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6" r:id="rId4"/>
    <p:sldMasterId id="2147483687"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Lst>
  <p:sldSz cy="5143500" cx="9144000"/>
  <p:notesSz cx="6858000" cy="9144000"/>
  <p:embeddedFontLst>
    <p:embeddedFont>
      <p:font typeface="Raleway"/>
      <p:regular r:id="rId60"/>
      <p:bold r:id="rId61"/>
      <p:italic r:id="rId62"/>
      <p:boldItalic r:id="rId63"/>
    </p:embeddedFont>
    <p:embeddedFont>
      <p:font typeface="Proxima Nova"/>
      <p:regular r:id="rId64"/>
      <p:bold r:id="rId65"/>
      <p:italic r:id="rId66"/>
      <p:boldItalic r:id="rId67"/>
    </p:embeddedFont>
    <p:embeddedFont>
      <p:font typeface="Roboto Medium"/>
      <p:regular r:id="rId68"/>
      <p:bold r:id="rId69"/>
      <p:italic r:id="rId70"/>
      <p:boldItalic r:id="rId71"/>
    </p:embeddedFont>
    <p:embeddedFont>
      <p:font typeface="Nunito"/>
      <p:regular r:id="rId72"/>
      <p:bold r:id="rId73"/>
      <p:italic r:id="rId74"/>
      <p:boldItalic r:id="rId75"/>
    </p:embeddedFont>
    <p:embeddedFont>
      <p:font typeface="Work Sans Black"/>
      <p:bold r:id="rId76"/>
      <p:boldItalic r:id="rId77"/>
    </p:embeddedFont>
    <p:embeddedFont>
      <p:font typeface="Work Sans ExtraBold"/>
      <p:bold r:id="rId78"/>
      <p:boldItalic r:id="rId79"/>
    </p:embeddedFont>
    <p:embeddedFont>
      <p:font typeface="Pacifico"/>
      <p:regular r:id="rId80"/>
    </p:embeddedFont>
    <p:embeddedFont>
      <p:font typeface="Work Sans"/>
      <p:regular r:id="rId81"/>
      <p:bold r:id="rId82"/>
      <p:italic r:id="rId83"/>
      <p:boldItalic r:id="rId84"/>
    </p:embeddedFont>
    <p:embeddedFont>
      <p:font typeface="Proxima Nova Semibold"/>
      <p:regular r:id="rId85"/>
      <p:bold r:id="rId86"/>
      <p:boldItalic r:id="rId87"/>
    </p:embeddedFont>
    <p:embeddedFont>
      <p:font typeface="Patrick Hand SC"/>
      <p:regular r:id="rId88"/>
    </p:embeddedFont>
    <p:embeddedFont>
      <p:font typeface="Amatic SC"/>
      <p:regular r:id="rId89"/>
      <p:bold r:id="rId90"/>
    </p:embeddedFont>
    <p:embeddedFont>
      <p:font typeface="Nunito ExtraBold"/>
      <p:bold r:id="rId91"/>
      <p:boldItalic r:id="rId9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4151FA6C-44D2-4495-92D0-788F04D1B6B9}">
  <a:tblStyle styleId="{4151FA6C-44D2-4495-92D0-788F04D1B6B9}"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84" Type="http://schemas.openxmlformats.org/officeDocument/2006/relationships/font" Target="fonts/WorkSans-boldItalic.fntdata"/><Relationship Id="rId83" Type="http://schemas.openxmlformats.org/officeDocument/2006/relationships/font" Target="fonts/WorkSans-italic.fntdata"/><Relationship Id="rId42" Type="http://schemas.openxmlformats.org/officeDocument/2006/relationships/slide" Target="slides/slide36.xml"/><Relationship Id="rId86" Type="http://schemas.openxmlformats.org/officeDocument/2006/relationships/font" Target="fonts/ProximaNovaSemibold-bold.fntdata"/><Relationship Id="rId41" Type="http://schemas.openxmlformats.org/officeDocument/2006/relationships/slide" Target="slides/slide35.xml"/><Relationship Id="rId85" Type="http://schemas.openxmlformats.org/officeDocument/2006/relationships/font" Target="fonts/ProximaNovaSemibold-regular.fntdata"/><Relationship Id="rId44" Type="http://schemas.openxmlformats.org/officeDocument/2006/relationships/slide" Target="slides/slide38.xml"/><Relationship Id="rId88" Type="http://schemas.openxmlformats.org/officeDocument/2006/relationships/font" Target="fonts/PatrickHandSC-regular.fntdata"/><Relationship Id="rId43" Type="http://schemas.openxmlformats.org/officeDocument/2006/relationships/slide" Target="slides/slide37.xml"/><Relationship Id="rId87" Type="http://schemas.openxmlformats.org/officeDocument/2006/relationships/font" Target="fonts/ProximaNovaSemibold-boldItalic.fntdata"/><Relationship Id="rId46" Type="http://schemas.openxmlformats.org/officeDocument/2006/relationships/slide" Target="slides/slide40.xml"/><Relationship Id="rId45" Type="http://schemas.openxmlformats.org/officeDocument/2006/relationships/slide" Target="slides/slide39.xml"/><Relationship Id="rId89" Type="http://schemas.openxmlformats.org/officeDocument/2006/relationships/font" Target="fonts/AmaticSC-regular.fntdata"/><Relationship Id="rId80" Type="http://schemas.openxmlformats.org/officeDocument/2006/relationships/font" Target="fonts/Pacifico-regular.fntdata"/><Relationship Id="rId82" Type="http://schemas.openxmlformats.org/officeDocument/2006/relationships/font" Target="fonts/WorkSans-bold.fntdata"/><Relationship Id="rId81" Type="http://schemas.openxmlformats.org/officeDocument/2006/relationships/font" Target="fonts/WorkSans-regular.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font" Target="fonts/Nunito-bold.fntdata"/><Relationship Id="rId72" Type="http://schemas.openxmlformats.org/officeDocument/2006/relationships/font" Target="fonts/Nunito-regular.fntdata"/><Relationship Id="rId31" Type="http://schemas.openxmlformats.org/officeDocument/2006/relationships/slide" Target="slides/slide25.xml"/><Relationship Id="rId75" Type="http://schemas.openxmlformats.org/officeDocument/2006/relationships/font" Target="fonts/Nunito-boldItalic.fntdata"/><Relationship Id="rId30" Type="http://schemas.openxmlformats.org/officeDocument/2006/relationships/slide" Target="slides/slide24.xml"/><Relationship Id="rId74" Type="http://schemas.openxmlformats.org/officeDocument/2006/relationships/font" Target="fonts/Nunito-italic.fntdata"/><Relationship Id="rId33" Type="http://schemas.openxmlformats.org/officeDocument/2006/relationships/slide" Target="slides/slide27.xml"/><Relationship Id="rId77" Type="http://schemas.openxmlformats.org/officeDocument/2006/relationships/font" Target="fonts/WorkSansBlack-boldItalic.fntdata"/><Relationship Id="rId32" Type="http://schemas.openxmlformats.org/officeDocument/2006/relationships/slide" Target="slides/slide26.xml"/><Relationship Id="rId76" Type="http://schemas.openxmlformats.org/officeDocument/2006/relationships/font" Target="fonts/WorkSansBlack-bold.fntdata"/><Relationship Id="rId35" Type="http://schemas.openxmlformats.org/officeDocument/2006/relationships/slide" Target="slides/slide29.xml"/><Relationship Id="rId79" Type="http://schemas.openxmlformats.org/officeDocument/2006/relationships/font" Target="fonts/WorkSansExtraBold-boldItalic.fntdata"/><Relationship Id="rId34" Type="http://schemas.openxmlformats.org/officeDocument/2006/relationships/slide" Target="slides/slide28.xml"/><Relationship Id="rId78" Type="http://schemas.openxmlformats.org/officeDocument/2006/relationships/font" Target="fonts/WorkSansExtraBold-bold.fntdata"/><Relationship Id="rId71" Type="http://schemas.openxmlformats.org/officeDocument/2006/relationships/font" Target="fonts/RobotoMedium-boldItalic.fntdata"/><Relationship Id="rId70" Type="http://schemas.openxmlformats.org/officeDocument/2006/relationships/font" Target="fonts/RobotoMedium-italic.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Raleway-italic.fntdata"/><Relationship Id="rId61" Type="http://schemas.openxmlformats.org/officeDocument/2006/relationships/font" Target="fonts/Raleway-bold.fntdata"/><Relationship Id="rId20" Type="http://schemas.openxmlformats.org/officeDocument/2006/relationships/slide" Target="slides/slide14.xml"/><Relationship Id="rId64" Type="http://schemas.openxmlformats.org/officeDocument/2006/relationships/font" Target="fonts/ProximaNova-regular.fntdata"/><Relationship Id="rId63" Type="http://schemas.openxmlformats.org/officeDocument/2006/relationships/font" Target="fonts/Raleway-boldItalic.fntdata"/><Relationship Id="rId22" Type="http://schemas.openxmlformats.org/officeDocument/2006/relationships/slide" Target="slides/slide16.xml"/><Relationship Id="rId66" Type="http://schemas.openxmlformats.org/officeDocument/2006/relationships/font" Target="fonts/ProximaNova-italic.fntdata"/><Relationship Id="rId21" Type="http://schemas.openxmlformats.org/officeDocument/2006/relationships/slide" Target="slides/slide15.xml"/><Relationship Id="rId65" Type="http://schemas.openxmlformats.org/officeDocument/2006/relationships/font" Target="fonts/ProximaNova-bold.fntdata"/><Relationship Id="rId24" Type="http://schemas.openxmlformats.org/officeDocument/2006/relationships/slide" Target="slides/slide18.xml"/><Relationship Id="rId68" Type="http://schemas.openxmlformats.org/officeDocument/2006/relationships/font" Target="fonts/RobotoMedium-regular.fntdata"/><Relationship Id="rId23" Type="http://schemas.openxmlformats.org/officeDocument/2006/relationships/slide" Target="slides/slide17.xml"/><Relationship Id="rId67" Type="http://schemas.openxmlformats.org/officeDocument/2006/relationships/font" Target="fonts/ProximaNova-boldItalic.fntdata"/><Relationship Id="rId60" Type="http://schemas.openxmlformats.org/officeDocument/2006/relationships/font" Target="fonts/Raleway-regular.fntdata"/><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RobotoMedium-bold.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91" Type="http://schemas.openxmlformats.org/officeDocument/2006/relationships/font" Target="fonts/NunitoExtraBold-bold.fntdata"/><Relationship Id="rId90" Type="http://schemas.openxmlformats.org/officeDocument/2006/relationships/font" Target="fonts/AmaticSC-bold.fntdata"/><Relationship Id="rId92" Type="http://schemas.openxmlformats.org/officeDocument/2006/relationships/font" Target="fonts/NunitoExtraBold-boldItalic.fntdata"/><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9" name="Shape 799"/>
        <p:cNvGrpSpPr/>
        <p:nvPr/>
      </p:nvGrpSpPr>
      <p:grpSpPr>
        <a:xfrm>
          <a:off x="0" y="0"/>
          <a:ext cx="0" cy="0"/>
          <a:chOff x="0" y="0"/>
          <a:chExt cx="0" cy="0"/>
        </a:xfrm>
      </p:grpSpPr>
      <p:sp>
        <p:nvSpPr>
          <p:cNvPr id="800" name="Google Shape;800;g8b042755c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1" name="Google Shape;801;g8b042755c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9" name="Shape 1179"/>
        <p:cNvGrpSpPr/>
        <p:nvPr/>
      </p:nvGrpSpPr>
      <p:grpSpPr>
        <a:xfrm>
          <a:off x="0" y="0"/>
          <a:ext cx="0" cy="0"/>
          <a:chOff x="0" y="0"/>
          <a:chExt cx="0" cy="0"/>
        </a:xfrm>
      </p:grpSpPr>
      <p:sp>
        <p:nvSpPr>
          <p:cNvPr id="1180" name="Google Shape;1180;g8b83711d28_0_48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1" name="Google Shape;1181;g8b83711d28_0_48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7" name="Shape 1187"/>
        <p:cNvGrpSpPr/>
        <p:nvPr/>
      </p:nvGrpSpPr>
      <p:grpSpPr>
        <a:xfrm>
          <a:off x="0" y="0"/>
          <a:ext cx="0" cy="0"/>
          <a:chOff x="0" y="0"/>
          <a:chExt cx="0" cy="0"/>
        </a:xfrm>
      </p:grpSpPr>
      <p:sp>
        <p:nvSpPr>
          <p:cNvPr id="1188" name="Google Shape;1188;g8b83711d28_0_52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9" name="Google Shape;1189;g8b83711d28_0_52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3" name="Shape 1223"/>
        <p:cNvGrpSpPr/>
        <p:nvPr/>
      </p:nvGrpSpPr>
      <p:grpSpPr>
        <a:xfrm>
          <a:off x="0" y="0"/>
          <a:ext cx="0" cy="0"/>
          <a:chOff x="0" y="0"/>
          <a:chExt cx="0" cy="0"/>
        </a:xfrm>
      </p:grpSpPr>
      <p:sp>
        <p:nvSpPr>
          <p:cNvPr id="1224" name="Google Shape;1224;g8b83711d28_0_54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5" name="Google Shape;1225;g8b83711d28_0_54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4" name="Shape 1444"/>
        <p:cNvGrpSpPr/>
        <p:nvPr/>
      </p:nvGrpSpPr>
      <p:grpSpPr>
        <a:xfrm>
          <a:off x="0" y="0"/>
          <a:ext cx="0" cy="0"/>
          <a:chOff x="0" y="0"/>
          <a:chExt cx="0" cy="0"/>
        </a:xfrm>
      </p:grpSpPr>
      <p:sp>
        <p:nvSpPr>
          <p:cNvPr id="1445" name="Google Shape;1445;g8b042755c1_0_16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6" name="Google Shape;1446;g8b042755c1_0_16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6" name="Shape 1466"/>
        <p:cNvGrpSpPr/>
        <p:nvPr/>
      </p:nvGrpSpPr>
      <p:grpSpPr>
        <a:xfrm>
          <a:off x="0" y="0"/>
          <a:ext cx="0" cy="0"/>
          <a:chOff x="0" y="0"/>
          <a:chExt cx="0" cy="0"/>
        </a:xfrm>
      </p:grpSpPr>
      <p:sp>
        <p:nvSpPr>
          <p:cNvPr id="1467" name="Google Shape;1467;gab614bd2b0_0_26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8" name="Google Shape;1468;gab614bd2b0_0_26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6" name="Shape 1496"/>
        <p:cNvGrpSpPr/>
        <p:nvPr/>
      </p:nvGrpSpPr>
      <p:grpSpPr>
        <a:xfrm>
          <a:off x="0" y="0"/>
          <a:ext cx="0" cy="0"/>
          <a:chOff x="0" y="0"/>
          <a:chExt cx="0" cy="0"/>
        </a:xfrm>
      </p:grpSpPr>
      <p:sp>
        <p:nvSpPr>
          <p:cNvPr id="1497" name="Google Shape;1497;g8b07470a7c_4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8" name="Google Shape;1498;g8b07470a7c_4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5" name="Shape 1515"/>
        <p:cNvGrpSpPr/>
        <p:nvPr/>
      </p:nvGrpSpPr>
      <p:grpSpPr>
        <a:xfrm>
          <a:off x="0" y="0"/>
          <a:ext cx="0" cy="0"/>
          <a:chOff x="0" y="0"/>
          <a:chExt cx="0" cy="0"/>
        </a:xfrm>
      </p:grpSpPr>
      <p:sp>
        <p:nvSpPr>
          <p:cNvPr id="1516" name="Google Shape;1516;g8b042755c1_0_4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7" name="Google Shape;1517;g8b042755c1_0_4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0" name="Shape 1610"/>
        <p:cNvGrpSpPr/>
        <p:nvPr/>
      </p:nvGrpSpPr>
      <p:grpSpPr>
        <a:xfrm>
          <a:off x="0" y="0"/>
          <a:ext cx="0" cy="0"/>
          <a:chOff x="0" y="0"/>
          <a:chExt cx="0" cy="0"/>
        </a:xfrm>
      </p:grpSpPr>
      <p:sp>
        <p:nvSpPr>
          <p:cNvPr id="1611" name="Google Shape;1611;g8b83711d2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2" name="Google Shape;1612;g8b83711d2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7" name="Shape 1777"/>
        <p:cNvGrpSpPr/>
        <p:nvPr/>
      </p:nvGrpSpPr>
      <p:grpSpPr>
        <a:xfrm>
          <a:off x="0" y="0"/>
          <a:ext cx="0" cy="0"/>
          <a:chOff x="0" y="0"/>
          <a:chExt cx="0" cy="0"/>
        </a:xfrm>
      </p:grpSpPr>
      <p:sp>
        <p:nvSpPr>
          <p:cNvPr id="1778" name="Google Shape;1778;g8b042755c1_0_5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9" name="Google Shape;1779;g8b042755c1_0_5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8b83711d28_0_46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8b83711d28_0_46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1" name="Shape 1901"/>
        <p:cNvGrpSpPr/>
        <p:nvPr/>
      </p:nvGrpSpPr>
      <p:grpSpPr>
        <a:xfrm>
          <a:off x="0" y="0"/>
          <a:ext cx="0" cy="0"/>
          <a:chOff x="0" y="0"/>
          <a:chExt cx="0" cy="0"/>
        </a:xfrm>
      </p:grpSpPr>
      <p:sp>
        <p:nvSpPr>
          <p:cNvPr id="1902" name="Google Shape;1902;g8b83711d28_0_36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3" name="Google Shape;1903;g8b83711d28_0_36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2" name="Shape 1932"/>
        <p:cNvGrpSpPr/>
        <p:nvPr/>
      </p:nvGrpSpPr>
      <p:grpSpPr>
        <a:xfrm>
          <a:off x="0" y="0"/>
          <a:ext cx="0" cy="0"/>
          <a:chOff x="0" y="0"/>
          <a:chExt cx="0" cy="0"/>
        </a:xfrm>
      </p:grpSpPr>
      <p:sp>
        <p:nvSpPr>
          <p:cNvPr id="1933" name="Google Shape;1933;g8b83711d28_0_38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4" name="Google Shape;1934;g8b83711d28_0_38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6" name="Shape 2056"/>
        <p:cNvGrpSpPr/>
        <p:nvPr/>
      </p:nvGrpSpPr>
      <p:grpSpPr>
        <a:xfrm>
          <a:off x="0" y="0"/>
          <a:ext cx="0" cy="0"/>
          <a:chOff x="0" y="0"/>
          <a:chExt cx="0" cy="0"/>
        </a:xfrm>
      </p:grpSpPr>
      <p:sp>
        <p:nvSpPr>
          <p:cNvPr id="2057" name="Google Shape;2057;g8b83711d28_0_42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8" name="Google Shape;2058;g8b83711d28_0_42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9" name="Shape 2199"/>
        <p:cNvGrpSpPr/>
        <p:nvPr/>
      </p:nvGrpSpPr>
      <p:grpSpPr>
        <a:xfrm>
          <a:off x="0" y="0"/>
          <a:ext cx="0" cy="0"/>
          <a:chOff x="0" y="0"/>
          <a:chExt cx="0" cy="0"/>
        </a:xfrm>
      </p:grpSpPr>
      <p:sp>
        <p:nvSpPr>
          <p:cNvPr id="2200" name="Google Shape;2200;gab614bd2b0_0_188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1" name="Google Shape;2201;gab614bd2b0_0_188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9" name="Shape 2229"/>
        <p:cNvGrpSpPr/>
        <p:nvPr/>
      </p:nvGrpSpPr>
      <p:grpSpPr>
        <a:xfrm>
          <a:off x="0" y="0"/>
          <a:ext cx="0" cy="0"/>
          <a:chOff x="0" y="0"/>
          <a:chExt cx="0" cy="0"/>
        </a:xfrm>
      </p:grpSpPr>
      <p:sp>
        <p:nvSpPr>
          <p:cNvPr id="2230" name="Google Shape;2230;g8b83711d28_0_45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1" name="Google Shape;2231;g8b83711d28_0_45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2" name="Shape 2252"/>
        <p:cNvGrpSpPr/>
        <p:nvPr/>
      </p:nvGrpSpPr>
      <p:grpSpPr>
        <a:xfrm>
          <a:off x="0" y="0"/>
          <a:ext cx="0" cy="0"/>
          <a:chOff x="0" y="0"/>
          <a:chExt cx="0" cy="0"/>
        </a:xfrm>
      </p:grpSpPr>
      <p:sp>
        <p:nvSpPr>
          <p:cNvPr id="2253" name="Google Shape;2253;g8b83711d28_0_52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4" name="Google Shape;2254;g8b83711d28_0_52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5" name="Shape 2485"/>
        <p:cNvGrpSpPr/>
        <p:nvPr/>
      </p:nvGrpSpPr>
      <p:grpSpPr>
        <a:xfrm>
          <a:off x="0" y="0"/>
          <a:ext cx="0" cy="0"/>
          <a:chOff x="0" y="0"/>
          <a:chExt cx="0" cy="0"/>
        </a:xfrm>
      </p:grpSpPr>
      <p:sp>
        <p:nvSpPr>
          <p:cNvPr id="2486" name="Google Shape;2486;g8b83711d28_0_3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7" name="Google Shape;2487;g8b83711d28_0_3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1" name="Shape 2591"/>
        <p:cNvGrpSpPr/>
        <p:nvPr/>
      </p:nvGrpSpPr>
      <p:grpSpPr>
        <a:xfrm>
          <a:off x="0" y="0"/>
          <a:ext cx="0" cy="0"/>
          <a:chOff x="0" y="0"/>
          <a:chExt cx="0" cy="0"/>
        </a:xfrm>
      </p:grpSpPr>
      <p:sp>
        <p:nvSpPr>
          <p:cNvPr id="2592" name="Google Shape;2592;gab614bd2b0_0_190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3" name="Google Shape;2593;gab614bd2b0_0_190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7" name="Shape 2627"/>
        <p:cNvGrpSpPr/>
        <p:nvPr/>
      </p:nvGrpSpPr>
      <p:grpSpPr>
        <a:xfrm>
          <a:off x="0" y="0"/>
          <a:ext cx="0" cy="0"/>
          <a:chOff x="0" y="0"/>
          <a:chExt cx="0" cy="0"/>
        </a:xfrm>
      </p:grpSpPr>
      <p:sp>
        <p:nvSpPr>
          <p:cNvPr id="2628" name="Google Shape;2628;gab614bd2b0_0_190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9" name="Google Shape;2629;gab614bd2b0_0_190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8" name="Shape 2778"/>
        <p:cNvGrpSpPr/>
        <p:nvPr/>
      </p:nvGrpSpPr>
      <p:grpSpPr>
        <a:xfrm>
          <a:off x="0" y="0"/>
          <a:ext cx="0" cy="0"/>
          <a:chOff x="0" y="0"/>
          <a:chExt cx="0" cy="0"/>
        </a:xfrm>
      </p:grpSpPr>
      <p:sp>
        <p:nvSpPr>
          <p:cNvPr id="2779" name="Google Shape;2779;g8b83711d28_0_53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0" name="Google Shape;2780;g8b83711d28_0_53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8a4cb796b0_0_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8a4cb796b0_0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1" name="Shape 2961"/>
        <p:cNvGrpSpPr/>
        <p:nvPr/>
      </p:nvGrpSpPr>
      <p:grpSpPr>
        <a:xfrm>
          <a:off x="0" y="0"/>
          <a:ext cx="0" cy="0"/>
          <a:chOff x="0" y="0"/>
          <a:chExt cx="0" cy="0"/>
        </a:xfrm>
      </p:grpSpPr>
      <p:sp>
        <p:nvSpPr>
          <p:cNvPr id="2962" name="Google Shape;2962;g8b83711d28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3" name="Google Shape;2963;g8b83711d28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0" name="Shape 2990"/>
        <p:cNvGrpSpPr/>
        <p:nvPr/>
      </p:nvGrpSpPr>
      <p:grpSpPr>
        <a:xfrm>
          <a:off x="0" y="0"/>
          <a:ext cx="0" cy="0"/>
          <a:chOff x="0" y="0"/>
          <a:chExt cx="0" cy="0"/>
        </a:xfrm>
      </p:grpSpPr>
      <p:sp>
        <p:nvSpPr>
          <p:cNvPr id="2991" name="Google Shape;2991;g8b83711d28_0_44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2" name="Google Shape;2992;g8b83711d28_0_44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2" name="Shape 3022"/>
        <p:cNvGrpSpPr/>
        <p:nvPr/>
      </p:nvGrpSpPr>
      <p:grpSpPr>
        <a:xfrm>
          <a:off x="0" y="0"/>
          <a:ext cx="0" cy="0"/>
          <a:chOff x="0" y="0"/>
          <a:chExt cx="0" cy="0"/>
        </a:xfrm>
      </p:grpSpPr>
      <p:sp>
        <p:nvSpPr>
          <p:cNvPr id="3023" name="Google Shape;3023;g8b83711d28_0_45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4" name="Google Shape;3024;g8b83711d28_0_45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4" name="Shape 3054"/>
        <p:cNvGrpSpPr/>
        <p:nvPr/>
      </p:nvGrpSpPr>
      <p:grpSpPr>
        <a:xfrm>
          <a:off x="0" y="0"/>
          <a:ext cx="0" cy="0"/>
          <a:chOff x="0" y="0"/>
          <a:chExt cx="0" cy="0"/>
        </a:xfrm>
      </p:grpSpPr>
      <p:sp>
        <p:nvSpPr>
          <p:cNvPr id="3055" name="Google Shape;3055;gab614bd2b0_1_39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6" name="Google Shape;3056;gab614bd2b0_1_39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5" name="Shape 3135"/>
        <p:cNvGrpSpPr/>
        <p:nvPr/>
      </p:nvGrpSpPr>
      <p:grpSpPr>
        <a:xfrm>
          <a:off x="0" y="0"/>
          <a:ext cx="0" cy="0"/>
          <a:chOff x="0" y="0"/>
          <a:chExt cx="0" cy="0"/>
        </a:xfrm>
      </p:grpSpPr>
      <p:sp>
        <p:nvSpPr>
          <p:cNvPr id="3136" name="Google Shape;3136;g8a4cb796b0_0_7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7" name="Google Shape;3137;g8a4cb796b0_0_7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0" name="Shape 3360"/>
        <p:cNvGrpSpPr/>
        <p:nvPr/>
      </p:nvGrpSpPr>
      <p:grpSpPr>
        <a:xfrm>
          <a:off x="0" y="0"/>
          <a:ext cx="0" cy="0"/>
          <a:chOff x="0" y="0"/>
          <a:chExt cx="0" cy="0"/>
        </a:xfrm>
      </p:grpSpPr>
      <p:sp>
        <p:nvSpPr>
          <p:cNvPr id="3361" name="Google Shape;3361;g8b8b17a8ef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2" name="Google Shape;3362;g8b8b17a8ef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1" name="Shape 3661"/>
        <p:cNvGrpSpPr/>
        <p:nvPr/>
      </p:nvGrpSpPr>
      <p:grpSpPr>
        <a:xfrm>
          <a:off x="0" y="0"/>
          <a:ext cx="0" cy="0"/>
          <a:chOff x="0" y="0"/>
          <a:chExt cx="0" cy="0"/>
        </a:xfrm>
      </p:grpSpPr>
      <p:sp>
        <p:nvSpPr>
          <p:cNvPr id="3662" name="Google Shape;3662;gab614bd2b0_0_34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3" name="Google Shape;3663;gab614bd2b0_0_34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9" name="Shape 3669"/>
        <p:cNvGrpSpPr/>
        <p:nvPr/>
      </p:nvGrpSpPr>
      <p:grpSpPr>
        <a:xfrm>
          <a:off x="0" y="0"/>
          <a:ext cx="0" cy="0"/>
          <a:chOff x="0" y="0"/>
          <a:chExt cx="0" cy="0"/>
        </a:xfrm>
      </p:grpSpPr>
      <p:sp>
        <p:nvSpPr>
          <p:cNvPr id="3670" name="Google Shape;3670;gab614bd2b0_0_11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1" name="Google Shape;3671;gab614bd2b0_0_11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6" name="Shape 3676"/>
        <p:cNvGrpSpPr/>
        <p:nvPr/>
      </p:nvGrpSpPr>
      <p:grpSpPr>
        <a:xfrm>
          <a:off x="0" y="0"/>
          <a:ext cx="0" cy="0"/>
          <a:chOff x="0" y="0"/>
          <a:chExt cx="0" cy="0"/>
        </a:xfrm>
      </p:grpSpPr>
      <p:sp>
        <p:nvSpPr>
          <p:cNvPr id="3677" name="Google Shape;3677;gab614bd2b0_0_11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8" name="Google Shape;3678;gab614bd2b0_0_11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6" name="Shape 3696"/>
        <p:cNvGrpSpPr/>
        <p:nvPr/>
      </p:nvGrpSpPr>
      <p:grpSpPr>
        <a:xfrm>
          <a:off x="0" y="0"/>
          <a:ext cx="0" cy="0"/>
          <a:chOff x="0" y="0"/>
          <a:chExt cx="0" cy="0"/>
        </a:xfrm>
      </p:grpSpPr>
      <p:sp>
        <p:nvSpPr>
          <p:cNvPr id="3697" name="Google Shape;3697;gab614bd2b0_0_11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8" name="Google Shape;3698;gab614bd2b0_0_11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g8b83711d28_0_46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1" name="Google Shape;431;g8b83711d28_0_46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2" name="Shape 3712"/>
        <p:cNvGrpSpPr/>
        <p:nvPr/>
      </p:nvGrpSpPr>
      <p:grpSpPr>
        <a:xfrm>
          <a:off x="0" y="0"/>
          <a:ext cx="0" cy="0"/>
          <a:chOff x="0" y="0"/>
          <a:chExt cx="0" cy="0"/>
        </a:xfrm>
      </p:grpSpPr>
      <p:sp>
        <p:nvSpPr>
          <p:cNvPr id="3713" name="Google Shape;3713;gab614bd2b0_0_11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14" name="Google Shape;3714;gab614bd2b0_0_11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9" name="Shape 4049"/>
        <p:cNvGrpSpPr/>
        <p:nvPr/>
      </p:nvGrpSpPr>
      <p:grpSpPr>
        <a:xfrm>
          <a:off x="0" y="0"/>
          <a:ext cx="0" cy="0"/>
          <a:chOff x="0" y="0"/>
          <a:chExt cx="0" cy="0"/>
        </a:xfrm>
      </p:grpSpPr>
      <p:sp>
        <p:nvSpPr>
          <p:cNvPr id="4050" name="Google Shape;4050;gab614bd2b0_0_115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51" name="Google Shape;4051;gab614bd2b0_0_115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36" name="Shape 6836"/>
        <p:cNvGrpSpPr/>
        <p:nvPr/>
      </p:nvGrpSpPr>
      <p:grpSpPr>
        <a:xfrm>
          <a:off x="0" y="0"/>
          <a:ext cx="0" cy="0"/>
          <a:chOff x="0" y="0"/>
          <a:chExt cx="0" cy="0"/>
        </a:xfrm>
      </p:grpSpPr>
      <p:sp>
        <p:nvSpPr>
          <p:cNvPr id="6837" name="Google Shape;6837;gab614bd2b0_0_143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38" name="Google Shape;6838;gab614bd2b0_0_143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55" name="Shape 7255"/>
        <p:cNvGrpSpPr/>
        <p:nvPr/>
      </p:nvGrpSpPr>
      <p:grpSpPr>
        <a:xfrm>
          <a:off x="0" y="0"/>
          <a:ext cx="0" cy="0"/>
          <a:chOff x="0" y="0"/>
          <a:chExt cx="0" cy="0"/>
        </a:xfrm>
      </p:grpSpPr>
      <p:sp>
        <p:nvSpPr>
          <p:cNvPr id="7256" name="Google Shape;7256;gab614bd2b0_0_147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57" name="Google Shape;7257;gab614bd2b0_0_147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25" name="Shape 7425"/>
        <p:cNvGrpSpPr/>
        <p:nvPr/>
      </p:nvGrpSpPr>
      <p:grpSpPr>
        <a:xfrm>
          <a:off x="0" y="0"/>
          <a:ext cx="0" cy="0"/>
          <a:chOff x="0" y="0"/>
          <a:chExt cx="0" cy="0"/>
        </a:xfrm>
      </p:grpSpPr>
      <p:sp>
        <p:nvSpPr>
          <p:cNvPr id="7426" name="Google Shape;7426;gab614bd2b0_0_148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27" name="Google Shape;7427;gab614bd2b0_0_148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30" name="Shape 7830"/>
        <p:cNvGrpSpPr/>
        <p:nvPr/>
      </p:nvGrpSpPr>
      <p:grpSpPr>
        <a:xfrm>
          <a:off x="0" y="0"/>
          <a:ext cx="0" cy="0"/>
          <a:chOff x="0" y="0"/>
          <a:chExt cx="0" cy="0"/>
        </a:xfrm>
      </p:grpSpPr>
      <p:sp>
        <p:nvSpPr>
          <p:cNvPr id="7831" name="Google Shape;7831;gab614bd2b0_0_152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32" name="Google Shape;7832;gab614bd2b0_0_152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10" name="Shape 8210"/>
        <p:cNvGrpSpPr/>
        <p:nvPr/>
      </p:nvGrpSpPr>
      <p:grpSpPr>
        <a:xfrm>
          <a:off x="0" y="0"/>
          <a:ext cx="0" cy="0"/>
          <a:chOff x="0" y="0"/>
          <a:chExt cx="0" cy="0"/>
        </a:xfrm>
      </p:grpSpPr>
      <p:sp>
        <p:nvSpPr>
          <p:cNvPr id="8211" name="Google Shape;8211;gab614bd2b0_0_156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12" name="Google Shape;8212;gab614bd2b0_0_156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24" name="Shape 8624"/>
        <p:cNvGrpSpPr/>
        <p:nvPr/>
      </p:nvGrpSpPr>
      <p:grpSpPr>
        <a:xfrm>
          <a:off x="0" y="0"/>
          <a:ext cx="0" cy="0"/>
          <a:chOff x="0" y="0"/>
          <a:chExt cx="0" cy="0"/>
        </a:xfrm>
      </p:grpSpPr>
      <p:sp>
        <p:nvSpPr>
          <p:cNvPr id="8625" name="Google Shape;8625;gab614bd2b0_0_160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26" name="Google Shape;8626;gab614bd2b0_0_160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85" name="Shape 8985"/>
        <p:cNvGrpSpPr/>
        <p:nvPr/>
      </p:nvGrpSpPr>
      <p:grpSpPr>
        <a:xfrm>
          <a:off x="0" y="0"/>
          <a:ext cx="0" cy="0"/>
          <a:chOff x="0" y="0"/>
          <a:chExt cx="0" cy="0"/>
        </a:xfrm>
      </p:grpSpPr>
      <p:sp>
        <p:nvSpPr>
          <p:cNvPr id="8986" name="Google Shape;8986;gab614bd2b0_0_164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87" name="Google Shape;8987;gab614bd2b0_0_164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95" name="Shape 9495"/>
        <p:cNvGrpSpPr/>
        <p:nvPr/>
      </p:nvGrpSpPr>
      <p:grpSpPr>
        <a:xfrm>
          <a:off x="0" y="0"/>
          <a:ext cx="0" cy="0"/>
          <a:chOff x="0" y="0"/>
          <a:chExt cx="0" cy="0"/>
        </a:xfrm>
      </p:grpSpPr>
      <p:sp>
        <p:nvSpPr>
          <p:cNvPr id="9496" name="Google Shape;9496;gab614bd2b0_0_169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97" name="Google Shape;9497;gab614bd2b0_0_169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g8a4cb796b0_0_4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2" name="Google Shape;452;g8a4cb796b0_0_4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15" name="Shape 10115"/>
        <p:cNvGrpSpPr/>
        <p:nvPr/>
      </p:nvGrpSpPr>
      <p:grpSpPr>
        <a:xfrm>
          <a:off x="0" y="0"/>
          <a:ext cx="0" cy="0"/>
          <a:chOff x="0" y="0"/>
          <a:chExt cx="0" cy="0"/>
        </a:xfrm>
      </p:grpSpPr>
      <p:sp>
        <p:nvSpPr>
          <p:cNvPr id="10116" name="Google Shape;10116;gab614bd2b0_0_175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17" name="Google Shape;10117;gab614bd2b0_0_175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09" name="Shape 10709"/>
        <p:cNvGrpSpPr/>
        <p:nvPr/>
      </p:nvGrpSpPr>
      <p:grpSpPr>
        <a:xfrm>
          <a:off x="0" y="0"/>
          <a:ext cx="0" cy="0"/>
          <a:chOff x="0" y="0"/>
          <a:chExt cx="0" cy="0"/>
        </a:xfrm>
      </p:grpSpPr>
      <p:sp>
        <p:nvSpPr>
          <p:cNvPr id="10710" name="Google Shape;10710;gab614bd2b0_0_18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11" name="Google Shape;10711;gab614bd2b0_0_18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30" name="Shape 11030"/>
        <p:cNvGrpSpPr/>
        <p:nvPr/>
      </p:nvGrpSpPr>
      <p:grpSpPr>
        <a:xfrm>
          <a:off x="0" y="0"/>
          <a:ext cx="0" cy="0"/>
          <a:chOff x="0" y="0"/>
          <a:chExt cx="0" cy="0"/>
        </a:xfrm>
      </p:grpSpPr>
      <p:sp>
        <p:nvSpPr>
          <p:cNvPr id="11031" name="Google Shape;11031;gab614bd2b0_0_184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32" name="Google Shape;11032;gab614bd2b0_0_184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35" name="Shape 11335"/>
        <p:cNvGrpSpPr/>
        <p:nvPr/>
      </p:nvGrpSpPr>
      <p:grpSpPr>
        <a:xfrm>
          <a:off x="0" y="0"/>
          <a:ext cx="0" cy="0"/>
          <a:chOff x="0" y="0"/>
          <a:chExt cx="0" cy="0"/>
        </a:xfrm>
      </p:grpSpPr>
      <p:sp>
        <p:nvSpPr>
          <p:cNvPr id="11336" name="Google Shape;11336;gab614bd2b0_0_187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37" name="Google Shape;11337;gab614bd2b0_0_187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5" name="Shape 585"/>
        <p:cNvGrpSpPr/>
        <p:nvPr/>
      </p:nvGrpSpPr>
      <p:grpSpPr>
        <a:xfrm>
          <a:off x="0" y="0"/>
          <a:ext cx="0" cy="0"/>
          <a:chOff x="0" y="0"/>
          <a:chExt cx="0" cy="0"/>
        </a:xfrm>
      </p:grpSpPr>
      <p:sp>
        <p:nvSpPr>
          <p:cNvPr id="586" name="Google Shape;586;g8a4cb796b0_0_1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7" name="Google Shape;587;g8a4cb796b0_0_1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3" name="Shape 593"/>
        <p:cNvGrpSpPr/>
        <p:nvPr/>
      </p:nvGrpSpPr>
      <p:grpSpPr>
        <a:xfrm>
          <a:off x="0" y="0"/>
          <a:ext cx="0" cy="0"/>
          <a:chOff x="0" y="0"/>
          <a:chExt cx="0" cy="0"/>
        </a:xfrm>
      </p:grpSpPr>
      <p:sp>
        <p:nvSpPr>
          <p:cNvPr id="594" name="Google Shape;594;g8a4cb796b0_0_6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5" name="Google Shape;595;g8a4cb796b0_0_6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7" name="Shape 787"/>
        <p:cNvGrpSpPr/>
        <p:nvPr/>
      </p:nvGrpSpPr>
      <p:grpSpPr>
        <a:xfrm>
          <a:off x="0" y="0"/>
          <a:ext cx="0" cy="0"/>
          <a:chOff x="0" y="0"/>
          <a:chExt cx="0" cy="0"/>
        </a:xfrm>
      </p:grpSpPr>
      <p:sp>
        <p:nvSpPr>
          <p:cNvPr id="788" name="Google Shape;788;g8b042755c1_0_159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9" name="Google Shape;789;g8b042755c1_0_159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4" name="Shape 794"/>
        <p:cNvGrpSpPr/>
        <p:nvPr/>
      </p:nvGrpSpPr>
      <p:grpSpPr>
        <a:xfrm>
          <a:off x="0" y="0"/>
          <a:ext cx="0" cy="0"/>
          <a:chOff x="0" y="0"/>
          <a:chExt cx="0" cy="0"/>
        </a:xfrm>
      </p:grpSpPr>
      <p:sp>
        <p:nvSpPr>
          <p:cNvPr id="795" name="Google Shape;795;g8b042755c1_0_159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6" name="Google Shape;796;g8b042755c1_0_159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noFill/>
      </p:bgPr>
    </p:bg>
    <p:spTree>
      <p:nvGrpSpPr>
        <p:cNvPr id="8" name="Shape 8"/>
        <p:cNvGrpSpPr/>
        <p:nvPr/>
      </p:nvGrpSpPr>
      <p:grpSpPr>
        <a:xfrm>
          <a:off x="0" y="0"/>
          <a:ext cx="0" cy="0"/>
          <a:chOff x="0" y="0"/>
          <a:chExt cx="0" cy="0"/>
        </a:xfrm>
      </p:grpSpPr>
      <p:sp>
        <p:nvSpPr>
          <p:cNvPr id="9" name="Google Shape;9;p2"/>
          <p:cNvSpPr/>
          <p:nvPr/>
        </p:nvSpPr>
        <p:spPr>
          <a:xfrm>
            <a:off x="0" y="0"/>
            <a:ext cx="9144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 name="Google Shape;10;p2"/>
          <p:cNvSpPr txBox="1"/>
          <p:nvPr>
            <p:ph type="ctrTitle"/>
          </p:nvPr>
        </p:nvSpPr>
        <p:spPr>
          <a:xfrm>
            <a:off x="720000" y="1588750"/>
            <a:ext cx="4551000" cy="2052600"/>
          </a:xfrm>
          <a:prstGeom prst="rect">
            <a:avLst/>
          </a:prstGeom>
        </p:spPr>
        <p:txBody>
          <a:bodyPr anchorCtr="0" anchor="b" bIns="91425" lIns="91425" spcFirstLastPara="1" rIns="91425" wrap="square" tIns="91425">
            <a:noAutofit/>
          </a:bodyPr>
          <a:lstStyle>
            <a:lvl1pPr lvl="0" rtl="0">
              <a:lnSpc>
                <a:spcPct val="85000"/>
              </a:lnSpc>
              <a:spcBef>
                <a:spcPts val="0"/>
              </a:spcBef>
              <a:spcAft>
                <a:spcPts val="0"/>
              </a:spcAft>
              <a:buSzPts val="6000"/>
              <a:buNone/>
              <a:defRPr sz="6000"/>
            </a:lvl1pPr>
            <a:lvl2pPr lvl="1" rtl="0">
              <a:lnSpc>
                <a:spcPct val="85000"/>
              </a:lnSpc>
              <a:spcBef>
                <a:spcPts val="0"/>
              </a:spcBef>
              <a:spcAft>
                <a:spcPts val="0"/>
              </a:spcAft>
              <a:buSzPts val="5300"/>
              <a:buNone/>
              <a:defRPr sz="5300"/>
            </a:lvl2pPr>
            <a:lvl3pPr lvl="2" rtl="0">
              <a:lnSpc>
                <a:spcPct val="85000"/>
              </a:lnSpc>
              <a:spcBef>
                <a:spcPts val="0"/>
              </a:spcBef>
              <a:spcAft>
                <a:spcPts val="0"/>
              </a:spcAft>
              <a:buSzPts val="5300"/>
              <a:buNone/>
              <a:defRPr sz="5300"/>
            </a:lvl3pPr>
            <a:lvl4pPr lvl="3" rtl="0">
              <a:lnSpc>
                <a:spcPct val="85000"/>
              </a:lnSpc>
              <a:spcBef>
                <a:spcPts val="0"/>
              </a:spcBef>
              <a:spcAft>
                <a:spcPts val="0"/>
              </a:spcAft>
              <a:buSzPts val="5300"/>
              <a:buNone/>
              <a:defRPr sz="5300"/>
            </a:lvl4pPr>
            <a:lvl5pPr lvl="4" rtl="0">
              <a:lnSpc>
                <a:spcPct val="85000"/>
              </a:lnSpc>
              <a:spcBef>
                <a:spcPts val="0"/>
              </a:spcBef>
              <a:spcAft>
                <a:spcPts val="0"/>
              </a:spcAft>
              <a:buSzPts val="5300"/>
              <a:buNone/>
              <a:defRPr sz="5300"/>
            </a:lvl5pPr>
            <a:lvl6pPr lvl="5" rtl="0">
              <a:lnSpc>
                <a:spcPct val="85000"/>
              </a:lnSpc>
              <a:spcBef>
                <a:spcPts val="0"/>
              </a:spcBef>
              <a:spcAft>
                <a:spcPts val="0"/>
              </a:spcAft>
              <a:buSzPts val="5300"/>
              <a:buNone/>
              <a:defRPr sz="5300"/>
            </a:lvl6pPr>
            <a:lvl7pPr lvl="6" rtl="0">
              <a:lnSpc>
                <a:spcPct val="85000"/>
              </a:lnSpc>
              <a:spcBef>
                <a:spcPts val="0"/>
              </a:spcBef>
              <a:spcAft>
                <a:spcPts val="0"/>
              </a:spcAft>
              <a:buSzPts val="5300"/>
              <a:buNone/>
              <a:defRPr sz="5300"/>
            </a:lvl7pPr>
            <a:lvl8pPr lvl="7" rtl="0">
              <a:lnSpc>
                <a:spcPct val="85000"/>
              </a:lnSpc>
              <a:spcBef>
                <a:spcPts val="0"/>
              </a:spcBef>
              <a:spcAft>
                <a:spcPts val="0"/>
              </a:spcAft>
              <a:buSzPts val="5300"/>
              <a:buNone/>
              <a:defRPr sz="5300"/>
            </a:lvl8pPr>
            <a:lvl9pPr lvl="8" rtl="0">
              <a:lnSpc>
                <a:spcPct val="85000"/>
              </a:lnSpc>
              <a:spcBef>
                <a:spcPts val="0"/>
              </a:spcBef>
              <a:spcAft>
                <a:spcPts val="0"/>
              </a:spcAft>
              <a:buSzPts val="5300"/>
              <a:buNone/>
              <a:defRPr sz="5300"/>
            </a:lvl9pPr>
          </a:lstStyle>
          <a:p/>
        </p:txBody>
      </p:sp>
      <p:sp>
        <p:nvSpPr>
          <p:cNvPr id="11" name="Google Shape;11;p2"/>
          <p:cNvSpPr txBox="1"/>
          <p:nvPr>
            <p:ph idx="1" type="subTitle"/>
          </p:nvPr>
        </p:nvSpPr>
        <p:spPr>
          <a:xfrm>
            <a:off x="720000" y="3525900"/>
            <a:ext cx="3230400" cy="1001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200"/>
              <a:buFont typeface="Nunito"/>
              <a:buNone/>
              <a:defRPr sz="2200">
                <a:solidFill>
                  <a:schemeClr val="lt1"/>
                </a:solidFill>
              </a:defRPr>
            </a:lvl1pPr>
            <a:lvl2pPr lvl="1">
              <a:lnSpc>
                <a:spcPct val="100000"/>
              </a:lnSpc>
              <a:spcBef>
                <a:spcPts val="0"/>
              </a:spcBef>
              <a:spcAft>
                <a:spcPts val="0"/>
              </a:spcAft>
              <a:buSzPts val="2400"/>
              <a:buFont typeface="Nunito"/>
              <a:buNone/>
              <a:defRPr sz="2400">
                <a:latin typeface="Nunito"/>
                <a:ea typeface="Nunito"/>
                <a:cs typeface="Nunito"/>
                <a:sym typeface="Nunito"/>
              </a:defRPr>
            </a:lvl2pPr>
            <a:lvl3pPr lvl="2">
              <a:lnSpc>
                <a:spcPct val="100000"/>
              </a:lnSpc>
              <a:spcBef>
                <a:spcPts val="0"/>
              </a:spcBef>
              <a:spcAft>
                <a:spcPts val="0"/>
              </a:spcAft>
              <a:buSzPts val="2400"/>
              <a:buFont typeface="Nunito"/>
              <a:buNone/>
              <a:defRPr sz="2400">
                <a:latin typeface="Nunito"/>
                <a:ea typeface="Nunito"/>
                <a:cs typeface="Nunito"/>
                <a:sym typeface="Nunito"/>
              </a:defRPr>
            </a:lvl3pPr>
            <a:lvl4pPr lvl="3">
              <a:lnSpc>
                <a:spcPct val="100000"/>
              </a:lnSpc>
              <a:spcBef>
                <a:spcPts val="0"/>
              </a:spcBef>
              <a:spcAft>
                <a:spcPts val="0"/>
              </a:spcAft>
              <a:buSzPts val="2400"/>
              <a:buFont typeface="Nunito"/>
              <a:buNone/>
              <a:defRPr sz="2400">
                <a:latin typeface="Nunito"/>
                <a:ea typeface="Nunito"/>
                <a:cs typeface="Nunito"/>
                <a:sym typeface="Nunito"/>
              </a:defRPr>
            </a:lvl4pPr>
            <a:lvl5pPr lvl="4">
              <a:lnSpc>
                <a:spcPct val="100000"/>
              </a:lnSpc>
              <a:spcBef>
                <a:spcPts val="0"/>
              </a:spcBef>
              <a:spcAft>
                <a:spcPts val="0"/>
              </a:spcAft>
              <a:buSzPts val="2400"/>
              <a:buFont typeface="Nunito"/>
              <a:buNone/>
              <a:defRPr sz="2400">
                <a:latin typeface="Nunito"/>
                <a:ea typeface="Nunito"/>
                <a:cs typeface="Nunito"/>
                <a:sym typeface="Nunito"/>
              </a:defRPr>
            </a:lvl5pPr>
            <a:lvl6pPr lvl="5">
              <a:lnSpc>
                <a:spcPct val="100000"/>
              </a:lnSpc>
              <a:spcBef>
                <a:spcPts val="0"/>
              </a:spcBef>
              <a:spcAft>
                <a:spcPts val="0"/>
              </a:spcAft>
              <a:buSzPts val="2400"/>
              <a:buFont typeface="Nunito"/>
              <a:buNone/>
              <a:defRPr sz="2400">
                <a:latin typeface="Nunito"/>
                <a:ea typeface="Nunito"/>
                <a:cs typeface="Nunito"/>
                <a:sym typeface="Nunito"/>
              </a:defRPr>
            </a:lvl6pPr>
            <a:lvl7pPr lvl="6">
              <a:lnSpc>
                <a:spcPct val="100000"/>
              </a:lnSpc>
              <a:spcBef>
                <a:spcPts val="0"/>
              </a:spcBef>
              <a:spcAft>
                <a:spcPts val="0"/>
              </a:spcAft>
              <a:buSzPts val="2400"/>
              <a:buFont typeface="Nunito"/>
              <a:buNone/>
              <a:defRPr sz="2400">
                <a:latin typeface="Nunito"/>
                <a:ea typeface="Nunito"/>
                <a:cs typeface="Nunito"/>
                <a:sym typeface="Nunito"/>
              </a:defRPr>
            </a:lvl7pPr>
            <a:lvl8pPr lvl="7">
              <a:lnSpc>
                <a:spcPct val="100000"/>
              </a:lnSpc>
              <a:spcBef>
                <a:spcPts val="0"/>
              </a:spcBef>
              <a:spcAft>
                <a:spcPts val="0"/>
              </a:spcAft>
              <a:buSzPts val="2400"/>
              <a:buFont typeface="Nunito"/>
              <a:buNone/>
              <a:defRPr sz="2400">
                <a:latin typeface="Nunito"/>
                <a:ea typeface="Nunito"/>
                <a:cs typeface="Nunito"/>
                <a:sym typeface="Nunito"/>
              </a:defRPr>
            </a:lvl8pPr>
            <a:lvl9pPr lvl="8">
              <a:lnSpc>
                <a:spcPct val="100000"/>
              </a:lnSpc>
              <a:spcBef>
                <a:spcPts val="0"/>
              </a:spcBef>
              <a:spcAft>
                <a:spcPts val="0"/>
              </a:spcAft>
              <a:buSzPts val="2400"/>
              <a:buFont typeface="Nunito"/>
              <a:buNone/>
              <a:defRPr sz="2400">
                <a:latin typeface="Nunito"/>
                <a:ea typeface="Nunito"/>
                <a:cs typeface="Nunito"/>
                <a:sym typeface="Nunito"/>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noFill/>
      </p:bgPr>
    </p:bg>
    <p:spTree>
      <p:nvGrpSpPr>
        <p:cNvPr id="40" name="Shape 40"/>
        <p:cNvGrpSpPr/>
        <p:nvPr/>
      </p:nvGrpSpPr>
      <p:grpSpPr>
        <a:xfrm>
          <a:off x="0" y="0"/>
          <a:ext cx="0" cy="0"/>
          <a:chOff x="0" y="0"/>
          <a:chExt cx="0" cy="0"/>
        </a:xfrm>
      </p:grpSpPr>
      <p:sp>
        <p:nvSpPr>
          <p:cNvPr id="41" name="Google Shape;41;p11"/>
          <p:cNvSpPr/>
          <p:nvPr/>
        </p:nvSpPr>
        <p:spPr>
          <a:xfrm>
            <a:off x="0" y="-8050"/>
            <a:ext cx="65856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11"/>
          <p:cNvSpPr txBox="1"/>
          <p:nvPr>
            <p:ph hasCustomPrompt="1" type="title"/>
          </p:nvPr>
        </p:nvSpPr>
        <p:spPr>
          <a:xfrm>
            <a:off x="720000" y="1914450"/>
            <a:ext cx="5765400" cy="993300"/>
          </a:xfrm>
          <a:prstGeom prst="rect">
            <a:avLst/>
          </a:prstGeom>
        </p:spPr>
        <p:txBody>
          <a:bodyPr anchorCtr="0" anchor="b" bIns="91425" lIns="91425" spcFirstLastPara="1" rIns="91425" wrap="square" tIns="91425">
            <a:noAutofit/>
          </a:bodyPr>
          <a:lstStyle>
            <a:lvl1pPr lvl="0">
              <a:spcBef>
                <a:spcPts val="0"/>
              </a:spcBef>
              <a:spcAft>
                <a:spcPts val="0"/>
              </a:spcAft>
              <a:buSzPts val="7000"/>
              <a:buNone/>
              <a:defRPr sz="7000"/>
            </a:lvl1pPr>
            <a:lvl2pPr lvl="1" algn="ctr">
              <a:spcBef>
                <a:spcPts val="0"/>
              </a:spcBef>
              <a:spcAft>
                <a:spcPts val="0"/>
              </a:spcAft>
              <a:buSzPts val="5000"/>
              <a:buNone/>
              <a:defRPr sz="5000"/>
            </a:lvl2pPr>
            <a:lvl3pPr lvl="2" algn="ctr">
              <a:spcBef>
                <a:spcPts val="0"/>
              </a:spcBef>
              <a:spcAft>
                <a:spcPts val="0"/>
              </a:spcAft>
              <a:buSzPts val="5000"/>
              <a:buNone/>
              <a:defRPr sz="5000"/>
            </a:lvl3pPr>
            <a:lvl4pPr lvl="3" algn="ctr">
              <a:spcBef>
                <a:spcPts val="0"/>
              </a:spcBef>
              <a:spcAft>
                <a:spcPts val="0"/>
              </a:spcAft>
              <a:buSzPts val="5000"/>
              <a:buNone/>
              <a:defRPr sz="5000"/>
            </a:lvl4pPr>
            <a:lvl5pPr lvl="4" algn="ctr">
              <a:spcBef>
                <a:spcPts val="0"/>
              </a:spcBef>
              <a:spcAft>
                <a:spcPts val="0"/>
              </a:spcAft>
              <a:buSzPts val="5000"/>
              <a:buNone/>
              <a:defRPr sz="5000"/>
            </a:lvl5pPr>
            <a:lvl6pPr lvl="5" algn="ctr">
              <a:spcBef>
                <a:spcPts val="0"/>
              </a:spcBef>
              <a:spcAft>
                <a:spcPts val="0"/>
              </a:spcAft>
              <a:buSzPts val="5000"/>
              <a:buNone/>
              <a:defRPr sz="5000"/>
            </a:lvl6pPr>
            <a:lvl7pPr lvl="6" algn="ctr">
              <a:spcBef>
                <a:spcPts val="0"/>
              </a:spcBef>
              <a:spcAft>
                <a:spcPts val="0"/>
              </a:spcAft>
              <a:buSzPts val="5000"/>
              <a:buNone/>
              <a:defRPr sz="5000"/>
            </a:lvl7pPr>
            <a:lvl8pPr lvl="7" algn="ctr">
              <a:spcBef>
                <a:spcPts val="0"/>
              </a:spcBef>
              <a:spcAft>
                <a:spcPts val="0"/>
              </a:spcAft>
              <a:buSzPts val="5000"/>
              <a:buNone/>
              <a:defRPr sz="5000"/>
            </a:lvl8pPr>
            <a:lvl9pPr lvl="8" algn="ctr">
              <a:spcBef>
                <a:spcPts val="0"/>
              </a:spcBef>
              <a:spcAft>
                <a:spcPts val="0"/>
              </a:spcAft>
              <a:buSzPts val="5000"/>
              <a:buNone/>
              <a:defRPr sz="5000"/>
            </a:lvl9pPr>
          </a:lstStyle>
          <a:p>
            <a:r>
              <a:t>xx%</a:t>
            </a:r>
          </a:p>
        </p:txBody>
      </p:sp>
      <p:sp>
        <p:nvSpPr>
          <p:cNvPr id="43" name="Google Shape;43;p11"/>
          <p:cNvSpPr txBox="1"/>
          <p:nvPr>
            <p:ph idx="1" type="body"/>
          </p:nvPr>
        </p:nvSpPr>
        <p:spPr>
          <a:xfrm>
            <a:off x="720000" y="2793450"/>
            <a:ext cx="4871100" cy="4356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42900" lvl="1" marL="914400" algn="ctr">
              <a:spcBef>
                <a:spcPts val="1600"/>
              </a:spcBef>
              <a:spcAft>
                <a:spcPts val="0"/>
              </a:spcAft>
              <a:buSzPts val="1800"/>
              <a:buChar char="○"/>
              <a:defRPr sz="1800"/>
            </a:lvl2pPr>
            <a:lvl3pPr indent="-342900" lvl="2" marL="1371600" algn="ctr">
              <a:spcBef>
                <a:spcPts val="1600"/>
              </a:spcBef>
              <a:spcAft>
                <a:spcPts val="0"/>
              </a:spcAft>
              <a:buSzPts val="1800"/>
              <a:buChar char="■"/>
              <a:defRPr sz="1800"/>
            </a:lvl3pPr>
            <a:lvl4pPr indent="-342900" lvl="3" marL="1828800" algn="ctr">
              <a:spcBef>
                <a:spcPts val="1600"/>
              </a:spcBef>
              <a:spcAft>
                <a:spcPts val="0"/>
              </a:spcAft>
              <a:buSzPts val="1800"/>
              <a:buChar char="●"/>
              <a:defRPr sz="1800"/>
            </a:lvl4pPr>
            <a:lvl5pPr indent="-342900" lvl="4" marL="2286000" algn="ctr">
              <a:spcBef>
                <a:spcPts val="1600"/>
              </a:spcBef>
              <a:spcAft>
                <a:spcPts val="0"/>
              </a:spcAft>
              <a:buSzPts val="1800"/>
              <a:buChar char="○"/>
              <a:defRPr sz="1800"/>
            </a:lvl5pPr>
            <a:lvl6pPr indent="-342900" lvl="5" marL="2743200" algn="ctr">
              <a:spcBef>
                <a:spcPts val="1600"/>
              </a:spcBef>
              <a:spcAft>
                <a:spcPts val="0"/>
              </a:spcAft>
              <a:buSzPts val="1800"/>
              <a:buChar char="■"/>
              <a:defRPr sz="1800"/>
            </a:lvl6pPr>
            <a:lvl7pPr indent="-342900" lvl="6" marL="3200400" algn="ctr">
              <a:spcBef>
                <a:spcPts val="1600"/>
              </a:spcBef>
              <a:spcAft>
                <a:spcPts val="0"/>
              </a:spcAft>
              <a:buSzPts val="1800"/>
              <a:buChar char="●"/>
              <a:defRPr sz="1800"/>
            </a:lvl7pPr>
            <a:lvl8pPr indent="-342900" lvl="7" marL="3657600" algn="ctr">
              <a:spcBef>
                <a:spcPts val="1600"/>
              </a:spcBef>
              <a:spcAft>
                <a:spcPts val="0"/>
              </a:spcAft>
              <a:buSzPts val="1800"/>
              <a:buChar char="○"/>
              <a:defRPr sz="1800"/>
            </a:lvl8pPr>
            <a:lvl9pPr indent="-342900" lvl="8" marL="4114800" algn="ctr">
              <a:spcBef>
                <a:spcPts val="1600"/>
              </a:spcBef>
              <a:spcAft>
                <a:spcPts val="1600"/>
              </a:spcAft>
              <a:buSzPts val="1800"/>
              <a:buChar char="■"/>
              <a:defRPr sz="18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44" name="Shape 44"/>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8">
    <p:bg>
      <p:bgPr>
        <a:noFill/>
      </p:bgPr>
    </p:bg>
    <p:spTree>
      <p:nvGrpSpPr>
        <p:cNvPr id="45" name="Shape 45"/>
        <p:cNvGrpSpPr/>
        <p:nvPr/>
      </p:nvGrpSpPr>
      <p:grpSpPr>
        <a:xfrm>
          <a:off x="0" y="0"/>
          <a:ext cx="0" cy="0"/>
          <a:chOff x="0" y="0"/>
          <a:chExt cx="0" cy="0"/>
        </a:xfrm>
      </p:grpSpPr>
      <p:sp>
        <p:nvSpPr>
          <p:cNvPr id="46" name="Google Shape;46;p13"/>
          <p:cNvSpPr/>
          <p:nvPr/>
        </p:nvSpPr>
        <p:spPr>
          <a:xfrm>
            <a:off x="0" y="50"/>
            <a:ext cx="80136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13"/>
          <p:cNvSpPr txBox="1"/>
          <p:nvPr>
            <p:ph type="title"/>
          </p:nvPr>
        </p:nvSpPr>
        <p:spPr>
          <a:xfrm>
            <a:off x="720000" y="387600"/>
            <a:ext cx="67572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atin typeface="Nunito"/>
                <a:ea typeface="Nunito"/>
                <a:cs typeface="Nunito"/>
                <a:sym typeface="Nunito"/>
              </a:defRPr>
            </a:lvl2pPr>
            <a:lvl3pPr lvl="2">
              <a:spcBef>
                <a:spcPts val="0"/>
              </a:spcBef>
              <a:spcAft>
                <a:spcPts val="0"/>
              </a:spcAft>
              <a:buSzPts val="3000"/>
              <a:buNone/>
              <a:defRPr>
                <a:latin typeface="Nunito"/>
                <a:ea typeface="Nunito"/>
                <a:cs typeface="Nunito"/>
                <a:sym typeface="Nunito"/>
              </a:defRPr>
            </a:lvl3pPr>
            <a:lvl4pPr lvl="3">
              <a:spcBef>
                <a:spcPts val="0"/>
              </a:spcBef>
              <a:spcAft>
                <a:spcPts val="0"/>
              </a:spcAft>
              <a:buSzPts val="3000"/>
              <a:buNone/>
              <a:defRPr>
                <a:latin typeface="Nunito"/>
                <a:ea typeface="Nunito"/>
                <a:cs typeface="Nunito"/>
                <a:sym typeface="Nunito"/>
              </a:defRPr>
            </a:lvl4pPr>
            <a:lvl5pPr lvl="4">
              <a:spcBef>
                <a:spcPts val="0"/>
              </a:spcBef>
              <a:spcAft>
                <a:spcPts val="0"/>
              </a:spcAft>
              <a:buSzPts val="3000"/>
              <a:buNone/>
              <a:defRPr>
                <a:latin typeface="Nunito"/>
                <a:ea typeface="Nunito"/>
                <a:cs typeface="Nunito"/>
                <a:sym typeface="Nunito"/>
              </a:defRPr>
            </a:lvl5pPr>
            <a:lvl6pPr lvl="5">
              <a:spcBef>
                <a:spcPts val="0"/>
              </a:spcBef>
              <a:spcAft>
                <a:spcPts val="0"/>
              </a:spcAft>
              <a:buSzPts val="3000"/>
              <a:buNone/>
              <a:defRPr>
                <a:latin typeface="Nunito"/>
                <a:ea typeface="Nunito"/>
                <a:cs typeface="Nunito"/>
                <a:sym typeface="Nunito"/>
              </a:defRPr>
            </a:lvl6pPr>
            <a:lvl7pPr lvl="6">
              <a:spcBef>
                <a:spcPts val="0"/>
              </a:spcBef>
              <a:spcAft>
                <a:spcPts val="0"/>
              </a:spcAft>
              <a:buSzPts val="3000"/>
              <a:buNone/>
              <a:defRPr>
                <a:latin typeface="Nunito"/>
                <a:ea typeface="Nunito"/>
                <a:cs typeface="Nunito"/>
                <a:sym typeface="Nunito"/>
              </a:defRPr>
            </a:lvl7pPr>
            <a:lvl8pPr lvl="7">
              <a:spcBef>
                <a:spcPts val="0"/>
              </a:spcBef>
              <a:spcAft>
                <a:spcPts val="0"/>
              </a:spcAft>
              <a:buSzPts val="3000"/>
              <a:buNone/>
              <a:defRPr>
                <a:latin typeface="Nunito"/>
                <a:ea typeface="Nunito"/>
                <a:cs typeface="Nunito"/>
                <a:sym typeface="Nunito"/>
              </a:defRPr>
            </a:lvl8pPr>
            <a:lvl9pPr lvl="8">
              <a:spcBef>
                <a:spcPts val="0"/>
              </a:spcBef>
              <a:spcAft>
                <a:spcPts val="0"/>
              </a:spcAft>
              <a:buSzPts val="3000"/>
              <a:buNone/>
              <a:defRPr>
                <a:latin typeface="Nunito"/>
                <a:ea typeface="Nunito"/>
                <a:cs typeface="Nunito"/>
                <a:sym typeface="Nunito"/>
              </a:defRPr>
            </a:lvl9pPr>
          </a:lstStyle>
          <a:p/>
        </p:txBody>
      </p:sp>
      <p:sp>
        <p:nvSpPr>
          <p:cNvPr id="48" name="Google Shape;48;p13"/>
          <p:cNvSpPr txBox="1"/>
          <p:nvPr>
            <p:ph idx="1" type="subTitle"/>
          </p:nvPr>
        </p:nvSpPr>
        <p:spPr>
          <a:xfrm>
            <a:off x="2029675" y="1523223"/>
            <a:ext cx="1730100" cy="30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800"/>
              <a:buFont typeface="Nunito ExtraBold"/>
              <a:buNone/>
              <a:defRPr>
                <a:solidFill>
                  <a:schemeClr val="dk2"/>
                </a:solidFill>
                <a:latin typeface="Work Sans ExtraBold"/>
                <a:ea typeface="Work Sans ExtraBold"/>
                <a:cs typeface="Work Sans ExtraBold"/>
                <a:sym typeface="Work Sans ExtraBold"/>
              </a:defRPr>
            </a:lvl1pPr>
            <a:lvl2pPr lvl="1" rtl="0">
              <a:lnSpc>
                <a:spcPct val="100000"/>
              </a:lnSpc>
              <a:spcBef>
                <a:spcPts val="1600"/>
              </a:spcBef>
              <a:spcAft>
                <a:spcPts val="0"/>
              </a:spcAft>
              <a:buSzPts val="1800"/>
              <a:buFont typeface="Nunito ExtraBold"/>
              <a:buNone/>
              <a:defRPr sz="1800">
                <a:latin typeface="Nunito ExtraBold"/>
                <a:ea typeface="Nunito ExtraBold"/>
                <a:cs typeface="Nunito ExtraBold"/>
                <a:sym typeface="Nunito ExtraBold"/>
              </a:defRPr>
            </a:lvl2pPr>
            <a:lvl3pPr lvl="2" rtl="0">
              <a:lnSpc>
                <a:spcPct val="100000"/>
              </a:lnSpc>
              <a:spcBef>
                <a:spcPts val="1600"/>
              </a:spcBef>
              <a:spcAft>
                <a:spcPts val="0"/>
              </a:spcAft>
              <a:buSzPts val="1800"/>
              <a:buFont typeface="Nunito ExtraBold"/>
              <a:buNone/>
              <a:defRPr sz="1800">
                <a:latin typeface="Nunito ExtraBold"/>
                <a:ea typeface="Nunito ExtraBold"/>
                <a:cs typeface="Nunito ExtraBold"/>
                <a:sym typeface="Nunito ExtraBold"/>
              </a:defRPr>
            </a:lvl3pPr>
            <a:lvl4pPr lvl="3" rtl="0">
              <a:lnSpc>
                <a:spcPct val="100000"/>
              </a:lnSpc>
              <a:spcBef>
                <a:spcPts val="1600"/>
              </a:spcBef>
              <a:spcAft>
                <a:spcPts val="0"/>
              </a:spcAft>
              <a:buSzPts val="1800"/>
              <a:buFont typeface="Nunito ExtraBold"/>
              <a:buNone/>
              <a:defRPr sz="1800">
                <a:latin typeface="Nunito ExtraBold"/>
                <a:ea typeface="Nunito ExtraBold"/>
                <a:cs typeface="Nunito ExtraBold"/>
                <a:sym typeface="Nunito ExtraBold"/>
              </a:defRPr>
            </a:lvl4pPr>
            <a:lvl5pPr lvl="4" rtl="0">
              <a:lnSpc>
                <a:spcPct val="100000"/>
              </a:lnSpc>
              <a:spcBef>
                <a:spcPts val="1600"/>
              </a:spcBef>
              <a:spcAft>
                <a:spcPts val="0"/>
              </a:spcAft>
              <a:buSzPts val="1800"/>
              <a:buFont typeface="Nunito ExtraBold"/>
              <a:buNone/>
              <a:defRPr sz="1800">
                <a:latin typeface="Nunito ExtraBold"/>
                <a:ea typeface="Nunito ExtraBold"/>
                <a:cs typeface="Nunito ExtraBold"/>
                <a:sym typeface="Nunito ExtraBold"/>
              </a:defRPr>
            </a:lvl5pPr>
            <a:lvl6pPr lvl="5" rtl="0">
              <a:lnSpc>
                <a:spcPct val="100000"/>
              </a:lnSpc>
              <a:spcBef>
                <a:spcPts val="1600"/>
              </a:spcBef>
              <a:spcAft>
                <a:spcPts val="0"/>
              </a:spcAft>
              <a:buSzPts val="1800"/>
              <a:buFont typeface="Nunito ExtraBold"/>
              <a:buNone/>
              <a:defRPr sz="1800">
                <a:latin typeface="Nunito ExtraBold"/>
                <a:ea typeface="Nunito ExtraBold"/>
                <a:cs typeface="Nunito ExtraBold"/>
                <a:sym typeface="Nunito ExtraBold"/>
              </a:defRPr>
            </a:lvl6pPr>
            <a:lvl7pPr lvl="6" rtl="0">
              <a:lnSpc>
                <a:spcPct val="100000"/>
              </a:lnSpc>
              <a:spcBef>
                <a:spcPts val="1600"/>
              </a:spcBef>
              <a:spcAft>
                <a:spcPts val="0"/>
              </a:spcAft>
              <a:buSzPts val="1800"/>
              <a:buFont typeface="Nunito ExtraBold"/>
              <a:buNone/>
              <a:defRPr sz="1800">
                <a:latin typeface="Nunito ExtraBold"/>
                <a:ea typeface="Nunito ExtraBold"/>
                <a:cs typeface="Nunito ExtraBold"/>
                <a:sym typeface="Nunito ExtraBold"/>
              </a:defRPr>
            </a:lvl7pPr>
            <a:lvl8pPr lvl="7" rtl="0">
              <a:lnSpc>
                <a:spcPct val="100000"/>
              </a:lnSpc>
              <a:spcBef>
                <a:spcPts val="1600"/>
              </a:spcBef>
              <a:spcAft>
                <a:spcPts val="0"/>
              </a:spcAft>
              <a:buSzPts val="1800"/>
              <a:buFont typeface="Nunito ExtraBold"/>
              <a:buNone/>
              <a:defRPr sz="1800">
                <a:latin typeface="Nunito ExtraBold"/>
                <a:ea typeface="Nunito ExtraBold"/>
                <a:cs typeface="Nunito ExtraBold"/>
                <a:sym typeface="Nunito ExtraBold"/>
              </a:defRPr>
            </a:lvl8pPr>
            <a:lvl9pPr lvl="8" rtl="0">
              <a:lnSpc>
                <a:spcPct val="100000"/>
              </a:lnSpc>
              <a:spcBef>
                <a:spcPts val="1600"/>
              </a:spcBef>
              <a:spcAft>
                <a:spcPts val="1600"/>
              </a:spcAft>
              <a:buSzPts val="1800"/>
              <a:buFont typeface="Nunito ExtraBold"/>
              <a:buNone/>
              <a:defRPr sz="1800">
                <a:latin typeface="Nunito ExtraBold"/>
                <a:ea typeface="Nunito ExtraBold"/>
                <a:cs typeface="Nunito ExtraBold"/>
                <a:sym typeface="Nunito ExtraBold"/>
              </a:defRPr>
            </a:lvl9pPr>
          </a:lstStyle>
          <a:p/>
        </p:txBody>
      </p:sp>
      <p:sp>
        <p:nvSpPr>
          <p:cNvPr id="49" name="Google Shape;49;p13"/>
          <p:cNvSpPr txBox="1"/>
          <p:nvPr>
            <p:ph idx="2" type="subTitle"/>
          </p:nvPr>
        </p:nvSpPr>
        <p:spPr>
          <a:xfrm>
            <a:off x="5568494" y="1523223"/>
            <a:ext cx="1730100" cy="30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800"/>
              <a:buFont typeface="Nunito ExtraBold"/>
              <a:buNone/>
              <a:defRPr>
                <a:solidFill>
                  <a:schemeClr val="dk2"/>
                </a:solidFill>
                <a:latin typeface="Work Sans ExtraBold"/>
                <a:ea typeface="Work Sans ExtraBold"/>
                <a:cs typeface="Work Sans ExtraBold"/>
                <a:sym typeface="Work Sans ExtraBold"/>
              </a:defRPr>
            </a:lvl1pPr>
            <a:lvl2pPr lvl="1" rtl="0">
              <a:lnSpc>
                <a:spcPct val="100000"/>
              </a:lnSpc>
              <a:spcBef>
                <a:spcPts val="1600"/>
              </a:spcBef>
              <a:spcAft>
                <a:spcPts val="0"/>
              </a:spcAft>
              <a:buSzPts val="1800"/>
              <a:buFont typeface="Nunito ExtraBold"/>
              <a:buNone/>
              <a:defRPr sz="1800">
                <a:latin typeface="Nunito ExtraBold"/>
                <a:ea typeface="Nunito ExtraBold"/>
                <a:cs typeface="Nunito ExtraBold"/>
                <a:sym typeface="Nunito ExtraBold"/>
              </a:defRPr>
            </a:lvl2pPr>
            <a:lvl3pPr lvl="2" rtl="0">
              <a:lnSpc>
                <a:spcPct val="100000"/>
              </a:lnSpc>
              <a:spcBef>
                <a:spcPts val="1600"/>
              </a:spcBef>
              <a:spcAft>
                <a:spcPts val="0"/>
              </a:spcAft>
              <a:buSzPts val="1800"/>
              <a:buFont typeface="Nunito ExtraBold"/>
              <a:buNone/>
              <a:defRPr sz="1800">
                <a:latin typeface="Nunito ExtraBold"/>
                <a:ea typeface="Nunito ExtraBold"/>
                <a:cs typeface="Nunito ExtraBold"/>
                <a:sym typeface="Nunito ExtraBold"/>
              </a:defRPr>
            </a:lvl3pPr>
            <a:lvl4pPr lvl="3" rtl="0">
              <a:lnSpc>
                <a:spcPct val="100000"/>
              </a:lnSpc>
              <a:spcBef>
                <a:spcPts val="1600"/>
              </a:spcBef>
              <a:spcAft>
                <a:spcPts val="0"/>
              </a:spcAft>
              <a:buSzPts val="1800"/>
              <a:buFont typeface="Nunito ExtraBold"/>
              <a:buNone/>
              <a:defRPr sz="1800">
                <a:latin typeface="Nunito ExtraBold"/>
                <a:ea typeface="Nunito ExtraBold"/>
                <a:cs typeface="Nunito ExtraBold"/>
                <a:sym typeface="Nunito ExtraBold"/>
              </a:defRPr>
            </a:lvl4pPr>
            <a:lvl5pPr lvl="4" rtl="0">
              <a:lnSpc>
                <a:spcPct val="100000"/>
              </a:lnSpc>
              <a:spcBef>
                <a:spcPts val="1600"/>
              </a:spcBef>
              <a:spcAft>
                <a:spcPts val="0"/>
              </a:spcAft>
              <a:buSzPts val="1800"/>
              <a:buFont typeface="Nunito ExtraBold"/>
              <a:buNone/>
              <a:defRPr sz="1800">
                <a:latin typeface="Nunito ExtraBold"/>
                <a:ea typeface="Nunito ExtraBold"/>
                <a:cs typeface="Nunito ExtraBold"/>
                <a:sym typeface="Nunito ExtraBold"/>
              </a:defRPr>
            </a:lvl5pPr>
            <a:lvl6pPr lvl="5" rtl="0">
              <a:lnSpc>
                <a:spcPct val="100000"/>
              </a:lnSpc>
              <a:spcBef>
                <a:spcPts val="1600"/>
              </a:spcBef>
              <a:spcAft>
                <a:spcPts val="0"/>
              </a:spcAft>
              <a:buSzPts val="1800"/>
              <a:buFont typeface="Nunito ExtraBold"/>
              <a:buNone/>
              <a:defRPr sz="1800">
                <a:latin typeface="Nunito ExtraBold"/>
                <a:ea typeface="Nunito ExtraBold"/>
                <a:cs typeface="Nunito ExtraBold"/>
                <a:sym typeface="Nunito ExtraBold"/>
              </a:defRPr>
            </a:lvl6pPr>
            <a:lvl7pPr lvl="6" rtl="0">
              <a:lnSpc>
                <a:spcPct val="100000"/>
              </a:lnSpc>
              <a:spcBef>
                <a:spcPts val="1600"/>
              </a:spcBef>
              <a:spcAft>
                <a:spcPts val="0"/>
              </a:spcAft>
              <a:buSzPts val="1800"/>
              <a:buFont typeface="Nunito ExtraBold"/>
              <a:buNone/>
              <a:defRPr sz="1800">
                <a:latin typeface="Nunito ExtraBold"/>
                <a:ea typeface="Nunito ExtraBold"/>
                <a:cs typeface="Nunito ExtraBold"/>
                <a:sym typeface="Nunito ExtraBold"/>
              </a:defRPr>
            </a:lvl7pPr>
            <a:lvl8pPr lvl="7" rtl="0">
              <a:lnSpc>
                <a:spcPct val="100000"/>
              </a:lnSpc>
              <a:spcBef>
                <a:spcPts val="1600"/>
              </a:spcBef>
              <a:spcAft>
                <a:spcPts val="0"/>
              </a:spcAft>
              <a:buSzPts val="1800"/>
              <a:buFont typeface="Nunito ExtraBold"/>
              <a:buNone/>
              <a:defRPr sz="1800">
                <a:latin typeface="Nunito ExtraBold"/>
                <a:ea typeface="Nunito ExtraBold"/>
                <a:cs typeface="Nunito ExtraBold"/>
                <a:sym typeface="Nunito ExtraBold"/>
              </a:defRPr>
            </a:lvl8pPr>
            <a:lvl9pPr lvl="8" rtl="0">
              <a:lnSpc>
                <a:spcPct val="100000"/>
              </a:lnSpc>
              <a:spcBef>
                <a:spcPts val="1600"/>
              </a:spcBef>
              <a:spcAft>
                <a:spcPts val="1600"/>
              </a:spcAft>
              <a:buSzPts val="1800"/>
              <a:buFont typeface="Nunito ExtraBold"/>
              <a:buNone/>
              <a:defRPr sz="1800">
                <a:latin typeface="Nunito ExtraBold"/>
                <a:ea typeface="Nunito ExtraBold"/>
                <a:cs typeface="Nunito ExtraBold"/>
                <a:sym typeface="Nunito ExtraBold"/>
              </a:defRPr>
            </a:lvl9pPr>
          </a:lstStyle>
          <a:p/>
        </p:txBody>
      </p:sp>
      <p:sp>
        <p:nvSpPr>
          <p:cNvPr id="50" name="Google Shape;50;p13"/>
          <p:cNvSpPr txBox="1"/>
          <p:nvPr>
            <p:ph idx="3" type="subTitle"/>
          </p:nvPr>
        </p:nvSpPr>
        <p:spPr>
          <a:xfrm>
            <a:off x="5568499" y="1828023"/>
            <a:ext cx="1788300" cy="8001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51" name="Google Shape;51;p13"/>
          <p:cNvSpPr txBox="1"/>
          <p:nvPr>
            <p:ph idx="4" type="subTitle"/>
          </p:nvPr>
        </p:nvSpPr>
        <p:spPr>
          <a:xfrm>
            <a:off x="2029675" y="1828023"/>
            <a:ext cx="1788300" cy="8001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52" name="Google Shape;52;p13"/>
          <p:cNvSpPr txBox="1"/>
          <p:nvPr>
            <p:ph idx="5" type="subTitle"/>
          </p:nvPr>
        </p:nvSpPr>
        <p:spPr>
          <a:xfrm>
            <a:off x="2029675" y="3116823"/>
            <a:ext cx="1730100" cy="30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800"/>
              <a:buFont typeface="Nunito ExtraBold"/>
              <a:buNone/>
              <a:defRPr>
                <a:solidFill>
                  <a:schemeClr val="dk2"/>
                </a:solidFill>
                <a:latin typeface="Work Sans ExtraBold"/>
                <a:ea typeface="Work Sans ExtraBold"/>
                <a:cs typeface="Work Sans ExtraBold"/>
                <a:sym typeface="Work Sans ExtraBold"/>
              </a:defRPr>
            </a:lvl1pPr>
            <a:lvl2pPr lvl="1" rtl="0">
              <a:lnSpc>
                <a:spcPct val="100000"/>
              </a:lnSpc>
              <a:spcBef>
                <a:spcPts val="1600"/>
              </a:spcBef>
              <a:spcAft>
                <a:spcPts val="0"/>
              </a:spcAft>
              <a:buSzPts val="1800"/>
              <a:buFont typeface="Nunito ExtraBold"/>
              <a:buNone/>
              <a:defRPr sz="1800">
                <a:latin typeface="Nunito ExtraBold"/>
                <a:ea typeface="Nunito ExtraBold"/>
                <a:cs typeface="Nunito ExtraBold"/>
                <a:sym typeface="Nunito ExtraBold"/>
              </a:defRPr>
            </a:lvl2pPr>
            <a:lvl3pPr lvl="2" rtl="0">
              <a:lnSpc>
                <a:spcPct val="100000"/>
              </a:lnSpc>
              <a:spcBef>
                <a:spcPts val="1600"/>
              </a:spcBef>
              <a:spcAft>
                <a:spcPts val="0"/>
              </a:spcAft>
              <a:buSzPts val="1800"/>
              <a:buFont typeface="Nunito ExtraBold"/>
              <a:buNone/>
              <a:defRPr sz="1800">
                <a:latin typeface="Nunito ExtraBold"/>
                <a:ea typeface="Nunito ExtraBold"/>
                <a:cs typeface="Nunito ExtraBold"/>
                <a:sym typeface="Nunito ExtraBold"/>
              </a:defRPr>
            </a:lvl3pPr>
            <a:lvl4pPr lvl="3" rtl="0">
              <a:lnSpc>
                <a:spcPct val="100000"/>
              </a:lnSpc>
              <a:spcBef>
                <a:spcPts val="1600"/>
              </a:spcBef>
              <a:spcAft>
                <a:spcPts val="0"/>
              </a:spcAft>
              <a:buSzPts val="1800"/>
              <a:buFont typeface="Nunito ExtraBold"/>
              <a:buNone/>
              <a:defRPr sz="1800">
                <a:latin typeface="Nunito ExtraBold"/>
                <a:ea typeface="Nunito ExtraBold"/>
                <a:cs typeface="Nunito ExtraBold"/>
                <a:sym typeface="Nunito ExtraBold"/>
              </a:defRPr>
            </a:lvl4pPr>
            <a:lvl5pPr lvl="4" rtl="0">
              <a:lnSpc>
                <a:spcPct val="100000"/>
              </a:lnSpc>
              <a:spcBef>
                <a:spcPts val="1600"/>
              </a:spcBef>
              <a:spcAft>
                <a:spcPts val="0"/>
              </a:spcAft>
              <a:buSzPts val="1800"/>
              <a:buFont typeface="Nunito ExtraBold"/>
              <a:buNone/>
              <a:defRPr sz="1800">
                <a:latin typeface="Nunito ExtraBold"/>
                <a:ea typeface="Nunito ExtraBold"/>
                <a:cs typeface="Nunito ExtraBold"/>
                <a:sym typeface="Nunito ExtraBold"/>
              </a:defRPr>
            </a:lvl5pPr>
            <a:lvl6pPr lvl="5" rtl="0">
              <a:lnSpc>
                <a:spcPct val="100000"/>
              </a:lnSpc>
              <a:spcBef>
                <a:spcPts val="1600"/>
              </a:spcBef>
              <a:spcAft>
                <a:spcPts val="0"/>
              </a:spcAft>
              <a:buSzPts val="1800"/>
              <a:buFont typeface="Nunito ExtraBold"/>
              <a:buNone/>
              <a:defRPr sz="1800">
                <a:latin typeface="Nunito ExtraBold"/>
                <a:ea typeface="Nunito ExtraBold"/>
                <a:cs typeface="Nunito ExtraBold"/>
                <a:sym typeface="Nunito ExtraBold"/>
              </a:defRPr>
            </a:lvl6pPr>
            <a:lvl7pPr lvl="6" rtl="0">
              <a:lnSpc>
                <a:spcPct val="100000"/>
              </a:lnSpc>
              <a:spcBef>
                <a:spcPts val="1600"/>
              </a:spcBef>
              <a:spcAft>
                <a:spcPts val="0"/>
              </a:spcAft>
              <a:buSzPts val="1800"/>
              <a:buFont typeface="Nunito ExtraBold"/>
              <a:buNone/>
              <a:defRPr sz="1800">
                <a:latin typeface="Nunito ExtraBold"/>
                <a:ea typeface="Nunito ExtraBold"/>
                <a:cs typeface="Nunito ExtraBold"/>
                <a:sym typeface="Nunito ExtraBold"/>
              </a:defRPr>
            </a:lvl7pPr>
            <a:lvl8pPr lvl="7" rtl="0">
              <a:lnSpc>
                <a:spcPct val="100000"/>
              </a:lnSpc>
              <a:spcBef>
                <a:spcPts val="1600"/>
              </a:spcBef>
              <a:spcAft>
                <a:spcPts val="0"/>
              </a:spcAft>
              <a:buSzPts val="1800"/>
              <a:buFont typeface="Nunito ExtraBold"/>
              <a:buNone/>
              <a:defRPr sz="1800">
                <a:latin typeface="Nunito ExtraBold"/>
                <a:ea typeface="Nunito ExtraBold"/>
                <a:cs typeface="Nunito ExtraBold"/>
                <a:sym typeface="Nunito ExtraBold"/>
              </a:defRPr>
            </a:lvl8pPr>
            <a:lvl9pPr lvl="8" rtl="0">
              <a:lnSpc>
                <a:spcPct val="100000"/>
              </a:lnSpc>
              <a:spcBef>
                <a:spcPts val="1600"/>
              </a:spcBef>
              <a:spcAft>
                <a:spcPts val="1600"/>
              </a:spcAft>
              <a:buSzPts val="1800"/>
              <a:buFont typeface="Nunito ExtraBold"/>
              <a:buNone/>
              <a:defRPr sz="1800">
                <a:latin typeface="Nunito ExtraBold"/>
                <a:ea typeface="Nunito ExtraBold"/>
                <a:cs typeface="Nunito ExtraBold"/>
                <a:sym typeface="Nunito ExtraBold"/>
              </a:defRPr>
            </a:lvl9pPr>
          </a:lstStyle>
          <a:p/>
        </p:txBody>
      </p:sp>
      <p:sp>
        <p:nvSpPr>
          <p:cNvPr id="53" name="Google Shape;53;p13"/>
          <p:cNvSpPr txBox="1"/>
          <p:nvPr>
            <p:ph idx="6" type="subTitle"/>
          </p:nvPr>
        </p:nvSpPr>
        <p:spPr>
          <a:xfrm>
            <a:off x="5568494" y="3116823"/>
            <a:ext cx="1730100" cy="30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800"/>
              <a:buFont typeface="Nunito ExtraBold"/>
              <a:buNone/>
              <a:defRPr>
                <a:solidFill>
                  <a:schemeClr val="dk2"/>
                </a:solidFill>
                <a:latin typeface="Work Sans ExtraBold"/>
                <a:ea typeface="Work Sans ExtraBold"/>
                <a:cs typeface="Work Sans ExtraBold"/>
                <a:sym typeface="Work Sans ExtraBold"/>
              </a:defRPr>
            </a:lvl1pPr>
            <a:lvl2pPr lvl="1" rtl="0">
              <a:lnSpc>
                <a:spcPct val="100000"/>
              </a:lnSpc>
              <a:spcBef>
                <a:spcPts val="1600"/>
              </a:spcBef>
              <a:spcAft>
                <a:spcPts val="0"/>
              </a:spcAft>
              <a:buSzPts val="1800"/>
              <a:buFont typeface="Nunito ExtraBold"/>
              <a:buNone/>
              <a:defRPr sz="1800">
                <a:latin typeface="Nunito ExtraBold"/>
                <a:ea typeface="Nunito ExtraBold"/>
                <a:cs typeface="Nunito ExtraBold"/>
                <a:sym typeface="Nunito ExtraBold"/>
              </a:defRPr>
            </a:lvl2pPr>
            <a:lvl3pPr lvl="2" rtl="0">
              <a:lnSpc>
                <a:spcPct val="100000"/>
              </a:lnSpc>
              <a:spcBef>
                <a:spcPts val="1600"/>
              </a:spcBef>
              <a:spcAft>
                <a:spcPts val="0"/>
              </a:spcAft>
              <a:buSzPts val="1800"/>
              <a:buFont typeface="Nunito ExtraBold"/>
              <a:buNone/>
              <a:defRPr sz="1800">
                <a:latin typeface="Nunito ExtraBold"/>
                <a:ea typeface="Nunito ExtraBold"/>
                <a:cs typeface="Nunito ExtraBold"/>
                <a:sym typeface="Nunito ExtraBold"/>
              </a:defRPr>
            </a:lvl3pPr>
            <a:lvl4pPr lvl="3" rtl="0">
              <a:lnSpc>
                <a:spcPct val="100000"/>
              </a:lnSpc>
              <a:spcBef>
                <a:spcPts val="1600"/>
              </a:spcBef>
              <a:spcAft>
                <a:spcPts val="0"/>
              </a:spcAft>
              <a:buSzPts val="1800"/>
              <a:buFont typeface="Nunito ExtraBold"/>
              <a:buNone/>
              <a:defRPr sz="1800">
                <a:latin typeface="Nunito ExtraBold"/>
                <a:ea typeface="Nunito ExtraBold"/>
                <a:cs typeface="Nunito ExtraBold"/>
                <a:sym typeface="Nunito ExtraBold"/>
              </a:defRPr>
            </a:lvl4pPr>
            <a:lvl5pPr lvl="4" rtl="0">
              <a:lnSpc>
                <a:spcPct val="100000"/>
              </a:lnSpc>
              <a:spcBef>
                <a:spcPts val="1600"/>
              </a:spcBef>
              <a:spcAft>
                <a:spcPts val="0"/>
              </a:spcAft>
              <a:buSzPts val="1800"/>
              <a:buFont typeface="Nunito ExtraBold"/>
              <a:buNone/>
              <a:defRPr sz="1800">
                <a:latin typeface="Nunito ExtraBold"/>
                <a:ea typeface="Nunito ExtraBold"/>
                <a:cs typeface="Nunito ExtraBold"/>
                <a:sym typeface="Nunito ExtraBold"/>
              </a:defRPr>
            </a:lvl5pPr>
            <a:lvl6pPr lvl="5" rtl="0">
              <a:lnSpc>
                <a:spcPct val="100000"/>
              </a:lnSpc>
              <a:spcBef>
                <a:spcPts val="1600"/>
              </a:spcBef>
              <a:spcAft>
                <a:spcPts val="0"/>
              </a:spcAft>
              <a:buSzPts val="1800"/>
              <a:buFont typeface="Nunito ExtraBold"/>
              <a:buNone/>
              <a:defRPr sz="1800">
                <a:latin typeface="Nunito ExtraBold"/>
                <a:ea typeface="Nunito ExtraBold"/>
                <a:cs typeface="Nunito ExtraBold"/>
                <a:sym typeface="Nunito ExtraBold"/>
              </a:defRPr>
            </a:lvl6pPr>
            <a:lvl7pPr lvl="6" rtl="0">
              <a:lnSpc>
                <a:spcPct val="100000"/>
              </a:lnSpc>
              <a:spcBef>
                <a:spcPts val="1600"/>
              </a:spcBef>
              <a:spcAft>
                <a:spcPts val="0"/>
              </a:spcAft>
              <a:buSzPts val="1800"/>
              <a:buFont typeface="Nunito ExtraBold"/>
              <a:buNone/>
              <a:defRPr sz="1800">
                <a:latin typeface="Nunito ExtraBold"/>
                <a:ea typeface="Nunito ExtraBold"/>
                <a:cs typeface="Nunito ExtraBold"/>
                <a:sym typeface="Nunito ExtraBold"/>
              </a:defRPr>
            </a:lvl7pPr>
            <a:lvl8pPr lvl="7" rtl="0">
              <a:lnSpc>
                <a:spcPct val="100000"/>
              </a:lnSpc>
              <a:spcBef>
                <a:spcPts val="1600"/>
              </a:spcBef>
              <a:spcAft>
                <a:spcPts val="0"/>
              </a:spcAft>
              <a:buSzPts val="1800"/>
              <a:buFont typeface="Nunito ExtraBold"/>
              <a:buNone/>
              <a:defRPr sz="1800">
                <a:latin typeface="Nunito ExtraBold"/>
                <a:ea typeface="Nunito ExtraBold"/>
                <a:cs typeface="Nunito ExtraBold"/>
                <a:sym typeface="Nunito ExtraBold"/>
              </a:defRPr>
            </a:lvl8pPr>
            <a:lvl9pPr lvl="8" rtl="0">
              <a:lnSpc>
                <a:spcPct val="100000"/>
              </a:lnSpc>
              <a:spcBef>
                <a:spcPts val="1600"/>
              </a:spcBef>
              <a:spcAft>
                <a:spcPts val="1600"/>
              </a:spcAft>
              <a:buSzPts val="1800"/>
              <a:buFont typeface="Nunito ExtraBold"/>
              <a:buNone/>
              <a:defRPr sz="1800">
                <a:latin typeface="Nunito ExtraBold"/>
                <a:ea typeface="Nunito ExtraBold"/>
                <a:cs typeface="Nunito ExtraBold"/>
                <a:sym typeface="Nunito ExtraBold"/>
              </a:defRPr>
            </a:lvl9pPr>
          </a:lstStyle>
          <a:p/>
        </p:txBody>
      </p:sp>
      <p:sp>
        <p:nvSpPr>
          <p:cNvPr id="54" name="Google Shape;54;p13"/>
          <p:cNvSpPr txBox="1"/>
          <p:nvPr>
            <p:ph idx="7" type="subTitle"/>
          </p:nvPr>
        </p:nvSpPr>
        <p:spPr>
          <a:xfrm>
            <a:off x="5568499" y="3421623"/>
            <a:ext cx="1788300" cy="8001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55" name="Google Shape;55;p13"/>
          <p:cNvSpPr txBox="1"/>
          <p:nvPr>
            <p:ph idx="8" type="subTitle"/>
          </p:nvPr>
        </p:nvSpPr>
        <p:spPr>
          <a:xfrm>
            <a:off x="2029675" y="3421623"/>
            <a:ext cx="1788300" cy="8001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56" name="Google Shape;56;p13"/>
          <p:cNvSpPr txBox="1"/>
          <p:nvPr>
            <p:ph hasCustomPrompt="1" idx="9" type="title"/>
          </p:nvPr>
        </p:nvSpPr>
        <p:spPr>
          <a:xfrm>
            <a:off x="720000" y="1482913"/>
            <a:ext cx="1278600" cy="952500"/>
          </a:xfrm>
          <a:prstGeom prst="rect">
            <a:avLst/>
          </a:prstGeom>
        </p:spPr>
        <p:txBody>
          <a:bodyPr anchorCtr="0" anchor="ctr" bIns="91425" lIns="91425" spcFirstLastPara="1" rIns="91425" wrap="square" tIns="91425">
            <a:noAutofit/>
          </a:bodyPr>
          <a:lstStyle>
            <a:lvl1pPr lvl="0" rtl="0" algn="r">
              <a:spcBef>
                <a:spcPts val="0"/>
              </a:spcBef>
              <a:spcAft>
                <a:spcPts val="0"/>
              </a:spcAft>
              <a:buClr>
                <a:schemeClr val="accent6"/>
              </a:buClr>
              <a:buSzPts val="5000"/>
              <a:buNone/>
              <a:defRPr sz="7000">
                <a:solidFill>
                  <a:schemeClr val="accent3"/>
                </a:solidFill>
              </a:defRPr>
            </a:lvl1pPr>
            <a:lvl2pPr lvl="1" rtl="0" algn="ctr">
              <a:spcBef>
                <a:spcPts val="0"/>
              </a:spcBef>
              <a:spcAft>
                <a:spcPts val="0"/>
              </a:spcAft>
              <a:buClr>
                <a:schemeClr val="accent6"/>
              </a:buClr>
              <a:buSzPts val="5000"/>
              <a:buNone/>
              <a:defRPr sz="5000">
                <a:solidFill>
                  <a:schemeClr val="accent6"/>
                </a:solidFill>
              </a:defRPr>
            </a:lvl2pPr>
            <a:lvl3pPr lvl="2" rtl="0" algn="ctr">
              <a:spcBef>
                <a:spcPts val="0"/>
              </a:spcBef>
              <a:spcAft>
                <a:spcPts val="0"/>
              </a:spcAft>
              <a:buClr>
                <a:schemeClr val="accent6"/>
              </a:buClr>
              <a:buSzPts val="5000"/>
              <a:buNone/>
              <a:defRPr sz="5000">
                <a:solidFill>
                  <a:schemeClr val="accent6"/>
                </a:solidFill>
              </a:defRPr>
            </a:lvl3pPr>
            <a:lvl4pPr lvl="3" rtl="0" algn="ctr">
              <a:spcBef>
                <a:spcPts val="0"/>
              </a:spcBef>
              <a:spcAft>
                <a:spcPts val="0"/>
              </a:spcAft>
              <a:buClr>
                <a:schemeClr val="accent6"/>
              </a:buClr>
              <a:buSzPts val="5000"/>
              <a:buNone/>
              <a:defRPr sz="5000">
                <a:solidFill>
                  <a:schemeClr val="accent6"/>
                </a:solidFill>
              </a:defRPr>
            </a:lvl4pPr>
            <a:lvl5pPr lvl="4" rtl="0" algn="ctr">
              <a:spcBef>
                <a:spcPts val="0"/>
              </a:spcBef>
              <a:spcAft>
                <a:spcPts val="0"/>
              </a:spcAft>
              <a:buClr>
                <a:schemeClr val="accent6"/>
              </a:buClr>
              <a:buSzPts val="5000"/>
              <a:buNone/>
              <a:defRPr sz="5000">
                <a:solidFill>
                  <a:schemeClr val="accent6"/>
                </a:solidFill>
              </a:defRPr>
            </a:lvl5pPr>
            <a:lvl6pPr lvl="5" rtl="0" algn="ctr">
              <a:spcBef>
                <a:spcPts val="0"/>
              </a:spcBef>
              <a:spcAft>
                <a:spcPts val="0"/>
              </a:spcAft>
              <a:buClr>
                <a:schemeClr val="accent6"/>
              </a:buClr>
              <a:buSzPts val="5000"/>
              <a:buNone/>
              <a:defRPr sz="5000">
                <a:solidFill>
                  <a:schemeClr val="accent6"/>
                </a:solidFill>
              </a:defRPr>
            </a:lvl6pPr>
            <a:lvl7pPr lvl="6" rtl="0" algn="ctr">
              <a:spcBef>
                <a:spcPts val="0"/>
              </a:spcBef>
              <a:spcAft>
                <a:spcPts val="0"/>
              </a:spcAft>
              <a:buClr>
                <a:schemeClr val="accent6"/>
              </a:buClr>
              <a:buSzPts val="5000"/>
              <a:buNone/>
              <a:defRPr sz="5000">
                <a:solidFill>
                  <a:schemeClr val="accent6"/>
                </a:solidFill>
              </a:defRPr>
            </a:lvl7pPr>
            <a:lvl8pPr lvl="7" rtl="0" algn="ctr">
              <a:spcBef>
                <a:spcPts val="0"/>
              </a:spcBef>
              <a:spcAft>
                <a:spcPts val="0"/>
              </a:spcAft>
              <a:buClr>
                <a:schemeClr val="accent6"/>
              </a:buClr>
              <a:buSzPts val="5000"/>
              <a:buNone/>
              <a:defRPr sz="5000">
                <a:solidFill>
                  <a:schemeClr val="accent6"/>
                </a:solidFill>
              </a:defRPr>
            </a:lvl8pPr>
            <a:lvl9pPr lvl="8" rtl="0" algn="ctr">
              <a:spcBef>
                <a:spcPts val="0"/>
              </a:spcBef>
              <a:spcAft>
                <a:spcPts val="0"/>
              </a:spcAft>
              <a:buClr>
                <a:schemeClr val="accent6"/>
              </a:buClr>
              <a:buSzPts val="5000"/>
              <a:buNone/>
              <a:defRPr sz="5000">
                <a:solidFill>
                  <a:schemeClr val="accent6"/>
                </a:solidFill>
              </a:defRPr>
            </a:lvl9pPr>
          </a:lstStyle>
          <a:p>
            <a:r>
              <a:t>xx%</a:t>
            </a:r>
          </a:p>
        </p:txBody>
      </p:sp>
      <p:sp>
        <p:nvSpPr>
          <p:cNvPr id="57" name="Google Shape;57;p13"/>
          <p:cNvSpPr txBox="1"/>
          <p:nvPr>
            <p:ph hasCustomPrompt="1" idx="13" type="title"/>
          </p:nvPr>
        </p:nvSpPr>
        <p:spPr>
          <a:xfrm>
            <a:off x="4260850" y="1482913"/>
            <a:ext cx="1278600" cy="952500"/>
          </a:xfrm>
          <a:prstGeom prst="rect">
            <a:avLst/>
          </a:prstGeom>
        </p:spPr>
        <p:txBody>
          <a:bodyPr anchorCtr="0" anchor="ctr" bIns="91425" lIns="91425" spcFirstLastPara="1" rIns="91425" wrap="square" tIns="91425">
            <a:noAutofit/>
          </a:bodyPr>
          <a:lstStyle>
            <a:lvl1pPr lvl="0" rtl="0" algn="r">
              <a:spcBef>
                <a:spcPts val="0"/>
              </a:spcBef>
              <a:spcAft>
                <a:spcPts val="0"/>
              </a:spcAft>
              <a:buClr>
                <a:schemeClr val="accent6"/>
              </a:buClr>
              <a:buSzPts val="5000"/>
              <a:buNone/>
              <a:defRPr sz="7000">
                <a:solidFill>
                  <a:schemeClr val="accent3"/>
                </a:solidFill>
              </a:defRPr>
            </a:lvl1pPr>
            <a:lvl2pPr lvl="1" rtl="0" algn="ctr">
              <a:spcBef>
                <a:spcPts val="0"/>
              </a:spcBef>
              <a:spcAft>
                <a:spcPts val="0"/>
              </a:spcAft>
              <a:buClr>
                <a:schemeClr val="accent6"/>
              </a:buClr>
              <a:buSzPts val="5000"/>
              <a:buNone/>
              <a:defRPr sz="5000">
                <a:solidFill>
                  <a:schemeClr val="accent6"/>
                </a:solidFill>
              </a:defRPr>
            </a:lvl2pPr>
            <a:lvl3pPr lvl="2" rtl="0" algn="ctr">
              <a:spcBef>
                <a:spcPts val="0"/>
              </a:spcBef>
              <a:spcAft>
                <a:spcPts val="0"/>
              </a:spcAft>
              <a:buClr>
                <a:schemeClr val="accent6"/>
              </a:buClr>
              <a:buSzPts val="5000"/>
              <a:buNone/>
              <a:defRPr sz="5000">
                <a:solidFill>
                  <a:schemeClr val="accent6"/>
                </a:solidFill>
              </a:defRPr>
            </a:lvl3pPr>
            <a:lvl4pPr lvl="3" rtl="0" algn="ctr">
              <a:spcBef>
                <a:spcPts val="0"/>
              </a:spcBef>
              <a:spcAft>
                <a:spcPts val="0"/>
              </a:spcAft>
              <a:buClr>
                <a:schemeClr val="accent6"/>
              </a:buClr>
              <a:buSzPts val="5000"/>
              <a:buNone/>
              <a:defRPr sz="5000">
                <a:solidFill>
                  <a:schemeClr val="accent6"/>
                </a:solidFill>
              </a:defRPr>
            </a:lvl4pPr>
            <a:lvl5pPr lvl="4" rtl="0" algn="ctr">
              <a:spcBef>
                <a:spcPts val="0"/>
              </a:spcBef>
              <a:spcAft>
                <a:spcPts val="0"/>
              </a:spcAft>
              <a:buClr>
                <a:schemeClr val="accent6"/>
              </a:buClr>
              <a:buSzPts val="5000"/>
              <a:buNone/>
              <a:defRPr sz="5000">
                <a:solidFill>
                  <a:schemeClr val="accent6"/>
                </a:solidFill>
              </a:defRPr>
            </a:lvl5pPr>
            <a:lvl6pPr lvl="5" rtl="0" algn="ctr">
              <a:spcBef>
                <a:spcPts val="0"/>
              </a:spcBef>
              <a:spcAft>
                <a:spcPts val="0"/>
              </a:spcAft>
              <a:buClr>
                <a:schemeClr val="accent6"/>
              </a:buClr>
              <a:buSzPts val="5000"/>
              <a:buNone/>
              <a:defRPr sz="5000">
                <a:solidFill>
                  <a:schemeClr val="accent6"/>
                </a:solidFill>
              </a:defRPr>
            </a:lvl6pPr>
            <a:lvl7pPr lvl="6" rtl="0" algn="ctr">
              <a:spcBef>
                <a:spcPts val="0"/>
              </a:spcBef>
              <a:spcAft>
                <a:spcPts val="0"/>
              </a:spcAft>
              <a:buClr>
                <a:schemeClr val="accent6"/>
              </a:buClr>
              <a:buSzPts val="5000"/>
              <a:buNone/>
              <a:defRPr sz="5000">
                <a:solidFill>
                  <a:schemeClr val="accent6"/>
                </a:solidFill>
              </a:defRPr>
            </a:lvl7pPr>
            <a:lvl8pPr lvl="7" rtl="0" algn="ctr">
              <a:spcBef>
                <a:spcPts val="0"/>
              </a:spcBef>
              <a:spcAft>
                <a:spcPts val="0"/>
              </a:spcAft>
              <a:buClr>
                <a:schemeClr val="accent6"/>
              </a:buClr>
              <a:buSzPts val="5000"/>
              <a:buNone/>
              <a:defRPr sz="5000">
                <a:solidFill>
                  <a:schemeClr val="accent6"/>
                </a:solidFill>
              </a:defRPr>
            </a:lvl8pPr>
            <a:lvl9pPr lvl="8" rtl="0" algn="ctr">
              <a:spcBef>
                <a:spcPts val="0"/>
              </a:spcBef>
              <a:spcAft>
                <a:spcPts val="0"/>
              </a:spcAft>
              <a:buClr>
                <a:schemeClr val="accent6"/>
              </a:buClr>
              <a:buSzPts val="5000"/>
              <a:buNone/>
              <a:defRPr sz="5000">
                <a:solidFill>
                  <a:schemeClr val="accent6"/>
                </a:solidFill>
              </a:defRPr>
            </a:lvl9pPr>
          </a:lstStyle>
          <a:p>
            <a:r>
              <a:t>xx%</a:t>
            </a:r>
          </a:p>
        </p:txBody>
      </p:sp>
      <p:sp>
        <p:nvSpPr>
          <p:cNvPr id="58" name="Google Shape;58;p13"/>
          <p:cNvSpPr txBox="1"/>
          <p:nvPr>
            <p:ph hasCustomPrompt="1" idx="14" type="title"/>
          </p:nvPr>
        </p:nvSpPr>
        <p:spPr>
          <a:xfrm>
            <a:off x="720000" y="3054538"/>
            <a:ext cx="1278600" cy="952500"/>
          </a:xfrm>
          <a:prstGeom prst="rect">
            <a:avLst/>
          </a:prstGeom>
        </p:spPr>
        <p:txBody>
          <a:bodyPr anchorCtr="0" anchor="ctr" bIns="91425" lIns="91425" spcFirstLastPara="1" rIns="91425" wrap="square" tIns="91425">
            <a:noAutofit/>
          </a:bodyPr>
          <a:lstStyle>
            <a:lvl1pPr lvl="0" rtl="0" algn="r">
              <a:spcBef>
                <a:spcPts val="0"/>
              </a:spcBef>
              <a:spcAft>
                <a:spcPts val="0"/>
              </a:spcAft>
              <a:buClr>
                <a:schemeClr val="accent6"/>
              </a:buClr>
              <a:buSzPts val="5000"/>
              <a:buNone/>
              <a:defRPr sz="7000">
                <a:solidFill>
                  <a:schemeClr val="accent3"/>
                </a:solidFill>
              </a:defRPr>
            </a:lvl1pPr>
            <a:lvl2pPr lvl="1" rtl="0" algn="ctr">
              <a:spcBef>
                <a:spcPts val="0"/>
              </a:spcBef>
              <a:spcAft>
                <a:spcPts val="0"/>
              </a:spcAft>
              <a:buClr>
                <a:schemeClr val="accent6"/>
              </a:buClr>
              <a:buSzPts val="5000"/>
              <a:buNone/>
              <a:defRPr sz="5000">
                <a:solidFill>
                  <a:schemeClr val="accent6"/>
                </a:solidFill>
              </a:defRPr>
            </a:lvl2pPr>
            <a:lvl3pPr lvl="2" rtl="0" algn="ctr">
              <a:spcBef>
                <a:spcPts val="0"/>
              </a:spcBef>
              <a:spcAft>
                <a:spcPts val="0"/>
              </a:spcAft>
              <a:buClr>
                <a:schemeClr val="accent6"/>
              </a:buClr>
              <a:buSzPts val="5000"/>
              <a:buNone/>
              <a:defRPr sz="5000">
                <a:solidFill>
                  <a:schemeClr val="accent6"/>
                </a:solidFill>
              </a:defRPr>
            </a:lvl3pPr>
            <a:lvl4pPr lvl="3" rtl="0" algn="ctr">
              <a:spcBef>
                <a:spcPts val="0"/>
              </a:spcBef>
              <a:spcAft>
                <a:spcPts val="0"/>
              </a:spcAft>
              <a:buClr>
                <a:schemeClr val="accent6"/>
              </a:buClr>
              <a:buSzPts val="5000"/>
              <a:buNone/>
              <a:defRPr sz="5000">
                <a:solidFill>
                  <a:schemeClr val="accent6"/>
                </a:solidFill>
              </a:defRPr>
            </a:lvl4pPr>
            <a:lvl5pPr lvl="4" rtl="0" algn="ctr">
              <a:spcBef>
                <a:spcPts val="0"/>
              </a:spcBef>
              <a:spcAft>
                <a:spcPts val="0"/>
              </a:spcAft>
              <a:buClr>
                <a:schemeClr val="accent6"/>
              </a:buClr>
              <a:buSzPts val="5000"/>
              <a:buNone/>
              <a:defRPr sz="5000">
                <a:solidFill>
                  <a:schemeClr val="accent6"/>
                </a:solidFill>
              </a:defRPr>
            </a:lvl5pPr>
            <a:lvl6pPr lvl="5" rtl="0" algn="ctr">
              <a:spcBef>
                <a:spcPts val="0"/>
              </a:spcBef>
              <a:spcAft>
                <a:spcPts val="0"/>
              </a:spcAft>
              <a:buClr>
                <a:schemeClr val="accent6"/>
              </a:buClr>
              <a:buSzPts val="5000"/>
              <a:buNone/>
              <a:defRPr sz="5000">
                <a:solidFill>
                  <a:schemeClr val="accent6"/>
                </a:solidFill>
              </a:defRPr>
            </a:lvl6pPr>
            <a:lvl7pPr lvl="6" rtl="0" algn="ctr">
              <a:spcBef>
                <a:spcPts val="0"/>
              </a:spcBef>
              <a:spcAft>
                <a:spcPts val="0"/>
              </a:spcAft>
              <a:buClr>
                <a:schemeClr val="accent6"/>
              </a:buClr>
              <a:buSzPts val="5000"/>
              <a:buNone/>
              <a:defRPr sz="5000">
                <a:solidFill>
                  <a:schemeClr val="accent6"/>
                </a:solidFill>
              </a:defRPr>
            </a:lvl7pPr>
            <a:lvl8pPr lvl="7" rtl="0" algn="ctr">
              <a:spcBef>
                <a:spcPts val="0"/>
              </a:spcBef>
              <a:spcAft>
                <a:spcPts val="0"/>
              </a:spcAft>
              <a:buClr>
                <a:schemeClr val="accent6"/>
              </a:buClr>
              <a:buSzPts val="5000"/>
              <a:buNone/>
              <a:defRPr sz="5000">
                <a:solidFill>
                  <a:schemeClr val="accent6"/>
                </a:solidFill>
              </a:defRPr>
            </a:lvl8pPr>
            <a:lvl9pPr lvl="8" rtl="0" algn="ctr">
              <a:spcBef>
                <a:spcPts val="0"/>
              </a:spcBef>
              <a:spcAft>
                <a:spcPts val="0"/>
              </a:spcAft>
              <a:buClr>
                <a:schemeClr val="accent6"/>
              </a:buClr>
              <a:buSzPts val="5000"/>
              <a:buNone/>
              <a:defRPr sz="5000">
                <a:solidFill>
                  <a:schemeClr val="accent6"/>
                </a:solidFill>
              </a:defRPr>
            </a:lvl9pPr>
          </a:lstStyle>
          <a:p>
            <a:r>
              <a:t>xx%</a:t>
            </a:r>
          </a:p>
        </p:txBody>
      </p:sp>
      <p:sp>
        <p:nvSpPr>
          <p:cNvPr id="59" name="Google Shape;59;p13"/>
          <p:cNvSpPr txBox="1"/>
          <p:nvPr>
            <p:ph hasCustomPrompt="1" idx="15" type="title"/>
          </p:nvPr>
        </p:nvSpPr>
        <p:spPr>
          <a:xfrm>
            <a:off x="4260850" y="3054538"/>
            <a:ext cx="1278600" cy="952500"/>
          </a:xfrm>
          <a:prstGeom prst="rect">
            <a:avLst/>
          </a:prstGeom>
        </p:spPr>
        <p:txBody>
          <a:bodyPr anchorCtr="0" anchor="ctr" bIns="91425" lIns="91425" spcFirstLastPara="1" rIns="91425" wrap="square" tIns="91425">
            <a:noAutofit/>
          </a:bodyPr>
          <a:lstStyle>
            <a:lvl1pPr lvl="0" rtl="0" algn="r">
              <a:spcBef>
                <a:spcPts val="0"/>
              </a:spcBef>
              <a:spcAft>
                <a:spcPts val="0"/>
              </a:spcAft>
              <a:buClr>
                <a:schemeClr val="accent6"/>
              </a:buClr>
              <a:buSzPts val="5000"/>
              <a:buNone/>
              <a:defRPr sz="7000">
                <a:solidFill>
                  <a:schemeClr val="accent3"/>
                </a:solidFill>
              </a:defRPr>
            </a:lvl1pPr>
            <a:lvl2pPr lvl="1" rtl="0" algn="ctr">
              <a:spcBef>
                <a:spcPts val="0"/>
              </a:spcBef>
              <a:spcAft>
                <a:spcPts val="0"/>
              </a:spcAft>
              <a:buClr>
                <a:schemeClr val="accent6"/>
              </a:buClr>
              <a:buSzPts val="5000"/>
              <a:buNone/>
              <a:defRPr sz="5000">
                <a:solidFill>
                  <a:schemeClr val="accent6"/>
                </a:solidFill>
              </a:defRPr>
            </a:lvl2pPr>
            <a:lvl3pPr lvl="2" rtl="0" algn="ctr">
              <a:spcBef>
                <a:spcPts val="0"/>
              </a:spcBef>
              <a:spcAft>
                <a:spcPts val="0"/>
              </a:spcAft>
              <a:buClr>
                <a:schemeClr val="accent6"/>
              </a:buClr>
              <a:buSzPts val="5000"/>
              <a:buNone/>
              <a:defRPr sz="5000">
                <a:solidFill>
                  <a:schemeClr val="accent6"/>
                </a:solidFill>
              </a:defRPr>
            </a:lvl3pPr>
            <a:lvl4pPr lvl="3" rtl="0" algn="ctr">
              <a:spcBef>
                <a:spcPts val="0"/>
              </a:spcBef>
              <a:spcAft>
                <a:spcPts val="0"/>
              </a:spcAft>
              <a:buClr>
                <a:schemeClr val="accent6"/>
              </a:buClr>
              <a:buSzPts val="5000"/>
              <a:buNone/>
              <a:defRPr sz="5000">
                <a:solidFill>
                  <a:schemeClr val="accent6"/>
                </a:solidFill>
              </a:defRPr>
            </a:lvl4pPr>
            <a:lvl5pPr lvl="4" rtl="0" algn="ctr">
              <a:spcBef>
                <a:spcPts val="0"/>
              </a:spcBef>
              <a:spcAft>
                <a:spcPts val="0"/>
              </a:spcAft>
              <a:buClr>
                <a:schemeClr val="accent6"/>
              </a:buClr>
              <a:buSzPts val="5000"/>
              <a:buNone/>
              <a:defRPr sz="5000">
                <a:solidFill>
                  <a:schemeClr val="accent6"/>
                </a:solidFill>
              </a:defRPr>
            </a:lvl5pPr>
            <a:lvl6pPr lvl="5" rtl="0" algn="ctr">
              <a:spcBef>
                <a:spcPts val="0"/>
              </a:spcBef>
              <a:spcAft>
                <a:spcPts val="0"/>
              </a:spcAft>
              <a:buClr>
                <a:schemeClr val="accent6"/>
              </a:buClr>
              <a:buSzPts val="5000"/>
              <a:buNone/>
              <a:defRPr sz="5000">
                <a:solidFill>
                  <a:schemeClr val="accent6"/>
                </a:solidFill>
              </a:defRPr>
            </a:lvl6pPr>
            <a:lvl7pPr lvl="6" rtl="0" algn="ctr">
              <a:spcBef>
                <a:spcPts val="0"/>
              </a:spcBef>
              <a:spcAft>
                <a:spcPts val="0"/>
              </a:spcAft>
              <a:buClr>
                <a:schemeClr val="accent6"/>
              </a:buClr>
              <a:buSzPts val="5000"/>
              <a:buNone/>
              <a:defRPr sz="5000">
                <a:solidFill>
                  <a:schemeClr val="accent6"/>
                </a:solidFill>
              </a:defRPr>
            </a:lvl7pPr>
            <a:lvl8pPr lvl="7" rtl="0" algn="ctr">
              <a:spcBef>
                <a:spcPts val="0"/>
              </a:spcBef>
              <a:spcAft>
                <a:spcPts val="0"/>
              </a:spcAft>
              <a:buClr>
                <a:schemeClr val="accent6"/>
              </a:buClr>
              <a:buSzPts val="5000"/>
              <a:buNone/>
              <a:defRPr sz="5000">
                <a:solidFill>
                  <a:schemeClr val="accent6"/>
                </a:solidFill>
              </a:defRPr>
            </a:lvl8pPr>
            <a:lvl9pPr lvl="8" rtl="0" algn="ctr">
              <a:spcBef>
                <a:spcPts val="0"/>
              </a:spcBef>
              <a:spcAft>
                <a:spcPts val="0"/>
              </a:spcAft>
              <a:buClr>
                <a:schemeClr val="accent6"/>
              </a:buClr>
              <a:buSzPts val="5000"/>
              <a:buNone/>
              <a:defRPr sz="5000">
                <a:solidFill>
                  <a:schemeClr val="accent6"/>
                </a:solidFill>
              </a:defRPr>
            </a:lvl9pPr>
          </a:lstStyle>
          <a:p>
            <a:r>
              <a:t>xx%</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18">
    <p:bg>
      <p:bgPr>
        <a:noFill/>
      </p:bgPr>
    </p:bg>
    <p:spTree>
      <p:nvGrpSpPr>
        <p:cNvPr id="60" name="Shape 60"/>
        <p:cNvGrpSpPr/>
        <p:nvPr/>
      </p:nvGrpSpPr>
      <p:grpSpPr>
        <a:xfrm>
          <a:off x="0" y="0"/>
          <a:ext cx="0" cy="0"/>
          <a:chOff x="0" y="0"/>
          <a:chExt cx="0" cy="0"/>
        </a:xfrm>
      </p:grpSpPr>
      <p:sp>
        <p:nvSpPr>
          <p:cNvPr id="61" name="Google Shape;61;p14"/>
          <p:cNvSpPr/>
          <p:nvPr/>
        </p:nvSpPr>
        <p:spPr>
          <a:xfrm>
            <a:off x="0" y="-37350"/>
            <a:ext cx="4572000" cy="52182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2" name="Google Shape;62;p14"/>
          <p:cNvSpPr txBox="1"/>
          <p:nvPr>
            <p:ph type="title"/>
          </p:nvPr>
        </p:nvSpPr>
        <p:spPr>
          <a:xfrm>
            <a:off x="610650" y="3246375"/>
            <a:ext cx="33507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200"/>
              <a:buNone/>
              <a:defRPr sz="2200"/>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
        <p:nvSpPr>
          <p:cNvPr id="63" name="Google Shape;63;p14"/>
          <p:cNvSpPr txBox="1"/>
          <p:nvPr>
            <p:ph idx="1" type="subTitle"/>
          </p:nvPr>
        </p:nvSpPr>
        <p:spPr>
          <a:xfrm>
            <a:off x="610650" y="1262250"/>
            <a:ext cx="3350700" cy="1918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500"/>
              <a:buNone/>
              <a:defRPr sz="2500"/>
            </a:lvl1pPr>
            <a:lvl2pPr lvl="1" rtl="0" algn="ctr">
              <a:spcBef>
                <a:spcPts val="160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32">
    <p:bg>
      <p:bgPr>
        <a:noFill/>
      </p:bgPr>
    </p:bg>
    <p:spTree>
      <p:nvGrpSpPr>
        <p:cNvPr id="64" name="Shape 64"/>
        <p:cNvGrpSpPr/>
        <p:nvPr/>
      </p:nvGrpSpPr>
      <p:grpSpPr>
        <a:xfrm>
          <a:off x="0" y="0"/>
          <a:ext cx="0" cy="0"/>
          <a:chOff x="0" y="0"/>
          <a:chExt cx="0" cy="0"/>
        </a:xfrm>
      </p:grpSpPr>
      <p:sp>
        <p:nvSpPr>
          <p:cNvPr id="65" name="Google Shape;65;p15"/>
          <p:cNvSpPr/>
          <p:nvPr/>
        </p:nvSpPr>
        <p:spPr>
          <a:xfrm>
            <a:off x="0" y="-8050"/>
            <a:ext cx="65856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15"/>
          <p:cNvSpPr txBox="1"/>
          <p:nvPr>
            <p:ph type="title"/>
          </p:nvPr>
        </p:nvSpPr>
        <p:spPr>
          <a:xfrm>
            <a:off x="711750" y="540000"/>
            <a:ext cx="3699000" cy="10110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atin typeface="Nunito"/>
                <a:ea typeface="Nunito"/>
                <a:cs typeface="Nunito"/>
                <a:sym typeface="Nunito"/>
              </a:defRPr>
            </a:lvl2pPr>
            <a:lvl3pPr lvl="2" rtl="0">
              <a:spcBef>
                <a:spcPts val="0"/>
              </a:spcBef>
              <a:spcAft>
                <a:spcPts val="0"/>
              </a:spcAft>
              <a:buSzPts val="3000"/>
              <a:buNone/>
              <a:defRPr>
                <a:latin typeface="Nunito"/>
                <a:ea typeface="Nunito"/>
                <a:cs typeface="Nunito"/>
                <a:sym typeface="Nunito"/>
              </a:defRPr>
            </a:lvl3pPr>
            <a:lvl4pPr lvl="3" rtl="0">
              <a:spcBef>
                <a:spcPts val="0"/>
              </a:spcBef>
              <a:spcAft>
                <a:spcPts val="0"/>
              </a:spcAft>
              <a:buSzPts val="3000"/>
              <a:buNone/>
              <a:defRPr>
                <a:latin typeface="Nunito"/>
                <a:ea typeface="Nunito"/>
                <a:cs typeface="Nunito"/>
                <a:sym typeface="Nunito"/>
              </a:defRPr>
            </a:lvl4pPr>
            <a:lvl5pPr lvl="4" rtl="0">
              <a:spcBef>
                <a:spcPts val="0"/>
              </a:spcBef>
              <a:spcAft>
                <a:spcPts val="0"/>
              </a:spcAft>
              <a:buSzPts val="3000"/>
              <a:buNone/>
              <a:defRPr>
                <a:latin typeface="Nunito"/>
                <a:ea typeface="Nunito"/>
                <a:cs typeface="Nunito"/>
                <a:sym typeface="Nunito"/>
              </a:defRPr>
            </a:lvl5pPr>
            <a:lvl6pPr lvl="5" rtl="0">
              <a:spcBef>
                <a:spcPts val="0"/>
              </a:spcBef>
              <a:spcAft>
                <a:spcPts val="0"/>
              </a:spcAft>
              <a:buSzPts val="3000"/>
              <a:buNone/>
              <a:defRPr>
                <a:latin typeface="Nunito"/>
                <a:ea typeface="Nunito"/>
                <a:cs typeface="Nunito"/>
                <a:sym typeface="Nunito"/>
              </a:defRPr>
            </a:lvl6pPr>
            <a:lvl7pPr lvl="6" rtl="0">
              <a:spcBef>
                <a:spcPts val="0"/>
              </a:spcBef>
              <a:spcAft>
                <a:spcPts val="0"/>
              </a:spcAft>
              <a:buSzPts val="3000"/>
              <a:buNone/>
              <a:defRPr>
                <a:latin typeface="Nunito"/>
                <a:ea typeface="Nunito"/>
                <a:cs typeface="Nunito"/>
                <a:sym typeface="Nunito"/>
              </a:defRPr>
            </a:lvl7pPr>
            <a:lvl8pPr lvl="7" rtl="0">
              <a:spcBef>
                <a:spcPts val="0"/>
              </a:spcBef>
              <a:spcAft>
                <a:spcPts val="0"/>
              </a:spcAft>
              <a:buSzPts val="3000"/>
              <a:buNone/>
              <a:defRPr>
                <a:latin typeface="Nunito"/>
                <a:ea typeface="Nunito"/>
                <a:cs typeface="Nunito"/>
                <a:sym typeface="Nunito"/>
              </a:defRPr>
            </a:lvl8pPr>
            <a:lvl9pPr lvl="8" rtl="0">
              <a:spcBef>
                <a:spcPts val="0"/>
              </a:spcBef>
              <a:spcAft>
                <a:spcPts val="0"/>
              </a:spcAft>
              <a:buSzPts val="3000"/>
              <a:buNone/>
              <a:defRPr>
                <a:latin typeface="Nunito"/>
                <a:ea typeface="Nunito"/>
                <a:cs typeface="Nunito"/>
                <a:sym typeface="Nunito"/>
              </a:defRPr>
            </a:lvl9pPr>
          </a:lstStyle>
          <a:p/>
        </p:txBody>
      </p:sp>
      <p:sp>
        <p:nvSpPr>
          <p:cNvPr id="67" name="Google Shape;67;p15"/>
          <p:cNvSpPr txBox="1"/>
          <p:nvPr>
            <p:ph idx="1" type="body"/>
          </p:nvPr>
        </p:nvSpPr>
        <p:spPr>
          <a:xfrm>
            <a:off x="720000" y="1491425"/>
            <a:ext cx="4519800" cy="3099900"/>
          </a:xfrm>
          <a:prstGeom prst="rect">
            <a:avLst/>
          </a:prstGeom>
        </p:spPr>
        <p:txBody>
          <a:bodyPr anchorCtr="0" anchor="ctr" bIns="91425" lIns="91425" spcFirstLastPara="1" rIns="91425" wrap="square" tIns="91425">
            <a:noAutofit/>
          </a:bodyPr>
          <a:lstStyle>
            <a:lvl1pPr indent="-317500" lvl="0" marL="457200" rtl="0">
              <a:lnSpc>
                <a:spcPct val="100000"/>
              </a:lnSpc>
              <a:spcBef>
                <a:spcPts val="0"/>
              </a:spcBef>
              <a:spcAft>
                <a:spcPts val="0"/>
              </a:spcAft>
              <a:buClr>
                <a:schemeClr val="lt2"/>
              </a:buClr>
              <a:buSzPts val="1400"/>
              <a:buChar char="●"/>
              <a:defRPr sz="1400"/>
            </a:lvl1pPr>
            <a:lvl2pPr indent="-317500" lvl="1" marL="914400" rtl="0">
              <a:lnSpc>
                <a:spcPct val="100000"/>
              </a:lnSpc>
              <a:spcBef>
                <a:spcPts val="0"/>
              </a:spcBef>
              <a:spcAft>
                <a:spcPts val="0"/>
              </a:spcAft>
              <a:buSzPts val="1400"/>
              <a:buChar char="○"/>
              <a:defRPr/>
            </a:lvl2pPr>
            <a:lvl3pPr indent="-317500" lvl="2" marL="1371600" rtl="0">
              <a:lnSpc>
                <a:spcPct val="100000"/>
              </a:lnSpc>
              <a:spcBef>
                <a:spcPts val="1600"/>
              </a:spcBef>
              <a:spcAft>
                <a:spcPts val="0"/>
              </a:spcAft>
              <a:buSzPts val="1400"/>
              <a:buChar char="■"/>
              <a:defRPr/>
            </a:lvl3pPr>
            <a:lvl4pPr indent="-317500" lvl="3" marL="1828800" rtl="0">
              <a:lnSpc>
                <a:spcPct val="100000"/>
              </a:lnSpc>
              <a:spcBef>
                <a:spcPts val="1600"/>
              </a:spcBef>
              <a:spcAft>
                <a:spcPts val="0"/>
              </a:spcAft>
              <a:buSzPts val="1400"/>
              <a:buChar char="●"/>
              <a:defRPr/>
            </a:lvl4pPr>
            <a:lvl5pPr indent="-317500" lvl="4" marL="2286000" rtl="0">
              <a:lnSpc>
                <a:spcPct val="100000"/>
              </a:lnSpc>
              <a:spcBef>
                <a:spcPts val="1600"/>
              </a:spcBef>
              <a:spcAft>
                <a:spcPts val="0"/>
              </a:spcAft>
              <a:buSzPts val="1400"/>
              <a:buChar char="○"/>
              <a:defRPr/>
            </a:lvl5pPr>
            <a:lvl6pPr indent="-317500" lvl="5" marL="2743200" rtl="0">
              <a:lnSpc>
                <a:spcPct val="100000"/>
              </a:lnSpc>
              <a:spcBef>
                <a:spcPts val="1600"/>
              </a:spcBef>
              <a:spcAft>
                <a:spcPts val="0"/>
              </a:spcAft>
              <a:buSzPts val="1400"/>
              <a:buChar char="■"/>
              <a:defRPr/>
            </a:lvl6pPr>
            <a:lvl7pPr indent="-317500" lvl="6" marL="3200400" rtl="0">
              <a:lnSpc>
                <a:spcPct val="100000"/>
              </a:lnSpc>
              <a:spcBef>
                <a:spcPts val="1600"/>
              </a:spcBef>
              <a:spcAft>
                <a:spcPts val="0"/>
              </a:spcAft>
              <a:buSzPts val="1400"/>
              <a:buChar char="●"/>
              <a:defRPr/>
            </a:lvl7pPr>
            <a:lvl8pPr indent="-317500" lvl="7" marL="3657600" rtl="0">
              <a:lnSpc>
                <a:spcPct val="100000"/>
              </a:lnSpc>
              <a:spcBef>
                <a:spcPts val="1600"/>
              </a:spcBef>
              <a:spcAft>
                <a:spcPts val="0"/>
              </a:spcAft>
              <a:buSzPts val="1400"/>
              <a:buChar char="○"/>
              <a:defRPr/>
            </a:lvl8pPr>
            <a:lvl9pPr indent="-317500" lvl="8" marL="4114800" rtl="0">
              <a:lnSpc>
                <a:spcPct val="100000"/>
              </a:lnSpc>
              <a:spcBef>
                <a:spcPts val="1600"/>
              </a:spcBef>
              <a:spcAft>
                <a:spcPts val="1600"/>
              </a:spcAft>
              <a:buSzPts val="1400"/>
              <a:buChar char="■"/>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27">
    <p:spTree>
      <p:nvGrpSpPr>
        <p:cNvPr id="68" name="Shape 68"/>
        <p:cNvGrpSpPr/>
        <p:nvPr/>
      </p:nvGrpSpPr>
      <p:grpSpPr>
        <a:xfrm>
          <a:off x="0" y="0"/>
          <a:ext cx="0" cy="0"/>
          <a:chOff x="0" y="0"/>
          <a:chExt cx="0" cy="0"/>
        </a:xfrm>
      </p:grpSpPr>
      <p:sp>
        <p:nvSpPr>
          <p:cNvPr id="69" name="Google Shape;69;p16"/>
          <p:cNvSpPr txBox="1"/>
          <p:nvPr>
            <p:ph type="title"/>
          </p:nvPr>
        </p:nvSpPr>
        <p:spPr>
          <a:xfrm>
            <a:off x="1727550" y="540000"/>
            <a:ext cx="5688900" cy="606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000"/>
              <a:buNone/>
              <a:defRPr>
                <a:latin typeface="Nunito"/>
                <a:ea typeface="Nunito"/>
                <a:cs typeface="Nunito"/>
                <a:sym typeface="Nunito"/>
              </a:defRPr>
            </a:lvl2pPr>
            <a:lvl3pPr lvl="2" rtl="0" algn="ctr">
              <a:spcBef>
                <a:spcPts val="0"/>
              </a:spcBef>
              <a:spcAft>
                <a:spcPts val="0"/>
              </a:spcAft>
              <a:buSzPts val="3000"/>
              <a:buNone/>
              <a:defRPr>
                <a:latin typeface="Nunito"/>
                <a:ea typeface="Nunito"/>
                <a:cs typeface="Nunito"/>
                <a:sym typeface="Nunito"/>
              </a:defRPr>
            </a:lvl3pPr>
            <a:lvl4pPr lvl="3" rtl="0" algn="ctr">
              <a:spcBef>
                <a:spcPts val="0"/>
              </a:spcBef>
              <a:spcAft>
                <a:spcPts val="0"/>
              </a:spcAft>
              <a:buSzPts val="3000"/>
              <a:buNone/>
              <a:defRPr>
                <a:latin typeface="Nunito"/>
                <a:ea typeface="Nunito"/>
                <a:cs typeface="Nunito"/>
                <a:sym typeface="Nunito"/>
              </a:defRPr>
            </a:lvl4pPr>
            <a:lvl5pPr lvl="4" rtl="0" algn="ctr">
              <a:spcBef>
                <a:spcPts val="0"/>
              </a:spcBef>
              <a:spcAft>
                <a:spcPts val="0"/>
              </a:spcAft>
              <a:buSzPts val="3000"/>
              <a:buNone/>
              <a:defRPr>
                <a:latin typeface="Nunito"/>
                <a:ea typeface="Nunito"/>
                <a:cs typeface="Nunito"/>
                <a:sym typeface="Nunito"/>
              </a:defRPr>
            </a:lvl5pPr>
            <a:lvl6pPr lvl="5" rtl="0" algn="ctr">
              <a:spcBef>
                <a:spcPts val="0"/>
              </a:spcBef>
              <a:spcAft>
                <a:spcPts val="0"/>
              </a:spcAft>
              <a:buSzPts val="3000"/>
              <a:buNone/>
              <a:defRPr>
                <a:latin typeface="Nunito"/>
                <a:ea typeface="Nunito"/>
                <a:cs typeface="Nunito"/>
                <a:sym typeface="Nunito"/>
              </a:defRPr>
            </a:lvl6pPr>
            <a:lvl7pPr lvl="6" rtl="0" algn="ctr">
              <a:spcBef>
                <a:spcPts val="0"/>
              </a:spcBef>
              <a:spcAft>
                <a:spcPts val="0"/>
              </a:spcAft>
              <a:buSzPts val="3000"/>
              <a:buNone/>
              <a:defRPr>
                <a:latin typeface="Nunito"/>
                <a:ea typeface="Nunito"/>
                <a:cs typeface="Nunito"/>
                <a:sym typeface="Nunito"/>
              </a:defRPr>
            </a:lvl7pPr>
            <a:lvl8pPr lvl="7" rtl="0" algn="ctr">
              <a:spcBef>
                <a:spcPts val="0"/>
              </a:spcBef>
              <a:spcAft>
                <a:spcPts val="0"/>
              </a:spcAft>
              <a:buSzPts val="3000"/>
              <a:buNone/>
              <a:defRPr>
                <a:latin typeface="Nunito"/>
                <a:ea typeface="Nunito"/>
                <a:cs typeface="Nunito"/>
                <a:sym typeface="Nunito"/>
              </a:defRPr>
            </a:lvl8pPr>
            <a:lvl9pPr lvl="8" rtl="0" algn="ctr">
              <a:spcBef>
                <a:spcPts val="0"/>
              </a:spcBef>
              <a:spcAft>
                <a:spcPts val="0"/>
              </a:spcAft>
              <a:buSzPts val="3000"/>
              <a:buNone/>
              <a:defRPr>
                <a:latin typeface="Nunito"/>
                <a:ea typeface="Nunito"/>
                <a:cs typeface="Nunito"/>
                <a:sym typeface="Nunito"/>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7">
    <p:bg>
      <p:bgPr>
        <a:noFill/>
      </p:bgPr>
    </p:bg>
    <p:spTree>
      <p:nvGrpSpPr>
        <p:cNvPr id="70" name="Shape 70"/>
        <p:cNvGrpSpPr/>
        <p:nvPr/>
      </p:nvGrpSpPr>
      <p:grpSpPr>
        <a:xfrm>
          <a:off x="0" y="0"/>
          <a:ext cx="0" cy="0"/>
          <a:chOff x="0" y="0"/>
          <a:chExt cx="0" cy="0"/>
        </a:xfrm>
      </p:grpSpPr>
      <p:sp>
        <p:nvSpPr>
          <p:cNvPr id="71" name="Google Shape;71;p17"/>
          <p:cNvSpPr/>
          <p:nvPr/>
        </p:nvSpPr>
        <p:spPr>
          <a:xfrm>
            <a:off x="0" y="-8050"/>
            <a:ext cx="65856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7"/>
          <p:cNvSpPr txBox="1"/>
          <p:nvPr>
            <p:ph type="title"/>
          </p:nvPr>
        </p:nvSpPr>
        <p:spPr>
          <a:xfrm>
            <a:off x="711750" y="540000"/>
            <a:ext cx="3699000" cy="10110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atin typeface="Nunito"/>
                <a:ea typeface="Nunito"/>
                <a:cs typeface="Nunito"/>
                <a:sym typeface="Nunito"/>
              </a:defRPr>
            </a:lvl2pPr>
            <a:lvl3pPr lvl="2" rtl="0">
              <a:spcBef>
                <a:spcPts val="0"/>
              </a:spcBef>
              <a:spcAft>
                <a:spcPts val="0"/>
              </a:spcAft>
              <a:buSzPts val="3000"/>
              <a:buNone/>
              <a:defRPr>
                <a:latin typeface="Nunito"/>
                <a:ea typeface="Nunito"/>
                <a:cs typeface="Nunito"/>
                <a:sym typeface="Nunito"/>
              </a:defRPr>
            </a:lvl3pPr>
            <a:lvl4pPr lvl="3" rtl="0">
              <a:spcBef>
                <a:spcPts val="0"/>
              </a:spcBef>
              <a:spcAft>
                <a:spcPts val="0"/>
              </a:spcAft>
              <a:buSzPts val="3000"/>
              <a:buNone/>
              <a:defRPr>
                <a:latin typeface="Nunito"/>
                <a:ea typeface="Nunito"/>
                <a:cs typeface="Nunito"/>
                <a:sym typeface="Nunito"/>
              </a:defRPr>
            </a:lvl4pPr>
            <a:lvl5pPr lvl="4" rtl="0">
              <a:spcBef>
                <a:spcPts val="0"/>
              </a:spcBef>
              <a:spcAft>
                <a:spcPts val="0"/>
              </a:spcAft>
              <a:buSzPts val="3000"/>
              <a:buNone/>
              <a:defRPr>
                <a:latin typeface="Nunito"/>
                <a:ea typeface="Nunito"/>
                <a:cs typeface="Nunito"/>
                <a:sym typeface="Nunito"/>
              </a:defRPr>
            </a:lvl5pPr>
            <a:lvl6pPr lvl="5" rtl="0">
              <a:spcBef>
                <a:spcPts val="0"/>
              </a:spcBef>
              <a:spcAft>
                <a:spcPts val="0"/>
              </a:spcAft>
              <a:buSzPts val="3000"/>
              <a:buNone/>
              <a:defRPr>
                <a:latin typeface="Nunito"/>
                <a:ea typeface="Nunito"/>
                <a:cs typeface="Nunito"/>
                <a:sym typeface="Nunito"/>
              </a:defRPr>
            </a:lvl6pPr>
            <a:lvl7pPr lvl="6" rtl="0">
              <a:spcBef>
                <a:spcPts val="0"/>
              </a:spcBef>
              <a:spcAft>
                <a:spcPts val="0"/>
              </a:spcAft>
              <a:buSzPts val="3000"/>
              <a:buNone/>
              <a:defRPr>
                <a:latin typeface="Nunito"/>
                <a:ea typeface="Nunito"/>
                <a:cs typeface="Nunito"/>
                <a:sym typeface="Nunito"/>
              </a:defRPr>
            </a:lvl7pPr>
            <a:lvl8pPr lvl="7" rtl="0">
              <a:spcBef>
                <a:spcPts val="0"/>
              </a:spcBef>
              <a:spcAft>
                <a:spcPts val="0"/>
              </a:spcAft>
              <a:buSzPts val="3000"/>
              <a:buNone/>
              <a:defRPr>
                <a:latin typeface="Nunito"/>
                <a:ea typeface="Nunito"/>
                <a:cs typeface="Nunito"/>
                <a:sym typeface="Nunito"/>
              </a:defRPr>
            </a:lvl8pPr>
            <a:lvl9pPr lvl="8" rtl="0">
              <a:spcBef>
                <a:spcPts val="0"/>
              </a:spcBef>
              <a:spcAft>
                <a:spcPts val="0"/>
              </a:spcAft>
              <a:buSzPts val="3000"/>
              <a:buNone/>
              <a:defRPr>
                <a:latin typeface="Nunito"/>
                <a:ea typeface="Nunito"/>
                <a:cs typeface="Nunito"/>
                <a:sym typeface="Nunito"/>
              </a:defRPr>
            </a:lvl9pPr>
          </a:lstStyle>
          <a:p/>
        </p:txBody>
      </p:sp>
      <p:sp>
        <p:nvSpPr>
          <p:cNvPr id="73" name="Google Shape;73;p17"/>
          <p:cNvSpPr txBox="1"/>
          <p:nvPr>
            <p:ph idx="1" type="body"/>
          </p:nvPr>
        </p:nvSpPr>
        <p:spPr>
          <a:xfrm>
            <a:off x="720000" y="1491425"/>
            <a:ext cx="4233000" cy="3099900"/>
          </a:xfrm>
          <a:prstGeom prst="rect">
            <a:avLst/>
          </a:prstGeom>
        </p:spPr>
        <p:txBody>
          <a:bodyPr anchorCtr="0" anchor="ctr" bIns="91425" lIns="91425" spcFirstLastPara="1" rIns="91425" wrap="square" tIns="91425">
            <a:noAutofit/>
          </a:bodyPr>
          <a:lstStyle>
            <a:lvl1pPr indent="-317500" lvl="0" marL="457200" rtl="0">
              <a:lnSpc>
                <a:spcPct val="100000"/>
              </a:lnSpc>
              <a:spcBef>
                <a:spcPts val="0"/>
              </a:spcBef>
              <a:spcAft>
                <a:spcPts val="0"/>
              </a:spcAft>
              <a:buClr>
                <a:schemeClr val="lt2"/>
              </a:buClr>
              <a:buSzPts val="1400"/>
              <a:buChar char="●"/>
              <a:defRPr sz="1400"/>
            </a:lvl1pPr>
            <a:lvl2pPr indent="-317500" lvl="1" marL="914400" rtl="0">
              <a:lnSpc>
                <a:spcPct val="100000"/>
              </a:lnSpc>
              <a:spcBef>
                <a:spcPts val="1600"/>
              </a:spcBef>
              <a:spcAft>
                <a:spcPts val="0"/>
              </a:spcAft>
              <a:buSzPts val="1400"/>
              <a:buChar char="○"/>
              <a:defRPr/>
            </a:lvl2pPr>
            <a:lvl3pPr indent="-317500" lvl="2" marL="1371600" rtl="0">
              <a:lnSpc>
                <a:spcPct val="100000"/>
              </a:lnSpc>
              <a:spcBef>
                <a:spcPts val="1600"/>
              </a:spcBef>
              <a:spcAft>
                <a:spcPts val="0"/>
              </a:spcAft>
              <a:buSzPts val="1400"/>
              <a:buChar char="■"/>
              <a:defRPr/>
            </a:lvl3pPr>
            <a:lvl4pPr indent="-317500" lvl="3" marL="1828800" rtl="0">
              <a:lnSpc>
                <a:spcPct val="100000"/>
              </a:lnSpc>
              <a:spcBef>
                <a:spcPts val="1600"/>
              </a:spcBef>
              <a:spcAft>
                <a:spcPts val="0"/>
              </a:spcAft>
              <a:buSzPts val="1400"/>
              <a:buChar char="●"/>
              <a:defRPr/>
            </a:lvl4pPr>
            <a:lvl5pPr indent="-317500" lvl="4" marL="2286000" rtl="0">
              <a:lnSpc>
                <a:spcPct val="100000"/>
              </a:lnSpc>
              <a:spcBef>
                <a:spcPts val="1600"/>
              </a:spcBef>
              <a:spcAft>
                <a:spcPts val="0"/>
              </a:spcAft>
              <a:buSzPts val="1400"/>
              <a:buChar char="○"/>
              <a:defRPr/>
            </a:lvl5pPr>
            <a:lvl6pPr indent="-317500" lvl="5" marL="2743200" rtl="0">
              <a:lnSpc>
                <a:spcPct val="100000"/>
              </a:lnSpc>
              <a:spcBef>
                <a:spcPts val="1600"/>
              </a:spcBef>
              <a:spcAft>
                <a:spcPts val="0"/>
              </a:spcAft>
              <a:buSzPts val="1400"/>
              <a:buChar char="■"/>
              <a:defRPr/>
            </a:lvl6pPr>
            <a:lvl7pPr indent="-317500" lvl="6" marL="3200400" rtl="0">
              <a:lnSpc>
                <a:spcPct val="100000"/>
              </a:lnSpc>
              <a:spcBef>
                <a:spcPts val="1600"/>
              </a:spcBef>
              <a:spcAft>
                <a:spcPts val="0"/>
              </a:spcAft>
              <a:buSzPts val="1400"/>
              <a:buChar char="●"/>
              <a:defRPr/>
            </a:lvl7pPr>
            <a:lvl8pPr indent="-317500" lvl="7" marL="3657600" rtl="0">
              <a:lnSpc>
                <a:spcPct val="100000"/>
              </a:lnSpc>
              <a:spcBef>
                <a:spcPts val="1600"/>
              </a:spcBef>
              <a:spcAft>
                <a:spcPts val="0"/>
              </a:spcAft>
              <a:buSzPts val="1400"/>
              <a:buChar char="○"/>
              <a:defRPr/>
            </a:lvl8pPr>
            <a:lvl9pPr indent="-317500" lvl="8" marL="4114800" rtl="0">
              <a:lnSpc>
                <a:spcPct val="100000"/>
              </a:lnSpc>
              <a:spcBef>
                <a:spcPts val="1600"/>
              </a:spcBef>
              <a:spcAft>
                <a:spcPts val="1600"/>
              </a:spcAft>
              <a:buSzPts val="1400"/>
              <a:buChar char="■"/>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CUSTOM_10">
    <p:spTree>
      <p:nvGrpSpPr>
        <p:cNvPr id="74" name="Shape 74"/>
        <p:cNvGrpSpPr/>
        <p:nvPr/>
      </p:nvGrpSpPr>
      <p:grpSpPr>
        <a:xfrm>
          <a:off x="0" y="0"/>
          <a:ext cx="0" cy="0"/>
          <a:chOff x="0" y="0"/>
          <a:chExt cx="0" cy="0"/>
        </a:xfrm>
      </p:grpSpPr>
      <p:sp>
        <p:nvSpPr>
          <p:cNvPr id="75" name="Google Shape;75;p18"/>
          <p:cNvSpPr txBox="1"/>
          <p:nvPr>
            <p:ph type="title"/>
          </p:nvPr>
        </p:nvSpPr>
        <p:spPr>
          <a:xfrm>
            <a:off x="1764375" y="1666200"/>
            <a:ext cx="2981400" cy="841800"/>
          </a:xfrm>
          <a:prstGeom prst="rect">
            <a:avLst/>
          </a:prstGeom>
        </p:spPr>
        <p:txBody>
          <a:bodyPr anchorCtr="0" anchor="ctr" bIns="91425" lIns="91425" spcFirstLastPara="1" rIns="91425" wrap="square" tIns="91425">
            <a:noAutofit/>
          </a:bodyPr>
          <a:lstStyle>
            <a:lvl1pPr lvl="0" rtl="0" algn="r">
              <a:spcBef>
                <a:spcPts val="0"/>
              </a:spcBef>
              <a:spcAft>
                <a:spcPts val="0"/>
              </a:spcAft>
              <a:buClr>
                <a:schemeClr val="lt2"/>
              </a:buClr>
              <a:buSzPts val="4000"/>
              <a:buNone/>
              <a:defRPr sz="4000"/>
            </a:lvl1pPr>
            <a:lvl2pPr lvl="1" rtl="0" algn="r">
              <a:spcBef>
                <a:spcPts val="0"/>
              </a:spcBef>
              <a:spcAft>
                <a:spcPts val="0"/>
              </a:spcAft>
              <a:buClr>
                <a:schemeClr val="lt2"/>
              </a:buClr>
              <a:buSzPts val="3600"/>
              <a:buNone/>
              <a:defRPr sz="3600">
                <a:solidFill>
                  <a:schemeClr val="lt2"/>
                </a:solidFill>
              </a:defRPr>
            </a:lvl2pPr>
            <a:lvl3pPr lvl="2" rtl="0" algn="r">
              <a:spcBef>
                <a:spcPts val="0"/>
              </a:spcBef>
              <a:spcAft>
                <a:spcPts val="0"/>
              </a:spcAft>
              <a:buClr>
                <a:schemeClr val="lt2"/>
              </a:buClr>
              <a:buSzPts val="3600"/>
              <a:buNone/>
              <a:defRPr sz="3600">
                <a:solidFill>
                  <a:schemeClr val="lt2"/>
                </a:solidFill>
              </a:defRPr>
            </a:lvl3pPr>
            <a:lvl4pPr lvl="3" rtl="0" algn="r">
              <a:spcBef>
                <a:spcPts val="0"/>
              </a:spcBef>
              <a:spcAft>
                <a:spcPts val="0"/>
              </a:spcAft>
              <a:buClr>
                <a:schemeClr val="lt2"/>
              </a:buClr>
              <a:buSzPts val="3600"/>
              <a:buNone/>
              <a:defRPr sz="3600">
                <a:solidFill>
                  <a:schemeClr val="lt2"/>
                </a:solidFill>
              </a:defRPr>
            </a:lvl4pPr>
            <a:lvl5pPr lvl="4" rtl="0" algn="r">
              <a:spcBef>
                <a:spcPts val="0"/>
              </a:spcBef>
              <a:spcAft>
                <a:spcPts val="0"/>
              </a:spcAft>
              <a:buClr>
                <a:schemeClr val="lt2"/>
              </a:buClr>
              <a:buSzPts val="3600"/>
              <a:buNone/>
              <a:defRPr sz="3600">
                <a:solidFill>
                  <a:schemeClr val="lt2"/>
                </a:solidFill>
              </a:defRPr>
            </a:lvl5pPr>
            <a:lvl6pPr lvl="5" rtl="0" algn="r">
              <a:spcBef>
                <a:spcPts val="0"/>
              </a:spcBef>
              <a:spcAft>
                <a:spcPts val="0"/>
              </a:spcAft>
              <a:buClr>
                <a:schemeClr val="lt2"/>
              </a:buClr>
              <a:buSzPts val="3600"/>
              <a:buNone/>
              <a:defRPr sz="3600">
                <a:solidFill>
                  <a:schemeClr val="lt2"/>
                </a:solidFill>
              </a:defRPr>
            </a:lvl6pPr>
            <a:lvl7pPr lvl="6" rtl="0" algn="r">
              <a:spcBef>
                <a:spcPts val="0"/>
              </a:spcBef>
              <a:spcAft>
                <a:spcPts val="0"/>
              </a:spcAft>
              <a:buClr>
                <a:schemeClr val="lt2"/>
              </a:buClr>
              <a:buSzPts val="3600"/>
              <a:buNone/>
              <a:defRPr sz="3600">
                <a:solidFill>
                  <a:schemeClr val="lt2"/>
                </a:solidFill>
              </a:defRPr>
            </a:lvl7pPr>
            <a:lvl8pPr lvl="7" rtl="0" algn="r">
              <a:spcBef>
                <a:spcPts val="0"/>
              </a:spcBef>
              <a:spcAft>
                <a:spcPts val="0"/>
              </a:spcAft>
              <a:buClr>
                <a:schemeClr val="lt2"/>
              </a:buClr>
              <a:buSzPts val="3600"/>
              <a:buNone/>
              <a:defRPr sz="3600">
                <a:solidFill>
                  <a:schemeClr val="lt2"/>
                </a:solidFill>
              </a:defRPr>
            </a:lvl8pPr>
            <a:lvl9pPr lvl="8" rtl="0" algn="r">
              <a:spcBef>
                <a:spcPts val="0"/>
              </a:spcBef>
              <a:spcAft>
                <a:spcPts val="0"/>
              </a:spcAft>
              <a:buClr>
                <a:schemeClr val="lt2"/>
              </a:buClr>
              <a:buSzPts val="3600"/>
              <a:buNone/>
              <a:defRPr sz="3600">
                <a:solidFill>
                  <a:schemeClr val="lt2"/>
                </a:solidFill>
              </a:defRPr>
            </a:lvl9pPr>
          </a:lstStyle>
          <a:p/>
        </p:txBody>
      </p:sp>
      <p:sp>
        <p:nvSpPr>
          <p:cNvPr id="76" name="Google Shape;76;p18"/>
          <p:cNvSpPr txBox="1"/>
          <p:nvPr>
            <p:ph hasCustomPrompt="1" idx="2" type="title"/>
          </p:nvPr>
        </p:nvSpPr>
        <p:spPr>
          <a:xfrm>
            <a:off x="4808000" y="1590000"/>
            <a:ext cx="25716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3"/>
              </a:buClr>
              <a:buSzPts val="14000"/>
              <a:buNone/>
              <a:defRPr sz="14000">
                <a:solidFill>
                  <a:schemeClr val="accent3"/>
                </a:solidFill>
              </a:defRPr>
            </a:lvl1pPr>
            <a:lvl2pPr lvl="1" rtl="0" algn="ctr">
              <a:spcBef>
                <a:spcPts val="0"/>
              </a:spcBef>
              <a:spcAft>
                <a:spcPts val="0"/>
              </a:spcAft>
              <a:buClr>
                <a:schemeClr val="accent3"/>
              </a:buClr>
              <a:buSzPts val="12000"/>
              <a:buNone/>
              <a:defRPr sz="12000">
                <a:solidFill>
                  <a:schemeClr val="accent3"/>
                </a:solidFill>
              </a:defRPr>
            </a:lvl2pPr>
            <a:lvl3pPr lvl="2" rtl="0" algn="ctr">
              <a:spcBef>
                <a:spcPts val="0"/>
              </a:spcBef>
              <a:spcAft>
                <a:spcPts val="0"/>
              </a:spcAft>
              <a:buClr>
                <a:schemeClr val="accent3"/>
              </a:buClr>
              <a:buSzPts val="12000"/>
              <a:buNone/>
              <a:defRPr sz="12000">
                <a:solidFill>
                  <a:schemeClr val="accent3"/>
                </a:solidFill>
              </a:defRPr>
            </a:lvl3pPr>
            <a:lvl4pPr lvl="3" rtl="0" algn="ctr">
              <a:spcBef>
                <a:spcPts val="0"/>
              </a:spcBef>
              <a:spcAft>
                <a:spcPts val="0"/>
              </a:spcAft>
              <a:buClr>
                <a:schemeClr val="accent3"/>
              </a:buClr>
              <a:buSzPts val="12000"/>
              <a:buNone/>
              <a:defRPr sz="12000">
                <a:solidFill>
                  <a:schemeClr val="accent3"/>
                </a:solidFill>
              </a:defRPr>
            </a:lvl4pPr>
            <a:lvl5pPr lvl="4" rtl="0" algn="ctr">
              <a:spcBef>
                <a:spcPts val="0"/>
              </a:spcBef>
              <a:spcAft>
                <a:spcPts val="0"/>
              </a:spcAft>
              <a:buClr>
                <a:schemeClr val="accent3"/>
              </a:buClr>
              <a:buSzPts val="12000"/>
              <a:buNone/>
              <a:defRPr sz="12000">
                <a:solidFill>
                  <a:schemeClr val="accent3"/>
                </a:solidFill>
              </a:defRPr>
            </a:lvl5pPr>
            <a:lvl6pPr lvl="5" rtl="0" algn="ctr">
              <a:spcBef>
                <a:spcPts val="0"/>
              </a:spcBef>
              <a:spcAft>
                <a:spcPts val="0"/>
              </a:spcAft>
              <a:buClr>
                <a:schemeClr val="accent3"/>
              </a:buClr>
              <a:buSzPts val="12000"/>
              <a:buNone/>
              <a:defRPr sz="12000">
                <a:solidFill>
                  <a:schemeClr val="accent3"/>
                </a:solidFill>
              </a:defRPr>
            </a:lvl6pPr>
            <a:lvl7pPr lvl="6" rtl="0" algn="ctr">
              <a:spcBef>
                <a:spcPts val="0"/>
              </a:spcBef>
              <a:spcAft>
                <a:spcPts val="0"/>
              </a:spcAft>
              <a:buClr>
                <a:schemeClr val="accent3"/>
              </a:buClr>
              <a:buSzPts val="12000"/>
              <a:buNone/>
              <a:defRPr sz="12000">
                <a:solidFill>
                  <a:schemeClr val="accent3"/>
                </a:solidFill>
              </a:defRPr>
            </a:lvl7pPr>
            <a:lvl8pPr lvl="7" rtl="0" algn="ctr">
              <a:spcBef>
                <a:spcPts val="0"/>
              </a:spcBef>
              <a:spcAft>
                <a:spcPts val="0"/>
              </a:spcAft>
              <a:buClr>
                <a:schemeClr val="accent3"/>
              </a:buClr>
              <a:buSzPts val="12000"/>
              <a:buNone/>
              <a:defRPr sz="12000">
                <a:solidFill>
                  <a:schemeClr val="accent3"/>
                </a:solidFill>
              </a:defRPr>
            </a:lvl8pPr>
            <a:lvl9pPr lvl="8" rtl="0" algn="ctr">
              <a:spcBef>
                <a:spcPts val="0"/>
              </a:spcBef>
              <a:spcAft>
                <a:spcPts val="0"/>
              </a:spcAft>
              <a:buClr>
                <a:schemeClr val="accent3"/>
              </a:buClr>
              <a:buSzPts val="12000"/>
              <a:buNone/>
              <a:defRPr sz="12000">
                <a:solidFill>
                  <a:schemeClr val="accent3"/>
                </a:solidFill>
              </a:defRPr>
            </a:lvl9pPr>
          </a:lstStyle>
          <a:p>
            <a:r>
              <a:t>xx%</a:t>
            </a:r>
          </a:p>
        </p:txBody>
      </p:sp>
      <p:sp>
        <p:nvSpPr>
          <p:cNvPr id="77" name="Google Shape;77;p18"/>
          <p:cNvSpPr txBox="1"/>
          <p:nvPr>
            <p:ph idx="1" type="subTitle"/>
          </p:nvPr>
        </p:nvSpPr>
        <p:spPr>
          <a:xfrm>
            <a:off x="1764388" y="2460750"/>
            <a:ext cx="2981400" cy="7395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800"/>
              <a:buNone/>
              <a:defRPr/>
            </a:lvl1pPr>
            <a:lvl2pPr lvl="1" rtl="0" algn="r">
              <a:spcBef>
                <a:spcPts val="1600"/>
              </a:spcBef>
              <a:spcAft>
                <a:spcPts val="0"/>
              </a:spcAft>
              <a:buSzPts val="1400"/>
              <a:buNone/>
              <a:defRPr/>
            </a:lvl2pPr>
            <a:lvl3pPr lvl="2" rtl="0" algn="r">
              <a:spcBef>
                <a:spcPts val="1600"/>
              </a:spcBef>
              <a:spcAft>
                <a:spcPts val="0"/>
              </a:spcAft>
              <a:buSzPts val="1400"/>
              <a:buNone/>
              <a:defRPr/>
            </a:lvl3pPr>
            <a:lvl4pPr lvl="3" rtl="0" algn="r">
              <a:spcBef>
                <a:spcPts val="1600"/>
              </a:spcBef>
              <a:spcAft>
                <a:spcPts val="0"/>
              </a:spcAft>
              <a:buSzPts val="1400"/>
              <a:buNone/>
              <a:defRPr/>
            </a:lvl4pPr>
            <a:lvl5pPr lvl="4" rtl="0" algn="r">
              <a:spcBef>
                <a:spcPts val="1600"/>
              </a:spcBef>
              <a:spcAft>
                <a:spcPts val="0"/>
              </a:spcAft>
              <a:buSzPts val="1400"/>
              <a:buNone/>
              <a:defRPr/>
            </a:lvl5pPr>
            <a:lvl6pPr lvl="5" rtl="0" algn="r">
              <a:spcBef>
                <a:spcPts val="1600"/>
              </a:spcBef>
              <a:spcAft>
                <a:spcPts val="0"/>
              </a:spcAft>
              <a:buSzPts val="1400"/>
              <a:buNone/>
              <a:defRPr/>
            </a:lvl6pPr>
            <a:lvl7pPr lvl="6" rtl="0" algn="r">
              <a:spcBef>
                <a:spcPts val="1600"/>
              </a:spcBef>
              <a:spcAft>
                <a:spcPts val="0"/>
              </a:spcAft>
              <a:buSzPts val="1400"/>
              <a:buNone/>
              <a:defRPr/>
            </a:lvl7pPr>
            <a:lvl8pPr lvl="7" rtl="0" algn="r">
              <a:spcBef>
                <a:spcPts val="1600"/>
              </a:spcBef>
              <a:spcAft>
                <a:spcPts val="0"/>
              </a:spcAft>
              <a:buSzPts val="1400"/>
              <a:buNone/>
              <a:defRPr/>
            </a:lvl8pPr>
            <a:lvl9pPr lvl="8" rtl="0" algn="r">
              <a:spcBef>
                <a:spcPts val="1600"/>
              </a:spcBef>
              <a:spcAft>
                <a:spcPts val="1600"/>
              </a:spcAft>
              <a:buSzPts val="14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1">
    <p:bg>
      <p:bgPr>
        <a:noFill/>
      </p:bgPr>
    </p:bg>
    <p:spTree>
      <p:nvGrpSpPr>
        <p:cNvPr id="78" name="Shape 78"/>
        <p:cNvGrpSpPr/>
        <p:nvPr/>
      </p:nvGrpSpPr>
      <p:grpSpPr>
        <a:xfrm>
          <a:off x="0" y="0"/>
          <a:ext cx="0" cy="0"/>
          <a:chOff x="0" y="0"/>
          <a:chExt cx="0" cy="0"/>
        </a:xfrm>
      </p:grpSpPr>
      <p:sp>
        <p:nvSpPr>
          <p:cNvPr id="79" name="Google Shape;79;p19"/>
          <p:cNvSpPr/>
          <p:nvPr/>
        </p:nvSpPr>
        <p:spPr>
          <a:xfrm>
            <a:off x="0" y="50"/>
            <a:ext cx="80136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19"/>
          <p:cNvSpPr txBox="1"/>
          <p:nvPr>
            <p:ph type="title"/>
          </p:nvPr>
        </p:nvSpPr>
        <p:spPr>
          <a:xfrm>
            <a:off x="733425" y="540000"/>
            <a:ext cx="5042100" cy="6591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lgn="ctr">
              <a:spcBef>
                <a:spcPts val="0"/>
              </a:spcBef>
              <a:spcAft>
                <a:spcPts val="0"/>
              </a:spcAft>
              <a:buSzPts val="3000"/>
              <a:buNone/>
              <a:defRPr>
                <a:latin typeface="Nunito"/>
                <a:ea typeface="Nunito"/>
                <a:cs typeface="Nunito"/>
                <a:sym typeface="Nunito"/>
              </a:defRPr>
            </a:lvl2pPr>
            <a:lvl3pPr lvl="2" rtl="0" algn="ctr">
              <a:spcBef>
                <a:spcPts val="0"/>
              </a:spcBef>
              <a:spcAft>
                <a:spcPts val="0"/>
              </a:spcAft>
              <a:buSzPts val="3000"/>
              <a:buNone/>
              <a:defRPr>
                <a:latin typeface="Nunito"/>
                <a:ea typeface="Nunito"/>
                <a:cs typeface="Nunito"/>
                <a:sym typeface="Nunito"/>
              </a:defRPr>
            </a:lvl3pPr>
            <a:lvl4pPr lvl="3" rtl="0" algn="ctr">
              <a:spcBef>
                <a:spcPts val="0"/>
              </a:spcBef>
              <a:spcAft>
                <a:spcPts val="0"/>
              </a:spcAft>
              <a:buSzPts val="3000"/>
              <a:buNone/>
              <a:defRPr>
                <a:latin typeface="Nunito"/>
                <a:ea typeface="Nunito"/>
                <a:cs typeface="Nunito"/>
                <a:sym typeface="Nunito"/>
              </a:defRPr>
            </a:lvl4pPr>
            <a:lvl5pPr lvl="4" rtl="0" algn="ctr">
              <a:spcBef>
                <a:spcPts val="0"/>
              </a:spcBef>
              <a:spcAft>
                <a:spcPts val="0"/>
              </a:spcAft>
              <a:buSzPts val="3000"/>
              <a:buNone/>
              <a:defRPr>
                <a:latin typeface="Nunito"/>
                <a:ea typeface="Nunito"/>
                <a:cs typeface="Nunito"/>
                <a:sym typeface="Nunito"/>
              </a:defRPr>
            </a:lvl5pPr>
            <a:lvl6pPr lvl="5" rtl="0" algn="ctr">
              <a:spcBef>
                <a:spcPts val="0"/>
              </a:spcBef>
              <a:spcAft>
                <a:spcPts val="0"/>
              </a:spcAft>
              <a:buSzPts val="3000"/>
              <a:buNone/>
              <a:defRPr>
                <a:latin typeface="Nunito"/>
                <a:ea typeface="Nunito"/>
                <a:cs typeface="Nunito"/>
                <a:sym typeface="Nunito"/>
              </a:defRPr>
            </a:lvl6pPr>
            <a:lvl7pPr lvl="6" rtl="0" algn="ctr">
              <a:spcBef>
                <a:spcPts val="0"/>
              </a:spcBef>
              <a:spcAft>
                <a:spcPts val="0"/>
              </a:spcAft>
              <a:buSzPts val="3000"/>
              <a:buNone/>
              <a:defRPr>
                <a:latin typeface="Nunito"/>
                <a:ea typeface="Nunito"/>
                <a:cs typeface="Nunito"/>
                <a:sym typeface="Nunito"/>
              </a:defRPr>
            </a:lvl7pPr>
            <a:lvl8pPr lvl="7" rtl="0" algn="ctr">
              <a:spcBef>
                <a:spcPts val="0"/>
              </a:spcBef>
              <a:spcAft>
                <a:spcPts val="0"/>
              </a:spcAft>
              <a:buSzPts val="3000"/>
              <a:buNone/>
              <a:defRPr>
                <a:latin typeface="Nunito"/>
                <a:ea typeface="Nunito"/>
                <a:cs typeface="Nunito"/>
                <a:sym typeface="Nunito"/>
              </a:defRPr>
            </a:lvl8pPr>
            <a:lvl9pPr lvl="8" rtl="0" algn="ctr">
              <a:spcBef>
                <a:spcPts val="0"/>
              </a:spcBef>
              <a:spcAft>
                <a:spcPts val="0"/>
              </a:spcAft>
              <a:buSzPts val="3000"/>
              <a:buNone/>
              <a:defRPr>
                <a:latin typeface="Nunito"/>
                <a:ea typeface="Nunito"/>
                <a:cs typeface="Nunito"/>
                <a:sym typeface="Nunito"/>
              </a:defRPr>
            </a:lvl9pPr>
          </a:lstStyle>
          <a:p/>
        </p:txBody>
      </p:sp>
      <p:sp>
        <p:nvSpPr>
          <p:cNvPr id="81" name="Google Shape;81;p19"/>
          <p:cNvSpPr txBox="1"/>
          <p:nvPr>
            <p:ph idx="1" type="subTitle"/>
          </p:nvPr>
        </p:nvSpPr>
        <p:spPr>
          <a:xfrm>
            <a:off x="719988" y="2767956"/>
            <a:ext cx="1600200" cy="3048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Clr>
                <a:schemeClr val="lt2"/>
              </a:buClr>
              <a:buSzPts val="1800"/>
              <a:buFont typeface="Patrick Hand SC"/>
              <a:buNone/>
              <a:defRPr b="1">
                <a:solidFill>
                  <a:schemeClr val="dk2"/>
                </a:solidFill>
                <a:latin typeface="Work Sans"/>
                <a:ea typeface="Work Sans"/>
                <a:cs typeface="Work Sans"/>
                <a:sym typeface="Work Sans"/>
              </a:defRPr>
            </a:lvl1pPr>
            <a:lvl2pPr lvl="1" algn="ctr">
              <a:lnSpc>
                <a:spcPct val="100000"/>
              </a:lnSpc>
              <a:spcBef>
                <a:spcPts val="0"/>
              </a:spcBef>
              <a:spcAft>
                <a:spcPts val="0"/>
              </a:spcAft>
              <a:buClr>
                <a:schemeClr val="lt2"/>
              </a:buClr>
              <a:buSzPts val="1800"/>
              <a:buFont typeface="Patrick Hand SC"/>
              <a:buNone/>
              <a:defRPr b="1" sz="1800">
                <a:solidFill>
                  <a:schemeClr val="lt2"/>
                </a:solidFill>
                <a:latin typeface="Patrick Hand SC"/>
                <a:ea typeface="Patrick Hand SC"/>
                <a:cs typeface="Patrick Hand SC"/>
                <a:sym typeface="Patrick Hand SC"/>
              </a:defRPr>
            </a:lvl2pPr>
            <a:lvl3pPr lvl="2" algn="ctr">
              <a:lnSpc>
                <a:spcPct val="100000"/>
              </a:lnSpc>
              <a:spcBef>
                <a:spcPts val="1600"/>
              </a:spcBef>
              <a:spcAft>
                <a:spcPts val="0"/>
              </a:spcAft>
              <a:buClr>
                <a:schemeClr val="lt2"/>
              </a:buClr>
              <a:buSzPts val="1800"/>
              <a:buFont typeface="Patrick Hand SC"/>
              <a:buNone/>
              <a:defRPr b="1" sz="1800">
                <a:solidFill>
                  <a:schemeClr val="lt2"/>
                </a:solidFill>
                <a:latin typeface="Patrick Hand SC"/>
                <a:ea typeface="Patrick Hand SC"/>
                <a:cs typeface="Patrick Hand SC"/>
                <a:sym typeface="Patrick Hand SC"/>
              </a:defRPr>
            </a:lvl3pPr>
            <a:lvl4pPr lvl="3" algn="ctr">
              <a:lnSpc>
                <a:spcPct val="100000"/>
              </a:lnSpc>
              <a:spcBef>
                <a:spcPts val="1600"/>
              </a:spcBef>
              <a:spcAft>
                <a:spcPts val="0"/>
              </a:spcAft>
              <a:buClr>
                <a:schemeClr val="lt2"/>
              </a:buClr>
              <a:buSzPts val="1800"/>
              <a:buFont typeface="Patrick Hand SC"/>
              <a:buNone/>
              <a:defRPr b="1" sz="1800">
                <a:solidFill>
                  <a:schemeClr val="lt2"/>
                </a:solidFill>
                <a:latin typeface="Patrick Hand SC"/>
                <a:ea typeface="Patrick Hand SC"/>
                <a:cs typeface="Patrick Hand SC"/>
                <a:sym typeface="Patrick Hand SC"/>
              </a:defRPr>
            </a:lvl4pPr>
            <a:lvl5pPr lvl="4" algn="ctr">
              <a:lnSpc>
                <a:spcPct val="100000"/>
              </a:lnSpc>
              <a:spcBef>
                <a:spcPts val="1600"/>
              </a:spcBef>
              <a:spcAft>
                <a:spcPts val="0"/>
              </a:spcAft>
              <a:buClr>
                <a:schemeClr val="lt2"/>
              </a:buClr>
              <a:buSzPts val="1800"/>
              <a:buFont typeface="Patrick Hand SC"/>
              <a:buNone/>
              <a:defRPr b="1" sz="1800">
                <a:solidFill>
                  <a:schemeClr val="lt2"/>
                </a:solidFill>
                <a:latin typeface="Patrick Hand SC"/>
                <a:ea typeface="Patrick Hand SC"/>
                <a:cs typeface="Patrick Hand SC"/>
                <a:sym typeface="Patrick Hand SC"/>
              </a:defRPr>
            </a:lvl5pPr>
            <a:lvl6pPr lvl="5" algn="ctr">
              <a:lnSpc>
                <a:spcPct val="100000"/>
              </a:lnSpc>
              <a:spcBef>
                <a:spcPts val="1600"/>
              </a:spcBef>
              <a:spcAft>
                <a:spcPts val="0"/>
              </a:spcAft>
              <a:buClr>
                <a:schemeClr val="lt2"/>
              </a:buClr>
              <a:buSzPts val="1800"/>
              <a:buFont typeface="Patrick Hand SC"/>
              <a:buNone/>
              <a:defRPr b="1" sz="1800">
                <a:solidFill>
                  <a:schemeClr val="lt2"/>
                </a:solidFill>
                <a:latin typeface="Patrick Hand SC"/>
                <a:ea typeface="Patrick Hand SC"/>
                <a:cs typeface="Patrick Hand SC"/>
                <a:sym typeface="Patrick Hand SC"/>
              </a:defRPr>
            </a:lvl6pPr>
            <a:lvl7pPr lvl="6" algn="ctr">
              <a:lnSpc>
                <a:spcPct val="100000"/>
              </a:lnSpc>
              <a:spcBef>
                <a:spcPts val="1600"/>
              </a:spcBef>
              <a:spcAft>
                <a:spcPts val="0"/>
              </a:spcAft>
              <a:buClr>
                <a:schemeClr val="lt2"/>
              </a:buClr>
              <a:buSzPts val="1800"/>
              <a:buFont typeface="Patrick Hand SC"/>
              <a:buNone/>
              <a:defRPr b="1" sz="1800">
                <a:solidFill>
                  <a:schemeClr val="lt2"/>
                </a:solidFill>
                <a:latin typeface="Patrick Hand SC"/>
                <a:ea typeface="Patrick Hand SC"/>
                <a:cs typeface="Patrick Hand SC"/>
                <a:sym typeface="Patrick Hand SC"/>
              </a:defRPr>
            </a:lvl7pPr>
            <a:lvl8pPr lvl="7" algn="ctr">
              <a:lnSpc>
                <a:spcPct val="100000"/>
              </a:lnSpc>
              <a:spcBef>
                <a:spcPts val="1600"/>
              </a:spcBef>
              <a:spcAft>
                <a:spcPts val="0"/>
              </a:spcAft>
              <a:buClr>
                <a:schemeClr val="lt2"/>
              </a:buClr>
              <a:buSzPts val="1800"/>
              <a:buFont typeface="Patrick Hand SC"/>
              <a:buNone/>
              <a:defRPr b="1" sz="1800">
                <a:solidFill>
                  <a:schemeClr val="lt2"/>
                </a:solidFill>
                <a:latin typeface="Patrick Hand SC"/>
                <a:ea typeface="Patrick Hand SC"/>
                <a:cs typeface="Patrick Hand SC"/>
                <a:sym typeface="Patrick Hand SC"/>
              </a:defRPr>
            </a:lvl8pPr>
            <a:lvl9pPr lvl="8" algn="ctr">
              <a:lnSpc>
                <a:spcPct val="100000"/>
              </a:lnSpc>
              <a:spcBef>
                <a:spcPts val="1600"/>
              </a:spcBef>
              <a:spcAft>
                <a:spcPts val="1600"/>
              </a:spcAft>
              <a:buClr>
                <a:schemeClr val="lt2"/>
              </a:buClr>
              <a:buSzPts val="1800"/>
              <a:buFont typeface="Patrick Hand SC"/>
              <a:buNone/>
              <a:defRPr b="1" sz="1800">
                <a:solidFill>
                  <a:schemeClr val="lt2"/>
                </a:solidFill>
                <a:latin typeface="Patrick Hand SC"/>
                <a:ea typeface="Patrick Hand SC"/>
                <a:cs typeface="Patrick Hand SC"/>
                <a:sym typeface="Patrick Hand SC"/>
              </a:defRPr>
            </a:lvl9pPr>
          </a:lstStyle>
          <a:p/>
        </p:txBody>
      </p:sp>
      <p:sp>
        <p:nvSpPr>
          <p:cNvPr id="82" name="Google Shape;82;p19"/>
          <p:cNvSpPr txBox="1"/>
          <p:nvPr>
            <p:ph idx="2" type="subTitle"/>
          </p:nvPr>
        </p:nvSpPr>
        <p:spPr>
          <a:xfrm>
            <a:off x="2784713" y="2767956"/>
            <a:ext cx="1600200" cy="30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lt2"/>
              </a:buClr>
              <a:buSzPts val="1800"/>
              <a:buFont typeface="Patrick Hand SC"/>
              <a:buNone/>
              <a:defRPr b="1">
                <a:solidFill>
                  <a:schemeClr val="dk2"/>
                </a:solidFill>
                <a:latin typeface="Work Sans"/>
                <a:ea typeface="Work Sans"/>
                <a:cs typeface="Work Sans"/>
                <a:sym typeface="Work Sans"/>
              </a:defRPr>
            </a:lvl1pPr>
            <a:lvl2pPr lvl="1" rtl="0" algn="ctr">
              <a:lnSpc>
                <a:spcPct val="100000"/>
              </a:lnSpc>
              <a:spcBef>
                <a:spcPts val="0"/>
              </a:spcBef>
              <a:spcAft>
                <a:spcPts val="0"/>
              </a:spcAft>
              <a:buClr>
                <a:schemeClr val="lt2"/>
              </a:buClr>
              <a:buSzPts val="1800"/>
              <a:buFont typeface="Patrick Hand SC"/>
              <a:buNone/>
              <a:defRPr b="1" sz="1800">
                <a:solidFill>
                  <a:schemeClr val="lt2"/>
                </a:solidFill>
                <a:latin typeface="Patrick Hand SC"/>
                <a:ea typeface="Patrick Hand SC"/>
                <a:cs typeface="Patrick Hand SC"/>
                <a:sym typeface="Patrick Hand SC"/>
              </a:defRPr>
            </a:lvl2pPr>
            <a:lvl3pPr lvl="2" rtl="0" algn="ctr">
              <a:lnSpc>
                <a:spcPct val="100000"/>
              </a:lnSpc>
              <a:spcBef>
                <a:spcPts val="1600"/>
              </a:spcBef>
              <a:spcAft>
                <a:spcPts val="0"/>
              </a:spcAft>
              <a:buClr>
                <a:schemeClr val="lt2"/>
              </a:buClr>
              <a:buSzPts val="1800"/>
              <a:buFont typeface="Patrick Hand SC"/>
              <a:buNone/>
              <a:defRPr b="1" sz="1800">
                <a:solidFill>
                  <a:schemeClr val="lt2"/>
                </a:solidFill>
                <a:latin typeface="Patrick Hand SC"/>
                <a:ea typeface="Patrick Hand SC"/>
                <a:cs typeface="Patrick Hand SC"/>
                <a:sym typeface="Patrick Hand SC"/>
              </a:defRPr>
            </a:lvl3pPr>
            <a:lvl4pPr lvl="3" rtl="0" algn="ctr">
              <a:lnSpc>
                <a:spcPct val="100000"/>
              </a:lnSpc>
              <a:spcBef>
                <a:spcPts val="1600"/>
              </a:spcBef>
              <a:spcAft>
                <a:spcPts val="0"/>
              </a:spcAft>
              <a:buClr>
                <a:schemeClr val="lt2"/>
              </a:buClr>
              <a:buSzPts val="1800"/>
              <a:buFont typeface="Patrick Hand SC"/>
              <a:buNone/>
              <a:defRPr b="1" sz="1800">
                <a:solidFill>
                  <a:schemeClr val="lt2"/>
                </a:solidFill>
                <a:latin typeface="Patrick Hand SC"/>
                <a:ea typeface="Patrick Hand SC"/>
                <a:cs typeface="Patrick Hand SC"/>
                <a:sym typeface="Patrick Hand SC"/>
              </a:defRPr>
            </a:lvl4pPr>
            <a:lvl5pPr lvl="4" rtl="0" algn="ctr">
              <a:lnSpc>
                <a:spcPct val="100000"/>
              </a:lnSpc>
              <a:spcBef>
                <a:spcPts val="1600"/>
              </a:spcBef>
              <a:spcAft>
                <a:spcPts val="0"/>
              </a:spcAft>
              <a:buClr>
                <a:schemeClr val="lt2"/>
              </a:buClr>
              <a:buSzPts val="1800"/>
              <a:buFont typeface="Patrick Hand SC"/>
              <a:buNone/>
              <a:defRPr b="1" sz="1800">
                <a:solidFill>
                  <a:schemeClr val="lt2"/>
                </a:solidFill>
                <a:latin typeface="Patrick Hand SC"/>
                <a:ea typeface="Patrick Hand SC"/>
                <a:cs typeface="Patrick Hand SC"/>
                <a:sym typeface="Patrick Hand SC"/>
              </a:defRPr>
            </a:lvl5pPr>
            <a:lvl6pPr lvl="5" rtl="0" algn="ctr">
              <a:lnSpc>
                <a:spcPct val="100000"/>
              </a:lnSpc>
              <a:spcBef>
                <a:spcPts val="1600"/>
              </a:spcBef>
              <a:spcAft>
                <a:spcPts val="0"/>
              </a:spcAft>
              <a:buClr>
                <a:schemeClr val="lt2"/>
              </a:buClr>
              <a:buSzPts val="1800"/>
              <a:buFont typeface="Patrick Hand SC"/>
              <a:buNone/>
              <a:defRPr b="1" sz="1800">
                <a:solidFill>
                  <a:schemeClr val="lt2"/>
                </a:solidFill>
                <a:latin typeface="Patrick Hand SC"/>
                <a:ea typeface="Patrick Hand SC"/>
                <a:cs typeface="Patrick Hand SC"/>
                <a:sym typeface="Patrick Hand SC"/>
              </a:defRPr>
            </a:lvl6pPr>
            <a:lvl7pPr lvl="6" rtl="0" algn="ctr">
              <a:lnSpc>
                <a:spcPct val="100000"/>
              </a:lnSpc>
              <a:spcBef>
                <a:spcPts val="1600"/>
              </a:spcBef>
              <a:spcAft>
                <a:spcPts val="0"/>
              </a:spcAft>
              <a:buClr>
                <a:schemeClr val="lt2"/>
              </a:buClr>
              <a:buSzPts val="1800"/>
              <a:buFont typeface="Patrick Hand SC"/>
              <a:buNone/>
              <a:defRPr b="1" sz="1800">
                <a:solidFill>
                  <a:schemeClr val="lt2"/>
                </a:solidFill>
                <a:latin typeface="Patrick Hand SC"/>
                <a:ea typeface="Patrick Hand SC"/>
                <a:cs typeface="Patrick Hand SC"/>
                <a:sym typeface="Patrick Hand SC"/>
              </a:defRPr>
            </a:lvl7pPr>
            <a:lvl8pPr lvl="7" rtl="0" algn="ctr">
              <a:lnSpc>
                <a:spcPct val="100000"/>
              </a:lnSpc>
              <a:spcBef>
                <a:spcPts val="1600"/>
              </a:spcBef>
              <a:spcAft>
                <a:spcPts val="0"/>
              </a:spcAft>
              <a:buClr>
                <a:schemeClr val="lt2"/>
              </a:buClr>
              <a:buSzPts val="1800"/>
              <a:buFont typeface="Patrick Hand SC"/>
              <a:buNone/>
              <a:defRPr b="1" sz="1800">
                <a:solidFill>
                  <a:schemeClr val="lt2"/>
                </a:solidFill>
                <a:latin typeface="Patrick Hand SC"/>
                <a:ea typeface="Patrick Hand SC"/>
                <a:cs typeface="Patrick Hand SC"/>
                <a:sym typeface="Patrick Hand SC"/>
              </a:defRPr>
            </a:lvl8pPr>
            <a:lvl9pPr lvl="8" rtl="0" algn="ctr">
              <a:lnSpc>
                <a:spcPct val="100000"/>
              </a:lnSpc>
              <a:spcBef>
                <a:spcPts val="1600"/>
              </a:spcBef>
              <a:spcAft>
                <a:spcPts val="1600"/>
              </a:spcAft>
              <a:buClr>
                <a:schemeClr val="lt2"/>
              </a:buClr>
              <a:buSzPts val="1800"/>
              <a:buFont typeface="Patrick Hand SC"/>
              <a:buNone/>
              <a:defRPr b="1" sz="1800">
                <a:solidFill>
                  <a:schemeClr val="lt2"/>
                </a:solidFill>
                <a:latin typeface="Patrick Hand SC"/>
                <a:ea typeface="Patrick Hand SC"/>
                <a:cs typeface="Patrick Hand SC"/>
                <a:sym typeface="Patrick Hand SC"/>
              </a:defRPr>
            </a:lvl9pPr>
          </a:lstStyle>
          <a:p/>
        </p:txBody>
      </p:sp>
      <p:sp>
        <p:nvSpPr>
          <p:cNvPr id="83" name="Google Shape;83;p19"/>
          <p:cNvSpPr txBox="1"/>
          <p:nvPr>
            <p:ph idx="3" type="subTitle"/>
          </p:nvPr>
        </p:nvSpPr>
        <p:spPr>
          <a:xfrm>
            <a:off x="4849419" y="2767956"/>
            <a:ext cx="1600200" cy="30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lt2"/>
              </a:buClr>
              <a:buSzPts val="1800"/>
              <a:buFont typeface="Patrick Hand SC"/>
              <a:buNone/>
              <a:defRPr b="1">
                <a:solidFill>
                  <a:schemeClr val="dk2"/>
                </a:solidFill>
                <a:latin typeface="Work Sans"/>
                <a:ea typeface="Work Sans"/>
                <a:cs typeface="Work Sans"/>
                <a:sym typeface="Work Sans"/>
              </a:defRPr>
            </a:lvl1pPr>
            <a:lvl2pPr lvl="1" rtl="0" algn="ctr">
              <a:lnSpc>
                <a:spcPct val="100000"/>
              </a:lnSpc>
              <a:spcBef>
                <a:spcPts val="0"/>
              </a:spcBef>
              <a:spcAft>
                <a:spcPts val="0"/>
              </a:spcAft>
              <a:buClr>
                <a:schemeClr val="lt2"/>
              </a:buClr>
              <a:buSzPts val="1800"/>
              <a:buFont typeface="Patrick Hand SC"/>
              <a:buNone/>
              <a:defRPr b="1" sz="1800">
                <a:solidFill>
                  <a:schemeClr val="lt2"/>
                </a:solidFill>
                <a:latin typeface="Patrick Hand SC"/>
                <a:ea typeface="Patrick Hand SC"/>
                <a:cs typeface="Patrick Hand SC"/>
                <a:sym typeface="Patrick Hand SC"/>
              </a:defRPr>
            </a:lvl2pPr>
            <a:lvl3pPr lvl="2" rtl="0" algn="ctr">
              <a:lnSpc>
                <a:spcPct val="100000"/>
              </a:lnSpc>
              <a:spcBef>
                <a:spcPts val="1600"/>
              </a:spcBef>
              <a:spcAft>
                <a:spcPts val="0"/>
              </a:spcAft>
              <a:buClr>
                <a:schemeClr val="lt2"/>
              </a:buClr>
              <a:buSzPts val="1800"/>
              <a:buFont typeface="Patrick Hand SC"/>
              <a:buNone/>
              <a:defRPr b="1" sz="1800">
                <a:solidFill>
                  <a:schemeClr val="lt2"/>
                </a:solidFill>
                <a:latin typeface="Patrick Hand SC"/>
                <a:ea typeface="Patrick Hand SC"/>
                <a:cs typeface="Patrick Hand SC"/>
                <a:sym typeface="Patrick Hand SC"/>
              </a:defRPr>
            </a:lvl3pPr>
            <a:lvl4pPr lvl="3" rtl="0" algn="ctr">
              <a:lnSpc>
                <a:spcPct val="100000"/>
              </a:lnSpc>
              <a:spcBef>
                <a:spcPts val="1600"/>
              </a:spcBef>
              <a:spcAft>
                <a:spcPts val="0"/>
              </a:spcAft>
              <a:buClr>
                <a:schemeClr val="lt2"/>
              </a:buClr>
              <a:buSzPts val="1800"/>
              <a:buFont typeface="Patrick Hand SC"/>
              <a:buNone/>
              <a:defRPr b="1" sz="1800">
                <a:solidFill>
                  <a:schemeClr val="lt2"/>
                </a:solidFill>
                <a:latin typeface="Patrick Hand SC"/>
                <a:ea typeface="Patrick Hand SC"/>
                <a:cs typeface="Patrick Hand SC"/>
                <a:sym typeface="Patrick Hand SC"/>
              </a:defRPr>
            </a:lvl4pPr>
            <a:lvl5pPr lvl="4" rtl="0" algn="ctr">
              <a:lnSpc>
                <a:spcPct val="100000"/>
              </a:lnSpc>
              <a:spcBef>
                <a:spcPts val="1600"/>
              </a:spcBef>
              <a:spcAft>
                <a:spcPts val="0"/>
              </a:spcAft>
              <a:buClr>
                <a:schemeClr val="lt2"/>
              </a:buClr>
              <a:buSzPts val="1800"/>
              <a:buFont typeface="Patrick Hand SC"/>
              <a:buNone/>
              <a:defRPr b="1" sz="1800">
                <a:solidFill>
                  <a:schemeClr val="lt2"/>
                </a:solidFill>
                <a:latin typeface="Patrick Hand SC"/>
                <a:ea typeface="Patrick Hand SC"/>
                <a:cs typeface="Patrick Hand SC"/>
                <a:sym typeface="Patrick Hand SC"/>
              </a:defRPr>
            </a:lvl5pPr>
            <a:lvl6pPr lvl="5" rtl="0" algn="ctr">
              <a:lnSpc>
                <a:spcPct val="100000"/>
              </a:lnSpc>
              <a:spcBef>
                <a:spcPts val="1600"/>
              </a:spcBef>
              <a:spcAft>
                <a:spcPts val="0"/>
              </a:spcAft>
              <a:buClr>
                <a:schemeClr val="lt2"/>
              </a:buClr>
              <a:buSzPts val="1800"/>
              <a:buFont typeface="Patrick Hand SC"/>
              <a:buNone/>
              <a:defRPr b="1" sz="1800">
                <a:solidFill>
                  <a:schemeClr val="lt2"/>
                </a:solidFill>
                <a:latin typeface="Patrick Hand SC"/>
                <a:ea typeface="Patrick Hand SC"/>
                <a:cs typeface="Patrick Hand SC"/>
                <a:sym typeface="Patrick Hand SC"/>
              </a:defRPr>
            </a:lvl6pPr>
            <a:lvl7pPr lvl="6" rtl="0" algn="ctr">
              <a:lnSpc>
                <a:spcPct val="100000"/>
              </a:lnSpc>
              <a:spcBef>
                <a:spcPts val="1600"/>
              </a:spcBef>
              <a:spcAft>
                <a:spcPts val="0"/>
              </a:spcAft>
              <a:buClr>
                <a:schemeClr val="lt2"/>
              </a:buClr>
              <a:buSzPts val="1800"/>
              <a:buFont typeface="Patrick Hand SC"/>
              <a:buNone/>
              <a:defRPr b="1" sz="1800">
                <a:solidFill>
                  <a:schemeClr val="lt2"/>
                </a:solidFill>
                <a:latin typeface="Patrick Hand SC"/>
                <a:ea typeface="Patrick Hand SC"/>
                <a:cs typeface="Patrick Hand SC"/>
                <a:sym typeface="Patrick Hand SC"/>
              </a:defRPr>
            </a:lvl7pPr>
            <a:lvl8pPr lvl="7" rtl="0" algn="ctr">
              <a:lnSpc>
                <a:spcPct val="100000"/>
              </a:lnSpc>
              <a:spcBef>
                <a:spcPts val="1600"/>
              </a:spcBef>
              <a:spcAft>
                <a:spcPts val="0"/>
              </a:spcAft>
              <a:buClr>
                <a:schemeClr val="lt2"/>
              </a:buClr>
              <a:buSzPts val="1800"/>
              <a:buFont typeface="Patrick Hand SC"/>
              <a:buNone/>
              <a:defRPr b="1" sz="1800">
                <a:solidFill>
                  <a:schemeClr val="lt2"/>
                </a:solidFill>
                <a:latin typeface="Patrick Hand SC"/>
                <a:ea typeface="Patrick Hand SC"/>
                <a:cs typeface="Patrick Hand SC"/>
                <a:sym typeface="Patrick Hand SC"/>
              </a:defRPr>
            </a:lvl8pPr>
            <a:lvl9pPr lvl="8" rtl="0" algn="ctr">
              <a:lnSpc>
                <a:spcPct val="100000"/>
              </a:lnSpc>
              <a:spcBef>
                <a:spcPts val="1600"/>
              </a:spcBef>
              <a:spcAft>
                <a:spcPts val="1600"/>
              </a:spcAft>
              <a:buClr>
                <a:schemeClr val="lt2"/>
              </a:buClr>
              <a:buSzPts val="1800"/>
              <a:buFont typeface="Patrick Hand SC"/>
              <a:buNone/>
              <a:defRPr b="1" sz="1800">
                <a:solidFill>
                  <a:schemeClr val="lt2"/>
                </a:solidFill>
                <a:latin typeface="Patrick Hand SC"/>
                <a:ea typeface="Patrick Hand SC"/>
                <a:cs typeface="Patrick Hand SC"/>
                <a:sym typeface="Patrick Hand SC"/>
              </a:defRPr>
            </a:lvl9pPr>
          </a:lstStyle>
          <a:p/>
        </p:txBody>
      </p:sp>
      <p:sp>
        <p:nvSpPr>
          <p:cNvPr id="84" name="Google Shape;84;p19"/>
          <p:cNvSpPr txBox="1"/>
          <p:nvPr>
            <p:ph idx="4" type="subTitle"/>
          </p:nvPr>
        </p:nvSpPr>
        <p:spPr>
          <a:xfrm>
            <a:off x="2784713" y="3089088"/>
            <a:ext cx="1600200" cy="664200"/>
          </a:xfrm>
          <a:prstGeom prst="rect">
            <a:avLst/>
          </a:prstGeom>
        </p:spPr>
        <p:txBody>
          <a:bodyPr anchorCtr="0" anchor="ctr" bIns="91425" lIns="91425" spcFirstLastPara="1" rIns="91425" wrap="square" tIns="91425">
            <a:noAutofit/>
          </a:bodyPr>
          <a:lstStyle>
            <a:lvl1pPr lvl="0" algn="ctr">
              <a:spcBef>
                <a:spcPts val="0"/>
              </a:spcBef>
              <a:spcAft>
                <a:spcPts val="0"/>
              </a:spcAft>
              <a:buSzPts val="1400"/>
              <a:buNone/>
              <a:defRPr sz="1400"/>
            </a:lvl1pPr>
            <a:lvl2pPr lvl="1" algn="ctr">
              <a:spcBef>
                <a:spcPts val="0"/>
              </a:spcBef>
              <a:spcAft>
                <a:spcPts val="0"/>
              </a:spcAft>
              <a:buSzPts val="1400"/>
              <a:buNone/>
              <a:defRPr/>
            </a:lvl2pPr>
            <a:lvl3pPr lvl="2" algn="ctr">
              <a:spcBef>
                <a:spcPts val="1600"/>
              </a:spcBef>
              <a:spcAft>
                <a:spcPts val="0"/>
              </a:spcAft>
              <a:buSzPts val="1400"/>
              <a:buNone/>
              <a:defRPr/>
            </a:lvl3pPr>
            <a:lvl4pPr lvl="3" algn="ctr">
              <a:spcBef>
                <a:spcPts val="1600"/>
              </a:spcBef>
              <a:spcAft>
                <a:spcPts val="0"/>
              </a:spcAft>
              <a:buSzPts val="1400"/>
              <a:buNone/>
              <a:defRPr/>
            </a:lvl4pPr>
            <a:lvl5pPr lvl="4" algn="ctr">
              <a:spcBef>
                <a:spcPts val="1600"/>
              </a:spcBef>
              <a:spcAft>
                <a:spcPts val="0"/>
              </a:spcAft>
              <a:buSzPts val="1400"/>
              <a:buNone/>
              <a:defRPr/>
            </a:lvl5pPr>
            <a:lvl6pPr lvl="5" algn="ctr">
              <a:spcBef>
                <a:spcPts val="1600"/>
              </a:spcBef>
              <a:spcAft>
                <a:spcPts val="0"/>
              </a:spcAft>
              <a:buSzPts val="1400"/>
              <a:buNone/>
              <a:defRPr/>
            </a:lvl6pPr>
            <a:lvl7pPr lvl="6" algn="ctr">
              <a:spcBef>
                <a:spcPts val="1600"/>
              </a:spcBef>
              <a:spcAft>
                <a:spcPts val="0"/>
              </a:spcAft>
              <a:buSzPts val="1400"/>
              <a:buNone/>
              <a:defRPr/>
            </a:lvl7pPr>
            <a:lvl8pPr lvl="7" algn="ctr">
              <a:spcBef>
                <a:spcPts val="1600"/>
              </a:spcBef>
              <a:spcAft>
                <a:spcPts val="0"/>
              </a:spcAft>
              <a:buSzPts val="1400"/>
              <a:buNone/>
              <a:defRPr/>
            </a:lvl8pPr>
            <a:lvl9pPr lvl="8" algn="ctr">
              <a:spcBef>
                <a:spcPts val="1600"/>
              </a:spcBef>
              <a:spcAft>
                <a:spcPts val="1600"/>
              </a:spcAft>
              <a:buSzPts val="1400"/>
              <a:buNone/>
              <a:defRPr/>
            </a:lvl9pPr>
          </a:lstStyle>
          <a:p/>
        </p:txBody>
      </p:sp>
      <p:sp>
        <p:nvSpPr>
          <p:cNvPr id="85" name="Google Shape;85;p19"/>
          <p:cNvSpPr txBox="1"/>
          <p:nvPr>
            <p:ph idx="5" type="subTitle"/>
          </p:nvPr>
        </p:nvSpPr>
        <p:spPr>
          <a:xfrm>
            <a:off x="4849425" y="3089088"/>
            <a:ext cx="1600200" cy="664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86" name="Google Shape;86;p19"/>
          <p:cNvSpPr txBox="1"/>
          <p:nvPr>
            <p:ph idx="6" type="subTitle"/>
          </p:nvPr>
        </p:nvSpPr>
        <p:spPr>
          <a:xfrm>
            <a:off x="720000" y="3089088"/>
            <a:ext cx="1600200" cy="664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15">
    <p:spTree>
      <p:nvGrpSpPr>
        <p:cNvPr id="87" name="Shape 87"/>
        <p:cNvGrpSpPr/>
        <p:nvPr/>
      </p:nvGrpSpPr>
      <p:grpSpPr>
        <a:xfrm>
          <a:off x="0" y="0"/>
          <a:ext cx="0" cy="0"/>
          <a:chOff x="0" y="0"/>
          <a:chExt cx="0" cy="0"/>
        </a:xfrm>
      </p:grpSpPr>
      <p:sp>
        <p:nvSpPr>
          <p:cNvPr id="88" name="Google Shape;88;p20"/>
          <p:cNvSpPr txBox="1"/>
          <p:nvPr>
            <p:ph type="title"/>
          </p:nvPr>
        </p:nvSpPr>
        <p:spPr>
          <a:xfrm>
            <a:off x="2815375" y="540000"/>
            <a:ext cx="3513300" cy="1185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Font typeface="Pacifico"/>
              <a:buNone/>
              <a:defRPr>
                <a:latin typeface="Pacifico"/>
                <a:ea typeface="Pacifico"/>
                <a:cs typeface="Pacifico"/>
                <a:sym typeface="Pacifico"/>
              </a:defRPr>
            </a:lvl2pPr>
            <a:lvl3pPr lvl="2" rtl="0">
              <a:spcBef>
                <a:spcPts val="0"/>
              </a:spcBef>
              <a:spcAft>
                <a:spcPts val="0"/>
              </a:spcAft>
              <a:buSzPts val="3000"/>
              <a:buFont typeface="Pacifico"/>
              <a:buNone/>
              <a:defRPr>
                <a:latin typeface="Pacifico"/>
                <a:ea typeface="Pacifico"/>
                <a:cs typeface="Pacifico"/>
                <a:sym typeface="Pacifico"/>
              </a:defRPr>
            </a:lvl3pPr>
            <a:lvl4pPr lvl="3" rtl="0">
              <a:spcBef>
                <a:spcPts val="0"/>
              </a:spcBef>
              <a:spcAft>
                <a:spcPts val="0"/>
              </a:spcAft>
              <a:buSzPts val="3000"/>
              <a:buFont typeface="Pacifico"/>
              <a:buNone/>
              <a:defRPr>
                <a:latin typeface="Pacifico"/>
                <a:ea typeface="Pacifico"/>
                <a:cs typeface="Pacifico"/>
                <a:sym typeface="Pacifico"/>
              </a:defRPr>
            </a:lvl4pPr>
            <a:lvl5pPr lvl="4" rtl="0">
              <a:spcBef>
                <a:spcPts val="0"/>
              </a:spcBef>
              <a:spcAft>
                <a:spcPts val="0"/>
              </a:spcAft>
              <a:buSzPts val="3000"/>
              <a:buFont typeface="Pacifico"/>
              <a:buNone/>
              <a:defRPr>
                <a:latin typeface="Pacifico"/>
                <a:ea typeface="Pacifico"/>
                <a:cs typeface="Pacifico"/>
                <a:sym typeface="Pacifico"/>
              </a:defRPr>
            </a:lvl5pPr>
            <a:lvl6pPr lvl="5" rtl="0">
              <a:spcBef>
                <a:spcPts val="0"/>
              </a:spcBef>
              <a:spcAft>
                <a:spcPts val="0"/>
              </a:spcAft>
              <a:buSzPts val="3000"/>
              <a:buFont typeface="Pacifico"/>
              <a:buNone/>
              <a:defRPr>
                <a:latin typeface="Pacifico"/>
                <a:ea typeface="Pacifico"/>
                <a:cs typeface="Pacifico"/>
                <a:sym typeface="Pacifico"/>
              </a:defRPr>
            </a:lvl6pPr>
            <a:lvl7pPr lvl="6" rtl="0">
              <a:spcBef>
                <a:spcPts val="0"/>
              </a:spcBef>
              <a:spcAft>
                <a:spcPts val="0"/>
              </a:spcAft>
              <a:buSzPts val="3000"/>
              <a:buFont typeface="Pacifico"/>
              <a:buNone/>
              <a:defRPr>
                <a:latin typeface="Pacifico"/>
                <a:ea typeface="Pacifico"/>
                <a:cs typeface="Pacifico"/>
                <a:sym typeface="Pacifico"/>
              </a:defRPr>
            </a:lvl7pPr>
            <a:lvl8pPr lvl="7" rtl="0">
              <a:spcBef>
                <a:spcPts val="0"/>
              </a:spcBef>
              <a:spcAft>
                <a:spcPts val="0"/>
              </a:spcAft>
              <a:buSzPts val="3000"/>
              <a:buFont typeface="Pacifico"/>
              <a:buNone/>
              <a:defRPr>
                <a:latin typeface="Pacifico"/>
                <a:ea typeface="Pacifico"/>
                <a:cs typeface="Pacifico"/>
                <a:sym typeface="Pacifico"/>
              </a:defRPr>
            </a:lvl8pPr>
            <a:lvl9pPr lvl="8" rtl="0">
              <a:spcBef>
                <a:spcPts val="0"/>
              </a:spcBef>
              <a:spcAft>
                <a:spcPts val="0"/>
              </a:spcAft>
              <a:buSzPts val="3000"/>
              <a:buFont typeface="Pacifico"/>
              <a:buNone/>
              <a:defRPr>
                <a:latin typeface="Pacifico"/>
                <a:ea typeface="Pacifico"/>
                <a:cs typeface="Pacifico"/>
                <a:sym typeface="Pacifico"/>
              </a:defRPr>
            </a:lvl9pPr>
          </a:lstStyle>
          <a:p/>
        </p:txBody>
      </p:sp>
      <p:sp>
        <p:nvSpPr>
          <p:cNvPr id="89" name="Google Shape;89;p20"/>
          <p:cNvSpPr txBox="1"/>
          <p:nvPr>
            <p:ph idx="1" type="subTitle"/>
          </p:nvPr>
        </p:nvSpPr>
        <p:spPr>
          <a:xfrm>
            <a:off x="7047217" y="2969503"/>
            <a:ext cx="1335900" cy="30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Font typeface="Nunito ExtraBold"/>
              <a:buNone/>
              <a:defRPr>
                <a:solidFill>
                  <a:schemeClr val="dk2"/>
                </a:solidFill>
                <a:latin typeface="Work Sans ExtraBold"/>
                <a:ea typeface="Work Sans ExtraBold"/>
                <a:cs typeface="Work Sans ExtraBold"/>
                <a:sym typeface="Work Sans ExtraBold"/>
              </a:defRPr>
            </a:lvl1pPr>
            <a:lvl2pPr lvl="1" rtl="0" algn="ctr">
              <a:lnSpc>
                <a:spcPct val="100000"/>
              </a:lnSpc>
              <a:spcBef>
                <a:spcPts val="0"/>
              </a:spcBef>
              <a:spcAft>
                <a:spcPts val="0"/>
              </a:spcAft>
              <a:buSzPts val="1800"/>
              <a:buFont typeface="Nunito ExtraBold"/>
              <a:buNone/>
              <a:defRPr sz="1800">
                <a:latin typeface="Nunito ExtraBold"/>
                <a:ea typeface="Nunito ExtraBold"/>
                <a:cs typeface="Nunito ExtraBold"/>
                <a:sym typeface="Nunito ExtraBold"/>
              </a:defRPr>
            </a:lvl2pPr>
            <a:lvl3pPr lvl="2" rtl="0" algn="ctr">
              <a:lnSpc>
                <a:spcPct val="100000"/>
              </a:lnSpc>
              <a:spcBef>
                <a:spcPts val="1600"/>
              </a:spcBef>
              <a:spcAft>
                <a:spcPts val="0"/>
              </a:spcAft>
              <a:buSzPts val="1800"/>
              <a:buFont typeface="Nunito ExtraBold"/>
              <a:buNone/>
              <a:defRPr sz="1800">
                <a:latin typeface="Nunito ExtraBold"/>
                <a:ea typeface="Nunito ExtraBold"/>
                <a:cs typeface="Nunito ExtraBold"/>
                <a:sym typeface="Nunito ExtraBold"/>
              </a:defRPr>
            </a:lvl3pPr>
            <a:lvl4pPr lvl="3" rtl="0" algn="ctr">
              <a:lnSpc>
                <a:spcPct val="100000"/>
              </a:lnSpc>
              <a:spcBef>
                <a:spcPts val="1600"/>
              </a:spcBef>
              <a:spcAft>
                <a:spcPts val="0"/>
              </a:spcAft>
              <a:buSzPts val="1800"/>
              <a:buFont typeface="Nunito ExtraBold"/>
              <a:buNone/>
              <a:defRPr sz="1800">
                <a:latin typeface="Nunito ExtraBold"/>
                <a:ea typeface="Nunito ExtraBold"/>
                <a:cs typeface="Nunito ExtraBold"/>
                <a:sym typeface="Nunito ExtraBold"/>
              </a:defRPr>
            </a:lvl4pPr>
            <a:lvl5pPr lvl="4" rtl="0" algn="ctr">
              <a:lnSpc>
                <a:spcPct val="100000"/>
              </a:lnSpc>
              <a:spcBef>
                <a:spcPts val="1600"/>
              </a:spcBef>
              <a:spcAft>
                <a:spcPts val="0"/>
              </a:spcAft>
              <a:buSzPts val="1800"/>
              <a:buFont typeface="Nunito ExtraBold"/>
              <a:buNone/>
              <a:defRPr sz="1800">
                <a:latin typeface="Nunito ExtraBold"/>
                <a:ea typeface="Nunito ExtraBold"/>
                <a:cs typeface="Nunito ExtraBold"/>
                <a:sym typeface="Nunito ExtraBold"/>
              </a:defRPr>
            </a:lvl5pPr>
            <a:lvl6pPr lvl="5" rtl="0" algn="ctr">
              <a:lnSpc>
                <a:spcPct val="100000"/>
              </a:lnSpc>
              <a:spcBef>
                <a:spcPts val="1600"/>
              </a:spcBef>
              <a:spcAft>
                <a:spcPts val="0"/>
              </a:spcAft>
              <a:buSzPts val="1800"/>
              <a:buFont typeface="Nunito ExtraBold"/>
              <a:buNone/>
              <a:defRPr sz="1800">
                <a:latin typeface="Nunito ExtraBold"/>
                <a:ea typeface="Nunito ExtraBold"/>
                <a:cs typeface="Nunito ExtraBold"/>
                <a:sym typeface="Nunito ExtraBold"/>
              </a:defRPr>
            </a:lvl6pPr>
            <a:lvl7pPr lvl="6" rtl="0" algn="ctr">
              <a:lnSpc>
                <a:spcPct val="100000"/>
              </a:lnSpc>
              <a:spcBef>
                <a:spcPts val="1600"/>
              </a:spcBef>
              <a:spcAft>
                <a:spcPts val="0"/>
              </a:spcAft>
              <a:buSzPts val="1800"/>
              <a:buFont typeface="Nunito ExtraBold"/>
              <a:buNone/>
              <a:defRPr sz="1800">
                <a:latin typeface="Nunito ExtraBold"/>
                <a:ea typeface="Nunito ExtraBold"/>
                <a:cs typeface="Nunito ExtraBold"/>
                <a:sym typeface="Nunito ExtraBold"/>
              </a:defRPr>
            </a:lvl7pPr>
            <a:lvl8pPr lvl="7" rtl="0" algn="ctr">
              <a:lnSpc>
                <a:spcPct val="100000"/>
              </a:lnSpc>
              <a:spcBef>
                <a:spcPts val="1600"/>
              </a:spcBef>
              <a:spcAft>
                <a:spcPts val="0"/>
              </a:spcAft>
              <a:buSzPts val="1800"/>
              <a:buFont typeface="Nunito ExtraBold"/>
              <a:buNone/>
              <a:defRPr sz="1800">
                <a:latin typeface="Nunito ExtraBold"/>
                <a:ea typeface="Nunito ExtraBold"/>
                <a:cs typeface="Nunito ExtraBold"/>
                <a:sym typeface="Nunito ExtraBold"/>
              </a:defRPr>
            </a:lvl8pPr>
            <a:lvl9pPr lvl="8" rtl="0" algn="ctr">
              <a:lnSpc>
                <a:spcPct val="100000"/>
              </a:lnSpc>
              <a:spcBef>
                <a:spcPts val="1600"/>
              </a:spcBef>
              <a:spcAft>
                <a:spcPts val="1600"/>
              </a:spcAft>
              <a:buSzPts val="1800"/>
              <a:buFont typeface="Nunito ExtraBold"/>
              <a:buNone/>
              <a:defRPr sz="1800">
                <a:latin typeface="Nunito ExtraBold"/>
                <a:ea typeface="Nunito ExtraBold"/>
                <a:cs typeface="Nunito ExtraBold"/>
                <a:sym typeface="Nunito ExtraBold"/>
              </a:defRPr>
            </a:lvl9pPr>
          </a:lstStyle>
          <a:p/>
        </p:txBody>
      </p:sp>
      <p:sp>
        <p:nvSpPr>
          <p:cNvPr id="90" name="Google Shape;90;p20"/>
          <p:cNvSpPr txBox="1"/>
          <p:nvPr>
            <p:ph idx="2" type="subTitle"/>
          </p:nvPr>
        </p:nvSpPr>
        <p:spPr>
          <a:xfrm>
            <a:off x="7006267" y="3241678"/>
            <a:ext cx="1417800" cy="718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91" name="Google Shape;91;p20"/>
          <p:cNvSpPr txBox="1"/>
          <p:nvPr>
            <p:ph idx="3" type="subTitle"/>
          </p:nvPr>
        </p:nvSpPr>
        <p:spPr>
          <a:xfrm>
            <a:off x="760888" y="2981778"/>
            <a:ext cx="1335900" cy="30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Font typeface="Nunito ExtraBold"/>
              <a:buNone/>
              <a:defRPr>
                <a:solidFill>
                  <a:schemeClr val="dk2"/>
                </a:solidFill>
                <a:latin typeface="Work Sans ExtraBold"/>
                <a:ea typeface="Work Sans ExtraBold"/>
                <a:cs typeface="Work Sans ExtraBold"/>
                <a:sym typeface="Work Sans ExtraBold"/>
              </a:defRPr>
            </a:lvl1pPr>
            <a:lvl2pPr lvl="1" rtl="0" algn="ctr">
              <a:lnSpc>
                <a:spcPct val="100000"/>
              </a:lnSpc>
              <a:spcBef>
                <a:spcPts val="0"/>
              </a:spcBef>
              <a:spcAft>
                <a:spcPts val="0"/>
              </a:spcAft>
              <a:buSzPts val="1800"/>
              <a:buFont typeface="Nunito ExtraBold"/>
              <a:buNone/>
              <a:defRPr sz="1800">
                <a:latin typeface="Nunito ExtraBold"/>
                <a:ea typeface="Nunito ExtraBold"/>
                <a:cs typeface="Nunito ExtraBold"/>
                <a:sym typeface="Nunito ExtraBold"/>
              </a:defRPr>
            </a:lvl2pPr>
            <a:lvl3pPr lvl="2" rtl="0" algn="ctr">
              <a:lnSpc>
                <a:spcPct val="100000"/>
              </a:lnSpc>
              <a:spcBef>
                <a:spcPts val="1600"/>
              </a:spcBef>
              <a:spcAft>
                <a:spcPts val="0"/>
              </a:spcAft>
              <a:buSzPts val="1800"/>
              <a:buFont typeface="Nunito ExtraBold"/>
              <a:buNone/>
              <a:defRPr sz="1800">
                <a:latin typeface="Nunito ExtraBold"/>
                <a:ea typeface="Nunito ExtraBold"/>
                <a:cs typeface="Nunito ExtraBold"/>
                <a:sym typeface="Nunito ExtraBold"/>
              </a:defRPr>
            </a:lvl3pPr>
            <a:lvl4pPr lvl="3" rtl="0" algn="ctr">
              <a:lnSpc>
                <a:spcPct val="100000"/>
              </a:lnSpc>
              <a:spcBef>
                <a:spcPts val="1600"/>
              </a:spcBef>
              <a:spcAft>
                <a:spcPts val="0"/>
              </a:spcAft>
              <a:buSzPts val="1800"/>
              <a:buFont typeface="Nunito ExtraBold"/>
              <a:buNone/>
              <a:defRPr sz="1800">
                <a:latin typeface="Nunito ExtraBold"/>
                <a:ea typeface="Nunito ExtraBold"/>
                <a:cs typeface="Nunito ExtraBold"/>
                <a:sym typeface="Nunito ExtraBold"/>
              </a:defRPr>
            </a:lvl4pPr>
            <a:lvl5pPr lvl="4" rtl="0" algn="ctr">
              <a:lnSpc>
                <a:spcPct val="100000"/>
              </a:lnSpc>
              <a:spcBef>
                <a:spcPts val="1600"/>
              </a:spcBef>
              <a:spcAft>
                <a:spcPts val="0"/>
              </a:spcAft>
              <a:buSzPts val="1800"/>
              <a:buFont typeface="Nunito ExtraBold"/>
              <a:buNone/>
              <a:defRPr sz="1800">
                <a:latin typeface="Nunito ExtraBold"/>
                <a:ea typeface="Nunito ExtraBold"/>
                <a:cs typeface="Nunito ExtraBold"/>
                <a:sym typeface="Nunito ExtraBold"/>
              </a:defRPr>
            </a:lvl5pPr>
            <a:lvl6pPr lvl="5" rtl="0" algn="ctr">
              <a:lnSpc>
                <a:spcPct val="100000"/>
              </a:lnSpc>
              <a:spcBef>
                <a:spcPts val="1600"/>
              </a:spcBef>
              <a:spcAft>
                <a:spcPts val="0"/>
              </a:spcAft>
              <a:buSzPts val="1800"/>
              <a:buFont typeface="Nunito ExtraBold"/>
              <a:buNone/>
              <a:defRPr sz="1800">
                <a:latin typeface="Nunito ExtraBold"/>
                <a:ea typeface="Nunito ExtraBold"/>
                <a:cs typeface="Nunito ExtraBold"/>
                <a:sym typeface="Nunito ExtraBold"/>
              </a:defRPr>
            </a:lvl6pPr>
            <a:lvl7pPr lvl="6" rtl="0" algn="ctr">
              <a:lnSpc>
                <a:spcPct val="100000"/>
              </a:lnSpc>
              <a:spcBef>
                <a:spcPts val="1600"/>
              </a:spcBef>
              <a:spcAft>
                <a:spcPts val="0"/>
              </a:spcAft>
              <a:buSzPts val="1800"/>
              <a:buFont typeface="Nunito ExtraBold"/>
              <a:buNone/>
              <a:defRPr sz="1800">
                <a:latin typeface="Nunito ExtraBold"/>
                <a:ea typeface="Nunito ExtraBold"/>
                <a:cs typeface="Nunito ExtraBold"/>
                <a:sym typeface="Nunito ExtraBold"/>
              </a:defRPr>
            </a:lvl7pPr>
            <a:lvl8pPr lvl="7" rtl="0" algn="ctr">
              <a:lnSpc>
                <a:spcPct val="100000"/>
              </a:lnSpc>
              <a:spcBef>
                <a:spcPts val="1600"/>
              </a:spcBef>
              <a:spcAft>
                <a:spcPts val="0"/>
              </a:spcAft>
              <a:buSzPts val="1800"/>
              <a:buFont typeface="Nunito ExtraBold"/>
              <a:buNone/>
              <a:defRPr sz="1800">
                <a:latin typeface="Nunito ExtraBold"/>
                <a:ea typeface="Nunito ExtraBold"/>
                <a:cs typeface="Nunito ExtraBold"/>
                <a:sym typeface="Nunito ExtraBold"/>
              </a:defRPr>
            </a:lvl8pPr>
            <a:lvl9pPr lvl="8" rtl="0" algn="ctr">
              <a:lnSpc>
                <a:spcPct val="100000"/>
              </a:lnSpc>
              <a:spcBef>
                <a:spcPts val="1600"/>
              </a:spcBef>
              <a:spcAft>
                <a:spcPts val="1600"/>
              </a:spcAft>
              <a:buSzPts val="1800"/>
              <a:buFont typeface="Nunito ExtraBold"/>
              <a:buNone/>
              <a:defRPr sz="1800">
                <a:latin typeface="Nunito ExtraBold"/>
                <a:ea typeface="Nunito ExtraBold"/>
                <a:cs typeface="Nunito ExtraBold"/>
                <a:sym typeface="Nunito ExtraBold"/>
              </a:defRPr>
            </a:lvl9pPr>
          </a:lstStyle>
          <a:p/>
        </p:txBody>
      </p:sp>
      <p:sp>
        <p:nvSpPr>
          <p:cNvPr id="92" name="Google Shape;92;p20"/>
          <p:cNvSpPr txBox="1"/>
          <p:nvPr>
            <p:ph idx="4" type="subTitle"/>
          </p:nvPr>
        </p:nvSpPr>
        <p:spPr>
          <a:xfrm>
            <a:off x="719938" y="3241703"/>
            <a:ext cx="1417800" cy="718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93" name="Google Shape;93;p20"/>
          <p:cNvSpPr txBox="1"/>
          <p:nvPr>
            <p:ph idx="5" type="subTitle"/>
          </p:nvPr>
        </p:nvSpPr>
        <p:spPr>
          <a:xfrm>
            <a:off x="2856326" y="2981778"/>
            <a:ext cx="1335900" cy="30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Font typeface="Nunito ExtraBold"/>
              <a:buNone/>
              <a:defRPr>
                <a:solidFill>
                  <a:schemeClr val="dk2"/>
                </a:solidFill>
                <a:latin typeface="Work Sans ExtraBold"/>
                <a:ea typeface="Work Sans ExtraBold"/>
                <a:cs typeface="Work Sans ExtraBold"/>
                <a:sym typeface="Work Sans ExtraBold"/>
              </a:defRPr>
            </a:lvl1pPr>
            <a:lvl2pPr lvl="1" rtl="0" algn="ctr">
              <a:lnSpc>
                <a:spcPct val="100000"/>
              </a:lnSpc>
              <a:spcBef>
                <a:spcPts val="0"/>
              </a:spcBef>
              <a:spcAft>
                <a:spcPts val="0"/>
              </a:spcAft>
              <a:buSzPts val="1800"/>
              <a:buFont typeface="Nunito ExtraBold"/>
              <a:buNone/>
              <a:defRPr sz="1800">
                <a:latin typeface="Nunito ExtraBold"/>
                <a:ea typeface="Nunito ExtraBold"/>
                <a:cs typeface="Nunito ExtraBold"/>
                <a:sym typeface="Nunito ExtraBold"/>
              </a:defRPr>
            </a:lvl2pPr>
            <a:lvl3pPr lvl="2" rtl="0" algn="ctr">
              <a:lnSpc>
                <a:spcPct val="100000"/>
              </a:lnSpc>
              <a:spcBef>
                <a:spcPts val="1600"/>
              </a:spcBef>
              <a:spcAft>
                <a:spcPts val="0"/>
              </a:spcAft>
              <a:buSzPts val="1800"/>
              <a:buFont typeface="Nunito ExtraBold"/>
              <a:buNone/>
              <a:defRPr sz="1800">
                <a:latin typeface="Nunito ExtraBold"/>
                <a:ea typeface="Nunito ExtraBold"/>
                <a:cs typeface="Nunito ExtraBold"/>
                <a:sym typeface="Nunito ExtraBold"/>
              </a:defRPr>
            </a:lvl3pPr>
            <a:lvl4pPr lvl="3" rtl="0" algn="ctr">
              <a:lnSpc>
                <a:spcPct val="100000"/>
              </a:lnSpc>
              <a:spcBef>
                <a:spcPts val="1600"/>
              </a:spcBef>
              <a:spcAft>
                <a:spcPts val="0"/>
              </a:spcAft>
              <a:buSzPts val="1800"/>
              <a:buFont typeface="Nunito ExtraBold"/>
              <a:buNone/>
              <a:defRPr sz="1800">
                <a:latin typeface="Nunito ExtraBold"/>
                <a:ea typeface="Nunito ExtraBold"/>
                <a:cs typeface="Nunito ExtraBold"/>
                <a:sym typeface="Nunito ExtraBold"/>
              </a:defRPr>
            </a:lvl4pPr>
            <a:lvl5pPr lvl="4" rtl="0" algn="ctr">
              <a:lnSpc>
                <a:spcPct val="100000"/>
              </a:lnSpc>
              <a:spcBef>
                <a:spcPts val="1600"/>
              </a:spcBef>
              <a:spcAft>
                <a:spcPts val="0"/>
              </a:spcAft>
              <a:buSzPts val="1800"/>
              <a:buFont typeface="Nunito ExtraBold"/>
              <a:buNone/>
              <a:defRPr sz="1800">
                <a:latin typeface="Nunito ExtraBold"/>
                <a:ea typeface="Nunito ExtraBold"/>
                <a:cs typeface="Nunito ExtraBold"/>
                <a:sym typeface="Nunito ExtraBold"/>
              </a:defRPr>
            </a:lvl5pPr>
            <a:lvl6pPr lvl="5" rtl="0" algn="ctr">
              <a:lnSpc>
                <a:spcPct val="100000"/>
              </a:lnSpc>
              <a:spcBef>
                <a:spcPts val="1600"/>
              </a:spcBef>
              <a:spcAft>
                <a:spcPts val="0"/>
              </a:spcAft>
              <a:buSzPts val="1800"/>
              <a:buFont typeface="Nunito ExtraBold"/>
              <a:buNone/>
              <a:defRPr sz="1800">
                <a:latin typeface="Nunito ExtraBold"/>
                <a:ea typeface="Nunito ExtraBold"/>
                <a:cs typeface="Nunito ExtraBold"/>
                <a:sym typeface="Nunito ExtraBold"/>
              </a:defRPr>
            </a:lvl6pPr>
            <a:lvl7pPr lvl="6" rtl="0" algn="ctr">
              <a:lnSpc>
                <a:spcPct val="100000"/>
              </a:lnSpc>
              <a:spcBef>
                <a:spcPts val="1600"/>
              </a:spcBef>
              <a:spcAft>
                <a:spcPts val="0"/>
              </a:spcAft>
              <a:buSzPts val="1800"/>
              <a:buFont typeface="Nunito ExtraBold"/>
              <a:buNone/>
              <a:defRPr sz="1800">
                <a:latin typeface="Nunito ExtraBold"/>
                <a:ea typeface="Nunito ExtraBold"/>
                <a:cs typeface="Nunito ExtraBold"/>
                <a:sym typeface="Nunito ExtraBold"/>
              </a:defRPr>
            </a:lvl7pPr>
            <a:lvl8pPr lvl="7" rtl="0" algn="ctr">
              <a:lnSpc>
                <a:spcPct val="100000"/>
              </a:lnSpc>
              <a:spcBef>
                <a:spcPts val="1600"/>
              </a:spcBef>
              <a:spcAft>
                <a:spcPts val="0"/>
              </a:spcAft>
              <a:buSzPts val="1800"/>
              <a:buFont typeface="Nunito ExtraBold"/>
              <a:buNone/>
              <a:defRPr sz="1800">
                <a:latin typeface="Nunito ExtraBold"/>
                <a:ea typeface="Nunito ExtraBold"/>
                <a:cs typeface="Nunito ExtraBold"/>
                <a:sym typeface="Nunito ExtraBold"/>
              </a:defRPr>
            </a:lvl8pPr>
            <a:lvl9pPr lvl="8" rtl="0" algn="ctr">
              <a:lnSpc>
                <a:spcPct val="100000"/>
              </a:lnSpc>
              <a:spcBef>
                <a:spcPts val="1600"/>
              </a:spcBef>
              <a:spcAft>
                <a:spcPts val="1600"/>
              </a:spcAft>
              <a:buSzPts val="1800"/>
              <a:buFont typeface="Nunito ExtraBold"/>
              <a:buNone/>
              <a:defRPr sz="1800">
                <a:latin typeface="Nunito ExtraBold"/>
                <a:ea typeface="Nunito ExtraBold"/>
                <a:cs typeface="Nunito ExtraBold"/>
                <a:sym typeface="Nunito ExtraBold"/>
              </a:defRPr>
            </a:lvl9pPr>
          </a:lstStyle>
          <a:p/>
        </p:txBody>
      </p:sp>
      <p:sp>
        <p:nvSpPr>
          <p:cNvPr id="94" name="Google Shape;94;p20"/>
          <p:cNvSpPr txBox="1"/>
          <p:nvPr>
            <p:ph idx="6" type="subTitle"/>
          </p:nvPr>
        </p:nvSpPr>
        <p:spPr>
          <a:xfrm>
            <a:off x="2815376" y="3241703"/>
            <a:ext cx="1417800" cy="718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spcBef>
                <a:spcPts val="160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95" name="Google Shape;95;p20"/>
          <p:cNvSpPr txBox="1"/>
          <p:nvPr>
            <p:ph idx="7" type="subTitle"/>
          </p:nvPr>
        </p:nvSpPr>
        <p:spPr>
          <a:xfrm>
            <a:off x="4951778" y="2981778"/>
            <a:ext cx="1335900" cy="30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Font typeface="Nunito ExtraBold"/>
              <a:buNone/>
              <a:defRPr>
                <a:solidFill>
                  <a:schemeClr val="dk2"/>
                </a:solidFill>
                <a:latin typeface="Work Sans ExtraBold"/>
                <a:ea typeface="Work Sans ExtraBold"/>
                <a:cs typeface="Work Sans ExtraBold"/>
                <a:sym typeface="Work Sans ExtraBold"/>
              </a:defRPr>
            </a:lvl1pPr>
            <a:lvl2pPr lvl="1" rtl="0" algn="ctr">
              <a:lnSpc>
                <a:spcPct val="100000"/>
              </a:lnSpc>
              <a:spcBef>
                <a:spcPts val="0"/>
              </a:spcBef>
              <a:spcAft>
                <a:spcPts val="0"/>
              </a:spcAft>
              <a:buSzPts val="1800"/>
              <a:buFont typeface="Nunito ExtraBold"/>
              <a:buNone/>
              <a:defRPr sz="1800">
                <a:latin typeface="Nunito ExtraBold"/>
                <a:ea typeface="Nunito ExtraBold"/>
                <a:cs typeface="Nunito ExtraBold"/>
                <a:sym typeface="Nunito ExtraBold"/>
              </a:defRPr>
            </a:lvl2pPr>
            <a:lvl3pPr lvl="2" rtl="0" algn="ctr">
              <a:lnSpc>
                <a:spcPct val="100000"/>
              </a:lnSpc>
              <a:spcBef>
                <a:spcPts val="1600"/>
              </a:spcBef>
              <a:spcAft>
                <a:spcPts val="0"/>
              </a:spcAft>
              <a:buSzPts val="1800"/>
              <a:buFont typeface="Nunito ExtraBold"/>
              <a:buNone/>
              <a:defRPr sz="1800">
                <a:latin typeface="Nunito ExtraBold"/>
                <a:ea typeface="Nunito ExtraBold"/>
                <a:cs typeface="Nunito ExtraBold"/>
                <a:sym typeface="Nunito ExtraBold"/>
              </a:defRPr>
            </a:lvl3pPr>
            <a:lvl4pPr lvl="3" rtl="0" algn="ctr">
              <a:lnSpc>
                <a:spcPct val="100000"/>
              </a:lnSpc>
              <a:spcBef>
                <a:spcPts val="1600"/>
              </a:spcBef>
              <a:spcAft>
                <a:spcPts val="0"/>
              </a:spcAft>
              <a:buSzPts val="1800"/>
              <a:buFont typeface="Nunito ExtraBold"/>
              <a:buNone/>
              <a:defRPr sz="1800">
                <a:latin typeface="Nunito ExtraBold"/>
                <a:ea typeface="Nunito ExtraBold"/>
                <a:cs typeface="Nunito ExtraBold"/>
                <a:sym typeface="Nunito ExtraBold"/>
              </a:defRPr>
            </a:lvl4pPr>
            <a:lvl5pPr lvl="4" rtl="0" algn="ctr">
              <a:lnSpc>
                <a:spcPct val="100000"/>
              </a:lnSpc>
              <a:spcBef>
                <a:spcPts val="1600"/>
              </a:spcBef>
              <a:spcAft>
                <a:spcPts val="0"/>
              </a:spcAft>
              <a:buSzPts val="1800"/>
              <a:buFont typeface="Nunito ExtraBold"/>
              <a:buNone/>
              <a:defRPr sz="1800">
                <a:latin typeface="Nunito ExtraBold"/>
                <a:ea typeface="Nunito ExtraBold"/>
                <a:cs typeface="Nunito ExtraBold"/>
                <a:sym typeface="Nunito ExtraBold"/>
              </a:defRPr>
            </a:lvl5pPr>
            <a:lvl6pPr lvl="5" rtl="0" algn="ctr">
              <a:lnSpc>
                <a:spcPct val="100000"/>
              </a:lnSpc>
              <a:spcBef>
                <a:spcPts val="1600"/>
              </a:spcBef>
              <a:spcAft>
                <a:spcPts val="0"/>
              </a:spcAft>
              <a:buSzPts val="1800"/>
              <a:buFont typeface="Nunito ExtraBold"/>
              <a:buNone/>
              <a:defRPr sz="1800">
                <a:latin typeface="Nunito ExtraBold"/>
                <a:ea typeface="Nunito ExtraBold"/>
                <a:cs typeface="Nunito ExtraBold"/>
                <a:sym typeface="Nunito ExtraBold"/>
              </a:defRPr>
            </a:lvl6pPr>
            <a:lvl7pPr lvl="6" rtl="0" algn="ctr">
              <a:lnSpc>
                <a:spcPct val="100000"/>
              </a:lnSpc>
              <a:spcBef>
                <a:spcPts val="1600"/>
              </a:spcBef>
              <a:spcAft>
                <a:spcPts val="0"/>
              </a:spcAft>
              <a:buSzPts val="1800"/>
              <a:buFont typeface="Nunito ExtraBold"/>
              <a:buNone/>
              <a:defRPr sz="1800">
                <a:latin typeface="Nunito ExtraBold"/>
                <a:ea typeface="Nunito ExtraBold"/>
                <a:cs typeface="Nunito ExtraBold"/>
                <a:sym typeface="Nunito ExtraBold"/>
              </a:defRPr>
            </a:lvl7pPr>
            <a:lvl8pPr lvl="7" rtl="0" algn="ctr">
              <a:lnSpc>
                <a:spcPct val="100000"/>
              </a:lnSpc>
              <a:spcBef>
                <a:spcPts val="1600"/>
              </a:spcBef>
              <a:spcAft>
                <a:spcPts val="0"/>
              </a:spcAft>
              <a:buSzPts val="1800"/>
              <a:buFont typeface="Nunito ExtraBold"/>
              <a:buNone/>
              <a:defRPr sz="1800">
                <a:latin typeface="Nunito ExtraBold"/>
                <a:ea typeface="Nunito ExtraBold"/>
                <a:cs typeface="Nunito ExtraBold"/>
                <a:sym typeface="Nunito ExtraBold"/>
              </a:defRPr>
            </a:lvl8pPr>
            <a:lvl9pPr lvl="8" rtl="0" algn="ctr">
              <a:lnSpc>
                <a:spcPct val="100000"/>
              </a:lnSpc>
              <a:spcBef>
                <a:spcPts val="1600"/>
              </a:spcBef>
              <a:spcAft>
                <a:spcPts val="1600"/>
              </a:spcAft>
              <a:buSzPts val="1800"/>
              <a:buFont typeface="Nunito ExtraBold"/>
              <a:buNone/>
              <a:defRPr sz="1800">
                <a:latin typeface="Nunito ExtraBold"/>
                <a:ea typeface="Nunito ExtraBold"/>
                <a:cs typeface="Nunito ExtraBold"/>
                <a:sym typeface="Nunito ExtraBold"/>
              </a:defRPr>
            </a:lvl9pPr>
          </a:lstStyle>
          <a:p/>
        </p:txBody>
      </p:sp>
      <p:sp>
        <p:nvSpPr>
          <p:cNvPr id="96" name="Google Shape;96;p20"/>
          <p:cNvSpPr txBox="1"/>
          <p:nvPr>
            <p:ph idx="8" type="subTitle"/>
          </p:nvPr>
        </p:nvSpPr>
        <p:spPr>
          <a:xfrm>
            <a:off x="4910828" y="3241703"/>
            <a:ext cx="1417800" cy="718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2" name="Shape 12"/>
        <p:cNvGrpSpPr/>
        <p:nvPr/>
      </p:nvGrpSpPr>
      <p:grpSpPr>
        <a:xfrm>
          <a:off x="0" y="0"/>
          <a:ext cx="0" cy="0"/>
          <a:chOff x="0" y="0"/>
          <a:chExt cx="0" cy="0"/>
        </a:xfrm>
      </p:grpSpPr>
      <p:sp>
        <p:nvSpPr>
          <p:cNvPr id="13" name="Google Shape;13;p3"/>
          <p:cNvSpPr txBox="1"/>
          <p:nvPr>
            <p:ph type="title"/>
          </p:nvPr>
        </p:nvSpPr>
        <p:spPr>
          <a:xfrm>
            <a:off x="3798450" y="1607500"/>
            <a:ext cx="4090200" cy="841800"/>
          </a:xfrm>
          <a:prstGeom prst="rect">
            <a:avLst/>
          </a:prstGeom>
        </p:spPr>
        <p:txBody>
          <a:bodyPr anchorCtr="0" anchor="ctr" bIns="91425" lIns="91425" spcFirstLastPara="1" rIns="91425" wrap="square" tIns="91425">
            <a:noAutofit/>
          </a:bodyPr>
          <a:lstStyle>
            <a:lvl1pPr lvl="0">
              <a:spcBef>
                <a:spcPts val="0"/>
              </a:spcBef>
              <a:spcAft>
                <a:spcPts val="0"/>
              </a:spcAft>
              <a:buSzPts val="40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4" name="Google Shape;14;p3"/>
          <p:cNvSpPr txBox="1"/>
          <p:nvPr>
            <p:ph hasCustomPrompt="1" idx="2" type="title"/>
          </p:nvPr>
        </p:nvSpPr>
        <p:spPr>
          <a:xfrm>
            <a:off x="1255350" y="1590000"/>
            <a:ext cx="2571600" cy="19635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14000"/>
              <a:buNone/>
              <a:defRPr sz="14000">
                <a:solidFill>
                  <a:schemeClr val="accent3"/>
                </a:solidFill>
              </a:defRPr>
            </a:lvl1pPr>
            <a:lvl2pPr lvl="1" rtl="0" algn="ctr">
              <a:spcBef>
                <a:spcPts val="0"/>
              </a:spcBef>
              <a:spcAft>
                <a:spcPts val="0"/>
              </a:spcAft>
              <a:buClr>
                <a:schemeClr val="lt1"/>
              </a:buClr>
              <a:buSzPts val="12000"/>
              <a:buNone/>
              <a:defRPr sz="12000">
                <a:solidFill>
                  <a:schemeClr val="lt1"/>
                </a:solidFill>
              </a:defRPr>
            </a:lvl2pPr>
            <a:lvl3pPr lvl="2" rtl="0" algn="ctr">
              <a:spcBef>
                <a:spcPts val="0"/>
              </a:spcBef>
              <a:spcAft>
                <a:spcPts val="0"/>
              </a:spcAft>
              <a:buClr>
                <a:schemeClr val="lt1"/>
              </a:buClr>
              <a:buSzPts val="12000"/>
              <a:buNone/>
              <a:defRPr sz="12000">
                <a:solidFill>
                  <a:schemeClr val="lt1"/>
                </a:solidFill>
              </a:defRPr>
            </a:lvl3pPr>
            <a:lvl4pPr lvl="3" rtl="0" algn="ctr">
              <a:spcBef>
                <a:spcPts val="0"/>
              </a:spcBef>
              <a:spcAft>
                <a:spcPts val="0"/>
              </a:spcAft>
              <a:buClr>
                <a:schemeClr val="lt1"/>
              </a:buClr>
              <a:buSzPts val="12000"/>
              <a:buNone/>
              <a:defRPr sz="12000">
                <a:solidFill>
                  <a:schemeClr val="lt1"/>
                </a:solidFill>
              </a:defRPr>
            </a:lvl4pPr>
            <a:lvl5pPr lvl="4" rtl="0" algn="ctr">
              <a:spcBef>
                <a:spcPts val="0"/>
              </a:spcBef>
              <a:spcAft>
                <a:spcPts val="0"/>
              </a:spcAft>
              <a:buClr>
                <a:schemeClr val="lt1"/>
              </a:buClr>
              <a:buSzPts val="12000"/>
              <a:buNone/>
              <a:defRPr sz="12000">
                <a:solidFill>
                  <a:schemeClr val="lt1"/>
                </a:solidFill>
              </a:defRPr>
            </a:lvl5pPr>
            <a:lvl6pPr lvl="5" rtl="0" algn="ctr">
              <a:spcBef>
                <a:spcPts val="0"/>
              </a:spcBef>
              <a:spcAft>
                <a:spcPts val="0"/>
              </a:spcAft>
              <a:buClr>
                <a:schemeClr val="lt1"/>
              </a:buClr>
              <a:buSzPts val="12000"/>
              <a:buNone/>
              <a:defRPr sz="12000">
                <a:solidFill>
                  <a:schemeClr val="lt1"/>
                </a:solidFill>
              </a:defRPr>
            </a:lvl6pPr>
            <a:lvl7pPr lvl="6" rtl="0" algn="ctr">
              <a:spcBef>
                <a:spcPts val="0"/>
              </a:spcBef>
              <a:spcAft>
                <a:spcPts val="0"/>
              </a:spcAft>
              <a:buClr>
                <a:schemeClr val="lt1"/>
              </a:buClr>
              <a:buSzPts val="12000"/>
              <a:buNone/>
              <a:defRPr sz="12000">
                <a:solidFill>
                  <a:schemeClr val="lt1"/>
                </a:solidFill>
              </a:defRPr>
            </a:lvl7pPr>
            <a:lvl8pPr lvl="7" rtl="0" algn="ctr">
              <a:spcBef>
                <a:spcPts val="0"/>
              </a:spcBef>
              <a:spcAft>
                <a:spcPts val="0"/>
              </a:spcAft>
              <a:buClr>
                <a:schemeClr val="lt1"/>
              </a:buClr>
              <a:buSzPts val="12000"/>
              <a:buNone/>
              <a:defRPr sz="12000">
                <a:solidFill>
                  <a:schemeClr val="lt1"/>
                </a:solidFill>
              </a:defRPr>
            </a:lvl8pPr>
            <a:lvl9pPr lvl="8" rtl="0" algn="ctr">
              <a:spcBef>
                <a:spcPts val="0"/>
              </a:spcBef>
              <a:spcAft>
                <a:spcPts val="0"/>
              </a:spcAft>
              <a:buClr>
                <a:schemeClr val="lt1"/>
              </a:buClr>
              <a:buSzPts val="12000"/>
              <a:buNone/>
              <a:defRPr sz="12000">
                <a:solidFill>
                  <a:schemeClr val="lt1"/>
                </a:solidFill>
              </a:defRPr>
            </a:lvl9pPr>
          </a:lstStyle>
          <a:p>
            <a:r>
              <a:t>xx%</a:t>
            </a:r>
          </a:p>
        </p:txBody>
      </p:sp>
      <p:sp>
        <p:nvSpPr>
          <p:cNvPr id="15" name="Google Shape;15;p3"/>
          <p:cNvSpPr txBox="1"/>
          <p:nvPr>
            <p:ph idx="1" type="subTitle"/>
          </p:nvPr>
        </p:nvSpPr>
        <p:spPr>
          <a:xfrm>
            <a:off x="3798450" y="2449005"/>
            <a:ext cx="3171600" cy="7395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800"/>
              <a:buNone/>
              <a:defRPr/>
            </a:lvl1pPr>
            <a:lvl2pPr lvl="1">
              <a:spcBef>
                <a:spcPts val="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2">
    <p:bg>
      <p:bgPr>
        <a:solidFill>
          <a:schemeClr val="lt1"/>
        </a:solidFill>
      </p:bgPr>
    </p:bg>
    <p:spTree>
      <p:nvGrpSpPr>
        <p:cNvPr id="97" name="Shape 97"/>
        <p:cNvGrpSpPr/>
        <p:nvPr/>
      </p:nvGrpSpPr>
      <p:grpSpPr>
        <a:xfrm>
          <a:off x="0" y="0"/>
          <a:ext cx="0" cy="0"/>
          <a:chOff x="0" y="0"/>
          <a:chExt cx="0" cy="0"/>
        </a:xfrm>
      </p:grpSpPr>
      <p:sp>
        <p:nvSpPr>
          <p:cNvPr id="98" name="Google Shape;98;p21"/>
          <p:cNvSpPr/>
          <p:nvPr/>
        </p:nvSpPr>
        <p:spPr>
          <a:xfrm>
            <a:off x="-57150" y="-32550"/>
            <a:ext cx="5199300" cy="52086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9" name="Google Shape;99;p21"/>
          <p:cNvSpPr txBox="1"/>
          <p:nvPr>
            <p:ph type="title"/>
          </p:nvPr>
        </p:nvSpPr>
        <p:spPr>
          <a:xfrm>
            <a:off x="720000" y="1183200"/>
            <a:ext cx="3924300" cy="15468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atin typeface="Nunito"/>
                <a:ea typeface="Nunito"/>
                <a:cs typeface="Nunito"/>
                <a:sym typeface="Nunito"/>
              </a:defRPr>
            </a:lvl2pPr>
            <a:lvl3pPr lvl="2">
              <a:spcBef>
                <a:spcPts val="0"/>
              </a:spcBef>
              <a:spcAft>
                <a:spcPts val="0"/>
              </a:spcAft>
              <a:buSzPts val="3000"/>
              <a:buNone/>
              <a:defRPr>
                <a:latin typeface="Nunito"/>
                <a:ea typeface="Nunito"/>
                <a:cs typeface="Nunito"/>
                <a:sym typeface="Nunito"/>
              </a:defRPr>
            </a:lvl3pPr>
            <a:lvl4pPr lvl="3">
              <a:spcBef>
                <a:spcPts val="0"/>
              </a:spcBef>
              <a:spcAft>
                <a:spcPts val="0"/>
              </a:spcAft>
              <a:buSzPts val="3000"/>
              <a:buNone/>
              <a:defRPr>
                <a:latin typeface="Nunito"/>
                <a:ea typeface="Nunito"/>
                <a:cs typeface="Nunito"/>
                <a:sym typeface="Nunito"/>
              </a:defRPr>
            </a:lvl4pPr>
            <a:lvl5pPr lvl="4">
              <a:spcBef>
                <a:spcPts val="0"/>
              </a:spcBef>
              <a:spcAft>
                <a:spcPts val="0"/>
              </a:spcAft>
              <a:buSzPts val="3000"/>
              <a:buNone/>
              <a:defRPr>
                <a:latin typeface="Nunito"/>
                <a:ea typeface="Nunito"/>
                <a:cs typeface="Nunito"/>
                <a:sym typeface="Nunito"/>
              </a:defRPr>
            </a:lvl5pPr>
            <a:lvl6pPr lvl="5">
              <a:spcBef>
                <a:spcPts val="0"/>
              </a:spcBef>
              <a:spcAft>
                <a:spcPts val="0"/>
              </a:spcAft>
              <a:buSzPts val="3000"/>
              <a:buNone/>
              <a:defRPr>
                <a:latin typeface="Nunito"/>
                <a:ea typeface="Nunito"/>
                <a:cs typeface="Nunito"/>
                <a:sym typeface="Nunito"/>
              </a:defRPr>
            </a:lvl6pPr>
            <a:lvl7pPr lvl="6">
              <a:spcBef>
                <a:spcPts val="0"/>
              </a:spcBef>
              <a:spcAft>
                <a:spcPts val="0"/>
              </a:spcAft>
              <a:buSzPts val="3000"/>
              <a:buNone/>
              <a:defRPr>
                <a:latin typeface="Nunito"/>
                <a:ea typeface="Nunito"/>
                <a:cs typeface="Nunito"/>
                <a:sym typeface="Nunito"/>
              </a:defRPr>
            </a:lvl7pPr>
            <a:lvl8pPr lvl="7">
              <a:spcBef>
                <a:spcPts val="0"/>
              </a:spcBef>
              <a:spcAft>
                <a:spcPts val="0"/>
              </a:spcAft>
              <a:buSzPts val="3000"/>
              <a:buNone/>
              <a:defRPr>
                <a:latin typeface="Nunito"/>
                <a:ea typeface="Nunito"/>
                <a:cs typeface="Nunito"/>
                <a:sym typeface="Nunito"/>
              </a:defRPr>
            </a:lvl8pPr>
            <a:lvl9pPr lvl="8">
              <a:spcBef>
                <a:spcPts val="0"/>
              </a:spcBef>
              <a:spcAft>
                <a:spcPts val="0"/>
              </a:spcAft>
              <a:buSzPts val="3000"/>
              <a:buNone/>
              <a:defRPr>
                <a:latin typeface="Nunito"/>
                <a:ea typeface="Nunito"/>
                <a:cs typeface="Nunito"/>
                <a:sym typeface="Nunito"/>
              </a:defRPr>
            </a:lvl9pPr>
          </a:lstStyle>
          <a:p/>
        </p:txBody>
      </p:sp>
      <p:sp>
        <p:nvSpPr>
          <p:cNvPr id="100" name="Google Shape;100;p21"/>
          <p:cNvSpPr txBox="1"/>
          <p:nvPr>
            <p:ph idx="1" type="subTitle"/>
          </p:nvPr>
        </p:nvSpPr>
        <p:spPr>
          <a:xfrm>
            <a:off x="723900" y="2774026"/>
            <a:ext cx="3924300" cy="9789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sz="1600"/>
            </a:lvl1pPr>
            <a:lvl2pPr lvl="1">
              <a:spcBef>
                <a:spcPts val="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s and text">
  <p:cSld name="CUSTOM_23">
    <p:bg>
      <p:bgPr>
        <a:noFill/>
      </p:bgPr>
    </p:bg>
    <p:spTree>
      <p:nvGrpSpPr>
        <p:cNvPr id="101" name="Shape 101"/>
        <p:cNvGrpSpPr/>
        <p:nvPr/>
      </p:nvGrpSpPr>
      <p:grpSpPr>
        <a:xfrm>
          <a:off x="0" y="0"/>
          <a:ext cx="0" cy="0"/>
          <a:chOff x="0" y="0"/>
          <a:chExt cx="0" cy="0"/>
        </a:xfrm>
      </p:grpSpPr>
      <p:sp>
        <p:nvSpPr>
          <p:cNvPr id="102" name="Google Shape;102;p22"/>
          <p:cNvSpPr/>
          <p:nvPr/>
        </p:nvSpPr>
        <p:spPr>
          <a:xfrm>
            <a:off x="0" y="-8050"/>
            <a:ext cx="65856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22"/>
          <p:cNvSpPr txBox="1"/>
          <p:nvPr>
            <p:ph hasCustomPrompt="1" type="title"/>
          </p:nvPr>
        </p:nvSpPr>
        <p:spPr>
          <a:xfrm>
            <a:off x="720001" y="683513"/>
            <a:ext cx="3888900" cy="661500"/>
          </a:xfrm>
          <a:prstGeom prst="rect">
            <a:avLst/>
          </a:prstGeom>
        </p:spPr>
        <p:txBody>
          <a:bodyPr anchorCtr="0" anchor="ctr" bIns="91425" lIns="91425" spcFirstLastPara="1" rIns="91425" wrap="square" tIns="91425">
            <a:noAutofit/>
          </a:bodyPr>
          <a:lstStyle>
            <a:lvl1pPr lvl="0" rtl="0">
              <a:spcBef>
                <a:spcPts val="0"/>
              </a:spcBef>
              <a:spcAft>
                <a:spcPts val="0"/>
              </a:spcAft>
              <a:buSzPts val="5000"/>
              <a:buNone/>
              <a:defRPr sz="4500"/>
            </a:lvl1pPr>
            <a:lvl2pPr lvl="1" rtl="0">
              <a:spcBef>
                <a:spcPts val="0"/>
              </a:spcBef>
              <a:spcAft>
                <a:spcPts val="0"/>
              </a:spcAft>
              <a:buSzPts val="5000"/>
              <a:buNone/>
              <a:defRPr sz="5000"/>
            </a:lvl2pPr>
            <a:lvl3pPr lvl="2" rtl="0">
              <a:spcBef>
                <a:spcPts val="0"/>
              </a:spcBef>
              <a:spcAft>
                <a:spcPts val="0"/>
              </a:spcAft>
              <a:buSzPts val="5000"/>
              <a:buNone/>
              <a:defRPr sz="5000"/>
            </a:lvl3pPr>
            <a:lvl4pPr lvl="3" rtl="0">
              <a:spcBef>
                <a:spcPts val="0"/>
              </a:spcBef>
              <a:spcAft>
                <a:spcPts val="0"/>
              </a:spcAft>
              <a:buSzPts val="5000"/>
              <a:buNone/>
              <a:defRPr sz="5000"/>
            </a:lvl4pPr>
            <a:lvl5pPr lvl="4" rtl="0">
              <a:spcBef>
                <a:spcPts val="0"/>
              </a:spcBef>
              <a:spcAft>
                <a:spcPts val="0"/>
              </a:spcAft>
              <a:buSzPts val="5000"/>
              <a:buNone/>
              <a:defRPr sz="5000"/>
            </a:lvl5pPr>
            <a:lvl6pPr lvl="5" rtl="0">
              <a:spcBef>
                <a:spcPts val="0"/>
              </a:spcBef>
              <a:spcAft>
                <a:spcPts val="0"/>
              </a:spcAft>
              <a:buSzPts val="5000"/>
              <a:buNone/>
              <a:defRPr sz="5000"/>
            </a:lvl6pPr>
            <a:lvl7pPr lvl="6" rtl="0">
              <a:spcBef>
                <a:spcPts val="0"/>
              </a:spcBef>
              <a:spcAft>
                <a:spcPts val="0"/>
              </a:spcAft>
              <a:buSzPts val="5000"/>
              <a:buNone/>
              <a:defRPr sz="5000"/>
            </a:lvl7pPr>
            <a:lvl8pPr lvl="7" rtl="0">
              <a:spcBef>
                <a:spcPts val="0"/>
              </a:spcBef>
              <a:spcAft>
                <a:spcPts val="0"/>
              </a:spcAft>
              <a:buSzPts val="5000"/>
              <a:buNone/>
              <a:defRPr sz="5000"/>
            </a:lvl8pPr>
            <a:lvl9pPr lvl="8" rtl="0">
              <a:spcBef>
                <a:spcPts val="0"/>
              </a:spcBef>
              <a:spcAft>
                <a:spcPts val="0"/>
              </a:spcAft>
              <a:buSzPts val="5000"/>
              <a:buNone/>
              <a:defRPr sz="5000"/>
            </a:lvl9pPr>
          </a:lstStyle>
          <a:p>
            <a:r>
              <a:t>xx%</a:t>
            </a:r>
          </a:p>
        </p:txBody>
      </p:sp>
      <p:sp>
        <p:nvSpPr>
          <p:cNvPr id="104" name="Google Shape;104;p22"/>
          <p:cNvSpPr txBox="1"/>
          <p:nvPr>
            <p:ph idx="1" type="subTitle"/>
          </p:nvPr>
        </p:nvSpPr>
        <p:spPr>
          <a:xfrm>
            <a:off x="720001" y="1338113"/>
            <a:ext cx="3888900" cy="3882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05" name="Google Shape;105;p22"/>
          <p:cNvSpPr txBox="1"/>
          <p:nvPr>
            <p:ph hasCustomPrompt="1" idx="2" type="title"/>
          </p:nvPr>
        </p:nvSpPr>
        <p:spPr>
          <a:xfrm>
            <a:off x="720001" y="2093213"/>
            <a:ext cx="3888900" cy="661500"/>
          </a:xfrm>
          <a:prstGeom prst="rect">
            <a:avLst/>
          </a:prstGeom>
        </p:spPr>
        <p:txBody>
          <a:bodyPr anchorCtr="0" anchor="ctr" bIns="91425" lIns="91425" spcFirstLastPara="1" rIns="91425" wrap="square" tIns="91425">
            <a:noAutofit/>
          </a:bodyPr>
          <a:lstStyle>
            <a:lvl1pPr lvl="0" rtl="0">
              <a:spcBef>
                <a:spcPts val="0"/>
              </a:spcBef>
              <a:spcAft>
                <a:spcPts val="0"/>
              </a:spcAft>
              <a:buSzPts val="5000"/>
              <a:buNone/>
              <a:defRPr sz="4500"/>
            </a:lvl1pPr>
            <a:lvl2pPr lvl="1" rtl="0">
              <a:spcBef>
                <a:spcPts val="0"/>
              </a:spcBef>
              <a:spcAft>
                <a:spcPts val="0"/>
              </a:spcAft>
              <a:buSzPts val="5000"/>
              <a:buNone/>
              <a:defRPr sz="5000"/>
            </a:lvl2pPr>
            <a:lvl3pPr lvl="2" rtl="0">
              <a:spcBef>
                <a:spcPts val="0"/>
              </a:spcBef>
              <a:spcAft>
                <a:spcPts val="0"/>
              </a:spcAft>
              <a:buSzPts val="5000"/>
              <a:buNone/>
              <a:defRPr sz="5000"/>
            </a:lvl3pPr>
            <a:lvl4pPr lvl="3" rtl="0">
              <a:spcBef>
                <a:spcPts val="0"/>
              </a:spcBef>
              <a:spcAft>
                <a:spcPts val="0"/>
              </a:spcAft>
              <a:buSzPts val="5000"/>
              <a:buNone/>
              <a:defRPr sz="5000"/>
            </a:lvl4pPr>
            <a:lvl5pPr lvl="4" rtl="0">
              <a:spcBef>
                <a:spcPts val="0"/>
              </a:spcBef>
              <a:spcAft>
                <a:spcPts val="0"/>
              </a:spcAft>
              <a:buSzPts val="5000"/>
              <a:buNone/>
              <a:defRPr sz="5000"/>
            </a:lvl5pPr>
            <a:lvl6pPr lvl="5" rtl="0">
              <a:spcBef>
                <a:spcPts val="0"/>
              </a:spcBef>
              <a:spcAft>
                <a:spcPts val="0"/>
              </a:spcAft>
              <a:buSzPts val="5000"/>
              <a:buNone/>
              <a:defRPr sz="5000"/>
            </a:lvl6pPr>
            <a:lvl7pPr lvl="6" rtl="0">
              <a:spcBef>
                <a:spcPts val="0"/>
              </a:spcBef>
              <a:spcAft>
                <a:spcPts val="0"/>
              </a:spcAft>
              <a:buSzPts val="5000"/>
              <a:buNone/>
              <a:defRPr sz="5000"/>
            </a:lvl7pPr>
            <a:lvl8pPr lvl="7" rtl="0">
              <a:spcBef>
                <a:spcPts val="0"/>
              </a:spcBef>
              <a:spcAft>
                <a:spcPts val="0"/>
              </a:spcAft>
              <a:buSzPts val="5000"/>
              <a:buNone/>
              <a:defRPr sz="5000"/>
            </a:lvl8pPr>
            <a:lvl9pPr lvl="8" rtl="0">
              <a:spcBef>
                <a:spcPts val="0"/>
              </a:spcBef>
              <a:spcAft>
                <a:spcPts val="0"/>
              </a:spcAft>
              <a:buSzPts val="5000"/>
              <a:buNone/>
              <a:defRPr sz="5000"/>
            </a:lvl9pPr>
          </a:lstStyle>
          <a:p>
            <a:r>
              <a:t>xx%</a:t>
            </a:r>
          </a:p>
        </p:txBody>
      </p:sp>
      <p:sp>
        <p:nvSpPr>
          <p:cNvPr id="106" name="Google Shape;106;p22"/>
          <p:cNvSpPr txBox="1"/>
          <p:nvPr>
            <p:ph idx="3" type="subTitle"/>
          </p:nvPr>
        </p:nvSpPr>
        <p:spPr>
          <a:xfrm>
            <a:off x="720001" y="2645913"/>
            <a:ext cx="3888900" cy="3882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07" name="Google Shape;107;p22"/>
          <p:cNvSpPr txBox="1"/>
          <p:nvPr>
            <p:ph hasCustomPrompt="1" idx="4" type="title"/>
          </p:nvPr>
        </p:nvSpPr>
        <p:spPr>
          <a:xfrm>
            <a:off x="720001" y="3506563"/>
            <a:ext cx="3888900" cy="661500"/>
          </a:xfrm>
          <a:prstGeom prst="rect">
            <a:avLst/>
          </a:prstGeom>
        </p:spPr>
        <p:txBody>
          <a:bodyPr anchorCtr="0" anchor="ctr" bIns="91425" lIns="91425" spcFirstLastPara="1" rIns="91425" wrap="square" tIns="91425">
            <a:noAutofit/>
          </a:bodyPr>
          <a:lstStyle>
            <a:lvl1pPr lvl="0" rtl="0">
              <a:spcBef>
                <a:spcPts val="0"/>
              </a:spcBef>
              <a:spcAft>
                <a:spcPts val="0"/>
              </a:spcAft>
              <a:buSzPts val="5000"/>
              <a:buNone/>
              <a:defRPr sz="4500"/>
            </a:lvl1pPr>
            <a:lvl2pPr lvl="1" rtl="0">
              <a:spcBef>
                <a:spcPts val="0"/>
              </a:spcBef>
              <a:spcAft>
                <a:spcPts val="0"/>
              </a:spcAft>
              <a:buSzPts val="5000"/>
              <a:buNone/>
              <a:defRPr sz="5000"/>
            </a:lvl2pPr>
            <a:lvl3pPr lvl="2" rtl="0">
              <a:spcBef>
                <a:spcPts val="0"/>
              </a:spcBef>
              <a:spcAft>
                <a:spcPts val="0"/>
              </a:spcAft>
              <a:buSzPts val="5000"/>
              <a:buNone/>
              <a:defRPr sz="5000"/>
            </a:lvl3pPr>
            <a:lvl4pPr lvl="3" rtl="0">
              <a:spcBef>
                <a:spcPts val="0"/>
              </a:spcBef>
              <a:spcAft>
                <a:spcPts val="0"/>
              </a:spcAft>
              <a:buSzPts val="5000"/>
              <a:buNone/>
              <a:defRPr sz="5000"/>
            </a:lvl4pPr>
            <a:lvl5pPr lvl="4" rtl="0">
              <a:spcBef>
                <a:spcPts val="0"/>
              </a:spcBef>
              <a:spcAft>
                <a:spcPts val="0"/>
              </a:spcAft>
              <a:buSzPts val="5000"/>
              <a:buNone/>
              <a:defRPr sz="5000"/>
            </a:lvl5pPr>
            <a:lvl6pPr lvl="5" rtl="0">
              <a:spcBef>
                <a:spcPts val="0"/>
              </a:spcBef>
              <a:spcAft>
                <a:spcPts val="0"/>
              </a:spcAft>
              <a:buSzPts val="5000"/>
              <a:buNone/>
              <a:defRPr sz="5000"/>
            </a:lvl6pPr>
            <a:lvl7pPr lvl="6" rtl="0">
              <a:spcBef>
                <a:spcPts val="0"/>
              </a:spcBef>
              <a:spcAft>
                <a:spcPts val="0"/>
              </a:spcAft>
              <a:buSzPts val="5000"/>
              <a:buNone/>
              <a:defRPr sz="5000"/>
            </a:lvl7pPr>
            <a:lvl8pPr lvl="7" rtl="0">
              <a:spcBef>
                <a:spcPts val="0"/>
              </a:spcBef>
              <a:spcAft>
                <a:spcPts val="0"/>
              </a:spcAft>
              <a:buSzPts val="5000"/>
              <a:buNone/>
              <a:defRPr sz="5000"/>
            </a:lvl8pPr>
            <a:lvl9pPr lvl="8" rtl="0">
              <a:spcBef>
                <a:spcPts val="0"/>
              </a:spcBef>
              <a:spcAft>
                <a:spcPts val="0"/>
              </a:spcAft>
              <a:buSzPts val="5000"/>
              <a:buNone/>
              <a:defRPr sz="5000"/>
            </a:lvl9pPr>
          </a:lstStyle>
          <a:p>
            <a:r>
              <a:t>xx%</a:t>
            </a:r>
          </a:p>
        </p:txBody>
      </p:sp>
      <p:sp>
        <p:nvSpPr>
          <p:cNvPr id="108" name="Google Shape;108;p22"/>
          <p:cNvSpPr txBox="1"/>
          <p:nvPr>
            <p:ph idx="5" type="subTitle"/>
          </p:nvPr>
        </p:nvSpPr>
        <p:spPr>
          <a:xfrm>
            <a:off x="720001" y="4055687"/>
            <a:ext cx="3888900" cy="3882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3">
    <p:bg>
      <p:bgPr>
        <a:noFill/>
      </p:bgPr>
    </p:bg>
    <p:spTree>
      <p:nvGrpSpPr>
        <p:cNvPr id="109" name="Shape 109"/>
        <p:cNvGrpSpPr/>
        <p:nvPr/>
      </p:nvGrpSpPr>
      <p:grpSpPr>
        <a:xfrm>
          <a:off x="0" y="0"/>
          <a:ext cx="0" cy="0"/>
          <a:chOff x="0" y="0"/>
          <a:chExt cx="0" cy="0"/>
        </a:xfrm>
      </p:grpSpPr>
      <p:sp>
        <p:nvSpPr>
          <p:cNvPr id="110" name="Google Shape;110;p23"/>
          <p:cNvSpPr/>
          <p:nvPr/>
        </p:nvSpPr>
        <p:spPr>
          <a:xfrm>
            <a:off x="0" y="-37350"/>
            <a:ext cx="4572000" cy="52182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1" name="Google Shape;111;p23"/>
          <p:cNvSpPr txBox="1"/>
          <p:nvPr>
            <p:ph type="title"/>
          </p:nvPr>
        </p:nvSpPr>
        <p:spPr>
          <a:xfrm>
            <a:off x="720000" y="540000"/>
            <a:ext cx="5688900" cy="6030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atin typeface="Nunito"/>
                <a:ea typeface="Nunito"/>
                <a:cs typeface="Nunito"/>
                <a:sym typeface="Nunito"/>
              </a:defRPr>
            </a:lvl2pPr>
            <a:lvl3pPr lvl="2" rtl="0">
              <a:spcBef>
                <a:spcPts val="0"/>
              </a:spcBef>
              <a:spcAft>
                <a:spcPts val="0"/>
              </a:spcAft>
              <a:buSzPts val="3000"/>
              <a:buNone/>
              <a:defRPr>
                <a:latin typeface="Nunito"/>
                <a:ea typeface="Nunito"/>
                <a:cs typeface="Nunito"/>
                <a:sym typeface="Nunito"/>
              </a:defRPr>
            </a:lvl3pPr>
            <a:lvl4pPr lvl="3" rtl="0">
              <a:spcBef>
                <a:spcPts val="0"/>
              </a:spcBef>
              <a:spcAft>
                <a:spcPts val="0"/>
              </a:spcAft>
              <a:buSzPts val="3000"/>
              <a:buNone/>
              <a:defRPr>
                <a:latin typeface="Nunito"/>
                <a:ea typeface="Nunito"/>
                <a:cs typeface="Nunito"/>
                <a:sym typeface="Nunito"/>
              </a:defRPr>
            </a:lvl4pPr>
            <a:lvl5pPr lvl="4" rtl="0">
              <a:spcBef>
                <a:spcPts val="0"/>
              </a:spcBef>
              <a:spcAft>
                <a:spcPts val="0"/>
              </a:spcAft>
              <a:buSzPts val="3000"/>
              <a:buNone/>
              <a:defRPr>
                <a:latin typeface="Nunito"/>
                <a:ea typeface="Nunito"/>
                <a:cs typeface="Nunito"/>
                <a:sym typeface="Nunito"/>
              </a:defRPr>
            </a:lvl5pPr>
            <a:lvl6pPr lvl="5" rtl="0">
              <a:spcBef>
                <a:spcPts val="0"/>
              </a:spcBef>
              <a:spcAft>
                <a:spcPts val="0"/>
              </a:spcAft>
              <a:buSzPts val="3000"/>
              <a:buNone/>
              <a:defRPr>
                <a:latin typeface="Nunito"/>
                <a:ea typeface="Nunito"/>
                <a:cs typeface="Nunito"/>
                <a:sym typeface="Nunito"/>
              </a:defRPr>
            </a:lvl6pPr>
            <a:lvl7pPr lvl="6" rtl="0">
              <a:spcBef>
                <a:spcPts val="0"/>
              </a:spcBef>
              <a:spcAft>
                <a:spcPts val="0"/>
              </a:spcAft>
              <a:buSzPts val="3000"/>
              <a:buNone/>
              <a:defRPr>
                <a:latin typeface="Nunito"/>
                <a:ea typeface="Nunito"/>
                <a:cs typeface="Nunito"/>
                <a:sym typeface="Nunito"/>
              </a:defRPr>
            </a:lvl7pPr>
            <a:lvl8pPr lvl="7" rtl="0">
              <a:spcBef>
                <a:spcPts val="0"/>
              </a:spcBef>
              <a:spcAft>
                <a:spcPts val="0"/>
              </a:spcAft>
              <a:buSzPts val="3000"/>
              <a:buNone/>
              <a:defRPr>
                <a:latin typeface="Nunito"/>
                <a:ea typeface="Nunito"/>
                <a:cs typeface="Nunito"/>
                <a:sym typeface="Nunito"/>
              </a:defRPr>
            </a:lvl8pPr>
            <a:lvl9pPr lvl="8" rtl="0">
              <a:spcBef>
                <a:spcPts val="0"/>
              </a:spcBef>
              <a:spcAft>
                <a:spcPts val="0"/>
              </a:spcAft>
              <a:buSzPts val="3000"/>
              <a:buNone/>
              <a:defRPr>
                <a:latin typeface="Nunito"/>
                <a:ea typeface="Nunito"/>
                <a:cs typeface="Nunito"/>
                <a:sym typeface="Nunito"/>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4">
    <p:bg>
      <p:bgPr>
        <a:solidFill>
          <a:schemeClr val="dk1"/>
        </a:solidFill>
      </p:bgPr>
    </p:bg>
    <p:spTree>
      <p:nvGrpSpPr>
        <p:cNvPr id="112" name="Shape 112"/>
        <p:cNvGrpSpPr/>
        <p:nvPr/>
      </p:nvGrpSpPr>
      <p:grpSpPr>
        <a:xfrm>
          <a:off x="0" y="0"/>
          <a:ext cx="0" cy="0"/>
          <a:chOff x="0" y="0"/>
          <a:chExt cx="0" cy="0"/>
        </a:xfrm>
      </p:grpSpPr>
      <p:sp>
        <p:nvSpPr>
          <p:cNvPr id="113" name="Google Shape;113;p24"/>
          <p:cNvSpPr txBox="1"/>
          <p:nvPr>
            <p:ph idx="1" type="subTitle"/>
          </p:nvPr>
        </p:nvSpPr>
        <p:spPr>
          <a:xfrm>
            <a:off x="4200125" y="2028288"/>
            <a:ext cx="1329300" cy="30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800"/>
              <a:buFont typeface="Nunito ExtraBold"/>
              <a:buNone/>
              <a:defRPr>
                <a:solidFill>
                  <a:schemeClr val="lt2"/>
                </a:solidFill>
                <a:latin typeface="Work Sans ExtraBold"/>
                <a:ea typeface="Work Sans ExtraBold"/>
                <a:cs typeface="Work Sans ExtraBold"/>
                <a:sym typeface="Work Sans ExtraBold"/>
              </a:defRPr>
            </a:lvl1pPr>
            <a:lvl2pPr lvl="1" rtl="0">
              <a:lnSpc>
                <a:spcPct val="100000"/>
              </a:lnSpc>
              <a:spcBef>
                <a:spcPts val="1600"/>
              </a:spcBef>
              <a:spcAft>
                <a:spcPts val="0"/>
              </a:spcAft>
              <a:buSzPts val="1800"/>
              <a:buFont typeface="Nunito ExtraBold"/>
              <a:buNone/>
              <a:defRPr sz="1800">
                <a:latin typeface="Nunito ExtraBold"/>
                <a:ea typeface="Nunito ExtraBold"/>
                <a:cs typeface="Nunito ExtraBold"/>
                <a:sym typeface="Nunito ExtraBold"/>
              </a:defRPr>
            </a:lvl2pPr>
            <a:lvl3pPr lvl="2" rtl="0">
              <a:lnSpc>
                <a:spcPct val="100000"/>
              </a:lnSpc>
              <a:spcBef>
                <a:spcPts val="1600"/>
              </a:spcBef>
              <a:spcAft>
                <a:spcPts val="0"/>
              </a:spcAft>
              <a:buSzPts val="1800"/>
              <a:buFont typeface="Nunito ExtraBold"/>
              <a:buNone/>
              <a:defRPr sz="1800">
                <a:latin typeface="Nunito ExtraBold"/>
                <a:ea typeface="Nunito ExtraBold"/>
                <a:cs typeface="Nunito ExtraBold"/>
                <a:sym typeface="Nunito ExtraBold"/>
              </a:defRPr>
            </a:lvl3pPr>
            <a:lvl4pPr lvl="3" rtl="0">
              <a:lnSpc>
                <a:spcPct val="100000"/>
              </a:lnSpc>
              <a:spcBef>
                <a:spcPts val="1600"/>
              </a:spcBef>
              <a:spcAft>
                <a:spcPts val="0"/>
              </a:spcAft>
              <a:buSzPts val="1800"/>
              <a:buFont typeface="Nunito ExtraBold"/>
              <a:buNone/>
              <a:defRPr sz="1800">
                <a:latin typeface="Nunito ExtraBold"/>
                <a:ea typeface="Nunito ExtraBold"/>
                <a:cs typeface="Nunito ExtraBold"/>
                <a:sym typeface="Nunito ExtraBold"/>
              </a:defRPr>
            </a:lvl4pPr>
            <a:lvl5pPr lvl="4" rtl="0">
              <a:lnSpc>
                <a:spcPct val="100000"/>
              </a:lnSpc>
              <a:spcBef>
                <a:spcPts val="1600"/>
              </a:spcBef>
              <a:spcAft>
                <a:spcPts val="0"/>
              </a:spcAft>
              <a:buSzPts val="1800"/>
              <a:buFont typeface="Nunito ExtraBold"/>
              <a:buNone/>
              <a:defRPr sz="1800">
                <a:latin typeface="Nunito ExtraBold"/>
                <a:ea typeface="Nunito ExtraBold"/>
                <a:cs typeface="Nunito ExtraBold"/>
                <a:sym typeface="Nunito ExtraBold"/>
              </a:defRPr>
            </a:lvl5pPr>
            <a:lvl6pPr lvl="5" rtl="0">
              <a:lnSpc>
                <a:spcPct val="100000"/>
              </a:lnSpc>
              <a:spcBef>
                <a:spcPts val="1600"/>
              </a:spcBef>
              <a:spcAft>
                <a:spcPts val="0"/>
              </a:spcAft>
              <a:buSzPts val="1800"/>
              <a:buFont typeface="Nunito ExtraBold"/>
              <a:buNone/>
              <a:defRPr sz="1800">
                <a:latin typeface="Nunito ExtraBold"/>
                <a:ea typeface="Nunito ExtraBold"/>
                <a:cs typeface="Nunito ExtraBold"/>
                <a:sym typeface="Nunito ExtraBold"/>
              </a:defRPr>
            </a:lvl6pPr>
            <a:lvl7pPr lvl="6" rtl="0">
              <a:lnSpc>
                <a:spcPct val="100000"/>
              </a:lnSpc>
              <a:spcBef>
                <a:spcPts val="1600"/>
              </a:spcBef>
              <a:spcAft>
                <a:spcPts val="0"/>
              </a:spcAft>
              <a:buSzPts val="1800"/>
              <a:buFont typeface="Nunito ExtraBold"/>
              <a:buNone/>
              <a:defRPr sz="1800">
                <a:latin typeface="Nunito ExtraBold"/>
                <a:ea typeface="Nunito ExtraBold"/>
                <a:cs typeface="Nunito ExtraBold"/>
                <a:sym typeface="Nunito ExtraBold"/>
              </a:defRPr>
            </a:lvl7pPr>
            <a:lvl8pPr lvl="7" rtl="0">
              <a:lnSpc>
                <a:spcPct val="100000"/>
              </a:lnSpc>
              <a:spcBef>
                <a:spcPts val="1600"/>
              </a:spcBef>
              <a:spcAft>
                <a:spcPts val="0"/>
              </a:spcAft>
              <a:buSzPts val="1800"/>
              <a:buFont typeface="Nunito ExtraBold"/>
              <a:buNone/>
              <a:defRPr sz="1800">
                <a:latin typeface="Nunito ExtraBold"/>
                <a:ea typeface="Nunito ExtraBold"/>
                <a:cs typeface="Nunito ExtraBold"/>
                <a:sym typeface="Nunito ExtraBold"/>
              </a:defRPr>
            </a:lvl8pPr>
            <a:lvl9pPr lvl="8" rtl="0">
              <a:lnSpc>
                <a:spcPct val="100000"/>
              </a:lnSpc>
              <a:spcBef>
                <a:spcPts val="1600"/>
              </a:spcBef>
              <a:spcAft>
                <a:spcPts val="1600"/>
              </a:spcAft>
              <a:buSzPts val="1800"/>
              <a:buFont typeface="Nunito ExtraBold"/>
              <a:buNone/>
              <a:defRPr sz="1800">
                <a:latin typeface="Nunito ExtraBold"/>
                <a:ea typeface="Nunito ExtraBold"/>
                <a:cs typeface="Nunito ExtraBold"/>
                <a:sym typeface="Nunito ExtraBold"/>
              </a:defRPr>
            </a:lvl9pPr>
          </a:lstStyle>
          <a:p/>
        </p:txBody>
      </p:sp>
      <p:sp>
        <p:nvSpPr>
          <p:cNvPr id="114" name="Google Shape;114;p24"/>
          <p:cNvSpPr txBox="1"/>
          <p:nvPr>
            <p:ph idx="2" type="subTitle"/>
          </p:nvPr>
        </p:nvSpPr>
        <p:spPr>
          <a:xfrm>
            <a:off x="7013400" y="2028288"/>
            <a:ext cx="1329300" cy="30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800"/>
              <a:buFont typeface="Nunito ExtraBold"/>
              <a:buNone/>
              <a:defRPr>
                <a:solidFill>
                  <a:schemeClr val="lt2"/>
                </a:solidFill>
                <a:latin typeface="Work Sans ExtraBold"/>
                <a:ea typeface="Work Sans ExtraBold"/>
                <a:cs typeface="Work Sans ExtraBold"/>
                <a:sym typeface="Work Sans ExtraBold"/>
              </a:defRPr>
            </a:lvl1pPr>
            <a:lvl2pPr lvl="1" rtl="0">
              <a:lnSpc>
                <a:spcPct val="100000"/>
              </a:lnSpc>
              <a:spcBef>
                <a:spcPts val="1600"/>
              </a:spcBef>
              <a:spcAft>
                <a:spcPts val="0"/>
              </a:spcAft>
              <a:buSzPts val="1800"/>
              <a:buFont typeface="Nunito ExtraBold"/>
              <a:buNone/>
              <a:defRPr sz="1800">
                <a:latin typeface="Nunito ExtraBold"/>
                <a:ea typeface="Nunito ExtraBold"/>
                <a:cs typeface="Nunito ExtraBold"/>
                <a:sym typeface="Nunito ExtraBold"/>
              </a:defRPr>
            </a:lvl2pPr>
            <a:lvl3pPr lvl="2" rtl="0">
              <a:lnSpc>
                <a:spcPct val="100000"/>
              </a:lnSpc>
              <a:spcBef>
                <a:spcPts val="1600"/>
              </a:spcBef>
              <a:spcAft>
                <a:spcPts val="0"/>
              </a:spcAft>
              <a:buSzPts val="1800"/>
              <a:buFont typeface="Nunito ExtraBold"/>
              <a:buNone/>
              <a:defRPr sz="1800">
                <a:latin typeface="Nunito ExtraBold"/>
                <a:ea typeface="Nunito ExtraBold"/>
                <a:cs typeface="Nunito ExtraBold"/>
                <a:sym typeface="Nunito ExtraBold"/>
              </a:defRPr>
            </a:lvl3pPr>
            <a:lvl4pPr lvl="3" rtl="0">
              <a:lnSpc>
                <a:spcPct val="100000"/>
              </a:lnSpc>
              <a:spcBef>
                <a:spcPts val="1600"/>
              </a:spcBef>
              <a:spcAft>
                <a:spcPts val="0"/>
              </a:spcAft>
              <a:buSzPts val="1800"/>
              <a:buFont typeface="Nunito ExtraBold"/>
              <a:buNone/>
              <a:defRPr sz="1800">
                <a:latin typeface="Nunito ExtraBold"/>
                <a:ea typeface="Nunito ExtraBold"/>
                <a:cs typeface="Nunito ExtraBold"/>
                <a:sym typeface="Nunito ExtraBold"/>
              </a:defRPr>
            </a:lvl4pPr>
            <a:lvl5pPr lvl="4" rtl="0">
              <a:lnSpc>
                <a:spcPct val="100000"/>
              </a:lnSpc>
              <a:spcBef>
                <a:spcPts val="1600"/>
              </a:spcBef>
              <a:spcAft>
                <a:spcPts val="0"/>
              </a:spcAft>
              <a:buSzPts val="1800"/>
              <a:buFont typeface="Nunito ExtraBold"/>
              <a:buNone/>
              <a:defRPr sz="1800">
                <a:latin typeface="Nunito ExtraBold"/>
                <a:ea typeface="Nunito ExtraBold"/>
                <a:cs typeface="Nunito ExtraBold"/>
                <a:sym typeface="Nunito ExtraBold"/>
              </a:defRPr>
            </a:lvl5pPr>
            <a:lvl6pPr lvl="5" rtl="0">
              <a:lnSpc>
                <a:spcPct val="100000"/>
              </a:lnSpc>
              <a:spcBef>
                <a:spcPts val="1600"/>
              </a:spcBef>
              <a:spcAft>
                <a:spcPts val="0"/>
              </a:spcAft>
              <a:buSzPts val="1800"/>
              <a:buFont typeface="Nunito ExtraBold"/>
              <a:buNone/>
              <a:defRPr sz="1800">
                <a:latin typeface="Nunito ExtraBold"/>
                <a:ea typeface="Nunito ExtraBold"/>
                <a:cs typeface="Nunito ExtraBold"/>
                <a:sym typeface="Nunito ExtraBold"/>
              </a:defRPr>
            </a:lvl6pPr>
            <a:lvl7pPr lvl="6" rtl="0">
              <a:lnSpc>
                <a:spcPct val="100000"/>
              </a:lnSpc>
              <a:spcBef>
                <a:spcPts val="1600"/>
              </a:spcBef>
              <a:spcAft>
                <a:spcPts val="0"/>
              </a:spcAft>
              <a:buSzPts val="1800"/>
              <a:buFont typeface="Nunito ExtraBold"/>
              <a:buNone/>
              <a:defRPr sz="1800">
                <a:latin typeface="Nunito ExtraBold"/>
                <a:ea typeface="Nunito ExtraBold"/>
                <a:cs typeface="Nunito ExtraBold"/>
                <a:sym typeface="Nunito ExtraBold"/>
              </a:defRPr>
            </a:lvl7pPr>
            <a:lvl8pPr lvl="7" rtl="0">
              <a:lnSpc>
                <a:spcPct val="100000"/>
              </a:lnSpc>
              <a:spcBef>
                <a:spcPts val="1600"/>
              </a:spcBef>
              <a:spcAft>
                <a:spcPts val="0"/>
              </a:spcAft>
              <a:buSzPts val="1800"/>
              <a:buFont typeface="Nunito ExtraBold"/>
              <a:buNone/>
              <a:defRPr sz="1800">
                <a:latin typeface="Nunito ExtraBold"/>
                <a:ea typeface="Nunito ExtraBold"/>
                <a:cs typeface="Nunito ExtraBold"/>
                <a:sym typeface="Nunito ExtraBold"/>
              </a:defRPr>
            </a:lvl8pPr>
            <a:lvl9pPr lvl="8" rtl="0">
              <a:lnSpc>
                <a:spcPct val="100000"/>
              </a:lnSpc>
              <a:spcBef>
                <a:spcPts val="1600"/>
              </a:spcBef>
              <a:spcAft>
                <a:spcPts val="1600"/>
              </a:spcAft>
              <a:buSzPts val="1800"/>
              <a:buFont typeface="Nunito ExtraBold"/>
              <a:buNone/>
              <a:defRPr sz="1800">
                <a:latin typeface="Nunito ExtraBold"/>
                <a:ea typeface="Nunito ExtraBold"/>
                <a:cs typeface="Nunito ExtraBold"/>
                <a:sym typeface="Nunito ExtraBold"/>
              </a:defRPr>
            </a:lvl9pPr>
          </a:lstStyle>
          <a:p/>
        </p:txBody>
      </p:sp>
      <p:sp>
        <p:nvSpPr>
          <p:cNvPr id="115" name="Google Shape;115;p24"/>
          <p:cNvSpPr txBox="1"/>
          <p:nvPr>
            <p:ph idx="3" type="subTitle"/>
          </p:nvPr>
        </p:nvSpPr>
        <p:spPr>
          <a:xfrm>
            <a:off x="4200125" y="2333113"/>
            <a:ext cx="1410600" cy="7182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16" name="Google Shape;116;p24"/>
          <p:cNvSpPr txBox="1"/>
          <p:nvPr>
            <p:ph idx="4" type="subTitle"/>
          </p:nvPr>
        </p:nvSpPr>
        <p:spPr>
          <a:xfrm>
            <a:off x="7013400" y="2333088"/>
            <a:ext cx="1410600" cy="7182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17" name="Google Shape;117;p24"/>
          <p:cNvSpPr txBox="1"/>
          <p:nvPr>
            <p:ph idx="5" type="subTitle"/>
          </p:nvPr>
        </p:nvSpPr>
        <p:spPr>
          <a:xfrm>
            <a:off x="4200125" y="3504300"/>
            <a:ext cx="1329300" cy="30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800"/>
              <a:buFont typeface="Nunito ExtraBold"/>
              <a:buNone/>
              <a:defRPr>
                <a:solidFill>
                  <a:schemeClr val="lt2"/>
                </a:solidFill>
                <a:latin typeface="Work Sans ExtraBold"/>
                <a:ea typeface="Work Sans ExtraBold"/>
                <a:cs typeface="Work Sans ExtraBold"/>
                <a:sym typeface="Work Sans ExtraBold"/>
              </a:defRPr>
            </a:lvl1pPr>
            <a:lvl2pPr lvl="1" rtl="0">
              <a:lnSpc>
                <a:spcPct val="100000"/>
              </a:lnSpc>
              <a:spcBef>
                <a:spcPts val="1600"/>
              </a:spcBef>
              <a:spcAft>
                <a:spcPts val="0"/>
              </a:spcAft>
              <a:buSzPts val="1800"/>
              <a:buFont typeface="Nunito ExtraBold"/>
              <a:buNone/>
              <a:defRPr sz="1800">
                <a:latin typeface="Nunito ExtraBold"/>
                <a:ea typeface="Nunito ExtraBold"/>
                <a:cs typeface="Nunito ExtraBold"/>
                <a:sym typeface="Nunito ExtraBold"/>
              </a:defRPr>
            </a:lvl2pPr>
            <a:lvl3pPr lvl="2" rtl="0">
              <a:lnSpc>
                <a:spcPct val="100000"/>
              </a:lnSpc>
              <a:spcBef>
                <a:spcPts val="1600"/>
              </a:spcBef>
              <a:spcAft>
                <a:spcPts val="0"/>
              </a:spcAft>
              <a:buSzPts val="1800"/>
              <a:buFont typeface="Nunito ExtraBold"/>
              <a:buNone/>
              <a:defRPr sz="1800">
                <a:latin typeface="Nunito ExtraBold"/>
                <a:ea typeface="Nunito ExtraBold"/>
                <a:cs typeface="Nunito ExtraBold"/>
                <a:sym typeface="Nunito ExtraBold"/>
              </a:defRPr>
            </a:lvl3pPr>
            <a:lvl4pPr lvl="3" rtl="0">
              <a:lnSpc>
                <a:spcPct val="100000"/>
              </a:lnSpc>
              <a:spcBef>
                <a:spcPts val="1600"/>
              </a:spcBef>
              <a:spcAft>
                <a:spcPts val="0"/>
              </a:spcAft>
              <a:buSzPts val="1800"/>
              <a:buFont typeface="Nunito ExtraBold"/>
              <a:buNone/>
              <a:defRPr sz="1800">
                <a:latin typeface="Nunito ExtraBold"/>
                <a:ea typeface="Nunito ExtraBold"/>
                <a:cs typeface="Nunito ExtraBold"/>
                <a:sym typeface="Nunito ExtraBold"/>
              </a:defRPr>
            </a:lvl4pPr>
            <a:lvl5pPr lvl="4" rtl="0">
              <a:lnSpc>
                <a:spcPct val="100000"/>
              </a:lnSpc>
              <a:spcBef>
                <a:spcPts val="1600"/>
              </a:spcBef>
              <a:spcAft>
                <a:spcPts val="0"/>
              </a:spcAft>
              <a:buSzPts val="1800"/>
              <a:buFont typeface="Nunito ExtraBold"/>
              <a:buNone/>
              <a:defRPr sz="1800">
                <a:latin typeface="Nunito ExtraBold"/>
                <a:ea typeface="Nunito ExtraBold"/>
                <a:cs typeface="Nunito ExtraBold"/>
                <a:sym typeface="Nunito ExtraBold"/>
              </a:defRPr>
            </a:lvl5pPr>
            <a:lvl6pPr lvl="5" rtl="0">
              <a:lnSpc>
                <a:spcPct val="100000"/>
              </a:lnSpc>
              <a:spcBef>
                <a:spcPts val="1600"/>
              </a:spcBef>
              <a:spcAft>
                <a:spcPts val="0"/>
              </a:spcAft>
              <a:buSzPts val="1800"/>
              <a:buFont typeface="Nunito ExtraBold"/>
              <a:buNone/>
              <a:defRPr sz="1800">
                <a:latin typeface="Nunito ExtraBold"/>
                <a:ea typeface="Nunito ExtraBold"/>
                <a:cs typeface="Nunito ExtraBold"/>
                <a:sym typeface="Nunito ExtraBold"/>
              </a:defRPr>
            </a:lvl6pPr>
            <a:lvl7pPr lvl="6" rtl="0">
              <a:lnSpc>
                <a:spcPct val="100000"/>
              </a:lnSpc>
              <a:spcBef>
                <a:spcPts val="1600"/>
              </a:spcBef>
              <a:spcAft>
                <a:spcPts val="0"/>
              </a:spcAft>
              <a:buSzPts val="1800"/>
              <a:buFont typeface="Nunito ExtraBold"/>
              <a:buNone/>
              <a:defRPr sz="1800">
                <a:latin typeface="Nunito ExtraBold"/>
                <a:ea typeface="Nunito ExtraBold"/>
                <a:cs typeface="Nunito ExtraBold"/>
                <a:sym typeface="Nunito ExtraBold"/>
              </a:defRPr>
            </a:lvl7pPr>
            <a:lvl8pPr lvl="7" rtl="0">
              <a:lnSpc>
                <a:spcPct val="100000"/>
              </a:lnSpc>
              <a:spcBef>
                <a:spcPts val="1600"/>
              </a:spcBef>
              <a:spcAft>
                <a:spcPts val="0"/>
              </a:spcAft>
              <a:buSzPts val="1800"/>
              <a:buFont typeface="Nunito ExtraBold"/>
              <a:buNone/>
              <a:defRPr sz="1800">
                <a:latin typeface="Nunito ExtraBold"/>
                <a:ea typeface="Nunito ExtraBold"/>
                <a:cs typeface="Nunito ExtraBold"/>
                <a:sym typeface="Nunito ExtraBold"/>
              </a:defRPr>
            </a:lvl8pPr>
            <a:lvl9pPr lvl="8" rtl="0">
              <a:lnSpc>
                <a:spcPct val="100000"/>
              </a:lnSpc>
              <a:spcBef>
                <a:spcPts val="1600"/>
              </a:spcBef>
              <a:spcAft>
                <a:spcPts val="1600"/>
              </a:spcAft>
              <a:buSzPts val="1800"/>
              <a:buFont typeface="Nunito ExtraBold"/>
              <a:buNone/>
              <a:defRPr sz="1800">
                <a:latin typeface="Nunito ExtraBold"/>
                <a:ea typeface="Nunito ExtraBold"/>
                <a:cs typeface="Nunito ExtraBold"/>
                <a:sym typeface="Nunito ExtraBold"/>
              </a:defRPr>
            </a:lvl9pPr>
          </a:lstStyle>
          <a:p/>
        </p:txBody>
      </p:sp>
      <p:sp>
        <p:nvSpPr>
          <p:cNvPr id="118" name="Google Shape;118;p24"/>
          <p:cNvSpPr txBox="1"/>
          <p:nvPr>
            <p:ph idx="6" type="subTitle"/>
          </p:nvPr>
        </p:nvSpPr>
        <p:spPr>
          <a:xfrm>
            <a:off x="7013400" y="3504300"/>
            <a:ext cx="1329300" cy="30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800"/>
              <a:buFont typeface="Nunito ExtraBold"/>
              <a:buNone/>
              <a:defRPr>
                <a:solidFill>
                  <a:schemeClr val="lt2"/>
                </a:solidFill>
                <a:latin typeface="Work Sans ExtraBold"/>
                <a:ea typeface="Work Sans ExtraBold"/>
                <a:cs typeface="Work Sans ExtraBold"/>
                <a:sym typeface="Work Sans ExtraBold"/>
              </a:defRPr>
            </a:lvl1pPr>
            <a:lvl2pPr lvl="1" rtl="0">
              <a:lnSpc>
                <a:spcPct val="100000"/>
              </a:lnSpc>
              <a:spcBef>
                <a:spcPts val="1600"/>
              </a:spcBef>
              <a:spcAft>
                <a:spcPts val="0"/>
              </a:spcAft>
              <a:buSzPts val="1800"/>
              <a:buFont typeface="Nunito ExtraBold"/>
              <a:buNone/>
              <a:defRPr sz="1800">
                <a:latin typeface="Nunito ExtraBold"/>
                <a:ea typeface="Nunito ExtraBold"/>
                <a:cs typeface="Nunito ExtraBold"/>
                <a:sym typeface="Nunito ExtraBold"/>
              </a:defRPr>
            </a:lvl2pPr>
            <a:lvl3pPr lvl="2" rtl="0">
              <a:lnSpc>
                <a:spcPct val="100000"/>
              </a:lnSpc>
              <a:spcBef>
                <a:spcPts val="1600"/>
              </a:spcBef>
              <a:spcAft>
                <a:spcPts val="0"/>
              </a:spcAft>
              <a:buSzPts val="1800"/>
              <a:buFont typeface="Nunito ExtraBold"/>
              <a:buNone/>
              <a:defRPr sz="1800">
                <a:latin typeface="Nunito ExtraBold"/>
                <a:ea typeface="Nunito ExtraBold"/>
                <a:cs typeface="Nunito ExtraBold"/>
                <a:sym typeface="Nunito ExtraBold"/>
              </a:defRPr>
            </a:lvl3pPr>
            <a:lvl4pPr lvl="3" rtl="0">
              <a:lnSpc>
                <a:spcPct val="100000"/>
              </a:lnSpc>
              <a:spcBef>
                <a:spcPts val="1600"/>
              </a:spcBef>
              <a:spcAft>
                <a:spcPts val="0"/>
              </a:spcAft>
              <a:buSzPts val="1800"/>
              <a:buFont typeface="Nunito ExtraBold"/>
              <a:buNone/>
              <a:defRPr sz="1800">
                <a:latin typeface="Nunito ExtraBold"/>
                <a:ea typeface="Nunito ExtraBold"/>
                <a:cs typeface="Nunito ExtraBold"/>
                <a:sym typeface="Nunito ExtraBold"/>
              </a:defRPr>
            </a:lvl4pPr>
            <a:lvl5pPr lvl="4" rtl="0">
              <a:lnSpc>
                <a:spcPct val="100000"/>
              </a:lnSpc>
              <a:spcBef>
                <a:spcPts val="1600"/>
              </a:spcBef>
              <a:spcAft>
                <a:spcPts val="0"/>
              </a:spcAft>
              <a:buSzPts val="1800"/>
              <a:buFont typeface="Nunito ExtraBold"/>
              <a:buNone/>
              <a:defRPr sz="1800">
                <a:latin typeface="Nunito ExtraBold"/>
                <a:ea typeface="Nunito ExtraBold"/>
                <a:cs typeface="Nunito ExtraBold"/>
                <a:sym typeface="Nunito ExtraBold"/>
              </a:defRPr>
            </a:lvl5pPr>
            <a:lvl6pPr lvl="5" rtl="0">
              <a:lnSpc>
                <a:spcPct val="100000"/>
              </a:lnSpc>
              <a:spcBef>
                <a:spcPts val="1600"/>
              </a:spcBef>
              <a:spcAft>
                <a:spcPts val="0"/>
              </a:spcAft>
              <a:buSzPts val="1800"/>
              <a:buFont typeface="Nunito ExtraBold"/>
              <a:buNone/>
              <a:defRPr sz="1800">
                <a:latin typeface="Nunito ExtraBold"/>
                <a:ea typeface="Nunito ExtraBold"/>
                <a:cs typeface="Nunito ExtraBold"/>
                <a:sym typeface="Nunito ExtraBold"/>
              </a:defRPr>
            </a:lvl6pPr>
            <a:lvl7pPr lvl="6" rtl="0">
              <a:lnSpc>
                <a:spcPct val="100000"/>
              </a:lnSpc>
              <a:spcBef>
                <a:spcPts val="1600"/>
              </a:spcBef>
              <a:spcAft>
                <a:spcPts val="0"/>
              </a:spcAft>
              <a:buSzPts val="1800"/>
              <a:buFont typeface="Nunito ExtraBold"/>
              <a:buNone/>
              <a:defRPr sz="1800">
                <a:latin typeface="Nunito ExtraBold"/>
                <a:ea typeface="Nunito ExtraBold"/>
                <a:cs typeface="Nunito ExtraBold"/>
                <a:sym typeface="Nunito ExtraBold"/>
              </a:defRPr>
            </a:lvl7pPr>
            <a:lvl8pPr lvl="7" rtl="0">
              <a:lnSpc>
                <a:spcPct val="100000"/>
              </a:lnSpc>
              <a:spcBef>
                <a:spcPts val="1600"/>
              </a:spcBef>
              <a:spcAft>
                <a:spcPts val="0"/>
              </a:spcAft>
              <a:buSzPts val="1800"/>
              <a:buFont typeface="Nunito ExtraBold"/>
              <a:buNone/>
              <a:defRPr sz="1800">
                <a:latin typeface="Nunito ExtraBold"/>
                <a:ea typeface="Nunito ExtraBold"/>
                <a:cs typeface="Nunito ExtraBold"/>
                <a:sym typeface="Nunito ExtraBold"/>
              </a:defRPr>
            </a:lvl8pPr>
            <a:lvl9pPr lvl="8" rtl="0">
              <a:lnSpc>
                <a:spcPct val="100000"/>
              </a:lnSpc>
              <a:spcBef>
                <a:spcPts val="1600"/>
              </a:spcBef>
              <a:spcAft>
                <a:spcPts val="1600"/>
              </a:spcAft>
              <a:buSzPts val="1800"/>
              <a:buFont typeface="Nunito ExtraBold"/>
              <a:buNone/>
              <a:defRPr sz="1800">
                <a:latin typeface="Nunito ExtraBold"/>
                <a:ea typeface="Nunito ExtraBold"/>
                <a:cs typeface="Nunito ExtraBold"/>
                <a:sym typeface="Nunito ExtraBold"/>
              </a:defRPr>
            </a:lvl9pPr>
          </a:lstStyle>
          <a:p/>
        </p:txBody>
      </p:sp>
      <p:sp>
        <p:nvSpPr>
          <p:cNvPr id="119" name="Google Shape;119;p24"/>
          <p:cNvSpPr txBox="1"/>
          <p:nvPr>
            <p:ph idx="7" type="subTitle"/>
          </p:nvPr>
        </p:nvSpPr>
        <p:spPr>
          <a:xfrm>
            <a:off x="4200125" y="3809125"/>
            <a:ext cx="1410600" cy="7182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20" name="Google Shape;120;p24"/>
          <p:cNvSpPr txBox="1"/>
          <p:nvPr>
            <p:ph idx="8" type="subTitle"/>
          </p:nvPr>
        </p:nvSpPr>
        <p:spPr>
          <a:xfrm>
            <a:off x="7013400" y="3809100"/>
            <a:ext cx="1410600" cy="7182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21" name="Google Shape;121;p24"/>
          <p:cNvSpPr txBox="1"/>
          <p:nvPr>
            <p:ph idx="9" type="subTitle"/>
          </p:nvPr>
        </p:nvSpPr>
        <p:spPr>
          <a:xfrm>
            <a:off x="4200125" y="552275"/>
            <a:ext cx="1329300" cy="30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800"/>
              <a:buFont typeface="Nunito ExtraBold"/>
              <a:buNone/>
              <a:defRPr>
                <a:solidFill>
                  <a:schemeClr val="lt2"/>
                </a:solidFill>
                <a:latin typeface="Work Sans ExtraBold"/>
                <a:ea typeface="Work Sans ExtraBold"/>
                <a:cs typeface="Work Sans ExtraBold"/>
                <a:sym typeface="Work Sans ExtraBold"/>
              </a:defRPr>
            </a:lvl1pPr>
            <a:lvl2pPr lvl="1" rtl="0">
              <a:lnSpc>
                <a:spcPct val="100000"/>
              </a:lnSpc>
              <a:spcBef>
                <a:spcPts val="0"/>
              </a:spcBef>
              <a:spcAft>
                <a:spcPts val="0"/>
              </a:spcAft>
              <a:buSzPts val="1800"/>
              <a:buFont typeface="Nunito ExtraBold"/>
              <a:buNone/>
              <a:defRPr sz="1800">
                <a:latin typeface="Nunito ExtraBold"/>
                <a:ea typeface="Nunito ExtraBold"/>
                <a:cs typeface="Nunito ExtraBold"/>
                <a:sym typeface="Nunito ExtraBold"/>
              </a:defRPr>
            </a:lvl2pPr>
            <a:lvl3pPr lvl="2" rtl="0">
              <a:lnSpc>
                <a:spcPct val="100000"/>
              </a:lnSpc>
              <a:spcBef>
                <a:spcPts val="1600"/>
              </a:spcBef>
              <a:spcAft>
                <a:spcPts val="0"/>
              </a:spcAft>
              <a:buSzPts val="1800"/>
              <a:buFont typeface="Nunito ExtraBold"/>
              <a:buNone/>
              <a:defRPr sz="1800">
                <a:latin typeface="Nunito ExtraBold"/>
                <a:ea typeface="Nunito ExtraBold"/>
                <a:cs typeface="Nunito ExtraBold"/>
                <a:sym typeface="Nunito ExtraBold"/>
              </a:defRPr>
            </a:lvl3pPr>
            <a:lvl4pPr lvl="3" rtl="0">
              <a:lnSpc>
                <a:spcPct val="100000"/>
              </a:lnSpc>
              <a:spcBef>
                <a:spcPts val="1600"/>
              </a:spcBef>
              <a:spcAft>
                <a:spcPts val="0"/>
              </a:spcAft>
              <a:buSzPts val="1800"/>
              <a:buFont typeface="Nunito ExtraBold"/>
              <a:buNone/>
              <a:defRPr sz="1800">
                <a:latin typeface="Nunito ExtraBold"/>
                <a:ea typeface="Nunito ExtraBold"/>
                <a:cs typeface="Nunito ExtraBold"/>
                <a:sym typeface="Nunito ExtraBold"/>
              </a:defRPr>
            </a:lvl4pPr>
            <a:lvl5pPr lvl="4" rtl="0">
              <a:lnSpc>
                <a:spcPct val="100000"/>
              </a:lnSpc>
              <a:spcBef>
                <a:spcPts val="1600"/>
              </a:spcBef>
              <a:spcAft>
                <a:spcPts val="0"/>
              </a:spcAft>
              <a:buSzPts val="1800"/>
              <a:buFont typeface="Nunito ExtraBold"/>
              <a:buNone/>
              <a:defRPr sz="1800">
                <a:latin typeface="Nunito ExtraBold"/>
                <a:ea typeface="Nunito ExtraBold"/>
                <a:cs typeface="Nunito ExtraBold"/>
                <a:sym typeface="Nunito ExtraBold"/>
              </a:defRPr>
            </a:lvl5pPr>
            <a:lvl6pPr lvl="5" rtl="0">
              <a:lnSpc>
                <a:spcPct val="100000"/>
              </a:lnSpc>
              <a:spcBef>
                <a:spcPts val="1600"/>
              </a:spcBef>
              <a:spcAft>
                <a:spcPts val="0"/>
              </a:spcAft>
              <a:buSzPts val="1800"/>
              <a:buFont typeface="Nunito ExtraBold"/>
              <a:buNone/>
              <a:defRPr sz="1800">
                <a:latin typeface="Nunito ExtraBold"/>
                <a:ea typeface="Nunito ExtraBold"/>
                <a:cs typeface="Nunito ExtraBold"/>
                <a:sym typeface="Nunito ExtraBold"/>
              </a:defRPr>
            </a:lvl6pPr>
            <a:lvl7pPr lvl="6" rtl="0">
              <a:lnSpc>
                <a:spcPct val="100000"/>
              </a:lnSpc>
              <a:spcBef>
                <a:spcPts val="1600"/>
              </a:spcBef>
              <a:spcAft>
                <a:spcPts val="0"/>
              </a:spcAft>
              <a:buSzPts val="1800"/>
              <a:buFont typeface="Nunito ExtraBold"/>
              <a:buNone/>
              <a:defRPr sz="1800">
                <a:latin typeface="Nunito ExtraBold"/>
                <a:ea typeface="Nunito ExtraBold"/>
                <a:cs typeface="Nunito ExtraBold"/>
                <a:sym typeface="Nunito ExtraBold"/>
              </a:defRPr>
            </a:lvl7pPr>
            <a:lvl8pPr lvl="7" rtl="0">
              <a:lnSpc>
                <a:spcPct val="100000"/>
              </a:lnSpc>
              <a:spcBef>
                <a:spcPts val="1600"/>
              </a:spcBef>
              <a:spcAft>
                <a:spcPts val="0"/>
              </a:spcAft>
              <a:buSzPts val="1800"/>
              <a:buFont typeface="Nunito ExtraBold"/>
              <a:buNone/>
              <a:defRPr sz="1800">
                <a:latin typeface="Nunito ExtraBold"/>
                <a:ea typeface="Nunito ExtraBold"/>
                <a:cs typeface="Nunito ExtraBold"/>
                <a:sym typeface="Nunito ExtraBold"/>
              </a:defRPr>
            </a:lvl8pPr>
            <a:lvl9pPr lvl="8" rtl="0">
              <a:lnSpc>
                <a:spcPct val="100000"/>
              </a:lnSpc>
              <a:spcBef>
                <a:spcPts val="1600"/>
              </a:spcBef>
              <a:spcAft>
                <a:spcPts val="1600"/>
              </a:spcAft>
              <a:buSzPts val="1800"/>
              <a:buFont typeface="Nunito ExtraBold"/>
              <a:buNone/>
              <a:defRPr sz="1800">
                <a:latin typeface="Nunito ExtraBold"/>
                <a:ea typeface="Nunito ExtraBold"/>
                <a:cs typeface="Nunito ExtraBold"/>
                <a:sym typeface="Nunito ExtraBold"/>
              </a:defRPr>
            </a:lvl9pPr>
          </a:lstStyle>
          <a:p/>
        </p:txBody>
      </p:sp>
      <p:sp>
        <p:nvSpPr>
          <p:cNvPr id="122" name="Google Shape;122;p24"/>
          <p:cNvSpPr txBox="1"/>
          <p:nvPr>
            <p:ph idx="13" type="subTitle"/>
          </p:nvPr>
        </p:nvSpPr>
        <p:spPr>
          <a:xfrm>
            <a:off x="7013400" y="552275"/>
            <a:ext cx="1329300" cy="30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800"/>
              <a:buFont typeface="Nunito ExtraBold"/>
              <a:buNone/>
              <a:defRPr>
                <a:solidFill>
                  <a:schemeClr val="lt2"/>
                </a:solidFill>
                <a:latin typeface="Work Sans ExtraBold"/>
                <a:ea typeface="Work Sans ExtraBold"/>
                <a:cs typeface="Work Sans ExtraBold"/>
                <a:sym typeface="Work Sans ExtraBold"/>
              </a:defRPr>
            </a:lvl1pPr>
            <a:lvl2pPr lvl="1" rtl="0">
              <a:lnSpc>
                <a:spcPct val="100000"/>
              </a:lnSpc>
              <a:spcBef>
                <a:spcPts val="0"/>
              </a:spcBef>
              <a:spcAft>
                <a:spcPts val="0"/>
              </a:spcAft>
              <a:buSzPts val="1800"/>
              <a:buFont typeface="Nunito ExtraBold"/>
              <a:buNone/>
              <a:defRPr sz="1800">
                <a:latin typeface="Nunito ExtraBold"/>
                <a:ea typeface="Nunito ExtraBold"/>
                <a:cs typeface="Nunito ExtraBold"/>
                <a:sym typeface="Nunito ExtraBold"/>
              </a:defRPr>
            </a:lvl2pPr>
            <a:lvl3pPr lvl="2" rtl="0">
              <a:lnSpc>
                <a:spcPct val="100000"/>
              </a:lnSpc>
              <a:spcBef>
                <a:spcPts val="1600"/>
              </a:spcBef>
              <a:spcAft>
                <a:spcPts val="0"/>
              </a:spcAft>
              <a:buSzPts val="1800"/>
              <a:buFont typeface="Nunito ExtraBold"/>
              <a:buNone/>
              <a:defRPr sz="1800">
                <a:latin typeface="Nunito ExtraBold"/>
                <a:ea typeface="Nunito ExtraBold"/>
                <a:cs typeface="Nunito ExtraBold"/>
                <a:sym typeface="Nunito ExtraBold"/>
              </a:defRPr>
            </a:lvl3pPr>
            <a:lvl4pPr lvl="3" rtl="0">
              <a:lnSpc>
                <a:spcPct val="100000"/>
              </a:lnSpc>
              <a:spcBef>
                <a:spcPts val="1600"/>
              </a:spcBef>
              <a:spcAft>
                <a:spcPts val="0"/>
              </a:spcAft>
              <a:buSzPts val="1800"/>
              <a:buFont typeface="Nunito ExtraBold"/>
              <a:buNone/>
              <a:defRPr sz="1800">
                <a:latin typeface="Nunito ExtraBold"/>
                <a:ea typeface="Nunito ExtraBold"/>
                <a:cs typeface="Nunito ExtraBold"/>
                <a:sym typeface="Nunito ExtraBold"/>
              </a:defRPr>
            </a:lvl4pPr>
            <a:lvl5pPr lvl="4" rtl="0">
              <a:lnSpc>
                <a:spcPct val="100000"/>
              </a:lnSpc>
              <a:spcBef>
                <a:spcPts val="1600"/>
              </a:spcBef>
              <a:spcAft>
                <a:spcPts val="0"/>
              </a:spcAft>
              <a:buSzPts val="1800"/>
              <a:buFont typeface="Nunito ExtraBold"/>
              <a:buNone/>
              <a:defRPr sz="1800">
                <a:latin typeface="Nunito ExtraBold"/>
                <a:ea typeface="Nunito ExtraBold"/>
                <a:cs typeface="Nunito ExtraBold"/>
                <a:sym typeface="Nunito ExtraBold"/>
              </a:defRPr>
            </a:lvl5pPr>
            <a:lvl6pPr lvl="5" rtl="0">
              <a:lnSpc>
                <a:spcPct val="100000"/>
              </a:lnSpc>
              <a:spcBef>
                <a:spcPts val="1600"/>
              </a:spcBef>
              <a:spcAft>
                <a:spcPts val="0"/>
              </a:spcAft>
              <a:buSzPts val="1800"/>
              <a:buFont typeface="Nunito ExtraBold"/>
              <a:buNone/>
              <a:defRPr sz="1800">
                <a:latin typeface="Nunito ExtraBold"/>
                <a:ea typeface="Nunito ExtraBold"/>
                <a:cs typeface="Nunito ExtraBold"/>
                <a:sym typeface="Nunito ExtraBold"/>
              </a:defRPr>
            </a:lvl6pPr>
            <a:lvl7pPr lvl="6" rtl="0">
              <a:lnSpc>
                <a:spcPct val="100000"/>
              </a:lnSpc>
              <a:spcBef>
                <a:spcPts val="1600"/>
              </a:spcBef>
              <a:spcAft>
                <a:spcPts val="0"/>
              </a:spcAft>
              <a:buSzPts val="1800"/>
              <a:buFont typeface="Nunito ExtraBold"/>
              <a:buNone/>
              <a:defRPr sz="1800">
                <a:latin typeface="Nunito ExtraBold"/>
                <a:ea typeface="Nunito ExtraBold"/>
                <a:cs typeface="Nunito ExtraBold"/>
                <a:sym typeface="Nunito ExtraBold"/>
              </a:defRPr>
            </a:lvl7pPr>
            <a:lvl8pPr lvl="7" rtl="0">
              <a:lnSpc>
                <a:spcPct val="100000"/>
              </a:lnSpc>
              <a:spcBef>
                <a:spcPts val="1600"/>
              </a:spcBef>
              <a:spcAft>
                <a:spcPts val="0"/>
              </a:spcAft>
              <a:buSzPts val="1800"/>
              <a:buFont typeface="Nunito ExtraBold"/>
              <a:buNone/>
              <a:defRPr sz="1800">
                <a:latin typeface="Nunito ExtraBold"/>
                <a:ea typeface="Nunito ExtraBold"/>
                <a:cs typeface="Nunito ExtraBold"/>
                <a:sym typeface="Nunito ExtraBold"/>
              </a:defRPr>
            </a:lvl8pPr>
            <a:lvl9pPr lvl="8" rtl="0">
              <a:lnSpc>
                <a:spcPct val="100000"/>
              </a:lnSpc>
              <a:spcBef>
                <a:spcPts val="1600"/>
              </a:spcBef>
              <a:spcAft>
                <a:spcPts val="1600"/>
              </a:spcAft>
              <a:buSzPts val="1800"/>
              <a:buFont typeface="Nunito ExtraBold"/>
              <a:buNone/>
              <a:defRPr sz="1800">
                <a:latin typeface="Nunito ExtraBold"/>
                <a:ea typeface="Nunito ExtraBold"/>
                <a:cs typeface="Nunito ExtraBold"/>
                <a:sym typeface="Nunito ExtraBold"/>
              </a:defRPr>
            </a:lvl9pPr>
          </a:lstStyle>
          <a:p/>
        </p:txBody>
      </p:sp>
      <p:sp>
        <p:nvSpPr>
          <p:cNvPr id="123" name="Google Shape;123;p24"/>
          <p:cNvSpPr txBox="1"/>
          <p:nvPr>
            <p:ph idx="14" type="subTitle"/>
          </p:nvPr>
        </p:nvSpPr>
        <p:spPr>
          <a:xfrm>
            <a:off x="4200125" y="857100"/>
            <a:ext cx="1410600" cy="7182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24" name="Google Shape;124;p24"/>
          <p:cNvSpPr txBox="1"/>
          <p:nvPr>
            <p:ph idx="15" type="subTitle"/>
          </p:nvPr>
        </p:nvSpPr>
        <p:spPr>
          <a:xfrm>
            <a:off x="7013400" y="857075"/>
            <a:ext cx="1410600" cy="7182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25" name="Google Shape;125;p24"/>
          <p:cNvSpPr txBox="1"/>
          <p:nvPr>
            <p:ph type="title"/>
          </p:nvPr>
        </p:nvSpPr>
        <p:spPr>
          <a:xfrm>
            <a:off x="733425" y="540000"/>
            <a:ext cx="2565300" cy="6591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lgn="ctr">
              <a:spcBef>
                <a:spcPts val="0"/>
              </a:spcBef>
              <a:spcAft>
                <a:spcPts val="0"/>
              </a:spcAft>
              <a:buSzPts val="3000"/>
              <a:buNone/>
              <a:defRPr>
                <a:latin typeface="Nunito"/>
                <a:ea typeface="Nunito"/>
                <a:cs typeface="Nunito"/>
                <a:sym typeface="Nunito"/>
              </a:defRPr>
            </a:lvl2pPr>
            <a:lvl3pPr lvl="2" rtl="0" algn="ctr">
              <a:spcBef>
                <a:spcPts val="0"/>
              </a:spcBef>
              <a:spcAft>
                <a:spcPts val="0"/>
              </a:spcAft>
              <a:buSzPts val="3000"/>
              <a:buNone/>
              <a:defRPr>
                <a:latin typeface="Nunito"/>
                <a:ea typeface="Nunito"/>
                <a:cs typeface="Nunito"/>
                <a:sym typeface="Nunito"/>
              </a:defRPr>
            </a:lvl3pPr>
            <a:lvl4pPr lvl="3" rtl="0" algn="ctr">
              <a:spcBef>
                <a:spcPts val="0"/>
              </a:spcBef>
              <a:spcAft>
                <a:spcPts val="0"/>
              </a:spcAft>
              <a:buSzPts val="3000"/>
              <a:buNone/>
              <a:defRPr>
                <a:latin typeface="Nunito"/>
                <a:ea typeface="Nunito"/>
                <a:cs typeface="Nunito"/>
                <a:sym typeface="Nunito"/>
              </a:defRPr>
            </a:lvl4pPr>
            <a:lvl5pPr lvl="4" rtl="0" algn="ctr">
              <a:spcBef>
                <a:spcPts val="0"/>
              </a:spcBef>
              <a:spcAft>
                <a:spcPts val="0"/>
              </a:spcAft>
              <a:buSzPts val="3000"/>
              <a:buNone/>
              <a:defRPr>
                <a:latin typeface="Nunito"/>
                <a:ea typeface="Nunito"/>
                <a:cs typeface="Nunito"/>
                <a:sym typeface="Nunito"/>
              </a:defRPr>
            </a:lvl5pPr>
            <a:lvl6pPr lvl="5" rtl="0" algn="ctr">
              <a:spcBef>
                <a:spcPts val="0"/>
              </a:spcBef>
              <a:spcAft>
                <a:spcPts val="0"/>
              </a:spcAft>
              <a:buSzPts val="3000"/>
              <a:buNone/>
              <a:defRPr>
                <a:latin typeface="Nunito"/>
                <a:ea typeface="Nunito"/>
                <a:cs typeface="Nunito"/>
                <a:sym typeface="Nunito"/>
              </a:defRPr>
            </a:lvl6pPr>
            <a:lvl7pPr lvl="6" rtl="0" algn="ctr">
              <a:spcBef>
                <a:spcPts val="0"/>
              </a:spcBef>
              <a:spcAft>
                <a:spcPts val="0"/>
              </a:spcAft>
              <a:buSzPts val="3000"/>
              <a:buNone/>
              <a:defRPr>
                <a:latin typeface="Nunito"/>
                <a:ea typeface="Nunito"/>
                <a:cs typeface="Nunito"/>
                <a:sym typeface="Nunito"/>
              </a:defRPr>
            </a:lvl7pPr>
            <a:lvl8pPr lvl="7" rtl="0" algn="ctr">
              <a:spcBef>
                <a:spcPts val="0"/>
              </a:spcBef>
              <a:spcAft>
                <a:spcPts val="0"/>
              </a:spcAft>
              <a:buSzPts val="3000"/>
              <a:buNone/>
              <a:defRPr>
                <a:latin typeface="Nunito"/>
                <a:ea typeface="Nunito"/>
                <a:cs typeface="Nunito"/>
                <a:sym typeface="Nunito"/>
              </a:defRPr>
            </a:lvl8pPr>
            <a:lvl9pPr lvl="8" rtl="0" algn="ctr">
              <a:spcBef>
                <a:spcPts val="0"/>
              </a:spcBef>
              <a:spcAft>
                <a:spcPts val="0"/>
              </a:spcAft>
              <a:buSzPts val="3000"/>
              <a:buNone/>
              <a:defRPr>
                <a:latin typeface="Nunito"/>
                <a:ea typeface="Nunito"/>
                <a:cs typeface="Nunito"/>
                <a:sym typeface="Nunito"/>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34">
    <p:bg>
      <p:bgPr>
        <a:noFill/>
      </p:bgPr>
    </p:bg>
    <p:spTree>
      <p:nvGrpSpPr>
        <p:cNvPr id="126" name="Shape 126"/>
        <p:cNvGrpSpPr/>
        <p:nvPr/>
      </p:nvGrpSpPr>
      <p:grpSpPr>
        <a:xfrm>
          <a:off x="0" y="0"/>
          <a:ext cx="0" cy="0"/>
          <a:chOff x="0" y="0"/>
          <a:chExt cx="0" cy="0"/>
        </a:xfrm>
      </p:grpSpPr>
      <p:sp>
        <p:nvSpPr>
          <p:cNvPr id="127" name="Google Shape;127;p25"/>
          <p:cNvSpPr/>
          <p:nvPr/>
        </p:nvSpPr>
        <p:spPr>
          <a:xfrm>
            <a:off x="0" y="-37350"/>
            <a:ext cx="4086300" cy="52182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8" name="Google Shape;128;p25"/>
          <p:cNvSpPr txBox="1"/>
          <p:nvPr>
            <p:ph type="title"/>
          </p:nvPr>
        </p:nvSpPr>
        <p:spPr>
          <a:xfrm>
            <a:off x="720000" y="540000"/>
            <a:ext cx="5688900" cy="6030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atin typeface="Nunito"/>
                <a:ea typeface="Nunito"/>
                <a:cs typeface="Nunito"/>
                <a:sym typeface="Nunito"/>
              </a:defRPr>
            </a:lvl2pPr>
            <a:lvl3pPr lvl="2" rtl="0">
              <a:spcBef>
                <a:spcPts val="0"/>
              </a:spcBef>
              <a:spcAft>
                <a:spcPts val="0"/>
              </a:spcAft>
              <a:buSzPts val="3000"/>
              <a:buNone/>
              <a:defRPr>
                <a:latin typeface="Nunito"/>
                <a:ea typeface="Nunito"/>
                <a:cs typeface="Nunito"/>
                <a:sym typeface="Nunito"/>
              </a:defRPr>
            </a:lvl3pPr>
            <a:lvl4pPr lvl="3" rtl="0">
              <a:spcBef>
                <a:spcPts val="0"/>
              </a:spcBef>
              <a:spcAft>
                <a:spcPts val="0"/>
              </a:spcAft>
              <a:buSzPts val="3000"/>
              <a:buNone/>
              <a:defRPr>
                <a:latin typeface="Nunito"/>
                <a:ea typeface="Nunito"/>
                <a:cs typeface="Nunito"/>
                <a:sym typeface="Nunito"/>
              </a:defRPr>
            </a:lvl4pPr>
            <a:lvl5pPr lvl="4" rtl="0">
              <a:spcBef>
                <a:spcPts val="0"/>
              </a:spcBef>
              <a:spcAft>
                <a:spcPts val="0"/>
              </a:spcAft>
              <a:buSzPts val="3000"/>
              <a:buNone/>
              <a:defRPr>
                <a:latin typeface="Nunito"/>
                <a:ea typeface="Nunito"/>
                <a:cs typeface="Nunito"/>
                <a:sym typeface="Nunito"/>
              </a:defRPr>
            </a:lvl5pPr>
            <a:lvl6pPr lvl="5" rtl="0">
              <a:spcBef>
                <a:spcPts val="0"/>
              </a:spcBef>
              <a:spcAft>
                <a:spcPts val="0"/>
              </a:spcAft>
              <a:buSzPts val="3000"/>
              <a:buNone/>
              <a:defRPr>
                <a:latin typeface="Nunito"/>
                <a:ea typeface="Nunito"/>
                <a:cs typeface="Nunito"/>
                <a:sym typeface="Nunito"/>
              </a:defRPr>
            </a:lvl6pPr>
            <a:lvl7pPr lvl="6" rtl="0">
              <a:spcBef>
                <a:spcPts val="0"/>
              </a:spcBef>
              <a:spcAft>
                <a:spcPts val="0"/>
              </a:spcAft>
              <a:buSzPts val="3000"/>
              <a:buNone/>
              <a:defRPr>
                <a:latin typeface="Nunito"/>
                <a:ea typeface="Nunito"/>
                <a:cs typeface="Nunito"/>
                <a:sym typeface="Nunito"/>
              </a:defRPr>
            </a:lvl7pPr>
            <a:lvl8pPr lvl="7" rtl="0">
              <a:spcBef>
                <a:spcPts val="0"/>
              </a:spcBef>
              <a:spcAft>
                <a:spcPts val="0"/>
              </a:spcAft>
              <a:buSzPts val="3000"/>
              <a:buNone/>
              <a:defRPr>
                <a:latin typeface="Nunito"/>
                <a:ea typeface="Nunito"/>
                <a:cs typeface="Nunito"/>
                <a:sym typeface="Nunito"/>
              </a:defRPr>
            </a:lvl8pPr>
            <a:lvl9pPr lvl="8" rtl="0">
              <a:spcBef>
                <a:spcPts val="0"/>
              </a:spcBef>
              <a:spcAft>
                <a:spcPts val="0"/>
              </a:spcAft>
              <a:buSzPts val="3000"/>
              <a:buNone/>
              <a:defRPr>
                <a:latin typeface="Nunito"/>
                <a:ea typeface="Nunito"/>
                <a:cs typeface="Nunito"/>
                <a:sym typeface="Nunito"/>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1">
  <p:cSld name="CUSTOM_14">
    <p:bg>
      <p:bgPr>
        <a:noFill/>
      </p:bgPr>
    </p:bg>
    <p:spTree>
      <p:nvGrpSpPr>
        <p:cNvPr id="129" name="Shape 129"/>
        <p:cNvGrpSpPr/>
        <p:nvPr/>
      </p:nvGrpSpPr>
      <p:grpSpPr>
        <a:xfrm>
          <a:off x="0" y="0"/>
          <a:ext cx="0" cy="0"/>
          <a:chOff x="0" y="0"/>
          <a:chExt cx="0" cy="0"/>
        </a:xfrm>
      </p:grpSpPr>
      <p:sp>
        <p:nvSpPr>
          <p:cNvPr id="130" name="Google Shape;130;p26"/>
          <p:cNvSpPr/>
          <p:nvPr/>
        </p:nvSpPr>
        <p:spPr>
          <a:xfrm>
            <a:off x="0" y="-8050"/>
            <a:ext cx="65856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26"/>
          <p:cNvSpPr txBox="1"/>
          <p:nvPr>
            <p:ph type="title"/>
          </p:nvPr>
        </p:nvSpPr>
        <p:spPr>
          <a:xfrm>
            <a:off x="720000" y="435223"/>
            <a:ext cx="3560100" cy="13113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p:txBody>
      </p:sp>
      <p:sp>
        <p:nvSpPr>
          <p:cNvPr id="132" name="Google Shape;132;p26"/>
          <p:cNvSpPr txBox="1"/>
          <p:nvPr>
            <p:ph idx="1" type="subTitle"/>
          </p:nvPr>
        </p:nvSpPr>
        <p:spPr>
          <a:xfrm>
            <a:off x="720000" y="1854325"/>
            <a:ext cx="3355200" cy="1311300"/>
          </a:xfrm>
          <a:prstGeom prst="rect">
            <a:avLst/>
          </a:prstGeom>
        </p:spPr>
        <p:txBody>
          <a:bodyPr anchorCtr="0" anchor="ctr" bIns="91425" lIns="91425" spcFirstLastPara="1" rIns="91425" wrap="square" tIns="91425">
            <a:noAutofit/>
          </a:bodyPr>
          <a:lstStyle>
            <a:lvl1pPr lvl="0" rtl="0">
              <a:spcBef>
                <a:spcPts val="0"/>
              </a:spcBef>
              <a:spcAft>
                <a:spcPts val="0"/>
              </a:spcAft>
              <a:buSzPts val="1600"/>
              <a:buNone/>
              <a:defRPr sz="1600"/>
            </a:lvl1pPr>
            <a:lvl2pPr lvl="1" rtl="0" algn="ctr">
              <a:spcBef>
                <a:spcPts val="1600"/>
              </a:spcBef>
              <a:spcAft>
                <a:spcPts val="0"/>
              </a:spcAft>
              <a:buSzPts val="1600"/>
              <a:buNone/>
              <a:defRPr sz="1600"/>
            </a:lvl2pPr>
            <a:lvl3pPr lvl="2" rtl="0" algn="ctr">
              <a:spcBef>
                <a:spcPts val="1600"/>
              </a:spcBef>
              <a:spcAft>
                <a:spcPts val="0"/>
              </a:spcAft>
              <a:buSzPts val="1600"/>
              <a:buNone/>
              <a:defRPr sz="1600"/>
            </a:lvl3pPr>
            <a:lvl4pPr lvl="3" rtl="0" algn="ctr">
              <a:spcBef>
                <a:spcPts val="1600"/>
              </a:spcBef>
              <a:spcAft>
                <a:spcPts val="0"/>
              </a:spcAft>
              <a:buSzPts val="1600"/>
              <a:buNone/>
              <a:defRPr sz="1600"/>
            </a:lvl4pPr>
            <a:lvl5pPr lvl="4" rtl="0" algn="ctr">
              <a:spcBef>
                <a:spcPts val="1600"/>
              </a:spcBef>
              <a:spcAft>
                <a:spcPts val="0"/>
              </a:spcAft>
              <a:buSzPts val="1600"/>
              <a:buNone/>
              <a:defRPr sz="1600"/>
            </a:lvl5pPr>
            <a:lvl6pPr lvl="5" rtl="0" algn="ctr">
              <a:spcBef>
                <a:spcPts val="1600"/>
              </a:spcBef>
              <a:spcAft>
                <a:spcPts val="0"/>
              </a:spcAft>
              <a:buSzPts val="1600"/>
              <a:buNone/>
              <a:defRPr sz="1600"/>
            </a:lvl6pPr>
            <a:lvl7pPr lvl="6" rtl="0" algn="ctr">
              <a:spcBef>
                <a:spcPts val="1600"/>
              </a:spcBef>
              <a:spcAft>
                <a:spcPts val="0"/>
              </a:spcAft>
              <a:buSzPts val="1600"/>
              <a:buNone/>
              <a:defRPr sz="1600"/>
            </a:lvl7pPr>
            <a:lvl8pPr lvl="7" rtl="0" algn="ctr">
              <a:spcBef>
                <a:spcPts val="1600"/>
              </a:spcBef>
              <a:spcAft>
                <a:spcPts val="0"/>
              </a:spcAft>
              <a:buSzPts val="1600"/>
              <a:buNone/>
              <a:defRPr sz="1600"/>
            </a:lvl8pPr>
            <a:lvl9pPr lvl="8" rtl="0" algn="ctr">
              <a:spcBef>
                <a:spcPts val="1600"/>
              </a:spcBef>
              <a:spcAft>
                <a:spcPts val="1600"/>
              </a:spcAft>
              <a:buSzPts val="1600"/>
              <a:buNone/>
              <a:defRPr sz="1600"/>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CUSTOM_20">
    <p:bg>
      <p:bgPr>
        <a:noFill/>
      </p:bgPr>
    </p:bg>
    <p:spTree>
      <p:nvGrpSpPr>
        <p:cNvPr id="133" name="Shape 133"/>
        <p:cNvGrpSpPr/>
        <p:nvPr/>
      </p:nvGrpSpPr>
      <p:grpSpPr>
        <a:xfrm>
          <a:off x="0" y="0"/>
          <a:ext cx="0" cy="0"/>
          <a:chOff x="0" y="0"/>
          <a:chExt cx="0" cy="0"/>
        </a:xfrm>
      </p:grpSpPr>
      <p:sp>
        <p:nvSpPr>
          <p:cNvPr id="134" name="Google Shape;134;p27"/>
          <p:cNvSpPr/>
          <p:nvPr/>
        </p:nvSpPr>
        <p:spPr>
          <a:xfrm>
            <a:off x="-47625" y="-27900"/>
            <a:ext cx="6633300" cy="5199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27"/>
          <p:cNvSpPr txBox="1"/>
          <p:nvPr>
            <p:ph type="title"/>
          </p:nvPr>
        </p:nvSpPr>
        <p:spPr>
          <a:xfrm>
            <a:off x="720000" y="540000"/>
            <a:ext cx="5259900" cy="6588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atin typeface="Nunito"/>
                <a:ea typeface="Nunito"/>
                <a:cs typeface="Nunito"/>
                <a:sym typeface="Nunito"/>
              </a:defRPr>
            </a:lvl2pPr>
            <a:lvl3pPr lvl="2" rtl="0">
              <a:spcBef>
                <a:spcPts val="0"/>
              </a:spcBef>
              <a:spcAft>
                <a:spcPts val="0"/>
              </a:spcAft>
              <a:buSzPts val="3000"/>
              <a:buNone/>
              <a:defRPr>
                <a:latin typeface="Nunito"/>
                <a:ea typeface="Nunito"/>
                <a:cs typeface="Nunito"/>
                <a:sym typeface="Nunito"/>
              </a:defRPr>
            </a:lvl3pPr>
            <a:lvl4pPr lvl="3" rtl="0">
              <a:spcBef>
                <a:spcPts val="0"/>
              </a:spcBef>
              <a:spcAft>
                <a:spcPts val="0"/>
              </a:spcAft>
              <a:buSzPts val="3000"/>
              <a:buNone/>
              <a:defRPr>
                <a:latin typeface="Nunito"/>
                <a:ea typeface="Nunito"/>
                <a:cs typeface="Nunito"/>
                <a:sym typeface="Nunito"/>
              </a:defRPr>
            </a:lvl4pPr>
            <a:lvl5pPr lvl="4" rtl="0">
              <a:spcBef>
                <a:spcPts val="0"/>
              </a:spcBef>
              <a:spcAft>
                <a:spcPts val="0"/>
              </a:spcAft>
              <a:buSzPts val="3000"/>
              <a:buNone/>
              <a:defRPr>
                <a:latin typeface="Nunito"/>
                <a:ea typeface="Nunito"/>
                <a:cs typeface="Nunito"/>
                <a:sym typeface="Nunito"/>
              </a:defRPr>
            </a:lvl5pPr>
            <a:lvl6pPr lvl="5" rtl="0">
              <a:spcBef>
                <a:spcPts val="0"/>
              </a:spcBef>
              <a:spcAft>
                <a:spcPts val="0"/>
              </a:spcAft>
              <a:buSzPts val="3000"/>
              <a:buNone/>
              <a:defRPr>
                <a:latin typeface="Nunito"/>
                <a:ea typeface="Nunito"/>
                <a:cs typeface="Nunito"/>
                <a:sym typeface="Nunito"/>
              </a:defRPr>
            </a:lvl6pPr>
            <a:lvl7pPr lvl="6" rtl="0">
              <a:spcBef>
                <a:spcPts val="0"/>
              </a:spcBef>
              <a:spcAft>
                <a:spcPts val="0"/>
              </a:spcAft>
              <a:buSzPts val="3000"/>
              <a:buNone/>
              <a:defRPr>
                <a:latin typeface="Nunito"/>
                <a:ea typeface="Nunito"/>
                <a:cs typeface="Nunito"/>
                <a:sym typeface="Nunito"/>
              </a:defRPr>
            </a:lvl7pPr>
            <a:lvl8pPr lvl="7" rtl="0">
              <a:spcBef>
                <a:spcPts val="0"/>
              </a:spcBef>
              <a:spcAft>
                <a:spcPts val="0"/>
              </a:spcAft>
              <a:buSzPts val="3000"/>
              <a:buNone/>
              <a:defRPr>
                <a:latin typeface="Nunito"/>
                <a:ea typeface="Nunito"/>
                <a:cs typeface="Nunito"/>
                <a:sym typeface="Nunito"/>
              </a:defRPr>
            </a:lvl8pPr>
            <a:lvl9pPr lvl="8" rtl="0">
              <a:spcBef>
                <a:spcPts val="0"/>
              </a:spcBef>
              <a:spcAft>
                <a:spcPts val="0"/>
              </a:spcAft>
              <a:buSzPts val="3000"/>
              <a:buNone/>
              <a:defRPr>
                <a:latin typeface="Nunito"/>
                <a:ea typeface="Nunito"/>
                <a:cs typeface="Nunito"/>
                <a:sym typeface="Nunito"/>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5">
  <p:cSld name="CUSTOM_24">
    <p:spTree>
      <p:nvGrpSpPr>
        <p:cNvPr id="136" name="Shape 136"/>
        <p:cNvGrpSpPr/>
        <p:nvPr/>
      </p:nvGrpSpPr>
      <p:grpSpPr>
        <a:xfrm>
          <a:off x="0" y="0"/>
          <a:ext cx="0" cy="0"/>
          <a:chOff x="0" y="0"/>
          <a:chExt cx="0" cy="0"/>
        </a:xfrm>
      </p:grpSpPr>
      <p:sp>
        <p:nvSpPr>
          <p:cNvPr id="137" name="Google Shape;137;p28"/>
          <p:cNvSpPr txBox="1"/>
          <p:nvPr>
            <p:ph type="title"/>
          </p:nvPr>
        </p:nvSpPr>
        <p:spPr>
          <a:xfrm>
            <a:off x="720000" y="540000"/>
            <a:ext cx="3994800" cy="6615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atin typeface="Nunito"/>
                <a:ea typeface="Nunito"/>
                <a:cs typeface="Nunito"/>
                <a:sym typeface="Nunito"/>
              </a:defRPr>
            </a:lvl2pPr>
            <a:lvl3pPr lvl="2" rtl="0">
              <a:spcBef>
                <a:spcPts val="0"/>
              </a:spcBef>
              <a:spcAft>
                <a:spcPts val="0"/>
              </a:spcAft>
              <a:buSzPts val="3000"/>
              <a:buNone/>
              <a:defRPr>
                <a:latin typeface="Nunito"/>
                <a:ea typeface="Nunito"/>
                <a:cs typeface="Nunito"/>
                <a:sym typeface="Nunito"/>
              </a:defRPr>
            </a:lvl3pPr>
            <a:lvl4pPr lvl="3" rtl="0">
              <a:spcBef>
                <a:spcPts val="0"/>
              </a:spcBef>
              <a:spcAft>
                <a:spcPts val="0"/>
              </a:spcAft>
              <a:buSzPts val="3000"/>
              <a:buNone/>
              <a:defRPr>
                <a:latin typeface="Nunito"/>
                <a:ea typeface="Nunito"/>
                <a:cs typeface="Nunito"/>
                <a:sym typeface="Nunito"/>
              </a:defRPr>
            </a:lvl4pPr>
            <a:lvl5pPr lvl="4" rtl="0">
              <a:spcBef>
                <a:spcPts val="0"/>
              </a:spcBef>
              <a:spcAft>
                <a:spcPts val="0"/>
              </a:spcAft>
              <a:buSzPts val="3000"/>
              <a:buNone/>
              <a:defRPr>
                <a:latin typeface="Nunito"/>
                <a:ea typeface="Nunito"/>
                <a:cs typeface="Nunito"/>
                <a:sym typeface="Nunito"/>
              </a:defRPr>
            </a:lvl5pPr>
            <a:lvl6pPr lvl="5" rtl="0">
              <a:spcBef>
                <a:spcPts val="0"/>
              </a:spcBef>
              <a:spcAft>
                <a:spcPts val="0"/>
              </a:spcAft>
              <a:buSzPts val="3000"/>
              <a:buNone/>
              <a:defRPr>
                <a:latin typeface="Nunito"/>
                <a:ea typeface="Nunito"/>
                <a:cs typeface="Nunito"/>
                <a:sym typeface="Nunito"/>
              </a:defRPr>
            </a:lvl6pPr>
            <a:lvl7pPr lvl="6" rtl="0">
              <a:spcBef>
                <a:spcPts val="0"/>
              </a:spcBef>
              <a:spcAft>
                <a:spcPts val="0"/>
              </a:spcAft>
              <a:buSzPts val="3000"/>
              <a:buNone/>
              <a:defRPr>
                <a:latin typeface="Nunito"/>
                <a:ea typeface="Nunito"/>
                <a:cs typeface="Nunito"/>
                <a:sym typeface="Nunito"/>
              </a:defRPr>
            </a:lvl7pPr>
            <a:lvl8pPr lvl="7" rtl="0">
              <a:spcBef>
                <a:spcPts val="0"/>
              </a:spcBef>
              <a:spcAft>
                <a:spcPts val="0"/>
              </a:spcAft>
              <a:buSzPts val="3000"/>
              <a:buNone/>
              <a:defRPr>
                <a:latin typeface="Nunito"/>
                <a:ea typeface="Nunito"/>
                <a:cs typeface="Nunito"/>
                <a:sym typeface="Nunito"/>
              </a:defRPr>
            </a:lvl8pPr>
            <a:lvl9pPr lvl="8" rtl="0">
              <a:spcBef>
                <a:spcPts val="0"/>
              </a:spcBef>
              <a:spcAft>
                <a:spcPts val="0"/>
              </a:spcAft>
              <a:buSzPts val="3000"/>
              <a:buNone/>
              <a:defRPr>
                <a:latin typeface="Nunito"/>
                <a:ea typeface="Nunito"/>
                <a:cs typeface="Nunito"/>
                <a:sym typeface="Nunito"/>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6">
  <p:cSld name="CUSTOM_24_1">
    <p:bg>
      <p:bgPr>
        <a:noFill/>
      </p:bgPr>
    </p:bg>
    <p:spTree>
      <p:nvGrpSpPr>
        <p:cNvPr id="138" name="Shape 138"/>
        <p:cNvGrpSpPr/>
        <p:nvPr/>
      </p:nvGrpSpPr>
      <p:grpSpPr>
        <a:xfrm>
          <a:off x="0" y="0"/>
          <a:ext cx="0" cy="0"/>
          <a:chOff x="0" y="0"/>
          <a:chExt cx="0" cy="0"/>
        </a:xfrm>
      </p:grpSpPr>
      <p:sp>
        <p:nvSpPr>
          <p:cNvPr id="139" name="Google Shape;139;p29"/>
          <p:cNvSpPr/>
          <p:nvPr/>
        </p:nvSpPr>
        <p:spPr>
          <a:xfrm>
            <a:off x="0" y="50"/>
            <a:ext cx="80136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29"/>
          <p:cNvSpPr txBox="1"/>
          <p:nvPr>
            <p:ph type="title"/>
          </p:nvPr>
        </p:nvSpPr>
        <p:spPr>
          <a:xfrm>
            <a:off x="720000" y="540000"/>
            <a:ext cx="3994800" cy="6615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atin typeface="Nunito"/>
                <a:ea typeface="Nunito"/>
                <a:cs typeface="Nunito"/>
                <a:sym typeface="Nunito"/>
              </a:defRPr>
            </a:lvl2pPr>
            <a:lvl3pPr lvl="2" rtl="0">
              <a:spcBef>
                <a:spcPts val="0"/>
              </a:spcBef>
              <a:spcAft>
                <a:spcPts val="0"/>
              </a:spcAft>
              <a:buSzPts val="3000"/>
              <a:buNone/>
              <a:defRPr>
                <a:latin typeface="Nunito"/>
                <a:ea typeface="Nunito"/>
                <a:cs typeface="Nunito"/>
                <a:sym typeface="Nunito"/>
              </a:defRPr>
            </a:lvl3pPr>
            <a:lvl4pPr lvl="3" rtl="0">
              <a:spcBef>
                <a:spcPts val="0"/>
              </a:spcBef>
              <a:spcAft>
                <a:spcPts val="0"/>
              </a:spcAft>
              <a:buSzPts val="3000"/>
              <a:buNone/>
              <a:defRPr>
                <a:latin typeface="Nunito"/>
                <a:ea typeface="Nunito"/>
                <a:cs typeface="Nunito"/>
                <a:sym typeface="Nunito"/>
              </a:defRPr>
            </a:lvl4pPr>
            <a:lvl5pPr lvl="4" rtl="0">
              <a:spcBef>
                <a:spcPts val="0"/>
              </a:spcBef>
              <a:spcAft>
                <a:spcPts val="0"/>
              </a:spcAft>
              <a:buSzPts val="3000"/>
              <a:buNone/>
              <a:defRPr>
                <a:latin typeface="Nunito"/>
                <a:ea typeface="Nunito"/>
                <a:cs typeface="Nunito"/>
                <a:sym typeface="Nunito"/>
              </a:defRPr>
            </a:lvl5pPr>
            <a:lvl6pPr lvl="5" rtl="0">
              <a:spcBef>
                <a:spcPts val="0"/>
              </a:spcBef>
              <a:spcAft>
                <a:spcPts val="0"/>
              </a:spcAft>
              <a:buSzPts val="3000"/>
              <a:buNone/>
              <a:defRPr>
                <a:latin typeface="Nunito"/>
                <a:ea typeface="Nunito"/>
                <a:cs typeface="Nunito"/>
                <a:sym typeface="Nunito"/>
              </a:defRPr>
            </a:lvl6pPr>
            <a:lvl7pPr lvl="6" rtl="0">
              <a:spcBef>
                <a:spcPts val="0"/>
              </a:spcBef>
              <a:spcAft>
                <a:spcPts val="0"/>
              </a:spcAft>
              <a:buSzPts val="3000"/>
              <a:buNone/>
              <a:defRPr>
                <a:latin typeface="Nunito"/>
                <a:ea typeface="Nunito"/>
                <a:cs typeface="Nunito"/>
                <a:sym typeface="Nunito"/>
              </a:defRPr>
            </a:lvl7pPr>
            <a:lvl8pPr lvl="7" rtl="0">
              <a:spcBef>
                <a:spcPts val="0"/>
              </a:spcBef>
              <a:spcAft>
                <a:spcPts val="0"/>
              </a:spcAft>
              <a:buSzPts val="3000"/>
              <a:buNone/>
              <a:defRPr>
                <a:latin typeface="Nunito"/>
                <a:ea typeface="Nunito"/>
                <a:cs typeface="Nunito"/>
                <a:sym typeface="Nunito"/>
              </a:defRPr>
            </a:lvl8pPr>
            <a:lvl9pPr lvl="8" rtl="0">
              <a:spcBef>
                <a:spcPts val="0"/>
              </a:spcBef>
              <a:spcAft>
                <a:spcPts val="0"/>
              </a:spcAft>
              <a:buSzPts val="3000"/>
              <a:buNone/>
              <a:defRPr>
                <a:latin typeface="Nunito"/>
                <a:ea typeface="Nunito"/>
                <a:cs typeface="Nunito"/>
                <a:sym typeface="Nunito"/>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6">
    <p:spTree>
      <p:nvGrpSpPr>
        <p:cNvPr id="141" name="Shape 141"/>
        <p:cNvGrpSpPr/>
        <p:nvPr/>
      </p:nvGrpSpPr>
      <p:grpSpPr>
        <a:xfrm>
          <a:off x="0" y="0"/>
          <a:ext cx="0" cy="0"/>
          <a:chOff x="0" y="0"/>
          <a:chExt cx="0" cy="0"/>
        </a:xfrm>
      </p:grpSpPr>
      <p:sp>
        <p:nvSpPr>
          <p:cNvPr id="142" name="Google Shape;142;p30"/>
          <p:cNvSpPr txBox="1"/>
          <p:nvPr>
            <p:ph type="title"/>
          </p:nvPr>
        </p:nvSpPr>
        <p:spPr>
          <a:xfrm>
            <a:off x="6309300" y="1517775"/>
            <a:ext cx="2114700" cy="12888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000"/>
              <a:buNone/>
              <a:defRPr/>
            </a:lvl1pPr>
            <a:lvl2pPr lvl="1" rtl="0" algn="ctr">
              <a:spcBef>
                <a:spcPts val="0"/>
              </a:spcBef>
              <a:spcAft>
                <a:spcPts val="0"/>
              </a:spcAft>
              <a:buSzPts val="3000"/>
              <a:buNone/>
              <a:defRPr>
                <a:latin typeface="Nunito"/>
                <a:ea typeface="Nunito"/>
                <a:cs typeface="Nunito"/>
                <a:sym typeface="Nunito"/>
              </a:defRPr>
            </a:lvl2pPr>
            <a:lvl3pPr lvl="2" rtl="0" algn="ctr">
              <a:spcBef>
                <a:spcPts val="0"/>
              </a:spcBef>
              <a:spcAft>
                <a:spcPts val="0"/>
              </a:spcAft>
              <a:buSzPts val="3000"/>
              <a:buNone/>
              <a:defRPr>
                <a:latin typeface="Nunito"/>
                <a:ea typeface="Nunito"/>
                <a:cs typeface="Nunito"/>
                <a:sym typeface="Nunito"/>
              </a:defRPr>
            </a:lvl3pPr>
            <a:lvl4pPr lvl="3" rtl="0" algn="ctr">
              <a:spcBef>
                <a:spcPts val="0"/>
              </a:spcBef>
              <a:spcAft>
                <a:spcPts val="0"/>
              </a:spcAft>
              <a:buSzPts val="3000"/>
              <a:buNone/>
              <a:defRPr>
                <a:latin typeface="Nunito"/>
                <a:ea typeface="Nunito"/>
                <a:cs typeface="Nunito"/>
                <a:sym typeface="Nunito"/>
              </a:defRPr>
            </a:lvl4pPr>
            <a:lvl5pPr lvl="4" rtl="0" algn="ctr">
              <a:spcBef>
                <a:spcPts val="0"/>
              </a:spcBef>
              <a:spcAft>
                <a:spcPts val="0"/>
              </a:spcAft>
              <a:buSzPts val="3000"/>
              <a:buNone/>
              <a:defRPr>
                <a:latin typeface="Nunito"/>
                <a:ea typeface="Nunito"/>
                <a:cs typeface="Nunito"/>
                <a:sym typeface="Nunito"/>
              </a:defRPr>
            </a:lvl5pPr>
            <a:lvl6pPr lvl="5" rtl="0" algn="ctr">
              <a:spcBef>
                <a:spcPts val="0"/>
              </a:spcBef>
              <a:spcAft>
                <a:spcPts val="0"/>
              </a:spcAft>
              <a:buSzPts val="3000"/>
              <a:buNone/>
              <a:defRPr>
                <a:latin typeface="Nunito"/>
                <a:ea typeface="Nunito"/>
                <a:cs typeface="Nunito"/>
                <a:sym typeface="Nunito"/>
              </a:defRPr>
            </a:lvl6pPr>
            <a:lvl7pPr lvl="6" rtl="0" algn="ctr">
              <a:spcBef>
                <a:spcPts val="0"/>
              </a:spcBef>
              <a:spcAft>
                <a:spcPts val="0"/>
              </a:spcAft>
              <a:buSzPts val="3000"/>
              <a:buNone/>
              <a:defRPr>
                <a:latin typeface="Nunito"/>
                <a:ea typeface="Nunito"/>
                <a:cs typeface="Nunito"/>
                <a:sym typeface="Nunito"/>
              </a:defRPr>
            </a:lvl7pPr>
            <a:lvl8pPr lvl="7" rtl="0" algn="ctr">
              <a:spcBef>
                <a:spcPts val="0"/>
              </a:spcBef>
              <a:spcAft>
                <a:spcPts val="0"/>
              </a:spcAft>
              <a:buSzPts val="3000"/>
              <a:buNone/>
              <a:defRPr>
                <a:latin typeface="Nunito"/>
                <a:ea typeface="Nunito"/>
                <a:cs typeface="Nunito"/>
                <a:sym typeface="Nunito"/>
              </a:defRPr>
            </a:lvl8pPr>
            <a:lvl9pPr lvl="8" rtl="0" algn="ctr">
              <a:spcBef>
                <a:spcPts val="0"/>
              </a:spcBef>
              <a:spcAft>
                <a:spcPts val="0"/>
              </a:spcAft>
              <a:buSzPts val="3000"/>
              <a:buNone/>
              <a:defRPr>
                <a:latin typeface="Nunito"/>
                <a:ea typeface="Nunito"/>
                <a:cs typeface="Nunito"/>
                <a:sym typeface="Nunito"/>
              </a:defRPr>
            </a:lvl9pPr>
          </a:lstStyle>
          <a:p/>
        </p:txBody>
      </p:sp>
      <p:sp>
        <p:nvSpPr>
          <p:cNvPr id="143" name="Google Shape;143;p30"/>
          <p:cNvSpPr txBox="1"/>
          <p:nvPr>
            <p:ph idx="1" type="subTitle"/>
          </p:nvPr>
        </p:nvSpPr>
        <p:spPr>
          <a:xfrm>
            <a:off x="5324400" y="2673225"/>
            <a:ext cx="3099600" cy="9525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715800" y="387600"/>
            <a:ext cx="6078900" cy="7173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lgn="ctr">
              <a:spcBef>
                <a:spcPts val="0"/>
              </a:spcBef>
              <a:spcAft>
                <a:spcPts val="0"/>
              </a:spcAft>
              <a:buSzPts val="3000"/>
              <a:buNone/>
              <a:defRPr>
                <a:latin typeface="Nunito"/>
                <a:ea typeface="Nunito"/>
                <a:cs typeface="Nunito"/>
                <a:sym typeface="Nunito"/>
              </a:defRPr>
            </a:lvl2pPr>
            <a:lvl3pPr lvl="2" rtl="0" algn="ctr">
              <a:spcBef>
                <a:spcPts val="0"/>
              </a:spcBef>
              <a:spcAft>
                <a:spcPts val="0"/>
              </a:spcAft>
              <a:buSzPts val="3000"/>
              <a:buNone/>
              <a:defRPr>
                <a:latin typeface="Nunito"/>
                <a:ea typeface="Nunito"/>
                <a:cs typeface="Nunito"/>
                <a:sym typeface="Nunito"/>
              </a:defRPr>
            </a:lvl3pPr>
            <a:lvl4pPr lvl="3" rtl="0" algn="ctr">
              <a:spcBef>
                <a:spcPts val="0"/>
              </a:spcBef>
              <a:spcAft>
                <a:spcPts val="0"/>
              </a:spcAft>
              <a:buSzPts val="3000"/>
              <a:buNone/>
              <a:defRPr>
                <a:latin typeface="Nunito"/>
                <a:ea typeface="Nunito"/>
                <a:cs typeface="Nunito"/>
                <a:sym typeface="Nunito"/>
              </a:defRPr>
            </a:lvl4pPr>
            <a:lvl5pPr lvl="4" rtl="0" algn="ctr">
              <a:spcBef>
                <a:spcPts val="0"/>
              </a:spcBef>
              <a:spcAft>
                <a:spcPts val="0"/>
              </a:spcAft>
              <a:buSzPts val="3000"/>
              <a:buNone/>
              <a:defRPr>
                <a:latin typeface="Nunito"/>
                <a:ea typeface="Nunito"/>
                <a:cs typeface="Nunito"/>
                <a:sym typeface="Nunito"/>
              </a:defRPr>
            </a:lvl5pPr>
            <a:lvl6pPr lvl="5" rtl="0" algn="ctr">
              <a:spcBef>
                <a:spcPts val="0"/>
              </a:spcBef>
              <a:spcAft>
                <a:spcPts val="0"/>
              </a:spcAft>
              <a:buSzPts val="3000"/>
              <a:buNone/>
              <a:defRPr>
                <a:latin typeface="Nunito"/>
                <a:ea typeface="Nunito"/>
                <a:cs typeface="Nunito"/>
                <a:sym typeface="Nunito"/>
              </a:defRPr>
            </a:lvl6pPr>
            <a:lvl7pPr lvl="6" rtl="0" algn="ctr">
              <a:spcBef>
                <a:spcPts val="0"/>
              </a:spcBef>
              <a:spcAft>
                <a:spcPts val="0"/>
              </a:spcAft>
              <a:buSzPts val="3000"/>
              <a:buNone/>
              <a:defRPr>
                <a:latin typeface="Nunito"/>
                <a:ea typeface="Nunito"/>
                <a:cs typeface="Nunito"/>
                <a:sym typeface="Nunito"/>
              </a:defRPr>
            </a:lvl7pPr>
            <a:lvl8pPr lvl="7" rtl="0" algn="ctr">
              <a:spcBef>
                <a:spcPts val="0"/>
              </a:spcBef>
              <a:spcAft>
                <a:spcPts val="0"/>
              </a:spcAft>
              <a:buSzPts val="3000"/>
              <a:buNone/>
              <a:defRPr>
                <a:latin typeface="Nunito"/>
                <a:ea typeface="Nunito"/>
                <a:cs typeface="Nunito"/>
                <a:sym typeface="Nunito"/>
              </a:defRPr>
            </a:lvl8pPr>
            <a:lvl9pPr lvl="8" rtl="0" algn="ctr">
              <a:spcBef>
                <a:spcPts val="0"/>
              </a:spcBef>
              <a:spcAft>
                <a:spcPts val="0"/>
              </a:spcAft>
              <a:buSzPts val="3000"/>
              <a:buNone/>
              <a:defRPr>
                <a:latin typeface="Nunito"/>
                <a:ea typeface="Nunito"/>
                <a:cs typeface="Nunito"/>
                <a:sym typeface="Nunito"/>
              </a:defRPr>
            </a:lvl9pPr>
          </a:lstStyle>
          <a:p/>
        </p:txBody>
      </p:sp>
      <p:sp>
        <p:nvSpPr>
          <p:cNvPr id="18" name="Google Shape;18;p4"/>
          <p:cNvSpPr txBox="1"/>
          <p:nvPr>
            <p:ph idx="1" type="body"/>
          </p:nvPr>
        </p:nvSpPr>
        <p:spPr>
          <a:xfrm>
            <a:off x="715800" y="1204600"/>
            <a:ext cx="7708200" cy="3386400"/>
          </a:xfrm>
          <a:prstGeom prst="rect">
            <a:avLst/>
          </a:prstGeom>
        </p:spPr>
        <p:txBody>
          <a:bodyPr anchorCtr="0" anchor="t" bIns="91425" lIns="91425" spcFirstLastPara="1" rIns="91425" wrap="square" tIns="91425">
            <a:noAutofit/>
          </a:bodyPr>
          <a:lstStyle>
            <a:lvl1pPr indent="-342900" lvl="0" marL="457200" rtl="0">
              <a:lnSpc>
                <a:spcPct val="100000"/>
              </a:lnSpc>
              <a:spcBef>
                <a:spcPts val="0"/>
              </a:spcBef>
              <a:spcAft>
                <a:spcPts val="0"/>
              </a:spcAft>
              <a:buSzPts val="1800"/>
              <a:buAutoNum type="arabicPeriod"/>
              <a:defRPr sz="1200"/>
            </a:lvl1pPr>
            <a:lvl2pPr indent="-317500" lvl="1" marL="914400" rtl="0">
              <a:lnSpc>
                <a:spcPct val="100000"/>
              </a:lnSpc>
              <a:spcBef>
                <a:spcPts val="1600"/>
              </a:spcBef>
              <a:spcAft>
                <a:spcPts val="0"/>
              </a:spcAft>
              <a:buSzPts val="1400"/>
              <a:buAutoNum type="alphaLcPeriod"/>
              <a:defRPr/>
            </a:lvl2pPr>
            <a:lvl3pPr indent="-317500" lvl="2" marL="1371600" rtl="0">
              <a:lnSpc>
                <a:spcPct val="100000"/>
              </a:lnSpc>
              <a:spcBef>
                <a:spcPts val="1600"/>
              </a:spcBef>
              <a:spcAft>
                <a:spcPts val="0"/>
              </a:spcAft>
              <a:buSzPts val="1400"/>
              <a:buAutoNum type="romanLcPeriod"/>
              <a:defRPr/>
            </a:lvl3pPr>
            <a:lvl4pPr indent="-317500" lvl="3" marL="1828800" rtl="0">
              <a:lnSpc>
                <a:spcPct val="100000"/>
              </a:lnSpc>
              <a:spcBef>
                <a:spcPts val="1600"/>
              </a:spcBef>
              <a:spcAft>
                <a:spcPts val="0"/>
              </a:spcAft>
              <a:buSzPts val="1400"/>
              <a:buAutoNum type="arabicPeriod"/>
              <a:defRPr/>
            </a:lvl4pPr>
            <a:lvl5pPr indent="-317500" lvl="4" marL="2286000" rtl="0">
              <a:lnSpc>
                <a:spcPct val="100000"/>
              </a:lnSpc>
              <a:spcBef>
                <a:spcPts val="1600"/>
              </a:spcBef>
              <a:spcAft>
                <a:spcPts val="0"/>
              </a:spcAft>
              <a:buSzPts val="1400"/>
              <a:buAutoNum type="alphaLcPeriod"/>
              <a:defRPr/>
            </a:lvl5pPr>
            <a:lvl6pPr indent="-317500" lvl="5" marL="2743200" rtl="0">
              <a:lnSpc>
                <a:spcPct val="100000"/>
              </a:lnSpc>
              <a:spcBef>
                <a:spcPts val="1600"/>
              </a:spcBef>
              <a:spcAft>
                <a:spcPts val="0"/>
              </a:spcAft>
              <a:buSzPts val="1400"/>
              <a:buAutoNum type="romanLcPeriod"/>
              <a:defRPr/>
            </a:lvl6pPr>
            <a:lvl7pPr indent="-317500" lvl="6" marL="3200400" rtl="0">
              <a:lnSpc>
                <a:spcPct val="100000"/>
              </a:lnSpc>
              <a:spcBef>
                <a:spcPts val="1600"/>
              </a:spcBef>
              <a:spcAft>
                <a:spcPts val="0"/>
              </a:spcAft>
              <a:buSzPts val="1400"/>
              <a:buAutoNum type="arabicPeriod"/>
              <a:defRPr/>
            </a:lvl7pPr>
            <a:lvl8pPr indent="-317500" lvl="7" marL="3657600" rtl="0">
              <a:lnSpc>
                <a:spcPct val="100000"/>
              </a:lnSpc>
              <a:spcBef>
                <a:spcPts val="1600"/>
              </a:spcBef>
              <a:spcAft>
                <a:spcPts val="0"/>
              </a:spcAft>
              <a:buSzPts val="1400"/>
              <a:buAutoNum type="alphaLcPeriod"/>
              <a:defRPr/>
            </a:lvl8pPr>
            <a:lvl9pPr indent="-317500" lvl="8" marL="4114800" rtl="0">
              <a:lnSpc>
                <a:spcPct val="100000"/>
              </a:lnSpc>
              <a:spcBef>
                <a:spcPts val="1600"/>
              </a:spcBef>
              <a:spcAft>
                <a:spcPts val="1600"/>
              </a:spcAft>
              <a:buSzPts val="1400"/>
              <a:buAutoNum type="romanLcPeriod"/>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5">
  <p:cSld name="CUSTOM_6_1">
    <p:spTree>
      <p:nvGrpSpPr>
        <p:cNvPr id="144" name="Shape 144"/>
        <p:cNvGrpSpPr/>
        <p:nvPr/>
      </p:nvGrpSpPr>
      <p:grpSpPr>
        <a:xfrm>
          <a:off x="0" y="0"/>
          <a:ext cx="0" cy="0"/>
          <a:chOff x="0" y="0"/>
          <a:chExt cx="0" cy="0"/>
        </a:xfrm>
      </p:grpSpPr>
      <p:sp>
        <p:nvSpPr>
          <p:cNvPr id="145" name="Google Shape;145;p31"/>
          <p:cNvSpPr txBox="1"/>
          <p:nvPr>
            <p:ph type="title"/>
          </p:nvPr>
        </p:nvSpPr>
        <p:spPr>
          <a:xfrm>
            <a:off x="720000" y="1517775"/>
            <a:ext cx="2114700" cy="12888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lgn="ctr">
              <a:spcBef>
                <a:spcPts val="0"/>
              </a:spcBef>
              <a:spcAft>
                <a:spcPts val="0"/>
              </a:spcAft>
              <a:buSzPts val="3000"/>
              <a:buNone/>
              <a:defRPr>
                <a:latin typeface="Nunito"/>
                <a:ea typeface="Nunito"/>
                <a:cs typeface="Nunito"/>
                <a:sym typeface="Nunito"/>
              </a:defRPr>
            </a:lvl2pPr>
            <a:lvl3pPr lvl="2" rtl="0" algn="ctr">
              <a:spcBef>
                <a:spcPts val="0"/>
              </a:spcBef>
              <a:spcAft>
                <a:spcPts val="0"/>
              </a:spcAft>
              <a:buSzPts val="3000"/>
              <a:buNone/>
              <a:defRPr>
                <a:latin typeface="Nunito"/>
                <a:ea typeface="Nunito"/>
                <a:cs typeface="Nunito"/>
                <a:sym typeface="Nunito"/>
              </a:defRPr>
            </a:lvl3pPr>
            <a:lvl4pPr lvl="3" rtl="0" algn="ctr">
              <a:spcBef>
                <a:spcPts val="0"/>
              </a:spcBef>
              <a:spcAft>
                <a:spcPts val="0"/>
              </a:spcAft>
              <a:buSzPts val="3000"/>
              <a:buNone/>
              <a:defRPr>
                <a:latin typeface="Nunito"/>
                <a:ea typeface="Nunito"/>
                <a:cs typeface="Nunito"/>
                <a:sym typeface="Nunito"/>
              </a:defRPr>
            </a:lvl4pPr>
            <a:lvl5pPr lvl="4" rtl="0" algn="ctr">
              <a:spcBef>
                <a:spcPts val="0"/>
              </a:spcBef>
              <a:spcAft>
                <a:spcPts val="0"/>
              </a:spcAft>
              <a:buSzPts val="3000"/>
              <a:buNone/>
              <a:defRPr>
                <a:latin typeface="Nunito"/>
                <a:ea typeface="Nunito"/>
                <a:cs typeface="Nunito"/>
                <a:sym typeface="Nunito"/>
              </a:defRPr>
            </a:lvl5pPr>
            <a:lvl6pPr lvl="5" rtl="0" algn="ctr">
              <a:spcBef>
                <a:spcPts val="0"/>
              </a:spcBef>
              <a:spcAft>
                <a:spcPts val="0"/>
              </a:spcAft>
              <a:buSzPts val="3000"/>
              <a:buNone/>
              <a:defRPr>
                <a:latin typeface="Nunito"/>
                <a:ea typeface="Nunito"/>
                <a:cs typeface="Nunito"/>
                <a:sym typeface="Nunito"/>
              </a:defRPr>
            </a:lvl6pPr>
            <a:lvl7pPr lvl="6" rtl="0" algn="ctr">
              <a:spcBef>
                <a:spcPts val="0"/>
              </a:spcBef>
              <a:spcAft>
                <a:spcPts val="0"/>
              </a:spcAft>
              <a:buSzPts val="3000"/>
              <a:buNone/>
              <a:defRPr>
                <a:latin typeface="Nunito"/>
                <a:ea typeface="Nunito"/>
                <a:cs typeface="Nunito"/>
                <a:sym typeface="Nunito"/>
              </a:defRPr>
            </a:lvl7pPr>
            <a:lvl8pPr lvl="7" rtl="0" algn="ctr">
              <a:spcBef>
                <a:spcPts val="0"/>
              </a:spcBef>
              <a:spcAft>
                <a:spcPts val="0"/>
              </a:spcAft>
              <a:buSzPts val="3000"/>
              <a:buNone/>
              <a:defRPr>
                <a:latin typeface="Nunito"/>
                <a:ea typeface="Nunito"/>
                <a:cs typeface="Nunito"/>
                <a:sym typeface="Nunito"/>
              </a:defRPr>
            </a:lvl8pPr>
            <a:lvl9pPr lvl="8" rtl="0" algn="ctr">
              <a:spcBef>
                <a:spcPts val="0"/>
              </a:spcBef>
              <a:spcAft>
                <a:spcPts val="0"/>
              </a:spcAft>
              <a:buSzPts val="3000"/>
              <a:buNone/>
              <a:defRPr>
                <a:latin typeface="Nunito"/>
                <a:ea typeface="Nunito"/>
                <a:cs typeface="Nunito"/>
                <a:sym typeface="Nunito"/>
              </a:defRPr>
            </a:lvl9pPr>
          </a:lstStyle>
          <a:p/>
        </p:txBody>
      </p:sp>
      <p:sp>
        <p:nvSpPr>
          <p:cNvPr id="146" name="Google Shape;146;p31"/>
          <p:cNvSpPr txBox="1"/>
          <p:nvPr>
            <p:ph idx="1" type="subTitle"/>
          </p:nvPr>
        </p:nvSpPr>
        <p:spPr>
          <a:xfrm>
            <a:off x="720000" y="2673225"/>
            <a:ext cx="3099600" cy="9525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35">
    <p:spTree>
      <p:nvGrpSpPr>
        <p:cNvPr id="147" name="Shape 147"/>
        <p:cNvGrpSpPr/>
        <p:nvPr/>
      </p:nvGrpSpPr>
      <p:grpSpPr>
        <a:xfrm>
          <a:off x="0" y="0"/>
          <a:ext cx="0" cy="0"/>
          <a:chOff x="0" y="0"/>
          <a:chExt cx="0" cy="0"/>
        </a:xfrm>
      </p:grpSpPr>
      <p:sp>
        <p:nvSpPr>
          <p:cNvPr id="148" name="Google Shape;148;p32"/>
          <p:cNvSpPr txBox="1"/>
          <p:nvPr>
            <p:ph type="title"/>
          </p:nvPr>
        </p:nvSpPr>
        <p:spPr>
          <a:xfrm>
            <a:off x="720000" y="540000"/>
            <a:ext cx="7704000" cy="641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
        <p:nvSpPr>
          <p:cNvPr id="149" name="Google Shape;149;p32"/>
          <p:cNvSpPr txBox="1"/>
          <p:nvPr>
            <p:ph idx="1" type="subTitle"/>
          </p:nvPr>
        </p:nvSpPr>
        <p:spPr>
          <a:xfrm>
            <a:off x="737725" y="2535238"/>
            <a:ext cx="2277300" cy="514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000"/>
              <a:buFont typeface="Nunito ExtraBold"/>
              <a:buNone/>
              <a:defRPr>
                <a:solidFill>
                  <a:schemeClr val="dk2"/>
                </a:solidFill>
                <a:latin typeface="Work Sans ExtraBold"/>
                <a:ea typeface="Work Sans ExtraBold"/>
                <a:cs typeface="Work Sans ExtraBold"/>
                <a:sym typeface="Work Sans ExtraBold"/>
              </a:defRPr>
            </a:lvl1pPr>
            <a:lvl2pPr lvl="1" rtl="0" algn="ctr">
              <a:lnSpc>
                <a:spcPct val="100000"/>
              </a:lnSpc>
              <a:spcBef>
                <a:spcPts val="1600"/>
              </a:spcBef>
              <a:spcAft>
                <a:spcPts val="0"/>
              </a:spcAft>
              <a:buSzPts val="1400"/>
              <a:buFont typeface="Nunito ExtraBold"/>
              <a:buNone/>
              <a:defRPr>
                <a:latin typeface="Nunito ExtraBold"/>
                <a:ea typeface="Nunito ExtraBold"/>
                <a:cs typeface="Nunito ExtraBold"/>
                <a:sym typeface="Nunito ExtraBold"/>
              </a:defRPr>
            </a:lvl2pPr>
            <a:lvl3pPr lvl="2" rtl="0" algn="ctr">
              <a:lnSpc>
                <a:spcPct val="100000"/>
              </a:lnSpc>
              <a:spcBef>
                <a:spcPts val="1600"/>
              </a:spcBef>
              <a:spcAft>
                <a:spcPts val="0"/>
              </a:spcAft>
              <a:buSzPts val="1400"/>
              <a:buFont typeface="Nunito ExtraBold"/>
              <a:buNone/>
              <a:defRPr>
                <a:latin typeface="Nunito ExtraBold"/>
                <a:ea typeface="Nunito ExtraBold"/>
                <a:cs typeface="Nunito ExtraBold"/>
                <a:sym typeface="Nunito ExtraBold"/>
              </a:defRPr>
            </a:lvl3pPr>
            <a:lvl4pPr lvl="3" rtl="0" algn="ctr">
              <a:lnSpc>
                <a:spcPct val="100000"/>
              </a:lnSpc>
              <a:spcBef>
                <a:spcPts val="1600"/>
              </a:spcBef>
              <a:spcAft>
                <a:spcPts val="0"/>
              </a:spcAft>
              <a:buSzPts val="1400"/>
              <a:buFont typeface="Nunito ExtraBold"/>
              <a:buNone/>
              <a:defRPr>
                <a:latin typeface="Nunito ExtraBold"/>
                <a:ea typeface="Nunito ExtraBold"/>
                <a:cs typeface="Nunito ExtraBold"/>
                <a:sym typeface="Nunito ExtraBold"/>
              </a:defRPr>
            </a:lvl4pPr>
            <a:lvl5pPr lvl="4" rtl="0" algn="ctr">
              <a:lnSpc>
                <a:spcPct val="100000"/>
              </a:lnSpc>
              <a:spcBef>
                <a:spcPts val="1600"/>
              </a:spcBef>
              <a:spcAft>
                <a:spcPts val="0"/>
              </a:spcAft>
              <a:buSzPts val="1400"/>
              <a:buFont typeface="Nunito ExtraBold"/>
              <a:buNone/>
              <a:defRPr>
                <a:latin typeface="Nunito ExtraBold"/>
                <a:ea typeface="Nunito ExtraBold"/>
                <a:cs typeface="Nunito ExtraBold"/>
                <a:sym typeface="Nunito ExtraBold"/>
              </a:defRPr>
            </a:lvl5pPr>
            <a:lvl6pPr lvl="5" rtl="0" algn="ctr">
              <a:lnSpc>
                <a:spcPct val="100000"/>
              </a:lnSpc>
              <a:spcBef>
                <a:spcPts val="1600"/>
              </a:spcBef>
              <a:spcAft>
                <a:spcPts val="0"/>
              </a:spcAft>
              <a:buSzPts val="1400"/>
              <a:buFont typeface="Nunito ExtraBold"/>
              <a:buNone/>
              <a:defRPr>
                <a:latin typeface="Nunito ExtraBold"/>
                <a:ea typeface="Nunito ExtraBold"/>
                <a:cs typeface="Nunito ExtraBold"/>
                <a:sym typeface="Nunito ExtraBold"/>
              </a:defRPr>
            </a:lvl6pPr>
            <a:lvl7pPr lvl="6" rtl="0" algn="ctr">
              <a:lnSpc>
                <a:spcPct val="100000"/>
              </a:lnSpc>
              <a:spcBef>
                <a:spcPts val="1600"/>
              </a:spcBef>
              <a:spcAft>
                <a:spcPts val="0"/>
              </a:spcAft>
              <a:buSzPts val="1400"/>
              <a:buFont typeface="Nunito ExtraBold"/>
              <a:buNone/>
              <a:defRPr>
                <a:latin typeface="Nunito ExtraBold"/>
                <a:ea typeface="Nunito ExtraBold"/>
                <a:cs typeface="Nunito ExtraBold"/>
                <a:sym typeface="Nunito ExtraBold"/>
              </a:defRPr>
            </a:lvl7pPr>
            <a:lvl8pPr lvl="7" rtl="0" algn="ctr">
              <a:lnSpc>
                <a:spcPct val="100000"/>
              </a:lnSpc>
              <a:spcBef>
                <a:spcPts val="1600"/>
              </a:spcBef>
              <a:spcAft>
                <a:spcPts val="0"/>
              </a:spcAft>
              <a:buSzPts val="1400"/>
              <a:buFont typeface="Nunito ExtraBold"/>
              <a:buNone/>
              <a:defRPr>
                <a:latin typeface="Nunito ExtraBold"/>
                <a:ea typeface="Nunito ExtraBold"/>
                <a:cs typeface="Nunito ExtraBold"/>
                <a:sym typeface="Nunito ExtraBold"/>
              </a:defRPr>
            </a:lvl8pPr>
            <a:lvl9pPr lvl="8" rtl="0" algn="ctr">
              <a:lnSpc>
                <a:spcPct val="100000"/>
              </a:lnSpc>
              <a:spcBef>
                <a:spcPts val="1600"/>
              </a:spcBef>
              <a:spcAft>
                <a:spcPts val="1600"/>
              </a:spcAft>
              <a:buSzPts val="1400"/>
              <a:buFont typeface="Nunito ExtraBold"/>
              <a:buNone/>
              <a:defRPr>
                <a:latin typeface="Nunito ExtraBold"/>
                <a:ea typeface="Nunito ExtraBold"/>
                <a:cs typeface="Nunito ExtraBold"/>
                <a:sym typeface="Nunito ExtraBold"/>
              </a:defRPr>
            </a:lvl9pPr>
          </a:lstStyle>
          <a:p/>
        </p:txBody>
      </p:sp>
      <p:sp>
        <p:nvSpPr>
          <p:cNvPr id="150" name="Google Shape;150;p32"/>
          <p:cNvSpPr txBox="1"/>
          <p:nvPr>
            <p:ph idx="2" type="subTitle"/>
          </p:nvPr>
        </p:nvSpPr>
        <p:spPr>
          <a:xfrm>
            <a:off x="6121188" y="2535238"/>
            <a:ext cx="2277300" cy="514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000"/>
              <a:buFont typeface="Nunito ExtraBold"/>
              <a:buNone/>
              <a:defRPr>
                <a:solidFill>
                  <a:schemeClr val="dk2"/>
                </a:solidFill>
                <a:latin typeface="Work Sans ExtraBold"/>
                <a:ea typeface="Work Sans ExtraBold"/>
                <a:cs typeface="Work Sans ExtraBold"/>
                <a:sym typeface="Work Sans ExtraBold"/>
              </a:defRPr>
            </a:lvl1pPr>
            <a:lvl2pPr lvl="1" rtl="0" algn="ctr">
              <a:lnSpc>
                <a:spcPct val="100000"/>
              </a:lnSpc>
              <a:spcBef>
                <a:spcPts val="1600"/>
              </a:spcBef>
              <a:spcAft>
                <a:spcPts val="0"/>
              </a:spcAft>
              <a:buSzPts val="1400"/>
              <a:buFont typeface="Nunito ExtraBold"/>
              <a:buNone/>
              <a:defRPr>
                <a:latin typeface="Nunito ExtraBold"/>
                <a:ea typeface="Nunito ExtraBold"/>
                <a:cs typeface="Nunito ExtraBold"/>
                <a:sym typeface="Nunito ExtraBold"/>
              </a:defRPr>
            </a:lvl2pPr>
            <a:lvl3pPr lvl="2" rtl="0" algn="ctr">
              <a:lnSpc>
                <a:spcPct val="100000"/>
              </a:lnSpc>
              <a:spcBef>
                <a:spcPts val="1600"/>
              </a:spcBef>
              <a:spcAft>
                <a:spcPts val="0"/>
              </a:spcAft>
              <a:buSzPts val="1400"/>
              <a:buFont typeface="Nunito ExtraBold"/>
              <a:buNone/>
              <a:defRPr>
                <a:latin typeface="Nunito ExtraBold"/>
                <a:ea typeface="Nunito ExtraBold"/>
                <a:cs typeface="Nunito ExtraBold"/>
                <a:sym typeface="Nunito ExtraBold"/>
              </a:defRPr>
            </a:lvl3pPr>
            <a:lvl4pPr lvl="3" rtl="0" algn="ctr">
              <a:lnSpc>
                <a:spcPct val="100000"/>
              </a:lnSpc>
              <a:spcBef>
                <a:spcPts val="1600"/>
              </a:spcBef>
              <a:spcAft>
                <a:spcPts val="0"/>
              </a:spcAft>
              <a:buSzPts val="1400"/>
              <a:buFont typeface="Nunito ExtraBold"/>
              <a:buNone/>
              <a:defRPr>
                <a:latin typeface="Nunito ExtraBold"/>
                <a:ea typeface="Nunito ExtraBold"/>
                <a:cs typeface="Nunito ExtraBold"/>
                <a:sym typeface="Nunito ExtraBold"/>
              </a:defRPr>
            </a:lvl4pPr>
            <a:lvl5pPr lvl="4" rtl="0" algn="ctr">
              <a:lnSpc>
                <a:spcPct val="100000"/>
              </a:lnSpc>
              <a:spcBef>
                <a:spcPts val="1600"/>
              </a:spcBef>
              <a:spcAft>
                <a:spcPts val="0"/>
              </a:spcAft>
              <a:buSzPts val="1400"/>
              <a:buFont typeface="Nunito ExtraBold"/>
              <a:buNone/>
              <a:defRPr>
                <a:latin typeface="Nunito ExtraBold"/>
                <a:ea typeface="Nunito ExtraBold"/>
                <a:cs typeface="Nunito ExtraBold"/>
                <a:sym typeface="Nunito ExtraBold"/>
              </a:defRPr>
            </a:lvl5pPr>
            <a:lvl6pPr lvl="5" rtl="0" algn="ctr">
              <a:lnSpc>
                <a:spcPct val="100000"/>
              </a:lnSpc>
              <a:spcBef>
                <a:spcPts val="1600"/>
              </a:spcBef>
              <a:spcAft>
                <a:spcPts val="0"/>
              </a:spcAft>
              <a:buSzPts val="1400"/>
              <a:buFont typeface="Nunito ExtraBold"/>
              <a:buNone/>
              <a:defRPr>
                <a:latin typeface="Nunito ExtraBold"/>
                <a:ea typeface="Nunito ExtraBold"/>
                <a:cs typeface="Nunito ExtraBold"/>
                <a:sym typeface="Nunito ExtraBold"/>
              </a:defRPr>
            </a:lvl6pPr>
            <a:lvl7pPr lvl="6" rtl="0" algn="ctr">
              <a:lnSpc>
                <a:spcPct val="100000"/>
              </a:lnSpc>
              <a:spcBef>
                <a:spcPts val="1600"/>
              </a:spcBef>
              <a:spcAft>
                <a:spcPts val="0"/>
              </a:spcAft>
              <a:buSzPts val="1400"/>
              <a:buFont typeface="Nunito ExtraBold"/>
              <a:buNone/>
              <a:defRPr>
                <a:latin typeface="Nunito ExtraBold"/>
                <a:ea typeface="Nunito ExtraBold"/>
                <a:cs typeface="Nunito ExtraBold"/>
                <a:sym typeface="Nunito ExtraBold"/>
              </a:defRPr>
            </a:lvl7pPr>
            <a:lvl8pPr lvl="7" rtl="0" algn="ctr">
              <a:lnSpc>
                <a:spcPct val="100000"/>
              </a:lnSpc>
              <a:spcBef>
                <a:spcPts val="1600"/>
              </a:spcBef>
              <a:spcAft>
                <a:spcPts val="0"/>
              </a:spcAft>
              <a:buSzPts val="1400"/>
              <a:buFont typeface="Nunito ExtraBold"/>
              <a:buNone/>
              <a:defRPr>
                <a:latin typeface="Nunito ExtraBold"/>
                <a:ea typeface="Nunito ExtraBold"/>
                <a:cs typeface="Nunito ExtraBold"/>
                <a:sym typeface="Nunito ExtraBold"/>
              </a:defRPr>
            </a:lvl8pPr>
            <a:lvl9pPr lvl="8" rtl="0" algn="ctr">
              <a:lnSpc>
                <a:spcPct val="100000"/>
              </a:lnSpc>
              <a:spcBef>
                <a:spcPts val="1600"/>
              </a:spcBef>
              <a:spcAft>
                <a:spcPts val="1600"/>
              </a:spcAft>
              <a:buSzPts val="1400"/>
              <a:buFont typeface="Nunito ExtraBold"/>
              <a:buNone/>
              <a:defRPr>
                <a:latin typeface="Nunito ExtraBold"/>
                <a:ea typeface="Nunito ExtraBold"/>
                <a:cs typeface="Nunito ExtraBold"/>
                <a:sym typeface="Nunito ExtraBold"/>
              </a:defRPr>
            </a:lvl9pPr>
          </a:lstStyle>
          <a:p/>
        </p:txBody>
      </p:sp>
      <p:sp>
        <p:nvSpPr>
          <p:cNvPr id="151" name="Google Shape;151;p32"/>
          <p:cNvSpPr txBox="1"/>
          <p:nvPr>
            <p:ph idx="3" type="subTitle"/>
          </p:nvPr>
        </p:nvSpPr>
        <p:spPr>
          <a:xfrm>
            <a:off x="737750" y="2878138"/>
            <a:ext cx="2277300" cy="889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400"/>
            </a:lvl1pPr>
            <a:lvl2pPr lvl="1" rtl="0" algn="ctr">
              <a:lnSpc>
                <a:spcPct val="100000"/>
              </a:lnSpc>
              <a:spcBef>
                <a:spcPts val="1600"/>
              </a:spcBef>
              <a:spcAft>
                <a:spcPts val="0"/>
              </a:spcAft>
              <a:buSzPts val="1600"/>
              <a:buNone/>
              <a:defRPr sz="1600"/>
            </a:lvl2pPr>
            <a:lvl3pPr lvl="2" rtl="0" algn="ctr">
              <a:lnSpc>
                <a:spcPct val="100000"/>
              </a:lnSpc>
              <a:spcBef>
                <a:spcPts val="1600"/>
              </a:spcBef>
              <a:spcAft>
                <a:spcPts val="0"/>
              </a:spcAft>
              <a:buSzPts val="1600"/>
              <a:buNone/>
              <a:defRPr sz="1600"/>
            </a:lvl3pPr>
            <a:lvl4pPr lvl="3" rtl="0" algn="ctr">
              <a:lnSpc>
                <a:spcPct val="100000"/>
              </a:lnSpc>
              <a:spcBef>
                <a:spcPts val="1600"/>
              </a:spcBef>
              <a:spcAft>
                <a:spcPts val="0"/>
              </a:spcAft>
              <a:buSzPts val="1600"/>
              <a:buNone/>
              <a:defRPr sz="1600"/>
            </a:lvl4pPr>
            <a:lvl5pPr lvl="4" rtl="0" algn="ctr">
              <a:lnSpc>
                <a:spcPct val="100000"/>
              </a:lnSpc>
              <a:spcBef>
                <a:spcPts val="1600"/>
              </a:spcBef>
              <a:spcAft>
                <a:spcPts val="0"/>
              </a:spcAft>
              <a:buSzPts val="1600"/>
              <a:buNone/>
              <a:defRPr sz="1600"/>
            </a:lvl5pPr>
            <a:lvl6pPr lvl="5" rtl="0" algn="ctr">
              <a:lnSpc>
                <a:spcPct val="100000"/>
              </a:lnSpc>
              <a:spcBef>
                <a:spcPts val="1600"/>
              </a:spcBef>
              <a:spcAft>
                <a:spcPts val="0"/>
              </a:spcAft>
              <a:buSzPts val="1600"/>
              <a:buNone/>
              <a:defRPr sz="1600"/>
            </a:lvl6pPr>
            <a:lvl7pPr lvl="6" rtl="0" algn="ctr">
              <a:lnSpc>
                <a:spcPct val="100000"/>
              </a:lnSpc>
              <a:spcBef>
                <a:spcPts val="1600"/>
              </a:spcBef>
              <a:spcAft>
                <a:spcPts val="0"/>
              </a:spcAft>
              <a:buSzPts val="1600"/>
              <a:buNone/>
              <a:defRPr sz="1600"/>
            </a:lvl7pPr>
            <a:lvl8pPr lvl="7" rtl="0" algn="ctr">
              <a:lnSpc>
                <a:spcPct val="100000"/>
              </a:lnSpc>
              <a:spcBef>
                <a:spcPts val="1600"/>
              </a:spcBef>
              <a:spcAft>
                <a:spcPts val="0"/>
              </a:spcAft>
              <a:buSzPts val="1600"/>
              <a:buNone/>
              <a:defRPr sz="1600"/>
            </a:lvl8pPr>
            <a:lvl9pPr lvl="8" rtl="0" algn="ctr">
              <a:lnSpc>
                <a:spcPct val="100000"/>
              </a:lnSpc>
              <a:spcBef>
                <a:spcPts val="1600"/>
              </a:spcBef>
              <a:spcAft>
                <a:spcPts val="1600"/>
              </a:spcAft>
              <a:buSzPts val="1600"/>
              <a:buNone/>
              <a:defRPr sz="1600"/>
            </a:lvl9pPr>
          </a:lstStyle>
          <a:p/>
        </p:txBody>
      </p:sp>
      <p:sp>
        <p:nvSpPr>
          <p:cNvPr id="152" name="Google Shape;152;p32"/>
          <p:cNvSpPr txBox="1"/>
          <p:nvPr>
            <p:ph idx="4" type="subTitle"/>
          </p:nvPr>
        </p:nvSpPr>
        <p:spPr>
          <a:xfrm>
            <a:off x="6121124" y="2878138"/>
            <a:ext cx="2277300" cy="889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sz="1400"/>
            </a:lvl1pPr>
            <a:lvl2pPr lvl="1" rtl="0" algn="ctr">
              <a:lnSpc>
                <a:spcPct val="100000"/>
              </a:lnSpc>
              <a:spcBef>
                <a:spcPts val="0"/>
              </a:spcBef>
              <a:spcAft>
                <a:spcPts val="0"/>
              </a:spcAft>
              <a:buSzPts val="1600"/>
              <a:buNone/>
              <a:defRPr sz="1600"/>
            </a:lvl2pPr>
            <a:lvl3pPr lvl="2" rtl="0" algn="ctr">
              <a:lnSpc>
                <a:spcPct val="100000"/>
              </a:lnSpc>
              <a:spcBef>
                <a:spcPts val="1600"/>
              </a:spcBef>
              <a:spcAft>
                <a:spcPts val="0"/>
              </a:spcAft>
              <a:buSzPts val="1600"/>
              <a:buNone/>
              <a:defRPr sz="1600"/>
            </a:lvl3pPr>
            <a:lvl4pPr lvl="3" rtl="0" algn="ctr">
              <a:lnSpc>
                <a:spcPct val="100000"/>
              </a:lnSpc>
              <a:spcBef>
                <a:spcPts val="1600"/>
              </a:spcBef>
              <a:spcAft>
                <a:spcPts val="0"/>
              </a:spcAft>
              <a:buSzPts val="1600"/>
              <a:buNone/>
              <a:defRPr sz="1600"/>
            </a:lvl4pPr>
            <a:lvl5pPr lvl="4" rtl="0" algn="ctr">
              <a:lnSpc>
                <a:spcPct val="100000"/>
              </a:lnSpc>
              <a:spcBef>
                <a:spcPts val="1600"/>
              </a:spcBef>
              <a:spcAft>
                <a:spcPts val="0"/>
              </a:spcAft>
              <a:buSzPts val="1600"/>
              <a:buNone/>
              <a:defRPr sz="1600"/>
            </a:lvl5pPr>
            <a:lvl6pPr lvl="5" rtl="0" algn="ctr">
              <a:lnSpc>
                <a:spcPct val="100000"/>
              </a:lnSpc>
              <a:spcBef>
                <a:spcPts val="1600"/>
              </a:spcBef>
              <a:spcAft>
                <a:spcPts val="0"/>
              </a:spcAft>
              <a:buSzPts val="1600"/>
              <a:buNone/>
              <a:defRPr sz="1600"/>
            </a:lvl6pPr>
            <a:lvl7pPr lvl="6" rtl="0" algn="ctr">
              <a:lnSpc>
                <a:spcPct val="100000"/>
              </a:lnSpc>
              <a:spcBef>
                <a:spcPts val="1600"/>
              </a:spcBef>
              <a:spcAft>
                <a:spcPts val="0"/>
              </a:spcAft>
              <a:buSzPts val="1600"/>
              <a:buNone/>
              <a:defRPr sz="1600"/>
            </a:lvl7pPr>
            <a:lvl8pPr lvl="7" rtl="0" algn="ctr">
              <a:lnSpc>
                <a:spcPct val="100000"/>
              </a:lnSpc>
              <a:spcBef>
                <a:spcPts val="1600"/>
              </a:spcBef>
              <a:spcAft>
                <a:spcPts val="0"/>
              </a:spcAft>
              <a:buSzPts val="1600"/>
              <a:buNone/>
              <a:defRPr sz="1600"/>
            </a:lvl8pPr>
            <a:lvl9pPr lvl="8" rtl="0" algn="ctr">
              <a:lnSpc>
                <a:spcPct val="100000"/>
              </a:lnSpc>
              <a:spcBef>
                <a:spcPts val="1600"/>
              </a:spcBef>
              <a:spcAft>
                <a:spcPts val="1600"/>
              </a:spcAft>
              <a:buSzPts val="1600"/>
              <a:buNone/>
              <a:defRPr sz="1600"/>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3">
    <p:bg>
      <p:bgPr>
        <a:noFill/>
      </p:bgPr>
    </p:bg>
    <p:spTree>
      <p:nvGrpSpPr>
        <p:cNvPr id="153" name="Shape 153"/>
        <p:cNvGrpSpPr/>
        <p:nvPr/>
      </p:nvGrpSpPr>
      <p:grpSpPr>
        <a:xfrm>
          <a:off x="0" y="0"/>
          <a:ext cx="0" cy="0"/>
          <a:chOff x="0" y="0"/>
          <a:chExt cx="0" cy="0"/>
        </a:xfrm>
      </p:grpSpPr>
      <p:sp>
        <p:nvSpPr>
          <p:cNvPr id="154" name="Google Shape;154;p33"/>
          <p:cNvSpPr/>
          <p:nvPr/>
        </p:nvSpPr>
        <p:spPr>
          <a:xfrm>
            <a:off x="0" y="-8050"/>
            <a:ext cx="55788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33"/>
          <p:cNvSpPr txBox="1"/>
          <p:nvPr>
            <p:ph type="title"/>
          </p:nvPr>
        </p:nvSpPr>
        <p:spPr>
          <a:xfrm>
            <a:off x="720000" y="555600"/>
            <a:ext cx="3613800" cy="7557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6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56" name="Google Shape;156;p33"/>
          <p:cNvSpPr txBox="1"/>
          <p:nvPr>
            <p:ph idx="1" type="body"/>
          </p:nvPr>
        </p:nvSpPr>
        <p:spPr>
          <a:xfrm>
            <a:off x="720000" y="1557463"/>
            <a:ext cx="3229500" cy="14640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600"/>
            </a:lvl1pPr>
            <a:lvl2pPr indent="-304800" lvl="1" marL="914400" rtl="0">
              <a:spcBef>
                <a:spcPts val="0"/>
              </a:spcBef>
              <a:spcAft>
                <a:spcPts val="0"/>
              </a:spcAft>
              <a:buSzPts val="1200"/>
              <a:buChar char="○"/>
              <a:defRPr sz="1200"/>
            </a:lvl2pPr>
            <a:lvl3pPr indent="-317500" lvl="2" marL="1371600" rtl="0">
              <a:spcBef>
                <a:spcPts val="1600"/>
              </a:spcBef>
              <a:spcAft>
                <a:spcPts val="0"/>
              </a:spcAft>
              <a:buSzPts val="1400"/>
              <a:buChar char="■"/>
              <a:defRPr/>
            </a:lvl3pPr>
            <a:lvl4pPr indent="-355600" lvl="3" marL="1828800" rtl="0">
              <a:spcBef>
                <a:spcPts val="1600"/>
              </a:spcBef>
              <a:spcAft>
                <a:spcPts val="0"/>
              </a:spcAft>
              <a:buSzPts val="2000"/>
              <a:buChar char="●"/>
              <a:defRPr sz="16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157" name="Google Shape;157;p33"/>
          <p:cNvSpPr txBox="1"/>
          <p:nvPr/>
        </p:nvSpPr>
        <p:spPr>
          <a:xfrm>
            <a:off x="720000" y="3591046"/>
            <a:ext cx="3327000" cy="658200"/>
          </a:xfrm>
          <a:prstGeom prst="rect">
            <a:avLst/>
          </a:prstGeom>
          <a:noFill/>
          <a:ln>
            <a:noFill/>
          </a:ln>
        </p:spPr>
        <p:txBody>
          <a:bodyPr anchorCtr="0" anchor="t" bIns="91425" lIns="91425" spcFirstLastPara="1" rIns="91425" wrap="square" tIns="91425">
            <a:noAutofit/>
          </a:bodyPr>
          <a:lstStyle/>
          <a:p>
            <a:pPr indent="0" lvl="0" marL="0" rtl="0" algn="l">
              <a:spcBef>
                <a:spcPts val="300"/>
              </a:spcBef>
              <a:spcAft>
                <a:spcPts val="0"/>
              </a:spcAft>
              <a:buNone/>
            </a:pPr>
            <a:r>
              <a:rPr lang="en" sz="1000">
                <a:solidFill>
                  <a:schemeClr val="lt1"/>
                </a:solidFill>
                <a:latin typeface="Raleway"/>
                <a:ea typeface="Raleway"/>
                <a:cs typeface="Raleway"/>
                <a:sym typeface="Raleway"/>
              </a:rPr>
              <a:t>CREDITS: This presentation template was created by Slidesgo, including icons by Flaticon, infographics &amp; images by Freepik and illustrations by Stories </a:t>
            </a:r>
            <a:endParaRPr sz="1000">
              <a:solidFill>
                <a:schemeClr val="lt1"/>
              </a:solidFill>
              <a:latin typeface="Raleway"/>
              <a:ea typeface="Raleway"/>
              <a:cs typeface="Raleway"/>
              <a:sym typeface="Raleway"/>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CUSTOM_17">
    <p:bg>
      <p:bgPr>
        <a:solidFill>
          <a:schemeClr val="dk1"/>
        </a:solidFill>
      </p:bgPr>
    </p:bg>
    <p:spTree>
      <p:nvGrpSpPr>
        <p:cNvPr id="158" name="Shape 158"/>
        <p:cNvGrpSpPr/>
        <p:nvPr/>
      </p:nvGrpSpPr>
      <p:grpSpPr>
        <a:xfrm>
          <a:off x="0" y="0"/>
          <a:ext cx="0" cy="0"/>
          <a:chOff x="0" y="0"/>
          <a:chExt cx="0" cy="0"/>
        </a:xfrm>
      </p:grpSpPr>
      <p:sp>
        <p:nvSpPr>
          <p:cNvPr id="159" name="Google Shape;159;p34"/>
          <p:cNvSpPr txBox="1"/>
          <p:nvPr>
            <p:ph type="title"/>
          </p:nvPr>
        </p:nvSpPr>
        <p:spPr>
          <a:xfrm>
            <a:off x="1532550" y="540000"/>
            <a:ext cx="6078900" cy="717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atin typeface="Nunito"/>
                <a:ea typeface="Nunito"/>
                <a:cs typeface="Nunito"/>
                <a:sym typeface="Nunito"/>
              </a:defRPr>
            </a:lvl2pPr>
            <a:lvl3pPr lvl="2" rtl="0">
              <a:spcBef>
                <a:spcPts val="0"/>
              </a:spcBef>
              <a:spcAft>
                <a:spcPts val="0"/>
              </a:spcAft>
              <a:buSzPts val="3000"/>
              <a:buNone/>
              <a:defRPr>
                <a:latin typeface="Nunito"/>
                <a:ea typeface="Nunito"/>
                <a:cs typeface="Nunito"/>
                <a:sym typeface="Nunito"/>
              </a:defRPr>
            </a:lvl3pPr>
            <a:lvl4pPr lvl="3" rtl="0">
              <a:spcBef>
                <a:spcPts val="0"/>
              </a:spcBef>
              <a:spcAft>
                <a:spcPts val="0"/>
              </a:spcAft>
              <a:buSzPts val="3000"/>
              <a:buNone/>
              <a:defRPr>
                <a:latin typeface="Nunito"/>
                <a:ea typeface="Nunito"/>
                <a:cs typeface="Nunito"/>
                <a:sym typeface="Nunito"/>
              </a:defRPr>
            </a:lvl4pPr>
            <a:lvl5pPr lvl="4" rtl="0">
              <a:spcBef>
                <a:spcPts val="0"/>
              </a:spcBef>
              <a:spcAft>
                <a:spcPts val="0"/>
              </a:spcAft>
              <a:buSzPts val="3000"/>
              <a:buNone/>
              <a:defRPr>
                <a:latin typeface="Nunito"/>
                <a:ea typeface="Nunito"/>
                <a:cs typeface="Nunito"/>
                <a:sym typeface="Nunito"/>
              </a:defRPr>
            </a:lvl5pPr>
            <a:lvl6pPr lvl="5" rtl="0">
              <a:spcBef>
                <a:spcPts val="0"/>
              </a:spcBef>
              <a:spcAft>
                <a:spcPts val="0"/>
              </a:spcAft>
              <a:buSzPts val="3000"/>
              <a:buNone/>
              <a:defRPr>
                <a:latin typeface="Nunito"/>
                <a:ea typeface="Nunito"/>
                <a:cs typeface="Nunito"/>
                <a:sym typeface="Nunito"/>
              </a:defRPr>
            </a:lvl6pPr>
            <a:lvl7pPr lvl="6" rtl="0">
              <a:spcBef>
                <a:spcPts val="0"/>
              </a:spcBef>
              <a:spcAft>
                <a:spcPts val="0"/>
              </a:spcAft>
              <a:buSzPts val="3000"/>
              <a:buNone/>
              <a:defRPr>
                <a:latin typeface="Nunito"/>
                <a:ea typeface="Nunito"/>
                <a:cs typeface="Nunito"/>
                <a:sym typeface="Nunito"/>
              </a:defRPr>
            </a:lvl7pPr>
            <a:lvl8pPr lvl="7" rtl="0">
              <a:spcBef>
                <a:spcPts val="0"/>
              </a:spcBef>
              <a:spcAft>
                <a:spcPts val="0"/>
              </a:spcAft>
              <a:buSzPts val="3000"/>
              <a:buNone/>
              <a:defRPr>
                <a:latin typeface="Nunito"/>
                <a:ea typeface="Nunito"/>
                <a:cs typeface="Nunito"/>
                <a:sym typeface="Nunito"/>
              </a:defRPr>
            </a:lvl8pPr>
            <a:lvl9pPr lvl="8" rtl="0">
              <a:spcBef>
                <a:spcPts val="0"/>
              </a:spcBef>
              <a:spcAft>
                <a:spcPts val="0"/>
              </a:spcAft>
              <a:buSzPts val="3000"/>
              <a:buNone/>
              <a:defRPr>
                <a:latin typeface="Nunito"/>
                <a:ea typeface="Nunito"/>
                <a:cs typeface="Nunito"/>
                <a:sym typeface="Nunito"/>
              </a:defRPr>
            </a:lvl9pPr>
          </a:lstStyle>
          <a:p/>
        </p:txBody>
      </p:sp>
      <p:sp>
        <p:nvSpPr>
          <p:cNvPr id="160" name="Google Shape;160;p34"/>
          <p:cNvSpPr txBox="1"/>
          <p:nvPr>
            <p:ph idx="1" type="body"/>
          </p:nvPr>
        </p:nvSpPr>
        <p:spPr>
          <a:xfrm>
            <a:off x="720000" y="1333500"/>
            <a:ext cx="3622500" cy="30135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Clr>
                <a:schemeClr val="lt2"/>
              </a:buClr>
              <a:buSzPts val="1200"/>
              <a:buChar char="●"/>
              <a:defRPr sz="1300"/>
            </a:lvl1pPr>
            <a:lvl2pPr indent="-304800" lvl="1" marL="914400" rtl="0">
              <a:lnSpc>
                <a:spcPct val="100000"/>
              </a:lnSpc>
              <a:spcBef>
                <a:spcPts val="1600"/>
              </a:spcBef>
              <a:spcAft>
                <a:spcPts val="0"/>
              </a:spcAft>
              <a:buSzPts val="1200"/>
              <a:buChar char="○"/>
              <a:defRPr sz="1200"/>
            </a:lvl2pPr>
            <a:lvl3pPr indent="-304800" lvl="2" marL="1371600" rtl="0">
              <a:lnSpc>
                <a:spcPct val="100000"/>
              </a:lnSpc>
              <a:spcBef>
                <a:spcPts val="0"/>
              </a:spcBef>
              <a:spcAft>
                <a:spcPts val="0"/>
              </a:spcAft>
              <a:buSzPts val="1200"/>
              <a:buChar char="■"/>
              <a:defRPr sz="1200"/>
            </a:lvl3pPr>
            <a:lvl4pPr indent="-304800" lvl="3" marL="1828800" rtl="0">
              <a:lnSpc>
                <a:spcPct val="100000"/>
              </a:lnSpc>
              <a:spcBef>
                <a:spcPts val="0"/>
              </a:spcBef>
              <a:spcAft>
                <a:spcPts val="0"/>
              </a:spcAft>
              <a:buSzPts val="1200"/>
              <a:buChar char="●"/>
              <a:defRPr sz="1200"/>
            </a:lvl4pPr>
            <a:lvl5pPr indent="-304800" lvl="4" marL="2286000" rtl="0">
              <a:lnSpc>
                <a:spcPct val="100000"/>
              </a:lnSpc>
              <a:spcBef>
                <a:spcPts val="0"/>
              </a:spcBef>
              <a:spcAft>
                <a:spcPts val="0"/>
              </a:spcAft>
              <a:buSzPts val="1200"/>
              <a:buChar char="○"/>
              <a:defRPr sz="1200"/>
            </a:lvl5pPr>
            <a:lvl6pPr indent="-304800" lvl="5" marL="2743200" rtl="0">
              <a:lnSpc>
                <a:spcPct val="100000"/>
              </a:lnSpc>
              <a:spcBef>
                <a:spcPts val="0"/>
              </a:spcBef>
              <a:spcAft>
                <a:spcPts val="0"/>
              </a:spcAft>
              <a:buSzPts val="1200"/>
              <a:buChar char="■"/>
              <a:defRPr sz="1200"/>
            </a:lvl6pPr>
            <a:lvl7pPr indent="-304800" lvl="6" marL="3200400" rtl="0">
              <a:lnSpc>
                <a:spcPct val="100000"/>
              </a:lnSpc>
              <a:spcBef>
                <a:spcPts val="0"/>
              </a:spcBef>
              <a:spcAft>
                <a:spcPts val="0"/>
              </a:spcAft>
              <a:buSzPts val="1200"/>
              <a:buChar char="●"/>
              <a:defRPr sz="1200"/>
            </a:lvl7pPr>
            <a:lvl8pPr indent="-304800" lvl="7" marL="3657600" rtl="0">
              <a:lnSpc>
                <a:spcPct val="100000"/>
              </a:lnSpc>
              <a:spcBef>
                <a:spcPts val="0"/>
              </a:spcBef>
              <a:spcAft>
                <a:spcPts val="0"/>
              </a:spcAft>
              <a:buSzPts val="1200"/>
              <a:buChar char="○"/>
              <a:defRPr sz="1200"/>
            </a:lvl8pPr>
            <a:lvl9pPr indent="-304800" lvl="8" marL="4114800" rtl="0">
              <a:lnSpc>
                <a:spcPct val="100000"/>
              </a:lnSpc>
              <a:spcBef>
                <a:spcPts val="0"/>
              </a:spcBef>
              <a:spcAft>
                <a:spcPts val="0"/>
              </a:spcAft>
              <a:buSzPts val="1200"/>
              <a:buChar char="■"/>
              <a:defRPr sz="1200"/>
            </a:lvl9pPr>
          </a:lstStyle>
          <a:p/>
        </p:txBody>
      </p:sp>
      <p:sp>
        <p:nvSpPr>
          <p:cNvPr id="161" name="Google Shape;161;p34"/>
          <p:cNvSpPr txBox="1"/>
          <p:nvPr>
            <p:ph idx="2" type="body"/>
          </p:nvPr>
        </p:nvSpPr>
        <p:spPr>
          <a:xfrm>
            <a:off x="4994296" y="1333500"/>
            <a:ext cx="3429600" cy="30135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Clr>
                <a:schemeClr val="lt2"/>
              </a:buClr>
              <a:buSzPts val="1200"/>
              <a:buChar char="●"/>
              <a:defRPr sz="1300"/>
            </a:lvl1pPr>
            <a:lvl2pPr indent="-304800" lvl="1" marL="914400" rtl="0">
              <a:lnSpc>
                <a:spcPct val="100000"/>
              </a:lnSpc>
              <a:spcBef>
                <a:spcPts val="0"/>
              </a:spcBef>
              <a:spcAft>
                <a:spcPts val="0"/>
              </a:spcAft>
              <a:buSzPts val="1200"/>
              <a:buChar char="○"/>
              <a:defRPr sz="1200"/>
            </a:lvl2pPr>
            <a:lvl3pPr indent="-304800" lvl="2" marL="1371600" rtl="0">
              <a:lnSpc>
                <a:spcPct val="100000"/>
              </a:lnSpc>
              <a:spcBef>
                <a:spcPts val="0"/>
              </a:spcBef>
              <a:spcAft>
                <a:spcPts val="0"/>
              </a:spcAft>
              <a:buSzPts val="1200"/>
              <a:buChar char="■"/>
              <a:defRPr sz="1200"/>
            </a:lvl3pPr>
            <a:lvl4pPr indent="-304800" lvl="3" marL="1828800" rtl="0">
              <a:lnSpc>
                <a:spcPct val="100000"/>
              </a:lnSpc>
              <a:spcBef>
                <a:spcPts val="0"/>
              </a:spcBef>
              <a:spcAft>
                <a:spcPts val="0"/>
              </a:spcAft>
              <a:buSzPts val="1200"/>
              <a:buChar char="●"/>
              <a:defRPr sz="1200"/>
            </a:lvl4pPr>
            <a:lvl5pPr indent="-304800" lvl="4" marL="2286000" rtl="0">
              <a:lnSpc>
                <a:spcPct val="100000"/>
              </a:lnSpc>
              <a:spcBef>
                <a:spcPts val="0"/>
              </a:spcBef>
              <a:spcAft>
                <a:spcPts val="0"/>
              </a:spcAft>
              <a:buSzPts val="1200"/>
              <a:buChar char="○"/>
              <a:defRPr sz="1200"/>
            </a:lvl5pPr>
            <a:lvl6pPr indent="-304800" lvl="5" marL="2743200" rtl="0">
              <a:lnSpc>
                <a:spcPct val="100000"/>
              </a:lnSpc>
              <a:spcBef>
                <a:spcPts val="0"/>
              </a:spcBef>
              <a:spcAft>
                <a:spcPts val="0"/>
              </a:spcAft>
              <a:buSzPts val="1200"/>
              <a:buChar char="■"/>
              <a:defRPr sz="1200"/>
            </a:lvl6pPr>
            <a:lvl7pPr indent="-304800" lvl="6" marL="3200400" rtl="0">
              <a:lnSpc>
                <a:spcPct val="100000"/>
              </a:lnSpc>
              <a:spcBef>
                <a:spcPts val="0"/>
              </a:spcBef>
              <a:spcAft>
                <a:spcPts val="0"/>
              </a:spcAft>
              <a:buSzPts val="1200"/>
              <a:buChar char="●"/>
              <a:defRPr sz="1200"/>
            </a:lvl7pPr>
            <a:lvl8pPr indent="-304800" lvl="7" marL="3657600" rtl="0">
              <a:lnSpc>
                <a:spcPct val="100000"/>
              </a:lnSpc>
              <a:spcBef>
                <a:spcPts val="0"/>
              </a:spcBef>
              <a:spcAft>
                <a:spcPts val="0"/>
              </a:spcAft>
              <a:buSzPts val="1200"/>
              <a:buChar char="○"/>
              <a:defRPr sz="1200"/>
            </a:lvl8pPr>
            <a:lvl9pPr indent="-304800" lvl="8" marL="4114800" rtl="0">
              <a:lnSpc>
                <a:spcPct val="100000"/>
              </a:lnSpc>
              <a:spcBef>
                <a:spcPts val="0"/>
              </a:spcBef>
              <a:spcAft>
                <a:spcPts val="0"/>
              </a:spcAft>
              <a:buSzPts val="1200"/>
              <a:buChar char="■"/>
              <a:defRPr sz="1200"/>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28">
    <p:bg>
      <p:bgPr>
        <a:solidFill>
          <a:schemeClr val="dk1"/>
        </a:solidFill>
      </p:bgPr>
    </p:bg>
    <p:spTree>
      <p:nvGrpSpPr>
        <p:cNvPr id="162" name="Shape 162"/>
        <p:cNvGrpSpPr/>
        <p:nvPr/>
      </p:nvGrpSpPr>
      <p:grpSpPr>
        <a:xfrm>
          <a:off x="0" y="0"/>
          <a:ext cx="0" cy="0"/>
          <a:chOff x="0" y="0"/>
          <a:chExt cx="0" cy="0"/>
        </a:xfrm>
      </p:grpSpPr>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29">
    <p:bg>
      <p:bgPr>
        <a:noFill/>
      </p:bgPr>
    </p:bg>
    <p:spTree>
      <p:nvGrpSpPr>
        <p:cNvPr id="163" name="Shape 163"/>
        <p:cNvGrpSpPr/>
        <p:nvPr/>
      </p:nvGrpSpPr>
      <p:grpSpPr>
        <a:xfrm>
          <a:off x="0" y="0"/>
          <a:ext cx="0" cy="0"/>
          <a:chOff x="0" y="0"/>
          <a:chExt cx="0" cy="0"/>
        </a:xfrm>
      </p:grpSpPr>
      <p:sp>
        <p:nvSpPr>
          <p:cNvPr id="164" name="Google Shape;164;p36"/>
          <p:cNvSpPr/>
          <p:nvPr/>
        </p:nvSpPr>
        <p:spPr>
          <a:xfrm>
            <a:off x="0" y="-8050"/>
            <a:ext cx="55788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3">
  <p:cSld name="CUSTOM_30">
    <p:bg>
      <p:bgPr>
        <a:noFill/>
      </p:bgPr>
    </p:bg>
    <p:spTree>
      <p:nvGrpSpPr>
        <p:cNvPr id="165" name="Shape 165"/>
        <p:cNvGrpSpPr/>
        <p:nvPr/>
      </p:nvGrpSpPr>
      <p:grpSpPr>
        <a:xfrm>
          <a:off x="0" y="0"/>
          <a:ext cx="0" cy="0"/>
          <a:chOff x="0" y="0"/>
          <a:chExt cx="0" cy="0"/>
        </a:xfrm>
      </p:grpSpPr>
      <p:sp>
        <p:nvSpPr>
          <p:cNvPr id="166" name="Google Shape;166;p37"/>
          <p:cNvSpPr/>
          <p:nvPr/>
        </p:nvSpPr>
        <p:spPr>
          <a:xfrm>
            <a:off x="0" y="50"/>
            <a:ext cx="80136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4">
  <p:cSld name="CUSTOM_31">
    <p:bg>
      <p:bgPr>
        <a:noFill/>
      </p:bgPr>
    </p:bg>
    <p:spTree>
      <p:nvGrpSpPr>
        <p:cNvPr id="167" name="Shape 167"/>
        <p:cNvGrpSpPr/>
        <p:nvPr/>
      </p:nvGrpSpPr>
      <p:grpSpPr>
        <a:xfrm>
          <a:off x="0" y="0"/>
          <a:ext cx="0" cy="0"/>
          <a:chOff x="0" y="0"/>
          <a:chExt cx="0" cy="0"/>
        </a:xfrm>
      </p:grpSpPr>
      <p:sp>
        <p:nvSpPr>
          <p:cNvPr id="168" name="Google Shape;168;p38"/>
          <p:cNvSpPr/>
          <p:nvPr/>
        </p:nvSpPr>
        <p:spPr>
          <a:xfrm>
            <a:off x="0" y="-37350"/>
            <a:ext cx="4572000" cy="52182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172" name="Shape 172"/>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9" name="Shape 19"/>
        <p:cNvGrpSpPr/>
        <p:nvPr/>
      </p:nvGrpSpPr>
      <p:grpSpPr>
        <a:xfrm>
          <a:off x="0" y="0"/>
          <a:ext cx="0" cy="0"/>
          <a:chOff x="0" y="0"/>
          <a:chExt cx="0" cy="0"/>
        </a:xfrm>
      </p:grpSpPr>
      <p:sp>
        <p:nvSpPr>
          <p:cNvPr id="20" name="Google Shape;20;p5"/>
          <p:cNvSpPr txBox="1"/>
          <p:nvPr>
            <p:ph type="title"/>
          </p:nvPr>
        </p:nvSpPr>
        <p:spPr>
          <a:xfrm>
            <a:off x="720000" y="540000"/>
            <a:ext cx="7704000" cy="9879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a:lvl1pPr>
            <a:lvl2pPr lvl="1" algn="ctr">
              <a:spcBef>
                <a:spcPts val="0"/>
              </a:spcBef>
              <a:spcAft>
                <a:spcPts val="0"/>
              </a:spcAft>
              <a:buSzPts val="3000"/>
              <a:buNone/>
              <a:defRPr/>
            </a:lvl2pPr>
            <a:lvl3pPr lvl="2" algn="ctr">
              <a:spcBef>
                <a:spcPts val="0"/>
              </a:spcBef>
              <a:spcAft>
                <a:spcPts val="0"/>
              </a:spcAft>
              <a:buSzPts val="3000"/>
              <a:buNone/>
              <a:defRPr/>
            </a:lvl3pPr>
            <a:lvl4pPr lvl="3" algn="ctr">
              <a:spcBef>
                <a:spcPts val="0"/>
              </a:spcBef>
              <a:spcAft>
                <a:spcPts val="0"/>
              </a:spcAft>
              <a:buSzPts val="3000"/>
              <a:buNone/>
              <a:defRPr/>
            </a:lvl4pPr>
            <a:lvl5pPr lvl="4" algn="ctr">
              <a:spcBef>
                <a:spcPts val="0"/>
              </a:spcBef>
              <a:spcAft>
                <a:spcPts val="0"/>
              </a:spcAft>
              <a:buSzPts val="3000"/>
              <a:buNone/>
              <a:defRPr/>
            </a:lvl5pPr>
            <a:lvl6pPr lvl="5" algn="ctr">
              <a:spcBef>
                <a:spcPts val="0"/>
              </a:spcBef>
              <a:spcAft>
                <a:spcPts val="0"/>
              </a:spcAft>
              <a:buSzPts val="3000"/>
              <a:buNone/>
              <a:defRPr/>
            </a:lvl6pPr>
            <a:lvl7pPr lvl="6" algn="ctr">
              <a:spcBef>
                <a:spcPts val="0"/>
              </a:spcBef>
              <a:spcAft>
                <a:spcPts val="0"/>
              </a:spcAft>
              <a:buSzPts val="3000"/>
              <a:buNone/>
              <a:defRPr/>
            </a:lvl7pPr>
            <a:lvl8pPr lvl="7" algn="ctr">
              <a:spcBef>
                <a:spcPts val="0"/>
              </a:spcBef>
              <a:spcAft>
                <a:spcPts val="0"/>
              </a:spcAft>
              <a:buSzPts val="3000"/>
              <a:buNone/>
              <a:defRPr/>
            </a:lvl8pPr>
            <a:lvl9pPr lvl="8" algn="ctr">
              <a:spcBef>
                <a:spcPts val="0"/>
              </a:spcBef>
              <a:spcAft>
                <a:spcPts val="0"/>
              </a:spcAft>
              <a:buSzPts val="3000"/>
              <a:buNone/>
              <a:defRPr/>
            </a:lvl9pPr>
          </a:lstStyle>
          <a:p/>
        </p:txBody>
      </p:sp>
      <p:sp>
        <p:nvSpPr>
          <p:cNvPr id="21" name="Google Shape;21;p5"/>
          <p:cNvSpPr txBox="1"/>
          <p:nvPr>
            <p:ph idx="1" type="subTitle"/>
          </p:nvPr>
        </p:nvSpPr>
        <p:spPr>
          <a:xfrm>
            <a:off x="737725" y="2535238"/>
            <a:ext cx="2277300" cy="514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000"/>
              <a:buFont typeface="Nunito ExtraBold"/>
              <a:buNone/>
              <a:defRPr>
                <a:solidFill>
                  <a:schemeClr val="dk2"/>
                </a:solidFill>
                <a:latin typeface="Work Sans ExtraBold"/>
                <a:ea typeface="Work Sans ExtraBold"/>
                <a:cs typeface="Work Sans ExtraBold"/>
                <a:sym typeface="Work Sans ExtraBold"/>
              </a:defRPr>
            </a:lvl1pPr>
            <a:lvl2pPr lvl="1" algn="ctr">
              <a:lnSpc>
                <a:spcPct val="100000"/>
              </a:lnSpc>
              <a:spcBef>
                <a:spcPts val="1600"/>
              </a:spcBef>
              <a:spcAft>
                <a:spcPts val="0"/>
              </a:spcAft>
              <a:buSzPts val="1400"/>
              <a:buFont typeface="Nunito ExtraBold"/>
              <a:buNone/>
              <a:defRPr>
                <a:latin typeface="Nunito ExtraBold"/>
                <a:ea typeface="Nunito ExtraBold"/>
                <a:cs typeface="Nunito ExtraBold"/>
                <a:sym typeface="Nunito ExtraBold"/>
              </a:defRPr>
            </a:lvl2pPr>
            <a:lvl3pPr lvl="2" algn="ctr">
              <a:lnSpc>
                <a:spcPct val="100000"/>
              </a:lnSpc>
              <a:spcBef>
                <a:spcPts val="1600"/>
              </a:spcBef>
              <a:spcAft>
                <a:spcPts val="0"/>
              </a:spcAft>
              <a:buSzPts val="1400"/>
              <a:buFont typeface="Nunito ExtraBold"/>
              <a:buNone/>
              <a:defRPr>
                <a:latin typeface="Nunito ExtraBold"/>
                <a:ea typeface="Nunito ExtraBold"/>
                <a:cs typeface="Nunito ExtraBold"/>
                <a:sym typeface="Nunito ExtraBold"/>
              </a:defRPr>
            </a:lvl3pPr>
            <a:lvl4pPr lvl="3" algn="ctr">
              <a:lnSpc>
                <a:spcPct val="100000"/>
              </a:lnSpc>
              <a:spcBef>
                <a:spcPts val="1600"/>
              </a:spcBef>
              <a:spcAft>
                <a:spcPts val="0"/>
              </a:spcAft>
              <a:buSzPts val="1400"/>
              <a:buFont typeface="Nunito ExtraBold"/>
              <a:buNone/>
              <a:defRPr>
                <a:latin typeface="Nunito ExtraBold"/>
                <a:ea typeface="Nunito ExtraBold"/>
                <a:cs typeface="Nunito ExtraBold"/>
                <a:sym typeface="Nunito ExtraBold"/>
              </a:defRPr>
            </a:lvl4pPr>
            <a:lvl5pPr lvl="4" algn="ctr">
              <a:lnSpc>
                <a:spcPct val="100000"/>
              </a:lnSpc>
              <a:spcBef>
                <a:spcPts val="1600"/>
              </a:spcBef>
              <a:spcAft>
                <a:spcPts val="0"/>
              </a:spcAft>
              <a:buSzPts val="1400"/>
              <a:buFont typeface="Nunito ExtraBold"/>
              <a:buNone/>
              <a:defRPr>
                <a:latin typeface="Nunito ExtraBold"/>
                <a:ea typeface="Nunito ExtraBold"/>
                <a:cs typeface="Nunito ExtraBold"/>
                <a:sym typeface="Nunito ExtraBold"/>
              </a:defRPr>
            </a:lvl5pPr>
            <a:lvl6pPr lvl="5" algn="ctr">
              <a:lnSpc>
                <a:spcPct val="100000"/>
              </a:lnSpc>
              <a:spcBef>
                <a:spcPts val="1600"/>
              </a:spcBef>
              <a:spcAft>
                <a:spcPts val="0"/>
              </a:spcAft>
              <a:buSzPts val="1400"/>
              <a:buFont typeface="Nunito ExtraBold"/>
              <a:buNone/>
              <a:defRPr>
                <a:latin typeface="Nunito ExtraBold"/>
                <a:ea typeface="Nunito ExtraBold"/>
                <a:cs typeface="Nunito ExtraBold"/>
                <a:sym typeface="Nunito ExtraBold"/>
              </a:defRPr>
            </a:lvl6pPr>
            <a:lvl7pPr lvl="6" algn="ctr">
              <a:lnSpc>
                <a:spcPct val="100000"/>
              </a:lnSpc>
              <a:spcBef>
                <a:spcPts val="1600"/>
              </a:spcBef>
              <a:spcAft>
                <a:spcPts val="0"/>
              </a:spcAft>
              <a:buSzPts val="1400"/>
              <a:buFont typeface="Nunito ExtraBold"/>
              <a:buNone/>
              <a:defRPr>
                <a:latin typeface="Nunito ExtraBold"/>
                <a:ea typeface="Nunito ExtraBold"/>
                <a:cs typeface="Nunito ExtraBold"/>
                <a:sym typeface="Nunito ExtraBold"/>
              </a:defRPr>
            </a:lvl7pPr>
            <a:lvl8pPr lvl="7" algn="ctr">
              <a:lnSpc>
                <a:spcPct val="100000"/>
              </a:lnSpc>
              <a:spcBef>
                <a:spcPts val="1600"/>
              </a:spcBef>
              <a:spcAft>
                <a:spcPts val="0"/>
              </a:spcAft>
              <a:buSzPts val="1400"/>
              <a:buFont typeface="Nunito ExtraBold"/>
              <a:buNone/>
              <a:defRPr>
                <a:latin typeface="Nunito ExtraBold"/>
                <a:ea typeface="Nunito ExtraBold"/>
                <a:cs typeface="Nunito ExtraBold"/>
                <a:sym typeface="Nunito ExtraBold"/>
              </a:defRPr>
            </a:lvl8pPr>
            <a:lvl9pPr lvl="8" algn="ctr">
              <a:lnSpc>
                <a:spcPct val="100000"/>
              </a:lnSpc>
              <a:spcBef>
                <a:spcPts val="1600"/>
              </a:spcBef>
              <a:spcAft>
                <a:spcPts val="1600"/>
              </a:spcAft>
              <a:buSzPts val="1400"/>
              <a:buFont typeface="Nunito ExtraBold"/>
              <a:buNone/>
              <a:defRPr>
                <a:latin typeface="Nunito ExtraBold"/>
                <a:ea typeface="Nunito ExtraBold"/>
                <a:cs typeface="Nunito ExtraBold"/>
                <a:sym typeface="Nunito ExtraBold"/>
              </a:defRPr>
            </a:lvl9pPr>
          </a:lstStyle>
          <a:p/>
        </p:txBody>
      </p:sp>
      <p:sp>
        <p:nvSpPr>
          <p:cNvPr id="22" name="Google Shape;22;p5"/>
          <p:cNvSpPr txBox="1"/>
          <p:nvPr>
            <p:ph idx="2" type="subTitle"/>
          </p:nvPr>
        </p:nvSpPr>
        <p:spPr>
          <a:xfrm>
            <a:off x="6121188" y="2535238"/>
            <a:ext cx="2277300" cy="514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000"/>
              <a:buFont typeface="Nunito ExtraBold"/>
              <a:buNone/>
              <a:defRPr>
                <a:solidFill>
                  <a:schemeClr val="dk2"/>
                </a:solidFill>
                <a:latin typeface="Work Sans ExtraBold"/>
                <a:ea typeface="Work Sans ExtraBold"/>
                <a:cs typeface="Work Sans ExtraBold"/>
                <a:sym typeface="Work Sans ExtraBold"/>
              </a:defRPr>
            </a:lvl1pPr>
            <a:lvl2pPr lvl="1" rtl="0" algn="ctr">
              <a:lnSpc>
                <a:spcPct val="100000"/>
              </a:lnSpc>
              <a:spcBef>
                <a:spcPts val="1600"/>
              </a:spcBef>
              <a:spcAft>
                <a:spcPts val="0"/>
              </a:spcAft>
              <a:buSzPts val="1400"/>
              <a:buFont typeface="Nunito ExtraBold"/>
              <a:buNone/>
              <a:defRPr>
                <a:latin typeface="Nunito ExtraBold"/>
                <a:ea typeface="Nunito ExtraBold"/>
                <a:cs typeface="Nunito ExtraBold"/>
                <a:sym typeface="Nunito ExtraBold"/>
              </a:defRPr>
            </a:lvl2pPr>
            <a:lvl3pPr lvl="2" rtl="0" algn="ctr">
              <a:lnSpc>
                <a:spcPct val="100000"/>
              </a:lnSpc>
              <a:spcBef>
                <a:spcPts val="1600"/>
              </a:spcBef>
              <a:spcAft>
                <a:spcPts val="0"/>
              </a:spcAft>
              <a:buSzPts val="1400"/>
              <a:buFont typeface="Nunito ExtraBold"/>
              <a:buNone/>
              <a:defRPr>
                <a:latin typeface="Nunito ExtraBold"/>
                <a:ea typeface="Nunito ExtraBold"/>
                <a:cs typeface="Nunito ExtraBold"/>
                <a:sym typeface="Nunito ExtraBold"/>
              </a:defRPr>
            </a:lvl3pPr>
            <a:lvl4pPr lvl="3" rtl="0" algn="ctr">
              <a:lnSpc>
                <a:spcPct val="100000"/>
              </a:lnSpc>
              <a:spcBef>
                <a:spcPts val="1600"/>
              </a:spcBef>
              <a:spcAft>
                <a:spcPts val="0"/>
              </a:spcAft>
              <a:buSzPts val="1400"/>
              <a:buFont typeface="Nunito ExtraBold"/>
              <a:buNone/>
              <a:defRPr>
                <a:latin typeface="Nunito ExtraBold"/>
                <a:ea typeface="Nunito ExtraBold"/>
                <a:cs typeface="Nunito ExtraBold"/>
                <a:sym typeface="Nunito ExtraBold"/>
              </a:defRPr>
            </a:lvl4pPr>
            <a:lvl5pPr lvl="4" rtl="0" algn="ctr">
              <a:lnSpc>
                <a:spcPct val="100000"/>
              </a:lnSpc>
              <a:spcBef>
                <a:spcPts val="1600"/>
              </a:spcBef>
              <a:spcAft>
                <a:spcPts val="0"/>
              </a:spcAft>
              <a:buSzPts val="1400"/>
              <a:buFont typeface="Nunito ExtraBold"/>
              <a:buNone/>
              <a:defRPr>
                <a:latin typeface="Nunito ExtraBold"/>
                <a:ea typeface="Nunito ExtraBold"/>
                <a:cs typeface="Nunito ExtraBold"/>
                <a:sym typeface="Nunito ExtraBold"/>
              </a:defRPr>
            </a:lvl5pPr>
            <a:lvl6pPr lvl="5" rtl="0" algn="ctr">
              <a:lnSpc>
                <a:spcPct val="100000"/>
              </a:lnSpc>
              <a:spcBef>
                <a:spcPts val="1600"/>
              </a:spcBef>
              <a:spcAft>
                <a:spcPts val="0"/>
              </a:spcAft>
              <a:buSzPts val="1400"/>
              <a:buFont typeface="Nunito ExtraBold"/>
              <a:buNone/>
              <a:defRPr>
                <a:latin typeface="Nunito ExtraBold"/>
                <a:ea typeface="Nunito ExtraBold"/>
                <a:cs typeface="Nunito ExtraBold"/>
                <a:sym typeface="Nunito ExtraBold"/>
              </a:defRPr>
            </a:lvl6pPr>
            <a:lvl7pPr lvl="6" rtl="0" algn="ctr">
              <a:lnSpc>
                <a:spcPct val="100000"/>
              </a:lnSpc>
              <a:spcBef>
                <a:spcPts val="1600"/>
              </a:spcBef>
              <a:spcAft>
                <a:spcPts val="0"/>
              </a:spcAft>
              <a:buSzPts val="1400"/>
              <a:buFont typeface="Nunito ExtraBold"/>
              <a:buNone/>
              <a:defRPr>
                <a:latin typeface="Nunito ExtraBold"/>
                <a:ea typeface="Nunito ExtraBold"/>
                <a:cs typeface="Nunito ExtraBold"/>
                <a:sym typeface="Nunito ExtraBold"/>
              </a:defRPr>
            </a:lvl7pPr>
            <a:lvl8pPr lvl="7" rtl="0" algn="ctr">
              <a:lnSpc>
                <a:spcPct val="100000"/>
              </a:lnSpc>
              <a:spcBef>
                <a:spcPts val="1600"/>
              </a:spcBef>
              <a:spcAft>
                <a:spcPts val="0"/>
              </a:spcAft>
              <a:buSzPts val="1400"/>
              <a:buFont typeface="Nunito ExtraBold"/>
              <a:buNone/>
              <a:defRPr>
                <a:latin typeface="Nunito ExtraBold"/>
                <a:ea typeface="Nunito ExtraBold"/>
                <a:cs typeface="Nunito ExtraBold"/>
                <a:sym typeface="Nunito ExtraBold"/>
              </a:defRPr>
            </a:lvl8pPr>
            <a:lvl9pPr lvl="8" rtl="0" algn="ctr">
              <a:lnSpc>
                <a:spcPct val="100000"/>
              </a:lnSpc>
              <a:spcBef>
                <a:spcPts val="1600"/>
              </a:spcBef>
              <a:spcAft>
                <a:spcPts val="1600"/>
              </a:spcAft>
              <a:buSzPts val="1400"/>
              <a:buFont typeface="Nunito ExtraBold"/>
              <a:buNone/>
              <a:defRPr>
                <a:latin typeface="Nunito ExtraBold"/>
                <a:ea typeface="Nunito ExtraBold"/>
                <a:cs typeface="Nunito ExtraBold"/>
                <a:sym typeface="Nunito ExtraBold"/>
              </a:defRPr>
            </a:lvl9pPr>
          </a:lstStyle>
          <a:p/>
        </p:txBody>
      </p:sp>
      <p:sp>
        <p:nvSpPr>
          <p:cNvPr id="23" name="Google Shape;23;p5"/>
          <p:cNvSpPr txBox="1"/>
          <p:nvPr>
            <p:ph idx="3" type="subTitle"/>
          </p:nvPr>
        </p:nvSpPr>
        <p:spPr>
          <a:xfrm>
            <a:off x="737750" y="2878138"/>
            <a:ext cx="2277300" cy="8898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sz="1400"/>
            </a:lvl1pPr>
            <a:lvl2pPr lvl="1" algn="ctr">
              <a:lnSpc>
                <a:spcPct val="100000"/>
              </a:lnSpc>
              <a:spcBef>
                <a:spcPts val="1600"/>
              </a:spcBef>
              <a:spcAft>
                <a:spcPts val="0"/>
              </a:spcAft>
              <a:buSzPts val="1600"/>
              <a:buNone/>
              <a:defRPr sz="1600"/>
            </a:lvl2pPr>
            <a:lvl3pPr lvl="2" algn="ctr">
              <a:lnSpc>
                <a:spcPct val="100000"/>
              </a:lnSpc>
              <a:spcBef>
                <a:spcPts val="1600"/>
              </a:spcBef>
              <a:spcAft>
                <a:spcPts val="0"/>
              </a:spcAft>
              <a:buSzPts val="1600"/>
              <a:buNone/>
              <a:defRPr sz="1600"/>
            </a:lvl3pPr>
            <a:lvl4pPr lvl="3" algn="ctr">
              <a:lnSpc>
                <a:spcPct val="100000"/>
              </a:lnSpc>
              <a:spcBef>
                <a:spcPts val="1600"/>
              </a:spcBef>
              <a:spcAft>
                <a:spcPts val="0"/>
              </a:spcAft>
              <a:buSzPts val="1600"/>
              <a:buNone/>
              <a:defRPr sz="1600"/>
            </a:lvl4pPr>
            <a:lvl5pPr lvl="4" algn="ctr">
              <a:lnSpc>
                <a:spcPct val="100000"/>
              </a:lnSpc>
              <a:spcBef>
                <a:spcPts val="1600"/>
              </a:spcBef>
              <a:spcAft>
                <a:spcPts val="0"/>
              </a:spcAft>
              <a:buSzPts val="1600"/>
              <a:buNone/>
              <a:defRPr sz="1600"/>
            </a:lvl5pPr>
            <a:lvl6pPr lvl="5" algn="ctr">
              <a:lnSpc>
                <a:spcPct val="100000"/>
              </a:lnSpc>
              <a:spcBef>
                <a:spcPts val="1600"/>
              </a:spcBef>
              <a:spcAft>
                <a:spcPts val="0"/>
              </a:spcAft>
              <a:buSzPts val="1600"/>
              <a:buNone/>
              <a:defRPr sz="1600"/>
            </a:lvl6pPr>
            <a:lvl7pPr lvl="6" algn="ctr">
              <a:lnSpc>
                <a:spcPct val="100000"/>
              </a:lnSpc>
              <a:spcBef>
                <a:spcPts val="1600"/>
              </a:spcBef>
              <a:spcAft>
                <a:spcPts val="0"/>
              </a:spcAft>
              <a:buSzPts val="1600"/>
              <a:buNone/>
              <a:defRPr sz="1600"/>
            </a:lvl7pPr>
            <a:lvl8pPr lvl="7" algn="ctr">
              <a:lnSpc>
                <a:spcPct val="100000"/>
              </a:lnSpc>
              <a:spcBef>
                <a:spcPts val="1600"/>
              </a:spcBef>
              <a:spcAft>
                <a:spcPts val="0"/>
              </a:spcAft>
              <a:buSzPts val="1600"/>
              <a:buNone/>
              <a:defRPr sz="1600"/>
            </a:lvl8pPr>
            <a:lvl9pPr lvl="8" algn="ctr">
              <a:lnSpc>
                <a:spcPct val="100000"/>
              </a:lnSpc>
              <a:spcBef>
                <a:spcPts val="1600"/>
              </a:spcBef>
              <a:spcAft>
                <a:spcPts val="1600"/>
              </a:spcAft>
              <a:buSzPts val="1600"/>
              <a:buNone/>
              <a:defRPr sz="1600"/>
            </a:lvl9pPr>
          </a:lstStyle>
          <a:p/>
        </p:txBody>
      </p:sp>
      <p:sp>
        <p:nvSpPr>
          <p:cNvPr id="24" name="Google Shape;24;p5"/>
          <p:cNvSpPr txBox="1"/>
          <p:nvPr>
            <p:ph idx="4" type="subTitle"/>
          </p:nvPr>
        </p:nvSpPr>
        <p:spPr>
          <a:xfrm>
            <a:off x="6121124" y="2878138"/>
            <a:ext cx="2277300" cy="889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sz="1400"/>
            </a:lvl1pPr>
            <a:lvl2pPr lvl="1" rtl="0" algn="ctr">
              <a:lnSpc>
                <a:spcPct val="100000"/>
              </a:lnSpc>
              <a:spcBef>
                <a:spcPts val="0"/>
              </a:spcBef>
              <a:spcAft>
                <a:spcPts val="0"/>
              </a:spcAft>
              <a:buSzPts val="1600"/>
              <a:buNone/>
              <a:defRPr sz="1600"/>
            </a:lvl2pPr>
            <a:lvl3pPr lvl="2" rtl="0" algn="ctr">
              <a:lnSpc>
                <a:spcPct val="100000"/>
              </a:lnSpc>
              <a:spcBef>
                <a:spcPts val="1600"/>
              </a:spcBef>
              <a:spcAft>
                <a:spcPts val="0"/>
              </a:spcAft>
              <a:buSzPts val="1600"/>
              <a:buNone/>
              <a:defRPr sz="1600"/>
            </a:lvl3pPr>
            <a:lvl4pPr lvl="3" rtl="0" algn="ctr">
              <a:lnSpc>
                <a:spcPct val="100000"/>
              </a:lnSpc>
              <a:spcBef>
                <a:spcPts val="1600"/>
              </a:spcBef>
              <a:spcAft>
                <a:spcPts val="0"/>
              </a:spcAft>
              <a:buSzPts val="1600"/>
              <a:buNone/>
              <a:defRPr sz="1600"/>
            </a:lvl4pPr>
            <a:lvl5pPr lvl="4" rtl="0" algn="ctr">
              <a:lnSpc>
                <a:spcPct val="100000"/>
              </a:lnSpc>
              <a:spcBef>
                <a:spcPts val="1600"/>
              </a:spcBef>
              <a:spcAft>
                <a:spcPts val="0"/>
              </a:spcAft>
              <a:buSzPts val="1600"/>
              <a:buNone/>
              <a:defRPr sz="1600"/>
            </a:lvl5pPr>
            <a:lvl6pPr lvl="5" rtl="0" algn="ctr">
              <a:lnSpc>
                <a:spcPct val="100000"/>
              </a:lnSpc>
              <a:spcBef>
                <a:spcPts val="1600"/>
              </a:spcBef>
              <a:spcAft>
                <a:spcPts val="0"/>
              </a:spcAft>
              <a:buSzPts val="1600"/>
              <a:buNone/>
              <a:defRPr sz="1600"/>
            </a:lvl6pPr>
            <a:lvl7pPr lvl="6" rtl="0" algn="ctr">
              <a:lnSpc>
                <a:spcPct val="100000"/>
              </a:lnSpc>
              <a:spcBef>
                <a:spcPts val="1600"/>
              </a:spcBef>
              <a:spcAft>
                <a:spcPts val="0"/>
              </a:spcAft>
              <a:buSzPts val="1600"/>
              <a:buNone/>
              <a:defRPr sz="1600"/>
            </a:lvl7pPr>
            <a:lvl8pPr lvl="7" rtl="0" algn="ctr">
              <a:lnSpc>
                <a:spcPct val="100000"/>
              </a:lnSpc>
              <a:spcBef>
                <a:spcPts val="1600"/>
              </a:spcBef>
              <a:spcAft>
                <a:spcPts val="0"/>
              </a:spcAft>
              <a:buSzPts val="1600"/>
              <a:buNone/>
              <a:defRPr sz="1600"/>
            </a:lvl8pPr>
            <a:lvl9pPr lvl="8" rtl="0" algn="ctr">
              <a:lnSpc>
                <a:spcPct val="100000"/>
              </a:lnSpc>
              <a:spcBef>
                <a:spcPts val="1600"/>
              </a:spcBef>
              <a:spcAft>
                <a:spcPts val="1600"/>
              </a:spcAft>
              <a:buSzPts val="1600"/>
              <a:buNone/>
              <a:defRPr sz="16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solidFill>
          <a:schemeClr val="dk1"/>
        </a:solidFill>
      </p:bgPr>
    </p:bg>
    <p:spTree>
      <p:nvGrpSpPr>
        <p:cNvPr id="25" name="Shape 25"/>
        <p:cNvGrpSpPr/>
        <p:nvPr/>
      </p:nvGrpSpPr>
      <p:grpSpPr>
        <a:xfrm>
          <a:off x="0" y="0"/>
          <a:ext cx="0" cy="0"/>
          <a:chOff x="0" y="0"/>
          <a:chExt cx="0" cy="0"/>
        </a:xfrm>
      </p:grpSpPr>
      <p:sp>
        <p:nvSpPr>
          <p:cNvPr id="26" name="Google Shape;26;p6"/>
          <p:cNvSpPr txBox="1"/>
          <p:nvPr>
            <p:ph type="title"/>
          </p:nvPr>
        </p:nvSpPr>
        <p:spPr>
          <a:xfrm>
            <a:off x="726750" y="540000"/>
            <a:ext cx="7690500" cy="736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atin typeface="Nunito"/>
                <a:ea typeface="Nunito"/>
                <a:cs typeface="Nunito"/>
                <a:sym typeface="Nunito"/>
              </a:defRPr>
            </a:lvl2pPr>
            <a:lvl3pPr lvl="2" rtl="0">
              <a:spcBef>
                <a:spcPts val="0"/>
              </a:spcBef>
              <a:spcAft>
                <a:spcPts val="0"/>
              </a:spcAft>
              <a:buSzPts val="3000"/>
              <a:buNone/>
              <a:defRPr>
                <a:latin typeface="Nunito"/>
                <a:ea typeface="Nunito"/>
                <a:cs typeface="Nunito"/>
                <a:sym typeface="Nunito"/>
              </a:defRPr>
            </a:lvl3pPr>
            <a:lvl4pPr lvl="3" rtl="0">
              <a:spcBef>
                <a:spcPts val="0"/>
              </a:spcBef>
              <a:spcAft>
                <a:spcPts val="0"/>
              </a:spcAft>
              <a:buSzPts val="3000"/>
              <a:buNone/>
              <a:defRPr>
                <a:latin typeface="Nunito"/>
                <a:ea typeface="Nunito"/>
                <a:cs typeface="Nunito"/>
                <a:sym typeface="Nunito"/>
              </a:defRPr>
            </a:lvl4pPr>
            <a:lvl5pPr lvl="4" rtl="0">
              <a:spcBef>
                <a:spcPts val="0"/>
              </a:spcBef>
              <a:spcAft>
                <a:spcPts val="0"/>
              </a:spcAft>
              <a:buSzPts val="3000"/>
              <a:buNone/>
              <a:defRPr>
                <a:latin typeface="Nunito"/>
                <a:ea typeface="Nunito"/>
                <a:cs typeface="Nunito"/>
                <a:sym typeface="Nunito"/>
              </a:defRPr>
            </a:lvl5pPr>
            <a:lvl6pPr lvl="5" rtl="0">
              <a:spcBef>
                <a:spcPts val="0"/>
              </a:spcBef>
              <a:spcAft>
                <a:spcPts val="0"/>
              </a:spcAft>
              <a:buSzPts val="3000"/>
              <a:buNone/>
              <a:defRPr>
                <a:latin typeface="Nunito"/>
                <a:ea typeface="Nunito"/>
                <a:cs typeface="Nunito"/>
                <a:sym typeface="Nunito"/>
              </a:defRPr>
            </a:lvl6pPr>
            <a:lvl7pPr lvl="6" rtl="0">
              <a:spcBef>
                <a:spcPts val="0"/>
              </a:spcBef>
              <a:spcAft>
                <a:spcPts val="0"/>
              </a:spcAft>
              <a:buSzPts val="3000"/>
              <a:buNone/>
              <a:defRPr>
                <a:latin typeface="Nunito"/>
                <a:ea typeface="Nunito"/>
                <a:cs typeface="Nunito"/>
                <a:sym typeface="Nunito"/>
              </a:defRPr>
            </a:lvl7pPr>
            <a:lvl8pPr lvl="7" rtl="0">
              <a:spcBef>
                <a:spcPts val="0"/>
              </a:spcBef>
              <a:spcAft>
                <a:spcPts val="0"/>
              </a:spcAft>
              <a:buSzPts val="3000"/>
              <a:buNone/>
              <a:defRPr>
                <a:latin typeface="Nunito"/>
                <a:ea typeface="Nunito"/>
                <a:cs typeface="Nunito"/>
                <a:sym typeface="Nunito"/>
              </a:defRPr>
            </a:lvl8pPr>
            <a:lvl9pPr lvl="8" rtl="0">
              <a:spcBef>
                <a:spcPts val="0"/>
              </a:spcBef>
              <a:spcAft>
                <a:spcPts val="0"/>
              </a:spcAft>
              <a:buSzPts val="3000"/>
              <a:buNone/>
              <a:defRPr>
                <a:latin typeface="Nunito"/>
                <a:ea typeface="Nunito"/>
                <a:cs typeface="Nunito"/>
                <a:sym typeface="Nunito"/>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noFill/>
      </p:bgPr>
    </p:bg>
    <p:spTree>
      <p:nvGrpSpPr>
        <p:cNvPr id="27" name="Shape 27"/>
        <p:cNvGrpSpPr/>
        <p:nvPr/>
      </p:nvGrpSpPr>
      <p:grpSpPr>
        <a:xfrm>
          <a:off x="0" y="0"/>
          <a:ext cx="0" cy="0"/>
          <a:chOff x="0" y="0"/>
          <a:chExt cx="0" cy="0"/>
        </a:xfrm>
      </p:grpSpPr>
      <p:sp>
        <p:nvSpPr>
          <p:cNvPr id="28" name="Google Shape;28;p7"/>
          <p:cNvSpPr/>
          <p:nvPr/>
        </p:nvSpPr>
        <p:spPr>
          <a:xfrm>
            <a:off x="0" y="50"/>
            <a:ext cx="80136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7"/>
          <p:cNvSpPr txBox="1"/>
          <p:nvPr>
            <p:ph idx="1" type="subTitle"/>
          </p:nvPr>
        </p:nvSpPr>
        <p:spPr>
          <a:xfrm>
            <a:off x="2606675" y="2628975"/>
            <a:ext cx="3786600" cy="13590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sz="1600"/>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30" name="Google Shape;30;p7"/>
          <p:cNvSpPr txBox="1"/>
          <p:nvPr>
            <p:ph idx="2" type="subTitle"/>
          </p:nvPr>
        </p:nvSpPr>
        <p:spPr>
          <a:xfrm>
            <a:off x="2606675" y="2228931"/>
            <a:ext cx="1823100" cy="45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2"/>
              </a:buClr>
              <a:buSzPts val="2000"/>
              <a:buFont typeface="Nunito ExtraBold"/>
              <a:buNone/>
              <a:defRPr sz="2000">
                <a:solidFill>
                  <a:schemeClr val="dk2"/>
                </a:solidFill>
                <a:latin typeface="Work Sans ExtraBold"/>
                <a:ea typeface="Work Sans ExtraBold"/>
                <a:cs typeface="Work Sans ExtraBold"/>
                <a:sym typeface="Work Sans ExtraBold"/>
              </a:defRPr>
            </a:lvl1pPr>
            <a:lvl2pPr lvl="1" rtl="0" algn="ctr">
              <a:lnSpc>
                <a:spcPct val="100000"/>
              </a:lnSpc>
              <a:spcBef>
                <a:spcPts val="1600"/>
              </a:spcBef>
              <a:spcAft>
                <a:spcPts val="0"/>
              </a:spcAft>
              <a:buClr>
                <a:schemeClr val="dk2"/>
              </a:buClr>
              <a:buSzPts val="1800"/>
              <a:buFont typeface="Nunito ExtraBold"/>
              <a:buNone/>
              <a:defRPr sz="1800">
                <a:solidFill>
                  <a:schemeClr val="dk2"/>
                </a:solidFill>
                <a:latin typeface="Nunito ExtraBold"/>
                <a:ea typeface="Nunito ExtraBold"/>
                <a:cs typeface="Nunito ExtraBold"/>
                <a:sym typeface="Nunito ExtraBold"/>
              </a:defRPr>
            </a:lvl2pPr>
            <a:lvl3pPr lvl="2" rtl="0" algn="ctr">
              <a:lnSpc>
                <a:spcPct val="100000"/>
              </a:lnSpc>
              <a:spcBef>
                <a:spcPts val="1600"/>
              </a:spcBef>
              <a:spcAft>
                <a:spcPts val="0"/>
              </a:spcAft>
              <a:buClr>
                <a:schemeClr val="dk2"/>
              </a:buClr>
              <a:buSzPts val="1800"/>
              <a:buFont typeface="Nunito ExtraBold"/>
              <a:buNone/>
              <a:defRPr sz="1800">
                <a:solidFill>
                  <a:schemeClr val="dk2"/>
                </a:solidFill>
                <a:latin typeface="Nunito ExtraBold"/>
                <a:ea typeface="Nunito ExtraBold"/>
                <a:cs typeface="Nunito ExtraBold"/>
                <a:sym typeface="Nunito ExtraBold"/>
              </a:defRPr>
            </a:lvl3pPr>
            <a:lvl4pPr lvl="3" rtl="0" algn="ctr">
              <a:lnSpc>
                <a:spcPct val="100000"/>
              </a:lnSpc>
              <a:spcBef>
                <a:spcPts val="1600"/>
              </a:spcBef>
              <a:spcAft>
                <a:spcPts val="0"/>
              </a:spcAft>
              <a:buClr>
                <a:schemeClr val="dk2"/>
              </a:buClr>
              <a:buSzPts val="1800"/>
              <a:buFont typeface="Nunito ExtraBold"/>
              <a:buNone/>
              <a:defRPr sz="1800">
                <a:solidFill>
                  <a:schemeClr val="dk2"/>
                </a:solidFill>
                <a:latin typeface="Nunito ExtraBold"/>
                <a:ea typeface="Nunito ExtraBold"/>
                <a:cs typeface="Nunito ExtraBold"/>
                <a:sym typeface="Nunito ExtraBold"/>
              </a:defRPr>
            </a:lvl4pPr>
            <a:lvl5pPr lvl="4" rtl="0" algn="ctr">
              <a:lnSpc>
                <a:spcPct val="100000"/>
              </a:lnSpc>
              <a:spcBef>
                <a:spcPts val="1600"/>
              </a:spcBef>
              <a:spcAft>
                <a:spcPts val="0"/>
              </a:spcAft>
              <a:buClr>
                <a:schemeClr val="dk2"/>
              </a:buClr>
              <a:buSzPts val="1800"/>
              <a:buFont typeface="Nunito ExtraBold"/>
              <a:buNone/>
              <a:defRPr sz="1800">
                <a:solidFill>
                  <a:schemeClr val="dk2"/>
                </a:solidFill>
                <a:latin typeface="Nunito ExtraBold"/>
                <a:ea typeface="Nunito ExtraBold"/>
                <a:cs typeface="Nunito ExtraBold"/>
                <a:sym typeface="Nunito ExtraBold"/>
              </a:defRPr>
            </a:lvl5pPr>
            <a:lvl6pPr lvl="5" rtl="0" algn="ctr">
              <a:lnSpc>
                <a:spcPct val="100000"/>
              </a:lnSpc>
              <a:spcBef>
                <a:spcPts val="1600"/>
              </a:spcBef>
              <a:spcAft>
                <a:spcPts val="0"/>
              </a:spcAft>
              <a:buClr>
                <a:schemeClr val="dk2"/>
              </a:buClr>
              <a:buSzPts val="1800"/>
              <a:buFont typeface="Nunito ExtraBold"/>
              <a:buNone/>
              <a:defRPr sz="1800">
                <a:solidFill>
                  <a:schemeClr val="dk2"/>
                </a:solidFill>
                <a:latin typeface="Nunito ExtraBold"/>
                <a:ea typeface="Nunito ExtraBold"/>
                <a:cs typeface="Nunito ExtraBold"/>
                <a:sym typeface="Nunito ExtraBold"/>
              </a:defRPr>
            </a:lvl6pPr>
            <a:lvl7pPr lvl="6" rtl="0" algn="ctr">
              <a:lnSpc>
                <a:spcPct val="100000"/>
              </a:lnSpc>
              <a:spcBef>
                <a:spcPts val="1600"/>
              </a:spcBef>
              <a:spcAft>
                <a:spcPts val="0"/>
              </a:spcAft>
              <a:buClr>
                <a:schemeClr val="dk2"/>
              </a:buClr>
              <a:buSzPts val="1800"/>
              <a:buFont typeface="Nunito ExtraBold"/>
              <a:buNone/>
              <a:defRPr sz="1800">
                <a:solidFill>
                  <a:schemeClr val="dk2"/>
                </a:solidFill>
                <a:latin typeface="Nunito ExtraBold"/>
                <a:ea typeface="Nunito ExtraBold"/>
                <a:cs typeface="Nunito ExtraBold"/>
                <a:sym typeface="Nunito ExtraBold"/>
              </a:defRPr>
            </a:lvl7pPr>
            <a:lvl8pPr lvl="7" rtl="0" algn="ctr">
              <a:lnSpc>
                <a:spcPct val="100000"/>
              </a:lnSpc>
              <a:spcBef>
                <a:spcPts val="1600"/>
              </a:spcBef>
              <a:spcAft>
                <a:spcPts val="0"/>
              </a:spcAft>
              <a:buClr>
                <a:schemeClr val="dk2"/>
              </a:buClr>
              <a:buSzPts val="1800"/>
              <a:buFont typeface="Nunito ExtraBold"/>
              <a:buNone/>
              <a:defRPr sz="1800">
                <a:solidFill>
                  <a:schemeClr val="dk2"/>
                </a:solidFill>
                <a:latin typeface="Nunito ExtraBold"/>
                <a:ea typeface="Nunito ExtraBold"/>
                <a:cs typeface="Nunito ExtraBold"/>
                <a:sym typeface="Nunito ExtraBold"/>
              </a:defRPr>
            </a:lvl8pPr>
            <a:lvl9pPr lvl="8" rtl="0" algn="ctr">
              <a:lnSpc>
                <a:spcPct val="100000"/>
              </a:lnSpc>
              <a:spcBef>
                <a:spcPts val="1600"/>
              </a:spcBef>
              <a:spcAft>
                <a:spcPts val="1600"/>
              </a:spcAft>
              <a:buClr>
                <a:schemeClr val="dk2"/>
              </a:buClr>
              <a:buSzPts val="1800"/>
              <a:buFont typeface="Nunito ExtraBold"/>
              <a:buNone/>
              <a:defRPr sz="1800">
                <a:solidFill>
                  <a:schemeClr val="dk2"/>
                </a:solidFill>
                <a:latin typeface="Nunito ExtraBold"/>
                <a:ea typeface="Nunito ExtraBold"/>
                <a:cs typeface="Nunito ExtraBold"/>
                <a:sym typeface="Nunito ExtraBold"/>
              </a:defRPr>
            </a:lvl9pPr>
          </a:lstStyle>
          <a:p/>
        </p:txBody>
      </p:sp>
      <p:sp>
        <p:nvSpPr>
          <p:cNvPr id="31" name="Google Shape;31;p7"/>
          <p:cNvSpPr txBox="1"/>
          <p:nvPr>
            <p:ph type="title"/>
          </p:nvPr>
        </p:nvSpPr>
        <p:spPr>
          <a:xfrm>
            <a:off x="2606675" y="540000"/>
            <a:ext cx="3241800" cy="6060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atin typeface="Nunito"/>
                <a:ea typeface="Nunito"/>
                <a:cs typeface="Nunito"/>
                <a:sym typeface="Nunito"/>
              </a:defRPr>
            </a:lvl2pPr>
            <a:lvl3pPr lvl="2" rtl="0">
              <a:spcBef>
                <a:spcPts val="0"/>
              </a:spcBef>
              <a:spcAft>
                <a:spcPts val="0"/>
              </a:spcAft>
              <a:buSzPts val="3000"/>
              <a:buNone/>
              <a:defRPr>
                <a:latin typeface="Nunito"/>
                <a:ea typeface="Nunito"/>
                <a:cs typeface="Nunito"/>
                <a:sym typeface="Nunito"/>
              </a:defRPr>
            </a:lvl3pPr>
            <a:lvl4pPr lvl="3" rtl="0">
              <a:spcBef>
                <a:spcPts val="0"/>
              </a:spcBef>
              <a:spcAft>
                <a:spcPts val="0"/>
              </a:spcAft>
              <a:buSzPts val="3000"/>
              <a:buNone/>
              <a:defRPr>
                <a:latin typeface="Nunito"/>
                <a:ea typeface="Nunito"/>
                <a:cs typeface="Nunito"/>
                <a:sym typeface="Nunito"/>
              </a:defRPr>
            </a:lvl4pPr>
            <a:lvl5pPr lvl="4" rtl="0">
              <a:spcBef>
                <a:spcPts val="0"/>
              </a:spcBef>
              <a:spcAft>
                <a:spcPts val="0"/>
              </a:spcAft>
              <a:buSzPts val="3000"/>
              <a:buNone/>
              <a:defRPr>
                <a:latin typeface="Nunito"/>
                <a:ea typeface="Nunito"/>
                <a:cs typeface="Nunito"/>
                <a:sym typeface="Nunito"/>
              </a:defRPr>
            </a:lvl5pPr>
            <a:lvl6pPr lvl="5" rtl="0">
              <a:spcBef>
                <a:spcPts val="0"/>
              </a:spcBef>
              <a:spcAft>
                <a:spcPts val="0"/>
              </a:spcAft>
              <a:buSzPts val="3000"/>
              <a:buNone/>
              <a:defRPr>
                <a:latin typeface="Nunito"/>
                <a:ea typeface="Nunito"/>
                <a:cs typeface="Nunito"/>
                <a:sym typeface="Nunito"/>
              </a:defRPr>
            </a:lvl6pPr>
            <a:lvl7pPr lvl="6" rtl="0">
              <a:spcBef>
                <a:spcPts val="0"/>
              </a:spcBef>
              <a:spcAft>
                <a:spcPts val="0"/>
              </a:spcAft>
              <a:buSzPts val="3000"/>
              <a:buNone/>
              <a:defRPr>
                <a:latin typeface="Nunito"/>
                <a:ea typeface="Nunito"/>
                <a:cs typeface="Nunito"/>
                <a:sym typeface="Nunito"/>
              </a:defRPr>
            </a:lvl7pPr>
            <a:lvl8pPr lvl="7" rtl="0">
              <a:spcBef>
                <a:spcPts val="0"/>
              </a:spcBef>
              <a:spcAft>
                <a:spcPts val="0"/>
              </a:spcAft>
              <a:buSzPts val="3000"/>
              <a:buNone/>
              <a:defRPr>
                <a:latin typeface="Nunito"/>
                <a:ea typeface="Nunito"/>
                <a:cs typeface="Nunito"/>
                <a:sym typeface="Nunito"/>
              </a:defRPr>
            </a:lvl8pPr>
            <a:lvl9pPr lvl="8" rtl="0">
              <a:spcBef>
                <a:spcPts val="0"/>
              </a:spcBef>
              <a:spcAft>
                <a:spcPts val="0"/>
              </a:spcAft>
              <a:buSzPts val="3000"/>
              <a:buNone/>
              <a:defRPr>
                <a:latin typeface="Nunito"/>
                <a:ea typeface="Nunito"/>
                <a:cs typeface="Nunito"/>
                <a:sym typeface="Nunito"/>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1616825" y="1451850"/>
            <a:ext cx="5910600" cy="2239800"/>
          </a:xfrm>
          <a:prstGeom prst="rect">
            <a:avLst/>
          </a:prstGeom>
        </p:spPr>
        <p:txBody>
          <a:bodyPr anchorCtr="0" anchor="ctr" bIns="91425" lIns="91425" spcFirstLastPara="1" rIns="91425" wrap="square" tIns="91425">
            <a:noAutofit/>
          </a:bodyPr>
          <a:lstStyle>
            <a:lvl1pPr lvl="0" algn="ctr">
              <a:spcBef>
                <a:spcPts val="0"/>
              </a:spcBef>
              <a:spcAft>
                <a:spcPts val="0"/>
              </a:spcAft>
              <a:buSzPts val="8000"/>
              <a:buNone/>
              <a:defRPr sz="75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lt1"/>
        </a:solidFill>
      </p:bgPr>
    </p:bg>
    <p:spTree>
      <p:nvGrpSpPr>
        <p:cNvPr id="34" name="Shape 34"/>
        <p:cNvGrpSpPr/>
        <p:nvPr/>
      </p:nvGrpSpPr>
      <p:grpSpPr>
        <a:xfrm>
          <a:off x="0" y="0"/>
          <a:ext cx="0" cy="0"/>
          <a:chOff x="0" y="0"/>
          <a:chExt cx="0" cy="0"/>
        </a:xfrm>
      </p:grpSpPr>
      <p:sp>
        <p:nvSpPr>
          <p:cNvPr id="35" name="Google Shape;35;p9"/>
          <p:cNvSpPr/>
          <p:nvPr/>
        </p:nvSpPr>
        <p:spPr>
          <a:xfrm>
            <a:off x="0" y="-8050"/>
            <a:ext cx="65856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9"/>
          <p:cNvSpPr txBox="1"/>
          <p:nvPr>
            <p:ph type="title"/>
          </p:nvPr>
        </p:nvSpPr>
        <p:spPr>
          <a:xfrm>
            <a:off x="1235475" y="1364950"/>
            <a:ext cx="3553200" cy="792900"/>
          </a:xfrm>
          <a:prstGeom prst="rect">
            <a:avLst/>
          </a:prstGeom>
        </p:spPr>
        <p:txBody>
          <a:bodyPr anchorCtr="0" anchor="t" bIns="91425" lIns="91425" spcFirstLastPara="1" rIns="91425" wrap="square" tIns="91425">
            <a:noAutofit/>
          </a:bodyPr>
          <a:lstStyle>
            <a:lvl1pPr lvl="0" rtl="0">
              <a:spcBef>
                <a:spcPts val="0"/>
              </a:spcBef>
              <a:spcAft>
                <a:spcPts val="0"/>
              </a:spcAft>
              <a:buSzPts val="4400"/>
              <a:buNone/>
              <a:defRPr sz="50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p:txBody>
      </p:sp>
      <p:sp>
        <p:nvSpPr>
          <p:cNvPr id="37" name="Google Shape;37;p9"/>
          <p:cNvSpPr txBox="1"/>
          <p:nvPr>
            <p:ph idx="1" type="subTitle"/>
          </p:nvPr>
        </p:nvSpPr>
        <p:spPr>
          <a:xfrm>
            <a:off x="1235475" y="2196925"/>
            <a:ext cx="3482400" cy="1581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200"/>
              <a:buNone/>
              <a:defRPr sz="2000"/>
            </a:lvl1pPr>
            <a:lvl2pPr lvl="1" rtl="0">
              <a:lnSpc>
                <a:spcPct val="100000"/>
              </a:lnSpc>
              <a:spcBef>
                <a:spcPts val="1600"/>
              </a:spcBef>
              <a:spcAft>
                <a:spcPts val="0"/>
              </a:spcAft>
              <a:buSzPts val="2200"/>
              <a:buNone/>
              <a:defRPr sz="2200"/>
            </a:lvl2pPr>
            <a:lvl3pPr lvl="2" rtl="0">
              <a:lnSpc>
                <a:spcPct val="100000"/>
              </a:lnSpc>
              <a:spcBef>
                <a:spcPts val="1600"/>
              </a:spcBef>
              <a:spcAft>
                <a:spcPts val="0"/>
              </a:spcAft>
              <a:buSzPts val="2200"/>
              <a:buNone/>
              <a:defRPr sz="2200"/>
            </a:lvl3pPr>
            <a:lvl4pPr lvl="3" rtl="0">
              <a:lnSpc>
                <a:spcPct val="100000"/>
              </a:lnSpc>
              <a:spcBef>
                <a:spcPts val="1600"/>
              </a:spcBef>
              <a:spcAft>
                <a:spcPts val="0"/>
              </a:spcAft>
              <a:buSzPts val="2200"/>
              <a:buNone/>
              <a:defRPr sz="2200"/>
            </a:lvl4pPr>
            <a:lvl5pPr lvl="4" rtl="0">
              <a:lnSpc>
                <a:spcPct val="100000"/>
              </a:lnSpc>
              <a:spcBef>
                <a:spcPts val="1600"/>
              </a:spcBef>
              <a:spcAft>
                <a:spcPts val="0"/>
              </a:spcAft>
              <a:buSzPts val="2200"/>
              <a:buNone/>
              <a:defRPr sz="2200"/>
            </a:lvl5pPr>
            <a:lvl6pPr lvl="5" rtl="0">
              <a:lnSpc>
                <a:spcPct val="100000"/>
              </a:lnSpc>
              <a:spcBef>
                <a:spcPts val="1600"/>
              </a:spcBef>
              <a:spcAft>
                <a:spcPts val="0"/>
              </a:spcAft>
              <a:buSzPts val="2200"/>
              <a:buNone/>
              <a:defRPr sz="2200"/>
            </a:lvl6pPr>
            <a:lvl7pPr lvl="6" rtl="0">
              <a:lnSpc>
                <a:spcPct val="100000"/>
              </a:lnSpc>
              <a:spcBef>
                <a:spcPts val="1600"/>
              </a:spcBef>
              <a:spcAft>
                <a:spcPts val="0"/>
              </a:spcAft>
              <a:buSzPts val="2200"/>
              <a:buNone/>
              <a:defRPr sz="2200"/>
            </a:lvl7pPr>
            <a:lvl8pPr lvl="7" rtl="0">
              <a:lnSpc>
                <a:spcPct val="100000"/>
              </a:lnSpc>
              <a:spcBef>
                <a:spcPts val="1600"/>
              </a:spcBef>
              <a:spcAft>
                <a:spcPts val="0"/>
              </a:spcAft>
              <a:buSzPts val="2200"/>
              <a:buNone/>
              <a:defRPr sz="2200"/>
            </a:lvl8pPr>
            <a:lvl9pPr lvl="8" rtl="0">
              <a:lnSpc>
                <a:spcPct val="100000"/>
              </a:lnSpc>
              <a:spcBef>
                <a:spcPts val="1600"/>
              </a:spcBef>
              <a:spcAft>
                <a:spcPts val="1600"/>
              </a:spcAft>
              <a:buSzPts val="2200"/>
              <a:buNone/>
              <a:defRPr sz="22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8" name="Shape 38"/>
        <p:cNvGrpSpPr/>
        <p:nvPr/>
      </p:nvGrpSpPr>
      <p:grpSpPr>
        <a:xfrm>
          <a:off x="0" y="0"/>
          <a:ext cx="0" cy="0"/>
          <a:chOff x="0" y="0"/>
          <a:chExt cx="0" cy="0"/>
        </a:xfrm>
      </p:grpSpPr>
      <p:sp>
        <p:nvSpPr>
          <p:cNvPr id="39" name="Google Shape;39;p10"/>
          <p:cNvSpPr txBox="1"/>
          <p:nvPr>
            <p:ph type="title"/>
          </p:nvPr>
        </p:nvSpPr>
        <p:spPr>
          <a:xfrm>
            <a:off x="2623875" y="3595500"/>
            <a:ext cx="3896100" cy="1008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37" Type="http://schemas.openxmlformats.org/officeDocument/2006/relationships/slideLayout" Target="../slideLayouts/slideLayout37.xml"/><Relationship Id="rId14" Type="http://schemas.openxmlformats.org/officeDocument/2006/relationships/slideLayout" Target="../slideLayouts/slideLayout14.xml"/><Relationship Id="rId36" Type="http://schemas.openxmlformats.org/officeDocument/2006/relationships/slideLayout" Target="../slideLayouts/slideLayout36.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38" Type="http://schemas.openxmlformats.org/officeDocument/2006/relationships/theme" Target="../theme/theme1.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20000" y="387600"/>
            <a:ext cx="77040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2"/>
              </a:buClr>
              <a:buSzPts val="3000"/>
              <a:buFont typeface="Work Sans Black"/>
              <a:buNone/>
              <a:defRPr sz="3000">
                <a:solidFill>
                  <a:schemeClr val="dk2"/>
                </a:solidFill>
                <a:latin typeface="Work Sans Black"/>
                <a:ea typeface="Work Sans Black"/>
                <a:cs typeface="Work Sans Black"/>
                <a:sym typeface="Work Sans Black"/>
              </a:defRPr>
            </a:lvl1pPr>
            <a:lvl2pPr lvl="1">
              <a:spcBef>
                <a:spcPts val="0"/>
              </a:spcBef>
              <a:spcAft>
                <a:spcPts val="0"/>
              </a:spcAft>
              <a:buClr>
                <a:schemeClr val="dk2"/>
              </a:buClr>
              <a:buSzPts val="3000"/>
              <a:buFont typeface="Work Sans Black"/>
              <a:buNone/>
              <a:defRPr sz="3000">
                <a:solidFill>
                  <a:schemeClr val="dk2"/>
                </a:solidFill>
                <a:latin typeface="Work Sans Black"/>
                <a:ea typeface="Work Sans Black"/>
                <a:cs typeface="Work Sans Black"/>
                <a:sym typeface="Work Sans Black"/>
              </a:defRPr>
            </a:lvl2pPr>
            <a:lvl3pPr lvl="2">
              <a:spcBef>
                <a:spcPts val="0"/>
              </a:spcBef>
              <a:spcAft>
                <a:spcPts val="0"/>
              </a:spcAft>
              <a:buClr>
                <a:schemeClr val="dk2"/>
              </a:buClr>
              <a:buSzPts val="3000"/>
              <a:buFont typeface="Work Sans Black"/>
              <a:buNone/>
              <a:defRPr sz="3000">
                <a:solidFill>
                  <a:schemeClr val="dk2"/>
                </a:solidFill>
                <a:latin typeface="Work Sans Black"/>
                <a:ea typeface="Work Sans Black"/>
                <a:cs typeface="Work Sans Black"/>
                <a:sym typeface="Work Sans Black"/>
              </a:defRPr>
            </a:lvl3pPr>
            <a:lvl4pPr lvl="3">
              <a:spcBef>
                <a:spcPts val="0"/>
              </a:spcBef>
              <a:spcAft>
                <a:spcPts val="0"/>
              </a:spcAft>
              <a:buClr>
                <a:schemeClr val="dk2"/>
              </a:buClr>
              <a:buSzPts val="3000"/>
              <a:buFont typeface="Work Sans Black"/>
              <a:buNone/>
              <a:defRPr sz="3000">
                <a:solidFill>
                  <a:schemeClr val="dk2"/>
                </a:solidFill>
                <a:latin typeface="Work Sans Black"/>
                <a:ea typeface="Work Sans Black"/>
                <a:cs typeface="Work Sans Black"/>
                <a:sym typeface="Work Sans Black"/>
              </a:defRPr>
            </a:lvl4pPr>
            <a:lvl5pPr lvl="4">
              <a:spcBef>
                <a:spcPts val="0"/>
              </a:spcBef>
              <a:spcAft>
                <a:spcPts val="0"/>
              </a:spcAft>
              <a:buClr>
                <a:schemeClr val="dk2"/>
              </a:buClr>
              <a:buSzPts val="3000"/>
              <a:buFont typeface="Work Sans Black"/>
              <a:buNone/>
              <a:defRPr sz="3000">
                <a:solidFill>
                  <a:schemeClr val="dk2"/>
                </a:solidFill>
                <a:latin typeface="Work Sans Black"/>
                <a:ea typeface="Work Sans Black"/>
                <a:cs typeface="Work Sans Black"/>
                <a:sym typeface="Work Sans Black"/>
              </a:defRPr>
            </a:lvl5pPr>
            <a:lvl6pPr lvl="5">
              <a:spcBef>
                <a:spcPts val="0"/>
              </a:spcBef>
              <a:spcAft>
                <a:spcPts val="0"/>
              </a:spcAft>
              <a:buClr>
                <a:schemeClr val="dk2"/>
              </a:buClr>
              <a:buSzPts val="3000"/>
              <a:buFont typeface="Work Sans Black"/>
              <a:buNone/>
              <a:defRPr sz="3000">
                <a:solidFill>
                  <a:schemeClr val="dk2"/>
                </a:solidFill>
                <a:latin typeface="Work Sans Black"/>
                <a:ea typeface="Work Sans Black"/>
                <a:cs typeface="Work Sans Black"/>
                <a:sym typeface="Work Sans Black"/>
              </a:defRPr>
            </a:lvl6pPr>
            <a:lvl7pPr lvl="6">
              <a:spcBef>
                <a:spcPts val="0"/>
              </a:spcBef>
              <a:spcAft>
                <a:spcPts val="0"/>
              </a:spcAft>
              <a:buClr>
                <a:schemeClr val="dk2"/>
              </a:buClr>
              <a:buSzPts val="3000"/>
              <a:buFont typeface="Work Sans Black"/>
              <a:buNone/>
              <a:defRPr sz="3000">
                <a:solidFill>
                  <a:schemeClr val="dk2"/>
                </a:solidFill>
                <a:latin typeface="Work Sans Black"/>
                <a:ea typeface="Work Sans Black"/>
                <a:cs typeface="Work Sans Black"/>
                <a:sym typeface="Work Sans Black"/>
              </a:defRPr>
            </a:lvl7pPr>
            <a:lvl8pPr lvl="7">
              <a:spcBef>
                <a:spcPts val="0"/>
              </a:spcBef>
              <a:spcAft>
                <a:spcPts val="0"/>
              </a:spcAft>
              <a:buClr>
                <a:schemeClr val="dk2"/>
              </a:buClr>
              <a:buSzPts val="3000"/>
              <a:buFont typeface="Work Sans Black"/>
              <a:buNone/>
              <a:defRPr sz="3000">
                <a:solidFill>
                  <a:schemeClr val="dk2"/>
                </a:solidFill>
                <a:latin typeface="Work Sans Black"/>
                <a:ea typeface="Work Sans Black"/>
                <a:cs typeface="Work Sans Black"/>
                <a:sym typeface="Work Sans Black"/>
              </a:defRPr>
            </a:lvl8pPr>
            <a:lvl9pPr lvl="8">
              <a:spcBef>
                <a:spcPts val="0"/>
              </a:spcBef>
              <a:spcAft>
                <a:spcPts val="0"/>
              </a:spcAft>
              <a:buClr>
                <a:schemeClr val="dk2"/>
              </a:buClr>
              <a:buSzPts val="3000"/>
              <a:buFont typeface="Work Sans Black"/>
              <a:buNone/>
              <a:defRPr sz="3000">
                <a:solidFill>
                  <a:schemeClr val="dk2"/>
                </a:solidFill>
                <a:latin typeface="Work Sans Black"/>
                <a:ea typeface="Work Sans Black"/>
                <a:cs typeface="Work Sans Black"/>
                <a:sym typeface="Work Sans Black"/>
              </a:defRPr>
            </a:lvl9pPr>
          </a:lstStyle>
          <a:p/>
        </p:txBody>
      </p:sp>
      <p:sp>
        <p:nvSpPr>
          <p:cNvPr id="7" name="Google Shape;7;p1"/>
          <p:cNvSpPr txBox="1"/>
          <p:nvPr>
            <p:ph idx="1" type="body"/>
          </p:nvPr>
        </p:nvSpPr>
        <p:spPr>
          <a:xfrm>
            <a:off x="720000" y="1152475"/>
            <a:ext cx="7704000" cy="3450900"/>
          </a:xfrm>
          <a:prstGeom prst="rect">
            <a:avLst/>
          </a:prstGeom>
          <a:noFill/>
          <a:ln>
            <a:noFill/>
          </a:ln>
        </p:spPr>
        <p:txBody>
          <a:bodyPr anchorCtr="0" anchor="t" bIns="91425" lIns="91425" spcFirstLastPara="1" rIns="91425" wrap="square" tIns="91425">
            <a:noAutofit/>
          </a:bodyPr>
          <a:lstStyle>
            <a:lvl1pPr indent="-342900" lvl="0" marL="457200">
              <a:lnSpc>
                <a:spcPct val="100000"/>
              </a:lnSpc>
              <a:spcBef>
                <a:spcPts val="0"/>
              </a:spcBef>
              <a:spcAft>
                <a:spcPts val="0"/>
              </a:spcAft>
              <a:buClr>
                <a:schemeClr val="lt1"/>
              </a:buClr>
              <a:buSzPts val="1800"/>
              <a:buFont typeface="Raleway"/>
              <a:buChar char="●"/>
              <a:defRPr sz="1800">
                <a:solidFill>
                  <a:schemeClr val="lt1"/>
                </a:solidFill>
                <a:latin typeface="Raleway"/>
                <a:ea typeface="Raleway"/>
                <a:cs typeface="Raleway"/>
                <a:sym typeface="Raleway"/>
              </a:defRPr>
            </a:lvl1pPr>
            <a:lvl2pPr indent="-317500" lvl="1" marL="914400">
              <a:lnSpc>
                <a:spcPct val="100000"/>
              </a:lnSpc>
              <a:spcBef>
                <a:spcPts val="1600"/>
              </a:spcBef>
              <a:spcAft>
                <a:spcPts val="0"/>
              </a:spcAft>
              <a:buClr>
                <a:schemeClr val="lt1"/>
              </a:buClr>
              <a:buSzPts val="1400"/>
              <a:buFont typeface="Raleway"/>
              <a:buChar char="○"/>
              <a:defRPr>
                <a:solidFill>
                  <a:schemeClr val="lt1"/>
                </a:solidFill>
                <a:latin typeface="Raleway"/>
                <a:ea typeface="Raleway"/>
                <a:cs typeface="Raleway"/>
                <a:sym typeface="Raleway"/>
              </a:defRPr>
            </a:lvl2pPr>
            <a:lvl3pPr indent="-317500" lvl="2" marL="1371600">
              <a:lnSpc>
                <a:spcPct val="100000"/>
              </a:lnSpc>
              <a:spcBef>
                <a:spcPts val="1600"/>
              </a:spcBef>
              <a:spcAft>
                <a:spcPts val="0"/>
              </a:spcAft>
              <a:buClr>
                <a:schemeClr val="lt1"/>
              </a:buClr>
              <a:buSzPts val="1400"/>
              <a:buFont typeface="Raleway"/>
              <a:buChar char="■"/>
              <a:defRPr>
                <a:solidFill>
                  <a:schemeClr val="lt1"/>
                </a:solidFill>
                <a:latin typeface="Raleway"/>
                <a:ea typeface="Raleway"/>
                <a:cs typeface="Raleway"/>
                <a:sym typeface="Raleway"/>
              </a:defRPr>
            </a:lvl3pPr>
            <a:lvl4pPr indent="-317500" lvl="3" marL="1828800">
              <a:lnSpc>
                <a:spcPct val="100000"/>
              </a:lnSpc>
              <a:spcBef>
                <a:spcPts val="1600"/>
              </a:spcBef>
              <a:spcAft>
                <a:spcPts val="0"/>
              </a:spcAft>
              <a:buClr>
                <a:schemeClr val="lt1"/>
              </a:buClr>
              <a:buSzPts val="1400"/>
              <a:buFont typeface="Raleway"/>
              <a:buChar char="●"/>
              <a:defRPr>
                <a:solidFill>
                  <a:schemeClr val="lt1"/>
                </a:solidFill>
                <a:latin typeface="Raleway"/>
                <a:ea typeface="Raleway"/>
                <a:cs typeface="Raleway"/>
                <a:sym typeface="Raleway"/>
              </a:defRPr>
            </a:lvl4pPr>
            <a:lvl5pPr indent="-317500" lvl="4" marL="2286000">
              <a:lnSpc>
                <a:spcPct val="100000"/>
              </a:lnSpc>
              <a:spcBef>
                <a:spcPts val="1600"/>
              </a:spcBef>
              <a:spcAft>
                <a:spcPts val="0"/>
              </a:spcAft>
              <a:buClr>
                <a:schemeClr val="lt1"/>
              </a:buClr>
              <a:buSzPts val="1400"/>
              <a:buFont typeface="Raleway"/>
              <a:buChar char="○"/>
              <a:defRPr>
                <a:solidFill>
                  <a:schemeClr val="lt1"/>
                </a:solidFill>
                <a:latin typeface="Raleway"/>
                <a:ea typeface="Raleway"/>
                <a:cs typeface="Raleway"/>
                <a:sym typeface="Raleway"/>
              </a:defRPr>
            </a:lvl5pPr>
            <a:lvl6pPr indent="-317500" lvl="5" marL="2743200">
              <a:lnSpc>
                <a:spcPct val="100000"/>
              </a:lnSpc>
              <a:spcBef>
                <a:spcPts val="1600"/>
              </a:spcBef>
              <a:spcAft>
                <a:spcPts val="0"/>
              </a:spcAft>
              <a:buClr>
                <a:schemeClr val="lt1"/>
              </a:buClr>
              <a:buSzPts val="1400"/>
              <a:buFont typeface="Raleway"/>
              <a:buChar char="■"/>
              <a:defRPr>
                <a:solidFill>
                  <a:schemeClr val="lt1"/>
                </a:solidFill>
                <a:latin typeface="Raleway"/>
                <a:ea typeface="Raleway"/>
                <a:cs typeface="Raleway"/>
                <a:sym typeface="Raleway"/>
              </a:defRPr>
            </a:lvl6pPr>
            <a:lvl7pPr indent="-317500" lvl="6" marL="3200400">
              <a:lnSpc>
                <a:spcPct val="100000"/>
              </a:lnSpc>
              <a:spcBef>
                <a:spcPts val="1600"/>
              </a:spcBef>
              <a:spcAft>
                <a:spcPts val="0"/>
              </a:spcAft>
              <a:buClr>
                <a:schemeClr val="lt1"/>
              </a:buClr>
              <a:buSzPts val="1400"/>
              <a:buFont typeface="Raleway"/>
              <a:buChar char="●"/>
              <a:defRPr>
                <a:solidFill>
                  <a:schemeClr val="lt1"/>
                </a:solidFill>
                <a:latin typeface="Raleway"/>
                <a:ea typeface="Raleway"/>
                <a:cs typeface="Raleway"/>
                <a:sym typeface="Raleway"/>
              </a:defRPr>
            </a:lvl7pPr>
            <a:lvl8pPr indent="-317500" lvl="7" marL="3657600">
              <a:lnSpc>
                <a:spcPct val="100000"/>
              </a:lnSpc>
              <a:spcBef>
                <a:spcPts val="1600"/>
              </a:spcBef>
              <a:spcAft>
                <a:spcPts val="0"/>
              </a:spcAft>
              <a:buClr>
                <a:schemeClr val="lt1"/>
              </a:buClr>
              <a:buSzPts val="1400"/>
              <a:buFont typeface="Raleway"/>
              <a:buChar char="○"/>
              <a:defRPr>
                <a:solidFill>
                  <a:schemeClr val="lt1"/>
                </a:solidFill>
                <a:latin typeface="Raleway"/>
                <a:ea typeface="Raleway"/>
                <a:cs typeface="Raleway"/>
                <a:sym typeface="Raleway"/>
              </a:defRPr>
            </a:lvl8pPr>
            <a:lvl9pPr indent="-317500" lvl="8" marL="4114800">
              <a:lnSpc>
                <a:spcPct val="100000"/>
              </a:lnSpc>
              <a:spcBef>
                <a:spcPts val="1600"/>
              </a:spcBef>
              <a:spcAft>
                <a:spcPts val="1600"/>
              </a:spcAft>
              <a:buClr>
                <a:schemeClr val="lt1"/>
              </a:buClr>
              <a:buSzPts val="1400"/>
              <a:buFont typeface="Raleway"/>
              <a:buChar char="■"/>
              <a:defRPr>
                <a:solidFill>
                  <a:schemeClr val="lt1"/>
                </a:solidFill>
                <a:latin typeface="Raleway"/>
                <a:ea typeface="Raleway"/>
                <a:cs typeface="Raleway"/>
                <a:sym typeface="Raleway"/>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E2A47"/>
        </a:solidFill>
      </p:bgPr>
    </p:bg>
    <p:spTree>
      <p:nvGrpSpPr>
        <p:cNvPr id="169" name="Shape 169"/>
        <p:cNvGrpSpPr/>
        <p:nvPr/>
      </p:nvGrpSpPr>
      <p:grpSpPr>
        <a:xfrm>
          <a:off x="0" y="0"/>
          <a:ext cx="0" cy="0"/>
          <a:chOff x="0" y="0"/>
          <a:chExt cx="0" cy="0"/>
        </a:xfrm>
      </p:grpSpPr>
      <p:sp>
        <p:nvSpPr>
          <p:cNvPr id="170" name="Google Shape;170;p39"/>
          <p:cNvSpPr txBox="1"/>
          <p:nvPr>
            <p:ph type="title"/>
          </p:nvPr>
        </p:nvSpPr>
        <p:spPr>
          <a:xfrm>
            <a:off x="1068100" y="933450"/>
            <a:ext cx="7047300" cy="482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p:txBody>
      </p:sp>
      <p:sp>
        <p:nvSpPr>
          <p:cNvPr id="171" name="Google Shape;171;p39"/>
          <p:cNvSpPr txBox="1"/>
          <p:nvPr>
            <p:ph idx="1" type="body"/>
          </p:nvPr>
        </p:nvSpPr>
        <p:spPr>
          <a:xfrm>
            <a:off x="1068100" y="1695450"/>
            <a:ext cx="7047300" cy="2502000"/>
          </a:xfrm>
          <a:prstGeom prst="rect">
            <a:avLst/>
          </a:prstGeom>
          <a:noFill/>
          <a:ln>
            <a:noFill/>
          </a:ln>
        </p:spPr>
        <p:txBody>
          <a:bodyPr anchorCtr="0" anchor="t" bIns="91425" lIns="91425" spcFirstLastPara="1" rIns="91425" wrap="square" tIns="91425">
            <a:noAutofit/>
          </a:bodyPr>
          <a:lstStyle>
            <a:lvl1pPr indent="-298450" lvl="0" marL="457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indent="-298450" lvl="1" marL="914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indent="-298450" lvl="2" marL="1371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indent="-298450" lvl="3" marL="1828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indent="-298450" lvl="4" marL="22860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indent="-298450" lvl="5" marL="2743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indent="-298450" lvl="6" marL="3200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indent="-298450" lvl="7" marL="3657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indent="-298450" lvl="8" marL="4114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p:txBody>
      </p:sp>
    </p:spTree>
  </p:cSld>
  <p:clrMap accent1="accent1" accent2="accent2" accent3="accent3" accent4="accent4" accent5="accent5" accent6="accent6" bg1="lt1" bg2="dk2" tx1="dk1" tx2="lt2" folHlink="folHlink" hlink="hlink"/>
  <p:sldLayoutIdLst>
    <p:sldLayoutId id="2147483685"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4.xml"/><Relationship Id="rId3" Type="http://schemas.openxmlformats.org/officeDocument/2006/relationships/hyperlink" Target="https://docs.google.com/spreadsheets/d/1LXusOXbjd5PtB_NI26opxGmRLNu2_8tEuJOkqbNv4Ok/copy" TargetMode="External"/><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hyperlink" Target="http://bit.ly/2Tynxth" TargetMode="External"/><Relationship Id="rId4" Type="http://schemas.openxmlformats.org/officeDocument/2006/relationships/hyperlink" Target="http://bit.ly/30B07Gq" TargetMode="External"/><Relationship Id="rId9" Type="http://schemas.openxmlformats.org/officeDocument/2006/relationships/slide" Target="/ppt/slides/slide37.xml"/><Relationship Id="rId5" Type="http://schemas.openxmlformats.org/officeDocument/2006/relationships/hyperlink" Target="http://bit.ly/33VAFh3" TargetMode="External"/><Relationship Id="rId6" Type="http://schemas.openxmlformats.org/officeDocument/2006/relationships/slide" Target="/ppt/slides/slide35.xml"/><Relationship Id="rId7" Type="http://schemas.openxmlformats.org/officeDocument/2006/relationships/slide" Target="/ppt/slides/slide34.xml"/><Relationship Id="rId8" Type="http://schemas.openxmlformats.org/officeDocument/2006/relationships/slide" Target="/ppt/slides/slide36.xml"/><Relationship Id="rId11" Type="http://schemas.openxmlformats.org/officeDocument/2006/relationships/slide" Target="/ppt/slides/slide38.xml"/><Relationship Id="rId10" Type="http://schemas.openxmlformats.org/officeDocument/2006/relationships/slide" Target="/ppt/slides/slide38.xml"/><Relationship Id="rId13" Type="http://schemas.openxmlformats.org/officeDocument/2006/relationships/hyperlink" Target="https://stories.freepik.com/?utm_source=slidesgo_template&amp;utm_medium=referral-link&amp;utm_campaign=slidesgo_contents_of_this_template&amp;utm_term=stories_by_freepik&amp;utm_content=stories" TargetMode="External"/><Relationship Id="rId12" Type="http://schemas.openxmlformats.org/officeDocument/2006/relationships/slide" Target="/ppt/slides/slide39.xml"/><Relationship Id="rId15" Type="http://schemas.openxmlformats.org/officeDocument/2006/relationships/slide" Target="/ppt/slides/slide40.xml"/><Relationship Id="rId14" Type="http://schemas.openxmlformats.org/officeDocument/2006/relationships/slide" Target="/ppt/slides/slide40.xml"/><Relationship Id="rId17" Type="http://schemas.openxmlformats.org/officeDocument/2006/relationships/slide" Target="/ppt/slides/slide46.xml"/><Relationship Id="rId16" Type="http://schemas.openxmlformats.org/officeDocument/2006/relationships/slide" Target="/ppt/slides/slide46.xml"/><Relationship Id="rId18" Type="http://schemas.openxmlformats.org/officeDocument/2006/relationships/slide" Target="/ppt/slides/slide4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30.xml"/><Relationship Id="rId3" Type="http://schemas.openxmlformats.org/officeDocument/2006/relationships/image" Target="../media/image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31.xml"/><Relationship Id="rId3" Type="http://schemas.openxmlformats.org/officeDocument/2006/relationships/image" Target="../media/image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32.xml"/><Relationship Id="rId3" Type="http://schemas.openxmlformats.org/officeDocument/2006/relationships/image" Target="../media/image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5.xml"/><Relationship Id="rId3" Type="http://schemas.openxmlformats.org/officeDocument/2006/relationships/hyperlink" Target="https://stories.freepik.com/cuate/?utm_source=slidesgo_template&amp;utm_medium=referral-link&amp;utm_campaign=sg_resources&amp;utm_content=stories#ffc100" TargetMode="External"/></Relationships>
</file>

<file path=ppt/slides/_rels/slide36.xml.rels><?xml version="1.0" encoding="UTF-8" standalone="yes"?><Relationships xmlns="http://schemas.openxmlformats.org/package/2006/relationships"><Relationship Id="rId20" Type="http://schemas.openxmlformats.org/officeDocument/2006/relationships/hyperlink" Target="https://www.freepik.com/free-photo/females-office-pasting-sticky-notes-window_5975213.htm/?utm_source=slidesgo_template&amp;utm_medium=referral-link&amp;utm_campaign=sg_resources&amp;utm_content=freepik" TargetMode="External"/><Relationship Id="rId21" Type="http://schemas.openxmlformats.org/officeDocument/2006/relationships/hyperlink" Target="https://stories.freepik.com/cuate/?utm_source=slidesgo_template&amp;utm_medium=referral-link&amp;utm_campaign=sg_resources&amp;utm_content=stories#ffc100" TargetMode="External"/><Relationship Id="rId1" Type="http://schemas.openxmlformats.org/officeDocument/2006/relationships/slideLayout" Target="../slideLayouts/slideLayout33.xml"/><Relationship Id="rId2" Type="http://schemas.openxmlformats.org/officeDocument/2006/relationships/notesSlide" Target="../notesSlides/notesSlide36.xml"/><Relationship Id="rId3" Type="http://schemas.openxmlformats.org/officeDocument/2006/relationships/hyperlink" Target="https://stories.freepik.com/illustration/at-work/pana/?utm_source=slidesgo_template&amp;utm_medium=referral-link&amp;utm_campaign=sg_resources&amp;utm_content=stories" TargetMode="External"/><Relationship Id="rId4" Type="http://schemas.openxmlformats.org/officeDocument/2006/relationships/hyperlink" Target="https://stories.freepik.com/illustration/market-launch/pana/?utm_source=slidesgo_template&amp;utm_medium=referral-link&amp;utm_campaign=sg_resources&amp;utm_content=stories" TargetMode="External"/><Relationship Id="rId9" Type="http://schemas.openxmlformats.org/officeDocument/2006/relationships/hyperlink" Target="https://stories.freepik.com/illustration/social-strategy/pana/?utm_source=slidesgo_template&amp;utm_medium=referral-link&amp;utm_campaign=sg_resources&amp;utm_content=stories" TargetMode="External"/><Relationship Id="rId5" Type="http://schemas.openxmlformats.org/officeDocument/2006/relationships/hyperlink" Target="https://stories.freepik.com/illustration/social-ideas/pana/?utm_source=slidesgo_template&amp;utm_medium=referral-link&amp;utm_campaign=sg_resources&amp;utm_content=stories" TargetMode="External"/><Relationship Id="rId6" Type="http://schemas.openxmlformats.org/officeDocument/2006/relationships/hyperlink" Target="https://stories.freepik.com/illustration/reading-list/pana/?utm_source=slidesgo_template&amp;utm_medium=referral-link&amp;utm_campaign=sg_resources&amp;utm_content=stories" TargetMode="External"/><Relationship Id="rId7" Type="http://schemas.openxmlformats.org/officeDocument/2006/relationships/hyperlink" Target="https://stories.freepik.com/illustration/a-whole-year/pana/?utm_source=slidesgo_template&amp;utm_medium=referral-link&amp;utm_campaign=sg_resources&amp;utm_content=stories" TargetMode="External"/><Relationship Id="rId8" Type="http://schemas.openxmlformats.org/officeDocument/2006/relationships/hyperlink" Target="https://stories.freepik.com/illustration/sharing-ideas/pana/?utm_source=slidesgo_template&amp;utm_medium=referral-link&amp;utm_campaign=sg_resources&amp;utm_content=stories" TargetMode="External"/><Relationship Id="rId11" Type="http://schemas.openxmlformats.org/officeDocument/2006/relationships/hyperlink" Target="https://stories.freepik.com/illustration/going-up/pana/?utm_source=slidesgo_template&amp;utm_medium=referral-link&amp;utm_campaign=sg_resources&amp;utm_content=stories" TargetMode="External"/><Relationship Id="rId10" Type="http://schemas.openxmlformats.org/officeDocument/2006/relationships/hyperlink" Target="https://stories.freepik.com/illustration/checklist/pana/?utm_source=slidesgo_template&amp;utm_medium=referral-link&amp;utm_campaign=sg_resources&amp;utm_content=stories" TargetMode="External"/><Relationship Id="rId13" Type="http://schemas.openxmlformats.org/officeDocument/2006/relationships/hyperlink" Target="https://stories.freepik.com/illustration/time-management/pana/?utm_source=slidesgo_template&amp;utm_medium=referral-link&amp;utm_campaign=sg_resources&amp;utm_content=stories" TargetMode="External"/><Relationship Id="rId12" Type="http://schemas.openxmlformats.org/officeDocument/2006/relationships/hyperlink" Target="https://stories.freepik.com/illustration/analytics/pana/?utm_source=slidesgo_template&amp;utm_medium=referral-link&amp;utm_campaign=sg_resources&amp;utm_content=stories" TargetMode="External"/><Relationship Id="rId15" Type="http://schemas.openxmlformats.org/officeDocument/2006/relationships/hyperlink" Target="https://stories.freepik.com/illustration/business-plan/pana/?utm_source=slidesgo_template&amp;utm_medium=referral-link&amp;utm_campaign=sg_resources&amp;utm_content=stories" TargetMode="External"/><Relationship Id="rId14" Type="http://schemas.openxmlformats.org/officeDocument/2006/relationships/hyperlink" Target="https://stories.freepik.com/illustration/calendar/pana/?utm_source=slidesgo_template&amp;utm_medium=referral-link&amp;utm_campaign=sg_resources&amp;utm_content=stories" TargetMode="External"/><Relationship Id="rId17" Type="http://schemas.openxmlformats.org/officeDocument/2006/relationships/hyperlink" Target="https://stories.freepik.com/illustration/online-review/pana/?utm_source=slidesgo_template&amp;utm_medium=referral-link&amp;utm_campaign=sg_resources&amp;utm_content=stories" TargetMode="External"/><Relationship Id="rId16" Type="http://schemas.openxmlformats.org/officeDocument/2006/relationships/hyperlink" Target="https://stories.freepik.com/illustration/organizing-projects/pana/?utm_source=slidesgo_template&amp;utm_medium=referral-link&amp;utm_campaign=sg_resources&amp;utm_content=stories" TargetMode="External"/><Relationship Id="rId19" Type="http://schemas.openxmlformats.org/officeDocument/2006/relationships/hyperlink" Target="https://www.freepik.com/free-photo/low-angle-woman-talking-phone_6099742.htm/?utm_source=slidesgo_template&amp;utm_medium=referral-link&amp;utm_campaign=sg_resources&amp;utm_content=freepik" TargetMode="External"/><Relationship Id="rId18" Type="http://schemas.openxmlformats.org/officeDocument/2006/relationships/hyperlink" Target="https://stories.freepik.com/illustration/team-spirit/pana/?utm_source=slidesgo_template&amp;utm_medium=referral-link&amp;utm_campaign=sg_resources&amp;utm_content=stories"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37.xml"/><Relationship Id="rId3" Type="http://schemas.openxmlformats.org/officeDocument/2006/relationships/hyperlink" Target="http://bit.ly/2PfT4lq" TargetMode="External"/><Relationship Id="rId4" Type="http://schemas.openxmlformats.org/officeDocument/2006/relationships/slide" Target="/ppt/slides/slide34.xml"/><Relationship Id="rId5" Type="http://schemas.openxmlformats.org/officeDocument/2006/relationships/hyperlink" Target="http://bit.ly/33VAFh3" TargetMode="External"/><Relationship Id="rId6" Type="http://schemas.openxmlformats.org/officeDocument/2006/relationships/hyperlink" Target="http://bit.ly/30B07Gq"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38.xml"/><Relationship Id="rId3" Type="http://schemas.openxmlformats.org/officeDocument/2006/relationships/hyperlink" Target="https://fonts.google.com/specimen/Work+Sans" TargetMode="External"/><Relationship Id="rId4" Type="http://schemas.openxmlformats.org/officeDocument/2006/relationships/hyperlink" Target="https://fonts.google.com/specimen/Raleway"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39.xml"/><Relationship Id="rId3" Type="http://schemas.openxmlformats.org/officeDocument/2006/relationships/hyperlink" Target="https://stories.freepik.com/how-it-works?utm_source=slidesgo_template&amp;utm_medium=referral-link&amp;utm_campaign=slidesgo_final_slides&amp;utm_term=how%20it%20works&amp;utm_content=stories" TargetMode="External"/><Relationship Id="rId4" Type="http://schemas.openxmlformats.org/officeDocument/2006/relationships/image" Target="../media/image8.gif"/><Relationship Id="rId9" Type="http://schemas.openxmlformats.org/officeDocument/2006/relationships/image" Target="../media/image12.gif"/><Relationship Id="rId5" Type="http://schemas.openxmlformats.org/officeDocument/2006/relationships/hyperlink" Target="https://stories.freepik.com/pana?utm_source=slidesgo_template&amp;utm_medium=referral-link&amp;utm_campaign=slidesgo_final_slides&amp;utm_term=pana&amp;utm_content=stories" TargetMode="External"/><Relationship Id="rId6" Type="http://schemas.openxmlformats.org/officeDocument/2006/relationships/hyperlink" Target="https://stories.freepik.com/amico?utm_source=slidesgo_template&amp;utm_medium=referral-link&amp;utm_campaign=slidesgo_final_slides&amp;utm_term=amico&amp;utm_content=stories" TargetMode="External"/><Relationship Id="rId7" Type="http://schemas.openxmlformats.org/officeDocument/2006/relationships/hyperlink" Target="https://stories.freepik.com/bro?utm_source=slidesgo_template&amp;utm_medium=referral-link&amp;utm_campaign=slidesgo_final_slides&amp;utm_term=bro&amp;utm_content=stories" TargetMode="External"/><Relationship Id="rId8" Type="http://schemas.openxmlformats.org/officeDocument/2006/relationships/hyperlink" Target="https://stories.freepik.com/rafiki?utm_source=slidesgo_template&amp;utm_medium=referral-link&amp;utm_campaign=slidesgo_final_slides&amp;utm_term=rafiki&amp;utm_content=stories" TargetMode="External"/><Relationship Id="rId11" Type="http://schemas.openxmlformats.org/officeDocument/2006/relationships/image" Target="../media/image10.gif"/><Relationship Id="rId10" Type="http://schemas.openxmlformats.org/officeDocument/2006/relationships/image" Target="../media/image9.gif"/><Relationship Id="rId13" Type="http://schemas.openxmlformats.org/officeDocument/2006/relationships/hyperlink" Target="https://stories.freepik.com/cuate?utm_source=slidesgo_template&amp;utm_medium=referral-link&amp;utm_campaign=slidesgo_final_slides&amp;utm_term=cuate&amp;utm_content=stories" TargetMode="External"/><Relationship Id="rId12" Type="http://schemas.openxmlformats.org/officeDocument/2006/relationships/image" Target="../media/image11.gi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40.xml"/><Relationship Id="rId3" Type="http://schemas.openxmlformats.org/officeDocument/2006/relationships/hyperlink" Target="https://bit.ly/2ZjL1pd"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46.xml"/><Relationship Id="rId3" Type="http://schemas.openxmlformats.org/officeDocument/2006/relationships/hyperlink" Target="https://chrome.google.com/webstore/detail/flaticon-for-gsuit-gslide/haekgjfnhhdkgfgmldhfokhmfkgmciba"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53.xml"/><Relationship Id="rId3" Type="http://schemas.openxmlformats.org/officeDocument/2006/relationships/hyperlink" Target="http://bit.ly/2PfT4lq" TargetMode="External"/><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8.xml"/><Relationship Id="rId3" Type="http://schemas.openxmlformats.org/officeDocument/2006/relationships/image" Target="../media/image5.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xml"/><Relationship Id="rId3" Type="http://schemas.openxmlformats.org/officeDocument/2006/relationships/image" Target="../media/image7.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41"/>
          <p:cNvSpPr txBox="1"/>
          <p:nvPr>
            <p:ph type="ctrTitle"/>
          </p:nvPr>
        </p:nvSpPr>
        <p:spPr>
          <a:xfrm>
            <a:off x="4319200" y="352380"/>
            <a:ext cx="5565000" cy="205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5200"/>
              <a:t>Video Objects Stats</a:t>
            </a:r>
            <a:endParaRPr sz="5200"/>
          </a:p>
        </p:txBody>
      </p:sp>
      <p:sp>
        <p:nvSpPr>
          <p:cNvPr id="178" name="Google Shape;178;p41"/>
          <p:cNvSpPr txBox="1"/>
          <p:nvPr>
            <p:ph idx="1" type="subTitle"/>
          </p:nvPr>
        </p:nvSpPr>
        <p:spPr>
          <a:xfrm>
            <a:off x="4367523" y="2328050"/>
            <a:ext cx="4206000" cy="205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600"/>
              <a:t>Number of objects, figures and labeled frames </a:t>
            </a:r>
            <a:endParaRPr sz="1600"/>
          </a:p>
          <a:p>
            <a:pPr indent="-330200" lvl="0" marL="457200" rtl="0" algn="l">
              <a:spcBef>
                <a:spcPts val="0"/>
              </a:spcBef>
              <a:spcAft>
                <a:spcPts val="0"/>
              </a:spcAft>
              <a:buSzPts val="1600"/>
              <a:buChar char="-"/>
            </a:pPr>
            <a:r>
              <a:rPr lang="en" sz="1600"/>
              <a:t>for every class</a:t>
            </a:r>
            <a:endParaRPr sz="1600"/>
          </a:p>
          <a:p>
            <a:pPr indent="-330200" lvl="0" marL="457200" rtl="0" algn="l">
              <a:spcBef>
                <a:spcPts val="0"/>
              </a:spcBef>
              <a:spcAft>
                <a:spcPts val="0"/>
              </a:spcAft>
              <a:buSzPts val="1600"/>
              <a:buChar char="-"/>
            </a:pPr>
            <a:r>
              <a:rPr lang="en" sz="1600"/>
              <a:t>every dataset</a:t>
            </a:r>
            <a:endParaRPr sz="1600"/>
          </a:p>
          <a:p>
            <a:pPr indent="-330200" lvl="0" marL="457200" rtl="0" algn="l">
              <a:spcBef>
                <a:spcPts val="0"/>
              </a:spcBef>
              <a:spcAft>
                <a:spcPts val="0"/>
              </a:spcAft>
              <a:buSzPts val="1600"/>
              <a:buChar char="-"/>
            </a:pPr>
            <a:r>
              <a:rPr lang="en" sz="1600"/>
              <a:t>entire project </a:t>
            </a:r>
            <a:endParaRPr sz="1600"/>
          </a:p>
        </p:txBody>
      </p:sp>
      <p:pic>
        <p:nvPicPr>
          <p:cNvPr id="179" name="Google Shape;179;p41"/>
          <p:cNvPicPr preferRelativeResize="0"/>
          <p:nvPr/>
        </p:nvPicPr>
        <p:blipFill>
          <a:blip r:embed="rId3">
            <a:alphaModFix/>
          </a:blip>
          <a:stretch>
            <a:fillRect/>
          </a:stretch>
        </p:blipFill>
        <p:spPr>
          <a:xfrm>
            <a:off x="286150" y="782600"/>
            <a:ext cx="4008525" cy="40085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2" name="Shape 802"/>
        <p:cNvGrpSpPr/>
        <p:nvPr/>
      </p:nvGrpSpPr>
      <p:grpSpPr>
        <a:xfrm>
          <a:off x="0" y="0"/>
          <a:ext cx="0" cy="0"/>
          <a:chOff x="0" y="0"/>
          <a:chExt cx="0" cy="0"/>
        </a:xfrm>
      </p:grpSpPr>
      <p:sp>
        <p:nvSpPr>
          <p:cNvPr id="803" name="Google Shape;803;p50"/>
          <p:cNvSpPr txBox="1"/>
          <p:nvPr>
            <p:ph type="title"/>
          </p:nvPr>
        </p:nvSpPr>
        <p:spPr>
          <a:xfrm>
            <a:off x="1616825" y="1451850"/>
            <a:ext cx="5910600" cy="2239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Awesome Words</a:t>
            </a:r>
            <a:endParaRPr/>
          </a:p>
        </p:txBody>
      </p:sp>
      <p:grpSp>
        <p:nvGrpSpPr>
          <p:cNvPr id="804" name="Google Shape;804;p50"/>
          <p:cNvGrpSpPr/>
          <p:nvPr/>
        </p:nvGrpSpPr>
        <p:grpSpPr>
          <a:xfrm>
            <a:off x="204750" y="4615075"/>
            <a:ext cx="403650" cy="176775"/>
            <a:chOff x="10387125" y="4663575"/>
            <a:chExt cx="403650" cy="176775"/>
          </a:xfrm>
        </p:grpSpPr>
        <p:sp>
          <p:nvSpPr>
            <p:cNvPr id="805" name="Google Shape;805;p50"/>
            <p:cNvSpPr/>
            <p:nvPr/>
          </p:nvSpPr>
          <p:spPr>
            <a:xfrm>
              <a:off x="10387125" y="4678925"/>
              <a:ext cx="289400" cy="161425"/>
            </a:xfrm>
            <a:custGeom>
              <a:rect b="b" l="l" r="r" t="t"/>
              <a:pathLst>
                <a:path extrusionOk="0" h="6457" w="11576">
                  <a:moveTo>
                    <a:pt x="8189" y="0"/>
                  </a:moveTo>
                  <a:cubicBezTo>
                    <a:pt x="4694" y="0"/>
                    <a:pt x="1399" y="2089"/>
                    <a:pt x="1" y="5491"/>
                  </a:cubicBezTo>
                  <a:cubicBezTo>
                    <a:pt x="1324" y="6137"/>
                    <a:pt x="2760" y="6457"/>
                    <a:pt x="4195" y="6457"/>
                  </a:cubicBezTo>
                  <a:cubicBezTo>
                    <a:pt x="5873" y="6457"/>
                    <a:pt x="7549" y="6020"/>
                    <a:pt x="9041" y="5157"/>
                  </a:cubicBezTo>
                  <a:cubicBezTo>
                    <a:pt x="9841" y="4690"/>
                    <a:pt x="10508" y="4056"/>
                    <a:pt x="11009" y="3289"/>
                  </a:cubicBezTo>
                  <a:cubicBezTo>
                    <a:pt x="11509" y="2489"/>
                    <a:pt x="11576" y="1521"/>
                    <a:pt x="11209" y="687"/>
                  </a:cubicBezTo>
                  <a:lnTo>
                    <a:pt x="10975" y="454"/>
                  </a:lnTo>
                  <a:cubicBezTo>
                    <a:pt x="10053" y="147"/>
                    <a:pt x="9114" y="0"/>
                    <a:pt x="818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50"/>
            <p:cNvSpPr/>
            <p:nvPr/>
          </p:nvSpPr>
          <p:spPr>
            <a:xfrm>
              <a:off x="10530575" y="4663575"/>
              <a:ext cx="260200" cy="95100"/>
            </a:xfrm>
            <a:custGeom>
              <a:rect b="b" l="l" r="r" t="t"/>
              <a:pathLst>
                <a:path extrusionOk="0" h="3804" w="10408">
                  <a:moveTo>
                    <a:pt x="10408" y="0"/>
                  </a:moveTo>
                  <a:cubicBezTo>
                    <a:pt x="10274" y="0"/>
                    <a:pt x="10141" y="34"/>
                    <a:pt x="10007" y="67"/>
                  </a:cubicBezTo>
                  <a:cubicBezTo>
                    <a:pt x="9707" y="100"/>
                    <a:pt x="9307" y="167"/>
                    <a:pt x="8806" y="267"/>
                  </a:cubicBezTo>
                  <a:cubicBezTo>
                    <a:pt x="7539" y="567"/>
                    <a:pt x="6271" y="934"/>
                    <a:pt x="5037" y="1368"/>
                  </a:cubicBezTo>
                  <a:cubicBezTo>
                    <a:pt x="3770" y="1802"/>
                    <a:pt x="2569" y="2335"/>
                    <a:pt x="1401" y="2969"/>
                  </a:cubicBezTo>
                  <a:cubicBezTo>
                    <a:pt x="934" y="3203"/>
                    <a:pt x="601" y="3403"/>
                    <a:pt x="334" y="3536"/>
                  </a:cubicBezTo>
                  <a:cubicBezTo>
                    <a:pt x="100" y="3670"/>
                    <a:pt x="0" y="3803"/>
                    <a:pt x="0" y="3803"/>
                  </a:cubicBezTo>
                  <a:cubicBezTo>
                    <a:pt x="0" y="3803"/>
                    <a:pt x="534" y="3503"/>
                    <a:pt x="1435" y="3069"/>
                  </a:cubicBezTo>
                  <a:cubicBezTo>
                    <a:pt x="2369" y="2636"/>
                    <a:pt x="3636" y="2069"/>
                    <a:pt x="5070" y="1568"/>
                  </a:cubicBezTo>
                  <a:cubicBezTo>
                    <a:pt x="6505" y="1034"/>
                    <a:pt x="7839" y="668"/>
                    <a:pt x="8840" y="401"/>
                  </a:cubicBezTo>
                  <a:cubicBezTo>
                    <a:pt x="9374" y="301"/>
                    <a:pt x="9874" y="167"/>
                    <a:pt x="1040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7" name="Google Shape;807;p50"/>
          <p:cNvGrpSpPr/>
          <p:nvPr/>
        </p:nvGrpSpPr>
        <p:grpSpPr>
          <a:xfrm>
            <a:off x="8574875" y="225988"/>
            <a:ext cx="340275" cy="485375"/>
            <a:chOff x="13233325" y="1024300"/>
            <a:chExt cx="340275" cy="485375"/>
          </a:xfrm>
        </p:grpSpPr>
        <p:sp>
          <p:nvSpPr>
            <p:cNvPr id="808" name="Google Shape;808;p50"/>
            <p:cNvSpPr/>
            <p:nvPr/>
          </p:nvSpPr>
          <p:spPr>
            <a:xfrm>
              <a:off x="13394275" y="1024300"/>
              <a:ext cx="179325" cy="301075"/>
            </a:xfrm>
            <a:custGeom>
              <a:rect b="b" l="l" r="r" t="t"/>
              <a:pathLst>
                <a:path extrusionOk="0" h="12043" w="7173">
                  <a:moveTo>
                    <a:pt x="5471" y="0"/>
                  </a:moveTo>
                  <a:cubicBezTo>
                    <a:pt x="3570" y="1201"/>
                    <a:pt x="1735" y="2936"/>
                    <a:pt x="901" y="5037"/>
                  </a:cubicBezTo>
                  <a:cubicBezTo>
                    <a:pt x="1" y="7306"/>
                    <a:pt x="34" y="9808"/>
                    <a:pt x="1001" y="12042"/>
                  </a:cubicBezTo>
                  <a:lnTo>
                    <a:pt x="1168" y="12042"/>
                  </a:lnTo>
                  <a:cubicBezTo>
                    <a:pt x="3436" y="11175"/>
                    <a:pt x="5471" y="9407"/>
                    <a:pt x="6305" y="7106"/>
                  </a:cubicBezTo>
                  <a:cubicBezTo>
                    <a:pt x="7172" y="4837"/>
                    <a:pt x="6639" y="2169"/>
                    <a:pt x="547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50"/>
            <p:cNvSpPr/>
            <p:nvPr/>
          </p:nvSpPr>
          <p:spPr>
            <a:xfrm>
              <a:off x="13233325" y="1104250"/>
              <a:ext cx="124275" cy="204450"/>
            </a:xfrm>
            <a:custGeom>
              <a:rect b="b" l="l" r="r" t="t"/>
              <a:pathLst>
                <a:path extrusionOk="0" h="8178" w="4971">
                  <a:moveTo>
                    <a:pt x="749" y="1"/>
                  </a:moveTo>
                  <a:cubicBezTo>
                    <a:pt x="637" y="1"/>
                    <a:pt x="529" y="31"/>
                    <a:pt x="434" y="105"/>
                  </a:cubicBezTo>
                  <a:cubicBezTo>
                    <a:pt x="301" y="272"/>
                    <a:pt x="201" y="505"/>
                    <a:pt x="201" y="705"/>
                  </a:cubicBezTo>
                  <a:cubicBezTo>
                    <a:pt x="34" y="2206"/>
                    <a:pt x="1" y="3774"/>
                    <a:pt x="468" y="5175"/>
                  </a:cubicBezTo>
                  <a:cubicBezTo>
                    <a:pt x="968" y="6610"/>
                    <a:pt x="2102" y="7910"/>
                    <a:pt x="3570" y="8177"/>
                  </a:cubicBezTo>
                  <a:lnTo>
                    <a:pt x="3703" y="8044"/>
                  </a:lnTo>
                  <a:cubicBezTo>
                    <a:pt x="4771" y="6943"/>
                    <a:pt x="4971" y="5175"/>
                    <a:pt x="4404" y="3741"/>
                  </a:cubicBezTo>
                  <a:cubicBezTo>
                    <a:pt x="3837" y="2306"/>
                    <a:pt x="2736" y="1206"/>
                    <a:pt x="1468" y="305"/>
                  </a:cubicBezTo>
                  <a:cubicBezTo>
                    <a:pt x="1263" y="145"/>
                    <a:pt x="995" y="1"/>
                    <a:pt x="74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50"/>
            <p:cNvSpPr/>
            <p:nvPr/>
          </p:nvSpPr>
          <p:spPr>
            <a:xfrm>
              <a:off x="13280025" y="1181900"/>
              <a:ext cx="54225" cy="327775"/>
            </a:xfrm>
            <a:custGeom>
              <a:rect b="b" l="l" r="r" t="t"/>
              <a:pathLst>
                <a:path extrusionOk="0" h="13111" w="2169">
                  <a:moveTo>
                    <a:pt x="34" y="1"/>
                  </a:moveTo>
                  <a:cubicBezTo>
                    <a:pt x="1" y="34"/>
                    <a:pt x="434" y="668"/>
                    <a:pt x="935" y="1836"/>
                  </a:cubicBezTo>
                  <a:cubicBezTo>
                    <a:pt x="1035" y="2102"/>
                    <a:pt x="1135" y="2436"/>
                    <a:pt x="1268" y="2770"/>
                  </a:cubicBezTo>
                  <a:cubicBezTo>
                    <a:pt x="1402" y="3137"/>
                    <a:pt x="1468" y="3470"/>
                    <a:pt x="1568" y="3904"/>
                  </a:cubicBezTo>
                  <a:cubicBezTo>
                    <a:pt x="1735" y="4771"/>
                    <a:pt x="1835" y="5672"/>
                    <a:pt x="1835" y="6539"/>
                  </a:cubicBezTo>
                  <a:cubicBezTo>
                    <a:pt x="1835" y="7440"/>
                    <a:pt x="1735" y="8340"/>
                    <a:pt x="1568" y="9208"/>
                  </a:cubicBezTo>
                  <a:cubicBezTo>
                    <a:pt x="1468" y="9608"/>
                    <a:pt x="1402" y="10008"/>
                    <a:pt x="1268" y="10342"/>
                  </a:cubicBezTo>
                  <a:cubicBezTo>
                    <a:pt x="1168" y="10675"/>
                    <a:pt x="1068" y="10976"/>
                    <a:pt x="935" y="11276"/>
                  </a:cubicBezTo>
                  <a:cubicBezTo>
                    <a:pt x="468" y="12443"/>
                    <a:pt x="1" y="13077"/>
                    <a:pt x="34" y="13110"/>
                  </a:cubicBezTo>
                  <a:cubicBezTo>
                    <a:pt x="167" y="12977"/>
                    <a:pt x="268" y="12810"/>
                    <a:pt x="368" y="12677"/>
                  </a:cubicBezTo>
                  <a:cubicBezTo>
                    <a:pt x="468" y="12477"/>
                    <a:pt x="601" y="12310"/>
                    <a:pt x="701" y="12110"/>
                  </a:cubicBezTo>
                  <a:cubicBezTo>
                    <a:pt x="835" y="11876"/>
                    <a:pt x="935" y="11609"/>
                    <a:pt x="1068" y="11342"/>
                  </a:cubicBezTo>
                  <a:cubicBezTo>
                    <a:pt x="1202" y="11042"/>
                    <a:pt x="1335" y="10709"/>
                    <a:pt x="1435" y="10375"/>
                  </a:cubicBezTo>
                  <a:cubicBezTo>
                    <a:pt x="1568" y="10008"/>
                    <a:pt x="1669" y="9641"/>
                    <a:pt x="1769" y="9241"/>
                  </a:cubicBezTo>
                  <a:cubicBezTo>
                    <a:pt x="2169" y="7473"/>
                    <a:pt x="2169" y="5638"/>
                    <a:pt x="1769" y="3870"/>
                  </a:cubicBezTo>
                  <a:cubicBezTo>
                    <a:pt x="1669" y="3470"/>
                    <a:pt x="1568" y="3103"/>
                    <a:pt x="1435" y="2736"/>
                  </a:cubicBezTo>
                  <a:cubicBezTo>
                    <a:pt x="1335" y="2403"/>
                    <a:pt x="1202" y="2069"/>
                    <a:pt x="1068" y="1769"/>
                  </a:cubicBezTo>
                  <a:cubicBezTo>
                    <a:pt x="935" y="1502"/>
                    <a:pt x="835" y="1235"/>
                    <a:pt x="668" y="1002"/>
                  </a:cubicBezTo>
                  <a:cubicBezTo>
                    <a:pt x="568" y="802"/>
                    <a:pt x="468" y="635"/>
                    <a:pt x="368" y="468"/>
                  </a:cubicBezTo>
                  <a:cubicBezTo>
                    <a:pt x="268" y="301"/>
                    <a:pt x="167" y="134"/>
                    <a:pt x="3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50"/>
            <p:cNvSpPr/>
            <p:nvPr/>
          </p:nvSpPr>
          <p:spPr>
            <a:xfrm>
              <a:off x="13290025" y="1200250"/>
              <a:ext cx="190175" cy="296075"/>
            </a:xfrm>
            <a:custGeom>
              <a:rect b="b" l="l" r="r" t="t"/>
              <a:pathLst>
                <a:path extrusionOk="0" h="11843" w="7607">
                  <a:moveTo>
                    <a:pt x="7606" y="1"/>
                  </a:moveTo>
                  <a:lnTo>
                    <a:pt x="7606" y="1"/>
                  </a:lnTo>
                  <a:cubicBezTo>
                    <a:pt x="7506" y="168"/>
                    <a:pt x="7440" y="368"/>
                    <a:pt x="7373" y="535"/>
                  </a:cubicBezTo>
                  <a:cubicBezTo>
                    <a:pt x="7239" y="868"/>
                    <a:pt x="7039" y="1335"/>
                    <a:pt x="6772" y="1902"/>
                  </a:cubicBezTo>
                  <a:cubicBezTo>
                    <a:pt x="6072" y="3437"/>
                    <a:pt x="5271" y="4904"/>
                    <a:pt x="4371" y="6305"/>
                  </a:cubicBezTo>
                  <a:cubicBezTo>
                    <a:pt x="3470" y="7706"/>
                    <a:pt x="2469" y="9041"/>
                    <a:pt x="1369" y="10308"/>
                  </a:cubicBezTo>
                  <a:cubicBezTo>
                    <a:pt x="935" y="10775"/>
                    <a:pt x="601" y="11176"/>
                    <a:pt x="368" y="11442"/>
                  </a:cubicBezTo>
                  <a:cubicBezTo>
                    <a:pt x="234" y="11576"/>
                    <a:pt x="101" y="11709"/>
                    <a:pt x="1" y="11843"/>
                  </a:cubicBezTo>
                  <a:cubicBezTo>
                    <a:pt x="134" y="11743"/>
                    <a:pt x="268" y="11609"/>
                    <a:pt x="401" y="11476"/>
                  </a:cubicBezTo>
                  <a:cubicBezTo>
                    <a:pt x="668" y="11242"/>
                    <a:pt x="1035" y="10875"/>
                    <a:pt x="1469" y="10408"/>
                  </a:cubicBezTo>
                  <a:cubicBezTo>
                    <a:pt x="3737" y="7907"/>
                    <a:pt x="5572" y="5071"/>
                    <a:pt x="6906" y="1969"/>
                  </a:cubicBezTo>
                  <a:cubicBezTo>
                    <a:pt x="7139" y="1368"/>
                    <a:pt x="7340" y="901"/>
                    <a:pt x="7440" y="535"/>
                  </a:cubicBezTo>
                  <a:cubicBezTo>
                    <a:pt x="7506" y="368"/>
                    <a:pt x="7573" y="201"/>
                    <a:pt x="760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2" name="Google Shape;812;p50"/>
          <p:cNvGrpSpPr/>
          <p:nvPr/>
        </p:nvGrpSpPr>
        <p:grpSpPr>
          <a:xfrm>
            <a:off x="287100" y="239163"/>
            <a:ext cx="543750" cy="445825"/>
            <a:chOff x="9760025" y="1367150"/>
            <a:chExt cx="543750" cy="445825"/>
          </a:xfrm>
        </p:grpSpPr>
        <p:sp>
          <p:nvSpPr>
            <p:cNvPr id="813" name="Google Shape;813;p50"/>
            <p:cNvSpPr/>
            <p:nvPr/>
          </p:nvSpPr>
          <p:spPr>
            <a:xfrm>
              <a:off x="9760025" y="1367150"/>
              <a:ext cx="314400" cy="244050"/>
            </a:xfrm>
            <a:custGeom>
              <a:rect b="b" l="l" r="r" t="t"/>
              <a:pathLst>
                <a:path extrusionOk="0" h="9762" w="12576">
                  <a:moveTo>
                    <a:pt x="3947" y="1"/>
                  </a:moveTo>
                  <a:cubicBezTo>
                    <a:pt x="3179" y="1"/>
                    <a:pt x="2407" y="172"/>
                    <a:pt x="1701" y="497"/>
                  </a:cubicBezTo>
                  <a:lnTo>
                    <a:pt x="1735" y="530"/>
                  </a:lnTo>
                  <a:cubicBezTo>
                    <a:pt x="0" y="2031"/>
                    <a:pt x="3169" y="6101"/>
                    <a:pt x="5404" y="7568"/>
                  </a:cubicBezTo>
                  <a:cubicBezTo>
                    <a:pt x="6628" y="8385"/>
                    <a:pt x="9025" y="9762"/>
                    <a:pt x="11502" y="9762"/>
                  </a:cubicBezTo>
                  <a:cubicBezTo>
                    <a:pt x="11860" y="9762"/>
                    <a:pt x="12219" y="9733"/>
                    <a:pt x="12576" y="9670"/>
                  </a:cubicBezTo>
                  <a:cubicBezTo>
                    <a:pt x="11942" y="7135"/>
                    <a:pt x="10808" y="4366"/>
                    <a:pt x="8973" y="2531"/>
                  </a:cubicBezTo>
                  <a:cubicBezTo>
                    <a:pt x="8039" y="1531"/>
                    <a:pt x="6905" y="797"/>
                    <a:pt x="5638" y="297"/>
                  </a:cubicBezTo>
                  <a:cubicBezTo>
                    <a:pt x="5095" y="97"/>
                    <a:pt x="4522" y="1"/>
                    <a:pt x="39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50"/>
            <p:cNvSpPr/>
            <p:nvPr/>
          </p:nvSpPr>
          <p:spPr>
            <a:xfrm>
              <a:off x="10137775" y="1410250"/>
              <a:ext cx="129300" cy="215350"/>
            </a:xfrm>
            <a:custGeom>
              <a:rect b="b" l="l" r="r" t="t"/>
              <a:pathLst>
                <a:path extrusionOk="0" h="8614" w="5172">
                  <a:moveTo>
                    <a:pt x="3269" y="0"/>
                  </a:moveTo>
                  <a:cubicBezTo>
                    <a:pt x="2626" y="0"/>
                    <a:pt x="2070" y="439"/>
                    <a:pt x="1602" y="908"/>
                  </a:cubicBezTo>
                  <a:cubicBezTo>
                    <a:pt x="568" y="2008"/>
                    <a:pt x="1" y="3476"/>
                    <a:pt x="34" y="5010"/>
                  </a:cubicBezTo>
                  <a:cubicBezTo>
                    <a:pt x="101" y="6538"/>
                    <a:pt x="993" y="7900"/>
                    <a:pt x="2350" y="8603"/>
                  </a:cubicBezTo>
                  <a:lnTo>
                    <a:pt x="2350" y="8603"/>
                  </a:lnTo>
                  <a:cubicBezTo>
                    <a:pt x="4174" y="7335"/>
                    <a:pt x="4838" y="5238"/>
                    <a:pt x="5071" y="3042"/>
                  </a:cubicBezTo>
                  <a:cubicBezTo>
                    <a:pt x="5171" y="2409"/>
                    <a:pt x="5105" y="1741"/>
                    <a:pt x="4871" y="1141"/>
                  </a:cubicBezTo>
                  <a:cubicBezTo>
                    <a:pt x="4638" y="507"/>
                    <a:pt x="4071" y="74"/>
                    <a:pt x="3403" y="7"/>
                  </a:cubicBezTo>
                  <a:cubicBezTo>
                    <a:pt x="3358" y="3"/>
                    <a:pt x="3313" y="0"/>
                    <a:pt x="3269" y="0"/>
                  </a:cubicBezTo>
                  <a:close/>
                  <a:moveTo>
                    <a:pt x="2350" y="8603"/>
                  </a:moveTo>
                  <a:cubicBezTo>
                    <a:pt x="2345" y="8606"/>
                    <a:pt x="2341" y="8610"/>
                    <a:pt x="2336" y="8613"/>
                  </a:cubicBezTo>
                  <a:lnTo>
                    <a:pt x="2369" y="8613"/>
                  </a:lnTo>
                  <a:cubicBezTo>
                    <a:pt x="2363" y="8610"/>
                    <a:pt x="2357" y="8606"/>
                    <a:pt x="2350" y="8603"/>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50"/>
            <p:cNvSpPr/>
            <p:nvPr/>
          </p:nvSpPr>
          <p:spPr>
            <a:xfrm>
              <a:off x="10185325" y="1498800"/>
              <a:ext cx="88425" cy="270225"/>
            </a:xfrm>
            <a:custGeom>
              <a:rect b="b" l="l" r="r" t="t"/>
              <a:pathLst>
                <a:path extrusionOk="0" h="10809" w="3537">
                  <a:moveTo>
                    <a:pt x="868" y="1"/>
                  </a:moveTo>
                  <a:cubicBezTo>
                    <a:pt x="768" y="134"/>
                    <a:pt x="701" y="268"/>
                    <a:pt x="634" y="434"/>
                  </a:cubicBezTo>
                  <a:cubicBezTo>
                    <a:pt x="467" y="801"/>
                    <a:pt x="334" y="1202"/>
                    <a:pt x="267" y="1635"/>
                  </a:cubicBezTo>
                  <a:cubicBezTo>
                    <a:pt x="0" y="3036"/>
                    <a:pt x="100" y="4437"/>
                    <a:pt x="567" y="5805"/>
                  </a:cubicBezTo>
                  <a:cubicBezTo>
                    <a:pt x="801" y="6539"/>
                    <a:pt x="1101" y="7239"/>
                    <a:pt x="1435" y="7940"/>
                  </a:cubicBezTo>
                  <a:cubicBezTo>
                    <a:pt x="1702" y="8507"/>
                    <a:pt x="2002" y="9041"/>
                    <a:pt x="2402" y="9541"/>
                  </a:cubicBezTo>
                  <a:cubicBezTo>
                    <a:pt x="2736" y="10008"/>
                    <a:pt x="3136" y="10442"/>
                    <a:pt x="3536" y="10808"/>
                  </a:cubicBezTo>
                  <a:cubicBezTo>
                    <a:pt x="3236" y="10308"/>
                    <a:pt x="2902" y="9841"/>
                    <a:pt x="2569" y="9374"/>
                  </a:cubicBezTo>
                  <a:cubicBezTo>
                    <a:pt x="2202" y="8874"/>
                    <a:pt x="1902" y="8340"/>
                    <a:pt x="1668" y="7773"/>
                  </a:cubicBezTo>
                  <a:cubicBezTo>
                    <a:pt x="1335" y="7106"/>
                    <a:pt x="1068" y="6405"/>
                    <a:pt x="834" y="5705"/>
                  </a:cubicBezTo>
                  <a:cubicBezTo>
                    <a:pt x="401" y="4404"/>
                    <a:pt x="267" y="3036"/>
                    <a:pt x="434" y="1669"/>
                  </a:cubicBezTo>
                  <a:cubicBezTo>
                    <a:pt x="634" y="635"/>
                    <a:pt x="901" y="1"/>
                    <a:pt x="86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50"/>
            <p:cNvSpPr/>
            <p:nvPr/>
          </p:nvSpPr>
          <p:spPr>
            <a:xfrm>
              <a:off x="9870100" y="1452100"/>
              <a:ext cx="433675" cy="342775"/>
            </a:xfrm>
            <a:custGeom>
              <a:rect b="b" l="l" r="r" t="t"/>
              <a:pathLst>
                <a:path extrusionOk="0" h="13711" w="17347">
                  <a:moveTo>
                    <a:pt x="0" y="1"/>
                  </a:moveTo>
                  <a:cubicBezTo>
                    <a:pt x="200" y="201"/>
                    <a:pt x="401" y="368"/>
                    <a:pt x="634" y="568"/>
                  </a:cubicBezTo>
                  <a:lnTo>
                    <a:pt x="2535" y="2002"/>
                  </a:lnTo>
                  <a:lnTo>
                    <a:pt x="8707" y="6772"/>
                  </a:lnTo>
                  <a:cubicBezTo>
                    <a:pt x="11108" y="8674"/>
                    <a:pt x="13276" y="10408"/>
                    <a:pt x="14811" y="11676"/>
                  </a:cubicBezTo>
                  <a:lnTo>
                    <a:pt x="16646" y="13177"/>
                  </a:lnTo>
                  <a:cubicBezTo>
                    <a:pt x="16846" y="13377"/>
                    <a:pt x="17079" y="13544"/>
                    <a:pt x="17346" y="13711"/>
                  </a:cubicBezTo>
                  <a:cubicBezTo>
                    <a:pt x="17146" y="13477"/>
                    <a:pt x="16946" y="13277"/>
                    <a:pt x="16712" y="13077"/>
                  </a:cubicBezTo>
                  <a:cubicBezTo>
                    <a:pt x="16312" y="12710"/>
                    <a:pt x="15712" y="12176"/>
                    <a:pt x="14944" y="11509"/>
                  </a:cubicBezTo>
                  <a:cubicBezTo>
                    <a:pt x="13443" y="10208"/>
                    <a:pt x="11308" y="8440"/>
                    <a:pt x="8907" y="6539"/>
                  </a:cubicBezTo>
                  <a:cubicBezTo>
                    <a:pt x="6472" y="4671"/>
                    <a:pt x="4270" y="3003"/>
                    <a:pt x="2636" y="1835"/>
                  </a:cubicBezTo>
                  <a:cubicBezTo>
                    <a:pt x="1835" y="1235"/>
                    <a:pt x="1168" y="768"/>
                    <a:pt x="734" y="468"/>
                  </a:cubicBezTo>
                  <a:cubicBezTo>
                    <a:pt x="501" y="268"/>
                    <a:pt x="234" y="134"/>
                    <a:pt x="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50"/>
            <p:cNvSpPr/>
            <p:nvPr/>
          </p:nvSpPr>
          <p:spPr>
            <a:xfrm>
              <a:off x="9904275" y="1688775"/>
              <a:ext cx="265225" cy="124200"/>
            </a:xfrm>
            <a:custGeom>
              <a:rect b="b" l="l" r="r" t="t"/>
              <a:pathLst>
                <a:path extrusionOk="0" h="4968" w="10609">
                  <a:moveTo>
                    <a:pt x="6843" y="1"/>
                  </a:moveTo>
                  <a:cubicBezTo>
                    <a:pt x="4916" y="1"/>
                    <a:pt x="3005" y="558"/>
                    <a:pt x="1369" y="1642"/>
                  </a:cubicBezTo>
                  <a:cubicBezTo>
                    <a:pt x="668" y="2075"/>
                    <a:pt x="1" y="2776"/>
                    <a:pt x="168" y="3576"/>
                  </a:cubicBezTo>
                  <a:cubicBezTo>
                    <a:pt x="335" y="4377"/>
                    <a:pt x="1235" y="4744"/>
                    <a:pt x="2036" y="4877"/>
                  </a:cubicBezTo>
                  <a:cubicBezTo>
                    <a:pt x="2450" y="4938"/>
                    <a:pt x="2863" y="4968"/>
                    <a:pt x="3273" y="4968"/>
                  </a:cubicBezTo>
                  <a:cubicBezTo>
                    <a:pt x="6235" y="4968"/>
                    <a:pt x="9026" y="3415"/>
                    <a:pt x="10609" y="808"/>
                  </a:cubicBezTo>
                  <a:lnTo>
                    <a:pt x="10442" y="674"/>
                  </a:lnTo>
                  <a:cubicBezTo>
                    <a:pt x="9280" y="223"/>
                    <a:pt x="8058" y="1"/>
                    <a:pt x="684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50"/>
            <p:cNvSpPr/>
            <p:nvPr/>
          </p:nvSpPr>
          <p:spPr>
            <a:xfrm>
              <a:off x="9994350" y="1703800"/>
              <a:ext cx="268550" cy="56050"/>
            </a:xfrm>
            <a:custGeom>
              <a:rect b="b" l="l" r="r" t="t"/>
              <a:pathLst>
                <a:path extrusionOk="0" h="2242" w="10742">
                  <a:moveTo>
                    <a:pt x="5792" y="0"/>
                  </a:moveTo>
                  <a:cubicBezTo>
                    <a:pt x="5696" y="0"/>
                    <a:pt x="5600" y="2"/>
                    <a:pt x="5504" y="7"/>
                  </a:cubicBezTo>
                  <a:cubicBezTo>
                    <a:pt x="4137" y="73"/>
                    <a:pt x="2769" y="407"/>
                    <a:pt x="1502" y="974"/>
                  </a:cubicBezTo>
                  <a:cubicBezTo>
                    <a:pt x="1035" y="1207"/>
                    <a:pt x="634" y="1374"/>
                    <a:pt x="401" y="1508"/>
                  </a:cubicBezTo>
                  <a:cubicBezTo>
                    <a:pt x="234" y="1574"/>
                    <a:pt x="101" y="1674"/>
                    <a:pt x="1" y="1775"/>
                  </a:cubicBezTo>
                  <a:cubicBezTo>
                    <a:pt x="534" y="1608"/>
                    <a:pt x="1068" y="1408"/>
                    <a:pt x="1568" y="1174"/>
                  </a:cubicBezTo>
                  <a:cubicBezTo>
                    <a:pt x="2803" y="674"/>
                    <a:pt x="4137" y="374"/>
                    <a:pt x="5504" y="307"/>
                  </a:cubicBezTo>
                  <a:cubicBezTo>
                    <a:pt x="5598" y="303"/>
                    <a:pt x="5691" y="301"/>
                    <a:pt x="5784" y="301"/>
                  </a:cubicBezTo>
                  <a:cubicBezTo>
                    <a:pt x="6424" y="301"/>
                    <a:pt x="7061" y="399"/>
                    <a:pt x="7673" y="574"/>
                  </a:cubicBezTo>
                  <a:cubicBezTo>
                    <a:pt x="8240" y="740"/>
                    <a:pt x="8807" y="974"/>
                    <a:pt x="9341" y="1308"/>
                  </a:cubicBezTo>
                  <a:cubicBezTo>
                    <a:pt x="10241" y="1808"/>
                    <a:pt x="10708" y="2242"/>
                    <a:pt x="10742" y="2242"/>
                  </a:cubicBezTo>
                  <a:cubicBezTo>
                    <a:pt x="10742" y="2208"/>
                    <a:pt x="10641" y="2108"/>
                    <a:pt x="10441" y="1908"/>
                  </a:cubicBezTo>
                  <a:cubicBezTo>
                    <a:pt x="9674" y="1174"/>
                    <a:pt x="8773" y="640"/>
                    <a:pt x="7773" y="307"/>
                  </a:cubicBezTo>
                  <a:cubicBezTo>
                    <a:pt x="7131" y="103"/>
                    <a:pt x="6463" y="0"/>
                    <a:pt x="579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9" name="Google Shape;819;p50"/>
          <p:cNvGrpSpPr/>
          <p:nvPr/>
        </p:nvGrpSpPr>
        <p:grpSpPr>
          <a:xfrm>
            <a:off x="8424000" y="4295813"/>
            <a:ext cx="612975" cy="615375"/>
            <a:chOff x="13121575" y="4715275"/>
            <a:chExt cx="612975" cy="615375"/>
          </a:xfrm>
        </p:grpSpPr>
        <p:sp>
          <p:nvSpPr>
            <p:cNvPr id="820" name="Google Shape;820;p50"/>
            <p:cNvSpPr/>
            <p:nvPr/>
          </p:nvSpPr>
          <p:spPr>
            <a:xfrm>
              <a:off x="13353425" y="5050725"/>
              <a:ext cx="183475" cy="279925"/>
            </a:xfrm>
            <a:custGeom>
              <a:rect b="b" l="l" r="r" t="t"/>
              <a:pathLst>
                <a:path extrusionOk="0" h="11197" w="7339">
                  <a:moveTo>
                    <a:pt x="2053" y="0"/>
                  </a:moveTo>
                  <a:cubicBezTo>
                    <a:pt x="1112" y="0"/>
                    <a:pt x="393" y="887"/>
                    <a:pt x="200" y="1660"/>
                  </a:cubicBezTo>
                  <a:cubicBezTo>
                    <a:pt x="0" y="2561"/>
                    <a:pt x="300" y="3528"/>
                    <a:pt x="567" y="4429"/>
                  </a:cubicBezTo>
                  <a:cubicBezTo>
                    <a:pt x="1201" y="6463"/>
                    <a:pt x="1901" y="8632"/>
                    <a:pt x="3436" y="10133"/>
                  </a:cubicBezTo>
                  <a:cubicBezTo>
                    <a:pt x="3870" y="10600"/>
                    <a:pt x="4437" y="10933"/>
                    <a:pt x="5070" y="11133"/>
                  </a:cubicBezTo>
                  <a:cubicBezTo>
                    <a:pt x="5222" y="11176"/>
                    <a:pt x="5381" y="11196"/>
                    <a:pt x="5540" y="11196"/>
                  </a:cubicBezTo>
                  <a:cubicBezTo>
                    <a:pt x="6011" y="11196"/>
                    <a:pt x="6490" y="11015"/>
                    <a:pt x="6838" y="10666"/>
                  </a:cubicBezTo>
                  <a:cubicBezTo>
                    <a:pt x="7339" y="10099"/>
                    <a:pt x="7339" y="9232"/>
                    <a:pt x="7239" y="8465"/>
                  </a:cubicBezTo>
                  <a:cubicBezTo>
                    <a:pt x="6938" y="6230"/>
                    <a:pt x="6138" y="4095"/>
                    <a:pt x="4904" y="2227"/>
                  </a:cubicBezTo>
                  <a:cubicBezTo>
                    <a:pt x="4337" y="1360"/>
                    <a:pt x="3636" y="492"/>
                    <a:pt x="2669" y="92"/>
                  </a:cubicBezTo>
                  <a:lnTo>
                    <a:pt x="2669" y="126"/>
                  </a:lnTo>
                  <a:cubicBezTo>
                    <a:pt x="2456" y="39"/>
                    <a:pt x="2249" y="0"/>
                    <a:pt x="205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50"/>
            <p:cNvSpPr/>
            <p:nvPr/>
          </p:nvSpPr>
          <p:spPr>
            <a:xfrm>
              <a:off x="13121575" y="4881725"/>
              <a:ext cx="176000" cy="172600"/>
            </a:xfrm>
            <a:custGeom>
              <a:rect b="b" l="l" r="r" t="t"/>
              <a:pathLst>
                <a:path extrusionOk="0" h="6904" w="7040">
                  <a:moveTo>
                    <a:pt x="4976" y="0"/>
                  </a:moveTo>
                  <a:cubicBezTo>
                    <a:pt x="4610" y="0"/>
                    <a:pt x="4244" y="141"/>
                    <a:pt x="3970" y="414"/>
                  </a:cubicBezTo>
                  <a:cubicBezTo>
                    <a:pt x="3570" y="915"/>
                    <a:pt x="3637" y="1582"/>
                    <a:pt x="3437" y="2149"/>
                  </a:cubicBezTo>
                  <a:cubicBezTo>
                    <a:pt x="3070" y="3183"/>
                    <a:pt x="2002" y="3650"/>
                    <a:pt x="1102" y="4250"/>
                  </a:cubicBezTo>
                  <a:cubicBezTo>
                    <a:pt x="701" y="4450"/>
                    <a:pt x="401" y="4784"/>
                    <a:pt x="234" y="5184"/>
                  </a:cubicBezTo>
                  <a:cubicBezTo>
                    <a:pt x="1" y="5918"/>
                    <a:pt x="601" y="6685"/>
                    <a:pt x="1335" y="6852"/>
                  </a:cubicBezTo>
                  <a:cubicBezTo>
                    <a:pt x="1525" y="6887"/>
                    <a:pt x="1717" y="6903"/>
                    <a:pt x="1908" y="6903"/>
                  </a:cubicBezTo>
                  <a:cubicBezTo>
                    <a:pt x="2459" y="6903"/>
                    <a:pt x="3009" y="6766"/>
                    <a:pt x="3503" y="6519"/>
                  </a:cubicBezTo>
                  <a:cubicBezTo>
                    <a:pt x="4771" y="5985"/>
                    <a:pt x="5872" y="5084"/>
                    <a:pt x="6606" y="3883"/>
                  </a:cubicBezTo>
                  <a:cubicBezTo>
                    <a:pt x="7006" y="3150"/>
                    <a:pt x="7039" y="2282"/>
                    <a:pt x="6706" y="1515"/>
                  </a:cubicBezTo>
                  <a:cubicBezTo>
                    <a:pt x="6539" y="915"/>
                    <a:pt x="6139" y="448"/>
                    <a:pt x="5605" y="147"/>
                  </a:cubicBezTo>
                  <a:cubicBezTo>
                    <a:pt x="5407" y="49"/>
                    <a:pt x="5192" y="0"/>
                    <a:pt x="497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50"/>
            <p:cNvSpPr/>
            <p:nvPr/>
          </p:nvSpPr>
          <p:spPr>
            <a:xfrm>
              <a:off x="13439300" y="4946250"/>
              <a:ext cx="295250" cy="168575"/>
            </a:xfrm>
            <a:custGeom>
              <a:rect b="b" l="l" r="r" t="t"/>
              <a:pathLst>
                <a:path extrusionOk="0" h="6743" w="11810">
                  <a:moveTo>
                    <a:pt x="3291" y="0"/>
                  </a:moveTo>
                  <a:cubicBezTo>
                    <a:pt x="2972" y="0"/>
                    <a:pt x="2653" y="31"/>
                    <a:pt x="2336" y="102"/>
                  </a:cubicBezTo>
                  <a:cubicBezTo>
                    <a:pt x="1135" y="368"/>
                    <a:pt x="168" y="1069"/>
                    <a:pt x="101" y="2036"/>
                  </a:cubicBezTo>
                  <a:lnTo>
                    <a:pt x="101" y="1869"/>
                  </a:lnTo>
                  <a:lnTo>
                    <a:pt x="101" y="1869"/>
                  </a:lnTo>
                  <a:cubicBezTo>
                    <a:pt x="1" y="3170"/>
                    <a:pt x="568" y="4405"/>
                    <a:pt x="1569" y="5205"/>
                  </a:cubicBezTo>
                  <a:cubicBezTo>
                    <a:pt x="2569" y="5972"/>
                    <a:pt x="3770" y="6473"/>
                    <a:pt x="5038" y="6606"/>
                  </a:cubicBezTo>
                  <a:cubicBezTo>
                    <a:pt x="5609" y="6697"/>
                    <a:pt x="6184" y="6742"/>
                    <a:pt x="6761" y="6742"/>
                  </a:cubicBezTo>
                  <a:cubicBezTo>
                    <a:pt x="7668" y="6742"/>
                    <a:pt x="8577" y="6630"/>
                    <a:pt x="9474" y="6406"/>
                  </a:cubicBezTo>
                  <a:cubicBezTo>
                    <a:pt x="10041" y="6273"/>
                    <a:pt x="10575" y="6039"/>
                    <a:pt x="11042" y="5706"/>
                  </a:cubicBezTo>
                  <a:cubicBezTo>
                    <a:pt x="11542" y="5339"/>
                    <a:pt x="11809" y="4772"/>
                    <a:pt x="11776" y="4171"/>
                  </a:cubicBezTo>
                  <a:cubicBezTo>
                    <a:pt x="11676" y="3337"/>
                    <a:pt x="10875" y="2770"/>
                    <a:pt x="10108" y="2370"/>
                  </a:cubicBezTo>
                  <a:cubicBezTo>
                    <a:pt x="8774" y="1636"/>
                    <a:pt x="7373" y="1036"/>
                    <a:pt x="5905" y="535"/>
                  </a:cubicBezTo>
                  <a:cubicBezTo>
                    <a:pt x="5070" y="241"/>
                    <a:pt x="4181" y="0"/>
                    <a:pt x="329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50"/>
            <p:cNvSpPr/>
            <p:nvPr/>
          </p:nvSpPr>
          <p:spPr>
            <a:xfrm>
              <a:off x="13199150" y="4715275"/>
              <a:ext cx="68400" cy="282725"/>
            </a:xfrm>
            <a:custGeom>
              <a:rect b="b" l="l" r="r" t="t"/>
              <a:pathLst>
                <a:path extrusionOk="0" h="11309" w="2736">
                  <a:moveTo>
                    <a:pt x="0" y="1"/>
                  </a:moveTo>
                  <a:lnTo>
                    <a:pt x="0" y="1"/>
                  </a:lnTo>
                  <a:cubicBezTo>
                    <a:pt x="33" y="134"/>
                    <a:pt x="100" y="301"/>
                    <a:pt x="200" y="434"/>
                  </a:cubicBezTo>
                  <a:lnTo>
                    <a:pt x="834" y="1602"/>
                  </a:lnTo>
                  <a:cubicBezTo>
                    <a:pt x="1134" y="2202"/>
                    <a:pt x="1401" y="2803"/>
                    <a:pt x="1668" y="3403"/>
                  </a:cubicBezTo>
                  <a:cubicBezTo>
                    <a:pt x="1935" y="4170"/>
                    <a:pt x="2168" y="4937"/>
                    <a:pt x="2335" y="5705"/>
                  </a:cubicBezTo>
                  <a:cubicBezTo>
                    <a:pt x="2502" y="6505"/>
                    <a:pt x="2535" y="7306"/>
                    <a:pt x="2502" y="8106"/>
                  </a:cubicBezTo>
                  <a:cubicBezTo>
                    <a:pt x="2435" y="8773"/>
                    <a:pt x="2235" y="9374"/>
                    <a:pt x="1935" y="9974"/>
                  </a:cubicBezTo>
                  <a:cubicBezTo>
                    <a:pt x="1701" y="10341"/>
                    <a:pt x="1434" y="10675"/>
                    <a:pt x="1101" y="10975"/>
                  </a:cubicBezTo>
                  <a:cubicBezTo>
                    <a:pt x="967" y="11075"/>
                    <a:pt x="834" y="11175"/>
                    <a:pt x="734" y="11309"/>
                  </a:cubicBezTo>
                  <a:cubicBezTo>
                    <a:pt x="867" y="11242"/>
                    <a:pt x="1001" y="11142"/>
                    <a:pt x="1134" y="11042"/>
                  </a:cubicBezTo>
                  <a:cubicBezTo>
                    <a:pt x="1501" y="10742"/>
                    <a:pt x="1801" y="10408"/>
                    <a:pt x="2035" y="10041"/>
                  </a:cubicBezTo>
                  <a:cubicBezTo>
                    <a:pt x="2402" y="9441"/>
                    <a:pt x="2602" y="8807"/>
                    <a:pt x="2669" y="8140"/>
                  </a:cubicBezTo>
                  <a:cubicBezTo>
                    <a:pt x="2735" y="7306"/>
                    <a:pt x="2702" y="6472"/>
                    <a:pt x="2535" y="5671"/>
                  </a:cubicBezTo>
                  <a:cubicBezTo>
                    <a:pt x="2368" y="4871"/>
                    <a:pt x="2135" y="4103"/>
                    <a:pt x="1835" y="3336"/>
                  </a:cubicBezTo>
                  <a:cubicBezTo>
                    <a:pt x="1568" y="2736"/>
                    <a:pt x="1268" y="2135"/>
                    <a:pt x="967" y="1535"/>
                  </a:cubicBezTo>
                  <a:cubicBezTo>
                    <a:pt x="667" y="1035"/>
                    <a:pt x="434" y="668"/>
                    <a:pt x="267" y="401"/>
                  </a:cubicBezTo>
                  <a:cubicBezTo>
                    <a:pt x="200" y="234"/>
                    <a:pt x="100" y="101"/>
                    <a:pt x="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50"/>
            <p:cNvSpPr/>
            <p:nvPr/>
          </p:nvSpPr>
          <p:spPr>
            <a:xfrm>
              <a:off x="13210825" y="4737800"/>
              <a:ext cx="250200" cy="492875"/>
            </a:xfrm>
            <a:custGeom>
              <a:rect b="b" l="l" r="r" t="t"/>
              <a:pathLst>
                <a:path extrusionOk="0" h="19715" w="10008">
                  <a:moveTo>
                    <a:pt x="0" y="0"/>
                  </a:moveTo>
                  <a:cubicBezTo>
                    <a:pt x="33" y="67"/>
                    <a:pt x="67" y="134"/>
                    <a:pt x="100" y="167"/>
                  </a:cubicBezTo>
                  <a:lnTo>
                    <a:pt x="467" y="734"/>
                  </a:lnTo>
                  <a:cubicBezTo>
                    <a:pt x="767" y="1201"/>
                    <a:pt x="1234" y="1868"/>
                    <a:pt x="1735" y="2735"/>
                  </a:cubicBezTo>
                  <a:cubicBezTo>
                    <a:pt x="2802" y="4437"/>
                    <a:pt x="4203" y="6838"/>
                    <a:pt x="5571" y="9574"/>
                  </a:cubicBezTo>
                  <a:cubicBezTo>
                    <a:pt x="6972" y="12276"/>
                    <a:pt x="8106" y="14811"/>
                    <a:pt x="8840" y="16679"/>
                  </a:cubicBezTo>
                  <a:cubicBezTo>
                    <a:pt x="9040" y="17146"/>
                    <a:pt x="9207" y="17579"/>
                    <a:pt x="9340" y="17946"/>
                  </a:cubicBezTo>
                  <a:cubicBezTo>
                    <a:pt x="9473" y="18313"/>
                    <a:pt x="9607" y="18647"/>
                    <a:pt x="9707" y="18914"/>
                  </a:cubicBezTo>
                  <a:cubicBezTo>
                    <a:pt x="9774" y="19181"/>
                    <a:pt x="9840" y="19347"/>
                    <a:pt x="9907" y="19514"/>
                  </a:cubicBezTo>
                  <a:cubicBezTo>
                    <a:pt x="9940" y="19581"/>
                    <a:pt x="9974" y="19648"/>
                    <a:pt x="10007" y="19714"/>
                  </a:cubicBezTo>
                  <a:cubicBezTo>
                    <a:pt x="10007" y="19648"/>
                    <a:pt x="9974" y="19581"/>
                    <a:pt x="9940" y="19481"/>
                  </a:cubicBezTo>
                  <a:cubicBezTo>
                    <a:pt x="9907" y="19347"/>
                    <a:pt x="9840" y="19114"/>
                    <a:pt x="9774" y="18880"/>
                  </a:cubicBezTo>
                  <a:cubicBezTo>
                    <a:pt x="9707" y="18613"/>
                    <a:pt x="9574" y="18280"/>
                    <a:pt x="9440" y="17913"/>
                  </a:cubicBezTo>
                  <a:cubicBezTo>
                    <a:pt x="9307" y="17513"/>
                    <a:pt x="9173" y="17079"/>
                    <a:pt x="8973" y="16612"/>
                  </a:cubicBezTo>
                  <a:cubicBezTo>
                    <a:pt x="8039" y="14177"/>
                    <a:pt x="6972" y="11809"/>
                    <a:pt x="5771" y="9474"/>
                  </a:cubicBezTo>
                  <a:cubicBezTo>
                    <a:pt x="4370" y="6738"/>
                    <a:pt x="2969" y="4337"/>
                    <a:pt x="1868" y="2635"/>
                  </a:cubicBezTo>
                  <a:cubicBezTo>
                    <a:pt x="1334" y="1801"/>
                    <a:pt x="867" y="1134"/>
                    <a:pt x="534" y="667"/>
                  </a:cubicBezTo>
                  <a:lnTo>
                    <a:pt x="133" y="167"/>
                  </a:lnTo>
                  <a:cubicBezTo>
                    <a:pt x="100" y="100"/>
                    <a:pt x="33" y="34"/>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50"/>
            <p:cNvSpPr/>
            <p:nvPr/>
          </p:nvSpPr>
          <p:spPr>
            <a:xfrm>
              <a:off x="13284200" y="4849550"/>
              <a:ext cx="355275" cy="215175"/>
            </a:xfrm>
            <a:custGeom>
              <a:rect b="b" l="l" r="r" t="t"/>
              <a:pathLst>
                <a:path extrusionOk="0" h="8607" w="14211">
                  <a:moveTo>
                    <a:pt x="0" y="0"/>
                  </a:moveTo>
                  <a:lnTo>
                    <a:pt x="0" y="0"/>
                  </a:lnTo>
                  <a:cubicBezTo>
                    <a:pt x="101" y="200"/>
                    <a:pt x="234" y="400"/>
                    <a:pt x="367" y="567"/>
                  </a:cubicBezTo>
                  <a:cubicBezTo>
                    <a:pt x="634" y="901"/>
                    <a:pt x="1035" y="1401"/>
                    <a:pt x="1535" y="1968"/>
                  </a:cubicBezTo>
                  <a:cubicBezTo>
                    <a:pt x="2936" y="3469"/>
                    <a:pt x="4470" y="4770"/>
                    <a:pt x="6172" y="5904"/>
                  </a:cubicBezTo>
                  <a:cubicBezTo>
                    <a:pt x="7839" y="7038"/>
                    <a:pt x="9741" y="7872"/>
                    <a:pt x="11709" y="8373"/>
                  </a:cubicBezTo>
                  <a:cubicBezTo>
                    <a:pt x="12042" y="8439"/>
                    <a:pt x="12409" y="8506"/>
                    <a:pt x="12743" y="8539"/>
                  </a:cubicBezTo>
                  <a:cubicBezTo>
                    <a:pt x="12910" y="8539"/>
                    <a:pt x="13043" y="8573"/>
                    <a:pt x="13177" y="8606"/>
                  </a:cubicBezTo>
                  <a:lnTo>
                    <a:pt x="14211" y="8606"/>
                  </a:lnTo>
                  <a:cubicBezTo>
                    <a:pt x="13377" y="8506"/>
                    <a:pt x="12543" y="8406"/>
                    <a:pt x="11742" y="8239"/>
                  </a:cubicBezTo>
                  <a:cubicBezTo>
                    <a:pt x="9774" y="7706"/>
                    <a:pt x="7939" y="6872"/>
                    <a:pt x="6272" y="5737"/>
                  </a:cubicBezTo>
                  <a:cubicBezTo>
                    <a:pt x="5338" y="5104"/>
                    <a:pt x="4470" y="4437"/>
                    <a:pt x="3603" y="3736"/>
                  </a:cubicBezTo>
                  <a:cubicBezTo>
                    <a:pt x="2936" y="3136"/>
                    <a:pt x="2269" y="2535"/>
                    <a:pt x="1635" y="1868"/>
                  </a:cubicBezTo>
                  <a:cubicBezTo>
                    <a:pt x="1101" y="1301"/>
                    <a:pt x="701" y="834"/>
                    <a:pt x="401" y="500"/>
                  </a:cubicBezTo>
                  <a:cubicBezTo>
                    <a:pt x="301" y="334"/>
                    <a:pt x="134" y="167"/>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6" name="Google Shape;826;p50"/>
          <p:cNvGrpSpPr/>
          <p:nvPr/>
        </p:nvGrpSpPr>
        <p:grpSpPr>
          <a:xfrm>
            <a:off x="7925288" y="3149213"/>
            <a:ext cx="997400" cy="942375"/>
            <a:chOff x="13512700" y="3337625"/>
            <a:chExt cx="997400" cy="942375"/>
          </a:xfrm>
        </p:grpSpPr>
        <p:sp>
          <p:nvSpPr>
            <p:cNvPr id="827" name="Google Shape;827;p50"/>
            <p:cNvSpPr/>
            <p:nvPr/>
          </p:nvSpPr>
          <p:spPr>
            <a:xfrm>
              <a:off x="13679475" y="3449375"/>
              <a:ext cx="830625" cy="830625"/>
            </a:xfrm>
            <a:custGeom>
              <a:rect b="b" l="l" r="r" t="t"/>
              <a:pathLst>
                <a:path extrusionOk="0" h="33225" w="33225">
                  <a:moveTo>
                    <a:pt x="25819" y="0"/>
                  </a:moveTo>
                  <a:lnTo>
                    <a:pt x="1" y="7406"/>
                  </a:lnTo>
                  <a:lnTo>
                    <a:pt x="7406" y="33224"/>
                  </a:lnTo>
                  <a:lnTo>
                    <a:pt x="33225" y="25819"/>
                  </a:lnTo>
                  <a:lnTo>
                    <a:pt x="25819" y="0"/>
                  </a:lnTo>
                  <a:close/>
                </a:path>
              </a:pathLst>
            </a:custGeom>
            <a:solidFill>
              <a:srgbClr val="BDB9B0">
                <a:alpha val="57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50"/>
            <p:cNvSpPr/>
            <p:nvPr/>
          </p:nvSpPr>
          <p:spPr>
            <a:xfrm>
              <a:off x="13516025" y="3340125"/>
              <a:ext cx="830625" cy="830625"/>
            </a:xfrm>
            <a:custGeom>
              <a:rect b="b" l="l" r="r" t="t"/>
              <a:pathLst>
                <a:path extrusionOk="0" h="33225" w="33225">
                  <a:moveTo>
                    <a:pt x="25853" y="0"/>
                  </a:moveTo>
                  <a:lnTo>
                    <a:pt x="1" y="7406"/>
                  </a:lnTo>
                  <a:lnTo>
                    <a:pt x="7406" y="33224"/>
                  </a:lnTo>
                  <a:lnTo>
                    <a:pt x="33225" y="25819"/>
                  </a:lnTo>
                  <a:lnTo>
                    <a:pt x="258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50"/>
            <p:cNvSpPr/>
            <p:nvPr/>
          </p:nvSpPr>
          <p:spPr>
            <a:xfrm>
              <a:off x="13512700" y="3337625"/>
              <a:ext cx="834775" cy="836450"/>
            </a:xfrm>
            <a:custGeom>
              <a:rect b="b" l="l" r="r" t="t"/>
              <a:pathLst>
                <a:path extrusionOk="0" h="33458" w="33391">
                  <a:moveTo>
                    <a:pt x="33383" y="25894"/>
                  </a:moveTo>
                  <a:lnTo>
                    <a:pt x="33383" y="25894"/>
                  </a:lnTo>
                  <a:cubicBezTo>
                    <a:pt x="33391" y="25919"/>
                    <a:pt x="33391" y="25919"/>
                    <a:pt x="33391" y="25919"/>
                  </a:cubicBezTo>
                  <a:cubicBezTo>
                    <a:pt x="33391" y="25919"/>
                    <a:pt x="33391" y="25911"/>
                    <a:pt x="33383" y="25894"/>
                  </a:cubicBezTo>
                  <a:close/>
                  <a:moveTo>
                    <a:pt x="26052" y="0"/>
                  </a:moveTo>
                  <a:lnTo>
                    <a:pt x="25952" y="34"/>
                  </a:lnTo>
                  <a:lnTo>
                    <a:pt x="100" y="7406"/>
                  </a:lnTo>
                  <a:lnTo>
                    <a:pt x="0" y="7439"/>
                  </a:lnTo>
                  <a:lnTo>
                    <a:pt x="34" y="7539"/>
                  </a:lnTo>
                  <a:cubicBezTo>
                    <a:pt x="2736" y="17013"/>
                    <a:pt x="5304" y="25852"/>
                    <a:pt x="7439" y="33358"/>
                  </a:cubicBezTo>
                  <a:lnTo>
                    <a:pt x="7472" y="33458"/>
                  </a:lnTo>
                  <a:lnTo>
                    <a:pt x="7572" y="33424"/>
                  </a:lnTo>
                  <a:lnTo>
                    <a:pt x="26319" y="28020"/>
                  </a:lnTo>
                  <a:lnTo>
                    <a:pt x="31523" y="26486"/>
                  </a:lnTo>
                  <a:lnTo>
                    <a:pt x="32891" y="26086"/>
                  </a:lnTo>
                  <a:lnTo>
                    <a:pt x="33257" y="25986"/>
                  </a:lnTo>
                  <a:cubicBezTo>
                    <a:pt x="33291" y="25952"/>
                    <a:pt x="33324" y="25952"/>
                    <a:pt x="33358" y="25919"/>
                  </a:cubicBezTo>
                  <a:lnTo>
                    <a:pt x="33358" y="25919"/>
                  </a:lnTo>
                  <a:lnTo>
                    <a:pt x="33257" y="25952"/>
                  </a:lnTo>
                  <a:lnTo>
                    <a:pt x="32891" y="26052"/>
                  </a:lnTo>
                  <a:lnTo>
                    <a:pt x="31490" y="26453"/>
                  </a:lnTo>
                  <a:lnTo>
                    <a:pt x="26219" y="27920"/>
                  </a:lnTo>
                  <a:lnTo>
                    <a:pt x="7614" y="33236"/>
                  </a:lnTo>
                  <a:lnTo>
                    <a:pt x="7614" y="33236"/>
                  </a:lnTo>
                  <a:lnTo>
                    <a:pt x="295" y="7602"/>
                  </a:lnTo>
                  <a:lnTo>
                    <a:pt x="295" y="7602"/>
                  </a:lnTo>
                  <a:lnTo>
                    <a:pt x="25881" y="231"/>
                  </a:lnTo>
                  <a:lnTo>
                    <a:pt x="25881" y="231"/>
                  </a:lnTo>
                  <a:cubicBezTo>
                    <a:pt x="28136" y="7894"/>
                    <a:pt x="29994" y="14330"/>
                    <a:pt x="31289" y="18814"/>
                  </a:cubicBezTo>
                  <a:cubicBezTo>
                    <a:pt x="31923" y="21049"/>
                    <a:pt x="32457" y="22850"/>
                    <a:pt x="32824" y="24051"/>
                  </a:cubicBezTo>
                  <a:cubicBezTo>
                    <a:pt x="32991" y="24651"/>
                    <a:pt x="33124" y="25118"/>
                    <a:pt x="33224" y="25452"/>
                  </a:cubicBezTo>
                  <a:cubicBezTo>
                    <a:pt x="33257" y="25585"/>
                    <a:pt x="33291" y="25719"/>
                    <a:pt x="33324" y="25819"/>
                  </a:cubicBezTo>
                  <a:cubicBezTo>
                    <a:pt x="33358" y="25852"/>
                    <a:pt x="33374" y="25877"/>
                    <a:pt x="33383" y="25894"/>
                  </a:cubicBezTo>
                  <a:lnTo>
                    <a:pt x="33383" y="25894"/>
                  </a:lnTo>
                  <a:cubicBezTo>
                    <a:pt x="33378" y="25879"/>
                    <a:pt x="33370" y="25856"/>
                    <a:pt x="33358" y="25819"/>
                  </a:cubicBezTo>
                  <a:cubicBezTo>
                    <a:pt x="33324" y="25752"/>
                    <a:pt x="33291" y="25619"/>
                    <a:pt x="33257" y="25485"/>
                  </a:cubicBezTo>
                  <a:cubicBezTo>
                    <a:pt x="33191" y="25152"/>
                    <a:pt x="33057" y="24685"/>
                    <a:pt x="32891" y="24084"/>
                  </a:cubicBezTo>
                  <a:cubicBezTo>
                    <a:pt x="32524" y="22883"/>
                    <a:pt x="32057" y="21116"/>
                    <a:pt x="31389" y="18847"/>
                  </a:cubicBezTo>
                  <a:lnTo>
                    <a:pt x="26086" y="100"/>
                  </a:lnTo>
                  <a:lnTo>
                    <a:pt x="2605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50"/>
            <p:cNvSpPr/>
            <p:nvPr/>
          </p:nvSpPr>
          <p:spPr>
            <a:xfrm>
              <a:off x="13738700" y="3529425"/>
              <a:ext cx="127600" cy="116775"/>
            </a:xfrm>
            <a:custGeom>
              <a:rect b="b" l="l" r="r" t="t"/>
              <a:pathLst>
                <a:path extrusionOk="0" h="4671" w="5104">
                  <a:moveTo>
                    <a:pt x="4136" y="1"/>
                  </a:moveTo>
                  <a:lnTo>
                    <a:pt x="3302" y="234"/>
                  </a:lnTo>
                  <a:lnTo>
                    <a:pt x="2635" y="2602"/>
                  </a:lnTo>
                  <a:lnTo>
                    <a:pt x="834" y="901"/>
                  </a:lnTo>
                  <a:lnTo>
                    <a:pt x="0" y="1135"/>
                  </a:lnTo>
                  <a:lnTo>
                    <a:pt x="967" y="4671"/>
                  </a:lnTo>
                  <a:lnTo>
                    <a:pt x="1901" y="4404"/>
                  </a:lnTo>
                  <a:lnTo>
                    <a:pt x="1401" y="2602"/>
                  </a:lnTo>
                  <a:lnTo>
                    <a:pt x="2702" y="3837"/>
                  </a:lnTo>
                  <a:lnTo>
                    <a:pt x="3136" y="3703"/>
                  </a:lnTo>
                  <a:lnTo>
                    <a:pt x="3636" y="1935"/>
                  </a:lnTo>
                  <a:lnTo>
                    <a:pt x="4170" y="3803"/>
                  </a:lnTo>
                  <a:lnTo>
                    <a:pt x="5104" y="3536"/>
                  </a:lnTo>
                  <a:lnTo>
                    <a:pt x="413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50"/>
            <p:cNvSpPr/>
            <p:nvPr/>
          </p:nvSpPr>
          <p:spPr>
            <a:xfrm>
              <a:off x="13872125" y="3511075"/>
              <a:ext cx="103425" cy="105950"/>
            </a:xfrm>
            <a:custGeom>
              <a:rect b="b" l="l" r="r" t="t"/>
              <a:pathLst>
                <a:path extrusionOk="0" h="4238" w="4137">
                  <a:moveTo>
                    <a:pt x="1368" y="1101"/>
                  </a:moveTo>
                  <a:lnTo>
                    <a:pt x="2135" y="2102"/>
                  </a:lnTo>
                  <a:lnTo>
                    <a:pt x="1201" y="2369"/>
                  </a:lnTo>
                  <a:lnTo>
                    <a:pt x="1368" y="1101"/>
                  </a:lnTo>
                  <a:close/>
                  <a:moveTo>
                    <a:pt x="1601" y="1"/>
                  </a:moveTo>
                  <a:lnTo>
                    <a:pt x="601" y="268"/>
                  </a:lnTo>
                  <a:lnTo>
                    <a:pt x="0" y="4237"/>
                  </a:lnTo>
                  <a:lnTo>
                    <a:pt x="1034" y="3937"/>
                  </a:lnTo>
                  <a:lnTo>
                    <a:pt x="1134" y="3203"/>
                  </a:lnTo>
                  <a:lnTo>
                    <a:pt x="2602" y="2769"/>
                  </a:lnTo>
                  <a:lnTo>
                    <a:pt x="3069" y="3403"/>
                  </a:lnTo>
                  <a:lnTo>
                    <a:pt x="4137" y="3103"/>
                  </a:lnTo>
                  <a:lnTo>
                    <a:pt x="160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50"/>
            <p:cNvSpPr/>
            <p:nvPr/>
          </p:nvSpPr>
          <p:spPr>
            <a:xfrm>
              <a:off x="13941325" y="3476900"/>
              <a:ext cx="92600" cy="104250"/>
            </a:xfrm>
            <a:custGeom>
              <a:rect b="b" l="l" r="r" t="t"/>
              <a:pathLst>
                <a:path extrusionOk="0" h="4170" w="3704">
                  <a:moveTo>
                    <a:pt x="3704" y="0"/>
                  </a:moveTo>
                  <a:lnTo>
                    <a:pt x="2736" y="267"/>
                  </a:lnTo>
                  <a:lnTo>
                    <a:pt x="2269" y="1901"/>
                  </a:lnTo>
                  <a:lnTo>
                    <a:pt x="1035" y="701"/>
                  </a:lnTo>
                  <a:lnTo>
                    <a:pt x="1" y="1001"/>
                  </a:lnTo>
                  <a:lnTo>
                    <a:pt x="1969" y="2902"/>
                  </a:lnTo>
                  <a:lnTo>
                    <a:pt x="2303" y="4170"/>
                  </a:lnTo>
                  <a:lnTo>
                    <a:pt x="3303" y="3903"/>
                  </a:lnTo>
                  <a:lnTo>
                    <a:pt x="2970" y="2635"/>
                  </a:lnTo>
                  <a:lnTo>
                    <a:pt x="370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50"/>
            <p:cNvSpPr/>
            <p:nvPr/>
          </p:nvSpPr>
          <p:spPr>
            <a:xfrm>
              <a:off x="13697000" y="3757925"/>
              <a:ext cx="39225" cy="69250"/>
            </a:xfrm>
            <a:custGeom>
              <a:rect b="b" l="l" r="r" t="t"/>
              <a:pathLst>
                <a:path extrusionOk="0" h="2770" w="1569">
                  <a:moveTo>
                    <a:pt x="1568" y="0"/>
                  </a:moveTo>
                  <a:lnTo>
                    <a:pt x="1568" y="0"/>
                  </a:lnTo>
                  <a:cubicBezTo>
                    <a:pt x="1201" y="401"/>
                    <a:pt x="901" y="834"/>
                    <a:pt x="701" y="1335"/>
                  </a:cubicBezTo>
                  <a:cubicBezTo>
                    <a:pt x="401" y="1768"/>
                    <a:pt x="167" y="2269"/>
                    <a:pt x="0" y="2769"/>
                  </a:cubicBezTo>
                  <a:cubicBezTo>
                    <a:pt x="367" y="2369"/>
                    <a:pt x="634" y="1935"/>
                    <a:pt x="868" y="1435"/>
                  </a:cubicBezTo>
                  <a:cubicBezTo>
                    <a:pt x="1168" y="1001"/>
                    <a:pt x="1401" y="501"/>
                    <a:pt x="156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50"/>
            <p:cNvSpPr/>
            <p:nvPr/>
          </p:nvSpPr>
          <p:spPr>
            <a:xfrm>
              <a:off x="13676150" y="3777100"/>
              <a:ext cx="80075" cy="35050"/>
            </a:xfrm>
            <a:custGeom>
              <a:rect b="b" l="l" r="r" t="t"/>
              <a:pathLst>
                <a:path extrusionOk="0" h="1402" w="3203">
                  <a:moveTo>
                    <a:pt x="0" y="1"/>
                  </a:moveTo>
                  <a:lnTo>
                    <a:pt x="0" y="1"/>
                  </a:lnTo>
                  <a:cubicBezTo>
                    <a:pt x="501" y="334"/>
                    <a:pt x="1001" y="601"/>
                    <a:pt x="1568" y="801"/>
                  </a:cubicBezTo>
                  <a:cubicBezTo>
                    <a:pt x="2068" y="1068"/>
                    <a:pt x="2636" y="1268"/>
                    <a:pt x="3203" y="1402"/>
                  </a:cubicBezTo>
                  <a:cubicBezTo>
                    <a:pt x="2702" y="1068"/>
                    <a:pt x="2202" y="801"/>
                    <a:pt x="1635" y="601"/>
                  </a:cubicBezTo>
                  <a:cubicBezTo>
                    <a:pt x="1134" y="334"/>
                    <a:pt x="567" y="134"/>
                    <a:pt x="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50"/>
            <p:cNvSpPr/>
            <p:nvPr/>
          </p:nvSpPr>
          <p:spPr>
            <a:xfrm>
              <a:off x="13809575" y="3726225"/>
              <a:ext cx="34225" cy="56750"/>
            </a:xfrm>
            <a:custGeom>
              <a:rect b="b" l="l" r="r" t="t"/>
              <a:pathLst>
                <a:path extrusionOk="0" h="2270" w="1369">
                  <a:moveTo>
                    <a:pt x="1368" y="1"/>
                  </a:moveTo>
                  <a:cubicBezTo>
                    <a:pt x="1068" y="334"/>
                    <a:pt x="801" y="701"/>
                    <a:pt x="601" y="1068"/>
                  </a:cubicBezTo>
                  <a:cubicBezTo>
                    <a:pt x="334" y="1435"/>
                    <a:pt x="134" y="1835"/>
                    <a:pt x="0" y="2269"/>
                  </a:cubicBezTo>
                  <a:cubicBezTo>
                    <a:pt x="301" y="1969"/>
                    <a:pt x="568" y="1602"/>
                    <a:pt x="768" y="1202"/>
                  </a:cubicBezTo>
                  <a:cubicBezTo>
                    <a:pt x="1035" y="835"/>
                    <a:pt x="1235" y="434"/>
                    <a:pt x="136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50"/>
            <p:cNvSpPr/>
            <p:nvPr/>
          </p:nvSpPr>
          <p:spPr>
            <a:xfrm>
              <a:off x="13793725" y="3740400"/>
              <a:ext cx="65075" cy="31725"/>
            </a:xfrm>
            <a:custGeom>
              <a:rect b="b" l="l" r="r" t="t"/>
              <a:pathLst>
                <a:path extrusionOk="0" h="1269" w="2603">
                  <a:moveTo>
                    <a:pt x="1" y="1"/>
                  </a:moveTo>
                  <a:cubicBezTo>
                    <a:pt x="401" y="301"/>
                    <a:pt x="801" y="568"/>
                    <a:pt x="1268" y="735"/>
                  </a:cubicBezTo>
                  <a:cubicBezTo>
                    <a:pt x="1669" y="1002"/>
                    <a:pt x="2136" y="1168"/>
                    <a:pt x="2603" y="1268"/>
                  </a:cubicBezTo>
                  <a:cubicBezTo>
                    <a:pt x="2236" y="968"/>
                    <a:pt x="1802" y="735"/>
                    <a:pt x="1368" y="535"/>
                  </a:cubicBezTo>
                  <a:cubicBezTo>
                    <a:pt x="935" y="301"/>
                    <a:pt x="468" y="134"/>
                    <a:pt x="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50"/>
            <p:cNvSpPr/>
            <p:nvPr/>
          </p:nvSpPr>
          <p:spPr>
            <a:xfrm>
              <a:off x="13926325" y="3692875"/>
              <a:ext cx="34225" cy="56725"/>
            </a:xfrm>
            <a:custGeom>
              <a:rect b="b" l="l" r="r" t="t"/>
              <a:pathLst>
                <a:path extrusionOk="0" h="2269" w="1369">
                  <a:moveTo>
                    <a:pt x="1368" y="1"/>
                  </a:moveTo>
                  <a:lnTo>
                    <a:pt x="1368" y="1"/>
                  </a:lnTo>
                  <a:cubicBezTo>
                    <a:pt x="1068" y="334"/>
                    <a:pt x="801" y="701"/>
                    <a:pt x="601" y="1101"/>
                  </a:cubicBezTo>
                  <a:cubicBezTo>
                    <a:pt x="334" y="1435"/>
                    <a:pt x="134" y="1835"/>
                    <a:pt x="0" y="2269"/>
                  </a:cubicBezTo>
                  <a:cubicBezTo>
                    <a:pt x="301" y="1969"/>
                    <a:pt x="568" y="1602"/>
                    <a:pt x="768" y="1201"/>
                  </a:cubicBezTo>
                  <a:cubicBezTo>
                    <a:pt x="1035" y="834"/>
                    <a:pt x="1235" y="434"/>
                    <a:pt x="136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50"/>
            <p:cNvSpPr/>
            <p:nvPr/>
          </p:nvSpPr>
          <p:spPr>
            <a:xfrm>
              <a:off x="13910475" y="3707875"/>
              <a:ext cx="65075" cy="30900"/>
            </a:xfrm>
            <a:custGeom>
              <a:rect b="b" l="l" r="r" t="t"/>
              <a:pathLst>
                <a:path extrusionOk="0" h="1236" w="2603">
                  <a:moveTo>
                    <a:pt x="1" y="1"/>
                  </a:moveTo>
                  <a:lnTo>
                    <a:pt x="1" y="1"/>
                  </a:lnTo>
                  <a:cubicBezTo>
                    <a:pt x="368" y="301"/>
                    <a:pt x="801" y="535"/>
                    <a:pt x="1268" y="701"/>
                  </a:cubicBezTo>
                  <a:cubicBezTo>
                    <a:pt x="1669" y="968"/>
                    <a:pt x="2136" y="1135"/>
                    <a:pt x="2603" y="1235"/>
                  </a:cubicBezTo>
                  <a:cubicBezTo>
                    <a:pt x="2236" y="935"/>
                    <a:pt x="1802" y="701"/>
                    <a:pt x="1335" y="535"/>
                  </a:cubicBezTo>
                  <a:cubicBezTo>
                    <a:pt x="935" y="268"/>
                    <a:pt x="468" y="101"/>
                    <a:pt x="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50"/>
            <p:cNvSpPr/>
            <p:nvPr/>
          </p:nvSpPr>
          <p:spPr>
            <a:xfrm>
              <a:off x="14035575" y="3662025"/>
              <a:ext cx="34200" cy="56725"/>
            </a:xfrm>
            <a:custGeom>
              <a:rect b="b" l="l" r="r" t="t"/>
              <a:pathLst>
                <a:path extrusionOk="0" h="2269" w="1368">
                  <a:moveTo>
                    <a:pt x="1368" y="0"/>
                  </a:moveTo>
                  <a:cubicBezTo>
                    <a:pt x="1068" y="301"/>
                    <a:pt x="801" y="667"/>
                    <a:pt x="601" y="1068"/>
                  </a:cubicBezTo>
                  <a:cubicBezTo>
                    <a:pt x="334" y="1435"/>
                    <a:pt x="134" y="1835"/>
                    <a:pt x="0" y="2269"/>
                  </a:cubicBezTo>
                  <a:cubicBezTo>
                    <a:pt x="300" y="1935"/>
                    <a:pt x="567" y="1568"/>
                    <a:pt x="767" y="1201"/>
                  </a:cubicBezTo>
                  <a:cubicBezTo>
                    <a:pt x="1034" y="834"/>
                    <a:pt x="1234" y="434"/>
                    <a:pt x="136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50"/>
            <p:cNvSpPr/>
            <p:nvPr/>
          </p:nvSpPr>
          <p:spPr>
            <a:xfrm>
              <a:off x="14019725" y="3676200"/>
              <a:ext cx="65075" cy="31700"/>
            </a:xfrm>
            <a:custGeom>
              <a:rect b="b" l="l" r="r" t="t"/>
              <a:pathLst>
                <a:path extrusionOk="0" h="1268" w="2603">
                  <a:moveTo>
                    <a:pt x="0" y="0"/>
                  </a:moveTo>
                  <a:cubicBezTo>
                    <a:pt x="401" y="301"/>
                    <a:pt x="801" y="567"/>
                    <a:pt x="1268" y="734"/>
                  </a:cubicBezTo>
                  <a:cubicBezTo>
                    <a:pt x="1668" y="968"/>
                    <a:pt x="2135" y="1168"/>
                    <a:pt x="2602" y="1268"/>
                  </a:cubicBezTo>
                  <a:cubicBezTo>
                    <a:pt x="2235" y="968"/>
                    <a:pt x="1802" y="701"/>
                    <a:pt x="1368" y="534"/>
                  </a:cubicBezTo>
                  <a:cubicBezTo>
                    <a:pt x="934" y="301"/>
                    <a:pt x="467" y="134"/>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50"/>
            <p:cNvSpPr/>
            <p:nvPr/>
          </p:nvSpPr>
          <p:spPr>
            <a:xfrm>
              <a:off x="14124800" y="3634500"/>
              <a:ext cx="32550" cy="55900"/>
            </a:xfrm>
            <a:custGeom>
              <a:rect b="b" l="l" r="r" t="t"/>
              <a:pathLst>
                <a:path extrusionOk="0" h="2236" w="1302">
                  <a:moveTo>
                    <a:pt x="1301" y="1"/>
                  </a:moveTo>
                  <a:lnTo>
                    <a:pt x="1301" y="1"/>
                  </a:lnTo>
                  <a:cubicBezTo>
                    <a:pt x="734" y="668"/>
                    <a:pt x="301" y="1402"/>
                    <a:pt x="0" y="2235"/>
                  </a:cubicBezTo>
                  <a:cubicBezTo>
                    <a:pt x="301" y="1902"/>
                    <a:pt x="568" y="1568"/>
                    <a:pt x="734" y="1168"/>
                  </a:cubicBezTo>
                  <a:cubicBezTo>
                    <a:pt x="1001" y="801"/>
                    <a:pt x="1168" y="401"/>
                    <a:pt x="130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50"/>
            <p:cNvSpPr/>
            <p:nvPr/>
          </p:nvSpPr>
          <p:spPr>
            <a:xfrm>
              <a:off x="14108950" y="3649500"/>
              <a:ext cx="64250" cy="29225"/>
            </a:xfrm>
            <a:custGeom>
              <a:rect b="b" l="l" r="r" t="t"/>
              <a:pathLst>
                <a:path extrusionOk="0" h="1169" w="2570">
                  <a:moveTo>
                    <a:pt x="1" y="1"/>
                  </a:moveTo>
                  <a:lnTo>
                    <a:pt x="1" y="1"/>
                  </a:lnTo>
                  <a:cubicBezTo>
                    <a:pt x="768" y="501"/>
                    <a:pt x="1635" y="902"/>
                    <a:pt x="2569" y="1168"/>
                  </a:cubicBezTo>
                  <a:cubicBezTo>
                    <a:pt x="1769" y="635"/>
                    <a:pt x="901" y="234"/>
                    <a:pt x="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50"/>
            <p:cNvSpPr/>
            <p:nvPr/>
          </p:nvSpPr>
          <p:spPr>
            <a:xfrm>
              <a:off x="13739525" y="3854650"/>
              <a:ext cx="39225" cy="70075"/>
            </a:xfrm>
            <a:custGeom>
              <a:rect b="b" l="l" r="r" t="t"/>
              <a:pathLst>
                <a:path extrusionOk="0" h="2803" w="1569">
                  <a:moveTo>
                    <a:pt x="1568" y="1"/>
                  </a:moveTo>
                  <a:lnTo>
                    <a:pt x="1568" y="1"/>
                  </a:lnTo>
                  <a:cubicBezTo>
                    <a:pt x="1201" y="401"/>
                    <a:pt x="901" y="868"/>
                    <a:pt x="668" y="1335"/>
                  </a:cubicBezTo>
                  <a:cubicBezTo>
                    <a:pt x="401" y="1802"/>
                    <a:pt x="167" y="2269"/>
                    <a:pt x="0" y="2803"/>
                  </a:cubicBezTo>
                  <a:cubicBezTo>
                    <a:pt x="634" y="1936"/>
                    <a:pt x="1168" y="1002"/>
                    <a:pt x="156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50"/>
            <p:cNvSpPr/>
            <p:nvPr/>
          </p:nvSpPr>
          <p:spPr>
            <a:xfrm>
              <a:off x="13718675" y="3873850"/>
              <a:ext cx="80075" cy="35050"/>
            </a:xfrm>
            <a:custGeom>
              <a:rect b="b" l="l" r="r" t="t"/>
              <a:pathLst>
                <a:path extrusionOk="0" h="1402" w="3203">
                  <a:moveTo>
                    <a:pt x="1" y="0"/>
                  </a:moveTo>
                  <a:cubicBezTo>
                    <a:pt x="1001" y="601"/>
                    <a:pt x="2069" y="1068"/>
                    <a:pt x="3203" y="1401"/>
                  </a:cubicBezTo>
                  <a:cubicBezTo>
                    <a:pt x="2702" y="1068"/>
                    <a:pt x="2202" y="801"/>
                    <a:pt x="1635" y="601"/>
                  </a:cubicBezTo>
                  <a:cubicBezTo>
                    <a:pt x="1135" y="334"/>
                    <a:pt x="568" y="134"/>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50"/>
            <p:cNvSpPr/>
            <p:nvPr/>
          </p:nvSpPr>
          <p:spPr>
            <a:xfrm>
              <a:off x="13852100" y="3822975"/>
              <a:ext cx="34225" cy="56725"/>
            </a:xfrm>
            <a:custGeom>
              <a:rect b="b" l="l" r="r" t="t"/>
              <a:pathLst>
                <a:path extrusionOk="0" h="2269" w="1369">
                  <a:moveTo>
                    <a:pt x="1368" y="0"/>
                  </a:moveTo>
                  <a:lnTo>
                    <a:pt x="1368" y="0"/>
                  </a:lnTo>
                  <a:cubicBezTo>
                    <a:pt x="1068" y="301"/>
                    <a:pt x="801" y="667"/>
                    <a:pt x="601" y="1068"/>
                  </a:cubicBezTo>
                  <a:cubicBezTo>
                    <a:pt x="334" y="1435"/>
                    <a:pt x="134" y="1835"/>
                    <a:pt x="1" y="2269"/>
                  </a:cubicBezTo>
                  <a:cubicBezTo>
                    <a:pt x="301" y="1935"/>
                    <a:pt x="568" y="1568"/>
                    <a:pt x="768" y="1201"/>
                  </a:cubicBezTo>
                  <a:cubicBezTo>
                    <a:pt x="1035" y="834"/>
                    <a:pt x="1235" y="434"/>
                    <a:pt x="136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50"/>
            <p:cNvSpPr/>
            <p:nvPr/>
          </p:nvSpPr>
          <p:spPr>
            <a:xfrm>
              <a:off x="13836250" y="3837150"/>
              <a:ext cx="65075" cy="31700"/>
            </a:xfrm>
            <a:custGeom>
              <a:rect b="b" l="l" r="r" t="t"/>
              <a:pathLst>
                <a:path extrusionOk="0" h="1268" w="2603">
                  <a:moveTo>
                    <a:pt x="1" y="0"/>
                  </a:moveTo>
                  <a:cubicBezTo>
                    <a:pt x="368" y="301"/>
                    <a:pt x="801" y="567"/>
                    <a:pt x="1268" y="734"/>
                  </a:cubicBezTo>
                  <a:cubicBezTo>
                    <a:pt x="1669" y="968"/>
                    <a:pt x="2136" y="1168"/>
                    <a:pt x="2603" y="1268"/>
                  </a:cubicBezTo>
                  <a:cubicBezTo>
                    <a:pt x="2202" y="968"/>
                    <a:pt x="1802" y="701"/>
                    <a:pt x="1335" y="534"/>
                  </a:cubicBezTo>
                  <a:cubicBezTo>
                    <a:pt x="935" y="301"/>
                    <a:pt x="468" y="100"/>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50"/>
            <p:cNvSpPr/>
            <p:nvPr/>
          </p:nvSpPr>
          <p:spPr>
            <a:xfrm>
              <a:off x="13968850" y="3789625"/>
              <a:ext cx="34225" cy="56725"/>
            </a:xfrm>
            <a:custGeom>
              <a:rect b="b" l="l" r="r" t="t"/>
              <a:pathLst>
                <a:path extrusionOk="0" h="2269" w="1369">
                  <a:moveTo>
                    <a:pt x="1368" y="0"/>
                  </a:moveTo>
                  <a:cubicBezTo>
                    <a:pt x="1068" y="300"/>
                    <a:pt x="801" y="667"/>
                    <a:pt x="601" y="1067"/>
                  </a:cubicBezTo>
                  <a:cubicBezTo>
                    <a:pt x="334" y="1434"/>
                    <a:pt x="134" y="1835"/>
                    <a:pt x="1" y="2268"/>
                  </a:cubicBezTo>
                  <a:cubicBezTo>
                    <a:pt x="301" y="1935"/>
                    <a:pt x="568" y="1601"/>
                    <a:pt x="768" y="1201"/>
                  </a:cubicBezTo>
                  <a:cubicBezTo>
                    <a:pt x="1035" y="834"/>
                    <a:pt x="1235" y="434"/>
                    <a:pt x="136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50"/>
            <p:cNvSpPr/>
            <p:nvPr/>
          </p:nvSpPr>
          <p:spPr>
            <a:xfrm>
              <a:off x="13953000" y="3803800"/>
              <a:ext cx="65075" cy="31700"/>
            </a:xfrm>
            <a:custGeom>
              <a:rect b="b" l="l" r="r" t="t"/>
              <a:pathLst>
                <a:path extrusionOk="0" h="1268" w="2603">
                  <a:moveTo>
                    <a:pt x="1" y="0"/>
                  </a:moveTo>
                  <a:lnTo>
                    <a:pt x="1" y="0"/>
                  </a:lnTo>
                  <a:cubicBezTo>
                    <a:pt x="368" y="300"/>
                    <a:pt x="801" y="567"/>
                    <a:pt x="1268" y="734"/>
                  </a:cubicBezTo>
                  <a:cubicBezTo>
                    <a:pt x="1669" y="967"/>
                    <a:pt x="2136" y="1168"/>
                    <a:pt x="2603" y="1268"/>
                  </a:cubicBezTo>
                  <a:cubicBezTo>
                    <a:pt x="2202" y="967"/>
                    <a:pt x="1802" y="734"/>
                    <a:pt x="1335" y="534"/>
                  </a:cubicBezTo>
                  <a:cubicBezTo>
                    <a:pt x="935" y="300"/>
                    <a:pt x="468" y="134"/>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50"/>
            <p:cNvSpPr/>
            <p:nvPr/>
          </p:nvSpPr>
          <p:spPr>
            <a:xfrm>
              <a:off x="14078100" y="3758750"/>
              <a:ext cx="34225" cy="55900"/>
            </a:xfrm>
            <a:custGeom>
              <a:rect b="b" l="l" r="r" t="t"/>
              <a:pathLst>
                <a:path extrusionOk="0" h="2236" w="1369">
                  <a:moveTo>
                    <a:pt x="1368" y="1"/>
                  </a:moveTo>
                  <a:cubicBezTo>
                    <a:pt x="1068" y="301"/>
                    <a:pt x="801" y="668"/>
                    <a:pt x="601" y="1068"/>
                  </a:cubicBezTo>
                  <a:cubicBezTo>
                    <a:pt x="334" y="1435"/>
                    <a:pt x="101" y="1835"/>
                    <a:pt x="0" y="2236"/>
                  </a:cubicBezTo>
                  <a:cubicBezTo>
                    <a:pt x="301" y="1936"/>
                    <a:pt x="568" y="1569"/>
                    <a:pt x="768" y="1168"/>
                  </a:cubicBezTo>
                  <a:cubicBezTo>
                    <a:pt x="1035" y="801"/>
                    <a:pt x="1235" y="401"/>
                    <a:pt x="136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50"/>
            <p:cNvSpPr/>
            <p:nvPr/>
          </p:nvSpPr>
          <p:spPr>
            <a:xfrm>
              <a:off x="14062250" y="3772925"/>
              <a:ext cx="65075" cy="31725"/>
            </a:xfrm>
            <a:custGeom>
              <a:rect b="b" l="l" r="r" t="t"/>
              <a:pathLst>
                <a:path extrusionOk="0" h="1269" w="2603">
                  <a:moveTo>
                    <a:pt x="1" y="1"/>
                  </a:moveTo>
                  <a:lnTo>
                    <a:pt x="1" y="1"/>
                  </a:lnTo>
                  <a:cubicBezTo>
                    <a:pt x="368" y="301"/>
                    <a:pt x="801" y="535"/>
                    <a:pt x="1235" y="735"/>
                  </a:cubicBezTo>
                  <a:cubicBezTo>
                    <a:pt x="1669" y="968"/>
                    <a:pt x="2102" y="1135"/>
                    <a:pt x="2603" y="1268"/>
                  </a:cubicBezTo>
                  <a:lnTo>
                    <a:pt x="2569" y="1235"/>
                  </a:lnTo>
                  <a:cubicBezTo>
                    <a:pt x="1802" y="701"/>
                    <a:pt x="901" y="268"/>
                    <a:pt x="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50"/>
            <p:cNvSpPr/>
            <p:nvPr/>
          </p:nvSpPr>
          <p:spPr>
            <a:xfrm>
              <a:off x="14167325" y="3731225"/>
              <a:ext cx="32550" cy="55075"/>
            </a:xfrm>
            <a:custGeom>
              <a:rect b="b" l="l" r="r" t="t"/>
              <a:pathLst>
                <a:path extrusionOk="0" h="2203" w="1302">
                  <a:moveTo>
                    <a:pt x="1302" y="1"/>
                  </a:moveTo>
                  <a:lnTo>
                    <a:pt x="1302" y="1"/>
                  </a:lnTo>
                  <a:cubicBezTo>
                    <a:pt x="1001" y="301"/>
                    <a:pt x="735" y="668"/>
                    <a:pt x="534" y="1035"/>
                  </a:cubicBezTo>
                  <a:cubicBezTo>
                    <a:pt x="301" y="1402"/>
                    <a:pt x="101" y="1802"/>
                    <a:pt x="1" y="2203"/>
                  </a:cubicBezTo>
                  <a:cubicBezTo>
                    <a:pt x="301" y="1902"/>
                    <a:pt x="534" y="1535"/>
                    <a:pt x="735" y="1168"/>
                  </a:cubicBezTo>
                  <a:cubicBezTo>
                    <a:pt x="1001" y="802"/>
                    <a:pt x="1168" y="401"/>
                    <a:pt x="130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50"/>
            <p:cNvSpPr/>
            <p:nvPr/>
          </p:nvSpPr>
          <p:spPr>
            <a:xfrm>
              <a:off x="14151475" y="3746250"/>
              <a:ext cx="63425" cy="29200"/>
            </a:xfrm>
            <a:custGeom>
              <a:rect b="b" l="l" r="r" t="t"/>
              <a:pathLst>
                <a:path extrusionOk="0" h="1168" w="2537">
                  <a:moveTo>
                    <a:pt x="1" y="0"/>
                  </a:moveTo>
                  <a:lnTo>
                    <a:pt x="1" y="0"/>
                  </a:lnTo>
                  <a:cubicBezTo>
                    <a:pt x="768" y="501"/>
                    <a:pt x="1635" y="901"/>
                    <a:pt x="2536" y="1168"/>
                  </a:cubicBezTo>
                  <a:cubicBezTo>
                    <a:pt x="1769" y="634"/>
                    <a:pt x="902" y="234"/>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50"/>
            <p:cNvSpPr/>
            <p:nvPr/>
          </p:nvSpPr>
          <p:spPr>
            <a:xfrm>
              <a:off x="13773725" y="3953075"/>
              <a:ext cx="39200" cy="70075"/>
            </a:xfrm>
            <a:custGeom>
              <a:rect b="b" l="l" r="r" t="t"/>
              <a:pathLst>
                <a:path extrusionOk="0" h="2803" w="1568">
                  <a:moveTo>
                    <a:pt x="1568" y="0"/>
                  </a:moveTo>
                  <a:lnTo>
                    <a:pt x="1568" y="0"/>
                  </a:lnTo>
                  <a:cubicBezTo>
                    <a:pt x="901" y="867"/>
                    <a:pt x="400" y="1801"/>
                    <a:pt x="0" y="2802"/>
                  </a:cubicBezTo>
                  <a:cubicBezTo>
                    <a:pt x="334" y="2402"/>
                    <a:pt x="634" y="1935"/>
                    <a:pt x="867" y="1468"/>
                  </a:cubicBezTo>
                  <a:cubicBezTo>
                    <a:pt x="1168" y="1001"/>
                    <a:pt x="1401" y="534"/>
                    <a:pt x="1568"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50"/>
            <p:cNvSpPr/>
            <p:nvPr/>
          </p:nvSpPr>
          <p:spPr>
            <a:xfrm>
              <a:off x="13752875" y="3973075"/>
              <a:ext cx="80075" cy="35050"/>
            </a:xfrm>
            <a:custGeom>
              <a:rect b="b" l="l" r="r" t="t"/>
              <a:pathLst>
                <a:path extrusionOk="0" h="1402" w="3203">
                  <a:moveTo>
                    <a:pt x="0" y="1"/>
                  </a:moveTo>
                  <a:lnTo>
                    <a:pt x="0" y="1"/>
                  </a:lnTo>
                  <a:cubicBezTo>
                    <a:pt x="501" y="334"/>
                    <a:pt x="1001" y="601"/>
                    <a:pt x="1568" y="801"/>
                  </a:cubicBezTo>
                  <a:cubicBezTo>
                    <a:pt x="2068" y="1068"/>
                    <a:pt x="2602" y="1268"/>
                    <a:pt x="3202" y="1402"/>
                  </a:cubicBezTo>
                  <a:cubicBezTo>
                    <a:pt x="2702" y="1068"/>
                    <a:pt x="2202" y="801"/>
                    <a:pt x="1635" y="601"/>
                  </a:cubicBezTo>
                  <a:cubicBezTo>
                    <a:pt x="1134" y="334"/>
                    <a:pt x="567" y="134"/>
                    <a:pt x="0"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50"/>
            <p:cNvSpPr/>
            <p:nvPr/>
          </p:nvSpPr>
          <p:spPr>
            <a:xfrm>
              <a:off x="13886300" y="3922200"/>
              <a:ext cx="34200" cy="55900"/>
            </a:xfrm>
            <a:custGeom>
              <a:rect b="b" l="l" r="r" t="t"/>
              <a:pathLst>
                <a:path extrusionOk="0" h="2236" w="1368">
                  <a:moveTo>
                    <a:pt x="1368" y="1"/>
                  </a:moveTo>
                  <a:lnTo>
                    <a:pt x="1368" y="1"/>
                  </a:lnTo>
                  <a:cubicBezTo>
                    <a:pt x="1068" y="301"/>
                    <a:pt x="801" y="668"/>
                    <a:pt x="601" y="1068"/>
                  </a:cubicBezTo>
                  <a:cubicBezTo>
                    <a:pt x="334" y="1435"/>
                    <a:pt x="134" y="1835"/>
                    <a:pt x="0" y="2236"/>
                  </a:cubicBezTo>
                  <a:cubicBezTo>
                    <a:pt x="301" y="1936"/>
                    <a:pt x="567" y="1569"/>
                    <a:pt x="768" y="1168"/>
                  </a:cubicBezTo>
                  <a:cubicBezTo>
                    <a:pt x="1034" y="835"/>
                    <a:pt x="1235" y="434"/>
                    <a:pt x="136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50"/>
            <p:cNvSpPr/>
            <p:nvPr/>
          </p:nvSpPr>
          <p:spPr>
            <a:xfrm>
              <a:off x="13870450" y="3936375"/>
              <a:ext cx="65075" cy="31725"/>
            </a:xfrm>
            <a:custGeom>
              <a:rect b="b" l="l" r="r" t="t"/>
              <a:pathLst>
                <a:path extrusionOk="0" h="1269" w="2603">
                  <a:moveTo>
                    <a:pt x="1" y="1"/>
                  </a:moveTo>
                  <a:lnTo>
                    <a:pt x="1" y="1"/>
                  </a:lnTo>
                  <a:cubicBezTo>
                    <a:pt x="367" y="301"/>
                    <a:pt x="801" y="535"/>
                    <a:pt x="1268" y="735"/>
                  </a:cubicBezTo>
                  <a:cubicBezTo>
                    <a:pt x="1668" y="968"/>
                    <a:pt x="2135" y="1135"/>
                    <a:pt x="2602" y="1268"/>
                  </a:cubicBezTo>
                  <a:cubicBezTo>
                    <a:pt x="2202" y="968"/>
                    <a:pt x="1802" y="701"/>
                    <a:pt x="1335" y="535"/>
                  </a:cubicBezTo>
                  <a:cubicBezTo>
                    <a:pt x="935" y="301"/>
                    <a:pt x="468" y="101"/>
                    <a:pt x="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50"/>
            <p:cNvSpPr/>
            <p:nvPr/>
          </p:nvSpPr>
          <p:spPr>
            <a:xfrm>
              <a:off x="14003050" y="3888850"/>
              <a:ext cx="34200" cy="56725"/>
            </a:xfrm>
            <a:custGeom>
              <a:rect b="b" l="l" r="r" t="t"/>
              <a:pathLst>
                <a:path extrusionOk="0" h="2269" w="1368">
                  <a:moveTo>
                    <a:pt x="1368" y="1"/>
                  </a:moveTo>
                  <a:cubicBezTo>
                    <a:pt x="1034" y="301"/>
                    <a:pt x="801" y="668"/>
                    <a:pt x="601" y="1068"/>
                  </a:cubicBezTo>
                  <a:cubicBezTo>
                    <a:pt x="334" y="1435"/>
                    <a:pt x="100" y="1835"/>
                    <a:pt x="0" y="2269"/>
                  </a:cubicBezTo>
                  <a:cubicBezTo>
                    <a:pt x="301" y="1935"/>
                    <a:pt x="567" y="1568"/>
                    <a:pt x="768" y="1168"/>
                  </a:cubicBezTo>
                  <a:cubicBezTo>
                    <a:pt x="1034" y="834"/>
                    <a:pt x="1235" y="434"/>
                    <a:pt x="136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50"/>
            <p:cNvSpPr/>
            <p:nvPr/>
          </p:nvSpPr>
          <p:spPr>
            <a:xfrm>
              <a:off x="13987200" y="3903850"/>
              <a:ext cx="65075" cy="30900"/>
            </a:xfrm>
            <a:custGeom>
              <a:rect b="b" l="l" r="r" t="t"/>
              <a:pathLst>
                <a:path extrusionOk="0" h="1236" w="2603">
                  <a:moveTo>
                    <a:pt x="1" y="1"/>
                  </a:moveTo>
                  <a:lnTo>
                    <a:pt x="1" y="1"/>
                  </a:lnTo>
                  <a:cubicBezTo>
                    <a:pt x="801" y="535"/>
                    <a:pt x="1668" y="935"/>
                    <a:pt x="2602" y="1235"/>
                  </a:cubicBezTo>
                  <a:cubicBezTo>
                    <a:pt x="2202" y="935"/>
                    <a:pt x="1802" y="701"/>
                    <a:pt x="1335" y="501"/>
                  </a:cubicBezTo>
                  <a:cubicBezTo>
                    <a:pt x="935" y="268"/>
                    <a:pt x="468" y="101"/>
                    <a:pt x="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50"/>
            <p:cNvSpPr/>
            <p:nvPr/>
          </p:nvSpPr>
          <p:spPr>
            <a:xfrm>
              <a:off x="14111450" y="3858000"/>
              <a:ext cx="35050" cy="55900"/>
            </a:xfrm>
            <a:custGeom>
              <a:rect b="b" l="l" r="r" t="t"/>
              <a:pathLst>
                <a:path extrusionOk="0" h="2236" w="1402">
                  <a:moveTo>
                    <a:pt x="1402" y="0"/>
                  </a:moveTo>
                  <a:cubicBezTo>
                    <a:pt x="1068" y="301"/>
                    <a:pt x="835" y="667"/>
                    <a:pt x="635" y="1068"/>
                  </a:cubicBezTo>
                  <a:cubicBezTo>
                    <a:pt x="368" y="1401"/>
                    <a:pt x="168" y="1802"/>
                    <a:pt x="1" y="2235"/>
                  </a:cubicBezTo>
                  <a:cubicBezTo>
                    <a:pt x="334" y="1935"/>
                    <a:pt x="601" y="1568"/>
                    <a:pt x="801" y="1168"/>
                  </a:cubicBezTo>
                  <a:cubicBezTo>
                    <a:pt x="1068" y="801"/>
                    <a:pt x="1268" y="401"/>
                    <a:pt x="140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50"/>
            <p:cNvSpPr/>
            <p:nvPr/>
          </p:nvSpPr>
          <p:spPr>
            <a:xfrm>
              <a:off x="14096450" y="3872175"/>
              <a:ext cx="65075" cy="31700"/>
            </a:xfrm>
            <a:custGeom>
              <a:rect b="b" l="l" r="r" t="t"/>
              <a:pathLst>
                <a:path extrusionOk="0" h="1268" w="2603">
                  <a:moveTo>
                    <a:pt x="0" y="0"/>
                  </a:moveTo>
                  <a:lnTo>
                    <a:pt x="0" y="0"/>
                  </a:lnTo>
                  <a:cubicBezTo>
                    <a:pt x="367" y="301"/>
                    <a:pt x="801" y="534"/>
                    <a:pt x="1235" y="734"/>
                  </a:cubicBezTo>
                  <a:cubicBezTo>
                    <a:pt x="1668" y="968"/>
                    <a:pt x="2135" y="1135"/>
                    <a:pt x="2602" y="1268"/>
                  </a:cubicBezTo>
                  <a:cubicBezTo>
                    <a:pt x="2202" y="934"/>
                    <a:pt x="1802" y="701"/>
                    <a:pt x="1335" y="534"/>
                  </a:cubicBezTo>
                  <a:cubicBezTo>
                    <a:pt x="934" y="267"/>
                    <a:pt x="467" y="100"/>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50"/>
            <p:cNvSpPr/>
            <p:nvPr/>
          </p:nvSpPr>
          <p:spPr>
            <a:xfrm>
              <a:off x="14201525" y="3829650"/>
              <a:ext cx="32550" cy="55900"/>
            </a:xfrm>
            <a:custGeom>
              <a:rect b="b" l="l" r="r" t="t"/>
              <a:pathLst>
                <a:path extrusionOk="0" h="2236" w="1302">
                  <a:moveTo>
                    <a:pt x="1301" y="0"/>
                  </a:moveTo>
                  <a:cubicBezTo>
                    <a:pt x="1001" y="334"/>
                    <a:pt x="734" y="667"/>
                    <a:pt x="567" y="1068"/>
                  </a:cubicBezTo>
                  <a:cubicBezTo>
                    <a:pt x="301" y="1435"/>
                    <a:pt x="100" y="1835"/>
                    <a:pt x="0" y="2235"/>
                  </a:cubicBezTo>
                  <a:cubicBezTo>
                    <a:pt x="301" y="1935"/>
                    <a:pt x="534" y="1568"/>
                    <a:pt x="734" y="1168"/>
                  </a:cubicBezTo>
                  <a:cubicBezTo>
                    <a:pt x="1001" y="834"/>
                    <a:pt x="1168" y="434"/>
                    <a:pt x="130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50"/>
            <p:cNvSpPr/>
            <p:nvPr/>
          </p:nvSpPr>
          <p:spPr>
            <a:xfrm>
              <a:off x="14184850" y="3844650"/>
              <a:ext cx="64225" cy="30050"/>
            </a:xfrm>
            <a:custGeom>
              <a:rect b="b" l="l" r="r" t="t"/>
              <a:pathLst>
                <a:path extrusionOk="0" h="1202" w="2569">
                  <a:moveTo>
                    <a:pt x="0" y="1"/>
                  </a:moveTo>
                  <a:lnTo>
                    <a:pt x="0" y="1"/>
                  </a:lnTo>
                  <a:cubicBezTo>
                    <a:pt x="401" y="301"/>
                    <a:pt x="801" y="534"/>
                    <a:pt x="1268" y="701"/>
                  </a:cubicBezTo>
                  <a:cubicBezTo>
                    <a:pt x="1668" y="935"/>
                    <a:pt x="2102" y="1101"/>
                    <a:pt x="2569" y="1201"/>
                  </a:cubicBezTo>
                  <a:cubicBezTo>
                    <a:pt x="2202" y="901"/>
                    <a:pt x="1768" y="668"/>
                    <a:pt x="1335" y="501"/>
                  </a:cubicBezTo>
                  <a:cubicBezTo>
                    <a:pt x="901" y="267"/>
                    <a:pt x="467" y="101"/>
                    <a:pt x="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3" name="Google Shape;863;p50"/>
          <p:cNvGrpSpPr/>
          <p:nvPr/>
        </p:nvGrpSpPr>
        <p:grpSpPr>
          <a:xfrm>
            <a:off x="6871125" y="-551375"/>
            <a:ext cx="940700" cy="937350"/>
            <a:chOff x="12213425" y="661550"/>
            <a:chExt cx="940700" cy="937350"/>
          </a:xfrm>
        </p:grpSpPr>
        <p:sp>
          <p:nvSpPr>
            <p:cNvPr id="864" name="Google Shape;864;p50"/>
            <p:cNvSpPr/>
            <p:nvPr/>
          </p:nvSpPr>
          <p:spPr>
            <a:xfrm>
              <a:off x="12343525" y="789125"/>
              <a:ext cx="810600" cy="809775"/>
            </a:xfrm>
            <a:custGeom>
              <a:rect b="b" l="l" r="r" t="t"/>
              <a:pathLst>
                <a:path extrusionOk="0" h="32391" w="32424">
                  <a:moveTo>
                    <a:pt x="26119" y="1"/>
                  </a:moveTo>
                  <a:lnTo>
                    <a:pt x="1" y="6305"/>
                  </a:lnTo>
                  <a:lnTo>
                    <a:pt x="6305" y="32391"/>
                  </a:lnTo>
                  <a:lnTo>
                    <a:pt x="32424" y="26086"/>
                  </a:lnTo>
                  <a:lnTo>
                    <a:pt x="26119" y="1"/>
                  </a:lnTo>
                  <a:close/>
                </a:path>
              </a:pathLst>
            </a:custGeom>
            <a:solidFill>
              <a:srgbClr val="BDB9B0">
                <a:alpha val="57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50"/>
            <p:cNvSpPr/>
            <p:nvPr/>
          </p:nvSpPr>
          <p:spPr>
            <a:xfrm>
              <a:off x="12215925" y="664050"/>
              <a:ext cx="810625" cy="810600"/>
            </a:xfrm>
            <a:custGeom>
              <a:rect b="b" l="l" r="r" t="t"/>
              <a:pathLst>
                <a:path extrusionOk="0" h="32424" w="32425">
                  <a:moveTo>
                    <a:pt x="26120" y="0"/>
                  </a:moveTo>
                  <a:lnTo>
                    <a:pt x="1" y="6305"/>
                  </a:lnTo>
                  <a:lnTo>
                    <a:pt x="6305" y="32423"/>
                  </a:lnTo>
                  <a:lnTo>
                    <a:pt x="32424" y="26119"/>
                  </a:lnTo>
                  <a:lnTo>
                    <a:pt x="2612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50"/>
            <p:cNvSpPr/>
            <p:nvPr/>
          </p:nvSpPr>
          <p:spPr>
            <a:xfrm>
              <a:off x="12213425" y="661550"/>
              <a:ext cx="813125" cy="816425"/>
            </a:xfrm>
            <a:custGeom>
              <a:rect b="b" l="l" r="r" t="t"/>
              <a:pathLst>
                <a:path extrusionOk="0" h="32657" w="32525">
                  <a:moveTo>
                    <a:pt x="32491" y="26119"/>
                  </a:moveTo>
                  <a:lnTo>
                    <a:pt x="32524" y="26252"/>
                  </a:lnTo>
                  <a:cubicBezTo>
                    <a:pt x="32524" y="26252"/>
                    <a:pt x="32524" y="26186"/>
                    <a:pt x="32491" y="26119"/>
                  </a:cubicBezTo>
                  <a:close/>
                  <a:moveTo>
                    <a:pt x="26286" y="0"/>
                  </a:moveTo>
                  <a:lnTo>
                    <a:pt x="26220" y="33"/>
                  </a:lnTo>
                  <a:lnTo>
                    <a:pt x="101" y="6305"/>
                  </a:lnTo>
                  <a:lnTo>
                    <a:pt x="1" y="6338"/>
                  </a:lnTo>
                  <a:lnTo>
                    <a:pt x="1" y="6438"/>
                  </a:lnTo>
                  <a:cubicBezTo>
                    <a:pt x="2336" y="16012"/>
                    <a:pt x="4504" y="24951"/>
                    <a:pt x="6339" y="32557"/>
                  </a:cubicBezTo>
                  <a:lnTo>
                    <a:pt x="6339" y="32657"/>
                  </a:lnTo>
                  <a:lnTo>
                    <a:pt x="6439" y="32657"/>
                  </a:lnTo>
                  <a:lnTo>
                    <a:pt x="25386" y="28020"/>
                  </a:lnTo>
                  <a:lnTo>
                    <a:pt x="30689" y="26719"/>
                  </a:lnTo>
                  <a:lnTo>
                    <a:pt x="32057" y="26386"/>
                  </a:lnTo>
                  <a:lnTo>
                    <a:pt x="32424" y="26286"/>
                  </a:lnTo>
                  <a:lnTo>
                    <a:pt x="32524" y="26252"/>
                  </a:lnTo>
                  <a:cubicBezTo>
                    <a:pt x="32491" y="26252"/>
                    <a:pt x="32457" y="26252"/>
                    <a:pt x="32391" y="26286"/>
                  </a:cubicBezTo>
                  <a:lnTo>
                    <a:pt x="32057" y="26352"/>
                  </a:lnTo>
                  <a:lnTo>
                    <a:pt x="30623" y="26686"/>
                  </a:lnTo>
                  <a:lnTo>
                    <a:pt x="25319" y="27953"/>
                  </a:lnTo>
                  <a:lnTo>
                    <a:pt x="6485" y="32438"/>
                  </a:lnTo>
                  <a:lnTo>
                    <a:pt x="6485" y="32438"/>
                  </a:lnTo>
                  <a:cubicBezTo>
                    <a:pt x="4661" y="24878"/>
                    <a:pt x="2543" y="16007"/>
                    <a:pt x="259" y="6508"/>
                  </a:cubicBezTo>
                  <a:lnTo>
                    <a:pt x="259" y="6508"/>
                  </a:lnTo>
                  <a:lnTo>
                    <a:pt x="26174" y="219"/>
                  </a:lnTo>
                  <a:lnTo>
                    <a:pt x="26174" y="219"/>
                  </a:lnTo>
                  <a:cubicBezTo>
                    <a:pt x="28066" y="8020"/>
                    <a:pt x="29626" y="14461"/>
                    <a:pt x="30756" y="19047"/>
                  </a:cubicBezTo>
                  <a:cubicBezTo>
                    <a:pt x="31323" y="21315"/>
                    <a:pt x="31757" y="23083"/>
                    <a:pt x="32057" y="24351"/>
                  </a:cubicBezTo>
                  <a:cubicBezTo>
                    <a:pt x="32191" y="24951"/>
                    <a:pt x="32324" y="25418"/>
                    <a:pt x="32391" y="25752"/>
                  </a:cubicBezTo>
                  <a:cubicBezTo>
                    <a:pt x="32457" y="25919"/>
                    <a:pt x="32457" y="26052"/>
                    <a:pt x="32491" y="26119"/>
                  </a:cubicBezTo>
                  <a:cubicBezTo>
                    <a:pt x="32491" y="26019"/>
                    <a:pt x="32457" y="25919"/>
                    <a:pt x="32424" y="25752"/>
                  </a:cubicBezTo>
                  <a:cubicBezTo>
                    <a:pt x="32357" y="25452"/>
                    <a:pt x="32224" y="24985"/>
                    <a:pt x="32090" y="24384"/>
                  </a:cubicBezTo>
                  <a:cubicBezTo>
                    <a:pt x="31824" y="23150"/>
                    <a:pt x="31390" y="21349"/>
                    <a:pt x="30856" y="19080"/>
                  </a:cubicBezTo>
                  <a:cubicBezTo>
                    <a:pt x="29755" y="14477"/>
                    <a:pt x="28188" y="7939"/>
                    <a:pt x="26320" y="100"/>
                  </a:cubicBezTo>
                  <a:lnTo>
                    <a:pt x="2628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50"/>
            <p:cNvSpPr/>
            <p:nvPr/>
          </p:nvSpPr>
          <p:spPr>
            <a:xfrm>
              <a:off x="12454450" y="871700"/>
              <a:ext cx="77575" cy="105925"/>
            </a:xfrm>
            <a:custGeom>
              <a:rect b="b" l="l" r="r" t="t"/>
              <a:pathLst>
                <a:path extrusionOk="0" h="4237" w="3103">
                  <a:moveTo>
                    <a:pt x="2769" y="0"/>
                  </a:moveTo>
                  <a:lnTo>
                    <a:pt x="0" y="701"/>
                  </a:lnTo>
                  <a:lnTo>
                    <a:pt x="834" y="4236"/>
                  </a:lnTo>
                  <a:lnTo>
                    <a:pt x="1835" y="4003"/>
                  </a:lnTo>
                  <a:lnTo>
                    <a:pt x="1535" y="2769"/>
                  </a:lnTo>
                  <a:lnTo>
                    <a:pt x="3102" y="2402"/>
                  </a:lnTo>
                  <a:lnTo>
                    <a:pt x="2936" y="1635"/>
                  </a:lnTo>
                  <a:lnTo>
                    <a:pt x="1334" y="2002"/>
                  </a:lnTo>
                  <a:lnTo>
                    <a:pt x="1168" y="1234"/>
                  </a:lnTo>
                  <a:lnTo>
                    <a:pt x="2969" y="801"/>
                  </a:lnTo>
                  <a:lnTo>
                    <a:pt x="276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50"/>
            <p:cNvSpPr/>
            <p:nvPr/>
          </p:nvSpPr>
          <p:spPr>
            <a:xfrm>
              <a:off x="12535325" y="853350"/>
              <a:ext cx="92600" cy="105100"/>
            </a:xfrm>
            <a:custGeom>
              <a:rect b="b" l="l" r="r" t="t"/>
              <a:pathLst>
                <a:path extrusionOk="0" h="4204" w="3704">
                  <a:moveTo>
                    <a:pt x="2803" y="0"/>
                  </a:moveTo>
                  <a:lnTo>
                    <a:pt x="1" y="667"/>
                  </a:lnTo>
                  <a:lnTo>
                    <a:pt x="835" y="4203"/>
                  </a:lnTo>
                  <a:lnTo>
                    <a:pt x="3703" y="3536"/>
                  </a:lnTo>
                  <a:lnTo>
                    <a:pt x="3537" y="2769"/>
                  </a:lnTo>
                  <a:lnTo>
                    <a:pt x="1669" y="3203"/>
                  </a:lnTo>
                  <a:lnTo>
                    <a:pt x="1535" y="2535"/>
                  </a:lnTo>
                  <a:lnTo>
                    <a:pt x="3103" y="2168"/>
                  </a:lnTo>
                  <a:lnTo>
                    <a:pt x="2936" y="1401"/>
                  </a:lnTo>
                  <a:lnTo>
                    <a:pt x="1335" y="1768"/>
                  </a:lnTo>
                  <a:lnTo>
                    <a:pt x="1202" y="1168"/>
                  </a:lnTo>
                  <a:lnTo>
                    <a:pt x="3003" y="767"/>
                  </a:lnTo>
                  <a:lnTo>
                    <a:pt x="280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50"/>
            <p:cNvSpPr/>
            <p:nvPr/>
          </p:nvSpPr>
          <p:spPr>
            <a:xfrm>
              <a:off x="12620400" y="835850"/>
              <a:ext cx="104250" cy="101750"/>
            </a:xfrm>
            <a:custGeom>
              <a:rect b="b" l="l" r="r" t="t"/>
              <a:pathLst>
                <a:path extrusionOk="0" h="4070" w="4170">
                  <a:moveTo>
                    <a:pt x="2087" y="809"/>
                  </a:moveTo>
                  <a:cubicBezTo>
                    <a:pt x="2291" y="809"/>
                    <a:pt x="2418" y="890"/>
                    <a:pt x="2469" y="1067"/>
                  </a:cubicBezTo>
                  <a:cubicBezTo>
                    <a:pt x="2535" y="1301"/>
                    <a:pt x="2369" y="1434"/>
                    <a:pt x="2035" y="1534"/>
                  </a:cubicBezTo>
                  <a:lnTo>
                    <a:pt x="1334" y="1701"/>
                  </a:lnTo>
                  <a:lnTo>
                    <a:pt x="1201" y="1000"/>
                  </a:lnTo>
                  <a:lnTo>
                    <a:pt x="1868" y="834"/>
                  </a:lnTo>
                  <a:cubicBezTo>
                    <a:pt x="1949" y="817"/>
                    <a:pt x="2022" y="809"/>
                    <a:pt x="2087" y="809"/>
                  </a:cubicBezTo>
                  <a:close/>
                  <a:moveTo>
                    <a:pt x="2626" y="2157"/>
                  </a:moveTo>
                  <a:cubicBezTo>
                    <a:pt x="2807" y="2157"/>
                    <a:pt x="2922" y="2246"/>
                    <a:pt x="2969" y="2435"/>
                  </a:cubicBezTo>
                  <a:cubicBezTo>
                    <a:pt x="3036" y="2668"/>
                    <a:pt x="2869" y="2835"/>
                    <a:pt x="2535" y="2902"/>
                  </a:cubicBezTo>
                  <a:lnTo>
                    <a:pt x="1701" y="3102"/>
                  </a:lnTo>
                  <a:lnTo>
                    <a:pt x="1535" y="2401"/>
                  </a:lnTo>
                  <a:lnTo>
                    <a:pt x="2369" y="2201"/>
                  </a:lnTo>
                  <a:cubicBezTo>
                    <a:pt x="2466" y="2172"/>
                    <a:pt x="2552" y="2157"/>
                    <a:pt x="2626" y="2157"/>
                  </a:cubicBezTo>
                  <a:close/>
                  <a:moveTo>
                    <a:pt x="2409" y="0"/>
                  </a:moveTo>
                  <a:cubicBezTo>
                    <a:pt x="2237" y="0"/>
                    <a:pt x="2045" y="21"/>
                    <a:pt x="1835" y="66"/>
                  </a:cubicBezTo>
                  <a:lnTo>
                    <a:pt x="0" y="533"/>
                  </a:lnTo>
                  <a:lnTo>
                    <a:pt x="834" y="4069"/>
                  </a:lnTo>
                  <a:lnTo>
                    <a:pt x="2769" y="3602"/>
                  </a:lnTo>
                  <a:cubicBezTo>
                    <a:pt x="3736" y="3402"/>
                    <a:pt x="4170" y="2902"/>
                    <a:pt x="4036" y="2301"/>
                  </a:cubicBezTo>
                  <a:cubicBezTo>
                    <a:pt x="3936" y="1868"/>
                    <a:pt x="3569" y="1568"/>
                    <a:pt x="3169" y="1568"/>
                  </a:cubicBezTo>
                  <a:cubicBezTo>
                    <a:pt x="3436" y="1367"/>
                    <a:pt x="3536" y="1000"/>
                    <a:pt x="3436" y="667"/>
                  </a:cubicBezTo>
                  <a:cubicBezTo>
                    <a:pt x="3358" y="253"/>
                    <a:pt x="3001" y="0"/>
                    <a:pt x="240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50"/>
            <p:cNvSpPr/>
            <p:nvPr/>
          </p:nvSpPr>
          <p:spPr>
            <a:xfrm>
              <a:off x="12399400" y="1065150"/>
              <a:ext cx="36725" cy="55075"/>
            </a:xfrm>
            <a:custGeom>
              <a:rect b="b" l="l" r="r" t="t"/>
              <a:pathLst>
                <a:path extrusionOk="0" h="2203" w="1469">
                  <a:moveTo>
                    <a:pt x="1468" y="1"/>
                  </a:moveTo>
                  <a:lnTo>
                    <a:pt x="1468" y="1"/>
                  </a:lnTo>
                  <a:cubicBezTo>
                    <a:pt x="1135" y="301"/>
                    <a:pt x="868" y="668"/>
                    <a:pt x="634" y="1035"/>
                  </a:cubicBezTo>
                  <a:cubicBezTo>
                    <a:pt x="367" y="1402"/>
                    <a:pt x="134" y="1769"/>
                    <a:pt x="1" y="2203"/>
                  </a:cubicBezTo>
                  <a:cubicBezTo>
                    <a:pt x="334" y="1902"/>
                    <a:pt x="601" y="1569"/>
                    <a:pt x="834" y="1168"/>
                  </a:cubicBezTo>
                  <a:cubicBezTo>
                    <a:pt x="1101" y="835"/>
                    <a:pt x="1335" y="435"/>
                    <a:pt x="146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50"/>
            <p:cNvSpPr/>
            <p:nvPr/>
          </p:nvSpPr>
          <p:spPr>
            <a:xfrm>
              <a:off x="12386050" y="1077675"/>
              <a:ext cx="62575" cy="34200"/>
            </a:xfrm>
            <a:custGeom>
              <a:rect b="b" l="l" r="r" t="t"/>
              <a:pathLst>
                <a:path extrusionOk="0" h="1368" w="2503">
                  <a:moveTo>
                    <a:pt x="1" y="0"/>
                  </a:moveTo>
                  <a:lnTo>
                    <a:pt x="1" y="0"/>
                  </a:lnTo>
                  <a:cubicBezTo>
                    <a:pt x="368" y="334"/>
                    <a:pt x="768" y="601"/>
                    <a:pt x="1202" y="801"/>
                  </a:cubicBezTo>
                  <a:cubicBezTo>
                    <a:pt x="1602" y="1034"/>
                    <a:pt x="2036" y="1235"/>
                    <a:pt x="2503" y="1368"/>
                  </a:cubicBezTo>
                  <a:cubicBezTo>
                    <a:pt x="2136" y="1068"/>
                    <a:pt x="1735" y="801"/>
                    <a:pt x="1302" y="601"/>
                  </a:cubicBezTo>
                  <a:cubicBezTo>
                    <a:pt x="901" y="334"/>
                    <a:pt x="468" y="134"/>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50"/>
            <p:cNvSpPr/>
            <p:nvPr/>
          </p:nvSpPr>
          <p:spPr>
            <a:xfrm>
              <a:off x="12496975" y="1042650"/>
              <a:ext cx="39225" cy="52550"/>
            </a:xfrm>
            <a:custGeom>
              <a:rect b="b" l="l" r="r" t="t"/>
              <a:pathLst>
                <a:path extrusionOk="0" h="2102" w="1569">
                  <a:moveTo>
                    <a:pt x="1568" y="0"/>
                  </a:moveTo>
                  <a:lnTo>
                    <a:pt x="1568" y="0"/>
                  </a:lnTo>
                  <a:cubicBezTo>
                    <a:pt x="1235" y="267"/>
                    <a:pt x="934" y="601"/>
                    <a:pt x="701" y="968"/>
                  </a:cubicBezTo>
                  <a:cubicBezTo>
                    <a:pt x="401" y="1335"/>
                    <a:pt x="167" y="1702"/>
                    <a:pt x="0" y="2102"/>
                  </a:cubicBezTo>
                  <a:cubicBezTo>
                    <a:pt x="334" y="1835"/>
                    <a:pt x="634" y="1501"/>
                    <a:pt x="868" y="1101"/>
                  </a:cubicBezTo>
                  <a:cubicBezTo>
                    <a:pt x="1168" y="768"/>
                    <a:pt x="1401" y="401"/>
                    <a:pt x="156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50"/>
            <p:cNvSpPr/>
            <p:nvPr/>
          </p:nvSpPr>
          <p:spPr>
            <a:xfrm>
              <a:off x="12486125" y="1051825"/>
              <a:ext cx="60075" cy="37550"/>
            </a:xfrm>
            <a:custGeom>
              <a:rect b="b" l="l" r="r" t="t"/>
              <a:pathLst>
                <a:path extrusionOk="0" h="1502" w="2403">
                  <a:moveTo>
                    <a:pt x="1" y="0"/>
                  </a:moveTo>
                  <a:cubicBezTo>
                    <a:pt x="334" y="334"/>
                    <a:pt x="701" y="634"/>
                    <a:pt x="1135" y="834"/>
                  </a:cubicBezTo>
                  <a:cubicBezTo>
                    <a:pt x="1535" y="1134"/>
                    <a:pt x="1969" y="1335"/>
                    <a:pt x="2402" y="1501"/>
                  </a:cubicBezTo>
                  <a:cubicBezTo>
                    <a:pt x="2069" y="1168"/>
                    <a:pt x="1669" y="868"/>
                    <a:pt x="1235" y="667"/>
                  </a:cubicBezTo>
                  <a:cubicBezTo>
                    <a:pt x="868" y="367"/>
                    <a:pt x="434" y="167"/>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50"/>
            <p:cNvSpPr/>
            <p:nvPr/>
          </p:nvSpPr>
          <p:spPr>
            <a:xfrm>
              <a:off x="12600375" y="1015125"/>
              <a:ext cx="39225" cy="53400"/>
            </a:xfrm>
            <a:custGeom>
              <a:rect b="b" l="l" r="r" t="t"/>
              <a:pathLst>
                <a:path extrusionOk="0" h="2136" w="1569">
                  <a:moveTo>
                    <a:pt x="1568" y="1"/>
                  </a:moveTo>
                  <a:lnTo>
                    <a:pt x="1568" y="1"/>
                  </a:lnTo>
                  <a:cubicBezTo>
                    <a:pt x="1235" y="267"/>
                    <a:pt x="935" y="601"/>
                    <a:pt x="701" y="1001"/>
                  </a:cubicBezTo>
                  <a:cubicBezTo>
                    <a:pt x="401" y="1335"/>
                    <a:pt x="167" y="1702"/>
                    <a:pt x="1" y="2135"/>
                  </a:cubicBezTo>
                  <a:cubicBezTo>
                    <a:pt x="334" y="1835"/>
                    <a:pt x="634" y="1502"/>
                    <a:pt x="868" y="1135"/>
                  </a:cubicBezTo>
                  <a:cubicBezTo>
                    <a:pt x="1168" y="801"/>
                    <a:pt x="1402" y="401"/>
                    <a:pt x="156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50"/>
            <p:cNvSpPr/>
            <p:nvPr/>
          </p:nvSpPr>
          <p:spPr>
            <a:xfrm>
              <a:off x="12589525" y="1024300"/>
              <a:ext cx="60075" cy="37550"/>
            </a:xfrm>
            <a:custGeom>
              <a:rect b="b" l="l" r="r" t="t"/>
              <a:pathLst>
                <a:path extrusionOk="0" h="1502" w="2403">
                  <a:moveTo>
                    <a:pt x="1" y="0"/>
                  </a:moveTo>
                  <a:cubicBezTo>
                    <a:pt x="335" y="334"/>
                    <a:pt x="735" y="634"/>
                    <a:pt x="1135" y="834"/>
                  </a:cubicBezTo>
                  <a:cubicBezTo>
                    <a:pt x="1535" y="1135"/>
                    <a:pt x="1969" y="1335"/>
                    <a:pt x="2403" y="1502"/>
                  </a:cubicBezTo>
                  <a:cubicBezTo>
                    <a:pt x="2069" y="1168"/>
                    <a:pt x="1669" y="868"/>
                    <a:pt x="1269" y="668"/>
                  </a:cubicBezTo>
                  <a:cubicBezTo>
                    <a:pt x="868" y="367"/>
                    <a:pt x="435" y="167"/>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50"/>
            <p:cNvSpPr/>
            <p:nvPr/>
          </p:nvSpPr>
          <p:spPr>
            <a:xfrm>
              <a:off x="12703775" y="987600"/>
              <a:ext cx="39225" cy="52575"/>
            </a:xfrm>
            <a:custGeom>
              <a:rect b="b" l="l" r="r" t="t"/>
              <a:pathLst>
                <a:path extrusionOk="0" h="2103" w="1569">
                  <a:moveTo>
                    <a:pt x="1569" y="1"/>
                  </a:moveTo>
                  <a:lnTo>
                    <a:pt x="1569" y="1"/>
                  </a:lnTo>
                  <a:cubicBezTo>
                    <a:pt x="1235" y="268"/>
                    <a:pt x="935" y="601"/>
                    <a:pt x="701" y="1001"/>
                  </a:cubicBezTo>
                  <a:cubicBezTo>
                    <a:pt x="401" y="1335"/>
                    <a:pt x="168" y="1702"/>
                    <a:pt x="1" y="2102"/>
                  </a:cubicBezTo>
                  <a:cubicBezTo>
                    <a:pt x="334" y="1835"/>
                    <a:pt x="635" y="1502"/>
                    <a:pt x="868" y="1135"/>
                  </a:cubicBezTo>
                  <a:cubicBezTo>
                    <a:pt x="1168" y="801"/>
                    <a:pt x="1402" y="401"/>
                    <a:pt x="156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50"/>
            <p:cNvSpPr/>
            <p:nvPr/>
          </p:nvSpPr>
          <p:spPr>
            <a:xfrm>
              <a:off x="12692950" y="997625"/>
              <a:ext cx="60050" cy="36700"/>
            </a:xfrm>
            <a:custGeom>
              <a:rect b="b" l="l" r="r" t="t"/>
              <a:pathLst>
                <a:path extrusionOk="0" h="1468" w="2402">
                  <a:moveTo>
                    <a:pt x="0" y="0"/>
                  </a:moveTo>
                  <a:lnTo>
                    <a:pt x="0" y="0"/>
                  </a:lnTo>
                  <a:cubicBezTo>
                    <a:pt x="367" y="334"/>
                    <a:pt x="734" y="600"/>
                    <a:pt x="1168" y="834"/>
                  </a:cubicBezTo>
                  <a:cubicBezTo>
                    <a:pt x="1535" y="1101"/>
                    <a:pt x="1968" y="1301"/>
                    <a:pt x="2402" y="1468"/>
                  </a:cubicBezTo>
                  <a:cubicBezTo>
                    <a:pt x="2068" y="1134"/>
                    <a:pt x="1701" y="834"/>
                    <a:pt x="1268" y="634"/>
                  </a:cubicBezTo>
                  <a:cubicBezTo>
                    <a:pt x="901" y="334"/>
                    <a:pt x="467" y="133"/>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50"/>
            <p:cNvSpPr/>
            <p:nvPr/>
          </p:nvSpPr>
          <p:spPr>
            <a:xfrm>
              <a:off x="12807200" y="960075"/>
              <a:ext cx="39200" cy="52575"/>
            </a:xfrm>
            <a:custGeom>
              <a:rect b="b" l="l" r="r" t="t"/>
              <a:pathLst>
                <a:path extrusionOk="0" h="2103" w="1568">
                  <a:moveTo>
                    <a:pt x="1568" y="1"/>
                  </a:moveTo>
                  <a:cubicBezTo>
                    <a:pt x="1234" y="268"/>
                    <a:pt x="934" y="601"/>
                    <a:pt x="701" y="1002"/>
                  </a:cubicBezTo>
                  <a:cubicBezTo>
                    <a:pt x="400" y="1335"/>
                    <a:pt x="167" y="1702"/>
                    <a:pt x="0" y="2102"/>
                  </a:cubicBezTo>
                  <a:cubicBezTo>
                    <a:pt x="334" y="1836"/>
                    <a:pt x="634" y="1502"/>
                    <a:pt x="867" y="1135"/>
                  </a:cubicBezTo>
                  <a:cubicBezTo>
                    <a:pt x="1168" y="768"/>
                    <a:pt x="1401" y="401"/>
                    <a:pt x="156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50"/>
            <p:cNvSpPr/>
            <p:nvPr/>
          </p:nvSpPr>
          <p:spPr>
            <a:xfrm>
              <a:off x="12796350" y="970100"/>
              <a:ext cx="60900" cy="36700"/>
            </a:xfrm>
            <a:custGeom>
              <a:rect b="b" l="l" r="r" t="t"/>
              <a:pathLst>
                <a:path extrusionOk="0" h="1468" w="2436">
                  <a:moveTo>
                    <a:pt x="1" y="0"/>
                  </a:moveTo>
                  <a:lnTo>
                    <a:pt x="1" y="0"/>
                  </a:lnTo>
                  <a:cubicBezTo>
                    <a:pt x="334" y="334"/>
                    <a:pt x="734" y="601"/>
                    <a:pt x="1135" y="834"/>
                  </a:cubicBezTo>
                  <a:cubicBezTo>
                    <a:pt x="1535" y="1101"/>
                    <a:pt x="1969" y="1301"/>
                    <a:pt x="2436" y="1468"/>
                  </a:cubicBezTo>
                  <a:cubicBezTo>
                    <a:pt x="2069" y="1134"/>
                    <a:pt x="1668" y="834"/>
                    <a:pt x="1268" y="634"/>
                  </a:cubicBezTo>
                  <a:cubicBezTo>
                    <a:pt x="868" y="367"/>
                    <a:pt x="434" y="134"/>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50"/>
            <p:cNvSpPr/>
            <p:nvPr/>
          </p:nvSpPr>
          <p:spPr>
            <a:xfrm>
              <a:off x="12427750" y="1171075"/>
              <a:ext cx="36725" cy="55050"/>
            </a:xfrm>
            <a:custGeom>
              <a:rect b="b" l="l" r="r" t="t"/>
              <a:pathLst>
                <a:path extrusionOk="0" h="2202" w="1469">
                  <a:moveTo>
                    <a:pt x="1468" y="0"/>
                  </a:moveTo>
                  <a:lnTo>
                    <a:pt x="1468" y="0"/>
                  </a:lnTo>
                  <a:cubicBezTo>
                    <a:pt x="1135" y="301"/>
                    <a:pt x="835" y="634"/>
                    <a:pt x="634" y="1034"/>
                  </a:cubicBezTo>
                  <a:cubicBezTo>
                    <a:pt x="368" y="1368"/>
                    <a:pt x="134" y="1768"/>
                    <a:pt x="1" y="2202"/>
                  </a:cubicBezTo>
                  <a:cubicBezTo>
                    <a:pt x="301" y="1902"/>
                    <a:pt x="601" y="1535"/>
                    <a:pt x="835" y="1168"/>
                  </a:cubicBezTo>
                  <a:cubicBezTo>
                    <a:pt x="1101" y="801"/>
                    <a:pt x="1302" y="401"/>
                    <a:pt x="146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50"/>
            <p:cNvSpPr/>
            <p:nvPr/>
          </p:nvSpPr>
          <p:spPr>
            <a:xfrm>
              <a:off x="12414400" y="1182750"/>
              <a:ext cx="61750" cy="34200"/>
            </a:xfrm>
            <a:custGeom>
              <a:rect b="b" l="l" r="r" t="t"/>
              <a:pathLst>
                <a:path extrusionOk="0" h="1368" w="2470">
                  <a:moveTo>
                    <a:pt x="1" y="0"/>
                  </a:moveTo>
                  <a:cubicBezTo>
                    <a:pt x="335" y="334"/>
                    <a:pt x="735" y="601"/>
                    <a:pt x="1168" y="801"/>
                  </a:cubicBezTo>
                  <a:cubicBezTo>
                    <a:pt x="1569" y="1068"/>
                    <a:pt x="2002" y="1268"/>
                    <a:pt x="2469" y="1368"/>
                  </a:cubicBezTo>
                  <a:cubicBezTo>
                    <a:pt x="2136" y="1068"/>
                    <a:pt x="1736" y="801"/>
                    <a:pt x="1302" y="601"/>
                  </a:cubicBezTo>
                  <a:cubicBezTo>
                    <a:pt x="902" y="334"/>
                    <a:pt x="435" y="134"/>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50"/>
            <p:cNvSpPr/>
            <p:nvPr/>
          </p:nvSpPr>
          <p:spPr>
            <a:xfrm>
              <a:off x="12525325" y="1146875"/>
              <a:ext cx="38375" cy="53400"/>
            </a:xfrm>
            <a:custGeom>
              <a:rect b="b" l="l" r="r" t="t"/>
              <a:pathLst>
                <a:path extrusionOk="0" h="2136" w="1535">
                  <a:moveTo>
                    <a:pt x="1535" y="1"/>
                  </a:moveTo>
                  <a:lnTo>
                    <a:pt x="1535" y="1"/>
                  </a:lnTo>
                  <a:cubicBezTo>
                    <a:pt x="1201" y="301"/>
                    <a:pt x="901" y="635"/>
                    <a:pt x="668" y="1035"/>
                  </a:cubicBezTo>
                  <a:cubicBezTo>
                    <a:pt x="367" y="1369"/>
                    <a:pt x="134" y="1736"/>
                    <a:pt x="0" y="2136"/>
                  </a:cubicBezTo>
                  <a:cubicBezTo>
                    <a:pt x="334" y="1869"/>
                    <a:pt x="601" y="1535"/>
                    <a:pt x="834" y="1135"/>
                  </a:cubicBezTo>
                  <a:cubicBezTo>
                    <a:pt x="1135" y="802"/>
                    <a:pt x="1368" y="435"/>
                    <a:pt x="153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50"/>
            <p:cNvSpPr/>
            <p:nvPr/>
          </p:nvSpPr>
          <p:spPr>
            <a:xfrm>
              <a:off x="12513650" y="1156900"/>
              <a:ext cx="60900" cy="37550"/>
            </a:xfrm>
            <a:custGeom>
              <a:rect b="b" l="l" r="r" t="t"/>
              <a:pathLst>
                <a:path extrusionOk="0" h="1502" w="2436">
                  <a:moveTo>
                    <a:pt x="0" y="0"/>
                  </a:moveTo>
                  <a:lnTo>
                    <a:pt x="0" y="0"/>
                  </a:lnTo>
                  <a:cubicBezTo>
                    <a:pt x="334" y="367"/>
                    <a:pt x="734" y="634"/>
                    <a:pt x="1168" y="834"/>
                  </a:cubicBezTo>
                  <a:cubicBezTo>
                    <a:pt x="1535" y="1134"/>
                    <a:pt x="1969" y="1335"/>
                    <a:pt x="2436" y="1501"/>
                  </a:cubicBezTo>
                  <a:cubicBezTo>
                    <a:pt x="2069" y="1168"/>
                    <a:pt x="1702" y="868"/>
                    <a:pt x="1268" y="667"/>
                  </a:cubicBezTo>
                  <a:cubicBezTo>
                    <a:pt x="868" y="401"/>
                    <a:pt x="467" y="167"/>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50"/>
            <p:cNvSpPr/>
            <p:nvPr/>
          </p:nvSpPr>
          <p:spPr>
            <a:xfrm>
              <a:off x="12628725" y="1120200"/>
              <a:ext cx="39225" cy="52575"/>
            </a:xfrm>
            <a:custGeom>
              <a:rect b="b" l="l" r="r" t="t"/>
              <a:pathLst>
                <a:path extrusionOk="0" h="2103" w="1569">
                  <a:moveTo>
                    <a:pt x="1569" y="1"/>
                  </a:moveTo>
                  <a:lnTo>
                    <a:pt x="1569" y="1"/>
                  </a:lnTo>
                  <a:cubicBezTo>
                    <a:pt x="1202" y="267"/>
                    <a:pt x="935" y="601"/>
                    <a:pt x="701" y="1001"/>
                  </a:cubicBezTo>
                  <a:cubicBezTo>
                    <a:pt x="401" y="1335"/>
                    <a:pt x="168" y="1702"/>
                    <a:pt x="1" y="2102"/>
                  </a:cubicBezTo>
                  <a:cubicBezTo>
                    <a:pt x="334" y="1835"/>
                    <a:pt x="635" y="1502"/>
                    <a:pt x="868" y="1135"/>
                  </a:cubicBezTo>
                  <a:cubicBezTo>
                    <a:pt x="1135" y="801"/>
                    <a:pt x="1402" y="401"/>
                    <a:pt x="156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50"/>
            <p:cNvSpPr/>
            <p:nvPr/>
          </p:nvSpPr>
          <p:spPr>
            <a:xfrm>
              <a:off x="12617050" y="1130200"/>
              <a:ext cx="60900" cy="36725"/>
            </a:xfrm>
            <a:custGeom>
              <a:rect b="b" l="l" r="r" t="t"/>
              <a:pathLst>
                <a:path extrusionOk="0" h="1469" w="2436">
                  <a:moveTo>
                    <a:pt x="1" y="1"/>
                  </a:moveTo>
                  <a:cubicBezTo>
                    <a:pt x="334" y="334"/>
                    <a:pt x="735" y="601"/>
                    <a:pt x="1168" y="835"/>
                  </a:cubicBezTo>
                  <a:cubicBezTo>
                    <a:pt x="1535" y="1102"/>
                    <a:pt x="1969" y="1302"/>
                    <a:pt x="2436" y="1469"/>
                  </a:cubicBezTo>
                  <a:cubicBezTo>
                    <a:pt x="2069" y="1135"/>
                    <a:pt x="1702" y="868"/>
                    <a:pt x="1268" y="635"/>
                  </a:cubicBezTo>
                  <a:cubicBezTo>
                    <a:pt x="901" y="368"/>
                    <a:pt x="468" y="134"/>
                    <a:pt x="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50"/>
            <p:cNvSpPr/>
            <p:nvPr/>
          </p:nvSpPr>
          <p:spPr>
            <a:xfrm>
              <a:off x="12732150" y="1092675"/>
              <a:ext cx="39200" cy="53400"/>
            </a:xfrm>
            <a:custGeom>
              <a:rect b="b" l="l" r="r" t="t"/>
              <a:pathLst>
                <a:path extrusionOk="0" h="2136" w="1568">
                  <a:moveTo>
                    <a:pt x="1568" y="1"/>
                  </a:moveTo>
                  <a:cubicBezTo>
                    <a:pt x="1201" y="268"/>
                    <a:pt x="934" y="601"/>
                    <a:pt x="701" y="1001"/>
                  </a:cubicBezTo>
                  <a:cubicBezTo>
                    <a:pt x="400" y="1335"/>
                    <a:pt x="167" y="1702"/>
                    <a:pt x="0" y="2136"/>
                  </a:cubicBezTo>
                  <a:cubicBezTo>
                    <a:pt x="334" y="1835"/>
                    <a:pt x="634" y="1502"/>
                    <a:pt x="867" y="1135"/>
                  </a:cubicBezTo>
                  <a:cubicBezTo>
                    <a:pt x="1168" y="801"/>
                    <a:pt x="1401" y="401"/>
                    <a:pt x="156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50"/>
            <p:cNvSpPr/>
            <p:nvPr/>
          </p:nvSpPr>
          <p:spPr>
            <a:xfrm>
              <a:off x="12721300" y="1102700"/>
              <a:ext cx="60900" cy="36700"/>
            </a:xfrm>
            <a:custGeom>
              <a:rect b="b" l="l" r="r" t="t"/>
              <a:pathLst>
                <a:path extrusionOk="0" h="1468" w="2436">
                  <a:moveTo>
                    <a:pt x="0" y="0"/>
                  </a:moveTo>
                  <a:lnTo>
                    <a:pt x="0" y="0"/>
                  </a:lnTo>
                  <a:cubicBezTo>
                    <a:pt x="367" y="334"/>
                    <a:pt x="734" y="600"/>
                    <a:pt x="1168" y="834"/>
                  </a:cubicBezTo>
                  <a:cubicBezTo>
                    <a:pt x="1535" y="1101"/>
                    <a:pt x="1968" y="1301"/>
                    <a:pt x="2435" y="1468"/>
                  </a:cubicBezTo>
                  <a:cubicBezTo>
                    <a:pt x="2069" y="1134"/>
                    <a:pt x="1702" y="834"/>
                    <a:pt x="1268" y="634"/>
                  </a:cubicBezTo>
                  <a:cubicBezTo>
                    <a:pt x="901" y="367"/>
                    <a:pt x="467" y="133"/>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50"/>
            <p:cNvSpPr/>
            <p:nvPr/>
          </p:nvSpPr>
          <p:spPr>
            <a:xfrm>
              <a:off x="12835550" y="1065150"/>
              <a:ext cx="39225" cy="53400"/>
            </a:xfrm>
            <a:custGeom>
              <a:rect b="b" l="l" r="r" t="t"/>
              <a:pathLst>
                <a:path extrusionOk="0" h="2136" w="1569">
                  <a:moveTo>
                    <a:pt x="1568" y="1"/>
                  </a:moveTo>
                  <a:lnTo>
                    <a:pt x="1568" y="1"/>
                  </a:lnTo>
                  <a:cubicBezTo>
                    <a:pt x="1235" y="268"/>
                    <a:pt x="934" y="601"/>
                    <a:pt x="701" y="1002"/>
                  </a:cubicBezTo>
                  <a:cubicBezTo>
                    <a:pt x="401" y="1335"/>
                    <a:pt x="167" y="1702"/>
                    <a:pt x="0" y="2136"/>
                  </a:cubicBezTo>
                  <a:cubicBezTo>
                    <a:pt x="334" y="1836"/>
                    <a:pt x="634" y="1502"/>
                    <a:pt x="868" y="1135"/>
                  </a:cubicBezTo>
                  <a:cubicBezTo>
                    <a:pt x="1168" y="802"/>
                    <a:pt x="1401" y="401"/>
                    <a:pt x="156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50"/>
            <p:cNvSpPr/>
            <p:nvPr/>
          </p:nvSpPr>
          <p:spPr>
            <a:xfrm>
              <a:off x="12823875" y="1075175"/>
              <a:ext cx="60900" cy="36700"/>
            </a:xfrm>
            <a:custGeom>
              <a:rect b="b" l="l" r="r" t="t"/>
              <a:pathLst>
                <a:path extrusionOk="0" h="1468" w="2436">
                  <a:moveTo>
                    <a:pt x="0" y="0"/>
                  </a:moveTo>
                  <a:cubicBezTo>
                    <a:pt x="334" y="334"/>
                    <a:pt x="734" y="601"/>
                    <a:pt x="1168" y="834"/>
                  </a:cubicBezTo>
                  <a:cubicBezTo>
                    <a:pt x="1568" y="1101"/>
                    <a:pt x="1968" y="1335"/>
                    <a:pt x="2435" y="1468"/>
                  </a:cubicBezTo>
                  <a:cubicBezTo>
                    <a:pt x="2102" y="1134"/>
                    <a:pt x="1702" y="868"/>
                    <a:pt x="1268" y="634"/>
                  </a:cubicBezTo>
                  <a:cubicBezTo>
                    <a:pt x="901" y="367"/>
                    <a:pt x="467" y="134"/>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50"/>
            <p:cNvSpPr/>
            <p:nvPr/>
          </p:nvSpPr>
          <p:spPr>
            <a:xfrm>
              <a:off x="12455275" y="1270300"/>
              <a:ext cx="37550" cy="54250"/>
            </a:xfrm>
            <a:custGeom>
              <a:rect b="b" l="l" r="r" t="t"/>
              <a:pathLst>
                <a:path extrusionOk="0" h="2170" w="1502">
                  <a:moveTo>
                    <a:pt x="1502" y="1"/>
                  </a:moveTo>
                  <a:lnTo>
                    <a:pt x="1502" y="1"/>
                  </a:lnTo>
                  <a:cubicBezTo>
                    <a:pt x="1168" y="301"/>
                    <a:pt x="868" y="635"/>
                    <a:pt x="668" y="1035"/>
                  </a:cubicBezTo>
                  <a:cubicBezTo>
                    <a:pt x="401" y="1369"/>
                    <a:pt x="167" y="1769"/>
                    <a:pt x="0" y="2169"/>
                  </a:cubicBezTo>
                  <a:cubicBezTo>
                    <a:pt x="334" y="1869"/>
                    <a:pt x="634" y="1535"/>
                    <a:pt x="834" y="1168"/>
                  </a:cubicBezTo>
                  <a:cubicBezTo>
                    <a:pt x="1135" y="801"/>
                    <a:pt x="1335" y="401"/>
                    <a:pt x="150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50"/>
            <p:cNvSpPr/>
            <p:nvPr/>
          </p:nvSpPr>
          <p:spPr>
            <a:xfrm>
              <a:off x="12442775" y="1281975"/>
              <a:ext cx="62550" cy="35050"/>
            </a:xfrm>
            <a:custGeom>
              <a:rect b="b" l="l" r="r" t="t"/>
              <a:pathLst>
                <a:path extrusionOk="0" h="1402" w="2502">
                  <a:moveTo>
                    <a:pt x="0" y="1"/>
                  </a:moveTo>
                  <a:cubicBezTo>
                    <a:pt x="334" y="334"/>
                    <a:pt x="734" y="601"/>
                    <a:pt x="1201" y="801"/>
                  </a:cubicBezTo>
                  <a:cubicBezTo>
                    <a:pt x="1601" y="1035"/>
                    <a:pt x="2035" y="1235"/>
                    <a:pt x="2469" y="1402"/>
                  </a:cubicBezTo>
                  <a:lnTo>
                    <a:pt x="2502" y="1369"/>
                  </a:lnTo>
                  <a:cubicBezTo>
                    <a:pt x="1735" y="801"/>
                    <a:pt x="901" y="334"/>
                    <a:pt x="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50"/>
            <p:cNvSpPr/>
            <p:nvPr/>
          </p:nvSpPr>
          <p:spPr>
            <a:xfrm>
              <a:off x="12553675" y="1246125"/>
              <a:ext cx="39225" cy="53400"/>
            </a:xfrm>
            <a:custGeom>
              <a:rect b="b" l="l" r="r" t="t"/>
              <a:pathLst>
                <a:path extrusionOk="0" h="2136" w="1569">
                  <a:moveTo>
                    <a:pt x="1568" y="1"/>
                  </a:moveTo>
                  <a:lnTo>
                    <a:pt x="1568" y="1"/>
                  </a:lnTo>
                  <a:cubicBezTo>
                    <a:pt x="1201" y="301"/>
                    <a:pt x="935" y="634"/>
                    <a:pt x="701" y="1035"/>
                  </a:cubicBezTo>
                  <a:cubicBezTo>
                    <a:pt x="401" y="1335"/>
                    <a:pt x="167" y="1735"/>
                    <a:pt x="1" y="2135"/>
                  </a:cubicBezTo>
                  <a:cubicBezTo>
                    <a:pt x="334" y="1869"/>
                    <a:pt x="634" y="1535"/>
                    <a:pt x="868" y="1135"/>
                  </a:cubicBezTo>
                  <a:cubicBezTo>
                    <a:pt x="1168" y="801"/>
                    <a:pt x="1402" y="434"/>
                    <a:pt x="156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50"/>
            <p:cNvSpPr/>
            <p:nvPr/>
          </p:nvSpPr>
          <p:spPr>
            <a:xfrm>
              <a:off x="12542825" y="1256125"/>
              <a:ext cx="60075" cy="37550"/>
            </a:xfrm>
            <a:custGeom>
              <a:rect b="b" l="l" r="r" t="t"/>
              <a:pathLst>
                <a:path extrusionOk="0" h="1502" w="2403">
                  <a:moveTo>
                    <a:pt x="1" y="1"/>
                  </a:moveTo>
                  <a:lnTo>
                    <a:pt x="1" y="1"/>
                  </a:lnTo>
                  <a:cubicBezTo>
                    <a:pt x="335" y="334"/>
                    <a:pt x="735" y="635"/>
                    <a:pt x="1135" y="835"/>
                  </a:cubicBezTo>
                  <a:cubicBezTo>
                    <a:pt x="1535" y="1135"/>
                    <a:pt x="1969" y="1335"/>
                    <a:pt x="2403" y="1502"/>
                  </a:cubicBezTo>
                  <a:cubicBezTo>
                    <a:pt x="2069" y="1168"/>
                    <a:pt x="1669" y="868"/>
                    <a:pt x="1269" y="668"/>
                  </a:cubicBezTo>
                  <a:cubicBezTo>
                    <a:pt x="868" y="368"/>
                    <a:pt x="435" y="168"/>
                    <a:pt x="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50"/>
            <p:cNvSpPr/>
            <p:nvPr/>
          </p:nvSpPr>
          <p:spPr>
            <a:xfrm>
              <a:off x="12657075" y="1219450"/>
              <a:ext cx="39225" cy="52550"/>
            </a:xfrm>
            <a:custGeom>
              <a:rect b="b" l="l" r="r" t="t"/>
              <a:pathLst>
                <a:path extrusionOk="0" h="2102" w="1569">
                  <a:moveTo>
                    <a:pt x="1569" y="0"/>
                  </a:moveTo>
                  <a:lnTo>
                    <a:pt x="1569" y="0"/>
                  </a:lnTo>
                  <a:cubicBezTo>
                    <a:pt x="1202" y="267"/>
                    <a:pt x="902" y="600"/>
                    <a:pt x="668" y="1001"/>
                  </a:cubicBezTo>
                  <a:cubicBezTo>
                    <a:pt x="401" y="1334"/>
                    <a:pt x="168" y="1701"/>
                    <a:pt x="1" y="2102"/>
                  </a:cubicBezTo>
                  <a:cubicBezTo>
                    <a:pt x="334" y="1835"/>
                    <a:pt x="635" y="1501"/>
                    <a:pt x="868" y="1101"/>
                  </a:cubicBezTo>
                  <a:cubicBezTo>
                    <a:pt x="1135" y="767"/>
                    <a:pt x="1369" y="400"/>
                    <a:pt x="156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50"/>
            <p:cNvSpPr/>
            <p:nvPr/>
          </p:nvSpPr>
          <p:spPr>
            <a:xfrm>
              <a:off x="12646250" y="1229450"/>
              <a:ext cx="60050" cy="36725"/>
            </a:xfrm>
            <a:custGeom>
              <a:rect b="b" l="l" r="r" t="t"/>
              <a:pathLst>
                <a:path extrusionOk="0" h="1469" w="2402">
                  <a:moveTo>
                    <a:pt x="0" y="0"/>
                  </a:moveTo>
                  <a:lnTo>
                    <a:pt x="0" y="0"/>
                  </a:lnTo>
                  <a:cubicBezTo>
                    <a:pt x="334" y="334"/>
                    <a:pt x="734" y="601"/>
                    <a:pt x="1168" y="834"/>
                  </a:cubicBezTo>
                  <a:cubicBezTo>
                    <a:pt x="1535" y="1101"/>
                    <a:pt x="1968" y="1335"/>
                    <a:pt x="2402" y="1468"/>
                  </a:cubicBezTo>
                  <a:cubicBezTo>
                    <a:pt x="2068" y="1135"/>
                    <a:pt x="1668" y="868"/>
                    <a:pt x="1268" y="634"/>
                  </a:cubicBezTo>
                  <a:cubicBezTo>
                    <a:pt x="868" y="367"/>
                    <a:pt x="434" y="134"/>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50"/>
            <p:cNvSpPr/>
            <p:nvPr/>
          </p:nvSpPr>
          <p:spPr>
            <a:xfrm>
              <a:off x="12760500" y="1191925"/>
              <a:ext cx="39200" cy="53400"/>
            </a:xfrm>
            <a:custGeom>
              <a:rect b="b" l="l" r="r" t="t"/>
              <a:pathLst>
                <a:path extrusionOk="0" h="2136" w="1568">
                  <a:moveTo>
                    <a:pt x="1568" y="0"/>
                  </a:moveTo>
                  <a:lnTo>
                    <a:pt x="1568" y="0"/>
                  </a:lnTo>
                  <a:cubicBezTo>
                    <a:pt x="1201" y="300"/>
                    <a:pt x="934" y="634"/>
                    <a:pt x="701" y="1001"/>
                  </a:cubicBezTo>
                  <a:cubicBezTo>
                    <a:pt x="400" y="1335"/>
                    <a:pt x="167" y="1735"/>
                    <a:pt x="0" y="2135"/>
                  </a:cubicBezTo>
                  <a:cubicBezTo>
                    <a:pt x="334" y="1868"/>
                    <a:pt x="634" y="1501"/>
                    <a:pt x="867" y="1134"/>
                  </a:cubicBezTo>
                  <a:cubicBezTo>
                    <a:pt x="1168" y="801"/>
                    <a:pt x="1401" y="434"/>
                    <a:pt x="156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50"/>
            <p:cNvSpPr/>
            <p:nvPr/>
          </p:nvSpPr>
          <p:spPr>
            <a:xfrm>
              <a:off x="12748825" y="1201925"/>
              <a:ext cx="60900" cy="36725"/>
            </a:xfrm>
            <a:custGeom>
              <a:rect b="b" l="l" r="r" t="t"/>
              <a:pathLst>
                <a:path extrusionOk="0" h="1469" w="2436">
                  <a:moveTo>
                    <a:pt x="0" y="1"/>
                  </a:moveTo>
                  <a:lnTo>
                    <a:pt x="0" y="1"/>
                  </a:lnTo>
                  <a:cubicBezTo>
                    <a:pt x="367" y="301"/>
                    <a:pt x="734" y="601"/>
                    <a:pt x="1168" y="834"/>
                  </a:cubicBezTo>
                  <a:cubicBezTo>
                    <a:pt x="1568" y="1101"/>
                    <a:pt x="2002" y="1301"/>
                    <a:pt x="2435" y="1468"/>
                  </a:cubicBezTo>
                  <a:cubicBezTo>
                    <a:pt x="2102" y="1135"/>
                    <a:pt x="1701" y="834"/>
                    <a:pt x="1268" y="634"/>
                  </a:cubicBezTo>
                  <a:cubicBezTo>
                    <a:pt x="901" y="367"/>
                    <a:pt x="467" y="134"/>
                    <a:pt x="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50"/>
            <p:cNvSpPr/>
            <p:nvPr/>
          </p:nvSpPr>
          <p:spPr>
            <a:xfrm>
              <a:off x="12863900" y="1164400"/>
              <a:ext cx="39225" cy="52550"/>
            </a:xfrm>
            <a:custGeom>
              <a:rect b="b" l="l" r="r" t="t"/>
              <a:pathLst>
                <a:path extrusionOk="0" h="2102" w="1569">
                  <a:moveTo>
                    <a:pt x="1568" y="0"/>
                  </a:moveTo>
                  <a:cubicBezTo>
                    <a:pt x="1235" y="267"/>
                    <a:pt x="934" y="601"/>
                    <a:pt x="701" y="1001"/>
                  </a:cubicBezTo>
                  <a:cubicBezTo>
                    <a:pt x="401" y="1335"/>
                    <a:pt x="167" y="1702"/>
                    <a:pt x="0" y="2102"/>
                  </a:cubicBezTo>
                  <a:cubicBezTo>
                    <a:pt x="334" y="1835"/>
                    <a:pt x="634" y="1502"/>
                    <a:pt x="901" y="1135"/>
                  </a:cubicBezTo>
                  <a:cubicBezTo>
                    <a:pt x="1168" y="768"/>
                    <a:pt x="1401" y="401"/>
                    <a:pt x="156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50"/>
            <p:cNvSpPr/>
            <p:nvPr/>
          </p:nvSpPr>
          <p:spPr>
            <a:xfrm>
              <a:off x="12852225" y="1174400"/>
              <a:ext cx="60900" cy="36725"/>
            </a:xfrm>
            <a:custGeom>
              <a:rect b="b" l="l" r="r" t="t"/>
              <a:pathLst>
                <a:path extrusionOk="0" h="1469" w="2436">
                  <a:moveTo>
                    <a:pt x="0" y="1"/>
                  </a:moveTo>
                  <a:lnTo>
                    <a:pt x="0" y="1"/>
                  </a:lnTo>
                  <a:cubicBezTo>
                    <a:pt x="367" y="334"/>
                    <a:pt x="734" y="601"/>
                    <a:pt x="1168" y="835"/>
                  </a:cubicBezTo>
                  <a:cubicBezTo>
                    <a:pt x="1568" y="1102"/>
                    <a:pt x="1969" y="1302"/>
                    <a:pt x="2436" y="1468"/>
                  </a:cubicBezTo>
                  <a:cubicBezTo>
                    <a:pt x="2102" y="1135"/>
                    <a:pt x="1702" y="835"/>
                    <a:pt x="1268" y="635"/>
                  </a:cubicBezTo>
                  <a:cubicBezTo>
                    <a:pt x="901" y="368"/>
                    <a:pt x="467" y="134"/>
                    <a:pt x="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0" name="Google Shape;900;p50"/>
          <p:cNvGrpSpPr/>
          <p:nvPr/>
        </p:nvGrpSpPr>
        <p:grpSpPr>
          <a:xfrm>
            <a:off x="7447725" y="385975"/>
            <a:ext cx="1282625" cy="1071625"/>
            <a:chOff x="13091550" y="1473800"/>
            <a:chExt cx="1282625" cy="1071625"/>
          </a:xfrm>
        </p:grpSpPr>
        <p:sp>
          <p:nvSpPr>
            <p:cNvPr id="901" name="Google Shape;901;p50"/>
            <p:cNvSpPr/>
            <p:nvPr/>
          </p:nvSpPr>
          <p:spPr>
            <a:xfrm>
              <a:off x="13596100" y="1890750"/>
              <a:ext cx="778075" cy="654675"/>
            </a:xfrm>
            <a:custGeom>
              <a:rect b="b" l="l" r="r" t="t"/>
              <a:pathLst>
                <a:path extrusionOk="0" h="26187" w="31123">
                  <a:moveTo>
                    <a:pt x="10774" y="1"/>
                  </a:moveTo>
                  <a:cubicBezTo>
                    <a:pt x="0" y="10575"/>
                    <a:pt x="4937" y="20349"/>
                    <a:pt x="4937" y="20349"/>
                  </a:cubicBezTo>
                  <a:lnTo>
                    <a:pt x="25285" y="26186"/>
                  </a:lnTo>
                  <a:cubicBezTo>
                    <a:pt x="24418" y="23517"/>
                    <a:pt x="24151" y="20682"/>
                    <a:pt x="24518" y="17913"/>
                  </a:cubicBezTo>
                  <a:cubicBezTo>
                    <a:pt x="25051" y="13143"/>
                    <a:pt x="31122" y="5838"/>
                    <a:pt x="31122" y="5838"/>
                  </a:cubicBezTo>
                  <a:lnTo>
                    <a:pt x="10774" y="1"/>
                  </a:lnTo>
                  <a:close/>
                </a:path>
              </a:pathLst>
            </a:custGeom>
            <a:solidFill>
              <a:srgbClr val="BDB9B0">
                <a:alpha val="57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50"/>
            <p:cNvSpPr/>
            <p:nvPr/>
          </p:nvSpPr>
          <p:spPr>
            <a:xfrm>
              <a:off x="13091550" y="1476300"/>
              <a:ext cx="989075" cy="830600"/>
            </a:xfrm>
            <a:custGeom>
              <a:rect b="b" l="l" r="r" t="t"/>
              <a:pathLst>
                <a:path extrusionOk="0" h="33224" w="39563">
                  <a:moveTo>
                    <a:pt x="13711" y="0"/>
                  </a:moveTo>
                  <a:cubicBezTo>
                    <a:pt x="1" y="13410"/>
                    <a:pt x="6305" y="25819"/>
                    <a:pt x="6305" y="25819"/>
                  </a:cubicBezTo>
                  <a:lnTo>
                    <a:pt x="32157" y="33224"/>
                  </a:lnTo>
                  <a:cubicBezTo>
                    <a:pt x="31056" y="29821"/>
                    <a:pt x="30723" y="26252"/>
                    <a:pt x="31157" y="22716"/>
                  </a:cubicBezTo>
                  <a:cubicBezTo>
                    <a:pt x="31857" y="16645"/>
                    <a:pt x="39563" y="7405"/>
                    <a:pt x="39563" y="7405"/>
                  </a:cubicBezTo>
                  <a:lnTo>
                    <a:pt x="1371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50"/>
            <p:cNvSpPr/>
            <p:nvPr/>
          </p:nvSpPr>
          <p:spPr>
            <a:xfrm>
              <a:off x="13209150" y="1473800"/>
              <a:ext cx="871475" cy="836450"/>
            </a:xfrm>
            <a:custGeom>
              <a:rect b="b" l="l" r="r" t="t"/>
              <a:pathLst>
                <a:path extrusionOk="0" h="33458" w="34859">
                  <a:moveTo>
                    <a:pt x="9007" y="0"/>
                  </a:moveTo>
                  <a:lnTo>
                    <a:pt x="8940" y="33"/>
                  </a:lnTo>
                  <a:cubicBezTo>
                    <a:pt x="7406" y="1534"/>
                    <a:pt x="6005" y="3169"/>
                    <a:pt x="4737" y="4937"/>
                  </a:cubicBezTo>
                  <a:cubicBezTo>
                    <a:pt x="3403" y="6805"/>
                    <a:pt x="2302" y="8873"/>
                    <a:pt x="1468" y="11041"/>
                  </a:cubicBezTo>
                  <a:cubicBezTo>
                    <a:pt x="601" y="13343"/>
                    <a:pt x="134" y="15811"/>
                    <a:pt x="67" y="18280"/>
                  </a:cubicBezTo>
                  <a:cubicBezTo>
                    <a:pt x="0" y="20848"/>
                    <a:pt x="467" y="23417"/>
                    <a:pt x="1435" y="25819"/>
                  </a:cubicBezTo>
                  <a:lnTo>
                    <a:pt x="1535" y="25985"/>
                  </a:lnTo>
                  <a:lnTo>
                    <a:pt x="1535" y="26019"/>
                  </a:lnTo>
                  <a:lnTo>
                    <a:pt x="1601" y="26019"/>
                  </a:lnTo>
                  <a:lnTo>
                    <a:pt x="27420" y="33391"/>
                  </a:lnTo>
                  <a:lnTo>
                    <a:pt x="27587" y="33457"/>
                  </a:lnTo>
                  <a:lnTo>
                    <a:pt x="27587" y="33457"/>
                  </a:lnTo>
                  <a:lnTo>
                    <a:pt x="27520" y="33291"/>
                  </a:lnTo>
                  <a:cubicBezTo>
                    <a:pt x="26886" y="31356"/>
                    <a:pt x="26519" y="29354"/>
                    <a:pt x="26419" y="27353"/>
                  </a:cubicBezTo>
                  <a:cubicBezTo>
                    <a:pt x="26386" y="26419"/>
                    <a:pt x="26386" y="25485"/>
                    <a:pt x="26419" y="24551"/>
                  </a:cubicBezTo>
                  <a:cubicBezTo>
                    <a:pt x="26453" y="23650"/>
                    <a:pt x="26553" y="22783"/>
                    <a:pt x="26719" y="21916"/>
                  </a:cubicBezTo>
                  <a:cubicBezTo>
                    <a:pt x="27086" y="20348"/>
                    <a:pt x="27653" y="18847"/>
                    <a:pt x="28387" y="17412"/>
                  </a:cubicBezTo>
                  <a:cubicBezTo>
                    <a:pt x="28988" y="16178"/>
                    <a:pt x="29655" y="15011"/>
                    <a:pt x="30389" y="13843"/>
                  </a:cubicBezTo>
                  <a:cubicBezTo>
                    <a:pt x="31690" y="11742"/>
                    <a:pt x="32857" y="10174"/>
                    <a:pt x="33624" y="9107"/>
                  </a:cubicBezTo>
                  <a:lnTo>
                    <a:pt x="34558" y="7906"/>
                  </a:lnTo>
                  <a:lnTo>
                    <a:pt x="34792" y="7605"/>
                  </a:lnTo>
                  <a:cubicBezTo>
                    <a:pt x="34859" y="7539"/>
                    <a:pt x="34859" y="7505"/>
                    <a:pt x="34859" y="7505"/>
                  </a:cubicBezTo>
                  <a:lnTo>
                    <a:pt x="34859" y="7505"/>
                  </a:lnTo>
                  <a:lnTo>
                    <a:pt x="34792" y="7572"/>
                  </a:lnTo>
                  <a:lnTo>
                    <a:pt x="34525" y="7872"/>
                  </a:lnTo>
                  <a:cubicBezTo>
                    <a:pt x="34325" y="8139"/>
                    <a:pt x="34025" y="8539"/>
                    <a:pt x="33591" y="9073"/>
                  </a:cubicBezTo>
                  <a:cubicBezTo>
                    <a:pt x="32790" y="10141"/>
                    <a:pt x="31623" y="11708"/>
                    <a:pt x="30289" y="13777"/>
                  </a:cubicBezTo>
                  <a:cubicBezTo>
                    <a:pt x="29555" y="14944"/>
                    <a:pt x="28888" y="16145"/>
                    <a:pt x="28287" y="17346"/>
                  </a:cubicBezTo>
                  <a:cubicBezTo>
                    <a:pt x="27520" y="18780"/>
                    <a:pt x="26953" y="20315"/>
                    <a:pt x="26586" y="21882"/>
                  </a:cubicBezTo>
                  <a:cubicBezTo>
                    <a:pt x="26419" y="22750"/>
                    <a:pt x="26286" y="23650"/>
                    <a:pt x="26286" y="24551"/>
                  </a:cubicBezTo>
                  <a:cubicBezTo>
                    <a:pt x="26219" y="25485"/>
                    <a:pt x="26219" y="26419"/>
                    <a:pt x="26286" y="27353"/>
                  </a:cubicBezTo>
                  <a:cubicBezTo>
                    <a:pt x="26350" y="29322"/>
                    <a:pt x="26696" y="31290"/>
                    <a:pt x="27292" y="33168"/>
                  </a:cubicBezTo>
                  <a:lnTo>
                    <a:pt x="27292" y="33168"/>
                  </a:lnTo>
                  <a:lnTo>
                    <a:pt x="1716" y="25832"/>
                  </a:lnTo>
                  <a:lnTo>
                    <a:pt x="1716" y="25832"/>
                  </a:lnTo>
                  <a:cubicBezTo>
                    <a:pt x="1690" y="25804"/>
                    <a:pt x="1668" y="25772"/>
                    <a:pt x="1668" y="25718"/>
                  </a:cubicBezTo>
                  <a:cubicBezTo>
                    <a:pt x="701" y="23350"/>
                    <a:pt x="234" y="20815"/>
                    <a:pt x="301" y="18246"/>
                  </a:cubicBezTo>
                  <a:cubicBezTo>
                    <a:pt x="334" y="15811"/>
                    <a:pt x="801" y="13410"/>
                    <a:pt x="1668" y="11108"/>
                  </a:cubicBezTo>
                  <a:cubicBezTo>
                    <a:pt x="2502" y="8940"/>
                    <a:pt x="3570" y="6905"/>
                    <a:pt x="4904" y="5037"/>
                  </a:cubicBezTo>
                  <a:cubicBezTo>
                    <a:pt x="6160" y="3285"/>
                    <a:pt x="7514" y="1664"/>
                    <a:pt x="9032" y="174"/>
                  </a:cubicBezTo>
                  <a:lnTo>
                    <a:pt x="9032" y="174"/>
                  </a:lnTo>
                  <a:lnTo>
                    <a:pt x="27720" y="5471"/>
                  </a:lnTo>
                  <a:lnTo>
                    <a:pt x="32957" y="6972"/>
                  </a:lnTo>
                  <a:lnTo>
                    <a:pt x="34358" y="7372"/>
                  </a:lnTo>
                  <a:lnTo>
                    <a:pt x="34859" y="7505"/>
                  </a:lnTo>
                  <a:lnTo>
                    <a:pt x="34392" y="7339"/>
                  </a:lnTo>
                  <a:lnTo>
                    <a:pt x="33024" y="6938"/>
                  </a:lnTo>
                  <a:lnTo>
                    <a:pt x="27820" y="5404"/>
                  </a:lnTo>
                  <a:lnTo>
                    <a:pt x="904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50"/>
            <p:cNvSpPr/>
            <p:nvPr/>
          </p:nvSpPr>
          <p:spPr>
            <a:xfrm>
              <a:off x="13501025" y="1618900"/>
              <a:ext cx="129275" cy="119275"/>
            </a:xfrm>
            <a:custGeom>
              <a:rect b="b" l="l" r="r" t="t"/>
              <a:pathLst>
                <a:path extrusionOk="0" h="4771" w="5171">
                  <a:moveTo>
                    <a:pt x="1101" y="0"/>
                  </a:moveTo>
                  <a:lnTo>
                    <a:pt x="0" y="3503"/>
                  </a:lnTo>
                  <a:lnTo>
                    <a:pt x="901" y="3803"/>
                  </a:lnTo>
                  <a:lnTo>
                    <a:pt x="1468" y="2002"/>
                  </a:lnTo>
                  <a:lnTo>
                    <a:pt x="1902" y="3736"/>
                  </a:lnTo>
                  <a:lnTo>
                    <a:pt x="2335" y="3870"/>
                  </a:lnTo>
                  <a:lnTo>
                    <a:pt x="3703" y="2635"/>
                  </a:lnTo>
                  <a:lnTo>
                    <a:pt x="3136" y="4503"/>
                  </a:lnTo>
                  <a:lnTo>
                    <a:pt x="4070" y="4770"/>
                  </a:lnTo>
                  <a:lnTo>
                    <a:pt x="5171" y="1301"/>
                  </a:lnTo>
                  <a:lnTo>
                    <a:pt x="4337" y="1034"/>
                  </a:lnTo>
                  <a:lnTo>
                    <a:pt x="2502" y="2669"/>
                  </a:lnTo>
                  <a:lnTo>
                    <a:pt x="1902" y="267"/>
                  </a:lnTo>
                  <a:lnTo>
                    <a:pt x="110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50"/>
            <p:cNvSpPr/>
            <p:nvPr/>
          </p:nvSpPr>
          <p:spPr>
            <a:xfrm>
              <a:off x="13608600" y="1665600"/>
              <a:ext cx="101750" cy="106750"/>
            </a:xfrm>
            <a:custGeom>
              <a:rect b="b" l="l" r="r" t="t"/>
              <a:pathLst>
                <a:path extrusionOk="0" h="4270" w="4070">
                  <a:moveTo>
                    <a:pt x="2836" y="1134"/>
                  </a:moveTo>
                  <a:lnTo>
                    <a:pt x="2936" y="2369"/>
                  </a:lnTo>
                  <a:lnTo>
                    <a:pt x="2035" y="2102"/>
                  </a:lnTo>
                  <a:lnTo>
                    <a:pt x="2836" y="1134"/>
                  </a:lnTo>
                  <a:close/>
                  <a:moveTo>
                    <a:pt x="2636" y="0"/>
                  </a:moveTo>
                  <a:lnTo>
                    <a:pt x="0" y="3002"/>
                  </a:lnTo>
                  <a:lnTo>
                    <a:pt x="1034" y="3336"/>
                  </a:lnTo>
                  <a:lnTo>
                    <a:pt x="1501" y="2735"/>
                  </a:lnTo>
                  <a:lnTo>
                    <a:pt x="3003" y="3202"/>
                  </a:lnTo>
                  <a:lnTo>
                    <a:pt x="3036" y="3936"/>
                  </a:lnTo>
                  <a:lnTo>
                    <a:pt x="4070" y="4270"/>
                  </a:lnTo>
                  <a:lnTo>
                    <a:pt x="4070" y="4270"/>
                  </a:lnTo>
                  <a:lnTo>
                    <a:pt x="3636" y="300"/>
                  </a:lnTo>
                  <a:lnTo>
                    <a:pt x="263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50"/>
            <p:cNvSpPr/>
            <p:nvPr/>
          </p:nvSpPr>
          <p:spPr>
            <a:xfrm>
              <a:off x="13717850" y="1687275"/>
              <a:ext cx="101750" cy="112600"/>
            </a:xfrm>
            <a:custGeom>
              <a:rect b="b" l="l" r="r" t="t"/>
              <a:pathLst>
                <a:path extrusionOk="0" h="4504" w="4070">
                  <a:moveTo>
                    <a:pt x="1835" y="1101"/>
                  </a:moveTo>
                  <a:lnTo>
                    <a:pt x="2369" y="1268"/>
                  </a:lnTo>
                  <a:cubicBezTo>
                    <a:pt x="2769" y="1401"/>
                    <a:pt x="2936" y="1635"/>
                    <a:pt x="2836" y="1969"/>
                  </a:cubicBezTo>
                  <a:cubicBezTo>
                    <a:pt x="2762" y="2190"/>
                    <a:pt x="2597" y="2320"/>
                    <a:pt x="2356" y="2320"/>
                  </a:cubicBezTo>
                  <a:cubicBezTo>
                    <a:pt x="2270" y="2320"/>
                    <a:pt x="2174" y="2304"/>
                    <a:pt x="2068" y="2269"/>
                  </a:cubicBezTo>
                  <a:lnTo>
                    <a:pt x="1501" y="2102"/>
                  </a:lnTo>
                  <a:lnTo>
                    <a:pt x="1835" y="1101"/>
                  </a:lnTo>
                  <a:close/>
                  <a:moveTo>
                    <a:pt x="1068" y="0"/>
                  </a:moveTo>
                  <a:lnTo>
                    <a:pt x="0" y="3503"/>
                  </a:lnTo>
                  <a:lnTo>
                    <a:pt x="968" y="3803"/>
                  </a:lnTo>
                  <a:lnTo>
                    <a:pt x="1268" y="2869"/>
                  </a:lnTo>
                  <a:lnTo>
                    <a:pt x="1801" y="3036"/>
                  </a:lnTo>
                  <a:lnTo>
                    <a:pt x="2168" y="4170"/>
                  </a:lnTo>
                  <a:lnTo>
                    <a:pt x="3202" y="4504"/>
                  </a:lnTo>
                  <a:lnTo>
                    <a:pt x="2802" y="3169"/>
                  </a:lnTo>
                  <a:cubicBezTo>
                    <a:pt x="3269" y="3103"/>
                    <a:pt x="3703" y="2769"/>
                    <a:pt x="3836" y="2269"/>
                  </a:cubicBezTo>
                  <a:cubicBezTo>
                    <a:pt x="4070" y="1468"/>
                    <a:pt x="3636" y="801"/>
                    <a:pt x="2669" y="501"/>
                  </a:cubicBezTo>
                  <a:lnTo>
                    <a:pt x="106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50"/>
            <p:cNvSpPr/>
            <p:nvPr/>
          </p:nvSpPr>
          <p:spPr>
            <a:xfrm>
              <a:off x="13332575" y="1776500"/>
              <a:ext cx="60050" cy="28375"/>
            </a:xfrm>
            <a:custGeom>
              <a:rect b="b" l="l" r="r" t="t"/>
              <a:pathLst>
                <a:path extrusionOk="0" h="1135" w="2402">
                  <a:moveTo>
                    <a:pt x="2402" y="1"/>
                  </a:moveTo>
                  <a:cubicBezTo>
                    <a:pt x="1935" y="67"/>
                    <a:pt x="1535" y="234"/>
                    <a:pt x="1134" y="468"/>
                  </a:cubicBezTo>
                  <a:cubicBezTo>
                    <a:pt x="734" y="634"/>
                    <a:pt x="334" y="835"/>
                    <a:pt x="0" y="1135"/>
                  </a:cubicBezTo>
                  <a:cubicBezTo>
                    <a:pt x="434" y="1035"/>
                    <a:pt x="867" y="901"/>
                    <a:pt x="1234" y="668"/>
                  </a:cubicBezTo>
                  <a:cubicBezTo>
                    <a:pt x="1668" y="501"/>
                    <a:pt x="2035" y="268"/>
                    <a:pt x="240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50"/>
            <p:cNvSpPr/>
            <p:nvPr/>
          </p:nvSpPr>
          <p:spPr>
            <a:xfrm>
              <a:off x="13342575" y="1761500"/>
              <a:ext cx="36725" cy="60900"/>
            </a:xfrm>
            <a:custGeom>
              <a:rect b="b" l="l" r="r" t="t"/>
              <a:pathLst>
                <a:path extrusionOk="0" h="2436" w="1469">
                  <a:moveTo>
                    <a:pt x="0" y="0"/>
                  </a:moveTo>
                  <a:lnTo>
                    <a:pt x="0" y="0"/>
                  </a:lnTo>
                  <a:cubicBezTo>
                    <a:pt x="134" y="467"/>
                    <a:pt x="334" y="868"/>
                    <a:pt x="634" y="1268"/>
                  </a:cubicBezTo>
                  <a:cubicBezTo>
                    <a:pt x="824" y="1678"/>
                    <a:pt x="1102" y="2058"/>
                    <a:pt x="1414" y="2381"/>
                  </a:cubicBezTo>
                  <a:lnTo>
                    <a:pt x="1414" y="2381"/>
                  </a:lnTo>
                  <a:cubicBezTo>
                    <a:pt x="1081" y="1502"/>
                    <a:pt x="589" y="719"/>
                    <a:pt x="0" y="0"/>
                  </a:cubicBezTo>
                  <a:close/>
                  <a:moveTo>
                    <a:pt x="1414" y="2381"/>
                  </a:moveTo>
                  <a:cubicBezTo>
                    <a:pt x="1421" y="2399"/>
                    <a:pt x="1428" y="2417"/>
                    <a:pt x="1435" y="2435"/>
                  </a:cubicBezTo>
                  <a:lnTo>
                    <a:pt x="1468" y="2435"/>
                  </a:lnTo>
                  <a:cubicBezTo>
                    <a:pt x="1450" y="2417"/>
                    <a:pt x="1432" y="2399"/>
                    <a:pt x="1414" y="238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50"/>
            <p:cNvSpPr/>
            <p:nvPr/>
          </p:nvSpPr>
          <p:spPr>
            <a:xfrm>
              <a:off x="13429300" y="1806525"/>
              <a:ext cx="60900" cy="25875"/>
            </a:xfrm>
            <a:custGeom>
              <a:rect b="b" l="l" r="r" t="t"/>
              <a:pathLst>
                <a:path extrusionOk="0" h="1035" w="2436">
                  <a:moveTo>
                    <a:pt x="2436" y="1"/>
                  </a:moveTo>
                  <a:lnTo>
                    <a:pt x="2436" y="1"/>
                  </a:lnTo>
                  <a:cubicBezTo>
                    <a:pt x="2002" y="67"/>
                    <a:pt x="1568" y="201"/>
                    <a:pt x="1168" y="401"/>
                  </a:cubicBezTo>
                  <a:cubicBezTo>
                    <a:pt x="768" y="568"/>
                    <a:pt x="368" y="768"/>
                    <a:pt x="1" y="1035"/>
                  </a:cubicBezTo>
                  <a:cubicBezTo>
                    <a:pt x="434" y="968"/>
                    <a:pt x="868" y="834"/>
                    <a:pt x="1268" y="634"/>
                  </a:cubicBezTo>
                  <a:cubicBezTo>
                    <a:pt x="1668" y="468"/>
                    <a:pt x="2069" y="267"/>
                    <a:pt x="243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50"/>
            <p:cNvSpPr/>
            <p:nvPr/>
          </p:nvSpPr>
          <p:spPr>
            <a:xfrm>
              <a:off x="13441800" y="1789025"/>
              <a:ext cx="33400" cy="62550"/>
            </a:xfrm>
            <a:custGeom>
              <a:rect b="b" l="l" r="r" t="t"/>
              <a:pathLst>
                <a:path extrusionOk="0" h="2502" w="1336">
                  <a:moveTo>
                    <a:pt x="1" y="0"/>
                  </a:moveTo>
                  <a:lnTo>
                    <a:pt x="1" y="0"/>
                  </a:lnTo>
                  <a:cubicBezTo>
                    <a:pt x="134" y="467"/>
                    <a:pt x="301" y="901"/>
                    <a:pt x="568" y="1301"/>
                  </a:cubicBezTo>
                  <a:cubicBezTo>
                    <a:pt x="768" y="1735"/>
                    <a:pt x="1035" y="2168"/>
                    <a:pt x="1335" y="2502"/>
                  </a:cubicBezTo>
                  <a:cubicBezTo>
                    <a:pt x="1235" y="2035"/>
                    <a:pt x="1035" y="1601"/>
                    <a:pt x="768" y="1201"/>
                  </a:cubicBezTo>
                  <a:cubicBezTo>
                    <a:pt x="568" y="767"/>
                    <a:pt x="301" y="367"/>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50"/>
            <p:cNvSpPr/>
            <p:nvPr/>
          </p:nvSpPr>
          <p:spPr>
            <a:xfrm>
              <a:off x="13532700" y="1834050"/>
              <a:ext cx="60900" cy="26700"/>
            </a:xfrm>
            <a:custGeom>
              <a:rect b="b" l="l" r="r" t="t"/>
              <a:pathLst>
                <a:path extrusionOk="0" h="1068" w="2436">
                  <a:moveTo>
                    <a:pt x="2436" y="0"/>
                  </a:moveTo>
                  <a:cubicBezTo>
                    <a:pt x="2002" y="67"/>
                    <a:pt x="1569" y="234"/>
                    <a:pt x="1168" y="434"/>
                  </a:cubicBezTo>
                  <a:cubicBezTo>
                    <a:pt x="768" y="567"/>
                    <a:pt x="368" y="768"/>
                    <a:pt x="1" y="1068"/>
                  </a:cubicBezTo>
                  <a:cubicBezTo>
                    <a:pt x="868" y="834"/>
                    <a:pt x="1669" y="501"/>
                    <a:pt x="243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50"/>
            <p:cNvSpPr/>
            <p:nvPr/>
          </p:nvSpPr>
          <p:spPr>
            <a:xfrm>
              <a:off x="13545225" y="1817375"/>
              <a:ext cx="33375" cy="62550"/>
            </a:xfrm>
            <a:custGeom>
              <a:rect b="b" l="l" r="r" t="t"/>
              <a:pathLst>
                <a:path extrusionOk="0" h="2502" w="1335">
                  <a:moveTo>
                    <a:pt x="0" y="0"/>
                  </a:moveTo>
                  <a:cubicBezTo>
                    <a:pt x="100" y="467"/>
                    <a:pt x="300" y="901"/>
                    <a:pt x="567" y="1301"/>
                  </a:cubicBezTo>
                  <a:cubicBezTo>
                    <a:pt x="767" y="1735"/>
                    <a:pt x="1034" y="2135"/>
                    <a:pt x="1335" y="2502"/>
                  </a:cubicBezTo>
                  <a:cubicBezTo>
                    <a:pt x="1201" y="2035"/>
                    <a:pt x="1001" y="1601"/>
                    <a:pt x="767" y="1201"/>
                  </a:cubicBezTo>
                  <a:cubicBezTo>
                    <a:pt x="567" y="767"/>
                    <a:pt x="300" y="367"/>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50"/>
            <p:cNvSpPr/>
            <p:nvPr/>
          </p:nvSpPr>
          <p:spPr>
            <a:xfrm>
              <a:off x="13636950" y="1862400"/>
              <a:ext cx="60075" cy="26700"/>
            </a:xfrm>
            <a:custGeom>
              <a:rect b="b" l="l" r="r" t="t"/>
              <a:pathLst>
                <a:path extrusionOk="0" h="1068" w="2403">
                  <a:moveTo>
                    <a:pt x="2402" y="0"/>
                  </a:moveTo>
                  <a:cubicBezTo>
                    <a:pt x="1535" y="234"/>
                    <a:pt x="734" y="568"/>
                    <a:pt x="1" y="1068"/>
                  </a:cubicBezTo>
                  <a:cubicBezTo>
                    <a:pt x="434" y="1001"/>
                    <a:pt x="834" y="834"/>
                    <a:pt x="1235" y="634"/>
                  </a:cubicBezTo>
                  <a:cubicBezTo>
                    <a:pt x="1668" y="501"/>
                    <a:pt x="2069" y="267"/>
                    <a:pt x="240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50"/>
            <p:cNvSpPr/>
            <p:nvPr/>
          </p:nvSpPr>
          <p:spPr>
            <a:xfrm>
              <a:off x="13647800" y="1845725"/>
              <a:ext cx="34200" cy="62575"/>
            </a:xfrm>
            <a:custGeom>
              <a:rect b="b" l="l" r="r" t="t"/>
              <a:pathLst>
                <a:path extrusionOk="0" h="2503" w="1368">
                  <a:moveTo>
                    <a:pt x="0" y="0"/>
                  </a:moveTo>
                  <a:lnTo>
                    <a:pt x="0" y="0"/>
                  </a:lnTo>
                  <a:cubicBezTo>
                    <a:pt x="134" y="467"/>
                    <a:pt x="334" y="901"/>
                    <a:pt x="601" y="1301"/>
                  </a:cubicBezTo>
                  <a:cubicBezTo>
                    <a:pt x="801" y="1735"/>
                    <a:pt x="1034" y="2135"/>
                    <a:pt x="1368" y="2502"/>
                  </a:cubicBezTo>
                  <a:cubicBezTo>
                    <a:pt x="1234" y="2035"/>
                    <a:pt x="1034" y="1601"/>
                    <a:pt x="801" y="1201"/>
                  </a:cubicBezTo>
                  <a:cubicBezTo>
                    <a:pt x="601" y="768"/>
                    <a:pt x="334" y="367"/>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50"/>
            <p:cNvSpPr/>
            <p:nvPr/>
          </p:nvSpPr>
          <p:spPr>
            <a:xfrm>
              <a:off x="13739525" y="1891575"/>
              <a:ext cx="60075" cy="25900"/>
            </a:xfrm>
            <a:custGeom>
              <a:rect b="b" l="l" r="r" t="t"/>
              <a:pathLst>
                <a:path extrusionOk="0" h="1036" w="2403">
                  <a:moveTo>
                    <a:pt x="2402" y="1"/>
                  </a:moveTo>
                  <a:cubicBezTo>
                    <a:pt x="1969" y="68"/>
                    <a:pt x="1535" y="201"/>
                    <a:pt x="1168" y="401"/>
                  </a:cubicBezTo>
                  <a:cubicBezTo>
                    <a:pt x="734" y="535"/>
                    <a:pt x="334" y="768"/>
                    <a:pt x="0" y="1035"/>
                  </a:cubicBezTo>
                  <a:cubicBezTo>
                    <a:pt x="434" y="968"/>
                    <a:pt x="834" y="802"/>
                    <a:pt x="1235" y="601"/>
                  </a:cubicBezTo>
                  <a:cubicBezTo>
                    <a:pt x="1668" y="468"/>
                    <a:pt x="2069" y="268"/>
                    <a:pt x="240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50"/>
            <p:cNvSpPr/>
            <p:nvPr/>
          </p:nvSpPr>
          <p:spPr>
            <a:xfrm>
              <a:off x="13751200" y="1874075"/>
              <a:ext cx="34225" cy="62575"/>
            </a:xfrm>
            <a:custGeom>
              <a:rect b="b" l="l" r="r" t="t"/>
              <a:pathLst>
                <a:path extrusionOk="0" h="2503" w="1369">
                  <a:moveTo>
                    <a:pt x="0" y="0"/>
                  </a:moveTo>
                  <a:cubicBezTo>
                    <a:pt x="134" y="467"/>
                    <a:pt x="334" y="901"/>
                    <a:pt x="601" y="1301"/>
                  </a:cubicBezTo>
                  <a:cubicBezTo>
                    <a:pt x="768" y="1735"/>
                    <a:pt x="1035" y="2135"/>
                    <a:pt x="1368" y="2502"/>
                  </a:cubicBezTo>
                  <a:cubicBezTo>
                    <a:pt x="1235" y="2035"/>
                    <a:pt x="1035" y="1602"/>
                    <a:pt x="768" y="1201"/>
                  </a:cubicBezTo>
                  <a:cubicBezTo>
                    <a:pt x="568" y="768"/>
                    <a:pt x="334" y="367"/>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50"/>
            <p:cNvSpPr/>
            <p:nvPr/>
          </p:nvSpPr>
          <p:spPr>
            <a:xfrm>
              <a:off x="13318400" y="1878250"/>
              <a:ext cx="59225" cy="28375"/>
            </a:xfrm>
            <a:custGeom>
              <a:rect b="b" l="l" r="r" t="t"/>
              <a:pathLst>
                <a:path extrusionOk="0" h="1135" w="2369">
                  <a:moveTo>
                    <a:pt x="2368" y="0"/>
                  </a:moveTo>
                  <a:cubicBezTo>
                    <a:pt x="1501" y="234"/>
                    <a:pt x="701" y="634"/>
                    <a:pt x="0" y="1134"/>
                  </a:cubicBezTo>
                  <a:cubicBezTo>
                    <a:pt x="434" y="1068"/>
                    <a:pt x="834" y="901"/>
                    <a:pt x="1234" y="667"/>
                  </a:cubicBezTo>
                  <a:cubicBezTo>
                    <a:pt x="1635" y="501"/>
                    <a:pt x="2035" y="300"/>
                    <a:pt x="236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50"/>
            <p:cNvSpPr/>
            <p:nvPr/>
          </p:nvSpPr>
          <p:spPr>
            <a:xfrm>
              <a:off x="13328400" y="1863225"/>
              <a:ext cx="36725" cy="60900"/>
            </a:xfrm>
            <a:custGeom>
              <a:rect b="b" l="l" r="r" t="t"/>
              <a:pathLst>
                <a:path extrusionOk="0" h="2436" w="1469">
                  <a:moveTo>
                    <a:pt x="0" y="1"/>
                  </a:moveTo>
                  <a:lnTo>
                    <a:pt x="0" y="1"/>
                  </a:lnTo>
                  <a:cubicBezTo>
                    <a:pt x="134" y="468"/>
                    <a:pt x="334" y="901"/>
                    <a:pt x="634" y="1302"/>
                  </a:cubicBezTo>
                  <a:cubicBezTo>
                    <a:pt x="834" y="1702"/>
                    <a:pt x="1101" y="2102"/>
                    <a:pt x="1468" y="2436"/>
                  </a:cubicBezTo>
                  <a:cubicBezTo>
                    <a:pt x="1301" y="2002"/>
                    <a:pt x="1101" y="1569"/>
                    <a:pt x="834" y="1168"/>
                  </a:cubicBezTo>
                  <a:cubicBezTo>
                    <a:pt x="601" y="735"/>
                    <a:pt x="301" y="368"/>
                    <a:pt x="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50"/>
            <p:cNvSpPr/>
            <p:nvPr/>
          </p:nvSpPr>
          <p:spPr>
            <a:xfrm>
              <a:off x="13415125" y="1908275"/>
              <a:ext cx="60900" cy="25875"/>
            </a:xfrm>
            <a:custGeom>
              <a:rect b="b" l="l" r="r" t="t"/>
              <a:pathLst>
                <a:path extrusionOk="0" h="1035" w="2436">
                  <a:moveTo>
                    <a:pt x="2436" y="0"/>
                  </a:moveTo>
                  <a:lnTo>
                    <a:pt x="2436" y="0"/>
                  </a:lnTo>
                  <a:cubicBezTo>
                    <a:pt x="2002" y="67"/>
                    <a:pt x="1568" y="200"/>
                    <a:pt x="1168" y="434"/>
                  </a:cubicBezTo>
                  <a:cubicBezTo>
                    <a:pt x="734" y="567"/>
                    <a:pt x="367" y="767"/>
                    <a:pt x="1" y="1034"/>
                  </a:cubicBezTo>
                  <a:cubicBezTo>
                    <a:pt x="434" y="967"/>
                    <a:pt x="868" y="834"/>
                    <a:pt x="1268" y="634"/>
                  </a:cubicBezTo>
                  <a:cubicBezTo>
                    <a:pt x="1668" y="500"/>
                    <a:pt x="2069" y="267"/>
                    <a:pt x="243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50"/>
            <p:cNvSpPr/>
            <p:nvPr/>
          </p:nvSpPr>
          <p:spPr>
            <a:xfrm>
              <a:off x="13426800" y="1891575"/>
              <a:ext cx="34225" cy="62575"/>
            </a:xfrm>
            <a:custGeom>
              <a:rect b="b" l="l" r="r" t="t"/>
              <a:pathLst>
                <a:path extrusionOk="0" h="2503" w="1369">
                  <a:moveTo>
                    <a:pt x="1" y="1"/>
                  </a:moveTo>
                  <a:lnTo>
                    <a:pt x="1" y="1"/>
                  </a:lnTo>
                  <a:cubicBezTo>
                    <a:pt x="134" y="468"/>
                    <a:pt x="334" y="902"/>
                    <a:pt x="601" y="1302"/>
                  </a:cubicBezTo>
                  <a:cubicBezTo>
                    <a:pt x="801" y="1736"/>
                    <a:pt x="1068" y="2136"/>
                    <a:pt x="1368" y="2503"/>
                  </a:cubicBezTo>
                  <a:cubicBezTo>
                    <a:pt x="1235" y="2036"/>
                    <a:pt x="1035" y="1602"/>
                    <a:pt x="801" y="1202"/>
                  </a:cubicBezTo>
                  <a:cubicBezTo>
                    <a:pt x="601" y="768"/>
                    <a:pt x="334" y="368"/>
                    <a:pt x="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50"/>
            <p:cNvSpPr/>
            <p:nvPr/>
          </p:nvSpPr>
          <p:spPr>
            <a:xfrm>
              <a:off x="13518525" y="1936625"/>
              <a:ext cx="60075" cy="25875"/>
            </a:xfrm>
            <a:custGeom>
              <a:rect b="b" l="l" r="r" t="t"/>
              <a:pathLst>
                <a:path extrusionOk="0" h="1035" w="2403">
                  <a:moveTo>
                    <a:pt x="2403" y="0"/>
                  </a:moveTo>
                  <a:lnTo>
                    <a:pt x="2403" y="0"/>
                  </a:lnTo>
                  <a:cubicBezTo>
                    <a:pt x="1969" y="67"/>
                    <a:pt x="1569" y="200"/>
                    <a:pt x="1168" y="434"/>
                  </a:cubicBezTo>
                  <a:cubicBezTo>
                    <a:pt x="735" y="567"/>
                    <a:pt x="334" y="767"/>
                    <a:pt x="1" y="1034"/>
                  </a:cubicBezTo>
                  <a:cubicBezTo>
                    <a:pt x="835" y="834"/>
                    <a:pt x="1669" y="467"/>
                    <a:pt x="240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50"/>
            <p:cNvSpPr/>
            <p:nvPr/>
          </p:nvSpPr>
          <p:spPr>
            <a:xfrm>
              <a:off x="13530200" y="1919950"/>
              <a:ext cx="34225" cy="62550"/>
            </a:xfrm>
            <a:custGeom>
              <a:rect b="b" l="l" r="r" t="t"/>
              <a:pathLst>
                <a:path extrusionOk="0" h="2502" w="1369">
                  <a:moveTo>
                    <a:pt x="1" y="0"/>
                  </a:moveTo>
                  <a:cubicBezTo>
                    <a:pt x="134" y="434"/>
                    <a:pt x="334" y="901"/>
                    <a:pt x="601" y="1301"/>
                  </a:cubicBezTo>
                  <a:cubicBezTo>
                    <a:pt x="768" y="1735"/>
                    <a:pt x="1035" y="2135"/>
                    <a:pt x="1368" y="2502"/>
                  </a:cubicBezTo>
                  <a:cubicBezTo>
                    <a:pt x="1235" y="2035"/>
                    <a:pt x="1035" y="1601"/>
                    <a:pt x="768" y="1201"/>
                  </a:cubicBezTo>
                  <a:cubicBezTo>
                    <a:pt x="568" y="734"/>
                    <a:pt x="334" y="334"/>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50"/>
            <p:cNvSpPr/>
            <p:nvPr/>
          </p:nvSpPr>
          <p:spPr>
            <a:xfrm>
              <a:off x="13621950" y="1964975"/>
              <a:ext cx="60050" cy="25875"/>
            </a:xfrm>
            <a:custGeom>
              <a:rect b="b" l="l" r="r" t="t"/>
              <a:pathLst>
                <a:path extrusionOk="0" h="1035" w="2402">
                  <a:moveTo>
                    <a:pt x="2402" y="0"/>
                  </a:moveTo>
                  <a:lnTo>
                    <a:pt x="2402" y="0"/>
                  </a:lnTo>
                  <a:cubicBezTo>
                    <a:pt x="1968" y="67"/>
                    <a:pt x="1535" y="201"/>
                    <a:pt x="1168" y="434"/>
                  </a:cubicBezTo>
                  <a:cubicBezTo>
                    <a:pt x="734" y="567"/>
                    <a:pt x="334" y="768"/>
                    <a:pt x="0" y="1034"/>
                  </a:cubicBezTo>
                  <a:cubicBezTo>
                    <a:pt x="834" y="834"/>
                    <a:pt x="1668" y="467"/>
                    <a:pt x="240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50"/>
            <p:cNvSpPr/>
            <p:nvPr/>
          </p:nvSpPr>
          <p:spPr>
            <a:xfrm>
              <a:off x="13633625" y="1948300"/>
              <a:ext cx="34200" cy="62575"/>
            </a:xfrm>
            <a:custGeom>
              <a:rect b="b" l="l" r="r" t="t"/>
              <a:pathLst>
                <a:path extrusionOk="0" h="2503" w="1368">
                  <a:moveTo>
                    <a:pt x="0" y="0"/>
                  </a:moveTo>
                  <a:lnTo>
                    <a:pt x="0" y="0"/>
                  </a:lnTo>
                  <a:cubicBezTo>
                    <a:pt x="334" y="868"/>
                    <a:pt x="801" y="1735"/>
                    <a:pt x="1368" y="2502"/>
                  </a:cubicBezTo>
                  <a:cubicBezTo>
                    <a:pt x="1034" y="1601"/>
                    <a:pt x="601" y="734"/>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50"/>
            <p:cNvSpPr/>
            <p:nvPr/>
          </p:nvSpPr>
          <p:spPr>
            <a:xfrm>
              <a:off x="13724525" y="1993325"/>
              <a:ext cx="60900" cy="25875"/>
            </a:xfrm>
            <a:custGeom>
              <a:rect b="b" l="l" r="r" t="t"/>
              <a:pathLst>
                <a:path extrusionOk="0" h="1035" w="2436">
                  <a:moveTo>
                    <a:pt x="2435" y="1"/>
                  </a:moveTo>
                  <a:cubicBezTo>
                    <a:pt x="1568" y="201"/>
                    <a:pt x="767" y="568"/>
                    <a:pt x="0" y="1035"/>
                  </a:cubicBezTo>
                  <a:cubicBezTo>
                    <a:pt x="467" y="968"/>
                    <a:pt x="867" y="834"/>
                    <a:pt x="1268" y="601"/>
                  </a:cubicBezTo>
                  <a:cubicBezTo>
                    <a:pt x="1701" y="468"/>
                    <a:pt x="2068" y="267"/>
                    <a:pt x="243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50"/>
            <p:cNvSpPr/>
            <p:nvPr/>
          </p:nvSpPr>
          <p:spPr>
            <a:xfrm>
              <a:off x="13737025" y="1976650"/>
              <a:ext cx="33375" cy="61725"/>
            </a:xfrm>
            <a:custGeom>
              <a:rect b="b" l="l" r="r" t="t"/>
              <a:pathLst>
                <a:path extrusionOk="0" h="2469" w="1335">
                  <a:moveTo>
                    <a:pt x="0" y="0"/>
                  </a:moveTo>
                  <a:cubicBezTo>
                    <a:pt x="134" y="434"/>
                    <a:pt x="301" y="868"/>
                    <a:pt x="567" y="1301"/>
                  </a:cubicBezTo>
                  <a:cubicBezTo>
                    <a:pt x="768" y="1735"/>
                    <a:pt x="1034" y="2135"/>
                    <a:pt x="1335" y="2469"/>
                  </a:cubicBezTo>
                  <a:cubicBezTo>
                    <a:pt x="1235" y="2035"/>
                    <a:pt x="1034" y="1568"/>
                    <a:pt x="768" y="1168"/>
                  </a:cubicBezTo>
                  <a:cubicBezTo>
                    <a:pt x="567" y="734"/>
                    <a:pt x="301" y="334"/>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50"/>
            <p:cNvSpPr/>
            <p:nvPr/>
          </p:nvSpPr>
          <p:spPr>
            <a:xfrm>
              <a:off x="13332575" y="1984975"/>
              <a:ext cx="60050" cy="28400"/>
            </a:xfrm>
            <a:custGeom>
              <a:rect b="b" l="l" r="r" t="t"/>
              <a:pathLst>
                <a:path extrusionOk="0" h="1136" w="2402">
                  <a:moveTo>
                    <a:pt x="2402" y="1"/>
                  </a:moveTo>
                  <a:lnTo>
                    <a:pt x="2402" y="1"/>
                  </a:lnTo>
                  <a:cubicBezTo>
                    <a:pt x="1968" y="101"/>
                    <a:pt x="1535" y="234"/>
                    <a:pt x="1134" y="468"/>
                  </a:cubicBezTo>
                  <a:cubicBezTo>
                    <a:pt x="734" y="635"/>
                    <a:pt x="334" y="868"/>
                    <a:pt x="0" y="1135"/>
                  </a:cubicBezTo>
                  <a:lnTo>
                    <a:pt x="34" y="1135"/>
                  </a:lnTo>
                  <a:cubicBezTo>
                    <a:pt x="867" y="902"/>
                    <a:pt x="1668" y="501"/>
                    <a:pt x="240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50"/>
            <p:cNvSpPr/>
            <p:nvPr/>
          </p:nvSpPr>
          <p:spPr>
            <a:xfrm>
              <a:off x="13342575" y="1969975"/>
              <a:ext cx="36725" cy="60900"/>
            </a:xfrm>
            <a:custGeom>
              <a:rect b="b" l="l" r="r" t="t"/>
              <a:pathLst>
                <a:path extrusionOk="0" h="2436" w="1469">
                  <a:moveTo>
                    <a:pt x="0" y="1"/>
                  </a:moveTo>
                  <a:lnTo>
                    <a:pt x="0" y="1"/>
                  </a:lnTo>
                  <a:cubicBezTo>
                    <a:pt x="134" y="468"/>
                    <a:pt x="367" y="901"/>
                    <a:pt x="634" y="1268"/>
                  </a:cubicBezTo>
                  <a:cubicBezTo>
                    <a:pt x="868" y="1702"/>
                    <a:pt x="1135" y="2102"/>
                    <a:pt x="1468" y="2436"/>
                  </a:cubicBezTo>
                  <a:cubicBezTo>
                    <a:pt x="1101" y="1568"/>
                    <a:pt x="601" y="734"/>
                    <a:pt x="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50"/>
            <p:cNvSpPr/>
            <p:nvPr/>
          </p:nvSpPr>
          <p:spPr>
            <a:xfrm>
              <a:off x="13430125" y="2015000"/>
              <a:ext cx="60075" cy="25875"/>
            </a:xfrm>
            <a:custGeom>
              <a:rect b="b" l="l" r="r" t="t"/>
              <a:pathLst>
                <a:path extrusionOk="0" h="1035" w="2403">
                  <a:moveTo>
                    <a:pt x="2403" y="1"/>
                  </a:moveTo>
                  <a:lnTo>
                    <a:pt x="2403" y="1"/>
                  </a:lnTo>
                  <a:cubicBezTo>
                    <a:pt x="1569" y="201"/>
                    <a:pt x="735" y="568"/>
                    <a:pt x="1" y="1035"/>
                  </a:cubicBezTo>
                  <a:cubicBezTo>
                    <a:pt x="435" y="968"/>
                    <a:pt x="868" y="835"/>
                    <a:pt x="1235" y="635"/>
                  </a:cubicBezTo>
                  <a:cubicBezTo>
                    <a:pt x="1669" y="468"/>
                    <a:pt x="2069" y="268"/>
                    <a:pt x="240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50"/>
            <p:cNvSpPr/>
            <p:nvPr/>
          </p:nvSpPr>
          <p:spPr>
            <a:xfrm>
              <a:off x="13441800" y="1998325"/>
              <a:ext cx="34225" cy="61750"/>
            </a:xfrm>
            <a:custGeom>
              <a:rect b="b" l="l" r="r" t="t"/>
              <a:pathLst>
                <a:path extrusionOk="0" h="2470" w="1369">
                  <a:moveTo>
                    <a:pt x="1" y="1"/>
                  </a:moveTo>
                  <a:cubicBezTo>
                    <a:pt x="134" y="434"/>
                    <a:pt x="335" y="901"/>
                    <a:pt x="601" y="1302"/>
                  </a:cubicBezTo>
                  <a:cubicBezTo>
                    <a:pt x="802" y="1735"/>
                    <a:pt x="1035" y="2136"/>
                    <a:pt x="1369" y="2469"/>
                  </a:cubicBezTo>
                  <a:cubicBezTo>
                    <a:pt x="1235" y="2035"/>
                    <a:pt x="1035" y="1602"/>
                    <a:pt x="768" y="1168"/>
                  </a:cubicBezTo>
                  <a:cubicBezTo>
                    <a:pt x="568" y="735"/>
                    <a:pt x="335" y="334"/>
                    <a:pt x="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50"/>
            <p:cNvSpPr/>
            <p:nvPr/>
          </p:nvSpPr>
          <p:spPr>
            <a:xfrm>
              <a:off x="13533550" y="2043350"/>
              <a:ext cx="60050" cy="25900"/>
            </a:xfrm>
            <a:custGeom>
              <a:rect b="b" l="l" r="r" t="t"/>
              <a:pathLst>
                <a:path extrusionOk="0" h="1036" w="2402">
                  <a:moveTo>
                    <a:pt x="2402" y="1"/>
                  </a:moveTo>
                  <a:cubicBezTo>
                    <a:pt x="1968" y="68"/>
                    <a:pt x="1535" y="201"/>
                    <a:pt x="1168" y="401"/>
                  </a:cubicBezTo>
                  <a:cubicBezTo>
                    <a:pt x="734" y="568"/>
                    <a:pt x="334" y="768"/>
                    <a:pt x="0" y="1035"/>
                  </a:cubicBezTo>
                  <a:cubicBezTo>
                    <a:pt x="434" y="968"/>
                    <a:pt x="834" y="835"/>
                    <a:pt x="1234" y="635"/>
                  </a:cubicBezTo>
                  <a:cubicBezTo>
                    <a:pt x="1668" y="468"/>
                    <a:pt x="2035" y="268"/>
                    <a:pt x="240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50"/>
            <p:cNvSpPr/>
            <p:nvPr/>
          </p:nvSpPr>
          <p:spPr>
            <a:xfrm>
              <a:off x="13545225" y="2025850"/>
              <a:ext cx="34200" cy="62575"/>
            </a:xfrm>
            <a:custGeom>
              <a:rect b="b" l="l" r="r" t="t"/>
              <a:pathLst>
                <a:path extrusionOk="0" h="2503" w="1368">
                  <a:moveTo>
                    <a:pt x="0" y="0"/>
                  </a:moveTo>
                  <a:lnTo>
                    <a:pt x="0" y="0"/>
                  </a:lnTo>
                  <a:cubicBezTo>
                    <a:pt x="134" y="467"/>
                    <a:pt x="334" y="901"/>
                    <a:pt x="567" y="1335"/>
                  </a:cubicBezTo>
                  <a:cubicBezTo>
                    <a:pt x="767" y="1768"/>
                    <a:pt x="1034" y="2169"/>
                    <a:pt x="1368" y="2502"/>
                  </a:cubicBezTo>
                  <a:cubicBezTo>
                    <a:pt x="1234" y="2069"/>
                    <a:pt x="1034" y="1602"/>
                    <a:pt x="767" y="1201"/>
                  </a:cubicBezTo>
                  <a:cubicBezTo>
                    <a:pt x="567" y="768"/>
                    <a:pt x="300" y="367"/>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50"/>
            <p:cNvSpPr/>
            <p:nvPr/>
          </p:nvSpPr>
          <p:spPr>
            <a:xfrm>
              <a:off x="13636950" y="2071725"/>
              <a:ext cx="60075" cy="25875"/>
            </a:xfrm>
            <a:custGeom>
              <a:rect b="b" l="l" r="r" t="t"/>
              <a:pathLst>
                <a:path extrusionOk="0" h="1035" w="2403">
                  <a:moveTo>
                    <a:pt x="2402" y="0"/>
                  </a:moveTo>
                  <a:cubicBezTo>
                    <a:pt x="1969" y="67"/>
                    <a:pt x="1535" y="200"/>
                    <a:pt x="1168" y="400"/>
                  </a:cubicBezTo>
                  <a:cubicBezTo>
                    <a:pt x="734" y="567"/>
                    <a:pt x="334" y="767"/>
                    <a:pt x="1" y="1034"/>
                  </a:cubicBezTo>
                  <a:cubicBezTo>
                    <a:pt x="834" y="834"/>
                    <a:pt x="1668" y="467"/>
                    <a:pt x="240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50"/>
            <p:cNvSpPr/>
            <p:nvPr/>
          </p:nvSpPr>
          <p:spPr>
            <a:xfrm>
              <a:off x="13648625" y="2054200"/>
              <a:ext cx="33375" cy="62575"/>
            </a:xfrm>
            <a:custGeom>
              <a:rect b="b" l="l" r="r" t="t"/>
              <a:pathLst>
                <a:path extrusionOk="0" h="2503" w="1335">
                  <a:moveTo>
                    <a:pt x="1" y="1"/>
                  </a:moveTo>
                  <a:cubicBezTo>
                    <a:pt x="301" y="901"/>
                    <a:pt x="768" y="1769"/>
                    <a:pt x="1335" y="2502"/>
                  </a:cubicBezTo>
                  <a:cubicBezTo>
                    <a:pt x="1235" y="2069"/>
                    <a:pt x="1035" y="1602"/>
                    <a:pt x="768" y="1201"/>
                  </a:cubicBezTo>
                  <a:cubicBezTo>
                    <a:pt x="568" y="768"/>
                    <a:pt x="301" y="368"/>
                    <a:pt x="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50"/>
            <p:cNvSpPr/>
            <p:nvPr/>
          </p:nvSpPr>
          <p:spPr>
            <a:xfrm>
              <a:off x="13739525" y="2100075"/>
              <a:ext cx="60900" cy="25875"/>
            </a:xfrm>
            <a:custGeom>
              <a:rect b="b" l="l" r="r" t="t"/>
              <a:pathLst>
                <a:path extrusionOk="0" h="1035" w="2436">
                  <a:moveTo>
                    <a:pt x="2436" y="0"/>
                  </a:moveTo>
                  <a:lnTo>
                    <a:pt x="2436" y="0"/>
                  </a:lnTo>
                  <a:cubicBezTo>
                    <a:pt x="2002" y="67"/>
                    <a:pt x="1568" y="200"/>
                    <a:pt x="1168" y="401"/>
                  </a:cubicBezTo>
                  <a:cubicBezTo>
                    <a:pt x="734" y="567"/>
                    <a:pt x="367" y="768"/>
                    <a:pt x="0" y="1034"/>
                  </a:cubicBezTo>
                  <a:cubicBezTo>
                    <a:pt x="434" y="968"/>
                    <a:pt x="868" y="834"/>
                    <a:pt x="1268" y="634"/>
                  </a:cubicBezTo>
                  <a:cubicBezTo>
                    <a:pt x="1668" y="467"/>
                    <a:pt x="2069" y="267"/>
                    <a:pt x="2436"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50"/>
            <p:cNvSpPr/>
            <p:nvPr/>
          </p:nvSpPr>
          <p:spPr>
            <a:xfrm>
              <a:off x="13751200" y="2082550"/>
              <a:ext cx="34225" cy="62575"/>
            </a:xfrm>
            <a:custGeom>
              <a:rect b="b" l="l" r="r" t="t"/>
              <a:pathLst>
                <a:path extrusionOk="0" h="2503" w="1369">
                  <a:moveTo>
                    <a:pt x="0" y="1"/>
                  </a:moveTo>
                  <a:cubicBezTo>
                    <a:pt x="134" y="468"/>
                    <a:pt x="334" y="901"/>
                    <a:pt x="601" y="1302"/>
                  </a:cubicBezTo>
                  <a:cubicBezTo>
                    <a:pt x="801" y="1735"/>
                    <a:pt x="1068" y="2169"/>
                    <a:pt x="1368" y="2503"/>
                  </a:cubicBezTo>
                  <a:cubicBezTo>
                    <a:pt x="1235" y="2036"/>
                    <a:pt x="1035" y="1602"/>
                    <a:pt x="801" y="1202"/>
                  </a:cubicBezTo>
                  <a:cubicBezTo>
                    <a:pt x="601" y="768"/>
                    <a:pt x="334" y="368"/>
                    <a:pt x="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7" name="Google Shape;937;p50"/>
          <p:cNvGrpSpPr/>
          <p:nvPr/>
        </p:nvGrpSpPr>
        <p:grpSpPr>
          <a:xfrm>
            <a:off x="1190625" y="-329350"/>
            <a:ext cx="876475" cy="931525"/>
            <a:chOff x="11124325" y="799975"/>
            <a:chExt cx="876475" cy="931525"/>
          </a:xfrm>
        </p:grpSpPr>
        <p:sp>
          <p:nvSpPr>
            <p:cNvPr id="938" name="Google Shape;938;p50"/>
            <p:cNvSpPr/>
            <p:nvPr/>
          </p:nvSpPr>
          <p:spPr>
            <a:xfrm>
              <a:off x="11213550" y="944250"/>
              <a:ext cx="787250" cy="787250"/>
            </a:xfrm>
            <a:custGeom>
              <a:rect b="b" l="l" r="r" t="t"/>
              <a:pathLst>
                <a:path extrusionOk="0" h="31490" w="31490">
                  <a:moveTo>
                    <a:pt x="5104" y="0"/>
                  </a:moveTo>
                  <a:lnTo>
                    <a:pt x="1" y="26352"/>
                  </a:lnTo>
                  <a:lnTo>
                    <a:pt x="26353" y="31489"/>
                  </a:lnTo>
                  <a:lnTo>
                    <a:pt x="31490" y="5104"/>
                  </a:lnTo>
                  <a:lnTo>
                    <a:pt x="5104" y="0"/>
                  </a:lnTo>
                  <a:close/>
                </a:path>
              </a:pathLst>
            </a:custGeom>
            <a:solidFill>
              <a:srgbClr val="BDB9B0">
                <a:alpha val="57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50"/>
            <p:cNvSpPr/>
            <p:nvPr/>
          </p:nvSpPr>
          <p:spPr>
            <a:xfrm>
              <a:off x="11126825" y="802475"/>
              <a:ext cx="787250" cy="787250"/>
            </a:xfrm>
            <a:custGeom>
              <a:rect b="b" l="l" r="r" t="t"/>
              <a:pathLst>
                <a:path extrusionOk="0" h="31490" w="31490">
                  <a:moveTo>
                    <a:pt x="5138" y="0"/>
                  </a:moveTo>
                  <a:lnTo>
                    <a:pt x="1" y="26386"/>
                  </a:lnTo>
                  <a:lnTo>
                    <a:pt x="26386" y="31490"/>
                  </a:lnTo>
                  <a:lnTo>
                    <a:pt x="31490" y="5137"/>
                  </a:lnTo>
                  <a:lnTo>
                    <a:pt x="513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50"/>
            <p:cNvSpPr/>
            <p:nvPr/>
          </p:nvSpPr>
          <p:spPr>
            <a:xfrm>
              <a:off x="11124325" y="799975"/>
              <a:ext cx="792250" cy="790600"/>
            </a:xfrm>
            <a:custGeom>
              <a:rect b="b" l="l" r="r" t="t"/>
              <a:pathLst>
                <a:path extrusionOk="0" h="31624" w="31690">
                  <a:moveTo>
                    <a:pt x="5137" y="0"/>
                  </a:moveTo>
                  <a:lnTo>
                    <a:pt x="5137" y="100"/>
                  </a:lnTo>
                  <a:cubicBezTo>
                    <a:pt x="3236" y="9774"/>
                    <a:pt x="1502" y="18814"/>
                    <a:pt x="0" y="26486"/>
                  </a:cubicBezTo>
                  <a:lnTo>
                    <a:pt x="0" y="26586"/>
                  </a:lnTo>
                  <a:lnTo>
                    <a:pt x="101" y="26586"/>
                  </a:lnTo>
                  <a:lnTo>
                    <a:pt x="19248" y="30255"/>
                  </a:lnTo>
                  <a:lnTo>
                    <a:pt x="24618" y="31289"/>
                  </a:lnTo>
                  <a:lnTo>
                    <a:pt x="26019" y="31556"/>
                  </a:lnTo>
                  <a:lnTo>
                    <a:pt x="26353" y="31590"/>
                  </a:lnTo>
                  <a:lnTo>
                    <a:pt x="26486" y="31590"/>
                  </a:lnTo>
                  <a:lnTo>
                    <a:pt x="26353" y="31556"/>
                  </a:lnTo>
                  <a:lnTo>
                    <a:pt x="25986" y="31490"/>
                  </a:lnTo>
                  <a:lnTo>
                    <a:pt x="24585" y="31223"/>
                  </a:lnTo>
                  <a:lnTo>
                    <a:pt x="19214" y="30155"/>
                  </a:lnTo>
                  <a:lnTo>
                    <a:pt x="217" y="26402"/>
                  </a:lnTo>
                  <a:lnTo>
                    <a:pt x="217" y="26402"/>
                  </a:lnTo>
                  <a:cubicBezTo>
                    <a:pt x="1710" y="18803"/>
                    <a:pt x="3466" y="9791"/>
                    <a:pt x="5321" y="217"/>
                  </a:cubicBezTo>
                  <a:lnTo>
                    <a:pt x="5322" y="217"/>
                  </a:lnTo>
                  <a:lnTo>
                    <a:pt x="31507" y="5321"/>
                  </a:lnTo>
                  <a:lnTo>
                    <a:pt x="31507" y="5321"/>
                  </a:lnTo>
                  <a:cubicBezTo>
                    <a:pt x="29980" y="13157"/>
                    <a:pt x="28751" y="19731"/>
                    <a:pt x="27854" y="24318"/>
                  </a:cubicBezTo>
                  <a:cubicBezTo>
                    <a:pt x="27420" y="26619"/>
                    <a:pt x="27053" y="28454"/>
                    <a:pt x="26820" y="29688"/>
                  </a:cubicBezTo>
                  <a:cubicBezTo>
                    <a:pt x="26720" y="30322"/>
                    <a:pt x="26619" y="30789"/>
                    <a:pt x="26553" y="31123"/>
                  </a:cubicBezTo>
                  <a:cubicBezTo>
                    <a:pt x="26553" y="31256"/>
                    <a:pt x="26519" y="31390"/>
                    <a:pt x="26486" y="31490"/>
                  </a:cubicBezTo>
                  <a:cubicBezTo>
                    <a:pt x="26486" y="31556"/>
                    <a:pt x="26486" y="31623"/>
                    <a:pt x="26486" y="31623"/>
                  </a:cubicBezTo>
                  <a:lnTo>
                    <a:pt x="26519" y="31490"/>
                  </a:lnTo>
                  <a:cubicBezTo>
                    <a:pt x="26519" y="31423"/>
                    <a:pt x="26553" y="31289"/>
                    <a:pt x="26586" y="31123"/>
                  </a:cubicBezTo>
                  <a:cubicBezTo>
                    <a:pt x="26653" y="30822"/>
                    <a:pt x="26753" y="30355"/>
                    <a:pt x="26853" y="29722"/>
                  </a:cubicBezTo>
                  <a:cubicBezTo>
                    <a:pt x="27086" y="28487"/>
                    <a:pt x="27487" y="26686"/>
                    <a:pt x="27920" y="24385"/>
                  </a:cubicBezTo>
                  <a:cubicBezTo>
                    <a:pt x="28854" y="19781"/>
                    <a:pt x="30155" y="13176"/>
                    <a:pt x="31690" y="5271"/>
                  </a:cubicBezTo>
                  <a:lnTo>
                    <a:pt x="31690" y="5171"/>
                  </a:lnTo>
                  <a:lnTo>
                    <a:pt x="31623" y="5171"/>
                  </a:lnTo>
                  <a:lnTo>
                    <a:pt x="5238" y="34"/>
                  </a:lnTo>
                  <a:lnTo>
                    <a:pt x="513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50"/>
            <p:cNvSpPr/>
            <p:nvPr/>
          </p:nvSpPr>
          <p:spPr>
            <a:xfrm>
              <a:off x="11415375" y="966750"/>
              <a:ext cx="81750" cy="96975"/>
            </a:xfrm>
            <a:custGeom>
              <a:rect b="b" l="l" r="r" t="t"/>
              <a:pathLst>
                <a:path extrusionOk="0" h="3879" w="3270">
                  <a:moveTo>
                    <a:pt x="1034" y="1"/>
                  </a:moveTo>
                  <a:lnTo>
                    <a:pt x="867" y="768"/>
                  </a:lnTo>
                  <a:lnTo>
                    <a:pt x="2135" y="1035"/>
                  </a:lnTo>
                  <a:lnTo>
                    <a:pt x="1801" y="2569"/>
                  </a:lnTo>
                  <a:cubicBezTo>
                    <a:pt x="1716" y="2854"/>
                    <a:pt x="1582" y="3017"/>
                    <a:pt x="1357" y="3017"/>
                  </a:cubicBezTo>
                  <a:cubicBezTo>
                    <a:pt x="1319" y="3017"/>
                    <a:pt x="1278" y="3013"/>
                    <a:pt x="1234" y="3003"/>
                  </a:cubicBezTo>
                  <a:cubicBezTo>
                    <a:pt x="967" y="2936"/>
                    <a:pt x="767" y="2736"/>
                    <a:pt x="701" y="2503"/>
                  </a:cubicBezTo>
                  <a:lnTo>
                    <a:pt x="0" y="3036"/>
                  </a:lnTo>
                  <a:cubicBezTo>
                    <a:pt x="234" y="3437"/>
                    <a:pt x="634" y="3737"/>
                    <a:pt x="1134" y="3837"/>
                  </a:cubicBezTo>
                  <a:cubicBezTo>
                    <a:pt x="1276" y="3864"/>
                    <a:pt x="1412" y="3878"/>
                    <a:pt x="1539" y="3878"/>
                  </a:cubicBezTo>
                  <a:cubicBezTo>
                    <a:pt x="2188" y="3878"/>
                    <a:pt x="2635" y="3517"/>
                    <a:pt x="2802" y="2736"/>
                  </a:cubicBezTo>
                  <a:lnTo>
                    <a:pt x="3269" y="468"/>
                  </a:lnTo>
                  <a:lnTo>
                    <a:pt x="103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50"/>
            <p:cNvSpPr/>
            <p:nvPr/>
          </p:nvSpPr>
          <p:spPr>
            <a:xfrm>
              <a:off x="11483750" y="987600"/>
              <a:ext cx="103425" cy="103450"/>
            </a:xfrm>
            <a:custGeom>
              <a:rect b="b" l="l" r="r" t="t"/>
              <a:pathLst>
                <a:path extrusionOk="0" h="4138" w="4137">
                  <a:moveTo>
                    <a:pt x="2602" y="1102"/>
                  </a:moveTo>
                  <a:lnTo>
                    <a:pt x="2802" y="2369"/>
                  </a:lnTo>
                  <a:lnTo>
                    <a:pt x="1902" y="2169"/>
                  </a:lnTo>
                  <a:lnTo>
                    <a:pt x="2602" y="1102"/>
                  </a:lnTo>
                  <a:close/>
                  <a:moveTo>
                    <a:pt x="2302" y="1"/>
                  </a:moveTo>
                  <a:lnTo>
                    <a:pt x="0" y="3236"/>
                  </a:lnTo>
                  <a:lnTo>
                    <a:pt x="1001" y="3470"/>
                  </a:lnTo>
                  <a:lnTo>
                    <a:pt x="1435" y="2836"/>
                  </a:lnTo>
                  <a:lnTo>
                    <a:pt x="2936" y="3170"/>
                  </a:lnTo>
                  <a:lnTo>
                    <a:pt x="3069" y="3904"/>
                  </a:lnTo>
                  <a:lnTo>
                    <a:pt x="4137" y="4137"/>
                  </a:lnTo>
                  <a:lnTo>
                    <a:pt x="3303" y="234"/>
                  </a:lnTo>
                  <a:lnTo>
                    <a:pt x="230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50"/>
            <p:cNvSpPr/>
            <p:nvPr/>
          </p:nvSpPr>
          <p:spPr>
            <a:xfrm>
              <a:off x="11593825" y="1003450"/>
              <a:ext cx="104275" cy="107600"/>
            </a:xfrm>
            <a:custGeom>
              <a:rect b="b" l="l" r="r" t="t"/>
              <a:pathLst>
                <a:path extrusionOk="0" h="4304" w="4171">
                  <a:moveTo>
                    <a:pt x="768" y="1"/>
                  </a:moveTo>
                  <a:lnTo>
                    <a:pt x="1" y="3570"/>
                  </a:lnTo>
                  <a:lnTo>
                    <a:pt x="1001" y="3803"/>
                  </a:lnTo>
                  <a:lnTo>
                    <a:pt x="1402" y="1869"/>
                  </a:lnTo>
                  <a:lnTo>
                    <a:pt x="2569" y="4137"/>
                  </a:lnTo>
                  <a:lnTo>
                    <a:pt x="3403" y="4304"/>
                  </a:lnTo>
                  <a:lnTo>
                    <a:pt x="4170" y="734"/>
                  </a:lnTo>
                  <a:lnTo>
                    <a:pt x="3203" y="501"/>
                  </a:lnTo>
                  <a:lnTo>
                    <a:pt x="2769" y="2402"/>
                  </a:lnTo>
                  <a:lnTo>
                    <a:pt x="1602" y="167"/>
                  </a:lnTo>
                  <a:lnTo>
                    <a:pt x="76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50"/>
            <p:cNvSpPr/>
            <p:nvPr/>
          </p:nvSpPr>
          <p:spPr>
            <a:xfrm>
              <a:off x="11279425" y="1125200"/>
              <a:ext cx="58400" cy="31725"/>
            </a:xfrm>
            <a:custGeom>
              <a:rect b="b" l="l" r="r" t="t"/>
              <a:pathLst>
                <a:path extrusionOk="0" h="1269" w="2336">
                  <a:moveTo>
                    <a:pt x="2336" y="1"/>
                  </a:moveTo>
                  <a:lnTo>
                    <a:pt x="2336" y="1"/>
                  </a:lnTo>
                  <a:cubicBezTo>
                    <a:pt x="1902" y="101"/>
                    <a:pt x="1469" y="301"/>
                    <a:pt x="1102" y="534"/>
                  </a:cubicBezTo>
                  <a:cubicBezTo>
                    <a:pt x="701" y="735"/>
                    <a:pt x="334" y="968"/>
                    <a:pt x="1" y="1268"/>
                  </a:cubicBezTo>
                  <a:cubicBezTo>
                    <a:pt x="435" y="1168"/>
                    <a:pt x="835" y="968"/>
                    <a:pt x="1202" y="735"/>
                  </a:cubicBezTo>
                  <a:cubicBezTo>
                    <a:pt x="1635" y="568"/>
                    <a:pt x="2002" y="301"/>
                    <a:pt x="233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50"/>
            <p:cNvSpPr/>
            <p:nvPr/>
          </p:nvSpPr>
          <p:spPr>
            <a:xfrm>
              <a:off x="11287775" y="1112700"/>
              <a:ext cx="39225" cy="60075"/>
            </a:xfrm>
            <a:custGeom>
              <a:rect b="b" l="l" r="r" t="t"/>
              <a:pathLst>
                <a:path extrusionOk="0" h="2403" w="1569">
                  <a:moveTo>
                    <a:pt x="0" y="0"/>
                  </a:moveTo>
                  <a:lnTo>
                    <a:pt x="0" y="0"/>
                  </a:lnTo>
                  <a:cubicBezTo>
                    <a:pt x="167" y="467"/>
                    <a:pt x="401" y="901"/>
                    <a:pt x="701" y="1268"/>
                  </a:cubicBezTo>
                  <a:cubicBezTo>
                    <a:pt x="934" y="1668"/>
                    <a:pt x="1235" y="2068"/>
                    <a:pt x="1568" y="2402"/>
                  </a:cubicBezTo>
                  <a:cubicBezTo>
                    <a:pt x="1401" y="1935"/>
                    <a:pt x="1168" y="1501"/>
                    <a:pt x="868" y="1134"/>
                  </a:cubicBezTo>
                  <a:cubicBezTo>
                    <a:pt x="634" y="734"/>
                    <a:pt x="334" y="334"/>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50"/>
            <p:cNvSpPr/>
            <p:nvPr/>
          </p:nvSpPr>
          <p:spPr>
            <a:xfrm>
              <a:off x="11377850" y="1149400"/>
              <a:ext cx="60050" cy="30025"/>
            </a:xfrm>
            <a:custGeom>
              <a:rect b="b" l="l" r="r" t="t"/>
              <a:pathLst>
                <a:path extrusionOk="0" h="1201" w="2402">
                  <a:moveTo>
                    <a:pt x="2402" y="0"/>
                  </a:moveTo>
                  <a:lnTo>
                    <a:pt x="2402" y="0"/>
                  </a:lnTo>
                  <a:cubicBezTo>
                    <a:pt x="1935" y="100"/>
                    <a:pt x="1534" y="267"/>
                    <a:pt x="1134" y="500"/>
                  </a:cubicBezTo>
                  <a:cubicBezTo>
                    <a:pt x="734" y="667"/>
                    <a:pt x="334" y="901"/>
                    <a:pt x="0" y="1201"/>
                  </a:cubicBezTo>
                  <a:cubicBezTo>
                    <a:pt x="434" y="1101"/>
                    <a:pt x="867" y="934"/>
                    <a:pt x="1268" y="701"/>
                  </a:cubicBezTo>
                  <a:cubicBezTo>
                    <a:pt x="1668" y="534"/>
                    <a:pt x="2035" y="300"/>
                    <a:pt x="240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50"/>
            <p:cNvSpPr/>
            <p:nvPr/>
          </p:nvSpPr>
          <p:spPr>
            <a:xfrm>
              <a:off x="11387850" y="1136050"/>
              <a:ext cx="36725" cy="60075"/>
            </a:xfrm>
            <a:custGeom>
              <a:rect b="b" l="l" r="r" t="t"/>
              <a:pathLst>
                <a:path extrusionOk="0" h="2403" w="1469">
                  <a:moveTo>
                    <a:pt x="0" y="0"/>
                  </a:moveTo>
                  <a:lnTo>
                    <a:pt x="0" y="0"/>
                  </a:lnTo>
                  <a:cubicBezTo>
                    <a:pt x="167" y="467"/>
                    <a:pt x="367" y="868"/>
                    <a:pt x="634" y="1268"/>
                  </a:cubicBezTo>
                  <a:cubicBezTo>
                    <a:pt x="868" y="1702"/>
                    <a:pt x="1134" y="2068"/>
                    <a:pt x="1468" y="2402"/>
                  </a:cubicBezTo>
                  <a:cubicBezTo>
                    <a:pt x="1335" y="1968"/>
                    <a:pt x="1101" y="1535"/>
                    <a:pt x="834" y="1168"/>
                  </a:cubicBezTo>
                  <a:cubicBezTo>
                    <a:pt x="601" y="734"/>
                    <a:pt x="334" y="367"/>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50"/>
            <p:cNvSpPr/>
            <p:nvPr/>
          </p:nvSpPr>
          <p:spPr>
            <a:xfrm>
              <a:off x="11482925" y="1173575"/>
              <a:ext cx="58400" cy="29200"/>
            </a:xfrm>
            <a:custGeom>
              <a:rect b="b" l="l" r="r" t="t"/>
              <a:pathLst>
                <a:path extrusionOk="0" h="1168" w="2336">
                  <a:moveTo>
                    <a:pt x="2335" y="0"/>
                  </a:moveTo>
                  <a:cubicBezTo>
                    <a:pt x="1501" y="234"/>
                    <a:pt x="701" y="634"/>
                    <a:pt x="0" y="1168"/>
                  </a:cubicBezTo>
                  <a:cubicBezTo>
                    <a:pt x="434" y="1068"/>
                    <a:pt x="834" y="901"/>
                    <a:pt x="1201" y="668"/>
                  </a:cubicBezTo>
                  <a:cubicBezTo>
                    <a:pt x="1635" y="501"/>
                    <a:pt x="2001" y="267"/>
                    <a:pt x="233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50"/>
            <p:cNvSpPr/>
            <p:nvPr/>
          </p:nvSpPr>
          <p:spPr>
            <a:xfrm>
              <a:off x="11492075" y="1159400"/>
              <a:ext cx="37575" cy="60075"/>
            </a:xfrm>
            <a:custGeom>
              <a:rect b="b" l="l" r="r" t="t"/>
              <a:pathLst>
                <a:path extrusionOk="0" h="2403" w="1503">
                  <a:moveTo>
                    <a:pt x="1" y="0"/>
                  </a:moveTo>
                  <a:lnTo>
                    <a:pt x="1" y="0"/>
                  </a:lnTo>
                  <a:cubicBezTo>
                    <a:pt x="168" y="434"/>
                    <a:pt x="368" y="868"/>
                    <a:pt x="668" y="1235"/>
                  </a:cubicBezTo>
                  <a:cubicBezTo>
                    <a:pt x="868" y="1668"/>
                    <a:pt x="1168" y="2068"/>
                    <a:pt x="1502" y="2402"/>
                  </a:cubicBezTo>
                  <a:cubicBezTo>
                    <a:pt x="1335" y="1968"/>
                    <a:pt x="1135" y="1535"/>
                    <a:pt x="835" y="1168"/>
                  </a:cubicBezTo>
                  <a:cubicBezTo>
                    <a:pt x="635" y="734"/>
                    <a:pt x="335" y="334"/>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50"/>
            <p:cNvSpPr/>
            <p:nvPr/>
          </p:nvSpPr>
          <p:spPr>
            <a:xfrm>
              <a:off x="11587150" y="1196100"/>
              <a:ext cx="59250" cy="29200"/>
            </a:xfrm>
            <a:custGeom>
              <a:rect b="b" l="l" r="r" t="t"/>
              <a:pathLst>
                <a:path extrusionOk="0" h="1168" w="2370">
                  <a:moveTo>
                    <a:pt x="2369" y="0"/>
                  </a:moveTo>
                  <a:lnTo>
                    <a:pt x="2369" y="0"/>
                  </a:lnTo>
                  <a:cubicBezTo>
                    <a:pt x="1935" y="100"/>
                    <a:pt x="1502" y="267"/>
                    <a:pt x="1135" y="500"/>
                  </a:cubicBezTo>
                  <a:cubicBezTo>
                    <a:pt x="701" y="634"/>
                    <a:pt x="334" y="867"/>
                    <a:pt x="1" y="1168"/>
                  </a:cubicBezTo>
                  <a:cubicBezTo>
                    <a:pt x="434" y="1067"/>
                    <a:pt x="835" y="901"/>
                    <a:pt x="1235" y="701"/>
                  </a:cubicBezTo>
                  <a:cubicBezTo>
                    <a:pt x="1635" y="534"/>
                    <a:pt x="2035" y="300"/>
                    <a:pt x="236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50"/>
            <p:cNvSpPr/>
            <p:nvPr/>
          </p:nvSpPr>
          <p:spPr>
            <a:xfrm>
              <a:off x="11597150" y="1181900"/>
              <a:ext cx="36725" cy="60925"/>
            </a:xfrm>
            <a:custGeom>
              <a:rect b="b" l="l" r="r" t="t"/>
              <a:pathLst>
                <a:path extrusionOk="0" h="2437" w="1469">
                  <a:moveTo>
                    <a:pt x="1" y="1"/>
                  </a:moveTo>
                  <a:lnTo>
                    <a:pt x="1" y="1"/>
                  </a:lnTo>
                  <a:cubicBezTo>
                    <a:pt x="134" y="468"/>
                    <a:pt x="368" y="868"/>
                    <a:pt x="635" y="1269"/>
                  </a:cubicBezTo>
                  <a:cubicBezTo>
                    <a:pt x="868" y="1702"/>
                    <a:pt x="1135" y="2069"/>
                    <a:pt x="1469" y="2436"/>
                  </a:cubicBezTo>
                  <a:cubicBezTo>
                    <a:pt x="1302" y="1969"/>
                    <a:pt x="1102" y="1535"/>
                    <a:pt x="835" y="1168"/>
                  </a:cubicBezTo>
                  <a:cubicBezTo>
                    <a:pt x="601" y="735"/>
                    <a:pt x="335" y="368"/>
                    <a:pt x="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50"/>
            <p:cNvSpPr/>
            <p:nvPr/>
          </p:nvSpPr>
          <p:spPr>
            <a:xfrm>
              <a:off x="11691400" y="1219450"/>
              <a:ext cx="60075" cy="29200"/>
            </a:xfrm>
            <a:custGeom>
              <a:rect b="b" l="l" r="r" t="t"/>
              <a:pathLst>
                <a:path extrusionOk="0" h="1168" w="2403">
                  <a:moveTo>
                    <a:pt x="2402" y="0"/>
                  </a:moveTo>
                  <a:lnTo>
                    <a:pt x="2402" y="0"/>
                  </a:lnTo>
                  <a:cubicBezTo>
                    <a:pt x="1968" y="67"/>
                    <a:pt x="1535" y="234"/>
                    <a:pt x="1134" y="467"/>
                  </a:cubicBezTo>
                  <a:cubicBezTo>
                    <a:pt x="734" y="634"/>
                    <a:pt x="334" y="867"/>
                    <a:pt x="0" y="1168"/>
                  </a:cubicBezTo>
                  <a:cubicBezTo>
                    <a:pt x="434" y="1068"/>
                    <a:pt x="868" y="901"/>
                    <a:pt x="1268" y="667"/>
                  </a:cubicBezTo>
                  <a:cubicBezTo>
                    <a:pt x="1668" y="500"/>
                    <a:pt x="2068" y="267"/>
                    <a:pt x="240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50"/>
            <p:cNvSpPr/>
            <p:nvPr/>
          </p:nvSpPr>
          <p:spPr>
            <a:xfrm>
              <a:off x="11701400" y="1205250"/>
              <a:ext cx="36725" cy="60075"/>
            </a:xfrm>
            <a:custGeom>
              <a:rect b="b" l="l" r="r" t="t"/>
              <a:pathLst>
                <a:path extrusionOk="0" h="2403" w="1469">
                  <a:moveTo>
                    <a:pt x="1" y="1"/>
                  </a:moveTo>
                  <a:cubicBezTo>
                    <a:pt x="134" y="435"/>
                    <a:pt x="368" y="868"/>
                    <a:pt x="634" y="1235"/>
                  </a:cubicBezTo>
                  <a:cubicBezTo>
                    <a:pt x="868" y="1669"/>
                    <a:pt x="1135" y="2069"/>
                    <a:pt x="1468" y="2403"/>
                  </a:cubicBezTo>
                  <a:cubicBezTo>
                    <a:pt x="1335" y="1969"/>
                    <a:pt x="1101" y="1535"/>
                    <a:pt x="835" y="1168"/>
                  </a:cubicBezTo>
                  <a:cubicBezTo>
                    <a:pt x="601" y="735"/>
                    <a:pt x="334" y="335"/>
                    <a:pt x="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50"/>
            <p:cNvSpPr/>
            <p:nvPr/>
          </p:nvSpPr>
          <p:spPr>
            <a:xfrm>
              <a:off x="11258575" y="1229450"/>
              <a:ext cx="56750" cy="32550"/>
            </a:xfrm>
            <a:custGeom>
              <a:rect b="b" l="l" r="r" t="t"/>
              <a:pathLst>
                <a:path extrusionOk="0" h="1302" w="2270">
                  <a:moveTo>
                    <a:pt x="2269" y="0"/>
                  </a:moveTo>
                  <a:lnTo>
                    <a:pt x="2269" y="0"/>
                  </a:lnTo>
                  <a:cubicBezTo>
                    <a:pt x="1836" y="100"/>
                    <a:pt x="1435" y="301"/>
                    <a:pt x="1068" y="567"/>
                  </a:cubicBezTo>
                  <a:cubicBezTo>
                    <a:pt x="668" y="734"/>
                    <a:pt x="301" y="1001"/>
                    <a:pt x="1" y="1301"/>
                  </a:cubicBezTo>
                  <a:cubicBezTo>
                    <a:pt x="401" y="1168"/>
                    <a:pt x="835" y="1001"/>
                    <a:pt x="1202" y="734"/>
                  </a:cubicBezTo>
                  <a:cubicBezTo>
                    <a:pt x="1602" y="567"/>
                    <a:pt x="1969" y="301"/>
                    <a:pt x="226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50"/>
            <p:cNvSpPr/>
            <p:nvPr/>
          </p:nvSpPr>
          <p:spPr>
            <a:xfrm>
              <a:off x="11265250" y="1218600"/>
              <a:ext cx="40900" cy="58400"/>
            </a:xfrm>
            <a:custGeom>
              <a:rect b="b" l="l" r="r" t="t"/>
              <a:pathLst>
                <a:path extrusionOk="0" h="2336" w="1636">
                  <a:moveTo>
                    <a:pt x="1" y="1"/>
                  </a:moveTo>
                  <a:lnTo>
                    <a:pt x="1" y="1"/>
                  </a:lnTo>
                  <a:cubicBezTo>
                    <a:pt x="168" y="434"/>
                    <a:pt x="434" y="868"/>
                    <a:pt x="735" y="1235"/>
                  </a:cubicBezTo>
                  <a:cubicBezTo>
                    <a:pt x="968" y="1635"/>
                    <a:pt x="1268" y="2002"/>
                    <a:pt x="1635" y="2336"/>
                  </a:cubicBezTo>
                  <a:cubicBezTo>
                    <a:pt x="1469" y="1869"/>
                    <a:pt x="1202" y="1435"/>
                    <a:pt x="901" y="1068"/>
                  </a:cubicBezTo>
                  <a:cubicBezTo>
                    <a:pt x="668" y="668"/>
                    <a:pt x="368" y="301"/>
                    <a:pt x="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50"/>
            <p:cNvSpPr/>
            <p:nvPr/>
          </p:nvSpPr>
          <p:spPr>
            <a:xfrm>
              <a:off x="11357000" y="1251975"/>
              <a:ext cx="59225" cy="30025"/>
            </a:xfrm>
            <a:custGeom>
              <a:rect b="b" l="l" r="r" t="t"/>
              <a:pathLst>
                <a:path extrusionOk="0" h="1201" w="2369">
                  <a:moveTo>
                    <a:pt x="2368" y="0"/>
                  </a:moveTo>
                  <a:lnTo>
                    <a:pt x="2368" y="0"/>
                  </a:lnTo>
                  <a:cubicBezTo>
                    <a:pt x="1535" y="267"/>
                    <a:pt x="734" y="667"/>
                    <a:pt x="0" y="1201"/>
                  </a:cubicBezTo>
                  <a:cubicBezTo>
                    <a:pt x="434" y="1101"/>
                    <a:pt x="867" y="934"/>
                    <a:pt x="1268" y="701"/>
                  </a:cubicBezTo>
                  <a:cubicBezTo>
                    <a:pt x="1668" y="500"/>
                    <a:pt x="2035" y="267"/>
                    <a:pt x="236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50"/>
            <p:cNvSpPr/>
            <p:nvPr/>
          </p:nvSpPr>
          <p:spPr>
            <a:xfrm>
              <a:off x="11366175" y="1238625"/>
              <a:ext cx="38375" cy="59225"/>
            </a:xfrm>
            <a:custGeom>
              <a:rect b="b" l="l" r="r" t="t"/>
              <a:pathLst>
                <a:path extrusionOk="0" h="2369" w="1535">
                  <a:moveTo>
                    <a:pt x="0" y="0"/>
                  </a:moveTo>
                  <a:lnTo>
                    <a:pt x="0" y="0"/>
                  </a:lnTo>
                  <a:cubicBezTo>
                    <a:pt x="167" y="434"/>
                    <a:pt x="367" y="868"/>
                    <a:pt x="667" y="1235"/>
                  </a:cubicBezTo>
                  <a:cubicBezTo>
                    <a:pt x="901" y="1668"/>
                    <a:pt x="1201" y="2035"/>
                    <a:pt x="1534" y="2369"/>
                  </a:cubicBezTo>
                  <a:cubicBezTo>
                    <a:pt x="1368" y="1935"/>
                    <a:pt x="1134" y="1501"/>
                    <a:pt x="867" y="1134"/>
                  </a:cubicBezTo>
                  <a:cubicBezTo>
                    <a:pt x="634" y="701"/>
                    <a:pt x="334" y="334"/>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50"/>
            <p:cNvSpPr/>
            <p:nvPr/>
          </p:nvSpPr>
          <p:spPr>
            <a:xfrm>
              <a:off x="11462075" y="1271975"/>
              <a:ext cx="58400" cy="30875"/>
            </a:xfrm>
            <a:custGeom>
              <a:rect b="b" l="l" r="r" t="t"/>
              <a:pathLst>
                <a:path extrusionOk="0" h="1235" w="2336">
                  <a:moveTo>
                    <a:pt x="2335" y="1"/>
                  </a:moveTo>
                  <a:cubicBezTo>
                    <a:pt x="1901" y="101"/>
                    <a:pt x="1501" y="267"/>
                    <a:pt x="1134" y="534"/>
                  </a:cubicBezTo>
                  <a:cubicBezTo>
                    <a:pt x="734" y="701"/>
                    <a:pt x="334" y="935"/>
                    <a:pt x="0" y="1235"/>
                  </a:cubicBezTo>
                  <a:cubicBezTo>
                    <a:pt x="434" y="1135"/>
                    <a:pt x="834" y="935"/>
                    <a:pt x="1234" y="701"/>
                  </a:cubicBezTo>
                  <a:cubicBezTo>
                    <a:pt x="1635" y="534"/>
                    <a:pt x="2002" y="301"/>
                    <a:pt x="233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50"/>
            <p:cNvSpPr/>
            <p:nvPr/>
          </p:nvSpPr>
          <p:spPr>
            <a:xfrm>
              <a:off x="11471250" y="1258625"/>
              <a:ext cx="39200" cy="60075"/>
            </a:xfrm>
            <a:custGeom>
              <a:rect b="b" l="l" r="r" t="t"/>
              <a:pathLst>
                <a:path extrusionOk="0" h="2403" w="1568">
                  <a:moveTo>
                    <a:pt x="0" y="1"/>
                  </a:moveTo>
                  <a:cubicBezTo>
                    <a:pt x="167" y="435"/>
                    <a:pt x="400" y="868"/>
                    <a:pt x="701" y="1268"/>
                  </a:cubicBezTo>
                  <a:cubicBezTo>
                    <a:pt x="901" y="1669"/>
                    <a:pt x="1201" y="2069"/>
                    <a:pt x="1568" y="2403"/>
                  </a:cubicBezTo>
                  <a:cubicBezTo>
                    <a:pt x="1368" y="1936"/>
                    <a:pt x="1134" y="1502"/>
                    <a:pt x="867" y="1135"/>
                  </a:cubicBezTo>
                  <a:cubicBezTo>
                    <a:pt x="634" y="701"/>
                    <a:pt x="334" y="334"/>
                    <a:pt x="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50"/>
            <p:cNvSpPr/>
            <p:nvPr/>
          </p:nvSpPr>
          <p:spPr>
            <a:xfrm>
              <a:off x="11567150" y="1292000"/>
              <a:ext cx="58400" cy="30875"/>
            </a:xfrm>
            <a:custGeom>
              <a:rect b="b" l="l" r="r" t="t"/>
              <a:pathLst>
                <a:path extrusionOk="0" h="1235" w="2336">
                  <a:moveTo>
                    <a:pt x="2335" y="0"/>
                  </a:moveTo>
                  <a:lnTo>
                    <a:pt x="2335" y="0"/>
                  </a:lnTo>
                  <a:cubicBezTo>
                    <a:pt x="1501" y="267"/>
                    <a:pt x="701" y="701"/>
                    <a:pt x="0" y="1234"/>
                  </a:cubicBezTo>
                  <a:cubicBezTo>
                    <a:pt x="434" y="1134"/>
                    <a:pt x="867" y="968"/>
                    <a:pt x="1234" y="701"/>
                  </a:cubicBezTo>
                  <a:cubicBezTo>
                    <a:pt x="1635" y="534"/>
                    <a:pt x="2002" y="300"/>
                    <a:pt x="233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50"/>
            <p:cNvSpPr/>
            <p:nvPr/>
          </p:nvSpPr>
          <p:spPr>
            <a:xfrm>
              <a:off x="11576325" y="1279475"/>
              <a:ext cx="38375" cy="60075"/>
            </a:xfrm>
            <a:custGeom>
              <a:rect b="b" l="l" r="r" t="t"/>
              <a:pathLst>
                <a:path extrusionOk="0" h="2403" w="1535">
                  <a:moveTo>
                    <a:pt x="0" y="1"/>
                  </a:moveTo>
                  <a:lnTo>
                    <a:pt x="0" y="1"/>
                  </a:lnTo>
                  <a:cubicBezTo>
                    <a:pt x="167" y="434"/>
                    <a:pt x="400" y="868"/>
                    <a:pt x="701" y="1235"/>
                  </a:cubicBezTo>
                  <a:cubicBezTo>
                    <a:pt x="901" y="1669"/>
                    <a:pt x="1201" y="2036"/>
                    <a:pt x="1534" y="2403"/>
                  </a:cubicBezTo>
                  <a:cubicBezTo>
                    <a:pt x="1368" y="1936"/>
                    <a:pt x="1134" y="1502"/>
                    <a:pt x="867" y="1135"/>
                  </a:cubicBezTo>
                  <a:cubicBezTo>
                    <a:pt x="634" y="701"/>
                    <a:pt x="334" y="334"/>
                    <a:pt x="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50"/>
            <p:cNvSpPr/>
            <p:nvPr/>
          </p:nvSpPr>
          <p:spPr>
            <a:xfrm>
              <a:off x="11672225" y="1312850"/>
              <a:ext cx="58400" cy="30875"/>
            </a:xfrm>
            <a:custGeom>
              <a:rect b="b" l="l" r="r" t="t"/>
              <a:pathLst>
                <a:path extrusionOk="0" h="1235" w="2336">
                  <a:moveTo>
                    <a:pt x="2335" y="0"/>
                  </a:moveTo>
                  <a:cubicBezTo>
                    <a:pt x="1901" y="100"/>
                    <a:pt x="1501" y="300"/>
                    <a:pt x="1134" y="534"/>
                  </a:cubicBezTo>
                  <a:cubicBezTo>
                    <a:pt x="701" y="701"/>
                    <a:pt x="334" y="934"/>
                    <a:pt x="0" y="1234"/>
                  </a:cubicBezTo>
                  <a:cubicBezTo>
                    <a:pt x="434" y="1134"/>
                    <a:pt x="867" y="967"/>
                    <a:pt x="1234" y="701"/>
                  </a:cubicBezTo>
                  <a:cubicBezTo>
                    <a:pt x="1635" y="534"/>
                    <a:pt x="2002" y="300"/>
                    <a:pt x="233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50"/>
            <p:cNvSpPr/>
            <p:nvPr/>
          </p:nvSpPr>
          <p:spPr>
            <a:xfrm>
              <a:off x="11680550" y="1300325"/>
              <a:ext cx="39225" cy="60075"/>
            </a:xfrm>
            <a:custGeom>
              <a:rect b="b" l="l" r="r" t="t"/>
              <a:pathLst>
                <a:path extrusionOk="0" h="2403" w="1569">
                  <a:moveTo>
                    <a:pt x="1" y="1"/>
                  </a:moveTo>
                  <a:cubicBezTo>
                    <a:pt x="167" y="434"/>
                    <a:pt x="401" y="868"/>
                    <a:pt x="701" y="1235"/>
                  </a:cubicBezTo>
                  <a:cubicBezTo>
                    <a:pt x="901" y="1669"/>
                    <a:pt x="1202" y="2036"/>
                    <a:pt x="1568" y="2402"/>
                  </a:cubicBezTo>
                  <a:cubicBezTo>
                    <a:pt x="1402" y="1935"/>
                    <a:pt x="1168" y="1502"/>
                    <a:pt x="901" y="1135"/>
                  </a:cubicBezTo>
                  <a:cubicBezTo>
                    <a:pt x="668" y="701"/>
                    <a:pt x="368" y="334"/>
                    <a:pt x="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50"/>
            <p:cNvSpPr/>
            <p:nvPr/>
          </p:nvSpPr>
          <p:spPr>
            <a:xfrm>
              <a:off x="11243575" y="1328675"/>
              <a:ext cx="56725" cy="33400"/>
            </a:xfrm>
            <a:custGeom>
              <a:rect b="b" l="l" r="r" t="t"/>
              <a:pathLst>
                <a:path extrusionOk="0" h="1336" w="2269">
                  <a:moveTo>
                    <a:pt x="2269" y="1"/>
                  </a:moveTo>
                  <a:lnTo>
                    <a:pt x="2269" y="1"/>
                  </a:lnTo>
                  <a:cubicBezTo>
                    <a:pt x="1835" y="134"/>
                    <a:pt x="1435" y="301"/>
                    <a:pt x="1068" y="568"/>
                  </a:cubicBezTo>
                  <a:cubicBezTo>
                    <a:pt x="668" y="735"/>
                    <a:pt x="301" y="1002"/>
                    <a:pt x="1" y="1302"/>
                  </a:cubicBezTo>
                  <a:lnTo>
                    <a:pt x="1" y="1335"/>
                  </a:lnTo>
                  <a:cubicBezTo>
                    <a:pt x="834" y="1002"/>
                    <a:pt x="1602" y="568"/>
                    <a:pt x="226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50"/>
            <p:cNvSpPr/>
            <p:nvPr/>
          </p:nvSpPr>
          <p:spPr>
            <a:xfrm>
              <a:off x="11250250" y="1317000"/>
              <a:ext cx="40875" cy="58400"/>
            </a:xfrm>
            <a:custGeom>
              <a:rect b="b" l="l" r="r" t="t"/>
              <a:pathLst>
                <a:path extrusionOk="0" h="2336" w="1635">
                  <a:moveTo>
                    <a:pt x="0" y="1"/>
                  </a:moveTo>
                  <a:lnTo>
                    <a:pt x="0" y="1"/>
                  </a:lnTo>
                  <a:cubicBezTo>
                    <a:pt x="167" y="468"/>
                    <a:pt x="434" y="868"/>
                    <a:pt x="734" y="1235"/>
                  </a:cubicBezTo>
                  <a:cubicBezTo>
                    <a:pt x="968" y="1635"/>
                    <a:pt x="1268" y="2036"/>
                    <a:pt x="1635" y="2336"/>
                  </a:cubicBezTo>
                  <a:cubicBezTo>
                    <a:pt x="1468" y="1902"/>
                    <a:pt x="1201" y="1502"/>
                    <a:pt x="901" y="1102"/>
                  </a:cubicBezTo>
                  <a:cubicBezTo>
                    <a:pt x="668" y="701"/>
                    <a:pt x="367" y="334"/>
                    <a:pt x="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50"/>
            <p:cNvSpPr/>
            <p:nvPr/>
          </p:nvSpPr>
          <p:spPr>
            <a:xfrm>
              <a:off x="11341975" y="1351200"/>
              <a:ext cx="59250" cy="30050"/>
            </a:xfrm>
            <a:custGeom>
              <a:rect b="b" l="l" r="r" t="t"/>
              <a:pathLst>
                <a:path extrusionOk="0" h="1202" w="2370">
                  <a:moveTo>
                    <a:pt x="2369" y="1"/>
                  </a:moveTo>
                  <a:lnTo>
                    <a:pt x="2369" y="1"/>
                  </a:lnTo>
                  <a:cubicBezTo>
                    <a:pt x="1935" y="101"/>
                    <a:pt x="1502" y="267"/>
                    <a:pt x="1135" y="501"/>
                  </a:cubicBezTo>
                  <a:cubicBezTo>
                    <a:pt x="735" y="668"/>
                    <a:pt x="334" y="935"/>
                    <a:pt x="1" y="1201"/>
                  </a:cubicBezTo>
                  <a:cubicBezTo>
                    <a:pt x="434" y="1101"/>
                    <a:pt x="868" y="935"/>
                    <a:pt x="1235" y="701"/>
                  </a:cubicBezTo>
                  <a:cubicBezTo>
                    <a:pt x="1635" y="534"/>
                    <a:pt x="2035" y="267"/>
                    <a:pt x="236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50"/>
            <p:cNvSpPr/>
            <p:nvPr/>
          </p:nvSpPr>
          <p:spPr>
            <a:xfrm>
              <a:off x="11351150" y="1337850"/>
              <a:ext cx="38400" cy="60075"/>
            </a:xfrm>
            <a:custGeom>
              <a:rect b="b" l="l" r="r" t="t"/>
              <a:pathLst>
                <a:path extrusionOk="0" h="2403" w="1536">
                  <a:moveTo>
                    <a:pt x="1" y="1"/>
                  </a:moveTo>
                  <a:lnTo>
                    <a:pt x="1" y="1"/>
                  </a:lnTo>
                  <a:cubicBezTo>
                    <a:pt x="167" y="468"/>
                    <a:pt x="368" y="868"/>
                    <a:pt x="668" y="1268"/>
                  </a:cubicBezTo>
                  <a:cubicBezTo>
                    <a:pt x="901" y="1669"/>
                    <a:pt x="1201" y="2069"/>
                    <a:pt x="1535" y="2403"/>
                  </a:cubicBezTo>
                  <a:cubicBezTo>
                    <a:pt x="1368" y="1936"/>
                    <a:pt x="1135" y="1502"/>
                    <a:pt x="868" y="1135"/>
                  </a:cubicBezTo>
                  <a:cubicBezTo>
                    <a:pt x="634" y="735"/>
                    <a:pt x="334" y="334"/>
                    <a:pt x="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50"/>
            <p:cNvSpPr/>
            <p:nvPr/>
          </p:nvSpPr>
          <p:spPr>
            <a:xfrm>
              <a:off x="11447900" y="1371225"/>
              <a:ext cx="58400" cy="30875"/>
            </a:xfrm>
            <a:custGeom>
              <a:rect b="b" l="l" r="r" t="t"/>
              <a:pathLst>
                <a:path extrusionOk="0" h="1235" w="2336">
                  <a:moveTo>
                    <a:pt x="2335" y="0"/>
                  </a:moveTo>
                  <a:cubicBezTo>
                    <a:pt x="1468" y="267"/>
                    <a:pt x="701" y="701"/>
                    <a:pt x="0" y="1234"/>
                  </a:cubicBezTo>
                  <a:cubicBezTo>
                    <a:pt x="834" y="934"/>
                    <a:pt x="1601" y="534"/>
                    <a:pt x="233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50"/>
            <p:cNvSpPr/>
            <p:nvPr/>
          </p:nvSpPr>
          <p:spPr>
            <a:xfrm>
              <a:off x="11456225" y="1357875"/>
              <a:ext cx="38400" cy="60075"/>
            </a:xfrm>
            <a:custGeom>
              <a:rect b="b" l="l" r="r" t="t"/>
              <a:pathLst>
                <a:path extrusionOk="0" h="2403" w="1536">
                  <a:moveTo>
                    <a:pt x="1" y="0"/>
                  </a:moveTo>
                  <a:cubicBezTo>
                    <a:pt x="167" y="467"/>
                    <a:pt x="368" y="901"/>
                    <a:pt x="668" y="1268"/>
                  </a:cubicBezTo>
                  <a:cubicBezTo>
                    <a:pt x="901" y="1702"/>
                    <a:pt x="1201" y="2069"/>
                    <a:pt x="1535" y="2402"/>
                  </a:cubicBezTo>
                  <a:cubicBezTo>
                    <a:pt x="1368" y="1968"/>
                    <a:pt x="1135" y="1535"/>
                    <a:pt x="868" y="1135"/>
                  </a:cubicBezTo>
                  <a:cubicBezTo>
                    <a:pt x="634" y="734"/>
                    <a:pt x="334" y="334"/>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50"/>
            <p:cNvSpPr/>
            <p:nvPr/>
          </p:nvSpPr>
          <p:spPr>
            <a:xfrm>
              <a:off x="11552125" y="1392075"/>
              <a:ext cx="58400" cy="30875"/>
            </a:xfrm>
            <a:custGeom>
              <a:rect b="b" l="l" r="r" t="t"/>
              <a:pathLst>
                <a:path extrusionOk="0" h="1235" w="2336">
                  <a:moveTo>
                    <a:pt x="2336" y="0"/>
                  </a:moveTo>
                  <a:cubicBezTo>
                    <a:pt x="1902" y="100"/>
                    <a:pt x="1502" y="267"/>
                    <a:pt x="1135" y="500"/>
                  </a:cubicBezTo>
                  <a:cubicBezTo>
                    <a:pt x="735" y="667"/>
                    <a:pt x="334" y="934"/>
                    <a:pt x="1" y="1234"/>
                  </a:cubicBezTo>
                  <a:cubicBezTo>
                    <a:pt x="434" y="1101"/>
                    <a:pt x="868" y="934"/>
                    <a:pt x="1235" y="701"/>
                  </a:cubicBezTo>
                  <a:cubicBezTo>
                    <a:pt x="1635" y="534"/>
                    <a:pt x="2002" y="300"/>
                    <a:pt x="233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50"/>
            <p:cNvSpPr/>
            <p:nvPr/>
          </p:nvSpPr>
          <p:spPr>
            <a:xfrm>
              <a:off x="11561300" y="1378725"/>
              <a:ext cx="38400" cy="60075"/>
            </a:xfrm>
            <a:custGeom>
              <a:rect b="b" l="l" r="r" t="t"/>
              <a:pathLst>
                <a:path extrusionOk="0" h="2403" w="1536">
                  <a:moveTo>
                    <a:pt x="1" y="0"/>
                  </a:moveTo>
                  <a:cubicBezTo>
                    <a:pt x="167" y="467"/>
                    <a:pt x="368" y="868"/>
                    <a:pt x="668" y="1268"/>
                  </a:cubicBezTo>
                  <a:cubicBezTo>
                    <a:pt x="901" y="1668"/>
                    <a:pt x="1201" y="2068"/>
                    <a:pt x="1535" y="2402"/>
                  </a:cubicBezTo>
                  <a:cubicBezTo>
                    <a:pt x="1368" y="1935"/>
                    <a:pt x="1168" y="1535"/>
                    <a:pt x="868" y="1134"/>
                  </a:cubicBezTo>
                  <a:cubicBezTo>
                    <a:pt x="634" y="734"/>
                    <a:pt x="334" y="334"/>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50"/>
            <p:cNvSpPr/>
            <p:nvPr/>
          </p:nvSpPr>
          <p:spPr>
            <a:xfrm>
              <a:off x="11657200" y="1412075"/>
              <a:ext cx="58400" cy="31725"/>
            </a:xfrm>
            <a:custGeom>
              <a:rect b="b" l="l" r="r" t="t"/>
              <a:pathLst>
                <a:path extrusionOk="0" h="1269" w="2336">
                  <a:moveTo>
                    <a:pt x="2336" y="1"/>
                  </a:moveTo>
                  <a:lnTo>
                    <a:pt x="2336" y="1"/>
                  </a:lnTo>
                  <a:cubicBezTo>
                    <a:pt x="1502" y="301"/>
                    <a:pt x="701" y="701"/>
                    <a:pt x="1" y="1268"/>
                  </a:cubicBezTo>
                  <a:cubicBezTo>
                    <a:pt x="434" y="1135"/>
                    <a:pt x="868" y="968"/>
                    <a:pt x="1235" y="701"/>
                  </a:cubicBezTo>
                  <a:cubicBezTo>
                    <a:pt x="1635" y="534"/>
                    <a:pt x="2002" y="301"/>
                    <a:pt x="233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50"/>
            <p:cNvSpPr/>
            <p:nvPr/>
          </p:nvSpPr>
          <p:spPr>
            <a:xfrm>
              <a:off x="11666375" y="1399575"/>
              <a:ext cx="38400" cy="59225"/>
            </a:xfrm>
            <a:custGeom>
              <a:rect b="b" l="l" r="r" t="t"/>
              <a:pathLst>
                <a:path extrusionOk="0" h="2369" w="1536">
                  <a:moveTo>
                    <a:pt x="1" y="0"/>
                  </a:moveTo>
                  <a:cubicBezTo>
                    <a:pt x="167" y="434"/>
                    <a:pt x="401" y="868"/>
                    <a:pt x="668" y="1234"/>
                  </a:cubicBezTo>
                  <a:cubicBezTo>
                    <a:pt x="901" y="1668"/>
                    <a:pt x="1201" y="2035"/>
                    <a:pt x="1535" y="2369"/>
                  </a:cubicBezTo>
                  <a:cubicBezTo>
                    <a:pt x="1368" y="1935"/>
                    <a:pt x="1135" y="1501"/>
                    <a:pt x="835" y="1134"/>
                  </a:cubicBezTo>
                  <a:cubicBezTo>
                    <a:pt x="601" y="701"/>
                    <a:pt x="334" y="334"/>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4" name="Google Shape;974;p50"/>
          <p:cNvGrpSpPr/>
          <p:nvPr/>
        </p:nvGrpSpPr>
        <p:grpSpPr>
          <a:xfrm>
            <a:off x="367575" y="963188"/>
            <a:ext cx="1249250" cy="769750"/>
            <a:chOff x="9692475" y="2040025"/>
            <a:chExt cx="1249250" cy="769750"/>
          </a:xfrm>
        </p:grpSpPr>
        <p:sp>
          <p:nvSpPr>
            <p:cNvPr id="975" name="Google Shape;975;p50"/>
            <p:cNvSpPr/>
            <p:nvPr/>
          </p:nvSpPr>
          <p:spPr>
            <a:xfrm>
              <a:off x="9692475" y="2229325"/>
              <a:ext cx="1134150" cy="580450"/>
            </a:xfrm>
            <a:custGeom>
              <a:rect b="b" l="l" r="r" t="t"/>
              <a:pathLst>
                <a:path extrusionOk="0" h="23218" w="45366">
                  <a:moveTo>
                    <a:pt x="1968" y="1"/>
                  </a:moveTo>
                  <a:cubicBezTo>
                    <a:pt x="1968" y="1"/>
                    <a:pt x="0" y="19848"/>
                    <a:pt x="21015" y="23217"/>
                  </a:cubicBezTo>
                  <a:lnTo>
                    <a:pt x="45366" y="22183"/>
                  </a:lnTo>
                  <a:cubicBezTo>
                    <a:pt x="45366" y="22183"/>
                    <a:pt x="28187" y="10908"/>
                    <a:pt x="28854" y="1"/>
                  </a:cubicBezTo>
                  <a:close/>
                </a:path>
              </a:pathLst>
            </a:custGeom>
            <a:solidFill>
              <a:srgbClr val="BDB9B0">
                <a:alpha val="57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50"/>
            <p:cNvSpPr/>
            <p:nvPr/>
          </p:nvSpPr>
          <p:spPr>
            <a:xfrm>
              <a:off x="9800875" y="2041700"/>
              <a:ext cx="1133350" cy="580425"/>
            </a:xfrm>
            <a:custGeom>
              <a:rect b="b" l="l" r="r" t="t"/>
              <a:pathLst>
                <a:path extrusionOk="0" h="23217" w="45334">
                  <a:moveTo>
                    <a:pt x="1935" y="0"/>
                  </a:moveTo>
                  <a:cubicBezTo>
                    <a:pt x="1935" y="0"/>
                    <a:pt x="1" y="19814"/>
                    <a:pt x="20949" y="23217"/>
                  </a:cubicBezTo>
                  <a:lnTo>
                    <a:pt x="45333" y="22149"/>
                  </a:lnTo>
                  <a:cubicBezTo>
                    <a:pt x="45333" y="22149"/>
                    <a:pt x="28121" y="10908"/>
                    <a:pt x="2878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50"/>
            <p:cNvSpPr/>
            <p:nvPr/>
          </p:nvSpPr>
          <p:spPr>
            <a:xfrm>
              <a:off x="9845900" y="2040025"/>
              <a:ext cx="1095825" cy="584600"/>
            </a:xfrm>
            <a:custGeom>
              <a:rect b="b" l="l" r="r" t="t"/>
              <a:pathLst>
                <a:path extrusionOk="0" h="23384" w="43833">
                  <a:moveTo>
                    <a:pt x="26987" y="1"/>
                  </a:moveTo>
                  <a:lnTo>
                    <a:pt x="7440" y="34"/>
                  </a:lnTo>
                  <a:lnTo>
                    <a:pt x="2036" y="67"/>
                  </a:lnTo>
                  <a:lnTo>
                    <a:pt x="2069" y="67"/>
                  </a:lnTo>
                  <a:lnTo>
                    <a:pt x="7506" y="101"/>
                  </a:lnTo>
                  <a:lnTo>
                    <a:pt x="26884" y="167"/>
                  </a:lnTo>
                  <a:lnTo>
                    <a:pt x="26884" y="167"/>
                  </a:lnTo>
                  <a:cubicBezTo>
                    <a:pt x="26860" y="1201"/>
                    <a:pt x="26961" y="2234"/>
                    <a:pt x="27187" y="3236"/>
                  </a:cubicBezTo>
                  <a:cubicBezTo>
                    <a:pt x="27454" y="4337"/>
                    <a:pt x="27821" y="5371"/>
                    <a:pt x="28321" y="6372"/>
                  </a:cubicBezTo>
                  <a:cubicBezTo>
                    <a:pt x="29322" y="8473"/>
                    <a:pt x="30623" y="10441"/>
                    <a:pt x="32157" y="12209"/>
                  </a:cubicBezTo>
                  <a:cubicBezTo>
                    <a:pt x="33758" y="14111"/>
                    <a:pt x="35493" y="15879"/>
                    <a:pt x="37361" y="17513"/>
                  </a:cubicBezTo>
                  <a:cubicBezTo>
                    <a:pt x="39213" y="19173"/>
                    <a:pt x="41187" y="20711"/>
                    <a:pt x="43224" y="22127"/>
                  </a:cubicBezTo>
                  <a:lnTo>
                    <a:pt x="43224" y="22127"/>
                  </a:lnTo>
                  <a:lnTo>
                    <a:pt x="42498" y="22150"/>
                  </a:lnTo>
                  <a:lnTo>
                    <a:pt x="19148" y="23184"/>
                  </a:lnTo>
                  <a:cubicBezTo>
                    <a:pt x="16846" y="22817"/>
                    <a:pt x="14578" y="22150"/>
                    <a:pt x="12410" y="21249"/>
                  </a:cubicBezTo>
                  <a:cubicBezTo>
                    <a:pt x="10442" y="20382"/>
                    <a:pt x="8640" y="19248"/>
                    <a:pt x="7039" y="17847"/>
                  </a:cubicBezTo>
                  <a:cubicBezTo>
                    <a:pt x="5605" y="16579"/>
                    <a:pt x="4371" y="15145"/>
                    <a:pt x="3370" y="13544"/>
                  </a:cubicBezTo>
                  <a:cubicBezTo>
                    <a:pt x="2536" y="12143"/>
                    <a:pt x="1869" y="10708"/>
                    <a:pt x="1369" y="9174"/>
                  </a:cubicBezTo>
                  <a:cubicBezTo>
                    <a:pt x="635" y="7006"/>
                    <a:pt x="234" y="4771"/>
                    <a:pt x="101" y="2502"/>
                  </a:cubicBezTo>
                  <a:cubicBezTo>
                    <a:pt x="68" y="1702"/>
                    <a:pt x="68" y="1101"/>
                    <a:pt x="68" y="668"/>
                  </a:cubicBezTo>
                  <a:lnTo>
                    <a:pt x="68" y="234"/>
                  </a:lnTo>
                  <a:lnTo>
                    <a:pt x="68" y="201"/>
                  </a:lnTo>
                  <a:cubicBezTo>
                    <a:pt x="34" y="334"/>
                    <a:pt x="34" y="468"/>
                    <a:pt x="34" y="668"/>
                  </a:cubicBezTo>
                  <a:cubicBezTo>
                    <a:pt x="34" y="1101"/>
                    <a:pt x="1" y="1702"/>
                    <a:pt x="34" y="2502"/>
                  </a:cubicBezTo>
                  <a:cubicBezTo>
                    <a:pt x="134" y="4771"/>
                    <a:pt x="535" y="7039"/>
                    <a:pt x="1269" y="9207"/>
                  </a:cubicBezTo>
                  <a:cubicBezTo>
                    <a:pt x="1769" y="10742"/>
                    <a:pt x="2436" y="12209"/>
                    <a:pt x="3270" y="13610"/>
                  </a:cubicBezTo>
                  <a:cubicBezTo>
                    <a:pt x="4271" y="15245"/>
                    <a:pt x="5472" y="16713"/>
                    <a:pt x="6906" y="17947"/>
                  </a:cubicBezTo>
                  <a:cubicBezTo>
                    <a:pt x="8507" y="19381"/>
                    <a:pt x="10342" y="20549"/>
                    <a:pt x="12310" y="21416"/>
                  </a:cubicBezTo>
                  <a:cubicBezTo>
                    <a:pt x="14511" y="22350"/>
                    <a:pt x="16780" y="23017"/>
                    <a:pt x="19115" y="23384"/>
                  </a:cubicBezTo>
                  <a:lnTo>
                    <a:pt x="42465" y="22383"/>
                  </a:lnTo>
                  <a:lnTo>
                    <a:pt x="43532" y="22317"/>
                  </a:lnTo>
                  <a:lnTo>
                    <a:pt x="43832" y="22317"/>
                  </a:lnTo>
                  <a:lnTo>
                    <a:pt x="43565" y="22150"/>
                  </a:lnTo>
                  <a:cubicBezTo>
                    <a:pt x="43562" y="22148"/>
                    <a:pt x="43559" y="22146"/>
                    <a:pt x="43556" y="22144"/>
                  </a:cubicBezTo>
                  <a:lnTo>
                    <a:pt x="43556" y="22144"/>
                  </a:lnTo>
                  <a:lnTo>
                    <a:pt x="43565" y="22116"/>
                  </a:lnTo>
                  <a:lnTo>
                    <a:pt x="43519" y="22118"/>
                  </a:lnTo>
                  <a:lnTo>
                    <a:pt x="43519" y="22118"/>
                  </a:lnTo>
                  <a:cubicBezTo>
                    <a:pt x="41401" y="20659"/>
                    <a:pt x="39382" y="19102"/>
                    <a:pt x="37461" y="17380"/>
                  </a:cubicBezTo>
                  <a:cubicBezTo>
                    <a:pt x="35593" y="15779"/>
                    <a:pt x="33858" y="14011"/>
                    <a:pt x="32257" y="12109"/>
                  </a:cubicBezTo>
                  <a:cubicBezTo>
                    <a:pt x="30756" y="10341"/>
                    <a:pt x="29455" y="8407"/>
                    <a:pt x="28455" y="6305"/>
                  </a:cubicBezTo>
                  <a:cubicBezTo>
                    <a:pt x="27954" y="5304"/>
                    <a:pt x="27621" y="4270"/>
                    <a:pt x="27354" y="3203"/>
                  </a:cubicBezTo>
                  <a:cubicBezTo>
                    <a:pt x="27120" y="2169"/>
                    <a:pt x="27020" y="1135"/>
                    <a:pt x="27054" y="67"/>
                  </a:cubicBezTo>
                  <a:lnTo>
                    <a:pt x="2705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50"/>
            <p:cNvSpPr/>
            <p:nvPr/>
          </p:nvSpPr>
          <p:spPr>
            <a:xfrm>
              <a:off x="10069400" y="2131750"/>
              <a:ext cx="87600" cy="90925"/>
            </a:xfrm>
            <a:custGeom>
              <a:rect b="b" l="l" r="r" t="t"/>
              <a:pathLst>
                <a:path extrusionOk="0" h="3637" w="3504">
                  <a:moveTo>
                    <a:pt x="1" y="1"/>
                  </a:moveTo>
                  <a:lnTo>
                    <a:pt x="1" y="3637"/>
                  </a:lnTo>
                  <a:lnTo>
                    <a:pt x="1035" y="3637"/>
                  </a:lnTo>
                  <a:lnTo>
                    <a:pt x="1035" y="1702"/>
                  </a:lnTo>
                  <a:lnTo>
                    <a:pt x="2669" y="3637"/>
                  </a:lnTo>
                  <a:lnTo>
                    <a:pt x="3503" y="3637"/>
                  </a:lnTo>
                  <a:lnTo>
                    <a:pt x="3503" y="1"/>
                  </a:lnTo>
                  <a:lnTo>
                    <a:pt x="2469" y="1"/>
                  </a:lnTo>
                  <a:lnTo>
                    <a:pt x="2469" y="1936"/>
                  </a:lnTo>
                  <a:lnTo>
                    <a:pt x="83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50"/>
            <p:cNvSpPr/>
            <p:nvPr/>
          </p:nvSpPr>
          <p:spPr>
            <a:xfrm>
              <a:off x="10168000" y="2121950"/>
              <a:ext cx="121575" cy="102500"/>
            </a:xfrm>
            <a:custGeom>
              <a:rect b="b" l="l" r="r" t="t"/>
              <a:pathLst>
                <a:path extrusionOk="0" h="4100" w="4863">
                  <a:moveTo>
                    <a:pt x="2105" y="1250"/>
                  </a:moveTo>
                  <a:cubicBezTo>
                    <a:pt x="2601" y="1250"/>
                    <a:pt x="3084" y="1620"/>
                    <a:pt x="3128" y="2194"/>
                  </a:cubicBezTo>
                  <a:cubicBezTo>
                    <a:pt x="3162" y="2761"/>
                    <a:pt x="2695" y="3228"/>
                    <a:pt x="2128" y="3228"/>
                  </a:cubicBezTo>
                  <a:cubicBezTo>
                    <a:pt x="1260" y="3228"/>
                    <a:pt x="827" y="2194"/>
                    <a:pt x="1394" y="1560"/>
                  </a:cubicBezTo>
                  <a:cubicBezTo>
                    <a:pt x="1597" y="1346"/>
                    <a:pt x="1853" y="1250"/>
                    <a:pt x="2105" y="1250"/>
                  </a:cubicBezTo>
                  <a:close/>
                  <a:moveTo>
                    <a:pt x="2134" y="1"/>
                  </a:moveTo>
                  <a:cubicBezTo>
                    <a:pt x="1035" y="1"/>
                    <a:pt x="0" y="896"/>
                    <a:pt x="93" y="2194"/>
                  </a:cubicBezTo>
                  <a:cubicBezTo>
                    <a:pt x="93" y="3255"/>
                    <a:pt x="960" y="4099"/>
                    <a:pt x="2009" y="4099"/>
                  </a:cubicBezTo>
                  <a:cubicBezTo>
                    <a:pt x="2048" y="4099"/>
                    <a:pt x="2088" y="4098"/>
                    <a:pt x="2128" y="4096"/>
                  </a:cubicBezTo>
                  <a:cubicBezTo>
                    <a:pt x="3962" y="4096"/>
                    <a:pt x="4863" y="1827"/>
                    <a:pt x="3529" y="560"/>
                  </a:cubicBezTo>
                  <a:cubicBezTo>
                    <a:pt x="3111" y="173"/>
                    <a:pt x="2617" y="1"/>
                    <a:pt x="213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50"/>
            <p:cNvSpPr/>
            <p:nvPr/>
          </p:nvSpPr>
          <p:spPr>
            <a:xfrm>
              <a:off x="10271225" y="2131750"/>
              <a:ext cx="104250" cy="90925"/>
            </a:xfrm>
            <a:custGeom>
              <a:rect b="b" l="l" r="r" t="t"/>
              <a:pathLst>
                <a:path extrusionOk="0" h="3637" w="4170">
                  <a:moveTo>
                    <a:pt x="0" y="1"/>
                  </a:moveTo>
                  <a:lnTo>
                    <a:pt x="1568" y="3637"/>
                  </a:lnTo>
                  <a:lnTo>
                    <a:pt x="2602" y="3637"/>
                  </a:lnTo>
                  <a:lnTo>
                    <a:pt x="4170" y="1"/>
                  </a:lnTo>
                  <a:lnTo>
                    <a:pt x="3136" y="1"/>
                  </a:lnTo>
                  <a:lnTo>
                    <a:pt x="2102" y="2369"/>
                  </a:lnTo>
                  <a:lnTo>
                    <a:pt x="113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50"/>
            <p:cNvSpPr/>
            <p:nvPr/>
          </p:nvSpPr>
          <p:spPr>
            <a:xfrm>
              <a:off x="10038550" y="2316050"/>
              <a:ext cx="56725" cy="55900"/>
            </a:xfrm>
            <a:custGeom>
              <a:rect b="b" l="l" r="r" t="t"/>
              <a:pathLst>
                <a:path extrusionOk="0" h="2236" w="2269">
                  <a:moveTo>
                    <a:pt x="2269" y="1"/>
                  </a:moveTo>
                  <a:lnTo>
                    <a:pt x="2269" y="1"/>
                  </a:lnTo>
                  <a:cubicBezTo>
                    <a:pt x="1802" y="301"/>
                    <a:pt x="1401" y="635"/>
                    <a:pt x="1068" y="1035"/>
                  </a:cubicBezTo>
                  <a:cubicBezTo>
                    <a:pt x="634" y="1402"/>
                    <a:pt x="301" y="1802"/>
                    <a:pt x="0" y="2236"/>
                  </a:cubicBezTo>
                  <a:cubicBezTo>
                    <a:pt x="434" y="1936"/>
                    <a:pt x="868" y="1602"/>
                    <a:pt x="1201" y="1202"/>
                  </a:cubicBezTo>
                  <a:cubicBezTo>
                    <a:pt x="1602" y="835"/>
                    <a:pt x="1969" y="434"/>
                    <a:pt x="226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50"/>
            <p:cNvSpPr/>
            <p:nvPr/>
          </p:nvSpPr>
          <p:spPr>
            <a:xfrm>
              <a:off x="10032700" y="2318550"/>
              <a:ext cx="65925" cy="55075"/>
            </a:xfrm>
            <a:custGeom>
              <a:rect b="b" l="l" r="r" t="t"/>
              <a:pathLst>
                <a:path extrusionOk="0" h="2203" w="2637">
                  <a:moveTo>
                    <a:pt x="1" y="1"/>
                  </a:moveTo>
                  <a:lnTo>
                    <a:pt x="1" y="1"/>
                  </a:lnTo>
                  <a:cubicBezTo>
                    <a:pt x="368" y="435"/>
                    <a:pt x="802" y="835"/>
                    <a:pt x="1269" y="1168"/>
                  </a:cubicBezTo>
                  <a:cubicBezTo>
                    <a:pt x="1669" y="1569"/>
                    <a:pt x="2136" y="1936"/>
                    <a:pt x="2636" y="2202"/>
                  </a:cubicBezTo>
                  <a:cubicBezTo>
                    <a:pt x="2269" y="1769"/>
                    <a:pt x="1869" y="1369"/>
                    <a:pt x="1402" y="1002"/>
                  </a:cubicBezTo>
                  <a:cubicBezTo>
                    <a:pt x="968" y="635"/>
                    <a:pt x="501" y="268"/>
                    <a:pt x="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50"/>
            <p:cNvSpPr/>
            <p:nvPr/>
          </p:nvSpPr>
          <p:spPr>
            <a:xfrm>
              <a:off x="10157800" y="2315225"/>
              <a:ext cx="48400" cy="45050"/>
            </a:xfrm>
            <a:custGeom>
              <a:rect b="b" l="l" r="r" t="t"/>
              <a:pathLst>
                <a:path extrusionOk="0" h="1802" w="1936">
                  <a:moveTo>
                    <a:pt x="1935" y="0"/>
                  </a:moveTo>
                  <a:cubicBezTo>
                    <a:pt x="1535" y="234"/>
                    <a:pt x="1201" y="501"/>
                    <a:pt x="901" y="834"/>
                  </a:cubicBezTo>
                  <a:cubicBezTo>
                    <a:pt x="534" y="1101"/>
                    <a:pt x="234" y="1401"/>
                    <a:pt x="1" y="1802"/>
                  </a:cubicBezTo>
                  <a:cubicBezTo>
                    <a:pt x="367" y="1568"/>
                    <a:pt x="734" y="1301"/>
                    <a:pt x="1035" y="1001"/>
                  </a:cubicBezTo>
                  <a:cubicBezTo>
                    <a:pt x="1402" y="701"/>
                    <a:pt x="1702" y="367"/>
                    <a:pt x="193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50"/>
            <p:cNvSpPr/>
            <p:nvPr/>
          </p:nvSpPr>
          <p:spPr>
            <a:xfrm>
              <a:off x="10155300" y="2315225"/>
              <a:ext cx="51725" cy="48400"/>
            </a:xfrm>
            <a:custGeom>
              <a:rect b="b" l="l" r="r" t="t"/>
              <a:pathLst>
                <a:path extrusionOk="0" h="1936" w="2069">
                  <a:moveTo>
                    <a:pt x="0" y="0"/>
                  </a:moveTo>
                  <a:cubicBezTo>
                    <a:pt x="267" y="401"/>
                    <a:pt x="568" y="734"/>
                    <a:pt x="934" y="1035"/>
                  </a:cubicBezTo>
                  <a:cubicBezTo>
                    <a:pt x="1268" y="1401"/>
                    <a:pt x="1668" y="1702"/>
                    <a:pt x="2069" y="1935"/>
                  </a:cubicBezTo>
                  <a:cubicBezTo>
                    <a:pt x="1802" y="1535"/>
                    <a:pt x="1468" y="1168"/>
                    <a:pt x="1101" y="901"/>
                  </a:cubicBezTo>
                  <a:cubicBezTo>
                    <a:pt x="768" y="534"/>
                    <a:pt x="401" y="234"/>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50"/>
            <p:cNvSpPr/>
            <p:nvPr/>
          </p:nvSpPr>
          <p:spPr>
            <a:xfrm>
              <a:off x="10277050" y="2315225"/>
              <a:ext cx="49225" cy="45050"/>
            </a:xfrm>
            <a:custGeom>
              <a:rect b="b" l="l" r="r" t="t"/>
              <a:pathLst>
                <a:path extrusionOk="0" h="1802" w="1969">
                  <a:moveTo>
                    <a:pt x="1969" y="0"/>
                  </a:moveTo>
                  <a:lnTo>
                    <a:pt x="1969" y="0"/>
                  </a:lnTo>
                  <a:cubicBezTo>
                    <a:pt x="1568" y="201"/>
                    <a:pt x="1201" y="501"/>
                    <a:pt x="901" y="834"/>
                  </a:cubicBezTo>
                  <a:cubicBezTo>
                    <a:pt x="568" y="1101"/>
                    <a:pt x="267" y="1401"/>
                    <a:pt x="1" y="1802"/>
                  </a:cubicBezTo>
                  <a:cubicBezTo>
                    <a:pt x="401" y="1568"/>
                    <a:pt x="768" y="1301"/>
                    <a:pt x="1068" y="1001"/>
                  </a:cubicBezTo>
                  <a:cubicBezTo>
                    <a:pt x="1402" y="701"/>
                    <a:pt x="1702" y="367"/>
                    <a:pt x="196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50"/>
            <p:cNvSpPr/>
            <p:nvPr/>
          </p:nvSpPr>
          <p:spPr>
            <a:xfrm>
              <a:off x="10274550" y="2315225"/>
              <a:ext cx="52575" cy="48400"/>
            </a:xfrm>
            <a:custGeom>
              <a:rect b="b" l="l" r="r" t="t"/>
              <a:pathLst>
                <a:path extrusionOk="0" h="1936" w="2103">
                  <a:moveTo>
                    <a:pt x="1" y="0"/>
                  </a:moveTo>
                  <a:lnTo>
                    <a:pt x="1" y="0"/>
                  </a:lnTo>
                  <a:cubicBezTo>
                    <a:pt x="267" y="401"/>
                    <a:pt x="601" y="734"/>
                    <a:pt x="968" y="1035"/>
                  </a:cubicBezTo>
                  <a:cubicBezTo>
                    <a:pt x="1301" y="1401"/>
                    <a:pt x="1702" y="1702"/>
                    <a:pt x="2102" y="1935"/>
                  </a:cubicBezTo>
                  <a:cubicBezTo>
                    <a:pt x="1835" y="1535"/>
                    <a:pt x="1502" y="1168"/>
                    <a:pt x="1135" y="901"/>
                  </a:cubicBezTo>
                  <a:cubicBezTo>
                    <a:pt x="801" y="534"/>
                    <a:pt x="434" y="234"/>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50"/>
            <p:cNvSpPr/>
            <p:nvPr/>
          </p:nvSpPr>
          <p:spPr>
            <a:xfrm>
              <a:off x="10389625" y="2315225"/>
              <a:ext cx="48400" cy="45050"/>
            </a:xfrm>
            <a:custGeom>
              <a:rect b="b" l="l" r="r" t="t"/>
              <a:pathLst>
                <a:path extrusionOk="0" h="1802" w="1936">
                  <a:moveTo>
                    <a:pt x="1936" y="0"/>
                  </a:moveTo>
                  <a:lnTo>
                    <a:pt x="1936" y="0"/>
                  </a:lnTo>
                  <a:cubicBezTo>
                    <a:pt x="1569" y="201"/>
                    <a:pt x="1202" y="501"/>
                    <a:pt x="901" y="801"/>
                  </a:cubicBezTo>
                  <a:cubicBezTo>
                    <a:pt x="535" y="1101"/>
                    <a:pt x="234" y="1401"/>
                    <a:pt x="1" y="1802"/>
                  </a:cubicBezTo>
                  <a:cubicBezTo>
                    <a:pt x="401" y="1568"/>
                    <a:pt x="735" y="1301"/>
                    <a:pt x="1035" y="1001"/>
                  </a:cubicBezTo>
                  <a:cubicBezTo>
                    <a:pt x="1402" y="701"/>
                    <a:pt x="1702" y="367"/>
                    <a:pt x="193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50"/>
            <p:cNvSpPr/>
            <p:nvPr/>
          </p:nvSpPr>
          <p:spPr>
            <a:xfrm>
              <a:off x="10387125" y="2315225"/>
              <a:ext cx="52575" cy="48400"/>
            </a:xfrm>
            <a:custGeom>
              <a:rect b="b" l="l" r="r" t="t"/>
              <a:pathLst>
                <a:path extrusionOk="0" h="1936" w="2103">
                  <a:moveTo>
                    <a:pt x="1" y="0"/>
                  </a:moveTo>
                  <a:cubicBezTo>
                    <a:pt x="268" y="401"/>
                    <a:pt x="601" y="734"/>
                    <a:pt x="968" y="1035"/>
                  </a:cubicBezTo>
                  <a:cubicBezTo>
                    <a:pt x="1302" y="1401"/>
                    <a:pt x="1669" y="1702"/>
                    <a:pt x="2102" y="1935"/>
                  </a:cubicBezTo>
                  <a:cubicBezTo>
                    <a:pt x="1835" y="1535"/>
                    <a:pt x="1502" y="1168"/>
                    <a:pt x="1102" y="901"/>
                  </a:cubicBezTo>
                  <a:cubicBezTo>
                    <a:pt x="801" y="534"/>
                    <a:pt x="401" y="234"/>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50"/>
            <p:cNvSpPr/>
            <p:nvPr/>
          </p:nvSpPr>
          <p:spPr>
            <a:xfrm>
              <a:off x="10482200" y="2311900"/>
              <a:ext cx="46725" cy="45050"/>
            </a:xfrm>
            <a:custGeom>
              <a:rect b="b" l="l" r="r" t="t"/>
              <a:pathLst>
                <a:path extrusionOk="0" h="1802" w="1869">
                  <a:moveTo>
                    <a:pt x="1868" y="0"/>
                  </a:moveTo>
                  <a:lnTo>
                    <a:pt x="1868" y="0"/>
                  </a:lnTo>
                  <a:cubicBezTo>
                    <a:pt x="1502" y="234"/>
                    <a:pt x="1135" y="500"/>
                    <a:pt x="868" y="834"/>
                  </a:cubicBezTo>
                  <a:cubicBezTo>
                    <a:pt x="534" y="1101"/>
                    <a:pt x="234" y="1434"/>
                    <a:pt x="0" y="1801"/>
                  </a:cubicBezTo>
                  <a:cubicBezTo>
                    <a:pt x="401" y="1601"/>
                    <a:pt x="734" y="1301"/>
                    <a:pt x="1035" y="967"/>
                  </a:cubicBezTo>
                  <a:cubicBezTo>
                    <a:pt x="1368" y="701"/>
                    <a:pt x="1635" y="367"/>
                    <a:pt x="186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50"/>
            <p:cNvSpPr/>
            <p:nvPr/>
          </p:nvSpPr>
          <p:spPr>
            <a:xfrm>
              <a:off x="10478875" y="2313550"/>
              <a:ext cx="52550" cy="45900"/>
            </a:xfrm>
            <a:custGeom>
              <a:rect b="b" l="l" r="r" t="t"/>
              <a:pathLst>
                <a:path extrusionOk="0" h="1836" w="2102">
                  <a:moveTo>
                    <a:pt x="0" y="1"/>
                  </a:moveTo>
                  <a:lnTo>
                    <a:pt x="0" y="1"/>
                  </a:lnTo>
                  <a:cubicBezTo>
                    <a:pt x="267" y="401"/>
                    <a:pt x="600" y="735"/>
                    <a:pt x="967" y="1001"/>
                  </a:cubicBezTo>
                  <a:cubicBezTo>
                    <a:pt x="1301" y="1335"/>
                    <a:pt x="1668" y="1602"/>
                    <a:pt x="2102" y="1835"/>
                  </a:cubicBezTo>
                  <a:cubicBezTo>
                    <a:pt x="1801" y="1468"/>
                    <a:pt x="1501" y="1135"/>
                    <a:pt x="1101" y="835"/>
                  </a:cubicBezTo>
                  <a:cubicBezTo>
                    <a:pt x="767" y="501"/>
                    <a:pt x="400" y="234"/>
                    <a:pt x="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50"/>
            <p:cNvSpPr/>
            <p:nvPr/>
          </p:nvSpPr>
          <p:spPr>
            <a:xfrm>
              <a:off x="10126950" y="2412800"/>
              <a:ext cx="45875" cy="47550"/>
            </a:xfrm>
            <a:custGeom>
              <a:rect b="b" l="l" r="r" t="t"/>
              <a:pathLst>
                <a:path extrusionOk="0" h="1902" w="1835">
                  <a:moveTo>
                    <a:pt x="1835" y="0"/>
                  </a:moveTo>
                  <a:lnTo>
                    <a:pt x="1835" y="0"/>
                  </a:lnTo>
                  <a:cubicBezTo>
                    <a:pt x="1435" y="234"/>
                    <a:pt x="1101" y="534"/>
                    <a:pt x="834" y="868"/>
                  </a:cubicBezTo>
                  <a:cubicBezTo>
                    <a:pt x="501" y="1168"/>
                    <a:pt x="200" y="1501"/>
                    <a:pt x="0" y="1902"/>
                  </a:cubicBezTo>
                  <a:cubicBezTo>
                    <a:pt x="367" y="1668"/>
                    <a:pt x="701" y="1368"/>
                    <a:pt x="1001" y="1034"/>
                  </a:cubicBezTo>
                  <a:cubicBezTo>
                    <a:pt x="1301" y="734"/>
                    <a:pt x="1601" y="401"/>
                    <a:pt x="183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50"/>
            <p:cNvSpPr/>
            <p:nvPr/>
          </p:nvSpPr>
          <p:spPr>
            <a:xfrm>
              <a:off x="10121100" y="2416125"/>
              <a:ext cx="55900" cy="44225"/>
            </a:xfrm>
            <a:custGeom>
              <a:rect b="b" l="l" r="r" t="t"/>
              <a:pathLst>
                <a:path extrusionOk="0" h="1769" w="2236">
                  <a:moveTo>
                    <a:pt x="1" y="1"/>
                  </a:moveTo>
                  <a:lnTo>
                    <a:pt x="1" y="1"/>
                  </a:lnTo>
                  <a:cubicBezTo>
                    <a:pt x="301" y="368"/>
                    <a:pt x="635" y="701"/>
                    <a:pt x="1035" y="968"/>
                  </a:cubicBezTo>
                  <a:cubicBezTo>
                    <a:pt x="1402" y="1302"/>
                    <a:pt x="1802" y="1568"/>
                    <a:pt x="2236" y="1769"/>
                  </a:cubicBezTo>
                  <a:cubicBezTo>
                    <a:pt x="1936" y="1402"/>
                    <a:pt x="1569" y="1068"/>
                    <a:pt x="1168" y="801"/>
                  </a:cubicBezTo>
                  <a:cubicBezTo>
                    <a:pt x="835" y="468"/>
                    <a:pt x="434" y="201"/>
                    <a:pt x="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50"/>
            <p:cNvSpPr/>
            <p:nvPr/>
          </p:nvSpPr>
          <p:spPr>
            <a:xfrm>
              <a:off x="10239525" y="2410300"/>
              <a:ext cx="47550" cy="45875"/>
            </a:xfrm>
            <a:custGeom>
              <a:rect b="b" l="l" r="r" t="t"/>
              <a:pathLst>
                <a:path extrusionOk="0" h="1835" w="1902">
                  <a:moveTo>
                    <a:pt x="1902" y="0"/>
                  </a:moveTo>
                  <a:cubicBezTo>
                    <a:pt x="1535" y="234"/>
                    <a:pt x="1168" y="501"/>
                    <a:pt x="901" y="834"/>
                  </a:cubicBezTo>
                  <a:cubicBezTo>
                    <a:pt x="534" y="1134"/>
                    <a:pt x="234" y="1468"/>
                    <a:pt x="1" y="1835"/>
                  </a:cubicBezTo>
                  <a:cubicBezTo>
                    <a:pt x="401" y="1601"/>
                    <a:pt x="734" y="1334"/>
                    <a:pt x="1035" y="1001"/>
                  </a:cubicBezTo>
                  <a:cubicBezTo>
                    <a:pt x="1368" y="734"/>
                    <a:pt x="1668" y="400"/>
                    <a:pt x="190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50"/>
            <p:cNvSpPr/>
            <p:nvPr/>
          </p:nvSpPr>
          <p:spPr>
            <a:xfrm>
              <a:off x="10236200" y="2411950"/>
              <a:ext cx="53375" cy="46725"/>
            </a:xfrm>
            <a:custGeom>
              <a:rect b="b" l="l" r="r" t="t"/>
              <a:pathLst>
                <a:path extrusionOk="0" h="1869" w="2135">
                  <a:moveTo>
                    <a:pt x="0" y="1"/>
                  </a:moveTo>
                  <a:cubicBezTo>
                    <a:pt x="267" y="401"/>
                    <a:pt x="601" y="735"/>
                    <a:pt x="1001" y="1035"/>
                  </a:cubicBezTo>
                  <a:cubicBezTo>
                    <a:pt x="1334" y="1369"/>
                    <a:pt x="1701" y="1635"/>
                    <a:pt x="2135" y="1869"/>
                  </a:cubicBezTo>
                  <a:cubicBezTo>
                    <a:pt x="1868" y="1469"/>
                    <a:pt x="1501" y="1135"/>
                    <a:pt x="1134" y="835"/>
                  </a:cubicBezTo>
                  <a:cubicBezTo>
                    <a:pt x="801" y="501"/>
                    <a:pt x="400" y="234"/>
                    <a:pt x="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50"/>
            <p:cNvSpPr/>
            <p:nvPr/>
          </p:nvSpPr>
          <p:spPr>
            <a:xfrm>
              <a:off x="10356275" y="2407800"/>
              <a:ext cx="47550" cy="45875"/>
            </a:xfrm>
            <a:custGeom>
              <a:rect b="b" l="l" r="r" t="t"/>
              <a:pathLst>
                <a:path extrusionOk="0" h="1835" w="1902">
                  <a:moveTo>
                    <a:pt x="1902" y="0"/>
                  </a:moveTo>
                  <a:lnTo>
                    <a:pt x="1902" y="0"/>
                  </a:lnTo>
                  <a:cubicBezTo>
                    <a:pt x="1502" y="234"/>
                    <a:pt x="1168" y="500"/>
                    <a:pt x="868" y="834"/>
                  </a:cubicBezTo>
                  <a:cubicBezTo>
                    <a:pt x="534" y="1134"/>
                    <a:pt x="234" y="1468"/>
                    <a:pt x="1" y="1835"/>
                  </a:cubicBezTo>
                  <a:cubicBezTo>
                    <a:pt x="367" y="1601"/>
                    <a:pt x="734" y="1334"/>
                    <a:pt x="1035" y="1001"/>
                  </a:cubicBezTo>
                  <a:cubicBezTo>
                    <a:pt x="1368" y="734"/>
                    <a:pt x="1668" y="400"/>
                    <a:pt x="190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50"/>
            <p:cNvSpPr/>
            <p:nvPr/>
          </p:nvSpPr>
          <p:spPr>
            <a:xfrm>
              <a:off x="10352100" y="2409450"/>
              <a:ext cx="54225" cy="46725"/>
            </a:xfrm>
            <a:custGeom>
              <a:rect b="b" l="l" r="r" t="t"/>
              <a:pathLst>
                <a:path extrusionOk="0" h="1869" w="2169">
                  <a:moveTo>
                    <a:pt x="1" y="1"/>
                  </a:moveTo>
                  <a:lnTo>
                    <a:pt x="1" y="1"/>
                  </a:lnTo>
                  <a:cubicBezTo>
                    <a:pt x="301" y="401"/>
                    <a:pt x="635" y="735"/>
                    <a:pt x="1001" y="1035"/>
                  </a:cubicBezTo>
                  <a:cubicBezTo>
                    <a:pt x="1335" y="1368"/>
                    <a:pt x="1735" y="1635"/>
                    <a:pt x="2169" y="1869"/>
                  </a:cubicBezTo>
                  <a:cubicBezTo>
                    <a:pt x="1869" y="1469"/>
                    <a:pt x="1535" y="1135"/>
                    <a:pt x="1168" y="835"/>
                  </a:cubicBezTo>
                  <a:cubicBezTo>
                    <a:pt x="801" y="501"/>
                    <a:pt x="434" y="234"/>
                    <a:pt x="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50"/>
            <p:cNvSpPr/>
            <p:nvPr/>
          </p:nvSpPr>
          <p:spPr>
            <a:xfrm>
              <a:off x="10463025" y="2398625"/>
              <a:ext cx="47550" cy="45875"/>
            </a:xfrm>
            <a:custGeom>
              <a:rect b="b" l="l" r="r" t="t"/>
              <a:pathLst>
                <a:path extrusionOk="0" h="1835" w="1902">
                  <a:moveTo>
                    <a:pt x="1902" y="0"/>
                  </a:moveTo>
                  <a:lnTo>
                    <a:pt x="1902" y="0"/>
                  </a:lnTo>
                  <a:cubicBezTo>
                    <a:pt x="1501" y="200"/>
                    <a:pt x="1168" y="501"/>
                    <a:pt x="868" y="834"/>
                  </a:cubicBezTo>
                  <a:cubicBezTo>
                    <a:pt x="534" y="1101"/>
                    <a:pt x="234" y="1435"/>
                    <a:pt x="0" y="1835"/>
                  </a:cubicBezTo>
                  <a:cubicBezTo>
                    <a:pt x="367" y="1601"/>
                    <a:pt x="734" y="1301"/>
                    <a:pt x="1034" y="1001"/>
                  </a:cubicBezTo>
                  <a:cubicBezTo>
                    <a:pt x="1368" y="701"/>
                    <a:pt x="1668" y="367"/>
                    <a:pt x="190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50"/>
            <p:cNvSpPr/>
            <p:nvPr/>
          </p:nvSpPr>
          <p:spPr>
            <a:xfrm>
              <a:off x="10458850" y="2400275"/>
              <a:ext cx="53400" cy="45900"/>
            </a:xfrm>
            <a:custGeom>
              <a:rect b="b" l="l" r="r" t="t"/>
              <a:pathLst>
                <a:path extrusionOk="0" h="1836" w="2136">
                  <a:moveTo>
                    <a:pt x="0" y="1"/>
                  </a:moveTo>
                  <a:lnTo>
                    <a:pt x="0" y="1"/>
                  </a:lnTo>
                  <a:cubicBezTo>
                    <a:pt x="267" y="368"/>
                    <a:pt x="601" y="701"/>
                    <a:pt x="1001" y="1002"/>
                  </a:cubicBezTo>
                  <a:cubicBezTo>
                    <a:pt x="1335" y="1335"/>
                    <a:pt x="1735" y="1602"/>
                    <a:pt x="2135" y="1836"/>
                  </a:cubicBezTo>
                  <a:cubicBezTo>
                    <a:pt x="1868" y="1435"/>
                    <a:pt x="1535" y="1102"/>
                    <a:pt x="1135" y="835"/>
                  </a:cubicBezTo>
                  <a:cubicBezTo>
                    <a:pt x="801" y="501"/>
                    <a:pt x="434" y="201"/>
                    <a:pt x="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50"/>
            <p:cNvSpPr/>
            <p:nvPr/>
          </p:nvSpPr>
          <p:spPr>
            <a:xfrm>
              <a:off x="10562250" y="2386950"/>
              <a:ext cx="41725" cy="50875"/>
            </a:xfrm>
            <a:custGeom>
              <a:rect b="b" l="l" r="r" t="t"/>
              <a:pathLst>
                <a:path extrusionOk="0" h="2035" w="1669">
                  <a:moveTo>
                    <a:pt x="1669" y="0"/>
                  </a:moveTo>
                  <a:lnTo>
                    <a:pt x="1669" y="0"/>
                  </a:lnTo>
                  <a:cubicBezTo>
                    <a:pt x="1302" y="267"/>
                    <a:pt x="1001" y="567"/>
                    <a:pt x="768" y="934"/>
                  </a:cubicBezTo>
                  <a:cubicBezTo>
                    <a:pt x="434" y="1268"/>
                    <a:pt x="201" y="1635"/>
                    <a:pt x="1" y="2035"/>
                  </a:cubicBezTo>
                  <a:cubicBezTo>
                    <a:pt x="368" y="1768"/>
                    <a:pt x="668" y="1435"/>
                    <a:pt x="935" y="1068"/>
                  </a:cubicBezTo>
                  <a:cubicBezTo>
                    <a:pt x="1235" y="767"/>
                    <a:pt x="1468" y="400"/>
                    <a:pt x="166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50"/>
            <p:cNvSpPr/>
            <p:nvPr/>
          </p:nvSpPr>
          <p:spPr>
            <a:xfrm>
              <a:off x="10553075" y="2393625"/>
              <a:ext cx="59250" cy="40050"/>
            </a:xfrm>
            <a:custGeom>
              <a:rect b="b" l="l" r="r" t="t"/>
              <a:pathLst>
                <a:path extrusionOk="0" h="1602" w="2370">
                  <a:moveTo>
                    <a:pt x="1" y="0"/>
                  </a:moveTo>
                  <a:lnTo>
                    <a:pt x="1" y="0"/>
                  </a:lnTo>
                  <a:cubicBezTo>
                    <a:pt x="301" y="367"/>
                    <a:pt x="701" y="667"/>
                    <a:pt x="1102" y="901"/>
                  </a:cubicBezTo>
                  <a:cubicBezTo>
                    <a:pt x="1469" y="1201"/>
                    <a:pt x="1902" y="1434"/>
                    <a:pt x="2369" y="1601"/>
                  </a:cubicBezTo>
                  <a:cubicBezTo>
                    <a:pt x="2036" y="1234"/>
                    <a:pt x="1669" y="934"/>
                    <a:pt x="1235" y="701"/>
                  </a:cubicBezTo>
                  <a:cubicBezTo>
                    <a:pt x="868" y="400"/>
                    <a:pt x="434" y="167"/>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50"/>
            <p:cNvSpPr/>
            <p:nvPr/>
          </p:nvSpPr>
          <p:spPr>
            <a:xfrm>
              <a:off x="10259550" y="2502025"/>
              <a:ext cx="45875" cy="47550"/>
            </a:xfrm>
            <a:custGeom>
              <a:rect b="b" l="l" r="r" t="t"/>
              <a:pathLst>
                <a:path extrusionOk="0" h="1902" w="1835">
                  <a:moveTo>
                    <a:pt x="1835" y="0"/>
                  </a:moveTo>
                  <a:lnTo>
                    <a:pt x="1835" y="0"/>
                  </a:lnTo>
                  <a:cubicBezTo>
                    <a:pt x="1468" y="234"/>
                    <a:pt x="1134" y="534"/>
                    <a:pt x="834" y="868"/>
                  </a:cubicBezTo>
                  <a:cubicBezTo>
                    <a:pt x="500" y="1168"/>
                    <a:pt x="234" y="1502"/>
                    <a:pt x="0" y="1902"/>
                  </a:cubicBezTo>
                  <a:cubicBezTo>
                    <a:pt x="400" y="1668"/>
                    <a:pt x="734" y="1368"/>
                    <a:pt x="1001" y="1035"/>
                  </a:cubicBezTo>
                  <a:cubicBezTo>
                    <a:pt x="1334" y="734"/>
                    <a:pt x="1635" y="401"/>
                    <a:pt x="183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50"/>
            <p:cNvSpPr/>
            <p:nvPr/>
          </p:nvSpPr>
          <p:spPr>
            <a:xfrm>
              <a:off x="10254525" y="2504525"/>
              <a:ext cx="55075" cy="45900"/>
            </a:xfrm>
            <a:custGeom>
              <a:rect b="b" l="l" r="r" t="t"/>
              <a:pathLst>
                <a:path extrusionOk="0" h="1836" w="2203">
                  <a:moveTo>
                    <a:pt x="1" y="1"/>
                  </a:moveTo>
                  <a:lnTo>
                    <a:pt x="1" y="1"/>
                  </a:lnTo>
                  <a:cubicBezTo>
                    <a:pt x="301" y="367"/>
                    <a:pt x="635" y="701"/>
                    <a:pt x="1035" y="1001"/>
                  </a:cubicBezTo>
                  <a:cubicBezTo>
                    <a:pt x="1369" y="1335"/>
                    <a:pt x="1769" y="1602"/>
                    <a:pt x="2203" y="1835"/>
                  </a:cubicBezTo>
                  <a:cubicBezTo>
                    <a:pt x="1902" y="1435"/>
                    <a:pt x="1569" y="1101"/>
                    <a:pt x="1168" y="834"/>
                  </a:cubicBezTo>
                  <a:cubicBezTo>
                    <a:pt x="835" y="501"/>
                    <a:pt x="435" y="201"/>
                    <a:pt x="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50"/>
            <p:cNvSpPr/>
            <p:nvPr/>
          </p:nvSpPr>
          <p:spPr>
            <a:xfrm>
              <a:off x="10360450" y="2497025"/>
              <a:ext cx="48400" cy="45050"/>
            </a:xfrm>
            <a:custGeom>
              <a:rect b="b" l="l" r="r" t="t"/>
              <a:pathLst>
                <a:path extrusionOk="0" h="1802" w="1936">
                  <a:moveTo>
                    <a:pt x="1935" y="0"/>
                  </a:moveTo>
                  <a:cubicBezTo>
                    <a:pt x="1535" y="234"/>
                    <a:pt x="1201" y="501"/>
                    <a:pt x="901" y="834"/>
                  </a:cubicBezTo>
                  <a:cubicBezTo>
                    <a:pt x="534" y="1101"/>
                    <a:pt x="234" y="1435"/>
                    <a:pt x="0" y="1802"/>
                  </a:cubicBezTo>
                  <a:cubicBezTo>
                    <a:pt x="401" y="1601"/>
                    <a:pt x="734" y="1301"/>
                    <a:pt x="1034" y="968"/>
                  </a:cubicBezTo>
                  <a:cubicBezTo>
                    <a:pt x="1368" y="701"/>
                    <a:pt x="1668" y="367"/>
                    <a:pt x="193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50"/>
            <p:cNvSpPr/>
            <p:nvPr/>
          </p:nvSpPr>
          <p:spPr>
            <a:xfrm>
              <a:off x="10357100" y="2497850"/>
              <a:ext cx="53400" cy="47575"/>
            </a:xfrm>
            <a:custGeom>
              <a:rect b="b" l="l" r="r" t="t"/>
              <a:pathLst>
                <a:path extrusionOk="0" h="1903" w="2136">
                  <a:moveTo>
                    <a:pt x="1" y="1"/>
                  </a:moveTo>
                  <a:cubicBezTo>
                    <a:pt x="268" y="401"/>
                    <a:pt x="601" y="735"/>
                    <a:pt x="1002" y="1035"/>
                  </a:cubicBezTo>
                  <a:cubicBezTo>
                    <a:pt x="1335" y="1368"/>
                    <a:pt x="1702" y="1669"/>
                    <a:pt x="2136" y="1902"/>
                  </a:cubicBezTo>
                  <a:cubicBezTo>
                    <a:pt x="1836" y="1502"/>
                    <a:pt x="1502" y="1168"/>
                    <a:pt x="1135" y="868"/>
                  </a:cubicBezTo>
                  <a:cubicBezTo>
                    <a:pt x="801" y="534"/>
                    <a:pt x="435" y="234"/>
                    <a:pt x="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50"/>
            <p:cNvSpPr/>
            <p:nvPr/>
          </p:nvSpPr>
          <p:spPr>
            <a:xfrm>
              <a:off x="10468025" y="2488675"/>
              <a:ext cx="47550" cy="45900"/>
            </a:xfrm>
            <a:custGeom>
              <a:rect b="b" l="l" r="r" t="t"/>
              <a:pathLst>
                <a:path extrusionOk="0" h="1836" w="1902">
                  <a:moveTo>
                    <a:pt x="1902" y="1"/>
                  </a:moveTo>
                  <a:lnTo>
                    <a:pt x="1902" y="1"/>
                  </a:lnTo>
                  <a:cubicBezTo>
                    <a:pt x="1535" y="234"/>
                    <a:pt x="1168" y="501"/>
                    <a:pt x="868" y="835"/>
                  </a:cubicBezTo>
                  <a:cubicBezTo>
                    <a:pt x="534" y="1135"/>
                    <a:pt x="234" y="1468"/>
                    <a:pt x="0" y="1835"/>
                  </a:cubicBezTo>
                  <a:cubicBezTo>
                    <a:pt x="367" y="1602"/>
                    <a:pt x="734" y="1335"/>
                    <a:pt x="1034" y="1001"/>
                  </a:cubicBezTo>
                  <a:cubicBezTo>
                    <a:pt x="1368" y="701"/>
                    <a:pt x="1668" y="401"/>
                    <a:pt x="190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50"/>
            <p:cNvSpPr/>
            <p:nvPr/>
          </p:nvSpPr>
          <p:spPr>
            <a:xfrm>
              <a:off x="10463850" y="2489525"/>
              <a:ext cx="53400" cy="47550"/>
            </a:xfrm>
            <a:custGeom>
              <a:rect b="b" l="l" r="r" t="t"/>
              <a:pathLst>
                <a:path extrusionOk="0" h="1902" w="2136">
                  <a:moveTo>
                    <a:pt x="1" y="0"/>
                  </a:moveTo>
                  <a:lnTo>
                    <a:pt x="1" y="0"/>
                  </a:lnTo>
                  <a:cubicBezTo>
                    <a:pt x="267" y="400"/>
                    <a:pt x="601" y="734"/>
                    <a:pt x="1001" y="1034"/>
                  </a:cubicBezTo>
                  <a:cubicBezTo>
                    <a:pt x="1302" y="1368"/>
                    <a:pt x="1702" y="1668"/>
                    <a:pt x="2135" y="1901"/>
                  </a:cubicBezTo>
                  <a:cubicBezTo>
                    <a:pt x="1835" y="1501"/>
                    <a:pt x="1502" y="1168"/>
                    <a:pt x="1135" y="867"/>
                  </a:cubicBezTo>
                  <a:cubicBezTo>
                    <a:pt x="801" y="534"/>
                    <a:pt x="401" y="234"/>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50"/>
            <p:cNvSpPr/>
            <p:nvPr/>
          </p:nvSpPr>
          <p:spPr>
            <a:xfrm>
              <a:off x="10573925" y="2481175"/>
              <a:ext cx="48400" cy="45050"/>
            </a:xfrm>
            <a:custGeom>
              <a:rect b="b" l="l" r="r" t="t"/>
              <a:pathLst>
                <a:path extrusionOk="0" h="1802" w="1936">
                  <a:moveTo>
                    <a:pt x="1935" y="1"/>
                  </a:moveTo>
                  <a:cubicBezTo>
                    <a:pt x="1535" y="201"/>
                    <a:pt x="1168" y="501"/>
                    <a:pt x="901" y="834"/>
                  </a:cubicBezTo>
                  <a:cubicBezTo>
                    <a:pt x="534" y="1101"/>
                    <a:pt x="234" y="1435"/>
                    <a:pt x="1" y="1802"/>
                  </a:cubicBezTo>
                  <a:cubicBezTo>
                    <a:pt x="401" y="1568"/>
                    <a:pt x="735" y="1301"/>
                    <a:pt x="1035" y="968"/>
                  </a:cubicBezTo>
                  <a:cubicBezTo>
                    <a:pt x="1368" y="701"/>
                    <a:pt x="1669" y="367"/>
                    <a:pt x="193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50"/>
            <p:cNvSpPr/>
            <p:nvPr/>
          </p:nvSpPr>
          <p:spPr>
            <a:xfrm>
              <a:off x="10571425" y="2482000"/>
              <a:ext cx="52575" cy="47575"/>
            </a:xfrm>
            <a:custGeom>
              <a:rect b="b" l="l" r="r" t="t"/>
              <a:pathLst>
                <a:path extrusionOk="0" h="1903" w="2103">
                  <a:moveTo>
                    <a:pt x="1" y="1"/>
                  </a:moveTo>
                  <a:lnTo>
                    <a:pt x="1" y="1"/>
                  </a:lnTo>
                  <a:cubicBezTo>
                    <a:pt x="268" y="368"/>
                    <a:pt x="601" y="735"/>
                    <a:pt x="968" y="1035"/>
                  </a:cubicBezTo>
                  <a:cubicBezTo>
                    <a:pt x="1302" y="1369"/>
                    <a:pt x="1669" y="1669"/>
                    <a:pt x="2102" y="1902"/>
                  </a:cubicBezTo>
                  <a:cubicBezTo>
                    <a:pt x="1835" y="1502"/>
                    <a:pt x="1502" y="1135"/>
                    <a:pt x="1135" y="868"/>
                  </a:cubicBezTo>
                  <a:cubicBezTo>
                    <a:pt x="801" y="501"/>
                    <a:pt x="401" y="234"/>
                    <a:pt x="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50"/>
            <p:cNvSpPr/>
            <p:nvPr/>
          </p:nvSpPr>
          <p:spPr>
            <a:xfrm>
              <a:off x="10680675" y="2472825"/>
              <a:ext cx="48400" cy="45075"/>
            </a:xfrm>
            <a:custGeom>
              <a:rect b="b" l="l" r="r" t="t"/>
              <a:pathLst>
                <a:path extrusionOk="0" h="1803" w="1936">
                  <a:moveTo>
                    <a:pt x="1935" y="1"/>
                  </a:moveTo>
                  <a:lnTo>
                    <a:pt x="1935" y="1"/>
                  </a:lnTo>
                  <a:cubicBezTo>
                    <a:pt x="1535" y="234"/>
                    <a:pt x="1201" y="501"/>
                    <a:pt x="901" y="835"/>
                  </a:cubicBezTo>
                  <a:cubicBezTo>
                    <a:pt x="534" y="1102"/>
                    <a:pt x="234" y="1435"/>
                    <a:pt x="0" y="1802"/>
                  </a:cubicBezTo>
                  <a:cubicBezTo>
                    <a:pt x="401" y="1602"/>
                    <a:pt x="734" y="1302"/>
                    <a:pt x="1035" y="968"/>
                  </a:cubicBezTo>
                  <a:cubicBezTo>
                    <a:pt x="1368" y="701"/>
                    <a:pt x="1668" y="368"/>
                    <a:pt x="193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50"/>
            <p:cNvSpPr/>
            <p:nvPr/>
          </p:nvSpPr>
          <p:spPr>
            <a:xfrm>
              <a:off x="10677350" y="2473675"/>
              <a:ext cx="53375" cy="47550"/>
            </a:xfrm>
            <a:custGeom>
              <a:rect b="b" l="l" r="r" t="t"/>
              <a:pathLst>
                <a:path extrusionOk="0" h="1902" w="2135">
                  <a:moveTo>
                    <a:pt x="0" y="0"/>
                  </a:moveTo>
                  <a:cubicBezTo>
                    <a:pt x="267" y="401"/>
                    <a:pt x="600" y="734"/>
                    <a:pt x="1001" y="1034"/>
                  </a:cubicBezTo>
                  <a:cubicBezTo>
                    <a:pt x="1301" y="1368"/>
                    <a:pt x="1701" y="1668"/>
                    <a:pt x="2135" y="1902"/>
                  </a:cubicBezTo>
                  <a:cubicBezTo>
                    <a:pt x="1835" y="1501"/>
                    <a:pt x="1501" y="1168"/>
                    <a:pt x="1134" y="868"/>
                  </a:cubicBezTo>
                  <a:cubicBezTo>
                    <a:pt x="801" y="534"/>
                    <a:pt x="400" y="234"/>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1" name="Google Shape;1011;p50"/>
          <p:cNvGrpSpPr/>
          <p:nvPr/>
        </p:nvGrpSpPr>
        <p:grpSpPr>
          <a:xfrm>
            <a:off x="140100" y="2011138"/>
            <a:ext cx="1103325" cy="1077450"/>
            <a:chOff x="9668275" y="2863125"/>
            <a:chExt cx="1103325" cy="1077450"/>
          </a:xfrm>
        </p:grpSpPr>
        <p:sp>
          <p:nvSpPr>
            <p:cNvPr id="1012" name="Google Shape;1012;p50"/>
            <p:cNvSpPr/>
            <p:nvPr/>
          </p:nvSpPr>
          <p:spPr>
            <a:xfrm>
              <a:off x="9668275" y="3109125"/>
              <a:ext cx="988250" cy="831450"/>
            </a:xfrm>
            <a:custGeom>
              <a:rect b="b" l="l" r="r" t="t"/>
              <a:pathLst>
                <a:path extrusionOk="0" h="33258" w="39530">
                  <a:moveTo>
                    <a:pt x="25819" y="1"/>
                  </a:moveTo>
                  <a:lnTo>
                    <a:pt x="1" y="7406"/>
                  </a:lnTo>
                  <a:cubicBezTo>
                    <a:pt x="1" y="7406"/>
                    <a:pt x="7673" y="16679"/>
                    <a:pt x="8374" y="22750"/>
                  </a:cubicBezTo>
                  <a:cubicBezTo>
                    <a:pt x="8807" y="26286"/>
                    <a:pt x="8474" y="29855"/>
                    <a:pt x="7406" y="33258"/>
                  </a:cubicBezTo>
                  <a:lnTo>
                    <a:pt x="33225" y="25852"/>
                  </a:lnTo>
                  <a:cubicBezTo>
                    <a:pt x="33225" y="25852"/>
                    <a:pt x="39529" y="13443"/>
                    <a:pt x="25819" y="1"/>
                  </a:cubicBezTo>
                  <a:close/>
                </a:path>
              </a:pathLst>
            </a:custGeom>
            <a:solidFill>
              <a:srgbClr val="BDB9B0">
                <a:alpha val="57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50"/>
            <p:cNvSpPr/>
            <p:nvPr/>
          </p:nvSpPr>
          <p:spPr>
            <a:xfrm>
              <a:off x="9782525" y="2864775"/>
              <a:ext cx="989075" cy="831450"/>
            </a:xfrm>
            <a:custGeom>
              <a:rect b="b" l="l" r="r" t="t"/>
              <a:pathLst>
                <a:path extrusionOk="0" h="33258" w="39563">
                  <a:moveTo>
                    <a:pt x="25853" y="1"/>
                  </a:moveTo>
                  <a:lnTo>
                    <a:pt x="1" y="7406"/>
                  </a:lnTo>
                  <a:cubicBezTo>
                    <a:pt x="1" y="7406"/>
                    <a:pt x="7673" y="16679"/>
                    <a:pt x="8373" y="22750"/>
                  </a:cubicBezTo>
                  <a:cubicBezTo>
                    <a:pt x="8807" y="26286"/>
                    <a:pt x="8474" y="29856"/>
                    <a:pt x="7406" y="33258"/>
                  </a:cubicBezTo>
                  <a:lnTo>
                    <a:pt x="33258" y="25853"/>
                  </a:lnTo>
                  <a:cubicBezTo>
                    <a:pt x="33258" y="25853"/>
                    <a:pt x="39562" y="13444"/>
                    <a:pt x="2585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50"/>
            <p:cNvSpPr/>
            <p:nvPr/>
          </p:nvSpPr>
          <p:spPr>
            <a:xfrm>
              <a:off x="9781700" y="2863125"/>
              <a:ext cx="871475" cy="836450"/>
            </a:xfrm>
            <a:custGeom>
              <a:rect b="b" l="l" r="r" t="t"/>
              <a:pathLst>
                <a:path extrusionOk="0" h="33458" w="34859">
                  <a:moveTo>
                    <a:pt x="25852" y="0"/>
                  </a:moveTo>
                  <a:lnTo>
                    <a:pt x="7072" y="5404"/>
                  </a:lnTo>
                  <a:lnTo>
                    <a:pt x="1868" y="6938"/>
                  </a:lnTo>
                  <a:lnTo>
                    <a:pt x="501" y="7339"/>
                  </a:lnTo>
                  <a:lnTo>
                    <a:pt x="34" y="7472"/>
                  </a:lnTo>
                  <a:lnTo>
                    <a:pt x="34" y="7472"/>
                  </a:lnTo>
                  <a:lnTo>
                    <a:pt x="501" y="7372"/>
                  </a:lnTo>
                  <a:lnTo>
                    <a:pt x="1902" y="6972"/>
                  </a:lnTo>
                  <a:lnTo>
                    <a:pt x="7172" y="5471"/>
                  </a:lnTo>
                  <a:lnTo>
                    <a:pt x="25834" y="181"/>
                  </a:lnTo>
                  <a:lnTo>
                    <a:pt x="25834" y="181"/>
                  </a:lnTo>
                  <a:cubicBezTo>
                    <a:pt x="27350" y="1669"/>
                    <a:pt x="28734" y="3288"/>
                    <a:pt x="29955" y="5037"/>
                  </a:cubicBezTo>
                  <a:cubicBezTo>
                    <a:pt x="31289" y="6905"/>
                    <a:pt x="32390" y="8940"/>
                    <a:pt x="33191" y="11108"/>
                  </a:cubicBezTo>
                  <a:cubicBezTo>
                    <a:pt x="34058" y="13410"/>
                    <a:pt x="34525" y="15811"/>
                    <a:pt x="34558" y="18247"/>
                  </a:cubicBezTo>
                  <a:cubicBezTo>
                    <a:pt x="34659" y="20815"/>
                    <a:pt x="34192" y="23350"/>
                    <a:pt x="33224" y="25719"/>
                  </a:cubicBezTo>
                  <a:lnTo>
                    <a:pt x="33166" y="25835"/>
                  </a:lnTo>
                  <a:lnTo>
                    <a:pt x="33166" y="25835"/>
                  </a:lnTo>
                  <a:lnTo>
                    <a:pt x="7567" y="33168"/>
                  </a:lnTo>
                  <a:lnTo>
                    <a:pt x="7567" y="33168"/>
                  </a:lnTo>
                  <a:cubicBezTo>
                    <a:pt x="8163" y="31290"/>
                    <a:pt x="8510" y="29322"/>
                    <a:pt x="8607" y="27353"/>
                  </a:cubicBezTo>
                  <a:cubicBezTo>
                    <a:pt x="8640" y="26419"/>
                    <a:pt x="8640" y="25485"/>
                    <a:pt x="8607" y="24518"/>
                  </a:cubicBezTo>
                  <a:cubicBezTo>
                    <a:pt x="8573" y="23650"/>
                    <a:pt x="8473" y="22750"/>
                    <a:pt x="8306" y="21882"/>
                  </a:cubicBezTo>
                  <a:cubicBezTo>
                    <a:pt x="7906" y="20315"/>
                    <a:pt x="7339" y="18780"/>
                    <a:pt x="6605" y="17346"/>
                  </a:cubicBezTo>
                  <a:cubicBezTo>
                    <a:pt x="5971" y="16145"/>
                    <a:pt x="5304" y="14944"/>
                    <a:pt x="4570" y="13777"/>
                  </a:cubicBezTo>
                  <a:cubicBezTo>
                    <a:pt x="3236" y="11709"/>
                    <a:pt x="2102" y="10107"/>
                    <a:pt x="1268" y="9073"/>
                  </a:cubicBezTo>
                  <a:cubicBezTo>
                    <a:pt x="868" y="8540"/>
                    <a:pt x="568" y="8139"/>
                    <a:pt x="334" y="7872"/>
                  </a:cubicBezTo>
                  <a:lnTo>
                    <a:pt x="101" y="7572"/>
                  </a:lnTo>
                  <a:lnTo>
                    <a:pt x="0" y="7472"/>
                  </a:lnTo>
                  <a:lnTo>
                    <a:pt x="0" y="7472"/>
                  </a:lnTo>
                  <a:cubicBezTo>
                    <a:pt x="34" y="7506"/>
                    <a:pt x="67" y="7572"/>
                    <a:pt x="67" y="7572"/>
                  </a:cubicBezTo>
                  <a:cubicBezTo>
                    <a:pt x="134" y="7672"/>
                    <a:pt x="201" y="7772"/>
                    <a:pt x="301" y="7906"/>
                  </a:cubicBezTo>
                  <a:cubicBezTo>
                    <a:pt x="534" y="8173"/>
                    <a:pt x="801" y="8573"/>
                    <a:pt x="1235" y="9107"/>
                  </a:cubicBezTo>
                  <a:cubicBezTo>
                    <a:pt x="2035" y="10174"/>
                    <a:pt x="3169" y="11742"/>
                    <a:pt x="4470" y="13843"/>
                  </a:cubicBezTo>
                  <a:cubicBezTo>
                    <a:pt x="5137" y="14911"/>
                    <a:pt x="5838" y="16078"/>
                    <a:pt x="6472" y="17413"/>
                  </a:cubicBezTo>
                  <a:cubicBezTo>
                    <a:pt x="7206" y="18847"/>
                    <a:pt x="7773" y="20348"/>
                    <a:pt x="8140" y="21916"/>
                  </a:cubicBezTo>
                  <a:cubicBezTo>
                    <a:pt x="8306" y="22783"/>
                    <a:pt x="8406" y="23650"/>
                    <a:pt x="8440" y="24551"/>
                  </a:cubicBezTo>
                  <a:cubicBezTo>
                    <a:pt x="8507" y="25485"/>
                    <a:pt x="8507" y="26419"/>
                    <a:pt x="8440" y="27353"/>
                  </a:cubicBezTo>
                  <a:cubicBezTo>
                    <a:pt x="8340" y="29354"/>
                    <a:pt x="7973" y="31356"/>
                    <a:pt x="7339" y="33291"/>
                  </a:cubicBezTo>
                  <a:lnTo>
                    <a:pt x="7272" y="33457"/>
                  </a:lnTo>
                  <a:lnTo>
                    <a:pt x="7472" y="33391"/>
                  </a:lnTo>
                  <a:lnTo>
                    <a:pt x="33291" y="26019"/>
                  </a:lnTo>
                  <a:lnTo>
                    <a:pt x="33358" y="26019"/>
                  </a:lnTo>
                  <a:lnTo>
                    <a:pt x="33358" y="25985"/>
                  </a:lnTo>
                  <a:cubicBezTo>
                    <a:pt x="33391" y="25919"/>
                    <a:pt x="33424" y="25885"/>
                    <a:pt x="33424" y="25819"/>
                  </a:cubicBezTo>
                  <a:cubicBezTo>
                    <a:pt x="34392" y="23417"/>
                    <a:pt x="34859" y="20848"/>
                    <a:pt x="34792" y="18280"/>
                  </a:cubicBezTo>
                  <a:cubicBezTo>
                    <a:pt x="34759" y="15778"/>
                    <a:pt x="34258" y="13343"/>
                    <a:pt x="33391" y="11041"/>
                  </a:cubicBezTo>
                  <a:cubicBezTo>
                    <a:pt x="32590" y="8873"/>
                    <a:pt x="31490" y="6805"/>
                    <a:pt x="30122" y="4937"/>
                  </a:cubicBezTo>
                  <a:cubicBezTo>
                    <a:pt x="28854" y="3169"/>
                    <a:pt x="27453" y="1535"/>
                    <a:pt x="25919" y="33"/>
                  </a:cubicBezTo>
                  <a:lnTo>
                    <a:pt x="2588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50"/>
            <p:cNvSpPr/>
            <p:nvPr/>
          </p:nvSpPr>
          <p:spPr>
            <a:xfrm>
              <a:off x="10050725" y="3067200"/>
              <a:ext cx="125450" cy="102725"/>
            </a:xfrm>
            <a:custGeom>
              <a:rect b="b" l="l" r="r" t="t"/>
              <a:pathLst>
                <a:path extrusionOk="0" h="4109" w="5018">
                  <a:moveTo>
                    <a:pt x="2498" y="1226"/>
                  </a:moveTo>
                  <a:cubicBezTo>
                    <a:pt x="2885" y="1226"/>
                    <a:pt x="3276" y="1443"/>
                    <a:pt x="3450" y="1878"/>
                  </a:cubicBezTo>
                  <a:cubicBezTo>
                    <a:pt x="3650" y="2411"/>
                    <a:pt x="3350" y="3012"/>
                    <a:pt x="2816" y="3179"/>
                  </a:cubicBezTo>
                  <a:cubicBezTo>
                    <a:pt x="2719" y="3206"/>
                    <a:pt x="2623" y="3218"/>
                    <a:pt x="2530" y="3218"/>
                  </a:cubicBezTo>
                  <a:cubicBezTo>
                    <a:pt x="1826" y="3218"/>
                    <a:pt x="1291" y="2485"/>
                    <a:pt x="1615" y="1778"/>
                  </a:cubicBezTo>
                  <a:cubicBezTo>
                    <a:pt x="1791" y="1410"/>
                    <a:pt x="2143" y="1226"/>
                    <a:pt x="2498" y="1226"/>
                  </a:cubicBezTo>
                  <a:close/>
                  <a:moveTo>
                    <a:pt x="2452" y="1"/>
                  </a:moveTo>
                  <a:cubicBezTo>
                    <a:pt x="1113" y="1"/>
                    <a:pt x="0" y="1356"/>
                    <a:pt x="548" y="2778"/>
                  </a:cubicBezTo>
                  <a:cubicBezTo>
                    <a:pt x="808" y="3586"/>
                    <a:pt x="1556" y="4108"/>
                    <a:pt x="2364" y="4108"/>
                  </a:cubicBezTo>
                  <a:cubicBezTo>
                    <a:pt x="2591" y="4108"/>
                    <a:pt x="2822" y="4067"/>
                    <a:pt x="3049" y="3979"/>
                  </a:cubicBezTo>
                  <a:cubicBezTo>
                    <a:pt x="4817" y="3445"/>
                    <a:pt x="5017" y="1010"/>
                    <a:pt x="3350" y="210"/>
                  </a:cubicBezTo>
                  <a:cubicBezTo>
                    <a:pt x="3049" y="66"/>
                    <a:pt x="2745" y="1"/>
                    <a:pt x="245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50"/>
            <p:cNvSpPr/>
            <p:nvPr/>
          </p:nvSpPr>
          <p:spPr>
            <a:xfrm>
              <a:off x="10161975" y="3040375"/>
              <a:ext cx="102600" cy="96675"/>
            </a:xfrm>
            <a:custGeom>
              <a:rect b="b" l="l" r="r" t="t"/>
              <a:pathLst>
                <a:path extrusionOk="0" h="3867" w="4104">
                  <a:moveTo>
                    <a:pt x="2340" y="1"/>
                  </a:moveTo>
                  <a:cubicBezTo>
                    <a:pt x="2114" y="1"/>
                    <a:pt x="1886" y="38"/>
                    <a:pt x="1668" y="115"/>
                  </a:cubicBezTo>
                  <a:cubicBezTo>
                    <a:pt x="601" y="382"/>
                    <a:pt x="0" y="1483"/>
                    <a:pt x="334" y="2517"/>
                  </a:cubicBezTo>
                  <a:cubicBezTo>
                    <a:pt x="570" y="3357"/>
                    <a:pt x="1344" y="3867"/>
                    <a:pt x="2150" y="3867"/>
                  </a:cubicBezTo>
                  <a:cubicBezTo>
                    <a:pt x="2369" y="3867"/>
                    <a:pt x="2589" y="3829"/>
                    <a:pt x="2802" y="3751"/>
                  </a:cubicBezTo>
                  <a:cubicBezTo>
                    <a:pt x="3403" y="3584"/>
                    <a:pt x="3870" y="3184"/>
                    <a:pt x="4103" y="2617"/>
                  </a:cubicBezTo>
                  <a:lnTo>
                    <a:pt x="3303" y="2250"/>
                  </a:lnTo>
                  <a:cubicBezTo>
                    <a:pt x="3203" y="2550"/>
                    <a:pt x="2936" y="2817"/>
                    <a:pt x="2602" y="2917"/>
                  </a:cubicBezTo>
                  <a:cubicBezTo>
                    <a:pt x="2491" y="2949"/>
                    <a:pt x="2384" y="2963"/>
                    <a:pt x="2283" y="2963"/>
                  </a:cubicBezTo>
                  <a:cubicBezTo>
                    <a:pt x="1207" y="2963"/>
                    <a:pt x="779" y="1312"/>
                    <a:pt x="1968" y="916"/>
                  </a:cubicBezTo>
                  <a:cubicBezTo>
                    <a:pt x="2088" y="880"/>
                    <a:pt x="2212" y="861"/>
                    <a:pt x="2334" y="861"/>
                  </a:cubicBezTo>
                  <a:cubicBezTo>
                    <a:pt x="2552" y="861"/>
                    <a:pt x="2765" y="921"/>
                    <a:pt x="2936" y="1049"/>
                  </a:cubicBezTo>
                  <a:lnTo>
                    <a:pt x="3369" y="282"/>
                  </a:lnTo>
                  <a:cubicBezTo>
                    <a:pt x="3061" y="97"/>
                    <a:pt x="2703" y="1"/>
                    <a:pt x="234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50"/>
            <p:cNvSpPr/>
            <p:nvPr/>
          </p:nvSpPr>
          <p:spPr>
            <a:xfrm>
              <a:off x="10243700" y="3008225"/>
              <a:ext cx="84250" cy="103425"/>
            </a:xfrm>
            <a:custGeom>
              <a:rect b="b" l="l" r="r" t="t"/>
              <a:pathLst>
                <a:path extrusionOk="0" h="4137" w="3370">
                  <a:moveTo>
                    <a:pt x="3136" y="0"/>
                  </a:moveTo>
                  <a:lnTo>
                    <a:pt x="0" y="968"/>
                  </a:lnTo>
                  <a:lnTo>
                    <a:pt x="267" y="1768"/>
                  </a:lnTo>
                  <a:lnTo>
                    <a:pt x="1335" y="1401"/>
                  </a:lnTo>
                  <a:lnTo>
                    <a:pt x="2169" y="4137"/>
                  </a:lnTo>
                  <a:lnTo>
                    <a:pt x="3136" y="3803"/>
                  </a:lnTo>
                  <a:lnTo>
                    <a:pt x="2302" y="1101"/>
                  </a:lnTo>
                  <a:lnTo>
                    <a:pt x="3369" y="768"/>
                  </a:lnTo>
                  <a:lnTo>
                    <a:pt x="313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50"/>
            <p:cNvSpPr/>
            <p:nvPr/>
          </p:nvSpPr>
          <p:spPr>
            <a:xfrm>
              <a:off x="10070250" y="3290925"/>
              <a:ext cx="35050" cy="71750"/>
            </a:xfrm>
            <a:custGeom>
              <a:rect b="b" l="l" r="r" t="t"/>
              <a:pathLst>
                <a:path extrusionOk="0" h="2870" w="1402">
                  <a:moveTo>
                    <a:pt x="1401" y="0"/>
                  </a:moveTo>
                  <a:lnTo>
                    <a:pt x="1401" y="0"/>
                  </a:lnTo>
                  <a:cubicBezTo>
                    <a:pt x="1067" y="401"/>
                    <a:pt x="801" y="868"/>
                    <a:pt x="600" y="1368"/>
                  </a:cubicBezTo>
                  <a:cubicBezTo>
                    <a:pt x="334" y="1835"/>
                    <a:pt x="133" y="2335"/>
                    <a:pt x="0" y="2869"/>
                  </a:cubicBezTo>
                  <a:cubicBezTo>
                    <a:pt x="334" y="2435"/>
                    <a:pt x="600" y="1968"/>
                    <a:pt x="801" y="1468"/>
                  </a:cubicBezTo>
                  <a:cubicBezTo>
                    <a:pt x="1067" y="1001"/>
                    <a:pt x="1268" y="501"/>
                    <a:pt x="140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50"/>
            <p:cNvSpPr/>
            <p:nvPr/>
          </p:nvSpPr>
          <p:spPr>
            <a:xfrm>
              <a:off x="10046900" y="3314275"/>
              <a:ext cx="81750" cy="29200"/>
            </a:xfrm>
            <a:custGeom>
              <a:rect b="b" l="l" r="r" t="t"/>
              <a:pathLst>
                <a:path extrusionOk="0" h="1168" w="3270">
                  <a:moveTo>
                    <a:pt x="0" y="0"/>
                  </a:moveTo>
                  <a:cubicBezTo>
                    <a:pt x="500" y="267"/>
                    <a:pt x="1034" y="501"/>
                    <a:pt x="1601" y="701"/>
                  </a:cubicBezTo>
                  <a:cubicBezTo>
                    <a:pt x="2135" y="901"/>
                    <a:pt x="2669" y="1068"/>
                    <a:pt x="3269" y="1168"/>
                  </a:cubicBezTo>
                  <a:cubicBezTo>
                    <a:pt x="2769" y="868"/>
                    <a:pt x="2235" y="634"/>
                    <a:pt x="1668" y="467"/>
                  </a:cubicBezTo>
                  <a:cubicBezTo>
                    <a:pt x="1134" y="234"/>
                    <a:pt x="567" y="67"/>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50"/>
            <p:cNvSpPr/>
            <p:nvPr/>
          </p:nvSpPr>
          <p:spPr>
            <a:xfrm>
              <a:off x="10179475" y="3252550"/>
              <a:ext cx="31725" cy="58400"/>
            </a:xfrm>
            <a:custGeom>
              <a:rect b="b" l="l" r="r" t="t"/>
              <a:pathLst>
                <a:path extrusionOk="0" h="2336" w="1269">
                  <a:moveTo>
                    <a:pt x="1268" y="1"/>
                  </a:moveTo>
                  <a:lnTo>
                    <a:pt x="1268" y="1"/>
                  </a:lnTo>
                  <a:cubicBezTo>
                    <a:pt x="968" y="335"/>
                    <a:pt x="735" y="735"/>
                    <a:pt x="535" y="1135"/>
                  </a:cubicBezTo>
                  <a:cubicBezTo>
                    <a:pt x="301" y="1502"/>
                    <a:pt x="134" y="1902"/>
                    <a:pt x="1" y="2336"/>
                  </a:cubicBezTo>
                  <a:cubicBezTo>
                    <a:pt x="301" y="2002"/>
                    <a:pt x="568" y="1635"/>
                    <a:pt x="735" y="1235"/>
                  </a:cubicBezTo>
                  <a:cubicBezTo>
                    <a:pt x="968" y="868"/>
                    <a:pt x="1168" y="435"/>
                    <a:pt x="126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50"/>
            <p:cNvSpPr/>
            <p:nvPr/>
          </p:nvSpPr>
          <p:spPr>
            <a:xfrm>
              <a:off x="10161975" y="3270075"/>
              <a:ext cx="66725" cy="27550"/>
            </a:xfrm>
            <a:custGeom>
              <a:rect b="b" l="l" r="r" t="t"/>
              <a:pathLst>
                <a:path extrusionOk="0" h="1102" w="2669">
                  <a:moveTo>
                    <a:pt x="0" y="0"/>
                  </a:moveTo>
                  <a:cubicBezTo>
                    <a:pt x="401" y="267"/>
                    <a:pt x="834" y="501"/>
                    <a:pt x="1301" y="668"/>
                  </a:cubicBezTo>
                  <a:cubicBezTo>
                    <a:pt x="1735" y="868"/>
                    <a:pt x="2169" y="1035"/>
                    <a:pt x="2669" y="1101"/>
                  </a:cubicBezTo>
                  <a:cubicBezTo>
                    <a:pt x="2269" y="834"/>
                    <a:pt x="1835" y="601"/>
                    <a:pt x="1401" y="467"/>
                  </a:cubicBezTo>
                  <a:cubicBezTo>
                    <a:pt x="934" y="234"/>
                    <a:pt x="467" y="101"/>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50"/>
            <p:cNvSpPr/>
            <p:nvPr/>
          </p:nvSpPr>
          <p:spPr>
            <a:xfrm>
              <a:off x="10294575" y="3212525"/>
              <a:ext cx="30875" cy="58400"/>
            </a:xfrm>
            <a:custGeom>
              <a:rect b="b" l="l" r="r" t="t"/>
              <a:pathLst>
                <a:path extrusionOk="0" h="2336" w="1235">
                  <a:moveTo>
                    <a:pt x="1234" y="1"/>
                  </a:moveTo>
                  <a:lnTo>
                    <a:pt x="1234" y="1"/>
                  </a:lnTo>
                  <a:cubicBezTo>
                    <a:pt x="701" y="701"/>
                    <a:pt x="267" y="1502"/>
                    <a:pt x="0" y="2336"/>
                  </a:cubicBezTo>
                  <a:cubicBezTo>
                    <a:pt x="300" y="2002"/>
                    <a:pt x="534" y="1635"/>
                    <a:pt x="701" y="1235"/>
                  </a:cubicBezTo>
                  <a:cubicBezTo>
                    <a:pt x="934" y="835"/>
                    <a:pt x="1134" y="434"/>
                    <a:pt x="123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50"/>
            <p:cNvSpPr/>
            <p:nvPr/>
          </p:nvSpPr>
          <p:spPr>
            <a:xfrm>
              <a:off x="10276225" y="3230875"/>
              <a:ext cx="66725" cy="26725"/>
            </a:xfrm>
            <a:custGeom>
              <a:rect b="b" l="l" r="r" t="t"/>
              <a:pathLst>
                <a:path extrusionOk="0" h="1069" w="2669">
                  <a:moveTo>
                    <a:pt x="0" y="1"/>
                  </a:moveTo>
                  <a:lnTo>
                    <a:pt x="0" y="1"/>
                  </a:lnTo>
                  <a:cubicBezTo>
                    <a:pt x="401" y="268"/>
                    <a:pt x="834" y="468"/>
                    <a:pt x="1301" y="634"/>
                  </a:cubicBezTo>
                  <a:cubicBezTo>
                    <a:pt x="1735" y="835"/>
                    <a:pt x="2168" y="968"/>
                    <a:pt x="2669" y="1068"/>
                  </a:cubicBezTo>
                  <a:cubicBezTo>
                    <a:pt x="2269" y="768"/>
                    <a:pt x="1835" y="568"/>
                    <a:pt x="1401" y="401"/>
                  </a:cubicBezTo>
                  <a:cubicBezTo>
                    <a:pt x="968" y="201"/>
                    <a:pt x="501" y="67"/>
                    <a:pt x="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50"/>
            <p:cNvSpPr/>
            <p:nvPr/>
          </p:nvSpPr>
          <p:spPr>
            <a:xfrm>
              <a:off x="10401300" y="3175000"/>
              <a:ext cx="31725" cy="58400"/>
            </a:xfrm>
            <a:custGeom>
              <a:rect b="b" l="l" r="r" t="t"/>
              <a:pathLst>
                <a:path extrusionOk="0" h="2336" w="1269">
                  <a:moveTo>
                    <a:pt x="1268" y="1"/>
                  </a:moveTo>
                  <a:cubicBezTo>
                    <a:pt x="968" y="334"/>
                    <a:pt x="701" y="701"/>
                    <a:pt x="535" y="1102"/>
                  </a:cubicBezTo>
                  <a:cubicBezTo>
                    <a:pt x="301" y="1502"/>
                    <a:pt x="101" y="1902"/>
                    <a:pt x="1" y="2336"/>
                  </a:cubicBezTo>
                  <a:cubicBezTo>
                    <a:pt x="301" y="2002"/>
                    <a:pt x="535" y="1602"/>
                    <a:pt x="735" y="1202"/>
                  </a:cubicBezTo>
                  <a:cubicBezTo>
                    <a:pt x="968" y="835"/>
                    <a:pt x="1135" y="434"/>
                    <a:pt x="126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50"/>
            <p:cNvSpPr/>
            <p:nvPr/>
          </p:nvSpPr>
          <p:spPr>
            <a:xfrm>
              <a:off x="10382950" y="3192525"/>
              <a:ext cx="66750" cy="27550"/>
            </a:xfrm>
            <a:custGeom>
              <a:rect b="b" l="l" r="r" t="t"/>
              <a:pathLst>
                <a:path extrusionOk="0" h="1102" w="2670">
                  <a:moveTo>
                    <a:pt x="1" y="0"/>
                  </a:moveTo>
                  <a:cubicBezTo>
                    <a:pt x="401" y="267"/>
                    <a:pt x="835" y="501"/>
                    <a:pt x="1302" y="634"/>
                  </a:cubicBezTo>
                  <a:cubicBezTo>
                    <a:pt x="1736" y="868"/>
                    <a:pt x="2203" y="1001"/>
                    <a:pt x="2670" y="1101"/>
                  </a:cubicBezTo>
                  <a:cubicBezTo>
                    <a:pt x="2269" y="801"/>
                    <a:pt x="1836" y="601"/>
                    <a:pt x="1402" y="434"/>
                  </a:cubicBezTo>
                  <a:cubicBezTo>
                    <a:pt x="968" y="234"/>
                    <a:pt x="501" y="67"/>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50"/>
            <p:cNvSpPr/>
            <p:nvPr/>
          </p:nvSpPr>
          <p:spPr>
            <a:xfrm>
              <a:off x="10488875" y="3142475"/>
              <a:ext cx="29200" cy="57575"/>
            </a:xfrm>
            <a:custGeom>
              <a:rect b="b" l="l" r="r" t="t"/>
              <a:pathLst>
                <a:path extrusionOk="0" h="2303" w="1168">
                  <a:moveTo>
                    <a:pt x="1168" y="1"/>
                  </a:moveTo>
                  <a:lnTo>
                    <a:pt x="1168" y="1"/>
                  </a:lnTo>
                  <a:cubicBezTo>
                    <a:pt x="901" y="334"/>
                    <a:pt x="667" y="701"/>
                    <a:pt x="501" y="1102"/>
                  </a:cubicBezTo>
                  <a:cubicBezTo>
                    <a:pt x="267" y="1469"/>
                    <a:pt x="100" y="1869"/>
                    <a:pt x="0" y="2302"/>
                  </a:cubicBezTo>
                  <a:cubicBezTo>
                    <a:pt x="301" y="1969"/>
                    <a:pt x="534" y="1602"/>
                    <a:pt x="701" y="1202"/>
                  </a:cubicBezTo>
                  <a:cubicBezTo>
                    <a:pt x="901" y="835"/>
                    <a:pt x="1068" y="434"/>
                    <a:pt x="116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50"/>
            <p:cNvSpPr/>
            <p:nvPr/>
          </p:nvSpPr>
          <p:spPr>
            <a:xfrm>
              <a:off x="10471350" y="3160000"/>
              <a:ext cx="65075" cy="25050"/>
            </a:xfrm>
            <a:custGeom>
              <a:rect b="b" l="l" r="r" t="t"/>
              <a:pathLst>
                <a:path extrusionOk="0" h="1002" w="2603">
                  <a:moveTo>
                    <a:pt x="1" y="0"/>
                  </a:moveTo>
                  <a:lnTo>
                    <a:pt x="1" y="0"/>
                  </a:lnTo>
                  <a:cubicBezTo>
                    <a:pt x="368" y="267"/>
                    <a:pt x="801" y="467"/>
                    <a:pt x="1235" y="601"/>
                  </a:cubicBezTo>
                  <a:cubicBezTo>
                    <a:pt x="1669" y="801"/>
                    <a:pt x="2136" y="934"/>
                    <a:pt x="2603" y="1001"/>
                  </a:cubicBezTo>
                  <a:cubicBezTo>
                    <a:pt x="2202" y="734"/>
                    <a:pt x="1802" y="534"/>
                    <a:pt x="1335" y="401"/>
                  </a:cubicBezTo>
                  <a:cubicBezTo>
                    <a:pt x="901" y="200"/>
                    <a:pt x="468" y="67"/>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50"/>
            <p:cNvSpPr/>
            <p:nvPr/>
          </p:nvSpPr>
          <p:spPr>
            <a:xfrm>
              <a:off x="10101925" y="3399325"/>
              <a:ext cx="29225" cy="59250"/>
            </a:xfrm>
            <a:custGeom>
              <a:rect b="b" l="l" r="r" t="t"/>
              <a:pathLst>
                <a:path extrusionOk="0" h="2370" w="1169">
                  <a:moveTo>
                    <a:pt x="1168" y="1"/>
                  </a:moveTo>
                  <a:lnTo>
                    <a:pt x="1168" y="1"/>
                  </a:lnTo>
                  <a:cubicBezTo>
                    <a:pt x="901" y="334"/>
                    <a:pt x="668" y="701"/>
                    <a:pt x="501" y="1135"/>
                  </a:cubicBezTo>
                  <a:cubicBezTo>
                    <a:pt x="267" y="1502"/>
                    <a:pt x="67" y="1936"/>
                    <a:pt x="1" y="2369"/>
                  </a:cubicBezTo>
                  <a:cubicBezTo>
                    <a:pt x="267" y="2036"/>
                    <a:pt x="501" y="1635"/>
                    <a:pt x="668" y="1235"/>
                  </a:cubicBezTo>
                  <a:cubicBezTo>
                    <a:pt x="901" y="835"/>
                    <a:pt x="1068" y="434"/>
                    <a:pt x="116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50"/>
            <p:cNvSpPr/>
            <p:nvPr/>
          </p:nvSpPr>
          <p:spPr>
            <a:xfrm>
              <a:off x="10082750" y="3417675"/>
              <a:ext cx="67575" cy="25875"/>
            </a:xfrm>
            <a:custGeom>
              <a:rect b="b" l="l" r="r" t="t"/>
              <a:pathLst>
                <a:path extrusionOk="0" h="1035" w="2703">
                  <a:moveTo>
                    <a:pt x="0" y="1"/>
                  </a:moveTo>
                  <a:lnTo>
                    <a:pt x="0" y="1"/>
                  </a:lnTo>
                  <a:cubicBezTo>
                    <a:pt x="401" y="268"/>
                    <a:pt x="834" y="468"/>
                    <a:pt x="1301" y="634"/>
                  </a:cubicBezTo>
                  <a:cubicBezTo>
                    <a:pt x="1735" y="835"/>
                    <a:pt x="2202" y="968"/>
                    <a:pt x="2702" y="1035"/>
                  </a:cubicBezTo>
                  <a:cubicBezTo>
                    <a:pt x="2269" y="768"/>
                    <a:pt x="1835" y="568"/>
                    <a:pt x="1368" y="434"/>
                  </a:cubicBezTo>
                  <a:cubicBezTo>
                    <a:pt x="934" y="201"/>
                    <a:pt x="467" y="67"/>
                    <a:pt x="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50"/>
            <p:cNvSpPr/>
            <p:nvPr/>
          </p:nvSpPr>
          <p:spPr>
            <a:xfrm>
              <a:off x="10209500" y="3362650"/>
              <a:ext cx="32550" cy="58400"/>
            </a:xfrm>
            <a:custGeom>
              <a:rect b="b" l="l" r="r" t="t"/>
              <a:pathLst>
                <a:path extrusionOk="0" h="2336" w="1302">
                  <a:moveTo>
                    <a:pt x="1302" y="0"/>
                  </a:moveTo>
                  <a:cubicBezTo>
                    <a:pt x="735" y="701"/>
                    <a:pt x="301" y="1501"/>
                    <a:pt x="1" y="2335"/>
                  </a:cubicBezTo>
                  <a:cubicBezTo>
                    <a:pt x="301" y="2002"/>
                    <a:pt x="568" y="1635"/>
                    <a:pt x="735" y="1234"/>
                  </a:cubicBezTo>
                  <a:cubicBezTo>
                    <a:pt x="1001" y="867"/>
                    <a:pt x="1168" y="434"/>
                    <a:pt x="130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50"/>
            <p:cNvSpPr/>
            <p:nvPr/>
          </p:nvSpPr>
          <p:spPr>
            <a:xfrm>
              <a:off x="10192825" y="3379325"/>
              <a:ext cx="65900" cy="28375"/>
            </a:xfrm>
            <a:custGeom>
              <a:rect b="b" l="l" r="r" t="t"/>
              <a:pathLst>
                <a:path extrusionOk="0" h="1135" w="2636">
                  <a:moveTo>
                    <a:pt x="1" y="0"/>
                  </a:moveTo>
                  <a:lnTo>
                    <a:pt x="1" y="0"/>
                  </a:lnTo>
                  <a:cubicBezTo>
                    <a:pt x="367" y="300"/>
                    <a:pt x="801" y="501"/>
                    <a:pt x="1268" y="667"/>
                  </a:cubicBezTo>
                  <a:cubicBezTo>
                    <a:pt x="1702" y="901"/>
                    <a:pt x="2135" y="1068"/>
                    <a:pt x="2636" y="1134"/>
                  </a:cubicBezTo>
                  <a:cubicBezTo>
                    <a:pt x="2235" y="868"/>
                    <a:pt x="1802" y="634"/>
                    <a:pt x="1368" y="467"/>
                  </a:cubicBezTo>
                  <a:cubicBezTo>
                    <a:pt x="935" y="267"/>
                    <a:pt x="468" y="100"/>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50"/>
            <p:cNvSpPr/>
            <p:nvPr/>
          </p:nvSpPr>
          <p:spPr>
            <a:xfrm>
              <a:off x="10322075" y="3325950"/>
              <a:ext cx="31725" cy="57575"/>
            </a:xfrm>
            <a:custGeom>
              <a:rect b="b" l="l" r="r" t="t"/>
              <a:pathLst>
                <a:path extrusionOk="0" h="2303" w="1269">
                  <a:moveTo>
                    <a:pt x="1268" y="0"/>
                  </a:moveTo>
                  <a:cubicBezTo>
                    <a:pt x="968" y="334"/>
                    <a:pt x="701" y="701"/>
                    <a:pt x="535" y="1101"/>
                  </a:cubicBezTo>
                  <a:cubicBezTo>
                    <a:pt x="268" y="1468"/>
                    <a:pt x="101" y="1868"/>
                    <a:pt x="1" y="2302"/>
                  </a:cubicBezTo>
                  <a:cubicBezTo>
                    <a:pt x="301" y="1968"/>
                    <a:pt x="535" y="1602"/>
                    <a:pt x="735" y="1201"/>
                  </a:cubicBezTo>
                  <a:cubicBezTo>
                    <a:pt x="968" y="834"/>
                    <a:pt x="1168" y="434"/>
                    <a:pt x="126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50"/>
            <p:cNvSpPr/>
            <p:nvPr/>
          </p:nvSpPr>
          <p:spPr>
            <a:xfrm>
              <a:off x="10304575" y="3342625"/>
              <a:ext cx="65900" cy="28375"/>
            </a:xfrm>
            <a:custGeom>
              <a:rect b="b" l="l" r="r" t="t"/>
              <a:pathLst>
                <a:path extrusionOk="0" h="1135" w="2636">
                  <a:moveTo>
                    <a:pt x="0" y="1"/>
                  </a:moveTo>
                  <a:lnTo>
                    <a:pt x="0" y="1"/>
                  </a:lnTo>
                  <a:cubicBezTo>
                    <a:pt x="367" y="267"/>
                    <a:pt x="801" y="501"/>
                    <a:pt x="1268" y="668"/>
                  </a:cubicBezTo>
                  <a:cubicBezTo>
                    <a:pt x="1702" y="868"/>
                    <a:pt x="2135" y="1035"/>
                    <a:pt x="2636" y="1135"/>
                  </a:cubicBezTo>
                  <a:cubicBezTo>
                    <a:pt x="2235" y="834"/>
                    <a:pt x="1802" y="634"/>
                    <a:pt x="1335" y="468"/>
                  </a:cubicBezTo>
                  <a:cubicBezTo>
                    <a:pt x="901" y="234"/>
                    <a:pt x="467" y="67"/>
                    <a:pt x="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50"/>
            <p:cNvSpPr/>
            <p:nvPr/>
          </p:nvSpPr>
          <p:spPr>
            <a:xfrm>
              <a:off x="10421325" y="3285075"/>
              <a:ext cx="32550" cy="57575"/>
            </a:xfrm>
            <a:custGeom>
              <a:rect b="b" l="l" r="r" t="t"/>
              <a:pathLst>
                <a:path extrusionOk="0" h="2303" w="1302">
                  <a:moveTo>
                    <a:pt x="1301" y="1"/>
                  </a:moveTo>
                  <a:lnTo>
                    <a:pt x="1301" y="1"/>
                  </a:lnTo>
                  <a:cubicBezTo>
                    <a:pt x="1001" y="334"/>
                    <a:pt x="734" y="701"/>
                    <a:pt x="567" y="1102"/>
                  </a:cubicBezTo>
                  <a:cubicBezTo>
                    <a:pt x="301" y="1469"/>
                    <a:pt x="134" y="1869"/>
                    <a:pt x="0" y="2303"/>
                  </a:cubicBezTo>
                  <a:cubicBezTo>
                    <a:pt x="301" y="1969"/>
                    <a:pt x="567" y="1602"/>
                    <a:pt x="734" y="1202"/>
                  </a:cubicBezTo>
                  <a:cubicBezTo>
                    <a:pt x="1001" y="835"/>
                    <a:pt x="1168" y="435"/>
                    <a:pt x="130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50"/>
            <p:cNvSpPr/>
            <p:nvPr/>
          </p:nvSpPr>
          <p:spPr>
            <a:xfrm>
              <a:off x="10404650" y="3301775"/>
              <a:ext cx="65900" cy="28375"/>
            </a:xfrm>
            <a:custGeom>
              <a:rect b="b" l="l" r="r" t="t"/>
              <a:pathLst>
                <a:path extrusionOk="0" h="1135" w="2636">
                  <a:moveTo>
                    <a:pt x="0" y="0"/>
                  </a:moveTo>
                  <a:lnTo>
                    <a:pt x="0" y="0"/>
                  </a:lnTo>
                  <a:cubicBezTo>
                    <a:pt x="367" y="267"/>
                    <a:pt x="801" y="500"/>
                    <a:pt x="1268" y="667"/>
                  </a:cubicBezTo>
                  <a:cubicBezTo>
                    <a:pt x="1701" y="867"/>
                    <a:pt x="2168" y="1034"/>
                    <a:pt x="2635" y="1134"/>
                  </a:cubicBezTo>
                  <a:cubicBezTo>
                    <a:pt x="2235" y="834"/>
                    <a:pt x="1802" y="634"/>
                    <a:pt x="1368" y="467"/>
                  </a:cubicBezTo>
                  <a:cubicBezTo>
                    <a:pt x="934" y="234"/>
                    <a:pt x="467" y="67"/>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50"/>
            <p:cNvSpPr/>
            <p:nvPr/>
          </p:nvSpPr>
          <p:spPr>
            <a:xfrm>
              <a:off x="10515550" y="3245900"/>
              <a:ext cx="25050" cy="60900"/>
            </a:xfrm>
            <a:custGeom>
              <a:rect b="b" l="l" r="r" t="t"/>
              <a:pathLst>
                <a:path extrusionOk="0" h="2436" w="1002">
                  <a:moveTo>
                    <a:pt x="1001" y="0"/>
                  </a:moveTo>
                  <a:lnTo>
                    <a:pt x="1001" y="0"/>
                  </a:lnTo>
                  <a:cubicBezTo>
                    <a:pt x="534" y="767"/>
                    <a:pt x="201" y="1568"/>
                    <a:pt x="1" y="2435"/>
                  </a:cubicBezTo>
                  <a:cubicBezTo>
                    <a:pt x="468" y="1701"/>
                    <a:pt x="801" y="867"/>
                    <a:pt x="100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50"/>
            <p:cNvSpPr/>
            <p:nvPr/>
          </p:nvSpPr>
          <p:spPr>
            <a:xfrm>
              <a:off x="10493875" y="3267575"/>
              <a:ext cx="69250" cy="20875"/>
            </a:xfrm>
            <a:custGeom>
              <a:rect b="b" l="l" r="r" t="t"/>
              <a:pathLst>
                <a:path extrusionOk="0" h="835" w="2770">
                  <a:moveTo>
                    <a:pt x="0" y="0"/>
                  </a:moveTo>
                  <a:lnTo>
                    <a:pt x="0" y="0"/>
                  </a:lnTo>
                  <a:cubicBezTo>
                    <a:pt x="434" y="234"/>
                    <a:pt x="868" y="434"/>
                    <a:pt x="1335" y="534"/>
                  </a:cubicBezTo>
                  <a:cubicBezTo>
                    <a:pt x="1802" y="701"/>
                    <a:pt x="2269" y="801"/>
                    <a:pt x="2769" y="834"/>
                  </a:cubicBezTo>
                  <a:cubicBezTo>
                    <a:pt x="2335" y="601"/>
                    <a:pt x="1868" y="401"/>
                    <a:pt x="1401" y="301"/>
                  </a:cubicBezTo>
                  <a:cubicBezTo>
                    <a:pt x="968" y="134"/>
                    <a:pt x="467" y="34"/>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50"/>
            <p:cNvSpPr/>
            <p:nvPr/>
          </p:nvSpPr>
          <p:spPr>
            <a:xfrm>
              <a:off x="10133625" y="3499400"/>
              <a:ext cx="31700" cy="58400"/>
            </a:xfrm>
            <a:custGeom>
              <a:rect b="b" l="l" r="r" t="t"/>
              <a:pathLst>
                <a:path extrusionOk="0" h="2336" w="1268">
                  <a:moveTo>
                    <a:pt x="1268" y="1"/>
                  </a:moveTo>
                  <a:lnTo>
                    <a:pt x="1268" y="1"/>
                  </a:lnTo>
                  <a:cubicBezTo>
                    <a:pt x="968" y="334"/>
                    <a:pt x="701" y="701"/>
                    <a:pt x="534" y="1101"/>
                  </a:cubicBezTo>
                  <a:cubicBezTo>
                    <a:pt x="267" y="1502"/>
                    <a:pt x="100" y="1902"/>
                    <a:pt x="0" y="2336"/>
                  </a:cubicBezTo>
                  <a:cubicBezTo>
                    <a:pt x="300" y="2002"/>
                    <a:pt x="534" y="1635"/>
                    <a:pt x="734" y="1235"/>
                  </a:cubicBezTo>
                  <a:cubicBezTo>
                    <a:pt x="968" y="868"/>
                    <a:pt x="1134" y="434"/>
                    <a:pt x="126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50"/>
            <p:cNvSpPr/>
            <p:nvPr/>
          </p:nvSpPr>
          <p:spPr>
            <a:xfrm>
              <a:off x="10116100" y="3516075"/>
              <a:ext cx="65900" cy="29225"/>
            </a:xfrm>
            <a:custGeom>
              <a:rect b="b" l="l" r="r" t="t"/>
              <a:pathLst>
                <a:path extrusionOk="0" h="1169" w="2636">
                  <a:moveTo>
                    <a:pt x="1" y="1"/>
                  </a:moveTo>
                  <a:lnTo>
                    <a:pt x="1" y="1"/>
                  </a:lnTo>
                  <a:cubicBezTo>
                    <a:pt x="368" y="301"/>
                    <a:pt x="801" y="535"/>
                    <a:pt x="1268" y="668"/>
                  </a:cubicBezTo>
                  <a:cubicBezTo>
                    <a:pt x="1702" y="901"/>
                    <a:pt x="2169" y="1068"/>
                    <a:pt x="2636" y="1168"/>
                  </a:cubicBezTo>
                  <a:cubicBezTo>
                    <a:pt x="2236" y="868"/>
                    <a:pt x="1802" y="635"/>
                    <a:pt x="1368" y="501"/>
                  </a:cubicBezTo>
                  <a:cubicBezTo>
                    <a:pt x="935" y="268"/>
                    <a:pt x="468" y="101"/>
                    <a:pt x="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50"/>
            <p:cNvSpPr/>
            <p:nvPr/>
          </p:nvSpPr>
          <p:spPr>
            <a:xfrm>
              <a:off x="10229525" y="3466875"/>
              <a:ext cx="34200" cy="56750"/>
            </a:xfrm>
            <a:custGeom>
              <a:rect b="b" l="l" r="r" t="t"/>
              <a:pathLst>
                <a:path extrusionOk="0" h="2270" w="1368">
                  <a:moveTo>
                    <a:pt x="1368" y="1"/>
                  </a:moveTo>
                  <a:cubicBezTo>
                    <a:pt x="1068" y="334"/>
                    <a:pt x="801" y="668"/>
                    <a:pt x="601" y="1068"/>
                  </a:cubicBezTo>
                  <a:cubicBezTo>
                    <a:pt x="334" y="1435"/>
                    <a:pt x="134" y="1835"/>
                    <a:pt x="0" y="2269"/>
                  </a:cubicBezTo>
                  <a:cubicBezTo>
                    <a:pt x="300" y="1969"/>
                    <a:pt x="567" y="1602"/>
                    <a:pt x="767" y="1202"/>
                  </a:cubicBezTo>
                  <a:cubicBezTo>
                    <a:pt x="1034" y="835"/>
                    <a:pt x="1234" y="434"/>
                    <a:pt x="136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50"/>
            <p:cNvSpPr/>
            <p:nvPr/>
          </p:nvSpPr>
          <p:spPr>
            <a:xfrm>
              <a:off x="10213675" y="3481900"/>
              <a:ext cx="65075" cy="30875"/>
            </a:xfrm>
            <a:custGeom>
              <a:rect b="b" l="l" r="r" t="t"/>
              <a:pathLst>
                <a:path extrusionOk="0" h="1235" w="2603">
                  <a:moveTo>
                    <a:pt x="0" y="0"/>
                  </a:moveTo>
                  <a:lnTo>
                    <a:pt x="0" y="0"/>
                  </a:lnTo>
                  <a:cubicBezTo>
                    <a:pt x="367" y="300"/>
                    <a:pt x="801" y="534"/>
                    <a:pt x="1268" y="701"/>
                  </a:cubicBezTo>
                  <a:cubicBezTo>
                    <a:pt x="1668" y="934"/>
                    <a:pt x="2135" y="1134"/>
                    <a:pt x="2602" y="1234"/>
                  </a:cubicBezTo>
                  <a:cubicBezTo>
                    <a:pt x="2235" y="934"/>
                    <a:pt x="1802" y="701"/>
                    <a:pt x="1368" y="501"/>
                  </a:cubicBezTo>
                  <a:cubicBezTo>
                    <a:pt x="934" y="267"/>
                    <a:pt x="467" y="100"/>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50"/>
            <p:cNvSpPr/>
            <p:nvPr/>
          </p:nvSpPr>
          <p:spPr>
            <a:xfrm>
              <a:off x="10331250" y="3430200"/>
              <a:ext cx="34225" cy="56725"/>
            </a:xfrm>
            <a:custGeom>
              <a:rect b="b" l="l" r="r" t="t"/>
              <a:pathLst>
                <a:path extrusionOk="0" h="2269" w="1369">
                  <a:moveTo>
                    <a:pt x="1368" y="0"/>
                  </a:moveTo>
                  <a:cubicBezTo>
                    <a:pt x="1035" y="300"/>
                    <a:pt x="801" y="667"/>
                    <a:pt x="601" y="1067"/>
                  </a:cubicBezTo>
                  <a:cubicBezTo>
                    <a:pt x="334" y="1434"/>
                    <a:pt x="134" y="1835"/>
                    <a:pt x="1" y="2268"/>
                  </a:cubicBezTo>
                  <a:cubicBezTo>
                    <a:pt x="301" y="1935"/>
                    <a:pt x="568" y="1568"/>
                    <a:pt x="768" y="1168"/>
                  </a:cubicBezTo>
                  <a:cubicBezTo>
                    <a:pt x="1035" y="801"/>
                    <a:pt x="1235" y="400"/>
                    <a:pt x="136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50"/>
            <p:cNvSpPr/>
            <p:nvPr/>
          </p:nvSpPr>
          <p:spPr>
            <a:xfrm>
              <a:off x="10315425" y="3445200"/>
              <a:ext cx="65050" cy="30875"/>
            </a:xfrm>
            <a:custGeom>
              <a:rect b="b" l="l" r="r" t="t"/>
              <a:pathLst>
                <a:path extrusionOk="0" h="1235" w="2602">
                  <a:moveTo>
                    <a:pt x="0" y="0"/>
                  </a:moveTo>
                  <a:lnTo>
                    <a:pt x="0" y="0"/>
                  </a:lnTo>
                  <a:cubicBezTo>
                    <a:pt x="367" y="301"/>
                    <a:pt x="801" y="534"/>
                    <a:pt x="1268" y="701"/>
                  </a:cubicBezTo>
                  <a:cubicBezTo>
                    <a:pt x="1668" y="934"/>
                    <a:pt x="2135" y="1135"/>
                    <a:pt x="2602" y="1235"/>
                  </a:cubicBezTo>
                  <a:cubicBezTo>
                    <a:pt x="2235" y="934"/>
                    <a:pt x="1801" y="701"/>
                    <a:pt x="1368" y="501"/>
                  </a:cubicBezTo>
                  <a:cubicBezTo>
                    <a:pt x="934" y="267"/>
                    <a:pt x="467" y="101"/>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50"/>
            <p:cNvSpPr/>
            <p:nvPr/>
          </p:nvSpPr>
          <p:spPr>
            <a:xfrm>
              <a:off x="10433000" y="3393500"/>
              <a:ext cx="35050" cy="56725"/>
            </a:xfrm>
            <a:custGeom>
              <a:rect b="b" l="l" r="r" t="t"/>
              <a:pathLst>
                <a:path extrusionOk="0" h="2269" w="1402">
                  <a:moveTo>
                    <a:pt x="1401" y="0"/>
                  </a:moveTo>
                  <a:lnTo>
                    <a:pt x="1401" y="0"/>
                  </a:lnTo>
                  <a:cubicBezTo>
                    <a:pt x="1068" y="301"/>
                    <a:pt x="801" y="667"/>
                    <a:pt x="601" y="1068"/>
                  </a:cubicBezTo>
                  <a:cubicBezTo>
                    <a:pt x="334" y="1435"/>
                    <a:pt x="134" y="1835"/>
                    <a:pt x="0" y="2269"/>
                  </a:cubicBezTo>
                  <a:cubicBezTo>
                    <a:pt x="301" y="1935"/>
                    <a:pt x="601" y="1568"/>
                    <a:pt x="801" y="1168"/>
                  </a:cubicBezTo>
                  <a:cubicBezTo>
                    <a:pt x="1068" y="801"/>
                    <a:pt x="1268" y="401"/>
                    <a:pt x="140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50"/>
            <p:cNvSpPr/>
            <p:nvPr/>
          </p:nvSpPr>
          <p:spPr>
            <a:xfrm>
              <a:off x="10417150" y="3407675"/>
              <a:ext cx="65075" cy="31700"/>
            </a:xfrm>
            <a:custGeom>
              <a:rect b="b" l="l" r="r" t="t"/>
              <a:pathLst>
                <a:path extrusionOk="0" h="1268" w="2603">
                  <a:moveTo>
                    <a:pt x="1" y="0"/>
                  </a:moveTo>
                  <a:lnTo>
                    <a:pt x="1" y="0"/>
                  </a:lnTo>
                  <a:cubicBezTo>
                    <a:pt x="368" y="301"/>
                    <a:pt x="801" y="534"/>
                    <a:pt x="1268" y="734"/>
                  </a:cubicBezTo>
                  <a:cubicBezTo>
                    <a:pt x="1668" y="968"/>
                    <a:pt x="2135" y="1135"/>
                    <a:pt x="2602" y="1268"/>
                  </a:cubicBezTo>
                  <a:cubicBezTo>
                    <a:pt x="2236" y="934"/>
                    <a:pt x="1802" y="701"/>
                    <a:pt x="1335" y="534"/>
                  </a:cubicBezTo>
                  <a:cubicBezTo>
                    <a:pt x="935" y="301"/>
                    <a:pt x="468" y="100"/>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50"/>
            <p:cNvSpPr/>
            <p:nvPr/>
          </p:nvSpPr>
          <p:spPr>
            <a:xfrm>
              <a:off x="10534725" y="3356800"/>
              <a:ext cx="34225" cy="55900"/>
            </a:xfrm>
            <a:custGeom>
              <a:rect b="b" l="l" r="r" t="t"/>
              <a:pathLst>
                <a:path extrusionOk="0" h="2236" w="1369">
                  <a:moveTo>
                    <a:pt x="1369" y="1"/>
                  </a:moveTo>
                  <a:lnTo>
                    <a:pt x="1369" y="1"/>
                  </a:lnTo>
                  <a:cubicBezTo>
                    <a:pt x="1068" y="301"/>
                    <a:pt x="802" y="668"/>
                    <a:pt x="601" y="1068"/>
                  </a:cubicBezTo>
                  <a:cubicBezTo>
                    <a:pt x="335" y="1402"/>
                    <a:pt x="134" y="1802"/>
                    <a:pt x="1" y="2236"/>
                  </a:cubicBezTo>
                  <a:cubicBezTo>
                    <a:pt x="568" y="1568"/>
                    <a:pt x="1035" y="801"/>
                    <a:pt x="136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50"/>
            <p:cNvSpPr/>
            <p:nvPr/>
          </p:nvSpPr>
          <p:spPr>
            <a:xfrm>
              <a:off x="10518900" y="3370975"/>
              <a:ext cx="65075" cy="30875"/>
            </a:xfrm>
            <a:custGeom>
              <a:rect b="b" l="l" r="r" t="t"/>
              <a:pathLst>
                <a:path extrusionOk="0" h="1235" w="2603">
                  <a:moveTo>
                    <a:pt x="0" y="1"/>
                  </a:moveTo>
                  <a:lnTo>
                    <a:pt x="0" y="1"/>
                  </a:lnTo>
                  <a:cubicBezTo>
                    <a:pt x="367" y="301"/>
                    <a:pt x="801" y="534"/>
                    <a:pt x="1268" y="735"/>
                  </a:cubicBezTo>
                  <a:cubicBezTo>
                    <a:pt x="1668" y="968"/>
                    <a:pt x="2135" y="1135"/>
                    <a:pt x="2602" y="1235"/>
                  </a:cubicBezTo>
                  <a:cubicBezTo>
                    <a:pt x="2235" y="935"/>
                    <a:pt x="1801" y="701"/>
                    <a:pt x="1334" y="534"/>
                  </a:cubicBezTo>
                  <a:cubicBezTo>
                    <a:pt x="934" y="268"/>
                    <a:pt x="467" y="101"/>
                    <a:pt x="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8" name="Google Shape;1048;p50"/>
          <p:cNvGrpSpPr/>
          <p:nvPr/>
        </p:nvGrpSpPr>
        <p:grpSpPr>
          <a:xfrm>
            <a:off x="394450" y="3405138"/>
            <a:ext cx="1089150" cy="686450"/>
            <a:chOff x="9922625" y="3949725"/>
            <a:chExt cx="1089150" cy="686450"/>
          </a:xfrm>
        </p:grpSpPr>
        <p:sp>
          <p:nvSpPr>
            <p:cNvPr id="1049" name="Google Shape;1049;p50"/>
            <p:cNvSpPr/>
            <p:nvPr/>
          </p:nvSpPr>
          <p:spPr>
            <a:xfrm>
              <a:off x="9925125" y="4110675"/>
              <a:ext cx="1077475" cy="525500"/>
            </a:xfrm>
            <a:custGeom>
              <a:rect b="b" l="l" r="r" t="t"/>
              <a:pathLst>
                <a:path extrusionOk="0" h="21020" w="43099">
                  <a:moveTo>
                    <a:pt x="1" y="1"/>
                  </a:moveTo>
                  <a:cubicBezTo>
                    <a:pt x="1" y="1"/>
                    <a:pt x="68" y="401"/>
                    <a:pt x="201" y="1068"/>
                  </a:cubicBezTo>
                  <a:cubicBezTo>
                    <a:pt x="1035" y="5338"/>
                    <a:pt x="4971" y="20715"/>
                    <a:pt x="17213" y="20915"/>
                  </a:cubicBezTo>
                  <a:cubicBezTo>
                    <a:pt x="21961" y="20993"/>
                    <a:pt x="26420" y="21019"/>
                    <a:pt x="30255" y="21019"/>
                  </a:cubicBezTo>
                  <a:cubicBezTo>
                    <a:pt x="37924" y="21019"/>
                    <a:pt x="43098" y="20915"/>
                    <a:pt x="43098" y="20915"/>
                  </a:cubicBezTo>
                  <a:cubicBezTo>
                    <a:pt x="43098" y="20915"/>
                    <a:pt x="26019" y="12443"/>
                    <a:pt x="26853" y="1"/>
                  </a:cubicBezTo>
                  <a:close/>
                </a:path>
              </a:pathLst>
            </a:custGeom>
            <a:solidFill>
              <a:srgbClr val="BDB9B0">
                <a:alpha val="57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50"/>
            <p:cNvSpPr/>
            <p:nvPr/>
          </p:nvSpPr>
          <p:spPr>
            <a:xfrm>
              <a:off x="9925125" y="3951400"/>
              <a:ext cx="1077475" cy="526325"/>
            </a:xfrm>
            <a:custGeom>
              <a:rect b="b" l="l" r="r" t="t"/>
              <a:pathLst>
                <a:path extrusionOk="0" h="21053" w="43099">
                  <a:moveTo>
                    <a:pt x="1" y="0"/>
                  </a:moveTo>
                  <a:cubicBezTo>
                    <a:pt x="1" y="0"/>
                    <a:pt x="68" y="434"/>
                    <a:pt x="201" y="1101"/>
                  </a:cubicBezTo>
                  <a:cubicBezTo>
                    <a:pt x="1035" y="5371"/>
                    <a:pt x="4971" y="20748"/>
                    <a:pt x="17213" y="20949"/>
                  </a:cubicBezTo>
                  <a:cubicBezTo>
                    <a:pt x="21950" y="21026"/>
                    <a:pt x="26405" y="21052"/>
                    <a:pt x="30240" y="21052"/>
                  </a:cubicBezTo>
                  <a:cubicBezTo>
                    <a:pt x="37909" y="21052"/>
                    <a:pt x="43098" y="20949"/>
                    <a:pt x="43098" y="20949"/>
                  </a:cubicBezTo>
                  <a:cubicBezTo>
                    <a:pt x="43098" y="20949"/>
                    <a:pt x="26019" y="12476"/>
                    <a:pt x="2685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50"/>
            <p:cNvSpPr/>
            <p:nvPr/>
          </p:nvSpPr>
          <p:spPr>
            <a:xfrm>
              <a:off x="9922625" y="3949725"/>
              <a:ext cx="1089150" cy="530400"/>
            </a:xfrm>
            <a:custGeom>
              <a:rect b="b" l="l" r="r" t="t"/>
              <a:pathLst>
                <a:path extrusionOk="0" h="21216" w="43566">
                  <a:moveTo>
                    <a:pt x="1" y="1"/>
                  </a:moveTo>
                  <a:lnTo>
                    <a:pt x="1" y="101"/>
                  </a:lnTo>
                  <a:cubicBezTo>
                    <a:pt x="368" y="2202"/>
                    <a:pt x="868" y="4270"/>
                    <a:pt x="1569" y="6305"/>
                  </a:cubicBezTo>
                  <a:cubicBezTo>
                    <a:pt x="2302" y="8473"/>
                    <a:pt x="3236" y="10575"/>
                    <a:pt x="4371" y="12576"/>
                  </a:cubicBezTo>
                  <a:cubicBezTo>
                    <a:pt x="5605" y="14711"/>
                    <a:pt x="7173" y="16612"/>
                    <a:pt x="9074" y="18180"/>
                  </a:cubicBezTo>
                  <a:cubicBezTo>
                    <a:pt x="11075" y="19781"/>
                    <a:pt x="13510" y="20749"/>
                    <a:pt x="16046" y="21016"/>
                  </a:cubicBezTo>
                  <a:cubicBezTo>
                    <a:pt x="17313" y="21149"/>
                    <a:pt x="18547" y="21116"/>
                    <a:pt x="19748" y="21149"/>
                  </a:cubicBezTo>
                  <a:lnTo>
                    <a:pt x="23384" y="21182"/>
                  </a:lnTo>
                  <a:lnTo>
                    <a:pt x="30389" y="21216"/>
                  </a:lnTo>
                  <a:cubicBezTo>
                    <a:pt x="34926" y="21216"/>
                    <a:pt x="39229" y="21149"/>
                    <a:pt x="43198" y="21082"/>
                  </a:cubicBezTo>
                  <a:lnTo>
                    <a:pt x="43565" y="21082"/>
                  </a:lnTo>
                  <a:lnTo>
                    <a:pt x="43232" y="20916"/>
                  </a:lnTo>
                  <a:cubicBezTo>
                    <a:pt x="43220" y="20909"/>
                    <a:pt x="43208" y="20903"/>
                    <a:pt x="43195" y="20896"/>
                  </a:cubicBezTo>
                  <a:lnTo>
                    <a:pt x="43195" y="20896"/>
                  </a:lnTo>
                  <a:lnTo>
                    <a:pt x="43198" y="20882"/>
                  </a:lnTo>
                  <a:lnTo>
                    <a:pt x="43198" y="20882"/>
                  </a:lnTo>
                  <a:cubicBezTo>
                    <a:pt x="43189" y="20882"/>
                    <a:pt x="43179" y="20883"/>
                    <a:pt x="43170" y="20883"/>
                  </a:cubicBezTo>
                  <a:lnTo>
                    <a:pt x="43170" y="20883"/>
                  </a:lnTo>
                  <a:cubicBezTo>
                    <a:pt x="41424" y="19957"/>
                    <a:pt x="39743" y="18934"/>
                    <a:pt x="38128" y="17780"/>
                  </a:cubicBezTo>
                  <a:cubicBezTo>
                    <a:pt x="36660" y="16746"/>
                    <a:pt x="35293" y="15612"/>
                    <a:pt x="33958" y="14378"/>
                  </a:cubicBezTo>
                  <a:cubicBezTo>
                    <a:pt x="31790" y="12409"/>
                    <a:pt x="29989" y="10074"/>
                    <a:pt x="28588" y="7473"/>
                  </a:cubicBezTo>
                  <a:cubicBezTo>
                    <a:pt x="28121" y="6505"/>
                    <a:pt x="27721" y="5505"/>
                    <a:pt x="27420" y="4437"/>
                  </a:cubicBezTo>
                  <a:cubicBezTo>
                    <a:pt x="27220" y="3670"/>
                    <a:pt x="27087" y="2869"/>
                    <a:pt x="27020" y="2102"/>
                  </a:cubicBezTo>
                  <a:cubicBezTo>
                    <a:pt x="26987" y="1769"/>
                    <a:pt x="26953" y="1468"/>
                    <a:pt x="26953" y="1235"/>
                  </a:cubicBezTo>
                  <a:lnTo>
                    <a:pt x="26953" y="601"/>
                  </a:lnTo>
                  <a:lnTo>
                    <a:pt x="26953" y="201"/>
                  </a:lnTo>
                  <a:cubicBezTo>
                    <a:pt x="26953" y="167"/>
                    <a:pt x="26953" y="134"/>
                    <a:pt x="26953" y="67"/>
                  </a:cubicBezTo>
                  <a:cubicBezTo>
                    <a:pt x="26953" y="67"/>
                    <a:pt x="26920" y="134"/>
                    <a:pt x="26920" y="201"/>
                  </a:cubicBezTo>
                  <a:cubicBezTo>
                    <a:pt x="26920" y="301"/>
                    <a:pt x="26953" y="434"/>
                    <a:pt x="26920" y="601"/>
                  </a:cubicBezTo>
                  <a:cubicBezTo>
                    <a:pt x="26887" y="768"/>
                    <a:pt x="26887" y="968"/>
                    <a:pt x="26887" y="1235"/>
                  </a:cubicBezTo>
                  <a:cubicBezTo>
                    <a:pt x="26920" y="1468"/>
                    <a:pt x="26953" y="1769"/>
                    <a:pt x="26953" y="2102"/>
                  </a:cubicBezTo>
                  <a:cubicBezTo>
                    <a:pt x="27020" y="2903"/>
                    <a:pt x="27154" y="3703"/>
                    <a:pt x="27354" y="4470"/>
                  </a:cubicBezTo>
                  <a:cubicBezTo>
                    <a:pt x="27654" y="5538"/>
                    <a:pt x="28021" y="6539"/>
                    <a:pt x="28521" y="7539"/>
                  </a:cubicBezTo>
                  <a:cubicBezTo>
                    <a:pt x="29855" y="10141"/>
                    <a:pt x="31690" y="12510"/>
                    <a:pt x="33858" y="14478"/>
                  </a:cubicBezTo>
                  <a:cubicBezTo>
                    <a:pt x="35193" y="15712"/>
                    <a:pt x="36594" y="16879"/>
                    <a:pt x="38061" y="17913"/>
                  </a:cubicBezTo>
                  <a:cubicBezTo>
                    <a:pt x="39602" y="19014"/>
                    <a:pt x="41203" y="19996"/>
                    <a:pt x="42862" y="20888"/>
                  </a:cubicBezTo>
                  <a:lnTo>
                    <a:pt x="42862" y="20888"/>
                  </a:lnTo>
                  <a:cubicBezTo>
                    <a:pt x="39018" y="20951"/>
                    <a:pt x="34829" y="20982"/>
                    <a:pt x="30389" y="20982"/>
                  </a:cubicBezTo>
                  <a:lnTo>
                    <a:pt x="23384" y="20949"/>
                  </a:lnTo>
                  <a:lnTo>
                    <a:pt x="19782" y="20882"/>
                  </a:lnTo>
                  <a:cubicBezTo>
                    <a:pt x="18547" y="20882"/>
                    <a:pt x="17313" y="20882"/>
                    <a:pt x="16112" y="20782"/>
                  </a:cubicBezTo>
                  <a:cubicBezTo>
                    <a:pt x="13577" y="20515"/>
                    <a:pt x="11175" y="19548"/>
                    <a:pt x="9207" y="17947"/>
                  </a:cubicBezTo>
                  <a:cubicBezTo>
                    <a:pt x="7339" y="16412"/>
                    <a:pt x="5772" y="14544"/>
                    <a:pt x="4571" y="12443"/>
                  </a:cubicBezTo>
                  <a:cubicBezTo>
                    <a:pt x="3403" y="10475"/>
                    <a:pt x="2469" y="8373"/>
                    <a:pt x="1769" y="6205"/>
                  </a:cubicBezTo>
                  <a:cubicBezTo>
                    <a:pt x="1079" y="4203"/>
                    <a:pt x="551" y="2200"/>
                    <a:pt x="185" y="134"/>
                  </a:cubicBezTo>
                  <a:lnTo>
                    <a:pt x="185" y="134"/>
                  </a:lnTo>
                  <a:lnTo>
                    <a:pt x="19548" y="101"/>
                  </a:lnTo>
                  <a:lnTo>
                    <a:pt x="25019" y="67"/>
                  </a:lnTo>
                  <a:lnTo>
                    <a:pt x="25052" y="67"/>
                  </a:lnTo>
                  <a:lnTo>
                    <a:pt x="19615" y="34"/>
                  </a:lnTo>
                  <a:lnTo>
                    <a:pt x="10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50"/>
            <p:cNvSpPr/>
            <p:nvPr/>
          </p:nvSpPr>
          <p:spPr>
            <a:xfrm>
              <a:off x="10143625" y="4057300"/>
              <a:ext cx="79250" cy="95200"/>
            </a:xfrm>
            <a:custGeom>
              <a:rect b="b" l="l" r="r" t="t"/>
              <a:pathLst>
                <a:path extrusionOk="0" h="3808" w="3170">
                  <a:moveTo>
                    <a:pt x="1702" y="1"/>
                  </a:moveTo>
                  <a:cubicBezTo>
                    <a:pt x="601" y="1"/>
                    <a:pt x="67" y="534"/>
                    <a:pt x="67" y="1202"/>
                  </a:cubicBezTo>
                  <a:cubicBezTo>
                    <a:pt x="67" y="2536"/>
                    <a:pt x="2135" y="2136"/>
                    <a:pt x="2135" y="2703"/>
                  </a:cubicBezTo>
                  <a:cubicBezTo>
                    <a:pt x="2135" y="2869"/>
                    <a:pt x="1969" y="3003"/>
                    <a:pt x="1568" y="3003"/>
                  </a:cubicBezTo>
                  <a:cubicBezTo>
                    <a:pt x="1135" y="3003"/>
                    <a:pt x="701" y="2869"/>
                    <a:pt x="334" y="2636"/>
                  </a:cubicBezTo>
                  <a:lnTo>
                    <a:pt x="0" y="3403"/>
                  </a:lnTo>
                  <a:cubicBezTo>
                    <a:pt x="428" y="3647"/>
                    <a:pt x="911" y="3808"/>
                    <a:pt x="1424" y="3808"/>
                  </a:cubicBezTo>
                  <a:cubicBezTo>
                    <a:pt x="1472" y="3808"/>
                    <a:pt x="1520" y="3806"/>
                    <a:pt x="1568" y="3803"/>
                  </a:cubicBezTo>
                  <a:cubicBezTo>
                    <a:pt x="2636" y="3803"/>
                    <a:pt x="3169" y="3270"/>
                    <a:pt x="3169" y="2636"/>
                  </a:cubicBezTo>
                  <a:cubicBezTo>
                    <a:pt x="3169" y="1268"/>
                    <a:pt x="1101" y="1702"/>
                    <a:pt x="1101" y="1135"/>
                  </a:cubicBezTo>
                  <a:cubicBezTo>
                    <a:pt x="1101" y="968"/>
                    <a:pt x="1268" y="801"/>
                    <a:pt x="1668" y="801"/>
                  </a:cubicBezTo>
                  <a:cubicBezTo>
                    <a:pt x="2035" y="801"/>
                    <a:pt x="2369" y="901"/>
                    <a:pt x="2702" y="1101"/>
                  </a:cubicBezTo>
                  <a:lnTo>
                    <a:pt x="3003" y="334"/>
                  </a:lnTo>
                  <a:cubicBezTo>
                    <a:pt x="2602" y="101"/>
                    <a:pt x="2135" y="1"/>
                    <a:pt x="170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50"/>
            <p:cNvSpPr/>
            <p:nvPr/>
          </p:nvSpPr>
          <p:spPr>
            <a:xfrm>
              <a:off x="10235350" y="4058975"/>
              <a:ext cx="72575" cy="91750"/>
            </a:xfrm>
            <a:custGeom>
              <a:rect b="b" l="l" r="r" t="t"/>
              <a:pathLst>
                <a:path extrusionOk="0" h="3670" w="2903">
                  <a:moveTo>
                    <a:pt x="1" y="0"/>
                  </a:moveTo>
                  <a:lnTo>
                    <a:pt x="1" y="3670"/>
                  </a:lnTo>
                  <a:lnTo>
                    <a:pt x="2903" y="3670"/>
                  </a:lnTo>
                  <a:lnTo>
                    <a:pt x="2903" y="2869"/>
                  </a:lnTo>
                  <a:lnTo>
                    <a:pt x="1001" y="2869"/>
                  </a:lnTo>
                  <a:lnTo>
                    <a:pt x="1001" y="2202"/>
                  </a:lnTo>
                  <a:lnTo>
                    <a:pt x="2636" y="2202"/>
                  </a:lnTo>
                  <a:lnTo>
                    <a:pt x="2636" y="1435"/>
                  </a:lnTo>
                  <a:lnTo>
                    <a:pt x="1001" y="1435"/>
                  </a:lnTo>
                  <a:lnTo>
                    <a:pt x="1001" y="801"/>
                  </a:lnTo>
                  <a:lnTo>
                    <a:pt x="2869" y="801"/>
                  </a:lnTo>
                  <a:lnTo>
                    <a:pt x="286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50"/>
            <p:cNvSpPr/>
            <p:nvPr/>
          </p:nvSpPr>
          <p:spPr>
            <a:xfrm>
              <a:off x="10322925" y="4058975"/>
              <a:ext cx="82575" cy="91750"/>
            </a:xfrm>
            <a:custGeom>
              <a:rect b="b" l="l" r="r" t="t"/>
              <a:pathLst>
                <a:path extrusionOk="0" h="3670" w="3303">
                  <a:moveTo>
                    <a:pt x="1601" y="834"/>
                  </a:moveTo>
                  <a:cubicBezTo>
                    <a:pt x="2035" y="834"/>
                    <a:pt x="2235" y="1034"/>
                    <a:pt x="2235" y="1368"/>
                  </a:cubicBezTo>
                  <a:cubicBezTo>
                    <a:pt x="2235" y="1702"/>
                    <a:pt x="2035" y="1902"/>
                    <a:pt x="1635" y="1902"/>
                  </a:cubicBezTo>
                  <a:lnTo>
                    <a:pt x="1034" y="1902"/>
                  </a:lnTo>
                  <a:lnTo>
                    <a:pt x="1034" y="834"/>
                  </a:lnTo>
                  <a:close/>
                  <a:moveTo>
                    <a:pt x="0" y="0"/>
                  </a:moveTo>
                  <a:lnTo>
                    <a:pt x="0" y="3670"/>
                  </a:lnTo>
                  <a:lnTo>
                    <a:pt x="1034" y="3670"/>
                  </a:lnTo>
                  <a:lnTo>
                    <a:pt x="1034" y="2702"/>
                  </a:lnTo>
                  <a:lnTo>
                    <a:pt x="1668" y="2702"/>
                  </a:lnTo>
                  <a:cubicBezTo>
                    <a:pt x="2669" y="2702"/>
                    <a:pt x="3303" y="2202"/>
                    <a:pt x="3303" y="1368"/>
                  </a:cubicBezTo>
                  <a:cubicBezTo>
                    <a:pt x="3303" y="534"/>
                    <a:pt x="2669" y="0"/>
                    <a:pt x="166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50"/>
            <p:cNvSpPr/>
            <p:nvPr/>
          </p:nvSpPr>
          <p:spPr>
            <a:xfrm>
              <a:off x="10407150" y="4058975"/>
              <a:ext cx="81750" cy="91750"/>
            </a:xfrm>
            <a:custGeom>
              <a:rect b="b" l="l" r="r" t="t"/>
              <a:pathLst>
                <a:path extrusionOk="0" h="3670" w="3270">
                  <a:moveTo>
                    <a:pt x="0" y="0"/>
                  </a:moveTo>
                  <a:lnTo>
                    <a:pt x="0" y="834"/>
                  </a:lnTo>
                  <a:lnTo>
                    <a:pt x="1101" y="834"/>
                  </a:lnTo>
                  <a:lnTo>
                    <a:pt x="1101" y="3670"/>
                  </a:lnTo>
                  <a:lnTo>
                    <a:pt x="2135" y="3670"/>
                  </a:lnTo>
                  <a:lnTo>
                    <a:pt x="2135" y="834"/>
                  </a:lnTo>
                  <a:lnTo>
                    <a:pt x="3269" y="834"/>
                  </a:lnTo>
                  <a:lnTo>
                    <a:pt x="326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50"/>
            <p:cNvSpPr/>
            <p:nvPr/>
          </p:nvSpPr>
          <p:spPr>
            <a:xfrm>
              <a:off x="10126100" y="4207400"/>
              <a:ext cx="56750" cy="55900"/>
            </a:xfrm>
            <a:custGeom>
              <a:rect b="b" l="l" r="r" t="t"/>
              <a:pathLst>
                <a:path extrusionOk="0" h="2236" w="2270">
                  <a:moveTo>
                    <a:pt x="2269" y="1"/>
                  </a:moveTo>
                  <a:cubicBezTo>
                    <a:pt x="1802" y="301"/>
                    <a:pt x="1402" y="635"/>
                    <a:pt x="1068" y="1035"/>
                  </a:cubicBezTo>
                  <a:cubicBezTo>
                    <a:pt x="668" y="1402"/>
                    <a:pt x="301" y="1802"/>
                    <a:pt x="1" y="2236"/>
                  </a:cubicBezTo>
                  <a:cubicBezTo>
                    <a:pt x="435" y="1936"/>
                    <a:pt x="868" y="1602"/>
                    <a:pt x="1202" y="1202"/>
                  </a:cubicBezTo>
                  <a:cubicBezTo>
                    <a:pt x="1602" y="835"/>
                    <a:pt x="1969" y="435"/>
                    <a:pt x="226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50"/>
            <p:cNvSpPr/>
            <p:nvPr/>
          </p:nvSpPr>
          <p:spPr>
            <a:xfrm>
              <a:off x="10120275" y="4209925"/>
              <a:ext cx="66750" cy="55050"/>
            </a:xfrm>
            <a:custGeom>
              <a:rect b="b" l="l" r="r" t="t"/>
              <a:pathLst>
                <a:path extrusionOk="0" h="2202" w="2670">
                  <a:moveTo>
                    <a:pt x="0" y="0"/>
                  </a:moveTo>
                  <a:cubicBezTo>
                    <a:pt x="367" y="434"/>
                    <a:pt x="801" y="834"/>
                    <a:pt x="1268" y="1201"/>
                  </a:cubicBezTo>
                  <a:cubicBezTo>
                    <a:pt x="1668" y="1568"/>
                    <a:pt x="2169" y="1935"/>
                    <a:pt x="2669" y="2202"/>
                  </a:cubicBezTo>
                  <a:cubicBezTo>
                    <a:pt x="2302" y="1768"/>
                    <a:pt x="1868" y="1368"/>
                    <a:pt x="1401" y="1034"/>
                  </a:cubicBezTo>
                  <a:cubicBezTo>
                    <a:pt x="968" y="634"/>
                    <a:pt x="501" y="267"/>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50"/>
            <p:cNvSpPr/>
            <p:nvPr/>
          </p:nvSpPr>
          <p:spPr>
            <a:xfrm>
              <a:off x="10246200" y="4205750"/>
              <a:ext cx="49225" cy="45875"/>
            </a:xfrm>
            <a:custGeom>
              <a:rect b="b" l="l" r="r" t="t"/>
              <a:pathLst>
                <a:path extrusionOk="0" h="1835" w="1969">
                  <a:moveTo>
                    <a:pt x="1968" y="0"/>
                  </a:moveTo>
                  <a:lnTo>
                    <a:pt x="1968" y="0"/>
                  </a:lnTo>
                  <a:cubicBezTo>
                    <a:pt x="1568" y="234"/>
                    <a:pt x="1201" y="501"/>
                    <a:pt x="901" y="834"/>
                  </a:cubicBezTo>
                  <a:cubicBezTo>
                    <a:pt x="567" y="1101"/>
                    <a:pt x="234" y="1435"/>
                    <a:pt x="0" y="1835"/>
                  </a:cubicBezTo>
                  <a:cubicBezTo>
                    <a:pt x="401" y="1601"/>
                    <a:pt x="768" y="1301"/>
                    <a:pt x="1068" y="968"/>
                  </a:cubicBezTo>
                  <a:cubicBezTo>
                    <a:pt x="1401" y="701"/>
                    <a:pt x="1702" y="367"/>
                    <a:pt x="196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50"/>
            <p:cNvSpPr/>
            <p:nvPr/>
          </p:nvSpPr>
          <p:spPr>
            <a:xfrm>
              <a:off x="10242850" y="4206575"/>
              <a:ext cx="53400" cy="48400"/>
            </a:xfrm>
            <a:custGeom>
              <a:rect b="b" l="l" r="r" t="t"/>
              <a:pathLst>
                <a:path extrusionOk="0" h="1936" w="2136">
                  <a:moveTo>
                    <a:pt x="1" y="1"/>
                  </a:moveTo>
                  <a:lnTo>
                    <a:pt x="1" y="1"/>
                  </a:lnTo>
                  <a:cubicBezTo>
                    <a:pt x="301" y="401"/>
                    <a:pt x="635" y="768"/>
                    <a:pt x="1002" y="1035"/>
                  </a:cubicBezTo>
                  <a:cubicBezTo>
                    <a:pt x="1335" y="1402"/>
                    <a:pt x="1736" y="1702"/>
                    <a:pt x="2136" y="1935"/>
                  </a:cubicBezTo>
                  <a:cubicBezTo>
                    <a:pt x="1869" y="1535"/>
                    <a:pt x="1535" y="1168"/>
                    <a:pt x="1168" y="901"/>
                  </a:cubicBezTo>
                  <a:cubicBezTo>
                    <a:pt x="835" y="534"/>
                    <a:pt x="435" y="234"/>
                    <a:pt x="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50"/>
            <p:cNvSpPr/>
            <p:nvPr/>
          </p:nvSpPr>
          <p:spPr>
            <a:xfrm>
              <a:off x="10367950" y="4205750"/>
              <a:ext cx="48400" cy="45875"/>
            </a:xfrm>
            <a:custGeom>
              <a:rect b="b" l="l" r="r" t="t"/>
              <a:pathLst>
                <a:path extrusionOk="0" h="1835" w="1936">
                  <a:moveTo>
                    <a:pt x="1935" y="0"/>
                  </a:moveTo>
                  <a:lnTo>
                    <a:pt x="1935" y="0"/>
                  </a:lnTo>
                  <a:cubicBezTo>
                    <a:pt x="1535" y="234"/>
                    <a:pt x="1201" y="501"/>
                    <a:pt x="901" y="834"/>
                  </a:cubicBezTo>
                  <a:cubicBezTo>
                    <a:pt x="534" y="1101"/>
                    <a:pt x="234" y="1435"/>
                    <a:pt x="1" y="1835"/>
                  </a:cubicBezTo>
                  <a:cubicBezTo>
                    <a:pt x="367" y="1601"/>
                    <a:pt x="734" y="1301"/>
                    <a:pt x="1035" y="968"/>
                  </a:cubicBezTo>
                  <a:cubicBezTo>
                    <a:pt x="1402" y="701"/>
                    <a:pt x="1702" y="367"/>
                    <a:pt x="193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50"/>
            <p:cNvSpPr/>
            <p:nvPr/>
          </p:nvSpPr>
          <p:spPr>
            <a:xfrm>
              <a:off x="10364625" y="4206575"/>
              <a:ext cx="53375" cy="48400"/>
            </a:xfrm>
            <a:custGeom>
              <a:rect b="b" l="l" r="r" t="t"/>
              <a:pathLst>
                <a:path extrusionOk="0" h="1936" w="2135">
                  <a:moveTo>
                    <a:pt x="0" y="1"/>
                  </a:moveTo>
                  <a:cubicBezTo>
                    <a:pt x="267" y="401"/>
                    <a:pt x="601" y="768"/>
                    <a:pt x="1001" y="1035"/>
                  </a:cubicBezTo>
                  <a:cubicBezTo>
                    <a:pt x="1334" y="1402"/>
                    <a:pt x="1701" y="1702"/>
                    <a:pt x="2135" y="1935"/>
                  </a:cubicBezTo>
                  <a:cubicBezTo>
                    <a:pt x="1868" y="1535"/>
                    <a:pt x="1501" y="1168"/>
                    <a:pt x="1134" y="901"/>
                  </a:cubicBezTo>
                  <a:cubicBezTo>
                    <a:pt x="801" y="534"/>
                    <a:pt x="400" y="234"/>
                    <a:pt x="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50"/>
            <p:cNvSpPr/>
            <p:nvPr/>
          </p:nvSpPr>
          <p:spPr>
            <a:xfrm>
              <a:off x="10481375" y="4206575"/>
              <a:ext cx="49225" cy="45050"/>
            </a:xfrm>
            <a:custGeom>
              <a:rect b="b" l="l" r="r" t="t"/>
              <a:pathLst>
                <a:path extrusionOk="0" h="1802" w="1969">
                  <a:moveTo>
                    <a:pt x="1968" y="1"/>
                  </a:moveTo>
                  <a:cubicBezTo>
                    <a:pt x="1568" y="201"/>
                    <a:pt x="1201" y="468"/>
                    <a:pt x="901" y="801"/>
                  </a:cubicBezTo>
                  <a:cubicBezTo>
                    <a:pt x="534" y="1068"/>
                    <a:pt x="234" y="1402"/>
                    <a:pt x="0" y="1802"/>
                  </a:cubicBezTo>
                  <a:cubicBezTo>
                    <a:pt x="400" y="1568"/>
                    <a:pt x="734" y="1302"/>
                    <a:pt x="1034" y="968"/>
                  </a:cubicBezTo>
                  <a:cubicBezTo>
                    <a:pt x="1401" y="701"/>
                    <a:pt x="1701" y="368"/>
                    <a:pt x="196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50"/>
            <p:cNvSpPr/>
            <p:nvPr/>
          </p:nvSpPr>
          <p:spPr>
            <a:xfrm>
              <a:off x="10478025" y="4206575"/>
              <a:ext cx="53400" cy="48400"/>
            </a:xfrm>
            <a:custGeom>
              <a:rect b="b" l="l" r="r" t="t"/>
              <a:pathLst>
                <a:path extrusionOk="0" h="1936" w="2136">
                  <a:moveTo>
                    <a:pt x="1" y="1"/>
                  </a:moveTo>
                  <a:cubicBezTo>
                    <a:pt x="268" y="401"/>
                    <a:pt x="601" y="734"/>
                    <a:pt x="1001" y="1035"/>
                  </a:cubicBezTo>
                  <a:cubicBezTo>
                    <a:pt x="1335" y="1402"/>
                    <a:pt x="1735" y="1702"/>
                    <a:pt x="2136" y="1935"/>
                  </a:cubicBezTo>
                  <a:cubicBezTo>
                    <a:pt x="1869" y="1535"/>
                    <a:pt x="1535" y="1168"/>
                    <a:pt x="1135" y="868"/>
                  </a:cubicBezTo>
                  <a:cubicBezTo>
                    <a:pt x="801" y="534"/>
                    <a:pt x="434" y="234"/>
                    <a:pt x="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50"/>
            <p:cNvSpPr/>
            <p:nvPr/>
          </p:nvSpPr>
          <p:spPr>
            <a:xfrm>
              <a:off x="10574775" y="4203250"/>
              <a:ext cx="46725" cy="45050"/>
            </a:xfrm>
            <a:custGeom>
              <a:rect b="b" l="l" r="r" t="t"/>
              <a:pathLst>
                <a:path extrusionOk="0" h="1802" w="1869">
                  <a:moveTo>
                    <a:pt x="1868" y="0"/>
                  </a:moveTo>
                  <a:cubicBezTo>
                    <a:pt x="1501" y="234"/>
                    <a:pt x="1168" y="501"/>
                    <a:pt x="867" y="834"/>
                  </a:cubicBezTo>
                  <a:cubicBezTo>
                    <a:pt x="534" y="1101"/>
                    <a:pt x="234" y="1435"/>
                    <a:pt x="0" y="1801"/>
                  </a:cubicBezTo>
                  <a:cubicBezTo>
                    <a:pt x="400" y="1601"/>
                    <a:pt x="734" y="1301"/>
                    <a:pt x="1034" y="968"/>
                  </a:cubicBezTo>
                  <a:cubicBezTo>
                    <a:pt x="1368" y="701"/>
                    <a:pt x="1635" y="367"/>
                    <a:pt x="186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50"/>
            <p:cNvSpPr/>
            <p:nvPr/>
          </p:nvSpPr>
          <p:spPr>
            <a:xfrm>
              <a:off x="10570600" y="4204900"/>
              <a:ext cx="53400" cy="45900"/>
            </a:xfrm>
            <a:custGeom>
              <a:rect b="b" l="l" r="r" t="t"/>
              <a:pathLst>
                <a:path extrusionOk="0" h="1836" w="2136">
                  <a:moveTo>
                    <a:pt x="0" y="1"/>
                  </a:moveTo>
                  <a:lnTo>
                    <a:pt x="0" y="1"/>
                  </a:lnTo>
                  <a:cubicBezTo>
                    <a:pt x="267" y="401"/>
                    <a:pt x="601" y="735"/>
                    <a:pt x="1001" y="1002"/>
                  </a:cubicBezTo>
                  <a:cubicBezTo>
                    <a:pt x="1335" y="1335"/>
                    <a:pt x="1702" y="1602"/>
                    <a:pt x="2135" y="1836"/>
                  </a:cubicBezTo>
                  <a:cubicBezTo>
                    <a:pt x="1868" y="1469"/>
                    <a:pt x="1535" y="1135"/>
                    <a:pt x="1134" y="835"/>
                  </a:cubicBezTo>
                  <a:cubicBezTo>
                    <a:pt x="801" y="501"/>
                    <a:pt x="434" y="234"/>
                    <a:pt x="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50"/>
            <p:cNvSpPr/>
            <p:nvPr/>
          </p:nvSpPr>
          <p:spPr>
            <a:xfrm>
              <a:off x="10174475" y="4289125"/>
              <a:ext cx="47575" cy="45900"/>
            </a:xfrm>
            <a:custGeom>
              <a:rect b="b" l="l" r="r" t="t"/>
              <a:pathLst>
                <a:path extrusionOk="0" h="1836" w="1903">
                  <a:moveTo>
                    <a:pt x="1902" y="1"/>
                  </a:moveTo>
                  <a:lnTo>
                    <a:pt x="1902" y="1"/>
                  </a:lnTo>
                  <a:cubicBezTo>
                    <a:pt x="1535" y="234"/>
                    <a:pt x="1168" y="501"/>
                    <a:pt x="901" y="835"/>
                  </a:cubicBezTo>
                  <a:cubicBezTo>
                    <a:pt x="534" y="1102"/>
                    <a:pt x="234" y="1469"/>
                    <a:pt x="1" y="1836"/>
                  </a:cubicBezTo>
                  <a:cubicBezTo>
                    <a:pt x="401" y="1602"/>
                    <a:pt x="735" y="1335"/>
                    <a:pt x="1035" y="1002"/>
                  </a:cubicBezTo>
                  <a:cubicBezTo>
                    <a:pt x="1368" y="701"/>
                    <a:pt x="1669" y="368"/>
                    <a:pt x="190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50"/>
            <p:cNvSpPr/>
            <p:nvPr/>
          </p:nvSpPr>
          <p:spPr>
            <a:xfrm>
              <a:off x="10170300" y="4290800"/>
              <a:ext cx="55075" cy="45900"/>
            </a:xfrm>
            <a:custGeom>
              <a:rect b="b" l="l" r="r" t="t"/>
              <a:pathLst>
                <a:path extrusionOk="0" h="1836" w="2203">
                  <a:moveTo>
                    <a:pt x="1" y="1"/>
                  </a:moveTo>
                  <a:lnTo>
                    <a:pt x="1" y="1"/>
                  </a:lnTo>
                  <a:cubicBezTo>
                    <a:pt x="268" y="401"/>
                    <a:pt x="635" y="735"/>
                    <a:pt x="1035" y="1001"/>
                  </a:cubicBezTo>
                  <a:cubicBezTo>
                    <a:pt x="1369" y="1335"/>
                    <a:pt x="1769" y="1635"/>
                    <a:pt x="2202" y="1835"/>
                  </a:cubicBezTo>
                  <a:cubicBezTo>
                    <a:pt x="1902" y="1468"/>
                    <a:pt x="1535" y="1135"/>
                    <a:pt x="1168" y="835"/>
                  </a:cubicBezTo>
                  <a:cubicBezTo>
                    <a:pt x="801" y="501"/>
                    <a:pt x="435" y="234"/>
                    <a:pt x="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50"/>
            <p:cNvSpPr/>
            <p:nvPr/>
          </p:nvSpPr>
          <p:spPr>
            <a:xfrm>
              <a:off x="10288725" y="4291650"/>
              <a:ext cx="50075" cy="43375"/>
            </a:xfrm>
            <a:custGeom>
              <a:rect b="b" l="l" r="r" t="t"/>
              <a:pathLst>
                <a:path extrusionOk="0" h="1735" w="2003">
                  <a:moveTo>
                    <a:pt x="2002" y="0"/>
                  </a:moveTo>
                  <a:cubicBezTo>
                    <a:pt x="1602" y="200"/>
                    <a:pt x="1235" y="467"/>
                    <a:pt x="935" y="801"/>
                  </a:cubicBezTo>
                  <a:cubicBezTo>
                    <a:pt x="568" y="1067"/>
                    <a:pt x="267" y="1368"/>
                    <a:pt x="1" y="1735"/>
                  </a:cubicBezTo>
                  <a:cubicBezTo>
                    <a:pt x="401" y="1534"/>
                    <a:pt x="768" y="1268"/>
                    <a:pt x="1068" y="967"/>
                  </a:cubicBezTo>
                  <a:cubicBezTo>
                    <a:pt x="1435" y="667"/>
                    <a:pt x="1735" y="367"/>
                    <a:pt x="200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50"/>
            <p:cNvSpPr/>
            <p:nvPr/>
          </p:nvSpPr>
          <p:spPr>
            <a:xfrm>
              <a:off x="10287050" y="4290800"/>
              <a:ext cx="52575" cy="48400"/>
            </a:xfrm>
            <a:custGeom>
              <a:rect b="b" l="l" r="r" t="t"/>
              <a:pathLst>
                <a:path extrusionOk="0" h="1936" w="2103">
                  <a:moveTo>
                    <a:pt x="1" y="1"/>
                  </a:moveTo>
                  <a:lnTo>
                    <a:pt x="1" y="1"/>
                  </a:lnTo>
                  <a:cubicBezTo>
                    <a:pt x="268" y="401"/>
                    <a:pt x="601" y="735"/>
                    <a:pt x="968" y="1035"/>
                  </a:cubicBezTo>
                  <a:cubicBezTo>
                    <a:pt x="1302" y="1402"/>
                    <a:pt x="1669" y="1702"/>
                    <a:pt x="2102" y="1935"/>
                  </a:cubicBezTo>
                  <a:cubicBezTo>
                    <a:pt x="1836" y="1535"/>
                    <a:pt x="1502" y="1202"/>
                    <a:pt x="1135" y="901"/>
                  </a:cubicBezTo>
                  <a:cubicBezTo>
                    <a:pt x="801" y="534"/>
                    <a:pt x="401" y="234"/>
                    <a:pt x="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50"/>
            <p:cNvSpPr/>
            <p:nvPr/>
          </p:nvSpPr>
          <p:spPr>
            <a:xfrm>
              <a:off x="10406300" y="4293300"/>
              <a:ext cx="50075" cy="44225"/>
            </a:xfrm>
            <a:custGeom>
              <a:rect b="b" l="l" r="r" t="t"/>
              <a:pathLst>
                <a:path extrusionOk="0" h="1769" w="2003">
                  <a:moveTo>
                    <a:pt x="2002" y="1"/>
                  </a:moveTo>
                  <a:lnTo>
                    <a:pt x="2002" y="1"/>
                  </a:lnTo>
                  <a:cubicBezTo>
                    <a:pt x="1602" y="201"/>
                    <a:pt x="1235" y="468"/>
                    <a:pt x="935" y="801"/>
                  </a:cubicBezTo>
                  <a:cubicBezTo>
                    <a:pt x="568" y="1068"/>
                    <a:pt x="268" y="1402"/>
                    <a:pt x="1" y="1769"/>
                  </a:cubicBezTo>
                  <a:cubicBezTo>
                    <a:pt x="401" y="1569"/>
                    <a:pt x="768" y="1268"/>
                    <a:pt x="1068" y="968"/>
                  </a:cubicBezTo>
                  <a:cubicBezTo>
                    <a:pt x="1435" y="701"/>
                    <a:pt x="1736" y="368"/>
                    <a:pt x="200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50"/>
            <p:cNvSpPr/>
            <p:nvPr/>
          </p:nvSpPr>
          <p:spPr>
            <a:xfrm>
              <a:off x="10404650" y="4292475"/>
              <a:ext cx="52550" cy="49225"/>
            </a:xfrm>
            <a:custGeom>
              <a:rect b="b" l="l" r="r" t="t"/>
              <a:pathLst>
                <a:path extrusionOk="0" h="1969" w="2102">
                  <a:moveTo>
                    <a:pt x="0" y="0"/>
                  </a:moveTo>
                  <a:lnTo>
                    <a:pt x="0" y="0"/>
                  </a:lnTo>
                  <a:cubicBezTo>
                    <a:pt x="267" y="401"/>
                    <a:pt x="601" y="768"/>
                    <a:pt x="968" y="1068"/>
                  </a:cubicBezTo>
                  <a:cubicBezTo>
                    <a:pt x="1301" y="1401"/>
                    <a:pt x="1668" y="1702"/>
                    <a:pt x="2102" y="1968"/>
                  </a:cubicBezTo>
                  <a:cubicBezTo>
                    <a:pt x="1835" y="1568"/>
                    <a:pt x="1501" y="1201"/>
                    <a:pt x="1134" y="901"/>
                  </a:cubicBezTo>
                  <a:cubicBezTo>
                    <a:pt x="801" y="534"/>
                    <a:pt x="401" y="234"/>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50"/>
            <p:cNvSpPr/>
            <p:nvPr/>
          </p:nvSpPr>
          <p:spPr>
            <a:xfrm>
              <a:off x="10514725" y="4288300"/>
              <a:ext cx="49225" cy="43400"/>
            </a:xfrm>
            <a:custGeom>
              <a:rect b="b" l="l" r="r" t="t"/>
              <a:pathLst>
                <a:path extrusionOk="0" h="1736" w="1969">
                  <a:moveTo>
                    <a:pt x="1968" y="1"/>
                  </a:moveTo>
                  <a:cubicBezTo>
                    <a:pt x="1568" y="201"/>
                    <a:pt x="1235" y="468"/>
                    <a:pt x="901" y="801"/>
                  </a:cubicBezTo>
                  <a:cubicBezTo>
                    <a:pt x="567" y="1068"/>
                    <a:pt x="234" y="1368"/>
                    <a:pt x="0" y="1735"/>
                  </a:cubicBezTo>
                  <a:cubicBezTo>
                    <a:pt x="401" y="1535"/>
                    <a:pt x="768" y="1268"/>
                    <a:pt x="1068" y="968"/>
                  </a:cubicBezTo>
                  <a:cubicBezTo>
                    <a:pt x="1401" y="701"/>
                    <a:pt x="1735" y="368"/>
                    <a:pt x="196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50"/>
            <p:cNvSpPr/>
            <p:nvPr/>
          </p:nvSpPr>
          <p:spPr>
            <a:xfrm>
              <a:off x="10512225" y="4287475"/>
              <a:ext cx="52550" cy="48375"/>
            </a:xfrm>
            <a:custGeom>
              <a:rect b="b" l="l" r="r" t="t"/>
              <a:pathLst>
                <a:path extrusionOk="0" h="1935" w="2102">
                  <a:moveTo>
                    <a:pt x="0" y="0"/>
                  </a:moveTo>
                  <a:lnTo>
                    <a:pt x="0" y="0"/>
                  </a:lnTo>
                  <a:cubicBezTo>
                    <a:pt x="267" y="401"/>
                    <a:pt x="601" y="734"/>
                    <a:pt x="968" y="1068"/>
                  </a:cubicBezTo>
                  <a:cubicBezTo>
                    <a:pt x="1301" y="1401"/>
                    <a:pt x="1702" y="1701"/>
                    <a:pt x="2102" y="1935"/>
                  </a:cubicBezTo>
                  <a:cubicBezTo>
                    <a:pt x="1835" y="1568"/>
                    <a:pt x="1501" y="1201"/>
                    <a:pt x="1134" y="901"/>
                  </a:cubicBezTo>
                  <a:cubicBezTo>
                    <a:pt x="801" y="534"/>
                    <a:pt x="434" y="234"/>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50"/>
            <p:cNvSpPr/>
            <p:nvPr/>
          </p:nvSpPr>
          <p:spPr>
            <a:xfrm>
              <a:off x="10615625" y="4279975"/>
              <a:ext cx="44225" cy="50050"/>
            </a:xfrm>
            <a:custGeom>
              <a:rect b="b" l="l" r="r" t="t"/>
              <a:pathLst>
                <a:path extrusionOk="0" h="2002" w="1769">
                  <a:moveTo>
                    <a:pt x="1769" y="0"/>
                  </a:moveTo>
                  <a:lnTo>
                    <a:pt x="1769" y="0"/>
                  </a:lnTo>
                  <a:cubicBezTo>
                    <a:pt x="1368" y="267"/>
                    <a:pt x="1068" y="567"/>
                    <a:pt x="801" y="934"/>
                  </a:cubicBezTo>
                  <a:cubicBezTo>
                    <a:pt x="468" y="1234"/>
                    <a:pt x="201" y="1601"/>
                    <a:pt x="1" y="2001"/>
                  </a:cubicBezTo>
                  <a:cubicBezTo>
                    <a:pt x="368" y="1735"/>
                    <a:pt x="701" y="1434"/>
                    <a:pt x="968" y="1067"/>
                  </a:cubicBezTo>
                  <a:cubicBezTo>
                    <a:pt x="1268" y="767"/>
                    <a:pt x="1535" y="400"/>
                    <a:pt x="176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50"/>
            <p:cNvSpPr/>
            <p:nvPr/>
          </p:nvSpPr>
          <p:spPr>
            <a:xfrm>
              <a:off x="10607300" y="4285800"/>
              <a:ext cx="58400" cy="41725"/>
            </a:xfrm>
            <a:custGeom>
              <a:rect b="b" l="l" r="r" t="t"/>
              <a:pathLst>
                <a:path extrusionOk="0" h="1669" w="2336">
                  <a:moveTo>
                    <a:pt x="0" y="1"/>
                  </a:moveTo>
                  <a:cubicBezTo>
                    <a:pt x="334" y="367"/>
                    <a:pt x="701" y="668"/>
                    <a:pt x="1101" y="935"/>
                  </a:cubicBezTo>
                  <a:cubicBezTo>
                    <a:pt x="1468" y="1235"/>
                    <a:pt x="1901" y="1502"/>
                    <a:pt x="2335" y="1668"/>
                  </a:cubicBezTo>
                  <a:cubicBezTo>
                    <a:pt x="2001" y="1301"/>
                    <a:pt x="1635" y="1001"/>
                    <a:pt x="1234" y="734"/>
                  </a:cubicBezTo>
                  <a:cubicBezTo>
                    <a:pt x="867" y="434"/>
                    <a:pt x="467" y="167"/>
                    <a:pt x="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50"/>
            <p:cNvSpPr/>
            <p:nvPr/>
          </p:nvSpPr>
          <p:spPr>
            <a:xfrm>
              <a:off x="10283725" y="4370850"/>
              <a:ext cx="49225" cy="44225"/>
            </a:xfrm>
            <a:custGeom>
              <a:rect b="b" l="l" r="r" t="t"/>
              <a:pathLst>
                <a:path extrusionOk="0" h="1769" w="1969">
                  <a:moveTo>
                    <a:pt x="1969" y="1"/>
                  </a:moveTo>
                  <a:cubicBezTo>
                    <a:pt x="1568" y="234"/>
                    <a:pt x="1201" y="501"/>
                    <a:pt x="901" y="802"/>
                  </a:cubicBezTo>
                  <a:cubicBezTo>
                    <a:pt x="534" y="1068"/>
                    <a:pt x="234" y="1402"/>
                    <a:pt x="0" y="1769"/>
                  </a:cubicBezTo>
                  <a:cubicBezTo>
                    <a:pt x="367" y="1569"/>
                    <a:pt x="734" y="1302"/>
                    <a:pt x="1035" y="968"/>
                  </a:cubicBezTo>
                  <a:cubicBezTo>
                    <a:pt x="1401" y="701"/>
                    <a:pt x="1702" y="368"/>
                    <a:pt x="196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50"/>
            <p:cNvSpPr/>
            <p:nvPr/>
          </p:nvSpPr>
          <p:spPr>
            <a:xfrm>
              <a:off x="10281225" y="4370025"/>
              <a:ext cx="52550" cy="49225"/>
            </a:xfrm>
            <a:custGeom>
              <a:rect b="b" l="l" r="r" t="t"/>
              <a:pathLst>
                <a:path extrusionOk="0" h="1969" w="2102">
                  <a:moveTo>
                    <a:pt x="0" y="1"/>
                  </a:moveTo>
                  <a:lnTo>
                    <a:pt x="0" y="1"/>
                  </a:lnTo>
                  <a:cubicBezTo>
                    <a:pt x="267" y="401"/>
                    <a:pt x="601" y="768"/>
                    <a:pt x="968" y="1068"/>
                  </a:cubicBezTo>
                  <a:cubicBezTo>
                    <a:pt x="1301" y="1435"/>
                    <a:pt x="1668" y="1735"/>
                    <a:pt x="2102" y="1969"/>
                  </a:cubicBezTo>
                  <a:cubicBezTo>
                    <a:pt x="1835" y="1568"/>
                    <a:pt x="1501" y="1201"/>
                    <a:pt x="1101" y="901"/>
                  </a:cubicBezTo>
                  <a:cubicBezTo>
                    <a:pt x="768" y="568"/>
                    <a:pt x="401" y="267"/>
                    <a:pt x="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50"/>
            <p:cNvSpPr/>
            <p:nvPr/>
          </p:nvSpPr>
          <p:spPr>
            <a:xfrm>
              <a:off x="10385475" y="4372525"/>
              <a:ext cx="50875" cy="42550"/>
            </a:xfrm>
            <a:custGeom>
              <a:rect b="b" l="l" r="r" t="t"/>
              <a:pathLst>
                <a:path extrusionOk="0" h="1702" w="2035">
                  <a:moveTo>
                    <a:pt x="2035" y="1"/>
                  </a:moveTo>
                  <a:cubicBezTo>
                    <a:pt x="1635" y="201"/>
                    <a:pt x="1268" y="468"/>
                    <a:pt x="967" y="768"/>
                  </a:cubicBezTo>
                  <a:cubicBezTo>
                    <a:pt x="600" y="1035"/>
                    <a:pt x="267" y="1335"/>
                    <a:pt x="0" y="1702"/>
                  </a:cubicBezTo>
                  <a:cubicBezTo>
                    <a:pt x="400" y="1502"/>
                    <a:pt x="767" y="1235"/>
                    <a:pt x="1067" y="935"/>
                  </a:cubicBezTo>
                  <a:cubicBezTo>
                    <a:pt x="1434" y="668"/>
                    <a:pt x="1768" y="368"/>
                    <a:pt x="203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50"/>
            <p:cNvSpPr/>
            <p:nvPr/>
          </p:nvSpPr>
          <p:spPr>
            <a:xfrm>
              <a:off x="10384625" y="4370025"/>
              <a:ext cx="50900" cy="50900"/>
            </a:xfrm>
            <a:custGeom>
              <a:rect b="b" l="l" r="r" t="t"/>
              <a:pathLst>
                <a:path extrusionOk="0" h="2036" w="2036">
                  <a:moveTo>
                    <a:pt x="1" y="1"/>
                  </a:moveTo>
                  <a:lnTo>
                    <a:pt x="1" y="1"/>
                  </a:lnTo>
                  <a:cubicBezTo>
                    <a:pt x="268" y="401"/>
                    <a:pt x="568" y="768"/>
                    <a:pt x="935" y="1101"/>
                  </a:cubicBezTo>
                  <a:cubicBezTo>
                    <a:pt x="1268" y="1468"/>
                    <a:pt x="1635" y="1769"/>
                    <a:pt x="2035" y="2035"/>
                  </a:cubicBezTo>
                  <a:cubicBezTo>
                    <a:pt x="1769" y="1635"/>
                    <a:pt x="1468" y="1268"/>
                    <a:pt x="1101" y="935"/>
                  </a:cubicBezTo>
                  <a:cubicBezTo>
                    <a:pt x="768" y="568"/>
                    <a:pt x="401" y="267"/>
                    <a:pt x="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50"/>
            <p:cNvSpPr/>
            <p:nvPr/>
          </p:nvSpPr>
          <p:spPr>
            <a:xfrm>
              <a:off x="10493875" y="4372525"/>
              <a:ext cx="50900" cy="41725"/>
            </a:xfrm>
            <a:custGeom>
              <a:rect b="b" l="l" r="r" t="t"/>
              <a:pathLst>
                <a:path extrusionOk="0" h="1669" w="2036">
                  <a:moveTo>
                    <a:pt x="2035" y="1"/>
                  </a:moveTo>
                  <a:lnTo>
                    <a:pt x="2035" y="1"/>
                  </a:lnTo>
                  <a:cubicBezTo>
                    <a:pt x="1635" y="201"/>
                    <a:pt x="1268" y="434"/>
                    <a:pt x="934" y="735"/>
                  </a:cubicBezTo>
                  <a:cubicBezTo>
                    <a:pt x="568" y="1001"/>
                    <a:pt x="267" y="1302"/>
                    <a:pt x="0" y="1669"/>
                  </a:cubicBezTo>
                  <a:cubicBezTo>
                    <a:pt x="401" y="1468"/>
                    <a:pt x="768" y="1235"/>
                    <a:pt x="1101" y="935"/>
                  </a:cubicBezTo>
                  <a:cubicBezTo>
                    <a:pt x="1468" y="668"/>
                    <a:pt x="1768" y="368"/>
                    <a:pt x="203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50"/>
            <p:cNvSpPr/>
            <p:nvPr/>
          </p:nvSpPr>
          <p:spPr>
            <a:xfrm>
              <a:off x="10493050" y="4369200"/>
              <a:ext cx="50875" cy="50900"/>
            </a:xfrm>
            <a:custGeom>
              <a:rect b="b" l="l" r="r" t="t"/>
              <a:pathLst>
                <a:path extrusionOk="0" h="2036" w="2035">
                  <a:moveTo>
                    <a:pt x="0" y="0"/>
                  </a:moveTo>
                  <a:lnTo>
                    <a:pt x="0" y="0"/>
                  </a:lnTo>
                  <a:cubicBezTo>
                    <a:pt x="267" y="401"/>
                    <a:pt x="567" y="767"/>
                    <a:pt x="934" y="1101"/>
                  </a:cubicBezTo>
                  <a:cubicBezTo>
                    <a:pt x="1268" y="1468"/>
                    <a:pt x="1635" y="1768"/>
                    <a:pt x="2035" y="2035"/>
                  </a:cubicBezTo>
                  <a:cubicBezTo>
                    <a:pt x="1768" y="1635"/>
                    <a:pt x="1468" y="1234"/>
                    <a:pt x="1101" y="934"/>
                  </a:cubicBezTo>
                  <a:cubicBezTo>
                    <a:pt x="767" y="567"/>
                    <a:pt x="400" y="267"/>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50"/>
            <p:cNvSpPr/>
            <p:nvPr/>
          </p:nvSpPr>
          <p:spPr>
            <a:xfrm>
              <a:off x="10602275" y="4370850"/>
              <a:ext cx="50900" cy="41725"/>
            </a:xfrm>
            <a:custGeom>
              <a:rect b="b" l="l" r="r" t="t"/>
              <a:pathLst>
                <a:path extrusionOk="0" h="1669" w="2036">
                  <a:moveTo>
                    <a:pt x="2036" y="1"/>
                  </a:moveTo>
                  <a:cubicBezTo>
                    <a:pt x="1635" y="201"/>
                    <a:pt x="1268" y="435"/>
                    <a:pt x="935" y="768"/>
                  </a:cubicBezTo>
                  <a:cubicBezTo>
                    <a:pt x="568" y="1002"/>
                    <a:pt x="234" y="1302"/>
                    <a:pt x="1" y="1669"/>
                  </a:cubicBezTo>
                  <a:cubicBezTo>
                    <a:pt x="401" y="1469"/>
                    <a:pt x="768" y="1202"/>
                    <a:pt x="1068" y="902"/>
                  </a:cubicBezTo>
                  <a:cubicBezTo>
                    <a:pt x="1435" y="668"/>
                    <a:pt x="1769" y="335"/>
                    <a:pt x="203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50"/>
            <p:cNvSpPr/>
            <p:nvPr/>
          </p:nvSpPr>
          <p:spPr>
            <a:xfrm>
              <a:off x="10601450" y="4368350"/>
              <a:ext cx="50900" cy="50900"/>
            </a:xfrm>
            <a:custGeom>
              <a:rect b="b" l="l" r="r" t="t"/>
              <a:pathLst>
                <a:path extrusionOk="0" h="2036" w="2036">
                  <a:moveTo>
                    <a:pt x="1" y="1"/>
                  </a:moveTo>
                  <a:lnTo>
                    <a:pt x="1" y="1"/>
                  </a:lnTo>
                  <a:cubicBezTo>
                    <a:pt x="234" y="401"/>
                    <a:pt x="568" y="768"/>
                    <a:pt x="935" y="1068"/>
                  </a:cubicBezTo>
                  <a:cubicBezTo>
                    <a:pt x="1235" y="1435"/>
                    <a:pt x="1602" y="1769"/>
                    <a:pt x="2035" y="2036"/>
                  </a:cubicBezTo>
                  <a:cubicBezTo>
                    <a:pt x="1768" y="1602"/>
                    <a:pt x="1435" y="1235"/>
                    <a:pt x="1068" y="935"/>
                  </a:cubicBezTo>
                  <a:cubicBezTo>
                    <a:pt x="768" y="568"/>
                    <a:pt x="401" y="234"/>
                    <a:pt x="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50"/>
            <p:cNvSpPr/>
            <p:nvPr/>
          </p:nvSpPr>
          <p:spPr>
            <a:xfrm>
              <a:off x="10709850" y="4370025"/>
              <a:ext cx="51750" cy="41725"/>
            </a:xfrm>
            <a:custGeom>
              <a:rect b="b" l="l" r="r" t="t"/>
              <a:pathLst>
                <a:path extrusionOk="0" h="1669" w="2070">
                  <a:moveTo>
                    <a:pt x="2069" y="1"/>
                  </a:moveTo>
                  <a:lnTo>
                    <a:pt x="2069" y="1"/>
                  </a:lnTo>
                  <a:cubicBezTo>
                    <a:pt x="1302" y="434"/>
                    <a:pt x="601" y="1001"/>
                    <a:pt x="1" y="1668"/>
                  </a:cubicBezTo>
                  <a:cubicBezTo>
                    <a:pt x="401" y="1468"/>
                    <a:pt x="768" y="1235"/>
                    <a:pt x="1102" y="935"/>
                  </a:cubicBezTo>
                  <a:cubicBezTo>
                    <a:pt x="1469" y="668"/>
                    <a:pt x="1802" y="368"/>
                    <a:pt x="206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50"/>
            <p:cNvSpPr/>
            <p:nvPr/>
          </p:nvSpPr>
          <p:spPr>
            <a:xfrm>
              <a:off x="10709025" y="4366700"/>
              <a:ext cx="50900" cy="50875"/>
            </a:xfrm>
            <a:custGeom>
              <a:rect b="b" l="l" r="r" t="t"/>
              <a:pathLst>
                <a:path extrusionOk="0" h="2035" w="2036">
                  <a:moveTo>
                    <a:pt x="1" y="0"/>
                  </a:moveTo>
                  <a:cubicBezTo>
                    <a:pt x="267" y="400"/>
                    <a:pt x="601" y="767"/>
                    <a:pt x="968" y="1101"/>
                  </a:cubicBezTo>
                  <a:cubicBezTo>
                    <a:pt x="1268" y="1468"/>
                    <a:pt x="1635" y="1801"/>
                    <a:pt x="2035" y="2035"/>
                  </a:cubicBezTo>
                  <a:cubicBezTo>
                    <a:pt x="1802" y="1635"/>
                    <a:pt x="1468" y="1268"/>
                    <a:pt x="1101" y="934"/>
                  </a:cubicBezTo>
                  <a:cubicBezTo>
                    <a:pt x="801" y="567"/>
                    <a:pt x="434" y="267"/>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6" name="Google Shape;1086;p50"/>
          <p:cNvGrpSpPr/>
          <p:nvPr/>
        </p:nvGrpSpPr>
        <p:grpSpPr>
          <a:xfrm>
            <a:off x="924925" y="4408125"/>
            <a:ext cx="1239225" cy="590675"/>
            <a:chOff x="10668175" y="4492400"/>
            <a:chExt cx="1239225" cy="590675"/>
          </a:xfrm>
        </p:grpSpPr>
        <p:sp>
          <p:nvSpPr>
            <p:cNvPr id="1087" name="Google Shape;1087;p50"/>
            <p:cNvSpPr/>
            <p:nvPr/>
          </p:nvSpPr>
          <p:spPr>
            <a:xfrm>
              <a:off x="10668175" y="4630225"/>
              <a:ext cx="1205050" cy="452850"/>
            </a:xfrm>
            <a:custGeom>
              <a:rect b="b" l="l" r="r" t="t"/>
              <a:pathLst>
                <a:path extrusionOk="0" h="18114" w="48202">
                  <a:moveTo>
                    <a:pt x="31016" y="0"/>
                  </a:moveTo>
                  <a:cubicBezTo>
                    <a:pt x="30081" y="0"/>
                    <a:pt x="29126" y="63"/>
                    <a:pt x="28154" y="200"/>
                  </a:cubicBezTo>
                  <a:cubicBezTo>
                    <a:pt x="20348" y="1268"/>
                    <a:pt x="13443" y="7205"/>
                    <a:pt x="13443" y="7205"/>
                  </a:cubicBezTo>
                  <a:lnTo>
                    <a:pt x="0" y="17112"/>
                  </a:lnTo>
                  <a:cubicBezTo>
                    <a:pt x="0" y="17112"/>
                    <a:pt x="6405" y="16979"/>
                    <a:pt x="16012" y="13176"/>
                  </a:cubicBezTo>
                  <a:cubicBezTo>
                    <a:pt x="18045" y="12381"/>
                    <a:pt x="19883" y="12059"/>
                    <a:pt x="21527" y="12059"/>
                  </a:cubicBezTo>
                  <a:cubicBezTo>
                    <a:pt x="28645" y="12059"/>
                    <a:pt x="32123" y="18113"/>
                    <a:pt x="32123" y="18113"/>
                  </a:cubicBezTo>
                  <a:lnTo>
                    <a:pt x="48201" y="6805"/>
                  </a:lnTo>
                  <a:cubicBezTo>
                    <a:pt x="48201" y="6805"/>
                    <a:pt x="40758" y="0"/>
                    <a:pt x="31016" y="0"/>
                  </a:cubicBezTo>
                  <a:close/>
                </a:path>
              </a:pathLst>
            </a:custGeom>
            <a:solidFill>
              <a:srgbClr val="BDB9B0">
                <a:alpha val="57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50"/>
            <p:cNvSpPr/>
            <p:nvPr/>
          </p:nvSpPr>
          <p:spPr>
            <a:xfrm>
              <a:off x="10698175" y="4494300"/>
              <a:ext cx="1205075" cy="454500"/>
            </a:xfrm>
            <a:custGeom>
              <a:rect b="b" l="l" r="r" t="t"/>
              <a:pathLst>
                <a:path extrusionOk="0" h="18180" w="48203">
                  <a:moveTo>
                    <a:pt x="30991" y="0"/>
                  </a:moveTo>
                  <a:cubicBezTo>
                    <a:pt x="30054" y="0"/>
                    <a:pt x="29096" y="63"/>
                    <a:pt x="28121" y="200"/>
                  </a:cubicBezTo>
                  <a:cubicBezTo>
                    <a:pt x="20349" y="1334"/>
                    <a:pt x="13411" y="7238"/>
                    <a:pt x="13411" y="7238"/>
                  </a:cubicBezTo>
                  <a:lnTo>
                    <a:pt x="1" y="17179"/>
                  </a:lnTo>
                  <a:cubicBezTo>
                    <a:pt x="1" y="17179"/>
                    <a:pt x="6372" y="17012"/>
                    <a:pt x="15979" y="13243"/>
                  </a:cubicBezTo>
                  <a:cubicBezTo>
                    <a:pt x="18026" y="12439"/>
                    <a:pt x="19874" y="12113"/>
                    <a:pt x="21526" y="12113"/>
                  </a:cubicBezTo>
                  <a:cubicBezTo>
                    <a:pt x="28651" y="12113"/>
                    <a:pt x="32124" y="18180"/>
                    <a:pt x="32124" y="18180"/>
                  </a:cubicBezTo>
                  <a:lnTo>
                    <a:pt x="48202" y="6805"/>
                  </a:lnTo>
                  <a:cubicBezTo>
                    <a:pt x="48202" y="6805"/>
                    <a:pt x="40759" y="0"/>
                    <a:pt x="3099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50"/>
            <p:cNvSpPr/>
            <p:nvPr/>
          </p:nvSpPr>
          <p:spPr>
            <a:xfrm>
              <a:off x="10698175" y="4492400"/>
              <a:ext cx="1209225" cy="458900"/>
            </a:xfrm>
            <a:custGeom>
              <a:rect b="b" l="l" r="r" t="t"/>
              <a:pathLst>
                <a:path extrusionOk="0" h="18356" w="48369">
                  <a:moveTo>
                    <a:pt x="31015" y="0"/>
                  </a:moveTo>
                  <a:cubicBezTo>
                    <a:pt x="30275" y="0"/>
                    <a:pt x="29531" y="36"/>
                    <a:pt x="28788" y="109"/>
                  </a:cubicBezTo>
                  <a:cubicBezTo>
                    <a:pt x="27220" y="276"/>
                    <a:pt x="25686" y="610"/>
                    <a:pt x="24185" y="1143"/>
                  </a:cubicBezTo>
                  <a:cubicBezTo>
                    <a:pt x="22784" y="1610"/>
                    <a:pt x="21416" y="2177"/>
                    <a:pt x="20082" y="2878"/>
                  </a:cubicBezTo>
                  <a:cubicBezTo>
                    <a:pt x="17714" y="4079"/>
                    <a:pt x="15445" y="5546"/>
                    <a:pt x="13377" y="7248"/>
                  </a:cubicBezTo>
                  <a:lnTo>
                    <a:pt x="1" y="17255"/>
                  </a:lnTo>
                  <a:lnTo>
                    <a:pt x="1" y="17255"/>
                  </a:lnTo>
                  <a:lnTo>
                    <a:pt x="13477" y="7348"/>
                  </a:lnTo>
                  <a:cubicBezTo>
                    <a:pt x="15545" y="5680"/>
                    <a:pt x="17780" y="4212"/>
                    <a:pt x="20149" y="3011"/>
                  </a:cubicBezTo>
                  <a:cubicBezTo>
                    <a:pt x="21483" y="2344"/>
                    <a:pt x="22851" y="1777"/>
                    <a:pt x="24252" y="1310"/>
                  </a:cubicBezTo>
                  <a:cubicBezTo>
                    <a:pt x="25719" y="810"/>
                    <a:pt x="27254" y="476"/>
                    <a:pt x="28822" y="309"/>
                  </a:cubicBezTo>
                  <a:cubicBezTo>
                    <a:pt x="29557" y="236"/>
                    <a:pt x="30293" y="200"/>
                    <a:pt x="31027" y="200"/>
                  </a:cubicBezTo>
                  <a:cubicBezTo>
                    <a:pt x="33653" y="200"/>
                    <a:pt x="36252" y="664"/>
                    <a:pt x="38729" y="1577"/>
                  </a:cubicBezTo>
                  <a:cubicBezTo>
                    <a:pt x="42098" y="2744"/>
                    <a:pt x="45267" y="4546"/>
                    <a:pt x="48035" y="6847"/>
                  </a:cubicBezTo>
                  <a:lnTo>
                    <a:pt x="48038" y="6850"/>
                  </a:lnTo>
                  <a:lnTo>
                    <a:pt x="48038" y="6850"/>
                  </a:lnTo>
                  <a:lnTo>
                    <a:pt x="32156" y="18086"/>
                  </a:lnTo>
                  <a:lnTo>
                    <a:pt x="32156" y="18086"/>
                  </a:lnTo>
                  <a:cubicBezTo>
                    <a:pt x="31470" y="17059"/>
                    <a:pt x="30659" y="16127"/>
                    <a:pt x="29756" y="15320"/>
                  </a:cubicBezTo>
                  <a:cubicBezTo>
                    <a:pt x="28855" y="14486"/>
                    <a:pt x="27821" y="13819"/>
                    <a:pt x="26753" y="13285"/>
                  </a:cubicBezTo>
                  <a:cubicBezTo>
                    <a:pt x="25105" y="12514"/>
                    <a:pt x="23330" y="12104"/>
                    <a:pt x="21529" y="12104"/>
                  </a:cubicBezTo>
                  <a:cubicBezTo>
                    <a:pt x="21070" y="12104"/>
                    <a:pt x="20609" y="12130"/>
                    <a:pt x="20149" y="12185"/>
                  </a:cubicBezTo>
                  <a:cubicBezTo>
                    <a:pt x="19115" y="12285"/>
                    <a:pt x="18114" y="12518"/>
                    <a:pt x="17113" y="12852"/>
                  </a:cubicBezTo>
                  <a:cubicBezTo>
                    <a:pt x="16179" y="13152"/>
                    <a:pt x="15279" y="13519"/>
                    <a:pt x="14411" y="13852"/>
                  </a:cubicBezTo>
                  <a:cubicBezTo>
                    <a:pt x="12677" y="14486"/>
                    <a:pt x="11076" y="15020"/>
                    <a:pt x="9574" y="15420"/>
                  </a:cubicBezTo>
                  <a:cubicBezTo>
                    <a:pt x="7273" y="16087"/>
                    <a:pt x="4938" y="16588"/>
                    <a:pt x="2569" y="16955"/>
                  </a:cubicBezTo>
                  <a:cubicBezTo>
                    <a:pt x="1736" y="17088"/>
                    <a:pt x="1068" y="17155"/>
                    <a:pt x="635" y="17188"/>
                  </a:cubicBezTo>
                  <a:lnTo>
                    <a:pt x="168" y="17221"/>
                  </a:lnTo>
                  <a:lnTo>
                    <a:pt x="668" y="17221"/>
                  </a:lnTo>
                  <a:cubicBezTo>
                    <a:pt x="1102" y="17188"/>
                    <a:pt x="1736" y="17121"/>
                    <a:pt x="2569" y="17021"/>
                  </a:cubicBezTo>
                  <a:cubicBezTo>
                    <a:pt x="4938" y="16688"/>
                    <a:pt x="7306" y="16187"/>
                    <a:pt x="9608" y="15520"/>
                  </a:cubicBezTo>
                  <a:cubicBezTo>
                    <a:pt x="11109" y="15120"/>
                    <a:pt x="12743" y="14586"/>
                    <a:pt x="14478" y="13952"/>
                  </a:cubicBezTo>
                  <a:cubicBezTo>
                    <a:pt x="15345" y="13652"/>
                    <a:pt x="16246" y="13285"/>
                    <a:pt x="17180" y="12985"/>
                  </a:cubicBezTo>
                  <a:cubicBezTo>
                    <a:pt x="18147" y="12652"/>
                    <a:pt x="19148" y="12451"/>
                    <a:pt x="20182" y="12351"/>
                  </a:cubicBezTo>
                  <a:cubicBezTo>
                    <a:pt x="20646" y="12295"/>
                    <a:pt x="21112" y="12267"/>
                    <a:pt x="21578" y="12267"/>
                  </a:cubicBezTo>
                  <a:cubicBezTo>
                    <a:pt x="23327" y="12267"/>
                    <a:pt x="25073" y="12662"/>
                    <a:pt x="26653" y="13452"/>
                  </a:cubicBezTo>
                  <a:cubicBezTo>
                    <a:pt x="28855" y="14520"/>
                    <a:pt x="30723" y="16187"/>
                    <a:pt x="32024" y="18289"/>
                  </a:cubicBezTo>
                  <a:lnTo>
                    <a:pt x="32091" y="18356"/>
                  </a:lnTo>
                  <a:lnTo>
                    <a:pt x="32191" y="18322"/>
                  </a:lnTo>
                  <a:lnTo>
                    <a:pt x="48269" y="6981"/>
                  </a:lnTo>
                  <a:lnTo>
                    <a:pt x="48369" y="6881"/>
                  </a:lnTo>
                  <a:lnTo>
                    <a:pt x="48269" y="6814"/>
                  </a:lnTo>
                  <a:lnTo>
                    <a:pt x="48169" y="6714"/>
                  </a:lnTo>
                  <a:cubicBezTo>
                    <a:pt x="45367" y="4379"/>
                    <a:pt x="42198" y="2578"/>
                    <a:pt x="38762" y="1377"/>
                  </a:cubicBezTo>
                  <a:cubicBezTo>
                    <a:pt x="36285" y="464"/>
                    <a:pt x="33666" y="0"/>
                    <a:pt x="3101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50"/>
            <p:cNvSpPr/>
            <p:nvPr/>
          </p:nvSpPr>
          <p:spPr>
            <a:xfrm>
              <a:off x="11322800" y="4701925"/>
              <a:ext cx="8300" cy="65900"/>
            </a:xfrm>
            <a:custGeom>
              <a:rect b="b" l="l" r="r" t="t"/>
              <a:pathLst>
                <a:path extrusionOk="0" h="2636" w="332">
                  <a:moveTo>
                    <a:pt x="267" y="1"/>
                  </a:moveTo>
                  <a:lnTo>
                    <a:pt x="267" y="1"/>
                  </a:lnTo>
                  <a:cubicBezTo>
                    <a:pt x="134" y="401"/>
                    <a:pt x="67" y="868"/>
                    <a:pt x="67" y="1302"/>
                  </a:cubicBezTo>
                  <a:cubicBezTo>
                    <a:pt x="4" y="1709"/>
                    <a:pt x="1" y="2117"/>
                    <a:pt x="56" y="2552"/>
                  </a:cubicBezTo>
                  <a:lnTo>
                    <a:pt x="56" y="2552"/>
                  </a:lnTo>
                  <a:cubicBezTo>
                    <a:pt x="271" y="1711"/>
                    <a:pt x="332" y="840"/>
                    <a:pt x="267" y="1"/>
                  </a:cubicBezTo>
                  <a:close/>
                  <a:moveTo>
                    <a:pt x="56" y="2552"/>
                  </a:moveTo>
                  <a:lnTo>
                    <a:pt x="56" y="2552"/>
                  </a:lnTo>
                  <a:cubicBezTo>
                    <a:pt x="49" y="2580"/>
                    <a:pt x="41" y="2608"/>
                    <a:pt x="34" y="2636"/>
                  </a:cubicBezTo>
                  <a:lnTo>
                    <a:pt x="67" y="2636"/>
                  </a:lnTo>
                  <a:cubicBezTo>
                    <a:pt x="63" y="2608"/>
                    <a:pt x="59" y="2580"/>
                    <a:pt x="56" y="2552"/>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50"/>
            <p:cNvSpPr/>
            <p:nvPr/>
          </p:nvSpPr>
          <p:spPr>
            <a:xfrm>
              <a:off x="11291950" y="4733725"/>
              <a:ext cx="72575" cy="6075"/>
            </a:xfrm>
            <a:custGeom>
              <a:rect b="b" l="l" r="r" t="t"/>
              <a:pathLst>
                <a:path extrusionOk="0" h="243" w="2903">
                  <a:moveTo>
                    <a:pt x="1532" y="0"/>
                  </a:moveTo>
                  <a:cubicBezTo>
                    <a:pt x="1022" y="0"/>
                    <a:pt x="511" y="42"/>
                    <a:pt x="0" y="130"/>
                  </a:cubicBezTo>
                  <a:cubicBezTo>
                    <a:pt x="350" y="205"/>
                    <a:pt x="720" y="242"/>
                    <a:pt x="1079" y="242"/>
                  </a:cubicBezTo>
                  <a:cubicBezTo>
                    <a:pt x="1199" y="242"/>
                    <a:pt x="1318" y="238"/>
                    <a:pt x="1435" y="230"/>
                  </a:cubicBezTo>
                  <a:cubicBezTo>
                    <a:pt x="1523" y="236"/>
                    <a:pt x="1611" y="239"/>
                    <a:pt x="1698" y="239"/>
                  </a:cubicBezTo>
                  <a:cubicBezTo>
                    <a:pt x="2101" y="239"/>
                    <a:pt x="2491" y="179"/>
                    <a:pt x="2902" y="96"/>
                  </a:cubicBezTo>
                  <a:cubicBezTo>
                    <a:pt x="2446" y="33"/>
                    <a:pt x="1989" y="0"/>
                    <a:pt x="153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50"/>
            <p:cNvSpPr/>
            <p:nvPr/>
          </p:nvSpPr>
          <p:spPr>
            <a:xfrm>
              <a:off x="11389525" y="4637725"/>
              <a:ext cx="8350" cy="65075"/>
            </a:xfrm>
            <a:custGeom>
              <a:rect b="b" l="l" r="r" t="t"/>
              <a:pathLst>
                <a:path extrusionOk="0" h="2603" w="334">
                  <a:moveTo>
                    <a:pt x="267" y="0"/>
                  </a:moveTo>
                  <a:cubicBezTo>
                    <a:pt x="133" y="434"/>
                    <a:pt x="67" y="868"/>
                    <a:pt x="100" y="1301"/>
                  </a:cubicBezTo>
                  <a:cubicBezTo>
                    <a:pt x="0" y="1702"/>
                    <a:pt x="0" y="2169"/>
                    <a:pt x="100" y="2602"/>
                  </a:cubicBezTo>
                  <a:cubicBezTo>
                    <a:pt x="234" y="2169"/>
                    <a:pt x="300" y="1735"/>
                    <a:pt x="267" y="1301"/>
                  </a:cubicBezTo>
                  <a:cubicBezTo>
                    <a:pt x="334" y="868"/>
                    <a:pt x="334" y="434"/>
                    <a:pt x="26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50"/>
            <p:cNvSpPr/>
            <p:nvPr/>
          </p:nvSpPr>
          <p:spPr>
            <a:xfrm>
              <a:off x="11359500" y="4668550"/>
              <a:ext cx="70075" cy="6750"/>
            </a:xfrm>
            <a:custGeom>
              <a:rect b="b" l="l" r="r" t="t"/>
              <a:pathLst>
                <a:path extrusionOk="0" h="270" w="2803">
                  <a:moveTo>
                    <a:pt x="1897" y="0"/>
                  </a:moveTo>
                  <a:cubicBezTo>
                    <a:pt x="1732" y="0"/>
                    <a:pt x="1567" y="11"/>
                    <a:pt x="1401" y="35"/>
                  </a:cubicBezTo>
                  <a:cubicBezTo>
                    <a:pt x="1318" y="29"/>
                    <a:pt x="1235" y="26"/>
                    <a:pt x="1150" y="26"/>
                  </a:cubicBezTo>
                  <a:cubicBezTo>
                    <a:pt x="759" y="26"/>
                    <a:pt x="357" y="86"/>
                    <a:pt x="0" y="168"/>
                  </a:cubicBezTo>
                  <a:cubicBezTo>
                    <a:pt x="302" y="233"/>
                    <a:pt x="603" y="270"/>
                    <a:pt x="905" y="270"/>
                  </a:cubicBezTo>
                  <a:cubicBezTo>
                    <a:pt x="1070" y="270"/>
                    <a:pt x="1236" y="259"/>
                    <a:pt x="1401" y="235"/>
                  </a:cubicBezTo>
                  <a:cubicBezTo>
                    <a:pt x="1484" y="241"/>
                    <a:pt x="1567" y="244"/>
                    <a:pt x="1649" y="244"/>
                  </a:cubicBezTo>
                  <a:cubicBezTo>
                    <a:pt x="2034" y="244"/>
                    <a:pt x="2418" y="184"/>
                    <a:pt x="2802" y="102"/>
                  </a:cubicBezTo>
                  <a:cubicBezTo>
                    <a:pt x="2501" y="37"/>
                    <a:pt x="2199" y="0"/>
                    <a:pt x="189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50"/>
            <p:cNvSpPr/>
            <p:nvPr/>
          </p:nvSpPr>
          <p:spPr>
            <a:xfrm>
              <a:off x="11459575" y="4581000"/>
              <a:ext cx="12525" cy="65075"/>
            </a:xfrm>
            <a:custGeom>
              <a:rect b="b" l="l" r="r" t="t"/>
              <a:pathLst>
                <a:path extrusionOk="0" h="2603" w="501">
                  <a:moveTo>
                    <a:pt x="500" y="1"/>
                  </a:moveTo>
                  <a:lnTo>
                    <a:pt x="500" y="1"/>
                  </a:lnTo>
                  <a:cubicBezTo>
                    <a:pt x="300" y="401"/>
                    <a:pt x="200" y="835"/>
                    <a:pt x="133" y="1269"/>
                  </a:cubicBezTo>
                  <a:cubicBezTo>
                    <a:pt x="33" y="1702"/>
                    <a:pt x="0" y="2136"/>
                    <a:pt x="33" y="2603"/>
                  </a:cubicBezTo>
                  <a:cubicBezTo>
                    <a:pt x="200" y="2169"/>
                    <a:pt x="300" y="1736"/>
                    <a:pt x="367" y="1302"/>
                  </a:cubicBezTo>
                  <a:cubicBezTo>
                    <a:pt x="467" y="868"/>
                    <a:pt x="500" y="435"/>
                    <a:pt x="50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50"/>
            <p:cNvSpPr/>
            <p:nvPr/>
          </p:nvSpPr>
          <p:spPr>
            <a:xfrm>
              <a:off x="11430375" y="4611725"/>
              <a:ext cx="71750" cy="7250"/>
            </a:xfrm>
            <a:custGeom>
              <a:rect b="b" l="l" r="r" t="t"/>
              <a:pathLst>
                <a:path extrusionOk="0" h="290" w="2870">
                  <a:moveTo>
                    <a:pt x="777" y="0"/>
                  </a:moveTo>
                  <a:cubicBezTo>
                    <a:pt x="519" y="0"/>
                    <a:pt x="260" y="13"/>
                    <a:pt x="1" y="40"/>
                  </a:cubicBezTo>
                  <a:cubicBezTo>
                    <a:pt x="468" y="173"/>
                    <a:pt x="935" y="240"/>
                    <a:pt x="1435" y="240"/>
                  </a:cubicBezTo>
                  <a:cubicBezTo>
                    <a:pt x="1668" y="273"/>
                    <a:pt x="1910" y="290"/>
                    <a:pt x="2152" y="290"/>
                  </a:cubicBezTo>
                  <a:cubicBezTo>
                    <a:pt x="2394" y="290"/>
                    <a:pt x="2636" y="273"/>
                    <a:pt x="2869" y="240"/>
                  </a:cubicBezTo>
                  <a:cubicBezTo>
                    <a:pt x="2186" y="93"/>
                    <a:pt x="1484" y="0"/>
                    <a:pt x="77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50"/>
            <p:cNvSpPr/>
            <p:nvPr/>
          </p:nvSpPr>
          <p:spPr>
            <a:xfrm>
              <a:off x="11532125" y="4523475"/>
              <a:ext cx="11700" cy="63400"/>
            </a:xfrm>
            <a:custGeom>
              <a:rect b="b" l="l" r="r" t="t"/>
              <a:pathLst>
                <a:path extrusionOk="0" h="2536" w="468">
                  <a:moveTo>
                    <a:pt x="434" y="0"/>
                  </a:moveTo>
                  <a:lnTo>
                    <a:pt x="434" y="0"/>
                  </a:lnTo>
                  <a:cubicBezTo>
                    <a:pt x="267" y="367"/>
                    <a:pt x="167" y="801"/>
                    <a:pt x="134" y="1235"/>
                  </a:cubicBezTo>
                  <a:cubicBezTo>
                    <a:pt x="33" y="1668"/>
                    <a:pt x="0" y="2102"/>
                    <a:pt x="33" y="2535"/>
                  </a:cubicBezTo>
                  <a:cubicBezTo>
                    <a:pt x="200" y="2135"/>
                    <a:pt x="300" y="1702"/>
                    <a:pt x="334" y="1268"/>
                  </a:cubicBezTo>
                  <a:cubicBezTo>
                    <a:pt x="434" y="868"/>
                    <a:pt x="467" y="401"/>
                    <a:pt x="43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50"/>
            <p:cNvSpPr/>
            <p:nvPr/>
          </p:nvSpPr>
          <p:spPr>
            <a:xfrm>
              <a:off x="11502925" y="4553075"/>
              <a:ext cx="70900" cy="7450"/>
            </a:xfrm>
            <a:custGeom>
              <a:rect b="b" l="l" r="r" t="t"/>
              <a:pathLst>
                <a:path extrusionOk="0" h="298" w="2836">
                  <a:moveTo>
                    <a:pt x="718" y="1"/>
                  </a:moveTo>
                  <a:cubicBezTo>
                    <a:pt x="476" y="1"/>
                    <a:pt x="234" y="17"/>
                    <a:pt x="1" y="51"/>
                  </a:cubicBezTo>
                  <a:cubicBezTo>
                    <a:pt x="468" y="184"/>
                    <a:pt x="935" y="251"/>
                    <a:pt x="1402" y="251"/>
                  </a:cubicBezTo>
                  <a:cubicBezTo>
                    <a:pt x="1612" y="281"/>
                    <a:pt x="1828" y="297"/>
                    <a:pt x="2045" y="297"/>
                  </a:cubicBezTo>
                  <a:cubicBezTo>
                    <a:pt x="2312" y="297"/>
                    <a:pt x="2579" y="272"/>
                    <a:pt x="2836" y="217"/>
                  </a:cubicBezTo>
                  <a:cubicBezTo>
                    <a:pt x="2449" y="107"/>
                    <a:pt x="2062" y="42"/>
                    <a:pt x="1675" y="42"/>
                  </a:cubicBezTo>
                  <a:cubicBezTo>
                    <a:pt x="1595" y="42"/>
                    <a:pt x="1515" y="45"/>
                    <a:pt x="1435" y="51"/>
                  </a:cubicBezTo>
                  <a:cubicBezTo>
                    <a:pt x="1201" y="17"/>
                    <a:pt x="960" y="1"/>
                    <a:pt x="71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50"/>
            <p:cNvSpPr/>
            <p:nvPr/>
          </p:nvSpPr>
          <p:spPr>
            <a:xfrm>
              <a:off x="11426200" y="4743625"/>
              <a:ext cx="8375" cy="70075"/>
            </a:xfrm>
            <a:custGeom>
              <a:rect b="b" l="l" r="r" t="t"/>
              <a:pathLst>
                <a:path extrusionOk="0" h="2803" w="335">
                  <a:moveTo>
                    <a:pt x="268" y="1"/>
                  </a:moveTo>
                  <a:lnTo>
                    <a:pt x="268" y="1"/>
                  </a:lnTo>
                  <a:cubicBezTo>
                    <a:pt x="134" y="468"/>
                    <a:pt x="67" y="935"/>
                    <a:pt x="67" y="1402"/>
                  </a:cubicBezTo>
                  <a:cubicBezTo>
                    <a:pt x="1" y="1869"/>
                    <a:pt x="1" y="2336"/>
                    <a:pt x="67" y="2803"/>
                  </a:cubicBezTo>
                  <a:cubicBezTo>
                    <a:pt x="268" y="1869"/>
                    <a:pt x="334" y="935"/>
                    <a:pt x="26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50"/>
            <p:cNvSpPr/>
            <p:nvPr/>
          </p:nvSpPr>
          <p:spPr>
            <a:xfrm>
              <a:off x="11392850" y="4776950"/>
              <a:ext cx="75900" cy="6475"/>
            </a:xfrm>
            <a:custGeom>
              <a:rect b="b" l="l" r="r" t="t"/>
              <a:pathLst>
                <a:path extrusionOk="0" h="259" w="3036">
                  <a:moveTo>
                    <a:pt x="2067" y="1"/>
                  </a:moveTo>
                  <a:cubicBezTo>
                    <a:pt x="1889" y="1"/>
                    <a:pt x="1712" y="12"/>
                    <a:pt x="1535" y="35"/>
                  </a:cubicBezTo>
                  <a:cubicBezTo>
                    <a:pt x="1443" y="30"/>
                    <a:pt x="1353" y="27"/>
                    <a:pt x="1263" y="27"/>
                  </a:cubicBezTo>
                  <a:cubicBezTo>
                    <a:pt x="829" y="27"/>
                    <a:pt x="415" y="92"/>
                    <a:pt x="0" y="202"/>
                  </a:cubicBezTo>
                  <a:cubicBezTo>
                    <a:pt x="388" y="240"/>
                    <a:pt x="771" y="258"/>
                    <a:pt x="1151" y="258"/>
                  </a:cubicBezTo>
                  <a:cubicBezTo>
                    <a:pt x="1785" y="258"/>
                    <a:pt x="2411" y="206"/>
                    <a:pt x="3036" y="102"/>
                  </a:cubicBezTo>
                  <a:cubicBezTo>
                    <a:pt x="2713" y="37"/>
                    <a:pt x="2390" y="1"/>
                    <a:pt x="206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50"/>
            <p:cNvSpPr/>
            <p:nvPr/>
          </p:nvSpPr>
          <p:spPr>
            <a:xfrm>
              <a:off x="11497925" y="4678575"/>
              <a:ext cx="9200" cy="57575"/>
            </a:xfrm>
            <a:custGeom>
              <a:rect b="b" l="l" r="r" t="t"/>
              <a:pathLst>
                <a:path extrusionOk="0" h="2303" w="368">
                  <a:moveTo>
                    <a:pt x="301" y="1"/>
                  </a:moveTo>
                  <a:cubicBezTo>
                    <a:pt x="167" y="334"/>
                    <a:pt x="67" y="735"/>
                    <a:pt x="67" y="1135"/>
                  </a:cubicBezTo>
                  <a:cubicBezTo>
                    <a:pt x="0" y="1502"/>
                    <a:pt x="0" y="1902"/>
                    <a:pt x="67" y="2302"/>
                  </a:cubicBezTo>
                  <a:cubicBezTo>
                    <a:pt x="201" y="1936"/>
                    <a:pt x="301" y="1535"/>
                    <a:pt x="301" y="1168"/>
                  </a:cubicBezTo>
                  <a:cubicBezTo>
                    <a:pt x="367" y="768"/>
                    <a:pt x="367" y="368"/>
                    <a:pt x="30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50"/>
            <p:cNvSpPr/>
            <p:nvPr/>
          </p:nvSpPr>
          <p:spPr>
            <a:xfrm>
              <a:off x="11472075" y="4706100"/>
              <a:ext cx="62575" cy="5025"/>
            </a:xfrm>
            <a:custGeom>
              <a:rect b="b" l="l" r="r" t="t"/>
              <a:pathLst>
                <a:path extrusionOk="0" h="201" w="2503">
                  <a:moveTo>
                    <a:pt x="1251" y="1"/>
                  </a:moveTo>
                  <a:cubicBezTo>
                    <a:pt x="834" y="1"/>
                    <a:pt x="417" y="34"/>
                    <a:pt x="0" y="101"/>
                  </a:cubicBezTo>
                  <a:cubicBezTo>
                    <a:pt x="417" y="167"/>
                    <a:pt x="834" y="201"/>
                    <a:pt x="1251" y="201"/>
                  </a:cubicBezTo>
                  <a:cubicBezTo>
                    <a:pt x="1668" y="201"/>
                    <a:pt x="2085" y="167"/>
                    <a:pt x="2502" y="101"/>
                  </a:cubicBezTo>
                  <a:cubicBezTo>
                    <a:pt x="2085" y="34"/>
                    <a:pt x="1668" y="1"/>
                    <a:pt x="125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50"/>
            <p:cNvSpPr/>
            <p:nvPr/>
          </p:nvSpPr>
          <p:spPr>
            <a:xfrm>
              <a:off x="11577150" y="4607700"/>
              <a:ext cx="9200" cy="57575"/>
            </a:xfrm>
            <a:custGeom>
              <a:rect b="b" l="l" r="r" t="t"/>
              <a:pathLst>
                <a:path extrusionOk="0" h="2303" w="368">
                  <a:moveTo>
                    <a:pt x="301" y="0"/>
                  </a:moveTo>
                  <a:cubicBezTo>
                    <a:pt x="167" y="367"/>
                    <a:pt x="100" y="768"/>
                    <a:pt x="67" y="1168"/>
                  </a:cubicBezTo>
                  <a:cubicBezTo>
                    <a:pt x="0" y="1535"/>
                    <a:pt x="0" y="1935"/>
                    <a:pt x="67" y="2302"/>
                  </a:cubicBezTo>
                  <a:cubicBezTo>
                    <a:pt x="234" y="1935"/>
                    <a:pt x="301" y="1568"/>
                    <a:pt x="301" y="1168"/>
                  </a:cubicBezTo>
                  <a:cubicBezTo>
                    <a:pt x="367" y="801"/>
                    <a:pt x="367" y="401"/>
                    <a:pt x="30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50"/>
            <p:cNvSpPr/>
            <p:nvPr/>
          </p:nvSpPr>
          <p:spPr>
            <a:xfrm>
              <a:off x="11552125" y="4635225"/>
              <a:ext cx="62575" cy="6175"/>
            </a:xfrm>
            <a:custGeom>
              <a:rect b="b" l="l" r="r" t="t"/>
              <a:pathLst>
                <a:path extrusionOk="0" h="247" w="2503">
                  <a:moveTo>
                    <a:pt x="811" y="0"/>
                  </a:moveTo>
                  <a:cubicBezTo>
                    <a:pt x="534" y="0"/>
                    <a:pt x="268" y="45"/>
                    <a:pt x="1" y="134"/>
                  </a:cubicBezTo>
                  <a:cubicBezTo>
                    <a:pt x="301" y="209"/>
                    <a:pt x="601" y="246"/>
                    <a:pt x="915" y="246"/>
                  </a:cubicBezTo>
                  <a:cubicBezTo>
                    <a:pt x="1020" y="246"/>
                    <a:pt x="1126" y="242"/>
                    <a:pt x="1235" y="234"/>
                  </a:cubicBezTo>
                  <a:cubicBezTo>
                    <a:pt x="1343" y="242"/>
                    <a:pt x="1450" y="246"/>
                    <a:pt x="1555" y="246"/>
                  </a:cubicBezTo>
                  <a:cubicBezTo>
                    <a:pt x="1871" y="246"/>
                    <a:pt x="2177" y="209"/>
                    <a:pt x="2502" y="134"/>
                  </a:cubicBezTo>
                  <a:cubicBezTo>
                    <a:pt x="2190" y="62"/>
                    <a:pt x="1895" y="7"/>
                    <a:pt x="1592" y="7"/>
                  </a:cubicBezTo>
                  <a:cubicBezTo>
                    <a:pt x="1474" y="7"/>
                    <a:pt x="1356" y="15"/>
                    <a:pt x="1235" y="34"/>
                  </a:cubicBezTo>
                  <a:cubicBezTo>
                    <a:pt x="1090" y="11"/>
                    <a:pt x="950" y="0"/>
                    <a:pt x="81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50"/>
            <p:cNvSpPr/>
            <p:nvPr/>
          </p:nvSpPr>
          <p:spPr>
            <a:xfrm>
              <a:off x="11647200" y="4556000"/>
              <a:ext cx="9200" cy="57550"/>
            </a:xfrm>
            <a:custGeom>
              <a:rect b="b" l="l" r="r" t="t"/>
              <a:pathLst>
                <a:path extrusionOk="0" h="2302" w="368">
                  <a:moveTo>
                    <a:pt x="301" y="0"/>
                  </a:moveTo>
                  <a:lnTo>
                    <a:pt x="301" y="0"/>
                  </a:lnTo>
                  <a:cubicBezTo>
                    <a:pt x="67" y="734"/>
                    <a:pt x="0" y="1535"/>
                    <a:pt x="67" y="2302"/>
                  </a:cubicBezTo>
                  <a:cubicBezTo>
                    <a:pt x="301" y="1568"/>
                    <a:pt x="367" y="767"/>
                    <a:pt x="30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50"/>
            <p:cNvSpPr/>
            <p:nvPr/>
          </p:nvSpPr>
          <p:spPr>
            <a:xfrm>
              <a:off x="11621350" y="4583200"/>
              <a:ext cx="62575" cy="6500"/>
            </a:xfrm>
            <a:custGeom>
              <a:rect b="b" l="l" r="r" t="t"/>
              <a:pathLst>
                <a:path extrusionOk="0" h="260" w="2503">
                  <a:moveTo>
                    <a:pt x="929" y="1"/>
                  </a:moveTo>
                  <a:cubicBezTo>
                    <a:pt x="620" y="1"/>
                    <a:pt x="301" y="38"/>
                    <a:pt x="0" y="113"/>
                  </a:cubicBezTo>
                  <a:cubicBezTo>
                    <a:pt x="306" y="215"/>
                    <a:pt x="631" y="259"/>
                    <a:pt x="946" y="259"/>
                  </a:cubicBezTo>
                  <a:cubicBezTo>
                    <a:pt x="1044" y="259"/>
                    <a:pt x="1140" y="254"/>
                    <a:pt x="1235" y="247"/>
                  </a:cubicBezTo>
                  <a:cubicBezTo>
                    <a:pt x="1343" y="255"/>
                    <a:pt x="1449" y="259"/>
                    <a:pt x="1555" y="259"/>
                  </a:cubicBezTo>
                  <a:cubicBezTo>
                    <a:pt x="1870" y="259"/>
                    <a:pt x="2177" y="222"/>
                    <a:pt x="2502" y="146"/>
                  </a:cubicBezTo>
                  <a:cubicBezTo>
                    <a:pt x="2171" y="45"/>
                    <a:pt x="1859" y="1"/>
                    <a:pt x="1537" y="1"/>
                  </a:cubicBezTo>
                  <a:cubicBezTo>
                    <a:pt x="1437" y="1"/>
                    <a:pt x="1337" y="5"/>
                    <a:pt x="1235" y="13"/>
                  </a:cubicBezTo>
                  <a:cubicBezTo>
                    <a:pt x="1134" y="5"/>
                    <a:pt x="1032" y="1"/>
                    <a:pt x="92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50"/>
            <p:cNvSpPr/>
            <p:nvPr/>
          </p:nvSpPr>
          <p:spPr>
            <a:xfrm>
              <a:off x="11179375" y="4696100"/>
              <a:ext cx="8350" cy="69225"/>
            </a:xfrm>
            <a:custGeom>
              <a:rect b="b" l="l" r="r" t="t"/>
              <a:pathLst>
                <a:path extrusionOk="0" h="2769" w="334">
                  <a:moveTo>
                    <a:pt x="267" y="0"/>
                  </a:moveTo>
                  <a:lnTo>
                    <a:pt x="267" y="0"/>
                  </a:lnTo>
                  <a:cubicBezTo>
                    <a:pt x="133" y="434"/>
                    <a:pt x="67" y="901"/>
                    <a:pt x="67" y="1368"/>
                  </a:cubicBezTo>
                  <a:cubicBezTo>
                    <a:pt x="0" y="1835"/>
                    <a:pt x="0" y="2302"/>
                    <a:pt x="100" y="2769"/>
                  </a:cubicBezTo>
                  <a:cubicBezTo>
                    <a:pt x="300" y="1868"/>
                    <a:pt x="334" y="934"/>
                    <a:pt x="26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50"/>
            <p:cNvSpPr/>
            <p:nvPr/>
          </p:nvSpPr>
          <p:spPr>
            <a:xfrm>
              <a:off x="11146850" y="4728950"/>
              <a:ext cx="75075" cy="6875"/>
            </a:xfrm>
            <a:custGeom>
              <a:rect b="b" l="l" r="r" t="t"/>
              <a:pathLst>
                <a:path extrusionOk="0" h="275" w="3003">
                  <a:moveTo>
                    <a:pt x="2051" y="1"/>
                  </a:moveTo>
                  <a:cubicBezTo>
                    <a:pt x="1867" y="1"/>
                    <a:pt x="1684" y="8"/>
                    <a:pt x="1501" y="21"/>
                  </a:cubicBezTo>
                  <a:cubicBezTo>
                    <a:pt x="1001" y="21"/>
                    <a:pt x="467" y="54"/>
                    <a:pt x="0" y="187"/>
                  </a:cubicBezTo>
                  <a:cubicBezTo>
                    <a:pt x="317" y="251"/>
                    <a:pt x="635" y="274"/>
                    <a:pt x="952" y="274"/>
                  </a:cubicBezTo>
                  <a:cubicBezTo>
                    <a:pt x="1135" y="274"/>
                    <a:pt x="1318" y="266"/>
                    <a:pt x="1501" y="254"/>
                  </a:cubicBezTo>
                  <a:cubicBezTo>
                    <a:pt x="2002" y="254"/>
                    <a:pt x="2535" y="221"/>
                    <a:pt x="3002" y="87"/>
                  </a:cubicBezTo>
                  <a:cubicBezTo>
                    <a:pt x="2685" y="24"/>
                    <a:pt x="2368" y="1"/>
                    <a:pt x="205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50"/>
            <p:cNvSpPr/>
            <p:nvPr/>
          </p:nvSpPr>
          <p:spPr>
            <a:xfrm>
              <a:off x="11251100" y="4630225"/>
              <a:ext cx="9125" cy="57550"/>
            </a:xfrm>
            <a:custGeom>
              <a:rect b="b" l="l" r="r" t="t"/>
              <a:pathLst>
                <a:path extrusionOk="0" h="2302" w="365">
                  <a:moveTo>
                    <a:pt x="300" y="0"/>
                  </a:moveTo>
                  <a:cubicBezTo>
                    <a:pt x="167" y="367"/>
                    <a:pt x="100" y="767"/>
                    <a:pt x="100" y="1134"/>
                  </a:cubicBezTo>
                  <a:cubicBezTo>
                    <a:pt x="5" y="1513"/>
                    <a:pt x="0" y="1892"/>
                    <a:pt x="85" y="2243"/>
                  </a:cubicBezTo>
                  <a:lnTo>
                    <a:pt x="85" y="2243"/>
                  </a:lnTo>
                  <a:cubicBezTo>
                    <a:pt x="303" y="1525"/>
                    <a:pt x="365" y="747"/>
                    <a:pt x="300" y="0"/>
                  </a:cubicBezTo>
                  <a:close/>
                  <a:moveTo>
                    <a:pt x="85" y="2243"/>
                  </a:moveTo>
                  <a:cubicBezTo>
                    <a:pt x="79" y="2263"/>
                    <a:pt x="73" y="2282"/>
                    <a:pt x="66" y="2302"/>
                  </a:cubicBezTo>
                  <a:lnTo>
                    <a:pt x="100" y="2302"/>
                  </a:lnTo>
                  <a:cubicBezTo>
                    <a:pt x="95" y="2282"/>
                    <a:pt x="89" y="2263"/>
                    <a:pt x="85" y="2243"/>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50"/>
            <p:cNvSpPr/>
            <p:nvPr/>
          </p:nvSpPr>
          <p:spPr>
            <a:xfrm>
              <a:off x="11225225" y="4657950"/>
              <a:ext cx="62575" cy="5650"/>
            </a:xfrm>
            <a:custGeom>
              <a:rect b="b" l="l" r="r" t="t"/>
              <a:pathLst>
                <a:path extrusionOk="0" h="226" w="2503">
                  <a:moveTo>
                    <a:pt x="1252" y="0"/>
                  </a:moveTo>
                  <a:cubicBezTo>
                    <a:pt x="835" y="0"/>
                    <a:pt x="418" y="42"/>
                    <a:pt x="1" y="125"/>
                  </a:cubicBezTo>
                  <a:cubicBezTo>
                    <a:pt x="418" y="192"/>
                    <a:pt x="835" y="225"/>
                    <a:pt x="1252" y="225"/>
                  </a:cubicBezTo>
                  <a:cubicBezTo>
                    <a:pt x="1669" y="225"/>
                    <a:pt x="2085" y="192"/>
                    <a:pt x="2502" y="125"/>
                  </a:cubicBezTo>
                  <a:cubicBezTo>
                    <a:pt x="2085" y="42"/>
                    <a:pt x="1669" y="0"/>
                    <a:pt x="125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50"/>
            <p:cNvSpPr/>
            <p:nvPr/>
          </p:nvSpPr>
          <p:spPr>
            <a:xfrm>
              <a:off x="11331150" y="4560175"/>
              <a:ext cx="9175" cy="57550"/>
            </a:xfrm>
            <a:custGeom>
              <a:rect b="b" l="l" r="r" t="t"/>
              <a:pathLst>
                <a:path extrusionOk="0" h="2302" w="367">
                  <a:moveTo>
                    <a:pt x="300" y="0"/>
                  </a:moveTo>
                  <a:cubicBezTo>
                    <a:pt x="133" y="367"/>
                    <a:pt x="67" y="734"/>
                    <a:pt x="67" y="1134"/>
                  </a:cubicBezTo>
                  <a:cubicBezTo>
                    <a:pt x="0" y="1501"/>
                    <a:pt x="0" y="1901"/>
                    <a:pt x="67" y="2302"/>
                  </a:cubicBezTo>
                  <a:cubicBezTo>
                    <a:pt x="200" y="1935"/>
                    <a:pt x="300" y="1534"/>
                    <a:pt x="300" y="1168"/>
                  </a:cubicBezTo>
                  <a:cubicBezTo>
                    <a:pt x="367" y="767"/>
                    <a:pt x="367" y="367"/>
                    <a:pt x="30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50"/>
            <p:cNvSpPr/>
            <p:nvPr/>
          </p:nvSpPr>
          <p:spPr>
            <a:xfrm>
              <a:off x="11304450" y="4587375"/>
              <a:ext cx="62575" cy="6475"/>
            </a:xfrm>
            <a:custGeom>
              <a:rect b="b" l="l" r="r" t="t"/>
              <a:pathLst>
                <a:path extrusionOk="0" h="259" w="2503">
                  <a:moveTo>
                    <a:pt x="948" y="0"/>
                  </a:moveTo>
                  <a:cubicBezTo>
                    <a:pt x="632" y="0"/>
                    <a:pt x="326" y="38"/>
                    <a:pt x="1" y="113"/>
                  </a:cubicBezTo>
                  <a:cubicBezTo>
                    <a:pt x="357" y="195"/>
                    <a:pt x="692" y="255"/>
                    <a:pt x="1041" y="255"/>
                  </a:cubicBezTo>
                  <a:cubicBezTo>
                    <a:pt x="1116" y="255"/>
                    <a:pt x="1191" y="252"/>
                    <a:pt x="1268" y="246"/>
                  </a:cubicBezTo>
                  <a:cubicBezTo>
                    <a:pt x="1368" y="255"/>
                    <a:pt x="1470" y="259"/>
                    <a:pt x="1574" y="259"/>
                  </a:cubicBezTo>
                  <a:cubicBezTo>
                    <a:pt x="1883" y="259"/>
                    <a:pt x="2202" y="221"/>
                    <a:pt x="2502" y="146"/>
                  </a:cubicBezTo>
                  <a:cubicBezTo>
                    <a:pt x="2197" y="44"/>
                    <a:pt x="1871" y="1"/>
                    <a:pt x="1556" y="1"/>
                  </a:cubicBezTo>
                  <a:cubicBezTo>
                    <a:pt x="1459" y="1"/>
                    <a:pt x="1363" y="5"/>
                    <a:pt x="1268" y="13"/>
                  </a:cubicBezTo>
                  <a:cubicBezTo>
                    <a:pt x="1160" y="5"/>
                    <a:pt x="1053" y="0"/>
                    <a:pt x="94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50"/>
            <p:cNvSpPr/>
            <p:nvPr/>
          </p:nvSpPr>
          <p:spPr>
            <a:xfrm>
              <a:off x="11400350" y="4508450"/>
              <a:ext cx="9200" cy="57575"/>
            </a:xfrm>
            <a:custGeom>
              <a:rect b="b" l="l" r="r" t="t"/>
              <a:pathLst>
                <a:path extrusionOk="0" h="2303" w="368">
                  <a:moveTo>
                    <a:pt x="301" y="1"/>
                  </a:moveTo>
                  <a:cubicBezTo>
                    <a:pt x="101" y="735"/>
                    <a:pt x="1" y="1502"/>
                    <a:pt x="67" y="2303"/>
                  </a:cubicBezTo>
                  <a:cubicBezTo>
                    <a:pt x="301" y="1535"/>
                    <a:pt x="368" y="768"/>
                    <a:pt x="30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50"/>
            <p:cNvSpPr/>
            <p:nvPr/>
          </p:nvSpPr>
          <p:spPr>
            <a:xfrm>
              <a:off x="11374500" y="4535675"/>
              <a:ext cx="62575" cy="5650"/>
            </a:xfrm>
            <a:custGeom>
              <a:rect b="b" l="l" r="r" t="t"/>
              <a:pathLst>
                <a:path extrusionOk="0" h="226" w="2503">
                  <a:moveTo>
                    <a:pt x="943" y="0"/>
                  </a:moveTo>
                  <a:cubicBezTo>
                    <a:pt x="620" y="0"/>
                    <a:pt x="301" y="38"/>
                    <a:pt x="1" y="113"/>
                  </a:cubicBezTo>
                  <a:cubicBezTo>
                    <a:pt x="301" y="188"/>
                    <a:pt x="620" y="225"/>
                    <a:pt x="943" y="225"/>
                  </a:cubicBezTo>
                  <a:cubicBezTo>
                    <a:pt x="1051" y="225"/>
                    <a:pt x="1160" y="221"/>
                    <a:pt x="1268" y="213"/>
                  </a:cubicBezTo>
                  <a:cubicBezTo>
                    <a:pt x="1368" y="221"/>
                    <a:pt x="1470" y="225"/>
                    <a:pt x="1574" y="225"/>
                  </a:cubicBezTo>
                  <a:cubicBezTo>
                    <a:pt x="1883" y="225"/>
                    <a:pt x="2202" y="188"/>
                    <a:pt x="2502" y="113"/>
                  </a:cubicBezTo>
                  <a:cubicBezTo>
                    <a:pt x="2202" y="38"/>
                    <a:pt x="1883" y="0"/>
                    <a:pt x="1574" y="0"/>
                  </a:cubicBezTo>
                  <a:cubicBezTo>
                    <a:pt x="1470" y="0"/>
                    <a:pt x="1368" y="4"/>
                    <a:pt x="1268" y="13"/>
                  </a:cubicBezTo>
                  <a:cubicBezTo>
                    <a:pt x="1160" y="4"/>
                    <a:pt x="1051" y="0"/>
                    <a:pt x="94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4" name="Google Shape;1114;p50"/>
          <p:cNvGrpSpPr/>
          <p:nvPr/>
        </p:nvGrpSpPr>
        <p:grpSpPr>
          <a:xfrm>
            <a:off x="7872338" y="1925200"/>
            <a:ext cx="1103325" cy="756400"/>
            <a:chOff x="13347575" y="2492025"/>
            <a:chExt cx="1103325" cy="756400"/>
          </a:xfrm>
        </p:grpSpPr>
        <p:sp>
          <p:nvSpPr>
            <p:cNvPr id="1115" name="Google Shape;1115;p50"/>
            <p:cNvSpPr/>
            <p:nvPr/>
          </p:nvSpPr>
          <p:spPr>
            <a:xfrm>
              <a:off x="13482675" y="2726350"/>
              <a:ext cx="968225" cy="522075"/>
            </a:xfrm>
            <a:custGeom>
              <a:rect b="b" l="l" r="r" t="t"/>
              <a:pathLst>
                <a:path extrusionOk="0" h="20883" w="38729">
                  <a:moveTo>
                    <a:pt x="38728" y="1"/>
                  </a:moveTo>
                  <a:lnTo>
                    <a:pt x="14077" y="1035"/>
                  </a:lnTo>
                  <a:cubicBezTo>
                    <a:pt x="15345" y="12443"/>
                    <a:pt x="0" y="20882"/>
                    <a:pt x="0" y="20882"/>
                  </a:cubicBezTo>
                  <a:cubicBezTo>
                    <a:pt x="0" y="20882"/>
                    <a:pt x="10708" y="20649"/>
                    <a:pt x="23751" y="19881"/>
                  </a:cubicBezTo>
                  <a:cubicBezTo>
                    <a:pt x="34992" y="19214"/>
                    <a:pt x="37994" y="4937"/>
                    <a:pt x="38595" y="1001"/>
                  </a:cubicBezTo>
                  <a:cubicBezTo>
                    <a:pt x="38695" y="368"/>
                    <a:pt x="38728" y="1"/>
                    <a:pt x="38728" y="1"/>
                  </a:cubicBezTo>
                  <a:close/>
                </a:path>
              </a:pathLst>
            </a:custGeom>
            <a:solidFill>
              <a:srgbClr val="BDB9B0">
                <a:alpha val="57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50"/>
            <p:cNvSpPr/>
            <p:nvPr/>
          </p:nvSpPr>
          <p:spPr>
            <a:xfrm>
              <a:off x="13356750" y="2493675"/>
              <a:ext cx="1078300" cy="525500"/>
            </a:xfrm>
            <a:custGeom>
              <a:rect b="b" l="l" r="r" t="t"/>
              <a:pathLst>
                <a:path extrusionOk="0" h="21020" w="43132">
                  <a:moveTo>
                    <a:pt x="16245" y="1"/>
                  </a:moveTo>
                  <a:cubicBezTo>
                    <a:pt x="17113" y="12443"/>
                    <a:pt x="1" y="20916"/>
                    <a:pt x="1" y="20916"/>
                  </a:cubicBezTo>
                  <a:cubicBezTo>
                    <a:pt x="1" y="20916"/>
                    <a:pt x="5189" y="21020"/>
                    <a:pt x="12859" y="21020"/>
                  </a:cubicBezTo>
                  <a:cubicBezTo>
                    <a:pt x="16694" y="21020"/>
                    <a:pt x="21149" y="20994"/>
                    <a:pt x="25886" y="20916"/>
                  </a:cubicBezTo>
                  <a:cubicBezTo>
                    <a:pt x="38161" y="20716"/>
                    <a:pt x="42097" y="5338"/>
                    <a:pt x="42931" y="1068"/>
                  </a:cubicBezTo>
                  <a:cubicBezTo>
                    <a:pt x="43065" y="401"/>
                    <a:pt x="43131" y="1"/>
                    <a:pt x="4313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50"/>
            <p:cNvSpPr/>
            <p:nvPr/>
          </p:nvSpPr>
          <p:spPr>
            <a:xfrm>
              <a:off x="13347575" y="2492025"/>
              <a:ext cx="1089150" cy="529550"/>
            </a:xfrm>
            <a:custGeom>
              <a:rect b="b" l="l" r="r" t="t"/>
              <a:pathLst>
                <a:path extrusionOk="0" h="21182" w="43566">
                  <a:moveTo>
                    <a:pt x="16612" y="567"/>
                  </a:moveTo>
                  <a:cubicBezTo>
                    <a:pt x="16612" y="692"/>
                    <a:pt x="16613" y="853"/>
                    <a:pt x="16626" y="1023"/>
                  </a:cubicBezTo>
                  <a:lnTo>
                    <a:pt x="16626" y="1023"/>
                  </a:lnTo>
                  <a:cubicBezTo>
                    <a:pt x="16632" y="842"/>
                    <a:pt x="16613" y="695"/>
                    <a:pt x="16612" y="567"/>
                  </a:cubicBezTo>
                  <a:close/>
                  <a:moveTo>
                    <a:pt x="43465" y="0"/>
                  </a:moveTo>
                  <a:lnTo>
                    <a:pt x="23951" y="34"/>
                  </a:lnTo>
                  <a:lnTo>
                    <a:pt x="18514" y="67"/>
                  </a:lnTo>
                  <a:lnTo>
                    <a:pt x="18547" y="67"/>
                  </a:lnTo>
                  <a:lnTo>
                    <a:pt x="24018" y="100"/>
                  </a:lnTo>
                  <a:lnTo>
                    <a:pt x="43347" y="133"/>
                  </a:lnTo>
                  <a:lnTo>
                    <a:pt x="43347" y="133"/>
                  </a:lnTo>
                  <a:cubicBezTo>
                    <a:pt x="42982" y="2200"/>
                    <a:pt x="42487" y="4202"/>
                    <a:pt x="41797" y="6205"/>
                  </a:cubicBezTo>
                  <a:cubicBezTo>
                    <a:pt x="41063" y="8373"/>
                    <a:pt x="40129" y="10474"/>
                    <a:pt x="38995" y="12442"/>
                  </a:cubicBezTo>
                  <a:cubicBezTo>
                    <a:pt x="37794" y="14544"/>
                    <a:pt x="36227" y="16412"/>
                    <a:pt x="34325" y="17946"/>
                  </a:cubicBezTo>
                  <a:cubicBezTo>
                    <a:pt x="32357" y="19548"/>
                    <a:pt x="29955" y="20515"/>
                    <a:pt x="27454" y="20782"/>
                  </a:cubicBezTo>
                  <a:cubicBezTo>
                    <a:pt x="26219" y="20915"/>
                    <a:pt x="24985" y="20882"/>
                    <a:pt x="23784" y="20915"/>
                  </a:cubicBezTo>
                  <a:lnTo>
                    <a:pt x="20148" y="20949"/>
                  </a:lnTo>
                  <a:lnTo>
                    <a:pt x="13143" y="20982"/>
                  </a:lnTo>
                  <a:cubicBezTo>
                    <a:pt x="8747" y="20982"/>
                    <a:pt x="4569" y="20951"/>
                    <a:pt x="703" y="20888"/>
                  </a:cubicBezTo>
                  <a:lnTo>
                    <a:pt x="703" y="20888"/>
                  </a:lnTo>
                  <a:cubicBezTo>
                    <a:pt x="2363" y="19996"/>
                    <a:pt x="3963" y="19014"/>
                    <a:pt x="5505" y="17913"/>
                  </a:cubicBezTo>
                  <a:cubicBezTo>
                    <a:pt x="6972" y="16846"/>
                    <a:pt x="8373" y="15711"/>
                    <a:pt x="9708" y="14477"/>
                  </a:cubicBezTo>
                  <a:cubicBezTo>
                    <a:pt x="11876" y="12476"/>
                    <a:pt x="13677" y="10107"/>
                    <a:pt x="15045" y="7506"/>
                  </a:cubicBezTo>
                  <a:cubicBezTo>
                    <a:pt x="15545" y="6538"/>
                    <a:pt x="15912" y="5504"/>
                    <a:pt x="16212" y="4437"/>
                  </a:cubicBezTo>
                  <a:cubicBezTo>
                    <a:pt x="16412" y="3669"/>
                    <a:pt x="16546" y="2869"/>
                    <a:pt x="16612" y="2068"/>
                  </a:cubicBezTo>
                  <a:cubicBezTo>
                    <a:pt x="16612" y="1735"/>
                    <a:pt x="16679" y="1435"/>
                    <a:pt x="16646" y="1201"/>
                  </a:cubicBezTo>
                  <a:cubicBezTo>
                    <a:pt x="16637" y="1141"/>
                    <a:pt x="16631" y="1082"/>
                    <a:pt x="16626" y="1023"/>
                  </a:cubicBezTo>
                  <a:lnTo>
                    <a:pt x="16626" y="1023"/>
                  </a:lnTo>
                  <a:cubicBezTo>
                    <a:pt x="16625" y="1079"/>
                    <a:pt x="16620" y="1138"/>
                    <a:pt x="16612" y="1201"/>
                  </a:cubicBezTo>
                  <a:cubicBezTo>
                    <a:pt x="16612" y="1435"/>
                    <a:pt x="16579" y="1735"/>
                    <a:pt x="16546" y="2068"/>
                  </a:cubicBezTo>
                  <a:cubicBezTo>
                    <a:pt x="16479" y="2869"/>
                    <a:pt x="16346" y="3636"/>
                    <a:pt x="16145" y="4437"/>
                  </a:cubicBezTo>
                  <a:cubicBezTo>
                    <a:pt x="15845" y="5471"/>
                    <a:pt x="15445" y="6471"/>
                    <a:pt x="14978" y="7439"/>
                  </a:cubicBezTo>
                  <a:cubicBezTo>
                    <a:pt x="13610" y="10041"/>
                    <a:pt x="11776" y="12376"/>
                    <a:pt x="9607" y="14344"/>
                  </a:cubicBezTo>
                  <a:cubicBezTo>
                    <a:pt x="8273" y="15578"/>
                    <a:pt x="6872" y="16712"/>
                    <a:pt x="5404" y="17780"/>
                  </a:cubicBezTo>
                  <a:cubicBezTo>
                    <a:pt x="3822" y="18901"/>
                    <a:pt x="2141" y="19957"/>
                    <a:pt x="395" y="20883"/>
                  </a:cubicBezTo>
                  <a:lnTo>
                    <a:pt x="395" y="20883"/>
                  </a:lnTo>
                  <a:cubicBezTo>
                    <a:pt x="375" y="20882"/>
                    <a:pt x="355" y="20882"/>
                    <a:pt x="334" y="20882"/>
                  </a:cubicBezTo>
                  <a:lnTo>
                    <a:pt x="334" y="20882"/>
                  </a:lnTo>
                  <a:lnTo>
                    <a:pt x="345" y="20909"/>
                  </a:lnTo>
                  <a:lnTo>
                    <a:pt x="345" y="20909"/>
                  </a:lnTo>
                  <a:cubicBezTo>
                    <a:pt x="342" y="20911"/>
                    <a:pt x="338" y="20913"/>
                    <a:pt x="334" y="20915"/>
                  </a:cubicBezTo>
                  <a:lnTo>
                    <a:pt x="1" y="21082"/>
                  </a:lnTo>
                  <a:lnTo>
                    <a:pt x="368" y="21082"/>
                  </a:lnTo>
                  <a:cubicBezTo>
                    <a:pt x="4337" y="21149"/>
                    <a:pt x="8607" y="21182"/>
                    <a:pt x="13177" y="21182"/>
                  </a:cubicBezTo>
                  <a:lnTo>
                    <a:pt x="20182" y="21149"/>
                  </a:lnTo>
                  <a:lnTo>
                    <a:pt x="23818" y="21115"/>
                  </a:lnTo>
                  <a:cubicBezTo>
                    <a:pt x="25018" y="21115"/>
                    <a:pt x="26253" y="21115"/>
                    <a:pt x="27487" y="21015"/>
                  </a:cubicBezTo>
                  <a:cubicBezTo>
                    <a:pt x="30055" y="20748"/>
                    <a:pt x="32490" y="19748"/>
                    <a:pt x="34492" y="18113"/>
                  </a:cubicBezTo>
                  <a:cubicBezTo>
                    <a:pt x="36393" y="16579"/>
                    <a:pt x="37961" y="14677"/>
                    <a:pt x="39195" y="12542"/>
                  </a:cubicBezTo>
                  <a:cubicBezTo>
                    <a:pt x="40329" y="10574"/>
                    <a:pt x="41263" y="8473"/>
                    <a:pt x="41997" y="6271"/>
                  </a:cubicBezTo>
                  <a:cubicBezTo>
                    <a:pt x="42698" y="4270"/>
                    <a:pt x="43198" y="2202"/>
                    <a:pt x="43565" y="100"/>
                  </a:cubicBezTo>
                  <a:lnTo>
                    <a:pt x="4356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50"/>
            <p:cNvSpPr/>
            <p:nvPr/>
          </p:nvSpPr>
          <p:spPr>
            <a:xfrm>
              <a:off x="13912150" y="2579575"/>
              <a:ext cx="105925" cy="91750"/>
            </a:xfrm>
            <a:custGeom>
              <a:rect b="b" l="l" r="r" t="t"/>
              <a:pathLst>
                <a:path extrusionOk="0" h="3670" w="4237">
                  <a:moveTo>
                    <a:pt x="2102" y="1035"/>
                  </a:moveTo>
                  <a:lnTo>
                    <a:pt x="2569" y="2202"/>
                  </a:lnTo>
                  <a:lnTo>
                    <a:pt x="1635" y="2202"/>
                  </a:lnTo>
                  <a:lnTo>
                    <a:pt x="2102" y="1035"/>
                  </a:lnTo>
                  <a:close/>
                  <a:moveTo>
                    <a:pt x="1602" y="1"/>
                  </a:moveTo>
                  <a:lnTo>
                    <a:pt x="0" y="3670"/>
                  </a:lnTo>
                  <a:lnTo>
                    <a:pt x="1034" y="3670"/>
                  </a:lnTo>
                  <a:lnTo>
                    <a:pt x="1335" y="2969"/>
                  </a:lnTo>
                  <a:lnTo>
                    <a:pt x="2869" y="2969"/>
                  </a:lnTo>
                  <a:lnTo>
                    <a:pt x="3169" y="3670"/>
                  </a:lnTo>
                  <a:lnTo>
                    <a:pt x="4237" y="3670"/>
                  </a:lnTo>
                  <a:lnTo>
                    <a:pt x="263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50"/>
            <p:cNvSpPr/>
            <p:nvPr/>
          </p:nvSpPr>
          <p:spPr>
            <a:xfrm>
              <a:off x="14025550" y="2579575"/>
              <a:ext cx="82600" cy="91750"/>
            </a:xfrm>
            <a:custGeom>
              <a:rect b="b" l="l" r="r" t="t"/>
              <a:pathLst>
                <a:path extrusionOk="0" h="3670" w="3304">
                  <a:moveTo>
                    <a:pt x="1602" y="835"/>
                  </a:moveTo>
                  <a:cubicBezTo>
                    <a:pt x="2036" y="835"/>
                    <a:pt x="2236" y="1035"/>
                    <a:pt x="2236" y="1368"/>
                  </a:cubicBezTo>
                  <a:cubicBezTo>
                    <a:pt x="2236" y="1702"/>
                    <a:pt x="2036" y="1902"/>
                    <a:pt x="1602" y="1902"/>
                  </a:cubicBezTo>
                  <a:lnTo>
                    <a:pt x="1035" y="1902"/>
                  </a:lnTo>
                  <a:lnTo>
                    <a:pt x="1035" y="835"/>
                  </a:lnTo>
                  <a:close/>
                  <a:moveTo>
                    <a:pt x="1" y="1"/>
                  </a:moveTo>
                  <a:lnTo>
                    <a:pt x="1" y="3670"/>
                  </a:lnTo>
                  <a:lnTo>
                    <a:pt x="1035" y="3670"/>
                  </a:lnTo>
                  <a:lnTo>
                    <a:pt x="1035" y="2736"/>
                  </a:lnTo>
                  <a:lnTo>
                    <a:pt x="1669" y="2736"/>
                  </a:lnTo>
                  <a:cubicBezTo>
                    <a:pt x="2670" y="2736"/>
                    <a:pt x="3303" y="2202"/>
                    <a:pt x="3303" y="1368"/>
                  </a:cubicBezTo>
                  <a:cubicBezTo>
                    <a:pt x="3303" y="534"/>
                    <a:pt x="2670" y="1"/>
                    <a:pt x="166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50"/>
            <p:cNvSpPr/>
            <p:nvPr/>
          </p:nvSpPr>
          <p:spPr>
            <a:xfrm>
              <a:off x="14120625" y="2579575"/>
              <a:ext cx="84250" cy="91750"/>
            </a:xfrm>
            <a:custGeom>
              <a:rect b="b" l="l" r="r" t="t"/>
              <a:pathLst>
                <a:path extrusionOk="0" h="3670" w="3370">
                  <a:moveTo>
                    <a:pt x="1602" y="835"/>
                  </a:moveTo>
                  <a:cubicBezTo>
                    <a:pt x="2036" y="835"/>
                    <a:pt x="2236" y="1035"/>
                    <a:pt x="2236" y="1368"/>
                  </a:cubicBezTo>
                  <a:cubicBezTo>
                    <a:pt x="2236" y="1702"/>
                    <a:pt x="2036" y="1902"/>
                    <a:pt x="1602" y="1902"/>
                  </a:cubicBezTo>
                  <a:lnTo>
                    <a:pt x="1035" y="1902"/>
                  </a:lnTo>
                  <a:lnTo>
                    <a:pt x="1035" y="835"/>
                  </a:lnTo>
                  <a:close/>
                  <a:moveTo>
                    <a:pt x="1" y="1"/>
                  </a:moveTo>
                  <a:lnTo>
                    <a:pt x="1" y="3670"/>
                  </a:lnTo>
                  <a:lnTo>
                    <a:pt x="1035" y="3670"/>
                  </a:lnTo>
                  <a:lnTo>
                    <a:pt x="1035" y="2703"/>
                  </a:lnTo>
                  <a:lnTo>
                    <a:pt x="1602" y="2703"/>
                  </a:lnTo>
                  <a:lnTo>
                    <a:pt x="2236" y="3670"/>
                  </a:lnTo>
                  <a:lnTo>
                    <a:pt x="3370" y="3670"/>
                  </a:lnTo>
                  <a:lnTo>
                    <a:pt x="2569" y="2502"/>
                  </a:lnTo>
                  <a:cubicBezTo>
                    <a:pt x="3036" y="2302"/>
                    <a:pt x="3303" y="1835"/>
                    <a:pt x="3270" y="1368"/>
                  </a:cubicBezTo>
                  <a:cubicBezTo>
                    <a:pt x="3270" y="534"/>
                    <a:pt x="2669" y="1"/>
                    <a:pt x="166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50"/>
            <p:cNvSpPr/>
            <p:nvPr/>
          </p:nvSpPr>
          <p:spPr>
            <a:xfrm>
              <a:off x="13743700" y="2751375"/>
              <a:ext cx="58400" cy="55900"/>
            </a:xfrm>
            <a:custGeom>
              <a:rect b="b" l="l" r="r" t="t"/>
              <a:pathLst>
                <a:path extrusionOk="0" h="2236" w="2336">
                  <a:moveTo>
                    <a:pt x="2335" y="0"/>
                  </a:moveTo>
                  <a:cubicBezTo>
                    <a:pt x="1868" y="300"/>
                    <a:pt x="1435" y="634"/>
                    <a:pt x="1068" y="1034"/>
                  </a:cubicBezTo>
                  <a:cubicBezTo>
                    <a:pt x="667" y="1368"/>
                    <a:pt x="300" y="1768"/>
                    <a:pt x="0" y="2235"/>
                  </a:cubicBezTo>
                  <a:cubicBezTo>
                    <a:pt x="868" y="1601"/>
                    <a:pt x="1635" y="834"/>
                    <a:pt x="233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50"/>
            <p:cNvSpPr/>
            <p:nvPr/>
          </p:nvSpPr>
          <p:spPr>
            <a:xfrm>
              <a:off x="13738700" y="2753025"/>
              <a:ext cx="65900" cy="56750"/>
            </a:xfrm>
            <a:custGeom>
              <a:rect b="b" l="l" r="r" t="t"/>
              <a:pathLst>
                <a:path extrusionOk="0" h="2270" w="2636">
                  <a:moveTo>
                    <a:pt x="0" y="1"/>
                  </a:moveTo>
                  <a:cubicBezTo>
                    <a:pt x="767" y="868"/>
                    <a:pt x="1668" y="1635"/>
                    <a:pt x="2635" y="2269"/>
                  </a:cubicBezTo>
                  <a:cubicBezTo>
                    <a:pt x="2268" y="1802"/>
                    <a:pt x="1835" y="1402"/>
                    <a:pt x="1368" y="1035"/>
                  </a:cubicBezTo>
                  <a:cubicBezTo>
                    <a:pt x="967" y="635"/>
                    <a:pt x="500" y="301"/>
                    <a:pt x="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50"/>
            <p:cNvSpPr/>
            <p:nvPr/>
          </p:nvSpPr>
          <p:spPr>
            <a:xfrm>
              <a:off x="13863775" y="2753025"/>
              <a:ext cx="50075" cy="44225"/>
            </a:xfrm>
            <a:custGeom>
              <a:rect b="b" l="l" r="r" t="t"/>
              <a:pathLst>
                <a:path extrusionOk="0" h="1769" w="2003">
                  <a:moveTo>
                    <a:pt x="2002" y="1"/>
                  </a:moveTo>
                  <a:lnTo>
                    <a:pt x="2002" y="1"/>
                  </a:lnTo>
                  <a:cubicBezTo>
                    <a:pt x="1602" y="201"/>
                    <a:pt x="1235" y="501"/>
                    <a:pt x="935" y="802"/>
                  </a:cubicBezTo>
                  <a:cubicBezTo>
                    <a:pt x="568" y="1068"/>
                    <a:pt x="268" y="1402"/>
                    <a:pt x="1" y="1769"/>
                  </a:cubicBezTo>
                  <a:cubicBezTo>
                    <a:pt x="401" y="1569"/>
                    <a:pt x="768" y="1302"/>
                    <a:pt x="1068" y="968"/>
                  </a:cubicBezTo>
                  <a:cubicBezTo>
                    <a:pt x="1435" y="701"/>
                    <a:pt x="1735" y="368"/>
                    <a:pt x="200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50"/>
            <p:cNvSpPr/>
            <p:nvPr/>
          </p:nvSpPr>
          <p:spPr>
            <a:xfrm>
              <a:off x="13861275" y="2752200"/>
              <a:ext cx="53400" cy="49225"/>
            </a:xfrm>
            <a:custGeom>
              <a:rect b="b" l="l" r="r" t="t"/>
              <a:pathLst>
                <a:path extrusionOk="0" h="1969" w="2136">
                  <a:moveTo>
                    <a:pt x="1" y="1"/>
                  </a:moveTo>
                  <a:lnTo>
                    <a:pt x="1" y="1"/>
                  </a:lnTo>
                  <a:cubicBezTo>
                    <a:pt x="601" y="768"/>
                    <a:pt x="1335" y="1435"/>
                    <a:pt x="2135" y="1969"/>
                  </a:cubicBezTo>
                  <a:cubicBezTo>
                    <a:pt x="1835" y="1568"/>
                    <a:pt x="1535" y="1201"/>
                    <a:pt x="1135" y="901"/>
                  </a:cubicBezTo>
                  <a:cubicBezTo>
                    <a:pt x="801" y="568"/>
                    <a:pt x="434" y="267"/>
                    <a:pt x="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50"/>
            <p:cNvSpPr/>
            <p:nvPr/>
          </p:nvSpPr>
          <p:spPr>
            <a:xfrm>
              <a:off x="13985525" y="2755550"/>
              <a:ext cx="49225" cy="44200"/>
            </a:xfrm>
            <a:custGeom>
              <a:rect b="b" l="l" r="r" t="t"/>
              <a:pathLst>
                <a:path extrusionOk="0" h="1768" w="1969">
                  <a:moveTo>
                    <a:pt x="1969" y="0"/>
                  </a:moveTo>
                  <a:lnTo>
                    <a:pt x="1969" y="0"/>
                  </a:lnTo>
                  <a:cubicBezTo>
                    <a:pt x="1235" y="467"/>
                    <a:pt x="535" y="1067"/>
                    <a:pt x="1" y="1768"/>
                  </a:cubicBezTo>
                  <a:cubicBezTo>
                    <a:pt x="368" y="1534"/>
                    <a:pt x="735" y="1268"/>
                    <a:pt x="1068" y="967"/>
                  </a:cubicBezTo>
                  <a:cubicBezTo>
                    <a:pt x="1402" y="701"/>
                    <a:pt x="1735" y="367"/>
                    <a:pt x="196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50"/>
            <p:cNvSpPr/>
            <p:nvPr/>
          </p:nvSpPr>
          <p:spPr>
            <a:xfrm>
              <a:off x="13983025" y="2754700"/>
              <a:ext cx="52575" cy="49225"/>
            </a:xfrm>
            <a:custGeom>
              <a:rect b="b" l="l" r="r" t="t"/>
              <a:pathLst>
                <a:path extrusionOk="0" h="1969" w="2103">
                  <a:moveTo>
                    <a:pt x="1" y="1"/>
                  </a:moveTo>
                  <a:cubicBezTo>
                    <a:pt x="268" y="401"/>
                    <a:pt x="601" y="768"/>
                    <a:pt x="968" y="1068"/>
                  </a:cubicBezTo>
                  <a:cubicBezTo>
                    <a:pt x="1286" y="1386"/>
                    <a:pt x="1633" y="1673"/>
                    <a:pt x="2040" y="1930"/>
                  </a:cubicBezTo>
                  <a:lnTo>
                    <a:pt x="2040" y="1930"/>
                  </a:lnTo>
                  <a:cubicBezTo>
                    <a:pt x="1477" y="1179"/>
                    <a:pt x="755" y="525"/>
                    <a:pt x="1" y="1"/>
                  </a:cubicBezTo>
                  <a:close/>
                  <a:moveTo>
                    <a:pt x="2040" y="1930"/>
                  </a:moveTo>
                  <a:cubicBezTo>
                    <a:pt x="2050" y="1943"/>
                    <a:pt x="2059" y="1956"/>
                    <a:pt x="2069" y="1969"/>
                  </a:cubicBezTo>
                  <a:lnTo>
                    <a:pt x="2102" y="1969"/>
                  </a:lnTo>
                  <a:cubicBezTo>
                    <a:pt x="2081" y="1956"/>
                    <a:pt x="2061" y="1943"/>
                    <a:pt x="2040" y="193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50"/>
            <p:cNvSpPr/>
            <p:nvPr/>
          </p:nvSpPr>
          <p:spPr>
            <a:xfrm>
              <a:off x="14098950" y="2758050"/>
              <a:ext cx="49225" cy="43375"/>
            </a:xfrm>
            <a:custGeom>
              <a:rect b="b" l="l" r="r" t="t"/>
              <a:pathLst>
                <a:path extrusionOk="0" h="1735" w="1969">
                  <a:moveTo>
                    <a:pt x="1968" y="0"/>
                  </a:moveTo>
                  <a:cubicBezTo>
                    <a:pt x="1568" y="200"/>
                    <a:pt x="1235" y="467"/>
                    <a:pt x="901" y="801"/>
                  </a:cubicBezTo>
                  <a:cubicBezTo>
                    <a:pt x="567" y="1068"/>
                    <a:pt x="234" y="1368"/>
                    <a:pt x="0" y="1735"/>
                  </a:cubicBezTo>
                  <a:cubicBezTo>
                    <a:pt x="401" y="1535"/>
                    <a:pt x="734" y="1268"/>
                    <a:pt x="1068" y="934"/>
                  </a:cubicBezTo>
                  <a:cubicBezTo>
                    <a:pt x="1401" y="667"/>
                    <a:pt x="1735" y="367"/>
                    <a:pt x="196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50"/>
            <p:cNvSpPr/>
            <p:nvPr/>
          </p:nvSpPr>
          <p:spPr>
            <a:xfrm>
              <a:off x="14096450" y="2757200"/>
              <a:ext cx="52550" cy="48400"/>
            </a:xfrm>
            <a:custGeom>
              <a:rect b="b" l="l" r="r" t="t"/>
              <a:pathLst>
                <a:path extrusionOk="0" h="1936" w="2102">
                  <a:moveTo>
                    <a:pt x="0" y="1"/>
                  </a:moveTo>
                  <a:lnTo>
                    <a:pt x="0" y="1"/>
                  </a:lnTo>
                  <a:cubicBezTo>
                    <a:pt x="267" y="401"/>
                    <a:pt x="601" y="735"/>
                    <a:pt x="968" y="1035"/>
                  </a:cubicBezTo>
                  <a:cubicBezTo>
                    <a:pt x="1301" y="1402"/>
                    <a:pt x="1702" y="1702"/>
                    <a:pt x="2102" y="1935"/>
                  </a:cubicBezTo>
                  <a:cubicBezTo>
                    <a:pt x="1835" y="1535"/>
                    <a:pt x="1501" y="1202"/>
                    <a:pt x="1134" y="901"/>
                  </a:cubicBezTo>
                  <a:cubicBezTo>
                    <a:pt x="801" y="534"/>
                    <a:pt x="434" y="234"/>
                    <a:pt x="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50"/>
            <p:cNvSpPr/>
            <p:nvPr/>
          </p:nvSpPr>
          <p:spPr>
            <a:xfrm>
              <a:off x="14192350" y="2757200"/>
              <a:ext cx="47550" cy="43400"/>
            </a:xfrm>
            <a:custGeom>
              <a:rect b="b" l="l" r="r" t="t"/>
              <a:pathLst>
                <a:path extrusionOk="0" h="1736" w="1902">
                  <a:moveTo>
                    <a:pt x="1902" y="1"/>
                  </a:moveTo>
                  <a:lnTo>
                    <a:pt x="1902" y="1"/>
                  </a:lnTo>
                  <a:cubicBezTo>
                    <a:pt x="1535" y="201"/>
                    <a:pt x="1168" y="468"/>
                    <a:pt x="901" y="768"/>
                  </a:cubicBezTo>
                  <a:cubicBezTo>
                    <a:pt x="534" y="1035"/>
                    <a:pt x="234" y="1368"/>
                    <a:pt x="0" y="1735"/>
                  </a:cubicBezTo>
                  <a:cubicBezTo>
                    <a:pt x="734" y="1268"/>
                    <a:pt x="1368" y="668"/>
                    <a:pt x="190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50"/>
            <p:cNvSpPr/>
            <p:nvPr/>
          </p:nvSpPr>
          <p:spPr>
            <a:xfrm>
              <a:off x="14189025" y="2757200"/>
              <a:ext cx="52550" cy="46725"/>
            </a:xfrm>
            <a:custGeom>
              <a:rect b="b" l="l" r="r" t="t"/>
              <a:pathLst>
                <a:path extrusionOk="0" h="1869" w="2102">
                  <a:moveTo>
                    <a:pt x="0" y="1"/>
                  </a:moveTo>
                  <a:cubicBezTo>
                    <a:pt x="267" y="368"/>
                    <a:pt x="600" y="735"/>
                    <a:pt x="1001" y="1035"/>
                  </a:cubicBezTo>
                  <a:cubicBezTo>
                    <a:pt x="1334" y="1368"/>
                    <a:pt x="1701" y="1635"/>
                    <a:pt x="2102" y="1869"/>
                  </a:cubicBezTo>
                  <a:cubicBezTo>
                    <a:pt x="1835" y="1468"/>
                    <a:pt x="1501" y="1102"/>
                    <a:pt x="1134" y="835"/>
                  </a:cubicBezTo>
                  <a:cubicBezTo>
                    <a:pt x="801" y="468"/>
                    <a:pt x="400" y="201"/>
                    <a:pt x="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50"/>
            <p:cNvSpPr/>
            <p:nvPr/>
          </p:nvSpPr>
          <p:spPr>
            <a:xfrm>
              <a:off x="13691150" y="2822250"/>
              <a:ext cx="59250" cy="53400"/>
            </a:xfrm>
            <a:custGeom>
              <a:rect b="b" l="l" r="r" t="t"/>
              <a:pathLst>
                <a:path extrusionOk="0" h="2136" w="2370">
                  <a:moveTo>
                    <a:pt x="2369" y="1"/>
                  </a:moveTo>
                  <a:lnTo>
                    <a:pt x="2369" y="1"/>
                  </a:lnTo>
                  <a:cubicBezTo>
                    <a:pt x="1468" y="601"/>
                    <a:pt x="668" y="1302"/>
                    <a:pt x="1" y="2135"/>
                  </a:cubicBezTo>
                  <a:cubicBezTo>
                    <a:pt x="434" y="1869"/>
                    <a:pt x="868" y="1535"/>
                    <a:pt x="1235" y="1135"/>
                  </a:cubicBezTo>
                  <a:cubicBezTo>
                    <a:pt x="1669" y="801"/>
                    <a:pt x="2036" y="434"/>
                    <a:pt x="236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50"/>
            <p:cNvSpPr/>
            <p:nvPr/>
          </p:nvSpPr>
          <p:spPr>
            <a:xfrm>
              <a:off x="13686975" y="2821425"/>
              <a:ext cx="64250" cy="58400"/>
            </a:xfrm>
            <a:custGeom>
              <a:rect b="b" l="l" r="r" t="t"/>
              <a:pathLst>
                <a:path extrusionOk="0" h="2336" w="2570">
                  <a:moveTo>
                    <a:pt x="1" y="0"/>
                  </a:moveTo>
                  <a:cubicBezTo>
                    <a:pt x="335" y="467"/>
                    <a:pt x="768" y="901"/>
                    <a:pt x="1202" y="1268"/>
                  </a:cubicBezTo>
                  <a:cubicBezTo>
                    <a:pt x="1602" y="1668"/>
                    <a:pt x="2069" y="2035"/>
                    <a:pt x="2569" y="2335"/>
                  </a:cubicBezTo>
                  <a:cubicBezTo>
                    <a:pt x="2203" y="1868"/>
                    <a:pt x="1802" y="1435"/>
                    <a:pt x="1369" y="1101"/>
                  </a:cubicBezTo>
                  <a:cubicBezTo>
                    <a:pt x="935" y="667"/>
                    <a:pt x="501" y="300"/>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50"/>
            <p:cNvSpPr/>
            <p:nvPr/>
          </p:nvSpPr>
          <p:spPr>
            <a:xfrm>
              <a:off x="13811250" y="2826425"/>
              <a:ext cx="50875" cy="42550"/>
            </a:xfrm>
            <a:custGeom>
              <a:rect b="b" l="l" r="r" t="t"/>
              <a:pathLst>
                <a:path extrusionOk="0" h="1702" w="2035">
                  <a:moveTo>
                    <a:pt x="2035" y="0"/>
                  </a:moveTo>
                  <a:cubicBezTo>
                    <a:pt x="1268" y="467"/>
                    <a:pt x="601" y="1034"/>
                    <a:pt x="0" y="1702"/>
                  </a:cubicBezTo>
                  <a:cubicBezTo>
                    <a:pt x="400" y="1501"/>
                    <a:pt x="767" y="1268"/>
                    <a:pt x="1101" y="934"/>
                  </a:cubicBezTo>
                  <a:cubicBezTo>
                    <a:pt x="1468" y="701"/>
                    <a:pt x="1768" y="367"/>
                    <a:pt x="203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50"/>
            <p:cNvSpPr/>
            <p:nvPr/>
          </p:nvSpPr>
          <p:spPr>
            <a:xfrm>
              <a:off x="13810400" y="2823925"/>
              <a:ext cx="51725" cy="50900"/>
            </a:xfrm>
            <a:custGeom>
              <a:rect b="b" l="l" r="r" t="t"/>
              <a:pathLst>
                <a:path extrusionOk="0" h="2036" w="2069">
                  <a:moveTo>
                    <a:pt x="1" y="0"/>
                  </a:moveTo>
                  <a:lnTo>
                    <a:pt x="1" y="0"/>
                  </a:lnTo>
                  <a:cubicBezTo>
                    <a:pt x="268" y="434"/>
                    <a:pt x="568" y="801"/>
                    <a:pt x="935" y="1101"/>
                  </a:cubicBezTo>
                  <a:cubicBezTo>
                    <a:pt x="1268" y="1468"/>
                    <a:pt x="1635" y="1768"/>
                    <a:pt x="2069" y="2035"/>
                  </a:cubicBezTo>
                  <a:cubicBezTo>
                    <a:pt x="1469" y="1268"/>
                    <a:pt x="768" y="567"/>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50"/>
            <p:cNvSpPr/>
            <p:nvPr/>
          </p:nvSpPr>
          <p:spPr>
            <a:xfrm>
              <a:off x="13933000" y="2832250"/>
              <a:ext cx="50900" cy="42575"/>
            </a:xfrm>
            <a:custGeom>
              <a:rect b="b" l="l" r="r" t="t"/>
              <a:pathLst>
                <a:path extrusionOk="0" h="1703" w="2036">
                  <a:moveTo>
                    <a:pt x="2035" y="1"/>
                  </a:moveTo>
                  <a:lnTo>
                    <a:pt x="2035" y="1"/>
                  </a:lnTo>
                  <a:cubicBezTo>
                    <a:pt x="1635" y="201"/>
                    <a:pt x="1268" y="468"/>
                    <a:pt x="934" y="768"/>
                  </a:cubicBezTo>
                  <a:cubicBezTo>
                    <a:pt x="567" y="1035"/>
                    <a:pt x="267" y="1335"/>
                    <a:pt x="0" y="1702"/>
                  </a:cubicBezTo>
                  <a:cubicBezTo>
                    <a:pt x="401" y="1502"/>
                    <a:pt x="768" y="1235"/>
                    <a:pt x="1068" y="935"/>
                  </a:cubicBezTo>
                  <a:cubicBezTo>
                    <a:pt x="1435" y="668"/>
                    <a:pt x="1768" y="368"/>
                    <a:pt x="203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50"/>
            <p:cNvSpPr/>
            <p:nvPr/>
          </p:nvSpPr>
          <p:spPr>
            <a:xfrm>
              <a:off x="13931325" y="2829750"/>
              <a:ext cx="51725" cy="50900"/>
            </a:xfrm>
            <a:custGeom>
              <a:rect b="b" l="l" r="r" t="t"/>
              <a:pathLst>
                <a:path extrusionOk="0" h="2036" w="2069">
                  <a:moveTo>
                    <a:pt x="1" y="1"/>
                  </a:moveTo>
                  <a:cubicBezTo>
                    <a:pt x="267" y="401"/>
                    <a:pt x="601" y="768"/>
                    <a:pt x="968" y="1102"/>
                  </a:cubicBezTo>
                  <a:cubicBezTo>
                    <a:pt x="1268" y="1469"/>
                    <a:pt x="1635" y="1769"/>
                    <a:pt x="2069" y="2036"/>
                  </a:cubicBezTo>
                  <a:cubicBezTo>
                    <a:pt x="1802" y="1635"/>
                    <a:pt x="1468" y="1268"/>
                    <a:pt x="1101" y="935"/>
                  </a:cubicBezTo>
                  <a:cubicBezTo>
                    <a:pt x="801" y="568"/>
                    <a:pt x="434" y="268"/>
                    <a:pt x="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50"/>
            <p:cNvSpPr/>
            <p:nvPr/>
          </p:nvSpPr>
          <p:spPr>
            <a:xfrm>
              <a:off x="14046400" y="2838100"/>
              <a:ext cx="50900" cy="41725"/>
            </a:xfrm>
            <a:custGeom>
              <a:rect b="b" l="l" r="r" t="t"/>
              <a:pathLst>
                <a:path extrusionOk="0" h="1669" w="2036">
                  <a:moveTo>
                    <a:pt x="2036" y="0"/>
                  </a:moveTo>
                  <a:cubicBezTo>
                    <a:pt x="1635" y="167"/>
                    <a:pt x="1268" y="434"/>
                    <a:pt x="935" y="734"/>
                  </a:cubicBezTo>
                  <a:cubicBezTo>
                    <a:pt x="568" y="1001"/>
                    <a:pt x="268" y="1301"/>
                    <a:pt x="1" y="1668"/>
                  </a:cubicBezTo>
                  <a:cubicBezTo>
                    <a:pt x="768" y="1235"/>
                    <a:pt x="1435" y="668"/>
                    <a:pt x="203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50"/>
            <p:cNvSpPr/>
            <p:nvPr/>
          </p:nvSpPr>
          <p:spPr>
            <a:xfrm>
              <a:off x="14044750" y="2835600"/>
              <a:ext cx="51725" cy="50050"/>
            </a:xfrm>
            <a:custGeom>
              <a:rect b="b" l="l" r="r" t="t"/>
              <a:pathLst>
                <a:path extrusionOk="0" h="2002" w="2069">
                  <a:moveTo>
                    <a:pt x="0" y="0"/>
                  </a:moveTo>
                  <a:lnTo>
                    <a:pt x="0" y="0"/>
                  </a:lnTo>
                  <a:cubicBezTo>
                    <a:pt x="267" y="401"/>
                    <a:pt x="601" y="768"/>
                    <a:pt x="968" y="1068"/>
                  </a:cubicBezTo>
                  <a:cubicBezTo>
                    <a:pt x="1268" y="1435"/>
                    <a:pt x="1635" y="1735"/>
                    <a:pt x="2068" y="2002"/>
                  </a:cubicBezTo>
                  <a:cubicBezTo>
                    <a:pt x="1801" y="1601"/>
                    <a:pt x="1468" y="1235"/>
                    <a:pt x="1101" y="934"/>
                  </a:cubicBezTo>
                  <a:cubicBezTo>
                    <a:pt x="801" y="567"/>
                    <a:pt x="434" y="234"/>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50"/>
            <p:cNvSpPr/>
            <p:nvPr/>
          </p:nvSpPr>
          <p:spPr>
            <a:xfrm>
              <a:off x="14139800" y="2839775"/>
              <a:ext cx="49225" cy="42550"/>
            </a:xfrm>
            <a:custGeom>
              <a:rect b="b" l="l" r="r" t="t"/>
              <a:pathLst>
                <a:path extrusionOk="0" h="1702" w="1969">
                  <a:moveTo>
                    <a:pt x="1969" y="0"/>
                  </a:moveTo>
                  <a:lnTo>
                    <a:pt x="1969" y="0"/>
                  </a:lnTo>
                  <a:cubicBezTo>
                    <a:pt x="1202" y="434"/>
                    <a:pt x="568" y="1001"/>
                    <a:pt x="1" y="1701"/>
                  </a:cubicBezTo>
                  <a:cubicBezTo>
                    <a:pt x="401" y="1501"/>
                    <a:pt x="735" y="1234"/>
                    <a:pt x="1068" y="934"/>
                  </a:cubicBezTo>
                  <a:cubicBezTo>
                    <a:pt x="1402" y="667"/>
                    <a:pt x="1702" y="334"/>
                    <a:pt x="196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50"/>
            <p:cNvSpPr/>
            <p:nvPr/>
          </p:nvSpPr>
          <p:spPr>
            <a:xfrm>
              <a:off x="14138150" y="2838100"/>
              <a:ext cx="50875" cy="48400"/>
            </a:xfrm>
            <a:custGeom>
              <a:rect b="b" l="l" r="r" t="t"/>
              <a:pathLst>
                <a:path extrusionOk="0" h="1936" w="2035">
                  <a:moveTo>
                    <a:pt x="0" y="0"/>
                  </a:moveTo>
                  <a:lnTo>
                    <a:pt x="0" y="0"/>
                  </a:lnTo>
                  <a:cubicBezTo>
                    <a:pt x="267" y="401"/>
                    <a:pt x="567" y="734"/>
                    <a:pt x="934" y="1034"/>
                  </a:cubicBezTo>
                  <a:cubicBezTo>
                    <a:pt x="1268" y="1401"/>
                    <a:pt x="1635" y="1702"/>
                    <a:pt x="2035" y="1935"/>
                  </a:cubicBezTo>
                  <a:cubicBezTo>
                    <a:pt x="1768" y="1535"/>
                    <a:pt x="1468" y="1168"/>
                    <a:pt x="1101" y="868"/>
                  </a:cubicBezTo>
                  <a:cubicBezTo>
                    <a:pt x="767" y="534"/>
                    <a:pt x="400" y="234"/>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50"/>
            <p:cNvSpPr/>
            <p:nvPr/>
          </p:nvSpPr>
          <p:spPr>
            <a:xfrm>
              <a:off x="13589425" y="2898975"/>
              <a:ext cx="59225" cy="53400"/>
            </a:xfrm>
            <a:custGeom>
              <a:rect b="b" l="l" r="r" t="t"/>
              <a:pathLst>
                <a:path extrusionOk="0" h="2136" w="2369">
                  <a:moveTo>
                    <a:pt x="2369" y="0"/>
                  </a:moveTo>
                  <a:cubicBezTo>
                    <a:pt x="1501" y="601"/>
                    <a:pt x="701" y="1301"/>
                    <a:pt x="0" y="2135"/>
                  </a:cubicBezTo>
                  <a:cubicBezTo>
                    <a:pt x="901" y="1535"/>
                    <a:pt x="1701" y="801"/>
                    <a:pt x="236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50"/>
            <p:cNvSpPr/>
            <p:nvPr/>
          </p:nvSpPr>
          <p:spPr>
            <a:xfrm>
              <a:off x="13586075" y="2898150"/>
              <a:ext cx="64250" cy="58400"/>
            </a:xfrm>
            <a:custGeom>
              <a:rect b="b" l="l" r="r" t="t"/>
              <a:pathLst>
                <a:path extrusionOk="0" h="2336" w="2570">
                  <a:moveTo>
                    <a:pt x="1" y="0"/>
                  </a:moveTo>
                  <a:cubicBezTo>
                    <a:pt x="334" y="467"/>
                    <a:pt x="768" y="867"/>
                    <a:pt x="1202" y="1268"/>
                  </a:cubicBezTo>
                  <a:cubicBezTo>
                    <a:pt x="1602" y="1668"/>
                    <a:pt x="2069" y="2035"/>
                    <a:pt x="2569" y="2335"/>
                  </a:cubicBezTo>
                  <a:cubicBezTo>
                    <a:pt x="1802" y="1434"/>
                    <a:pt x="935" y="667"/>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50"/>
            <p:cNvSpPr/>
            <p:nvPr/>
          </p:nvSpPr>
          <p:spPr>
            <a:xfrm>
              <a:off x="13710325" y="2903150"/>
              <a:ext cx="50900" cy="42550"/>
            </a:xfrm>
            <a:custGeom>
              <a:rect b="b" l="l" r="r" t="t"/>
              <a:pathLst>
                <a:path extrusionOk="0" h="1702" w="2036">
                  <a:moveTo>
                    <a:pt x="2036" y="0"/>
                  </a:moveTo>
                  <a:cubicBezTo>
                    <a:pt x="1635" y="200"/>
                    <a:pt x="1269" y="467"/>
                    <a:pt x="935" y="767"/>
                  </a:cubicBezTo>
                  <a:cubicBezTo>
                    <a:pt x="568" y="1034"/>
                    <a:pt x="268" y="1335"/>
                    <a:pt x="1" y="1701"/>
                  </a:cubicBezTo>
                  <a:cubicBezTo>
                    <a:pt x="768" y="1268"/>
                    <a:pt x="1435" y="667"/>
                    <a:pt x="203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50"/>
            <p:cNvSpPr/>
            <p:nvPr/>
          </p:nvSpPr>
          <p:spPr>
            <a:xfrm>
              <a:off x="13709500" y="2900650"/>
              <a:ext cx="50900" cy="50875"/>
            </a:xfrm>
            <a:custGeom>
              <a:rect b="b" l="l" r="r" t="t"/>
              <a:pathLst>
                <a:path extrusionOk="0" h="2035" w="2036">
                  <a:moveTo>
                    <a:pt x="1" y="0"/>
                  </a:moveTo>
                  <a:cubicBezTo>
                    <a:pt x="234" y="434"/>
                    <a:pt x="568" y="801"/>
                    <a:pt x="935" y="1101"/>
                  </a:cubicBezTo>
                  <a:cubicBezTo>
                    <a:pt x="1268" y="1468"/>
                    <a:pt x="1635" y="1768"/>
                    <a:pt x="2035" y="2035"/>
                  </a:cubicBezTo>
                  <a:cubicBezTo>
                    <a:pt x="1769" y="1635"/>
                    <a:pt x="1468" y="1268"/>
                    <a:pt x="1101" y="934"/>
                  </a:cubicBezTo>
                  <a:cubicBezTo>
                    <a:pt x="768" y="567"/>
                    <a:pt x="401" y="267"/>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50"/>
            <p:cNvSpPr/>
            <p:nvPr/>
          </p:nvSpPr>
          <p:spPr>
            <a:xfrm>
              <a:off x="13831250" y="2908975"/>
              <a:ext cx="50900" cy="42550"/>
            </a:xfrm>
            <a:custGeom>
              <a:rect b="b" l="l" r="r" t="t"/>
              <a:pathLst>
                <a:path extrusionOk="0" h="1702" w="2036">
                  <a:moveTo>
                    <a:pt x="2036" y="1"/>
                  </a:moveTo>
                  <a:lnTo>
                    <a:pt x="2036" y="1"/>
                  </a:lnTo>
                  <a:cubicBezTo>
                    <a:pt x="1268" y="434"/>
                    <a:pt x="601" y="1035"/>
                    <a:pt x="1" y="1702"/>
                  </a:cubicBezTo>
                  <a:cubicBezTo>
                    <a:pt x="401" y="1502"/>
                    <a:pt x="768" y="1235"/>
                    <a:pt x="1102" y="935"/>
                  </a:cubicBezTo>
                  <a:cubicBezTo>
                    <a:pt x="1468" y="668"/>
                    <a:pt x="1769" y="368"/>
                    <a:pt x="203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50"/>
            <p:cNvSpPr/>
            <p:nvPr/>
          </p:nvSpPr>
          <p:spPr>
            <a:xfrm>
              <a:off x="13830425" y="2906475"/>
              <a:ext cx="50900" cy="50900"/>
            </a:xfrm>
            <a:custGeom>
              <a:rect b="b" l="l" r="r" t="t"/>
              <a:pathLst>
                <a:path extrusionOk="0" h="2036" w="2036">
                  <a:moveTo>
                    <a:pt x="0" y="1"/>
                  </a:moveTo>
                  <a:lnTo>
                    <a:pt x="0" y="1"/>
                  </a:lnTo>
                  <a:cubicBezTo>
                    <a:pt x="267" y="401"/>
                    <a:pt x="567" y="768"/>
                    <a:pt x="934" y="1101"/>
                  </a:cubicBezTo>
                  <a:cubicBezTo>
                    <a:pt x="1268" y="1468"/>
                    <a:pt x="1635" y="1769"/>
                    <a:pt x="2035" y="2035"/>
                  </a:cubicBezTo>
                  <a:cubicBezTo>
                    <a:pt x="1802" y="1602"/>
                    <a:pt x="1468" y="1235"/>
                    <a:pt x="1101" y="935"/>
                  </a:cubicBezTo>
                  <a:cubicBezTo>
                    <a:pt x="768" y="568"/>
                    <a:pt x="401" y="268"/>
                    <a:pt x="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50"/>
            <p:cNvSpPr/>
            <p:nvPr/>
          </p:nvSpPr>
          <p:spPr>
            <a:xfrm>
              <a:off x="13944675" y="2913975"/>
              <a:ext cx="50900" cy="42575"/>
            </a:xfrm>
            <a:custGeom>
              <a:rect b="b" l="l" r="r" t="t"/>
              <a:pathLst>
                <a:path extrusionOk="0" h="1703" w="2036">
                  <a:moveTo>
                    <a:pt x="2035" y="1"/>
                  </a:moveTo>
                  <a:lnTo>
                    <a:pt x="2035" y="1"/>
                  </a:lnTo>
                  <a:cubicBezTo>
                    <a:pt x="1635" y="201"/>
                    <a:pt x="1268" y="468"/>
                    <a:pt x="968" y="768"/>
                  </a:cubicBezTo>
                  <a:cubicBezTo>
                    <a:pt x="601" y="1035"/>
                    <a:pt x="267" y="1335"/>
                    <a:pt x="0" y="1702"/>
                  </a:cubicBezTo>
                  <a:cubicBezTo>
                    <a:pt x="401" y="1502"/>
                    <a:pt x="768" y="1268"/>
                    <a:pt x="1101" y="935"/>
                  </a:cubicBezTo>
                  <a:cubicBezTo>
                    <a:pt x="1468" y="701"/>
                    <a:pt x="1768" y="368"/>
                    <a:pt x="203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50"/>
            <p:cNvSpPr/>
            <p:nvPr/>
          </p:nvSpPr>
          <p:spPr>
            <a:xfrm>
              <a:off x="13943825" y="2912325"/>
              <a:ext cx="50900" cy="50050"/>
            </a:xfrm>
            <a:custGeom>
              <a:rect b="b" l="l" r="r" t="t"/>
              <a:pathLst>
                <a:path extrusionOk="0" h="2002" w="2036">
                  <a:moveTo>
                    <a:pt x="1" y="0"/>
                  </a:moveTo>
                  <a:lnTo>
                    <a:pt x="1" y="0"/>
                  </a:lnTo>
                  <a:cubicBezTo>
                    <a:pt x="268" y="400"/>
                    <a:pt x="568" y="767"/>
                    <a:pt x="935" y="1068"/>
                  </a:cubicBezTo>
                  <a:cubicBezTo>
                    <a:pt x="1269" y="1435"/>
                    <a:pt x="1635" y="1735"/>
                    <a:pt x="2036" y="2002"/>
                  </a:cubicBezTo>
                  <a:cubicBezTo>
                    <a:pt x="1802" y="1601"/>
                    <a:pt x="1469" y="1234"/>
                    <a:pt x="1102" y="934"/>
                  </a:cubicBezTo>
                  <a:cubicBezTo>
                    <a:pt x="768" y="567"/>
                    <a:pt x="401" y="234"/>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50"/>
            <p:cNvSpPr/>
            <p:nvPr/>
          </p:nvSpPr>
          <p:spPr>
            <a:xfrm>
              <a:off x="14038900" y="2915650"/>
              <a:ext cx="48400" cy="42550"/>
            </a:xfrm>
            <a:custGeom>
              <a:rect b="b" l="l" r="r" t="t"/>
              <a:pathLst>
                <a:path extrusionOk="0" h="1702" w="1936">
                  <a:moveTo>
                    <a:pt x="1935" y="1"/>
                  </a:moveTo>
                  <a:lnTo>
                    <a:pt x="1935" y="1"/>
                  </a:lnTo>
                  <a:cubicBezTo>
                    <a:pt x="1568" y="201"/>
                    <a:pt x="1202" y="468"/>
                    <a:pt x="901" y="768"/>
                  </a:cubicBezTo>
                  <a:cubicBezTo>
                    <a:pt x="534" y="1035"/>
                    <a:pt x="234" y="1368"/>
                    <a:pt x="1" y="1702"/>
                  </a:cubicBezTo>
                  <a:cubicBezTo>
                    <a:pt x="368" y="1502"/>
                    <a:pt x="735" y="1268"/>
                    <a:pt x="1035" y="935"/>
                  </a:cubicBezTo>
                  <a:cubicBezTo>
                    <a:pt x="1402" y="668"/>
                    <a:pt x="1702" y="368"/>
                    <a:pt x="193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50"/>
            <p:cNvSpPr/>
            <p:nvPr/>
          </p:nvSpPr>
          <p:spPr>
            <a:xfrm>
              <a:off x="14036400" y="2914825"/>
              <a:ext cx="51725" cy="48375"/>
            </a:xfrm>
            <a:custGeom>
              <a:rect b="b" l="l" r="r" t="t"/>
              <a:pathLst>
                <a:path extrusionOk="0" h="1935" w="2069">
                  <a:moveTo>
                    <a:pt x="1" y="0"/>
                  </a:moveTo>
                  <a:cubicBezTo>
                    <a:pt x="601" y="734"/>
                    <a:pt x="1268" y="1401"/>
                    <a:pt x="2069" y="1935"/>
                  </a:cubicBezTo>
                  <a:cubicBezTo>
                    <a:pt x="1802" y="1535"/>
                    <a:pt x="1468" y="1168"/>
                    <a:pt x="1101" y="868"/>
                  </a:cubicBezTo>
                  <a:cubicBezTo>
                    <a:pt x="801" y="534"/>
                    <a:pt x="434" y="234"/>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1" name="Google Shape;1151;p50"/>
          <p:cNvGrpSpPr/>
          <p:nvPr/>
        </p:nvGrpSpPr>
        <p:grpSpPr>
          <a:xfrm flipH="1">
            <a:off x="6979988" y="4408125"/>
            <a:ext cx="1239225" cy="590675"/>
            <a:chOff x="10668175" y="4492400"/>
            <a:chExt cx="1239225" cy="590675"/>
          </a:xfrm>
        </p:grpSpPr>
        <p:sp>
          <p:nvSpPr>
            <p:cNvPr id="1152" name="Google Shape;1152;p50"/>
            <p:cNvSpPr/>
            <p:nvPr/>
          </p:nvSpPr>
          <p:spPr>
            <a:xfrm>
              <a:off x="10668175" y="4630225"/>
              <a:ext cx="1205050" cy="452850"/>
            </a:xfrm>
            <a:custGeom>
              <a:rect b="b" l="l" r="r" t="t"/>
              <a:pathLst>
                <a:path extrusionOk="0" h="18114" w="48202">
                  <a:moveTo>
                    <a:pt x="31016" y="0"/>
                  </a:moveTo>
                  <a:cubicBezTo>
                    <a:pt x="30081" y="0"/>
                    <a:pt x="29126" y="63"/>
                    <a:pt x="28154" y="200"/>
                  </a:cubicBezTo>
                  <a:cubicBezTo>
                    <a:pt x="20348" y="1268"/>
                    <a:pt x="13443" y="7205"/>
                    <a:pt x="13443" y="7205"/>
                  </a:cubicBezTo>
                  <a:lnTo>
                    <a:pt x="0" y="17112"/>
                  </a:lnTo>
                  <a:cubicBezTo>
                    <a:pt x="0" y="17112"/>
                    <a:pt x="6405" y="16979"/>
                    <a:pt x="16012" y="13176"/>
                  </a:cubicBezTo>
                  <a:cubicBezTo>
                    <a:pt x="18045" y="12381"/>
                    <a:pt x="19883" y="12059"/>
                    <a:pt x="21527" y="12059"/>
                  </a:cubicBezTo>
                  <a:cubicBezTo>
                    <a:pt x="28645" y="12059"/>
                    <a:pt x="32123" y="18113"/>
                    <a:pt x="32123" y="18113"/>
                  </a:cubicBezTo>
                  <a:lnTo>
                    <a:pt x="48201" y="6805"/>
                  </a:lnTo>
                  <a:cubicBezTo>
                    <a:pt x="48201" y="6805"/>
                    <a:pt x="40758" y="0"/>
                    <a:pt x="31016" y="0"/>
                  </a:cubicBezTo>
                  <a:close/>
                </a:path>
              </a:pathLst>
            </a:custGeom>
            <a:solidFill>
              <a:srgbClr val="BDB9B0">
                <a:alpha val="57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50"/>
            <p:cNvSpPr/>
            <p:nvPr/>
          </p:nvSpPr>
          <p:spPr>
            <a:xfrm>
              <a:off x="10698175" y="4494300"/>
              <a:ext cx="1205075" cy="454500"/>
            </a:xfrm>
            <a:custGeom>
              <a:rect b="b" l="l" r="r" t="t"/>
              <a:pathLst>
                <a:path extrusionOk="0" h="18180" w="48203">
                  <a:moveTo>
                    <a:pt x="30991" y="0"/>
                  </a:moveTo>
                  <a:cubicBezTo>
                    <a:pt x="30054" y="0"/>
                    <a:pt x="29096" y="63"/>
                    <a:pt x="28121" y="200"/>
                  </a:cubicBezTo>
                  <a:cubicBezTo>
                    <a:pt x="20349" y="1334"/>
                    <a:pt x="13411" y="7238"/>
                    <a:pt x="13411" y="7238"/>
                  </a:cubicBezTo>
                  <a:lnTo>
                    <a:pt x="1" y="17179"/>
                  </a:lnTo>
                  <a:cubicBezTo>
                    <a:pt x="1" y="17179"/>
                    <a:pt x="6372" y="17012"/>
                    <a:pt x="15979" y="13243"/>
                  </a:cubicBezTo>
                  <a:cubicBezTo>
                    <a:pt x="18026" y="12439"/>
                    <a:pt x="19874" y="12113"/>
                    <a:pt x="21526" y="12113"/>
                  </a:cubicBezTo>
                  <a:cubicBezTo>
                    <a:pt x="28651" y="12113"/>
                    <a:pt x="32124" y="18180"/>
                    <a:pt x="32124" y="18180"/>
                  </a:cubicBezTo>
                  <a:lnTo>
                    <a:pt x="48202" y="6805"/>
                  </a:lnTo>
                  <a:cubicBezTo>
                    <a:pt x="48202" y="6805"/>
                    <a:pt x="40759" y="0"/>
                    <a:pt x="3099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50"/>
            <p:cNvSpPr/>
            <p:nvPr/>
          </p:nvSpPr>
          <p:spPr>
            <a:xfrm>
              <a:off x="10698175" y="4492400"/>
              <a:ext cx="1209225" cy="458900"/>
            </a:xfrm>
            <a:custGeom>
              <a:rect b="b" l="l" r="r" t="t"/>
              <a:pathLst>
                <a:path extrusionOk="0" h="18356" w="48369">
                  <a:moveTo>
                    <a:pt x="31015" y="0"/>
                  </a:moveTo>
                  <a:cubicBezTo>
                    <a:pt x="30275" y="0"/>
                    <a:pt x="29531" y="36"/>
                    <a:pt x="28788" y="109"/>
                  </a:cubicBezTo>
                  <a:cubicBezTo>
                    <a:pt x="27220" y="276"/>
                    <a:pt x="25686" y="610"/>
                    <a:pt x="24185" y="1143"/>
                  </a:cubicBezTo>
                  <a:cubicBezTo>
                    <a:pt x="22784" y="1610"/>
                    <a:pt x="21416" y="2177"/>
                    <a:pt x="20082" y="2878"/>
                  </a:cubicBezTo>
                  <a:cubicBezTo>
                    <a:pt x="17714" y="4079"/>
                    <a:pt x="15445" y="5546"/>
                    <a:pt x="13377" y="7248"/>
                  </a:cubicBezTo>
                  <a:lnTo>
                    <a:pt x="1" y="17255"/>
                  </a:lnTo>
                  <a:lnTo>
                    <a:pt x="1" y="17255"/>
                  </a:lnTo>
                  <a:lnTo>
                    <a:pt x="13477" y="7348"/>
                  </a:lnTo>
                  <a:cubicBezTo>
                    <a:pt x="15545" y="5680"/>
                    <a:pt x="17780" y="4212"/>
                    <a:pt x="20149" y="3011"/>
                  </a:cubicBezTo>
                  <a:cubicBezTo>
                    <a:pt x="21483" y="2344"/>
                    <a:pt x="22851" y="1777"/>
                    <a:pt x="24252" y="1310"/>
                  </a:cubicBezTo>
                  <a:cubicBezTo>
                    <a:pt x="25719" y="810"/>
                    <a:pt x="27254" y="476"/>
                    <a:pt x="28822" y="309"/>
                  </a:cubicBezTo>
                  <a:cubicBezTo>
                    <a:pt x="29557" y="236"/>
                    <a:pt x="30293" y="200"/>
                    <a:pt x="31027" y="200"/>
                  </a:cubicBezTo>
                  <a:cubicBezTo>
                    <a:pt x="33653" y="200"/>
                    <a:pt x="36252" y="664"/>
                    <a:pt x="38729" y="1577"/>
                  </a:cubicBezTo>
                  <a:cubicBezTo>
                    <a:pt x="42098" y="2744"/>
                    <a:pt x="45267" y="4546"/>
                    <a:pt x="48035" y="6847"/>
                  </a:cubicBezTo>
                  <a:lnTo>
                    <a:pt x="48038" y="6850"/>
                  </a:lnTo>
                  <a:lnTo>
                    <a:pt x="48038" y="6850"/>
                  </a:lnTo>
                  <a:lnTo>
                    <a:pt x="32156" y="18086"/>
                  </a:lnTo>
                  <a:lnTo>
                    <a:pt x="32156" y="18086"/>
                  </a:lnTo>
                  <a:cubicBezTo>
                    <a:pt x="31470" y="17059"/>
                    <a:pt x="30659" y="16127"/>
                    <a:pt x="29756" y="15320"/>
                  </a:cubicBezTo>
                  <a:cubicBezTo>
                    <a:pt x="28855" y="14486"/>
                    <a:pt x="27821" y="13819"/>
                    <a:pt x="26753" y="13285"/>
                  </a:cubicBezTo>
                  <a:cubicBezTo>
                    <a:pt x="25105" y="12514"/>
                    <a:pt x="23330" y="12104"/>
                    <a:pt x="21529" y="12104"/>
                  </a:cubicBezTo>
                  <a:cubicBezTo>
                    <a:pt x="21070" y="12104"/>
                    <a:pt x="20609" y="12130"/>
                    <a:pt x="20149" y="12185"/>
                  </a:cubicBezTo>
                  <a:cubicBezTo>
                    <a:pt x="19115" y="12285"/>
                    <a:pt x="18114" y="12518"/>
                    <a:pt x="17113" y="12852"/>
                  </a:cubicBezTo>
                  <a:cubicBezTo>
                    <a:pt x="16179" y="13152"/>
                    <a:pt x="15279" y="13519"/>
                    <a:pt x="14411" y="13852"/>
                  </a:cubicBezTo>
                  <a:cubicBezTo>
                    <a:pt x="12677" y="14486"/>
                    <a:pt x="11076" y="15020"/>
                    <a:pt x="9574" y="15420"/>
                  </a:cubicBezTo>
                  <a:cubicBezTo>
                    <a:pt x="7273" y="16087"/>
                    <a:pt x="4938" y="16588"/>
                    <a:pt x="2569" y="16955"/>
                  </a:cubicBezTo>
                  <a:cubicBezTo>
                    <a:pt x="1736" y="17088"/>
                    <a:pt x="1068" y="17155"/>
                    <a:pt x="635" y="17188"/>
                  </a:cubicBezTo>
                  <a:lnTo>
                    <a:pt x="168" y="17221"/>
                  </a:lnTo>
                  <a:lnTo>
                    <a:pt x="668" y="17221"/>
                  </a:lnTo>
                  <a:cubicBezTo>
                    <a:pt x="1102" y="17188"/>
                    <a:pt x="1736" y="17121"/>
                    <a:pt x="2569" y="17021"/>
                  </a:cubicBezTo>
                  <a:cubicBezTo>
                    <a:pt x="4938" y="16688"/>
                    <a:pt x="7306" y="16187"/>
                    <a:pt x="9608" y="15520"/>
                  </a:cubicBezTo>
                  <a:cubicBezTo>
                    <a:pt x="11109" y="15120"/>
                    <a:pt x="12743" y="14586"/>
                    <a:pt x="14478" y="13952"/>
                  </a:cubicBezTo>
                  <a:cubicBezTo>
                    <a:pt x="15345" y="13652"/>
                    <a:pt x="16246" y="13285"/>
                    <a:pt x="17180" y="12985"/>
                  </a:cubicBezTo>
                  <a:cubicBezTo>
                    <a:pt x="18147" y="12652"/>
                    <a:pt x="19148" y="12451"/>
                    <a:pt x="20182" y="12351"/>
                  </a:cubicBezTo>
                  <a:cubicBezTo>
                    <a:pt x="20646" y="12295"/>
                    <a:pt x="21112" y="12267"/>
                    <a:pt x="21578" y="12267"/>
                  </a:cubicBezTo>
                  <a:cubicBezTo>
                    <a:pt x="23327" y="12267"/>
                    <a:pt x="25073" y="12662"/>
                    <a:pt x="26653" y="13452"/>
                  </a:cubicBezTo>
                  <a:cubicBezTo>
                    <a:pt x="28855" y="14520"/>
                    <a:pt x="30723" y="16187"/>
                    <a:pt x="32024" y="18289"/>
                  </a:cubicBezTo>
                  <a:lnTo>
                    <a:pt x="32091" y="18356"/>
                  </a:lnTo>
                  <a:lnTo>
                    <a:pt x="32191" y="18322"/>
                  </a:lnTo>
                  <a:lnTo>
                    <a:pt x="48269" y="6981"/>
                  </a:lnTo>
                  <a:lnTo>
                    <a:pt x="48369" y="6881"/>
                  </a:lnTo>
                  <a:lnTo>
                    <a:pt x="48269" y="6814"/>
                  </a:lnTo>
                  <a:lnTo>
                    <a:pt x="48169" y="6714"/>
                  </a:lnTo>
                  <a:cubicBezTo>
                    <a:pt x="45367" y="4379"/>
                    <a:pt x="42198" y="2578"/>
                    <a:pt x="38762" y="1377"/>
                  </a:cubicBezTo>
                  <a:cubicBezTo>
                    <a:pt x="36285" y="464"/>
                    <a:pt x="33666" y="0"/>
                    <a:pt x="3101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50"/>
            <p:cNvSpPr/>
            <p:nvPr/>
          </p:nvSpPr>
          <p:spPr>
            <a:xfrm>
              <a:off x="11322800" y="4701925"/>
              <a:ext cx="8300" cy="65900"/>
            </a:xfrm>
            <a:custGeom>
              <a:rect b="b" l="l" r="r" t="t"/>
              <a:pathLst>
                <a:path extrusionOk="0" h="2636" w="332">
                  <a:moveTo>
                    <a:pt x="267" y="1"/>
                  </a:moveTo>
                  <a:lnTo>
                    <a:pt x="267" y="1"/>
                  </a:lnTo>
                  <a:cubicBezTo>
                    <a:pt x="134" y="401"/>
                    <a:pt x="67" y="868"/>
                    <a:pt x="67" y="1302"/>
                  </a:cubicBezTo>
                  <a:cubicBezTo>
                    <a:pt x="4" y="1709"/>
                    <a:pt x="1" y="2117"/>
                    <a:pt x="56" y="2552"/>
                  </a:cubicBezTo>
                  <a:lnTo>
                    <a:pt x="56" y="2552"/>
                  </a:lnTo>
                  <a:cubicBezTo>
                    <a:pt x="271" y="1711"/>
                    <a:pt x="332" y="840"/>
                    <a:pt x="267" y="1"/>
                  </a:cubicBezTo>
                  <a:close/>
                  <a:moveTo>
                    <a:pt x="56" y="2552"/>
                  </a:moveTo>
                  <a:lnTo>
                    <a:pt x="56" y="2552"/>
                  </a:lnTo>
                  <a:cubicBezTo>
                    <a:pt x="49" y="2580"/>
                    <a:pt x="41" y="2608"/>
                    <a:pt x="34" y="2636"/>
                  </a:cubicBezTo>
                  <a:lnTo>
                    <a:pt x="67" y="2636"/>
                  </a:lnTo>
                  <a:cubicBezTo>
                    <a:pt x="63" y="2608"/>
                    <a:pt x="59" y="2580"/>
                    <a:pt x="56" y="2552"/>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50"/>
            <p:cNvSpPr/>
            <p:nvPr/>
          </p:nvSpPr>
          <p:spPr>
            <a:xfrm>
              <a:off x="11291950" y="4733725"/>
              <a:ext cx="72575" cy="6075"/>
            </a:xfrm>
            <a:custGeom>
              <a:rect b="b" l="l" r="r" t="t"/>
              <a:pathLst>
                <a:path extrusionOk="0" h="243" w="2903">
                  <a:moveTo>
                    <a:pt x="1532" y="0"/>
                  </a:moveTo>
                  <a:cubicBezTo>
                    <a:pt x="1022" y="0"/>
                    <a:pt x="511" y="42"/>
                    <a:pt x="0" y="130"/>
                  </a:cubicBezTo>
                  <a:cubicBezTo>
                    <a:pt x="350" y="205"/>
                    <a:pt x="720" y="242"/>
                    <a:pt x="1079" y="242"/>
                  </a:cubicBezTo>
                  <a:cubicBezTo>
                    <a:pt x="1199" y="242"/>
                    <a:pt x="1318" y="238"/>
                    <a:pt x="1435" y="230"/>
                  </a:cubicBezTo>
                  <a:cubicBezTo>
                    <a:pt x="1523" y="236"/>
                    <a:pt x="1611" y="239"/>
                    <a:pt x="1698" y="239"/>
                  </a:cubicBezTo>
                  <a:cubicBezTo>
                    <a:pt x="2101" y="239"/>
                    <a:pt x="2491" y="179"/>
                    <a:pt x="2902" y="96"/>
                  </a:cubicBezTo>
                  <a:cubicBezTo>
                    <a:pt x="2446" y="33"/>
                    <a:pt x="1989" y="0"/>
                    <a:pt x="153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50"/>
            <p:cNvSpPr/>
            <p:nvPr/>
          </p:nvSpPr>
          <p:spPr>
            <a:xfrm>
              <a:off x="11389525" y="4637725"/>
              <a:ext cx="8350" cy="65075"/>
            </a:xfrm>
            <a:custGeom>
              <a:rect b="b" l="l" r="r" t="t"/>
              <a:pathLst>
                <a:path extrusionOk="0" h="2603" w="334">
                  <a:moveTo>
                    <a:pt x="267" y="0"/>
                  </a:moveTo>
                  <a:cubicBezTo>
                    <a:pt x="133" y="434"/>
                    <a:pt x="67" y="868"/>
                    <a:pt x="100" y="1301"/>
                  </a:cubicBezTo>
                  <a:cubicBezTo>
                    <a:pt x="0" y="1702"/>
                    <a:pt x="0" y="2169"/>
                    <a:pt x="100" y="2602"/>
                  </a:cubicBezTo>
                  <a:cubicBezTo>
                    <a:pt x="234" y="2169"/>
                    <a:pt x="300" y="1735"/>
                    <a:pt x="267" y="1301"/>
                  </a:cubicBezTo>
                  <a:cubicBezTo>
                    <a:pt x="334" y="868"/>
                    <a:pt x="334" y="434"/>
                    <a:pt x="26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50"/>
            <p:cNvSpPr/>
            <p:nvPr/>
          </p:nvSpPr>
          <p:spPr>
            <a:xfrm>
              <a:off x="11359500" y="4668550"/>
              <a:ext cx="70075" cy="6750"/>
            </a:xfrm>
            <a:custGeom>
              <a:rect b="b" l="l" r="r" t="t"/>
              <a:pathLst>
                <a:path extrusionOk="0" h="270" w="2803">
                  <a:moveTo>
                    <a:pt x="1897" y="0"/>
                  </a:moveTo>
                  <a:cubicBezTo>
                    <a:pt x="1732" y="0"/>
                    <a:pt x="1567" y="11"/>
                    <a:pt x="1401" y="35"/>
                  </a:cubicBezTo>
                  <a:cubicBezTo>
                    <a:pt x="1318" y="29"/>
                    <a:pt x="1235" y="26"/>
                    <a:pt x="1150" y="26"/>
                  </a:cubicBezTo>
                  <a:cubicBezTo>
                    <a:pt x="759" y="26"/>
                    <a:pt x="357" y="86"/>
                    <a:pt x="0" y="168"/>
                  </a:cubicBezTo>
                  <a:cubicBezTo>
                    <a:pt x="302" y="233"/>
                    <a:pt x="603" y="270"/>
                    <a:pt x="905" y="270"/>
                  </a:cubicBezTo>
                  <a:cubicBezTo>
                    <a:pt x="1070" y="270"/>
                    <a:pt x="1236" y="259"/>
                    <a:pt x="1401" y="235"/>
                  </a:cubicBezTo>
                  <a:cubicBezTo>
                    <a:pt x="1484" y="241"/>
                    <a:pt x="1567" y="244"/>
                    <a:pt x="1649" y="244"/>
                  </a:cubicBezTo>
                  <a:cubicBezTo>
                    <a:pt x="2034" y="244"/>
                    <a:pt x="2418" y="184"/>
                    <a:pt x="2802" y="102"/>
                  </a:cubicBezTo>
                  <a:cubicBezTo>
                    <a:pt x="2501" y="37"/>
                    <a:pt x="2199" y="0"/>
                    <a:pt x="189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50"/>
            <p:cNvSpPr/>
            <p:nvPr/>
          </p:nvSpPr>
          <p:spPr>
            <a:xfrm>
              <a:off x="11459575" y="4581000"/>
              <a:ext cx="12525" cy="65075"/>
            </a:xfrm>
            <a:custGeom>
              <a:rect b="b" l="l" r="r" t="t"/>
              <a:pathLst>
                <a:path extrusionOk="0" h="2603" w="501">
                  <a:moveTo>
                    <a:pt x="500" y="1"/>
                  </a:moveTo>
                  <a:lnTo>
                    <a:pt x="500" y="1"/>
                  </a:lnTo>
                  <a:cubicBezTo>
                    <a:pt x="300" y="401"/>
                    <a:pt x="200" y="835"/>
                    <a:pt x="133" y="1269"/>
                  </a:cubicBezTo>
                  <a:cubicBezTo>
                    <a:pt x="33" y="1702"/>
                    <a:pt x="0" y="2136"/>
                    <a:pt x="33" y="2603"/>
                  </a:cubicBezTo>
                  <a:cubicBezTo>
                    <a:pt x="200" y="2169"/>
                    <a:pt x="300" y="1736"/>
                    <a:pt x="367" y="1302"/>
                  </a:cubicBezTo>
                  <a:cubicBezTo>
                    <a:pt x="467" y="868"/>
                    <a:pt x="500" y="435"/>
                    <a:pt x="50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50"/>
            <p:cNvSpPr/>
            <p:nvPr/>
          </p:nvSpPr>
          <p:spPr>
            <a:xfrm>
              <a:off x="11430375" y="4611725"/>
              <a:ext cx="71750" cy="7250"/>
            </a:xfrm>
            <a:custGeom>
              <a:rect b="b" l="l" r="r" t="t"/>
              <a:pathLst>
                <a:path extrusionOk="0" h="290" w="2870">
                  <a:moveTo>
                    <a:pt x="777" y="0"/>
                  </a:moveTo>
                  <a:cubicBezTo>
                    <a:pt x="519" y="0"/>
                    <a:pt x="260" y="13"/>
                    <a:pt x="1" y="40"/>
                  </a:cubicBezTo>
                  <a:cubicBezTo>
                    <a:pt x="468" y="173"/>
                    <a:pt x="935" y="240"/>
                    <a:pt x="1435" y="240"/>
                  </a:cubicBezTo>
                  <a:cubicBezTo>
                    <a:pt x="1668" y="273"/>
                    <a:pt x="1910" y="290"/>
                    <a:pt x="2152" y="290"/>
                  </a:cubicBezTo>
                  <a:cubicBezTo>
                    <a:pt x="2394" y="290"/>
                    <a:pt x="2636" y="273"/>
                    <a:pt x="2869" y="240"/>
                  </a:cubicBezTo>
                  <a:cubicBezTo>
                    <a:pt x="2186" y="93"/>
                    <a:pt x="1484" y="0"/>
                    <a:pt x="77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50"/>
            <p:cNvSpPr/>
            <p:nvPr/>
          </p:nvSpPr>
          <p:spPr>
            <a:xfrm>
              <a:off x="11532125" y="4523475"/>
              <a:ext cx="11700" cy="63400"/>
            </a:xfrm>
            <a:custGeom>
              <a:rect b="b" l="l" r="r" t="t"/>
              <a:pathLst>
                <a:path extrusionOk="0" h="2536" w="468">
                  <a:moveTo>
                    <a:pt x="434" y="0"/>
                  </a:moveTo>
                  <a:lnTo>
                    <a:pt x="434" y="0"/>
                  </a:lnTo>
                  <a:cubicBezTo>
                    <a:pt x="267" y="367"/>
                    <a:pt x="167" y="801"/>
                    <a:pt x="134" y="1235"/>
                  </a:cubicBezTo>
                  <a:cubicBezTo>
                    <a:pt x="33" y="1668"/>
                    <a:pt x="0" y="2102"/>
                    <a:pt x="33" y="2535"/>
                  </a:cubicBezTo>
                  <a:cubicBezTo>
                    <a:pt x="200" y="2135"/>
                    <a:pt x="300" y="1702"/>
                    <a:pt x="334" y="1268"/>
                  </a:cubicBezTo>
                  <a:cubicBezTo>
                    <a:pt x="434" y="868"/>
                    <a:pt x="467" y="401"/>
                    <a:pt x="43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50"/>
            <p:cNvSpPr/>
            <p:nvPr/>
          </p:nvSpPr>
          <p:spPr>
            <a:xfrm>
              <a:off x="11502925" y="4553075"/>
              <a:ext cx="70900" cy="7450"/>
            </a:xfrm>
            <a:custGeom>
              <a:rect b="b" l="l" r="r" t="t"/>
              <a:pathLst>
                <a:path extrusionOk="0" h="298" w="2836">
                  <a:moveTo>
                    <a:pt x="718" y="1"/>
                  </a:moveTo>
                  <a:cubicBezTo>
                    <a:pt x="476" y="1"/>
                    <a:pt x="234" y="17"/>
                    <a:pt x="1" y="51"/>
                  </a:cubicBezTo>
                  <a:cubicBezTo>
                    <a:pt x="468" y="184"/>
                    <a:pt x="935" y="251"/>
                    <a:pt x="1402" y="251"/>
                  </a:cubicBezTo>
                  <a:cubicBezTo>
                    <a:pt x="1612" y="281"/>
                    <a:pt x="1828" y="297"/>
                    <a:pt x="2045" y="297"/>
                  </a:cubicBezTo>
                  <a:cubicBezTo>
                    <a:pt x="2312" y="297"/>
                    <a:pt x="2579" y="272"/>
                    <a:pt x="2836" y="217"/>
                  </a:cubicBezTo>
                  <a:cubicBezTo>
                    <a:pt x="2449" y="107"/>
                    <a:pt x="2062" y="42"/>
                    <a:pt x="1675" y="42"/>
                  </a:cubicBezTo>
                  <a:cubicBezTo>
                    <a:pt x="1595" y="42"/>
                    <a:pt x="1515" y="45"/>
                    <a:pt x="1435" y="51"/>
                  </a:cubicBezTo>
                  <a:cubicBezTo>
                    <a:pt x="1201" y="17"/>
                    <a:pt x="960" y="1"/>
                    <a:pt x="71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50"/>
            <p:cNvSpPr/>
            <p:nvPr/>
          </p:nvSpPr>
          <p:spPr>
            <a:xfrm>
              <a:off x="11426200" y="4743625"/>
              <a:ext cx="8375" cy="70075"/>
            </a:xfrm>
            <a:custGeom>
              <a:rect b="b" l="l" r="r" t="t"/>
              <a:pathLst>
                <a:path extrusionOk="0" h="2803" w="335">
                  <a:moveTo>
                    <a:pt x="268" y="1"/>
                  </a:moveTo>
                  <a:lnTo>
                    <a:pt x="268" y="1"/>
                  </a:lnTo>
                  <a:cubicBezTo>
                    <a:pt x="134" y="468"/>
                    <a:pt x="67" y="935"/>
                    <a:pt x="67" y="1402"/>
                  </a:cubicBezTo>
                  <a:cubicBezTo>
                    <a:pt x="1" y="1869"/>
                    <a:pt x="1" y="2336"/>
                    <a:pt x="67" y="2803"/>
                  </a:cubicBezTo>
                  <a:cubicBezTo>
                    <a:pt x="268" y="1869"/>
                    <a:pt x="334" y="935"/>
                    <a:pt x="26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50"/>
            <p:cNvSpPr/>
            <p:nvPr/>
          </p:nvSpPr>
          <p:spPr>
            <a:xfrm>
              <a:off x="11392850" y="4776950"/>
              <a:ext cx="75900" cy="6475"/>
            </a:xfrm>
            <a:custGeom>
              <a:rect b="b" l="l" r="r" t="t"/>
              <a:pathLst>
                <a:path extrusionOk="0" h="259" w="3036">
                  <a:moveTo>
                    <a:pt x="2067" y="1"/>
                  </a:moveTo>
                  <a:cubicBezTo>
                    <a:pt x="1889" y="1"/>
                    <a:pt x="1712" y="12"/>
                    <a:pt x="1535" y="35"/>
                  </a:cubicBezTo>
                  <a:cubicBezTo>
                    <a:pt x="1443" y="30"/>
                    <a:pt x="1353" y="27"/>
                    <a:pt x="1263" y="27"/>
                  </a:cubicBezTo>
                  <a:cubicBezTo>
                    <a:pt x="829" y="27"/>
                    <a:pt x="415" y="92"/>
                    <a:pt x="0" y="202"/>
                  </a:cubicBezTo>
                  <a:cubicBezTo>
                    <a:pt x="388" y="240"/>
                    <a:pt x="771" y="258"/>
                    <a:pt x="1151" y="258"/>
                  </a:cubicBezTo>
                  <a:cubicBezTo>
                    <a:pt x="1785" y="258"/>
                    <a:pt x="2411" y="206"/>
                    <a:pt x="3036" y="102"/>
                  </a:cubicBezTo>
                  <a:cubicBezTo>
                    <a:pt x="2713" y="37"/>
                    <a:pt x="2390" y="1"/>
                    <a:pt x="206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50"/>
            <p:cNvSpPr/>
            <p:nvPr/>
          </p:nvSpPr>
          <p:spPr>
            <a:xfrm>
              <a:off x="11497925" y="4678575"/>
              <a:ext cx="9200" cy="57575"/>
            </a:xfrm>
            <a:custGeom>
              <a:rect b="b" l="l" r="r" t="t"/>
              <a:pathLst>
                <a:path extrusionOk="0" h="2303" w="368">
                  <a:moveTo>
                    <a:pt x="301" y="1"/>
                  </a:moveTo>
                  <a:cubicBezTo>
                    <a:pt x="167" y="334"/>
                    <a:pt x="67" y="735"/>
                    <a:pt x="67" y="1135"/>
                  </a:cubicBezTo>
                  <a:cubicBezTo>
                    <a:pt x="0" y="1502"/>
                    <a:pt x="0" y="1902"/>
                    <a:pt x="67" y="2302"/>
                  </a:cubicBezTo>
                  <a:cubicBezTo>
                    <a:pt x="201" y="1936"/>
                    <a:pt x="301" y="1535"/>
                    <a:pt x="301" y="1168"/>
                  </a:cubicBezTo>
                  <a:cubicBezTo>
                    <a:pt x="367" y="768"/>
                    <a:pt x="367" y="368"/>
                    <a:pt x="30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50"/>
            <p:cNvSpPr/>
            <p:nvPr/>
          </p:nvSpPr>
          <p:spPr>
            <a:xfrm>
              <a:off x="11472075" y="4706100"/>
              <a:ext cx="62575" cy="5025"/>
            </a:xfrm>
            <a:custGeom>
              <a:rect b="b" l="l" r="r" t="t"/>
              <a:pathLst>
                <a:path extrusionOk="0" h="201" w="2503">
                  <a:moveTo>
                    <a:pt x="1251" y="1"/>
                  </a:moveTo>
                  <a:cubicBezTo>
                    <a:pt x="834" y="1"/>
                    <a:pt x="417" y="34"/>
                    <a:pt x="0" y="101"/>
                  </a:cubicBezTo>
                  <a:cubicBezTo>
                    <a:pt x="417" y="167"/>
                    <a:pt x="834" y="201"/>
                    <a:pt x="1251" y="201"/>
                  </a:cubicBezTo>
                  <a:cubicBezTo>
                    <a:pt x="1668" y="201"/>
                    <a:pt x="2085" y="167"/>
                    <a:pt x="2502" y="101"/>
                  </a:cubicBezTo>
                  <a:cubicBezTo>
                    <a:pt x="2085" y="34"/>
                    <a:pt x="1668" y="1"/>
                    <a:pt x="125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50"/>
            <p:cNvSpPr/>
            <p:nvPr/>
          </p:nvSpPr>
          <p:spPr>
            <a:xfrm>
              <a:off x="11577150" y="4607700"/>
              <a:ext cx="9200" cy="57575"/>
            </a:xfrm>
            <a:custGeom>
              <a:rect b="b" l="l" r="r" t="t"/>
              <a:pathLst>
                <a:path extrusionOk="0" h="2303" w="368">
                  <a:moveTo>
                    <a:pt x="301" y="0"/>
                  </a:moveTo>
                  <a:cubicBezTo>
                    <a:pt x="167" y="367"/>
                    <a:pt x="100" y="768"/>
                    <a:pt x="67" y="1168"/>
                  </a:cubicBezTo>
                  <a:cubicBezTo>
                    <a:pt x="0" y="1535"/>
                    <a:pt x="0" y="1935"/>
                    <a:pt x="67" y="2302"/>
                  </a:cubicBezTo>
                  <a:cubicBezTo>
                    <a:pt x="234" y="1935"/>
                    <a:pt x="301" y="1568"/>
                    <a:pt x="301" y="1168"/>
                  </a:cubicBezTo>
                  <a:cubicBezTo>
                    <a:pt x="367" y="801"/>
                    <a:pt x="367" y="401"/>
                    <a:pt x="30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50"/>
            <p:cNvSpPr/>
            <p:nvPr/>
          </p:nvSpPr>
          <p:spPr>
            <a:xfrm>
              <a:off x="11552125" y="4635225"/>
              <a:ext cx="62575" cy="6175"/>
            </a:xfrm>
            <a:custGeom>
              <a:rect b="b" l="l" r="r" t="t"/>
              <a:pathLst>
                <a:path extrusionOk="0" h="247" w="2503">
                  <a:moveTo>
                    <a:pt x="811" y="0"/>
                  </a:moveTo>
                  <a:cubicBezTo>
                    <a:pt x="534" y="0"/>
                    <a:pt x="268" y="45"/>
                    <a:pt x="1" y="134"/>
                  </a:cubicBezTo>
                  <a:cubicBezTo>
                    <a:pt x="301" y="209"/>
                    <a:pt x="601" y="246"/>
                    <a:pt x="915" y="246"/>
                  </a:cubicBezTo>
                  <a:cubicBezTo>
                    <a:pt x="1020" y="246"/>
                    <a:pt x="1126" y="242"/>
                    <a:pt x="1235" y="234"/>
                  </a:cubicBezTo>
                  <a:cubicBezTo>
                    <a:pt x="1343" y="242"/>
                    <a:pt x="1450" y="246"/>
                    <a:pt x="1555" y="246"/>
                  </a:cubicBezTo>
                  <a:cubicBezTo>
                    <a:pt x="1871" y="246"/>
                    <a:pt x="2177" y="209"/>
                    <a:pt x="2502" y="134"/>
                  </a:cubicBezTo>
                  <a:cubicBezTo>
                    <a:pt x="2190" y="62"/>
                    <a:pt x="1895" y="7"/>
                    <a:pt x="1592" y="7"/>
                  </a:cubicBezTo>
                  <a:cubicBezTo>
                    <a:pt x="1474" y="7"/>
                    <a:pt x="1356" y="15"/>
                    <a:pt x="1235" y="34"/>
                  </a:cubicBezTo>
                  <a:cubicBezTo>
                    <a:pt x="1090" y="11"/>
                    <a:pt x="950" y="0"/>
                    <a:pt x="81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50"/>
            <p:cNvSpPr/>
            <p:nvPr/>
          </p:nvSpPr>
          <p:spPr>
            <a:xfrm>
              <a:off x="11647200" y="4556000"/>
              <a:ext cx="9200" cy="57550"/>
            </a:xfrm>
            <a:custGeom>
              <a:rect b="b" l="l" r="r" t="t"/>
              <a:pathLst>
                <a:path extrusionOk="0" h="2302" w="368">
                  <a:moveTo>
                    <a:pt x="301" y="0"/>
                  </a:moveTo>
                  <a:lnTo>
                    <a:pt x="301" y="0"/>
                  </a:lnTo>
                  <a:cubicBezTo>
                    <a:pt x="67" y="734"/>
                    <a:pt x="0" y="1535"/>
                    <a:pt x="67" y="2302"/>
                  </a:cubicBezTo>
                  <a:cubicBezTo>
                    <a:pt x="301" y="1568"/>
                    <a:pt x="367" y="767"/>
                    <a:pt x="30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50"/>
            <p:cNvSpPr/>
            <p:nvPr/>
          </p:nvSpPr>
          <p:spPr>
            <a:xfrm>
              <a:off x="11621350" y="4583200"/>
              <a:ext cx="62575" cy="6500"/>
            </a:xfrm>
            <a:custGeom>
              <a:rect b="b" l="l" r="r" t="t"/>
              <a:pathLst>
                <a:path extrusionOk="0" h="260" w="2503">
                  <a:moveTo>
                    <a:pt x="929" y="1"/>
                  </a:moveTo>
                  <a:cubicBezTo>
                    <a:pt x="620" y="1"/>
                    <a:pt x="301" y="38"/>
                    <a:pt x="0" y="113"/>
                  </a:cubicBezTo>
                  <a:cubicBezTo>
                    <a:pt x="306" y="215"/>
                    <a:pt x="631" y="259"/>
                    <a:pt x="946" y="259"/>
                  </a:cubicBezTo>
                  <a:cubicBezTo>
                    <a:pt x="1044" y="259"/>
                    <a:pt x="1140" y="254"/>
                    <a:pt x="1235" y="247"/>
                  </a:cubicBezTo>
                  <a:cubicBezTo>
                    <a:pt x="1343" y="255"/>
                    <a:pt x="1449" y="259"/>
                    <a:pt x="1555" y="259"/>
                  </a:cubicBezTo>
                  <a:cubicBezTo>
                    <a:pt x="1870" y="259"/>
                    <a:pt x="2177" y="222"/>
                    <a:pt x="2502" y="146"/>
                  </a:cubicBezTo>
                  <a:cubicBezTo>
                    <a:pt x="2171" y="45"/>
                    <a:pt x="1859" y="1"/>
                    <a:pt x="1537" y="1"/>
                  </a:cubicBezTo>
                  <a:cubicBezTo>
                    <a:pt x="1437" y="1"/>
                    <a:pt x="1337" y="5"/>
                    <a:pt x="1235" y="13"/>
                  </a:cubicBezTo>
                  <a:cubicBezTo>
                    <a:pt x="1134" y="5"/>
                    <a:pt x="1032" y="1"/>
                    <a:pt x="92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50"/>
            <p:cNvSpPr/>
            <p:nvPr/>
          </p:nvSpPr>
          <p:spPr>
            <a:xfrm>
              <a:off x="11179375" y="4696100"/>
              <a:ext cx="8350" cy="69225"/>
            </a:xfrm>
            <a:custGeom>
              <a:rect b="b" l="l" r="r" t="t"/>
              <a:pathLst>
                <a:path extrusionOk="0" h="2769" w="334">
                  <a:moveTo>
                    <a:pt x="267" y="0"/>
                  </a:moveTo>
                  <a:lnTo>
                    <a:pt x="267" y="0"/>
                  </a:lnTo>
                  <a:cubicBezTo>
                    <a:pt x="133" y="434"/>
                    <a:pt x="67" y="901"/>
                    <a:pt x="67" y="1368"/>
                  </a:cubicBezTo>
                  <a:cubicBezTo>
                    <a:pt x="0" y="1835"/>
                    <a:pt x="0" y="2302"/>
                    <a:pt x="100" y="2769"/>
                  </a:cubicBezTo>
                  <a:cubicBezTo>
                    <a:pt x="300" y="1868"/>
                    <a:pt x="334" y="934"/>
                    <a:pt x="26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50"/>
            <p:cNvSpPr/>
            <p:nvPr/>
          </p:nvSpPr>
          <p:spPr>
            <a:xfrm>
              <a:off x="11146850" y="4728950"/>
              <a:ext cx="75075" cy="6875"/>
            </a:xfrm>
            <a:custGeom>
              <a:rect b="b" l="l" r="r" t="t"/>
              <a:pathLst>
                <a:path extrusionOk="0" h="275" w="3003">
                  <a:moveTo>
                    <a:pt x="2051" y="1"/>
                  </a:moveTo>
                  <a:cubicBezTo>
                    <a:pt x="1867" y="1"/>
                    <a:pt x="1684" y="8"/>
                    <a:pt x="1501" y="21"/>
                  </a:cubicBezTo>
                  <a:cubicBezTo>
                    <a:pt x="1001" y="21"/>
                    <a:pt x="467" y="54"/>
                    <a:pt x="0" y="187"/>
                  </a:cubicBezTo>
                  <a:cubicBezTo>
                    <a:pt x="317" y="251"/>
                    <a:pt x="635" y="274"/>
                    <a:pt x="952" y="274"/>
                  </a:cubicBezTo>
                  <a:cubicBezTo>
                    <a:pt x="1135" y="274"/>
                    <a:pt x="1318" y="266"/>
                    <a:pt x="1501" y="254"/>
                  </a:cubicBezTo>
                  <a:cubicBezTo>
                    <a:pt x="2002" y="254"/>
                    <a:pt x="2535" y="221"/>
                    <a:pt x="3002" y="87"/>
                  </a:cubicBezTo>
                  <a:cubicBezTo>
                    <a:pt x="2685" y="24"/>
                    <a:pt x="2368" y="1"/>
                    <a:pt x="205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50"/>
            <p:cNvSpPr/>
            <p:nvPr/>
          </p:nvSpPr>
          <p:spPr>
            <a:xfrm>
              <a:off x="11251100" y="4630225"/>
              <a:ext cx="9125" cy="57550"/>
            </a:xfrm>
            <a:custGeom>
              <a:rect b="b" l="l" r="r" t="t"/>
              <a:pathLst>
                <a:path extrusionOk="0" h="2302" w="365">
                  <a:moveTo>
                    <a:pt x="300" y="0"/>
                  </a:moveTo>
                  <a:cubicBezTo>
                    <a:pt x="167" y="367"/>
                    <a:pt x="100" y="767"/>
                    <a:pt x="100" y="1134"/>
                  </a:cubicBezTo>
                  <a:cubicBezTo>
                    <a:pt x="5" y="1513"/>
                    <a:pt x="0" y="1892"/>
                    <a:pt x="85" y="2243"/>
                  </a:cubicBezTo>
                  <a:lnTo>
                    <a:pt x="85" y="2243"/>
                  </a:lnTo>
                  <a:cubicBezTo>
                    <a:pt x="303" y="1525"/>
                    <a:pt x="365" y="747"/>
                    <a:pt x="300" y="0"/>
                  </a:cubicBezTo>
                  <a:close/>
                  <a:moveTo>
                    <a:pt x="85" y="2243"/>
                  </a:moveTo>
                  <a:cubicBezTo>
                    <a:pt x="79" y="2263"/>
                    <a:pt x="73" y="2282"/>
                    <a:pt x="66" y="2302"/>
                  </a:cubicBezTo>
                  <a:lnTo>
                    <a:pt x="100" y="2302"/>
                  </a:lnTo>
                  <a:cubicBezTo>
                    <a:pt x="95" y="2282"/>
                    <a:pt x="89" y="2263"/>
                    <a:pt x="85" y="2243"/>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50"/>
            <p:cNvSpPr/>
            <p:nvPr/>
          </p:nvSpPr>
          <p:spPr>
            <a:xfrm>
              <a:off x="11225225" y="4657950"/>
              <a:ext cx="62575" cy="5650"/>
            </a:xfrm>
            <a:custGeom>
              <a:rect b="b" l="l" r="r" t="t"/>
              <a:pathLst>
                <a:path extrusionOk="0" h="226" w="2503">
                  <a:moveTo>
                    <a:pt x="1252" y="0"/>
                  </a:moveTo>
                  <a:cubicBezTo>
                    <a:pt x="835" y="0"/>
                    <a:pt x="418" y="42"/>
                    <a:pt x="1" y="125"/>
                  </a:cubicBezTo>
                  <a:cubicBezTo>
                    <a:pt x="418" y="192"/>
                    <a:pt x="835" y="225"/>
                    <a:pt x="1252" y="225"/>
                  </a:cubicBezTo>
                  <a:cubicBezTo>
                    <a:pt x="1669" y="225"/>
                    <a:pt x="2085" y="192"/>
                    <a:pt x="2502" y="125"/>
                  </a:cubicBezTo>
                  <a:cubicBezTo>
                    <a:pt x="2085" y="42"/>
                    <a:pt x="1669" y="0"/>
                    <a:pt x="125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50"/>
            <p:cNvSpPr/>
            <p:nvPr/>
          </p:nvSpPr>
          <p:spPr>
            <a:xfrm>
              <a:off x="11331150" y="4560175"/>
              <a:ext cx="9175" cy="57550"/>
            </a:xfrm>
            <a:custGeom>
              <a:rect b="b" l="l" r="r" t="t"/>
              <a:pathLst>
                <a:path extrusionOk="0" h="2302" w="367">
                  <a:moveTo>
                    <a:pt x="300" y="0"/>
                  </a:moveTo>
                  <a:cubicBezTo>
                    <a:pt x="133" y="367"/>
                    <a:pt x="67" y="734"/>
                    <a:pt x="67" y="1134"/>
                  </a:cubicBezTo>
                  <a:cubicBezTo>
                    <a:pt x="0" y="1501"/>
                    <a:pt x="0" y="1901"/>
                    <a:pt x="67" y="2302"/>
                  </a:cubicBezTo>
                  <a:cubicBezTo>
                    <a:pt x="200" y="1935"/>
                    <a:pt x="300" y="1534"/>
                    <a:pt x="300" y="1168"/>
                  </a:cubicBezTo>
                  <a:cubicBezTo>
                    <a:pt x="367" y="767"/>
                    <a:pt x="367" y="367"/>
                    <a:pt x="30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50"/>
            <p:cNvSpPr/>
            <p:nvPr/>
          </p:nvSpPr>
          <p:spPr>
            <a:xfrm>
              <a:off x="11304450" y="4587375"/>
              <a:ext cx="62575" cy="6475"/>
            </a:xfrm>
            <a:custGeom>
              <a:rect b="b" l="l" r="r" t="t"/>
              <a:pathLst>
                <a:path extrusionOk="0" h="259" w="2503">
                  <a:moveTo>
                    <a:pt x="948" y="0"/>
                  </a:moveTo>
                  <a:cubicBezTo>
                    <a:pt x="632" y="0"/>
                    <a:pt x="326" y="38"/>
                    <a:pt x="1" y="113"/>
                  </a:cubicBezTo>
                  <a:cubicBezTo>
                    <a:pt x="357" y="195"/>
                    <a:pt x="692" y="255"/>
                    <a:pt x="1041" y="255"/>
                  </a:cubicBezTo>
                  <a:cubicBezTo>
                    <a:pt x="1116" y="255"/>
                    <a:pt x="1191" y="252"/>
                    <a:pt x="1268" y="246"/>
                  </a:cubicBezTo>
                  <a:cubicBezTo>
                    <a:pt x="1368" y="255"/>
                    <a:pt x="1470" y="259"/>
                    <a:pt x="1574" y="259"/>
                  </a:cubicBezTo>
                  <a:cubicBezTo>
                    <a:pt x="1883" y="259"/>
                    <a:pt x="2202" y="221"/>
                    <a:pt x="2502" y="146"/>
                  </a:cubicBezTo>
                  <a:cubicBezTo>
                    <a:pt x="2197" y="44"/>
                    <a:pt x="1871" y="1"/>
                    <a:pt x="1556" y="1"/>
                  </a:cubicBezTo>
                  <a:cubicBezTo>
                    <a:pt x="1459" y="1"/>
                    <a:pt x="1363" y="5"/>
                    <a:pt x="1268" y="13"/>
                  </a:cubicBezTo>
                  <a:cubicBezTo>
                    <a:pt x="1160" y="5"/>
                    <a:pt x="1053" y="0"/>
                    <a:pt x="94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50"/>
            <p:cNvSpPr/>
            <p:nvPr/>
          </p:nvSpPr>
          <p:spPr>
            <a:xfrm>
              <a:off x="11400350" y="4508450"/>
              <a:ext cx="9200" cy="57575"/>
            </a:xfrm>
            <a:custGeom>
              <a:rect b="b" l="l" r="r" t="t"/>
              <a:pathLst>
                <a:path extrusionOk="0" h="2303" w="368">
                  <a:moveTo>
                    <a:pt x="301" y="1"/>
                  </a:moveTo>
                  <a:cubicBezTo>
                    <a:pt x="101" y="735"/>
                    <a:pt x="1" y="1502"/>
                    <a:pt x="67" y="2303"/>
                  </a:cubicBezTo>
                  <a:cubicBezTo>
                    <a:pt x="301" y="1535"/>
                    <a:pt x="368" y="768"/>
                    <a:pt x="30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50"/>
            <p:cNvSpPr/>
            <p:nvPr/>
          </p:nvSpPr>
          <p:spPr>
            <a:xfrm>
              <a:off x="11374500" y="4535675"/>
              <a:ext cx="62575" cy="5650"/>
            </a:xfrm>
            <a:custGeom>
              <a:rect b="b" l="l" r="r" t="t"/>
              <a:pathLst>
                <a:path extrusionOk="0" h="226" w="2503">
                  <a:moveTo>
                    <a:pt x="943" y="0"/>
                  </a:moveTo>
                  <a:cubicBezTo>
                    <a:pt x="620" y="0"/>
                    <a:pt x="301" y="38"/>
                    <a:pt x="1" y="113"/>
                  </a:cubicBezTo>
                  <a:cubicBezTo>
                    <a:pt x="301" y="188"/>
                    <a:pt x="620" y="225"/>
                    <a:pt x="943" y="225"/>
                  </a:cubicBezTo>
                  <a:cubicBezTo>
                    <a:pt x="1051" y="225"/>
                    <a:pt x="1160" y="221"/>
                    <a:pt x="1268" y="213"/>
                  </a:cubicBezTo>
                  <a:cubicBezTo>
                    <a:pt x="1368" y="221"/>
                    <a:pt x="1470" y="225"/>
                    <a:pt x="1574" y="225"/>
                  </a:cubicBezTo>
                  <a:cubicBezTo>
                    <a:pt x="1883" y="225"/>
                    <a:pt x="2202" y="188"/>
                    <a:pt x="2502" y="113"/>
                  </a:cubicBezTo>
                  <a:cubicBezTo>
                    <a:pt x="2202" y="38"/>
                    <a:pt x="1883" y="0"/>
                    <a:pt x="1574" y="0"/>
                  </a:cubicBezTo>
                  <a:cubicBezTo>
                    <a:pt x="1470" y="0"/>
                    <a:pt x="1368" y="4"/>
                    <a:pt x="1268" y="13"/>
                  </a:cubicBezTo>
                  <a:cubicBezTo>
                    <a:pt x="1160" y="4"/>
                    <a:pt x="1051" y="0"/>
                    <a:pt x="94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2" name="Shape 1182"/>
        <p:cNvGrpSpPr/>
        <p:nvPr/>
      </p:nvGrpSpPr>
      <p:grpSpPr>
        <a:xfrm>
          <a:off x="0" y="0"/>
          <a:ext cx="0" cy="0"/>
          <a:chOff x="0" y="0"/>
          <a:chExt cx="0" cy="0"/>
        </a:xfrm>
      </p:grpSpPr>
      <p:sp>
        <p:nvSpPr>
          <p:cNvPr id="1183" name="Google Shape;1183;p51"/>
          <p:cNvSpPr txBox="1"/>
          <p:nvPr>
            <p:ph type="title"/>
          </p:nvPr>
        </p:nvSpPr>
        <p:spPr>
          <a:xfrm>
            <a:off x="1764375" y="1666200"/>
            <a:ext cx="2981400" cy="841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Goals</a:t>
            </a:r>
            <a:endParaRPr/>
          </a:p>
        </p:txBody>
      </p:sp>
      <p:sp>
        <p:nvSpPr>
          <p:cNvPr id="1184" name="Google Shape;1184;p51"/>
          <p:cNvSpPr txBox="1"/>
          <p:nvPr>
            <p:ph idx="1" type="subTitle"/>
          </p:nvPr>
        </p:nvSpPr>
        <p:spPr>
          <a:xfrm>
            <a:off x="1764375" y="2460750"/>
            <a:ext cx="2981400" cy="7395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n"/>
              <a:t>You could enter a subtitle here if you need it</a:t>
            </a:r>
            <a:endParaRPr/>
          </a:p>
        </p:txBody>
      </p:sp>
      <p:sp>
        <p:nvSpPr>
          <p:cNvPr id="1185" name="Google Shape;1185;p51"/>
          <p:cNvSpPr txBox="1"/>
          <p:nvPr>
            <p:ph idx="2" type="title"/>
          </p:nvPr>
        </p:nvSpPr>
        <p:spPr>
          <a:xfrm>
            <a:off x="4808000" y="1590000"/>
            <a:ext cx="2571600" cy="1963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1186" name="Google Shape;1186;p51"/>
          <p:cNvSpPr/>
          <p:nvPr/>
        </p:nvSpPr>
        <p:spPr>
          <a:xfrm>
            <a:off x="5029188" y="3252725"/>
            <a:ext cx="2149200" cy="888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0" name="Shape 1190"/>
        <p:cNvGrpSpPr/>
        <p:nvPr/>
      </p:nvGrpSpPr>
      <p:grpSpPr>
        <a:xfrm>
          <a:off x="0" y="0"/>
          <a:ext cx="0" cy="0"/>
          <a:chOff x="0" y="0"/>
          <a:chExt cx="0" cy="0"/>
        </a:xfrm>
      </p:grpSpPr>
      <p:sp>
        <p:nvSpPr>
          <p:cNvPr id="1191" name="Google Shape;1191;p52"/>
          <p:cNvSpPr txBox="1"/>
          <p:nvPr>
            <p:ph type="title"/>
          </p:nvPr>
        </p:nvSpPr>
        <p:spPr>
          <a:xfrm>
            <a:off x="2815375" y="540000"/>
            <a:ext cx="3513300" cy="1185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Clear Direction and Goals</a:t>
            </a:r>
            <a:endParaRPr/>
          </a:p>
        </p:txBody>
      </p:sp>
      <p:sp>
        <p:nvSpPr>
          <p:cNvPr id="1192" name="Google Shape;1192;p52"/>
          <p:cNvSpPr txBox="1"/>
          <p:nvPr>
            <p:ph idx="3" type="subTitle"/>
          </p:nvPr>
        </p:nvSpPr>
        <p:spPr>
          <a:xfrm>
            <a:off x="760888" y="2981778"/>
            <a:ext cx="1335900" cy="30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Mercury</a:t>
            </a:r>
            <a:endParaRPr/>
          </a:p>
        </p:txBody>
      </p:sp>
      <p:sp>
        <p:nvSpPr>
          <p:cNvPr id="1193" name="Google Shape;1193;p52"/>
          <p:cNvSpPr txBox="1"/>
          <p:nvPr>
            <p:ph idx="5" type="subTitle"/>
          </p:nvPr>
        </p:nvSpPr>
        <p:spPr>
          <a:xfrm>
            <a:off x="2856326" y="2981778"/>
            <a:ext cx="1335900" cy="30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Jupiter</a:t>
            </a:r>
            <a:endParaRPr/>
          </a:p>
        </p:txBody>
      </p:sp>
      <p:sp>
        <p:nvSpPr>
          <p:cNvPr id="1194" name="Google Shape;1194;p52"/>
          <p:cNvSpPr txBox="1"/>
          <p:nvPr>
            <p:ph idx="4" type="subTitle"/>
          </p:nvPr>
        </p:nvSpPr>
        <p:spPr>
          <a:xfrm>
            <a:off x="719938" y="3241703"/>
            <a:ext cx="1417800" cy="718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Mercury is the</a:t>
            </a:r>
            <a:endParaRPr/>
          </a:p>
          <a:p>
            <a:pPr indent="0" lvl="0" marL="0" rtl="0" algn="ctr">
              <a:spcBef>
                <a:spcPts val="0"/>
              </a:spcBef>
              <a:spcAft>
                <a:spcPts val="0"/>
              </a:spcAft>
              <a:buNone/>
            </a:pPr>
            <a:r>
              <a:rPr lang="en"/>
              <a:t>closest planet to the Sun</a:t>
            </a:r>
            <a:endParaRPr/>
          </a:p>
        </p:txBody>
      </p:sp>
      <p:sp>
        <p:nvSpPr>
          <p:cNvPr id="1195" name="Google Shape;1195;p52"/>
          <p:cNvSpPr txBox="1"/>
          <p:nvPr>
            <p:ph idx="6" type="subTitle"/>
          </p:nvPr>
        </p:nvSpPr>
        <p:spPr>
          <a:xfrm>
            <a:off x="2815376" y="3241703"/>
            <a:ext cx="1417800" cy="718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It’s the biggest</a:t>
            </a:r>
            <a:endParaRPr/>
          </a:p>
          <a:p>
            <a:pPr indent="0" lvl="0" marL="0" rtl="0" algn="ctr">
              <a:spcBef>
                <a:spcPts val="0"/>
              </a:spcBef>
              <a:spcAft>
                <a:spcPts val="0"/>
              </a:spcAft>
              <a:buNone/>
            </a:pPr>
            <a:r>
              <a:rPr lang="en"/>
              <a:t>planet in the Solar System</a:t>
            </a:r>
            <a:endParaRPr/>
          </a:p>
          <a:p>
            <a:pPr indent="0" lvl="0" marL="0" rtl="0" algn="ctr">
              <a:spcBef>
                <a:spcPts val="0"/>
              </a:spcBef>
              <a:spcAft>
                <a:spcPts val="1600"/>
              </a:spcAft>
              <a:buNone/>
            </a:pPr>
            <a:r>
              <a:t/>
            </a:r>
            <a:endParaRPr/>
          </a:p>
        </p:txBody>
      </p:sp>
      <p:sp>
        <p:nvSpPr>
          <p:cNvPr id="1196" name="Google Shape;1196;p52"/>
          <p:cNvSpPr txBox="1"/>
          <p:nvPr>
            <p:ph idx="7" type="subTitle"/>
          </p:nvPr>
        </p:nvSpPr>
        <p:spPr>
          <a:xfrm>
            <a:off x="4951778" y="2981778"/>
            <a:ext cx="1335900" cy="30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Venus</a:t>
            </a:r>
            <a:endParaRPr/>
          </a:p>
        </p:txBody>
      </p:sp>
      <p:sp>
        <p:nvSpPr>
          <p:cNvPr id="1197" name="Google Shape;1197;p52"/>
          <p:cNvSpPr txBox="1"/>
          <p:nvPr>
            <p:ph idx="8" type="subTitle"/>
          </p:nvPr>
        </p:nvSpPr>
        <p:spPr>
          <a:xfrm>
            <a:off x="4910828" y="3241703"/>
            <a:ext cx="1417800" cy="718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Venus has a poisonous atmosphere</a:t>
            </a:r>
            <a:endParaRPr/>
          </a:p>
        </p:txBody>
      </p:sp>
      <p:sp>
        <p:nvSpPr>
          <p:cNvPr id="1198" name="Google Shape;1198;p52"/>
          <p:cNvSpPr txBox="1"/>
          <p:nvPr>
            <p:ph idx="1" type="subTitle"/>
          </p:nvPr>
        </p:nvSpPr>
        <p:spPr>
          <a:xfrm>
            <a:off x="7047217" y="2969503"/>
            <a:ext cx="1335900" cy="30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Saturn</a:t>
            </a:r>
            <a:endParaRPr/>
          </a:p>
        </p:txBody>
      </p:sp>
      <p:sp>
        <p:nvSpPr>
          <p:cNvPr id="1199" name="Google Shape;1199;p52"/>
          <p:cNvSpPr txBox="1"/>
          <p:nvPr>
            <p:ph idx="2" type="subTitle"/>
          </p:nvPr>
        </p:nvSpPr>
        <p:spPr>
          <a:xfrm>
            <a:off x="7006267" y="3241678"/>
            <a:ext cx="1417800" cy="718200"/>
          </a:xfrm>
          <a:prstGeom prst="rect">
            <a:avLst/>
          </a:prstGeom>
        </p:spPr>
        <p:txBody>
          <a:bodyPr anchorCtr="0" anchor="t" bIns="91425" lIns="72000" spcFirstLastPara="1" rIns="72000" wrap="square" tIns="91425">
            <a:noAutofit/>
          </a:bodyPr>
          <a:lstStyle/>
          <a:p>
            <a:pPr indent="0" lvl="0" marL="0" rtl="0" algn="ctr">
              <a:spcBef>
                <a:spcPts val="0"/>
              </a:spcBef>
              <a:spcAft>
                <a:spcPts val="0"/>
              </a:spcAft>
              <a:buNone/>
            </a:pPr>
            <a:r>
              <a:rPr lang="en"/>
              <a:t>Saturn is the</a:t>
            </a:r>
            <a:endParaRPr/>
          </a:p>
          <a:p>
            <a:pPr indent="0" lvl="0" marL="0" rtl="0" algn="ctr">
              <a:spcBef>
                <a:spcPts val="0"/>
              </a:spcBef>
              <a:spcAft>
                <a:spcPts val="0"/>
              </a:spcAft>
              <a:buNone/>
            </a:pPr>
            <a:r>
              <a:rPr lang="en"/>
              <a:t>ringed one and a gas giant</a:t>
            </a:r>
            <a:endParaRPr/>
          </a:p>
        </p:txBody>
      </p:sp>
      <p:sp>
        <p:nvSpPr>
          <p:cNvPr id="1200" name="Google Shape;1200;p52"/>
          <p:cNvSpPr/>
          <p:nvPr/>
        </p:nvSpPr>
        <p:spPr>
          <a:xfrm>
            <a:off x="1128838" y="2306425"/>
            <a:ext cx="600000" cy="6000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52"/>
          <p:cNvSpPr/>
          <p:nvPr/>
        </p:nvSpPr>
        <p:spPr>
          <a:xfrm>
            <a:off x="3224276" y="2306425"/>
            <a:ext cx="600000" cy="6000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52"/>
          <p:cNvSpPr/>
          <p:nvPr/>
        </p:nvSpPr>
        <p:spPr>
          <a:xfrm>
            <a:off x="5319728" y="2306425"/>
            <a:ext cx="600000" cy="6000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52"/>
          <p:cNvSpPr/>
          <p:nvPr/>
        </p:nvSpPr>
        <p:spPr>
          <a:xfrm>
            <a:off x="7415167" y="2306425"/>
            <a:ext cx="600000" cy="6000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04" name="Google Shape;1204;p52"/>
          <p:cNvGrpSpPr/>
          <p:nvPr/>
        </p:nvGrpSpPr>
        <p:grpSpPr>
          <a:xfrm>
            <a:off x="1245568" y="2423149"/>
            <a:ext cx="366572" cy="366572"/>
            <a:chOff x="3271200" y="1435075"/>
            <a:chExt cx="481825" cy="481825"/>
          </a:xfrm>
        </p:grpSpPr>
        <p:sp>
          <p:nvSpPr>
            <p:cNvPr id="1205" name="Google Shape;1205;p52"/>
            <p:cNvSpPr/>
            <p:nvPr/>
          </p:nvSpPr>
          <p:spPr>
            <a:xfrm>
              <a:off x="3271200" y="1435075"/>
              <a:ext cx="481825" cy="481825"/>
            </a:xfrm>
            <a:custGeom>
              <a:rect b="b" l="l" r="r" t="t"/>
              <a:pathLst>
                <a:path extrusionOk="0" h="19273" w="19273">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206" name="Google Shape;1206;p52"/>
            <p:cNvSpPr/>
            <p:nvPr/>
          </p:nvSpPr>
          <p:spPr>
            <a:xfrm>
              <a:off x="3356575" y="1520525"/>
              <a:ext cx="311000" cy="311025"/>
            </a:xfrm>
            <a:custGeom>
              <a:rect b="b" l="l" r="r" t="t"/>
              <a:pathLst>
                <a:path extrusionOk="0" h="12441" w="1244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1207" name="Google Shape;1207;p52"/>
          <p:cNvGrpSpPr/>
          <p:nvPr/>
        </p:nvGrpSpPr>
        <p:grpSpPr>
          <a:xfrm>
            <a:off x="7531823" y="2423139"/>
            <a:ext cx="366687" cy="366572"/>
            <a:chOff x="5642475" y="1435075"/>
            <a:chExt cx="481975" cy="481825"/>
          </a:xfrm>
        </p:grpSpPr>
        <p:sp>
          <p:nvSpPr>
            <p:cNvPr id="1208" name="Google Shape;1208;p52"/>
            <p:cNvSpPr/>
            <p:nvPr/>
          </p:nvSpPr>
          <p:spPr>
            <a:xfrm>
              <a:off x="5642475" y="1435075"/>
              <a:ext cx="481975" cy="340675"/>
            </a:xfrm>
            <a:custGeom>
              <a:rect b="b" l="l" r="r" t="t"/>
              <a:pathLst>
                <a:path extrusionOk="0" h="13627" w="19279">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209" name="Google Shape;1209;p52"/>
            <p:cNvSpPr/>
            <p:nvPr/>
          </p:nvSpPr>
          <p:spPr>
            <a:xfrm>
              <a:off x="5756375" y="1803975"/>
              <a:ext cx="254100" cy="112925"/>
            </a:xfrm>
            <a:custGeom>
              <a:rect b="b" l="l" r="r" t="t"/>
              <a:pathLst>
                <a:path extrusionOk="0" h="4517" w="10164">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210" name="Google Shape;1210;p52"/>
            <p:cNvSpPr/>
            <p:nvPr/>
          </p:nvSpPr>
          <p:spPr>
            <a:xfrm>
              <a:off x="5843400" y="1537550"/>
              <a:ext cx="79975" cy="76125"/>
            </a:xfrm>
            <a:custGeom>
              <a:rect b="b" l="l" r="r" t="t"/>
              <a:pathLst>
                <a:path extrusionOk="0" h="3045" w="3199">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1211" name="Google Shape;1211;p52"/>
          <p:cNvGrpSpPr/>
          <p:nvPr/>
        </p:nvGrpSpPr>
        <p:grpSpPr>
          <a:xfrm>
            <a:off x="5439882" y="2426584"/>
            <a:ext cx="359687" cy="359687"/>
            <a:chOff x="6239925" y="2032450"/>
            <a:chExt cx="472775" cy="472775"/>
          </a:xfrm>
        </p:grpSpPr>
        <p:sp>
          <p:nvSpPr>
            <p:cNvPr id="1212" name="Google Shape;1212;p52"/>
            <p:cNvSpPr/>
            <p:nvPr/>
          </p:nvSpPr>
          <p:spPr>
            <a:xfrm>
              <a:off x="6239925" y="2032450"/>
              <a:ext cx="472775" cy="472775"/>
            </a:xfrm>
            <a:custGeom>
              <a:rect b="b" l="l" r="r" t="t"/>
              <a:pathLst>
                <a:path extrusionOk="0" h="18911" w="18911">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213" name="Google Shape;1213;p52"/>
            <p:cNvSpPr/>
            <p:nvPr/>
          </p:nvSpPr>
          <p:spPr>
            <a:xfrm>
              <a:off x="6329800" y="2122325"/>
              <a:ext cx="292950" cy="293025"/>
            </a:xfrm>
            <a:custGeom>
              <a:rect b="b" l="l" r="r" t="t"/>
              <a:pathLst>
                <a:path extrusionOk="0" h="11721" w="11718">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1214" name="Google Shape;1214;p52"/>
          <p:cNvGrpSpPr/>
          <p:nvPr/>
        </p:nvGrpSpPr>
        <p:grpSpPr>
          <a:xfrm>
            <a:off x="3340285" y="2423140"/>
            <a:ext cx="367999" cy="366591"/>
            <a:chOff x="898875" y="4399275"/>
            <a:chExt cx="483700" cy="481850"/>
          </a:xfrm>
        </p:grpSpPr>
        <p:sp>
          <p:nvSpPr>
            <p:cNvPr id="1215" name="Google Shape;1215;p52"/>
            <p:cNvSpPr/>
            <p:nvPr/>
          </p:nvSpPr>
          <p:spPr>
            <a:xfrm>
              <a:off x="992750" y="4642900"/>
              <a:ext cx="145300" cy="144100"/>
            </a:xfrm>
            <a:custGeom>
              <a:rect b="b" l="l" r="r" t="t"/>
              <a:pathLst>
                <a:path extrusionOk="0" h="5764" w="5812">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216" name="Google Shape;1216;p52"/>
            <p:cNvSpPr/>
            <p:nvPr/>
          </p:nvSpPr>
          <p:spPr>
            <a:xfrm>
              <a:off x="1138025" y="4763350"/>
              <a:ext cx="25" cy="25"/>
            </a:xfrm>
            <a:custGeom>
              <a:rect b="b" l="l" r="r" t="t"/>
              <a:pathLst>
                <a:path extrusionOk="0" h="1" w="1">
                  <a:moveTo>
                    <a:pt x="1" y="0"/>
                  </a:move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217" name="Google Shape;1217;p52"/>
            <p:cNvSpPr/>
            <p:nvPr/>
          </p:nvSpPr>
          <p:spPr>
            <a:xfrm>
              <a:off x="1269550" y="4399275"/>
              <a:ext cx="113025" cy="112125"/>
            </a:xfrm>
            <a:custGeom>
              <a:rect b="b" l="l" r="r" t="t"/>
              <a:pathLst>
                <a:path extrusionOk="0" h="4485" w="4521">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218" name="Google Shape;1218;p52"/>
            <p:cNvSpPr/>
            <p:nvPr/>
          </p:nvSpPr>
          <p:spPr>
            <a:xfrm>
              <a:off x="1161975" y="4531175"/>
              <a:ext cx="91400" cy="84350"/>
            </a:xfrm>
            <a:custGeom>
              <a:rect b="b" l="l" r="r" t="t"/>
              <a:pathLst>
                <a:path extrusionOk="0" h="3374" w="3656">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219" name="Google Shape;1219;p52"/>
            <p:cNvSpPr/>
            <p:nvPr/>
          </p:nvSpPr>
          <p:spPr>
            <a:xfrm>
              <a:off x="1031050" y="4411100"/>
              <a:ext cx="338650" cy="338725"/>
            </a:xfrm>
            <a:custGeom>
              <a:rect b="b" l="l" r="r" t="t"/>
              <a:pathLst>
                <a:path extrusionOk="0" h="13549" w="13546">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220" name="Google Shape;1220;p52"/>
            <p:cNvSpPr/>
            <p:nvPr/>
          </p:nvSpPr>
          <p:spPr>
            <a:xfrm>
              <a:off x="1130500" y="4740450"/>
              <a:ext cx="108950" cy="111250"/>
            </a:xfrm>
            <a:custGeom>
              <a:rect b="b" l="l" r="r" t="t"/>
              <a:pathLst>
                <a:path extrusionOk="0" h="4450" w="4358">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221" name="Google Shape;1221;p52"/>
            <p:cNvSpPr/>
            <p:nvPr/>
          </p:nvSpPr>
          <p:spPr>
            <a:xfrm>
              <a:off x="927325" y="4539825"/>
              <a:ext cx="114150" cy="109800"/>
            </a:xfrm>
            <a:custGeom>
              <a:rect b="b" l="l" r="r" t="t"/>
              <a:pathLst>
                <a:path extrusionOk="0" h="4392" w="4566">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222" name="Google Shape;1222;p52"/>
            <p:cNvSpPr/>
            <p:nvPr/>
          </p:nvSpPr>
          <p:spPr>
            <a:xfrm>
              <a:off x="898875" y="4711550"/>
              <a:ext cx="170825" cy="169575"/>
            </a:xfrm>
            <a:custGeom>
              <a:rect b="b" l="l" r="r" t="t"/>
              <a:pathLst>
                <a:path extrusionOk="0" h="6783" w="6833">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6" name="Shape 1226"/>
        <p:cNvGrpSpPr/>
        <p:nvPr/>
      </p:nvGrpSpPr>
      <p:grpSpPr>
        <a:xfrm>
          <a:off x="0" y="0"/>
          <a:ext cx="0" cy="0"/>
          <a:chOff x="0" y="0"/>
          <a:chExt cx="0" cy="0"/>
        </a:xfrm>
      </p:grpSpPr>
      <p:sp>
        <p:nvSpPr>
          <p:cNvPr id="1227" name="Google Shape;1227;p53"/>
          <p:cNvSpPr txBox="1"/>
          <p:nvPr>
            <p:ph type="title"/>
          </p:nvPr>
        </p:nvSpPr>
        <p:spPr>
          <a:xfrm>
            <a:off x="2606675" y="540000"/>
            <a:ext cx="3241800" cy="60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Depth</a:t>
            </a:r>
            <a:endParaRPr/>
          </a:p>
        </p:txBody>
      </p:sp>
      <p:sp>
        <p:nvSpPr>
          <p:cNvPr id="1228" name="Google Shape;1228;p53"/>
          <p:cNvSpPr txBox="1"/>
          <p:nvPr>
            <p:ph idx="1" type="subTitle"/>
          </p:nvPr>
        </p:nvSpPr>
        <p:spPr>
          <a:xfrm>
            <a:off x="2606675" y="2628975"/>
            <a:ext cx="3786600" cy="135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Mercury is the closest planet to the Sun and the smallest one in the Solar System—it’s only a bit larger than the Moon. The planet’s name has nothing to do with the liquid metal</a:t>
            </a:r>
            <a:endParaRPr/>
          </a:p>
        </p:txBody>
      </p:sp>
      <p:sp>
        <p:nvSpPr>
          <p:cNvPr id="1229" name="Google Shape;1229;p53"/>
          <p:cNvSpPr txBox="1"/>
          <p:nvPr>
            <p:ph idx="2" type="subTitle"/>
          </p:nvPr>
        </p:nvSpPr>
        <p:spPr>
          <a:xfrm>
            <a:off x="2606675" y="2228931"/>
            <a:ext cx="1823100" cy="454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Mercury</a:t>
            </a:r>
            <a:endParaRPr/>
          </a:p>
        </p:txBody>
      </p:sp>
      <p:sp>
        <p:nvSpPr>
          <p:cNvPr id="1230" name="Google Shape;1230;p53"/>
          <p:cNvSpPr/>
          <p:nvPr/>
        </p:nvSpPr>
        <p:spPr>
          <a:xfrm>
            <a:off x="201025" y="4756976"/>
            <a:ext cx="8640258" cy="5413"/>
          </a:xfrm>
          <a:custGeom>
            <a:rect b="b" l="l" r="r" t="t"/>
            <a:pathLst>
              <a:path extrusionOk="0" h="183" w="228972">
                <a:moveTo>
                  <a:pt x="114471" y="0"/>
                </a:moveTo>
                <a:cubicBezTo>
                  <a:pt x="51248" y="0"/>
                  <a:pt x="1" y="31"/>
                  <a:pt x="1" y="92"/>
                </a:cubicBezTo>
                <a:cubicBezTo>
                  <a:pt x="1" y="152"/>
                  <a:pt x="51248" y="183"/>
                  <a:pt x="114471" y="183"/>
                </a:cubicBezTo>
                <a:cubicBezTo>
                  <a:pt x="177694" y="183"/>
                  <a:pt x="228972" y="152"/>
                  <a:pt x="228972" y="92"/>
                </a:cubicBezTo>
                <a:cubicBezTo>
                  <a:pt x="228972" y="31"/>
                  <a:pt x="177725" y="0"/>
                  <a:pt x="11447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31" name="Google Shape;1231;p53"/>
          <p:cNvGrpSpPr/>
          <p:nvPr/>
        </p:nvGrpSpPr>
        <p:grpSpPr>
          <a:xfrm>
            <a:off x="6465264" y="1042551"/>
            <a:ext cx="2095832" cy="3851375"/>
            <a:chOff x="3629525" y="1596700"/>
            <a:chExt cx="1771325" cy="3255050"/>
          </a:xfrm>
        </p:grpSpPr>
        <p:sp>
          <p:nvSpPr>
            <p:cNvPr id="1232" name="Google Shape;1232;p53"/>
            <p:cNvSpPr/>
            <p:nvPr/>
          </p:nvSpPr>
          <p:spPr>
            <a:xfrm>
              <a:off x="4917525" y="3384850"/>
              <a:ext cx="52475" cy="45100"/>
            </a:xfrm>
            <a:custGeom>
              <a:rect b="b" l="l" r="r" t="t"/>
              <a:pathLst>
                <a:path extrusionOk="0" h="1804" w="2099">
                  <a:moveTo>
                    <a:pt x="913" y="0"/>
                  </a:moveTo>
                  <a:cubicBezTo>
                    <a:pt x="396" y="0"/>
                    <a:pt x="1" y="395"/>
                    <a:pt x="1" y="912"/>
                  </a:cubicBezTo>
                  <a:cubicBezTo>
                    <a:pt x="1" y="1449"/>
                    <a:pt x="450" y="1804"/>
                    <a:pt x="910" y="1804"/>
                  </a:cubicBezTo>
                  <a:cubicBezTo>
                    <a:pt x="1127" y="1804"/>
                    <a:pt x="1345" y="1725"/>
                    <a:pt x="1521" y="1550"/>
                  </a:cubicBezTo>
                  <a:cubicBezTo>
                    <a:pt x="2098" y="973"/>
                    <a:pt x="1703" y="0"/>
                    <a:pt x="913"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53"/>
            <p:cNvSpPr/>
            <p:nvPr/>
          </p:nvSpPr>
          <p:spPr>
            <a:xfrm>
              <a:off x="4670575" y="1679925"/>
              <a:ext cx="260650" cy="427575"/>
            </a:xfrm>
            <a:custGeom>
              <a:rect b="b" l="l" r="r" t="t"/>
              <a:pathLst>
                <a:path extrusionOk="0" h="17103" w="10426">
                  <a:moveTo>
                    <a:pt x="4268" y="0"/>
                  </a:moveTo>
                  <a:cubicBezTo>
                    <a:pt x="3001" y="0"/>
                    <a:pt x="1725" y="257"/>
                    <a:pt x="517" y="780"/>
                  </a:cubicBezTo>
                  <a:cubicBezTo>
                    <a:pt x="517" y="780"/>
                    <a:pt x="0" y="7011"/>
                    <a:pt x="61" y="9716"/>
                  </a:cubicBezTo>
                  <a:cubicBezTo>
                    <a:pt x="91" y="12421"/>
                    <a:pt x="2797" y="12847"/>
                    <a:pt x="2797" y="12847"/>
                  </a:cubicBezTo>
                  <a:cubicBezTo>
                    <a:pt x="2797" y="12847"/>
                    <a:pt x="2766" y="15825"/>
                    <a:pt x="2797" y="16585"/>
                  </a:cubicBezTo>
                  <a:lnTo>
                    <a:pt x="9332" y="17102"/>
                  </a:lnTo>
                  <a:lnTo>
                    <a:pt x="10426" y="2269"/>
                  </a:lnTo>
                  <a:lnTo>
                    <a:pt x="10031" y="1965"/>
                  </a:lnTo>
                  <a:cubicBezTo>
                    <a:pt x="8341" y="670"/>
                    <a:pt x="6315" y="0"/>
                    <a:pt x="426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53"/>
            <p:cNvSpPr/>
            <p:nvPr/>
          </p:nvSpPr>
          <p:spPr>
            <a:xfrm>
              <a:off x="4682950" y="1799000"/>
              <a:ext cx="20325" cy="18975"/>
            </a:xfrm>
            <a:custGeom>
              <a:rect b="b" l="l" r="r" t="t"/>
              <a:pathLst>
                <a:path extrusionOk="0" h="759" w="813">
                  <a:moveTo>
                    <a:pt x="396" y="1"/>
                  </a:moveTo>
                  <a:cubicBezTo>
                    <a:pt x="208" y="1"/>
                    <a:pt x="22" y="142"/>
                    <a:pt x="22" y="363"/>
                  </a:cubicBezTo>
                  <a:cubicBezTo>
                    <a:pt x="0" y="599"/>
                    <a:pt x="190" y="759"/>
                    <a:pt x="389" y="759"/>
                  </a:cubicBezTo>
                  <a:cubicBezTo>
                    <a:pt x="472" y="759"/>
                    <a:pt x="558" y="730"/>
                    <a:pt x="630" y="667"/>
                  </a:cubicBezTo>
                  <a:cubicBezTo>
                    <a:pt x="812" y="515"/>
                    <a:pt x="812" y="272"/>
                    <a:pt x="660" y="120"/>
                  </a:cubicBezTo>
                  <a:cubicBezTo>
                    <a:pt x="588" y="38"/>
                    <a:pt x="492" y="1"/>
                    <a:pt x="3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53"/>
            <p:cNvSpPr/>
            <p:nvPr/>
          </p:nvSpPr>
          <p:spPr>
            <a:xfrm>
              <a:off x="4681975" y="1790600"/>
              <a:ext cx="35725" cy="10175"/>
            </a:xfrm>
            <a:custGeom>
              <a:rect b="b" l="l" r="r" t="t"/>
              <a:pathLst>
                <a:path extrusionOk="0" h="407" w="1429">
                  <a:moveTo>
                    <a:pt x="699" y="0"/>
                  </a:moveTo>
                  <a:cubicBezTo>
                    <a:pt x="509" y="0"/>
                    <a:pt x="319" y="61"/>
                    <a:pt x="152" y="182"/>
                  </a:cubicBezTo>
                  <a:cubicBezTo>
                    <a:pt x="30" y="274"/>
                    <a:pt x="0" y="365"/>
                    <a:pt x="30" y="395"/>
                  </a:cubicBezTo>
                  <a:cubicBezTo>
                    <a:pt x="34" y="403"/>
                    <a:pt x="42" y="406"/>
                    <a:pt x="53" y="406"/>
                  </a:cubicBezTo>
                  <a:cubicBezTo>
                    <a:pt x="131" y="406"/>
                    <a:pt x="380" y="243"/>
                    <a:pt x="699" y="243"/>
                  </a:cubicBezTo>
                  <a:cubicBezTo>
                    <a:pt x="1036" y="243"/>
                    <a:pt x="1295" y="399"/>
                    <a:pt x="1381" y="399"/>
                  </a:cubicBezTo>
                  <a:cubicBezTo>
                    <a:pt x="1388" y="399"/>
                    <a:pt x="1394" y="398"/>
                    <a:pt x="1398" y="395"/>
                  </a:cubicBezTo>
                  <a:cubicBezTo>
                    <a:pt x="1429" y="334"/>
                    <a:pt x="1368" y="274"/>
                    <a:pt x="1246" y="182"/>
                  </a:cubicBezTo>
                  <a:cubicBezTo>
                    <a:pt x="1079" y="61"/>
                    <a:pt x="889" y="0"/>
                    <a:pt x="69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53"/>
            <p:cNvSpPr/>
            <p:nvPr/>
          </p:nvSpPr>
          <p:spPr>
            <a:xfrm>
              <a:off x="4783025" y="1806525"/>
              <a:ext cx="24750" cy="19225"/>
            </a:xfrm>
            <a:custGeom>
              <a:rect b="b" l="l" r="r" t="t"/>
              <a:pathLst>
                <a:path extrusionOk="0" h="769" w="990">
                  <a:moveTo>
                    <a:pt x="505" y="0"/>
                  </a:moveTo>
                  <a:cubicBezTo>
                    <a:pt x="437" y="0"/>
                    <a:pt x="367" y="20"/>
                    <a:pt x="305" y="62"/>
                  </a:cubicBezTo>
                  <a:cubicBezTo>
                    <a:pt x="1" y="245"/>
                    <a:pt x="92" y="670"/>
                    <a:pt x="426" y="761"/>
                  </a:cubicBezTo>
                  <a:cubicBezTo>
                    <a:pt x="451" y="766"/>
                    <a:pt x="475" y="769"/>
                    <a:pt x="499" y="769"/>
                  </a:cubicBezTo>
                  <a:cubicBezTo>
                    <a:pt x="771" y="769"/>
                    <a:pt x="989" y="466"/>
                    <a:pt x="821" y="214"/>
                  </a:cubicBezTo>
                  <a:cubicBezTo>
                    <a:pt x="761" y="74"/>
                    <a:pt x="636" y="0"/>
                    <a:pt x="50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53"/>
            <p:cNvSpPr/>
            <p:nvPr/>
          </p:nvSpPr>
          <p:spPr>
            <a:xfrm>
              <a:off x="4783800" y="1798950"/>
              <a:ext cx="35725" cy="9975"/>
            </a:xfrm>
            <a:custGeom>
              <a:rect b="b" l="l" r="r" t="t"/>
              <a:pathLst>
                <a:path extrusionOk="0" h="399" w="1429">
                  <a:moveTo>
                    <a:pt x="699" y="0"/>
                  </a:moveTo>
                  <a:cubicBezTo>
                    <a:pt x="486" y="0"/>
                    <a:pt x="304" y="61"/>
                    <a:pt x="152" y="183"/>
                  </a:cubicBezTo>
                  <a:cubicBezTo>
                    <a:pt x="30" y="274"/>
                    <a:pt x="0" y="365"/>
                    <a:pt x="0" y="396"/>
                  </a:cubicBezTo>
                  <a:cubicBezTo>
                    <a:pt x="4" y="398"/>
                    <a:pt x="9" y="399"/>
                    <a:pt x="15" y="399"/>
                  </a:cubicBezTo>
                  <a:cubicBezTo>
                    <a:pt x="98" y="399"/>
                    <a:pt x="359" y="213"/>
                    <a:pt x="699" y="213"/>
                  </a:cubicBezTo>
                  <a:cubicBezTo>
                    <a:pt x="1018" y="213"/>
                    <a:pt x="1268" y="376"/>
                    <a:pt x="1366" y="376"/>
                  </a:cubicBezTo>
                  <a:cubicBezTo>
                    <a:pt x="1380" y="376"/>
                    <a:pt x="1391" y="373"/>
                    <a:pt x="1398" y="365"/>
                  </a:cubicBezTo>
                  <a:cubicBezTo>
                    <a:pt x="1429" y="335"/>
                    <a:pt x="1368" y="274"/>
                    <a:pt x="1246" y="183"/>
                  </a:cubicBezTo>
                  <a:cubicBezTo>
                    <a:pt x="1094" y="61"/>
                    <a:pt x="882" y="0"/>
                    <a:pt x="69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53"/>
            <p:cNvSpPr/>
            <p:nvPr/>
          </p:nvSpPr>
          <p:spPr>
            <a:xfrm>
              <a:off x="4722250" y="1805025"/>
              <a:ext cx="29650" cy="81900"/>
            </a:xfrm>
            <a:custGeom>
              <a:rect b="b" l="l" r="r" t="t"/>
              <a:pathLst>
                <a:path extrusionOk="0" h="3276" w="1186">
                  <a:moveTo>
                    <a:pt x="1185" y="1"/>
                  </a:moveTo>
                  <a:lnTo>
                    <a:pt x="1185" y="1"/>
                  </a:lnTo>
                  <a:cubicBezTo>
                    <a:pt x="851" y="609"/>
                    <a:pt x="578" y="1247"/>
                    <a:pt x="365" y="1916"/>
                  </a:cubicBezTo>
                  <a:cubicBezTo>
                    <a:pt x="243" y="2189"/>
                    <a:pt x="152" y="2432"/>
                    <a:pt x="61" y="2675"/>
                  </a:cubicBezTo>
                  <a:cubicBezTo>
                    <a:pt x="0" y="2797"/>
                    <a:pt x="0" y="2949"/>
                    <a:pt x="30" y="3071"/>
                  </a:cubicBezTo>
                  <a:cubicBezTo>
                    <a:pt x="61" y="3162"/>
                    <a:pt x="122" y="3223"/>
                    <a:pt x="182" y="3253"/>
                  </a:cubicBezTo>
                  <a:lnTo>
                    <a:pt x="365" y="3253"/>
                  </a:lnTo>
                  <a:cubicBezTo>
                    <a:pt x="456" y="3268"/>
                    <a:pt x="555" y="3276"/>
                    <a:pt x="657" y="3276"/>
                  </a:cubicBezTo>
                  <a:cubicBezTo>
                    <a:pt x="760" y="3276"/>
                    <a:pt x="866" y="3268"/>
                    <a:pt x="973" y="3253"/>
                  </a:cubicBezTo>
                  <a:cubicBezTo>
                    <a:pt x="790" y="3162"/>
                    <a:pt x="578" y="3101"/>
                    <a:pt x="365" y="3101"/>
                  </a:cubicBezTo>
                  <a:cubicBezTo>
                    <a:pt x="274" y="3101"/>
                    <a:pt x="182" y="3071"/>
                    <a:pt x="182" y="3010"/>
                  </a:cubicBezTo>
                  <a:cubicBezTo>
                    <a:pt x="182" y="2919"/>
                    <a:pt x="213" y="2827"/>
                    <a:pt x="243" y="2736"/>
                  </a:cubicBezTo>
                  <a:lnTo>
                    <a:pt x="547" y="1976"/>
                  </a:lnTo>
                  <a:cubicBezTo>
                    <a:pt x="821" y="1338"/>
                    <a:pt x="1034" y="669"/>
                    <a:pt x="118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53"/>
            <p:cNvSpPr/>
            <p:nvPr/>
          </p:nvSpPr>
          <p:spPr>
            <a:xfrm>
              <a:off x="4731350" y="1896225"/>
              <a:ext cx="50950" cy="25000"/>
            </a:xfrm>
            <a:custGeom>
              <a:rect b="b" l="l" r="r" t="t"/>
              <a:pathLst>
                <a:path extrusionOk="0" h="1000" w="2038">
                  <a:moveTo>
                    <a:pt x="1825" y="0"/>
                  </a:moveTo>
                  <a:lnTo>
                    <a:pt x="1825" y="0"/>
                  </a:lnTo>
                  <a:cubicBezTo>
                    <a:pt x="1247" y="243"/>
                    <a:pt x="609" y="426"/>
                    <a:pt x="1" y="517"/>
                  </a:cubicBezTo>
                  <a:cubicBezTo>
                    <a:pt x="182" y="835"/>
                    <a:pt x="517" y="1000"/>
                    <a:pt x="864" y="1000"/>
                  </a:cubicBezTo>
                  <a:cubicBezTo>
                    <a:pt x="982" y="1000"/>
                    <a:pt x="1101" y="981"/>
                    <a:pt x="1217" y="942"/>
                  </a:cubicBezTo>
                  <a:cubicBezTo>
                    <a:pt x="2037" y="638"/>
                    <a:pt x="1825" y="0"/>
                    <a:pt x="182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53"/>
            <p:cNvSpPr/>
            <p:nvPr/>
          </p:nvSpPr>
          <p:spPr>
            <a:xfrm>
              <a:off x="4741225" y="1975250"/>
              <a:ext cx="88175" cy="43100"/>
            </a:xfrm>
            <a:custGeom>
              <a:rect b="b" l="l" r="r" t="t"/>
              <a:pathLst>
                <a:path extrusionOk="0" h="1724" w="3527">
                  <a:moveTo>
                    <a:pt x="3527" y="0"/>
                  </a:moveTo>
                  <a:lnTo>
                    <a:pt x="3527" y="0"/>
                  </a:lnTo>
                  <a:cubicBezTo>
                    <a:pt x="2533" y="643"/>
                    <a:pt x="1343" y="1005"/>
                    <a:pt x="145" y="1005"/>
                  </a:cubicBezTo>
                  <a:cubicBezTo>
                    <a:pt x="97" y="1005"/>
                    <a:pt x="49" y="1004"/>
                    <a:pt x="1" y="1003"/>
                  </a:cubicBezTo>
                  <a:lnTo>
                    <a:pt x="1" y="1702"/>
                  </a:lnTo>
                  <a:cubicBezTo>
                    <a:pt x="160" y="1717"/>
                    <a:pt x="313" y="1723"/>
                    <a:pt x="459" y="1723"/>
                  </a:cubicBezTo>
                  <a:cubicBezTo>
                    <a:pt x="2800" y="1723"/>
                    <a:pt x="3527" y="0"/>
                    <a:pt x="352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53"/>
            <p:cNvSpPr/>
            <p:nvPr/>
          </p:nvSpPr>
          <p:spPr>
            <a:xfrm>
              <a:off x="4681200" y="1662925"/>
              <a:ext cx="272075" cy="165700"/>
            </a:xfrm>
            <a:custGeom>
              <a:rect b="b" l="l" r="r" t="t"/>
              <a:pathLst>
                <a:path extrusionOk="0" h="6628" w="10883">
                  <a:moveTo>
                    <a:pt x="5016" y="1"/>
                  </a:moveTo>
                  <a:lnTo>
                    <a:pt x="2189" y="183"/>
                  </a:lnTo>
                  <a:lnTo>
                    <a:pt x="1" y="609"/>
                  </a:lnTo>
                  <a:lnTo>
                    <a:pt x="31" y="2128"/>
                  </a:lnTo>
                  <a:cubicBezTo>
                    <a:pt x="31" y="2128"/>
                    <a:pt x="734" y="2534"/>
                    <a:pt x="1859" y="2534"/>
                  </a:cubicBezTo>
                  <a:cubicBezTo>
                    <a:pt x="2422" y="2534"/>
                    <a:pt x="3091" y="2432"/>
                    <a:pt x="3831" y="2128"/>
                  </a:cubicBezTo>
                  <a:cubicBezTo>
                    <a:pt x="4844" y="1706"/>
                    <a:pt x="5961" y="1474"/>
                    <a:pt x="6660" y="1474"/>
                  </a:cubicBezTo>
                  <a:cubicBezTo>
                    <a:pt x="6967" y="1474"/>
                    <a:pt x="7194" y="1519"/>
                    <a:pt x="7296" y="1612"/>
                  </a:cubicBezTo>
                  <a:cubicBezTo>
                    <a:pt x="7630" y="1916"/>
                    <a:pt x="7600" y="3375"/>
                    <a:pt x="8967" y="3891"/>
                  </a:cubicBezTo>
                  <a:cubicBezTo>
                    <a:pt x="8967" y="3891"/>
                    <a:pt x="8667" y="6627"/>
                    <a:pt x="9770" y="6627"/>
                  </a:cubicBezTo>
                  <a:cubicBezTo>
                    <a:pt x="9776" y="6627"/>
                    <a:pt x="9782" y="6627"/>
                    <a:pt x="9788" y="6627"/>
                  </a:cubicBezTo>
                  <a:cubicBezTo>
                    <a:pt x="10882" y="6627"/>
                    <a:pt x="10518" y="2280"/>
                    <a:pt x="10518" y="2280"/>
                  </a:cubicBezTo>
                  <a:lnTo>
                    <a:pt x="7904" y="761"/>
                  </a:lnTo>
                  <a:lnTo>
                    <a:pt x="501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53"/>
            <p:cNvSpPr/>
            <p:nvPr/>
          </p:nvSpPr>
          <p:spPr>
            <a:xfrm>
              <a:off x="4919800" y="1804850"/>
              <a:ext cx="48850" cy="70700"/>
            </a:xfrm>
            <a:custGeom>
              <a:rect b="b" l="l" r="r" t="t"/>
              <a:pathLst>
                <a:path extrusionOk="0" h="2828" w="1954">
                  <a:moveTo>
                    <a:pt x="729" y="0"/>
                  </a:moveTo>
                  <a:cubicBezTo>
                    <a:pt x="395" y="0"/>
                    <a:pt x="115" y="87"/>
                    <a:pt x="92" y="99"/>
                  </a:cubicBezTo>
                  <a:cubicBezTo>
                    <a:pt x="92" y="99"/>
                    <a:pt x="1" y="2713"/>
                    <a:pt x="1" y="2743"/>
                  </a:cubicBezTo>
                  <a:cubicBezTo>
                    <a:pt x="1" y="2764"/>
                    <a:pt x="219" y="2828"/>
                    <a:pt x="508" y="2828"/>
                  </a:cubicBezTo>
                  <a:cubicBezTo>
                    <a:pt x="1062" y="2828"/>
                    <a:pt x="1876" y="2594"/>
                    <a:pt x="1916" y="1375"/>
                  </a:cubicBezTo>
                  <a:cubicBezTo>
                    <a:pt x="1953" y="229"/>
                    <a:pt x="1270" y="0"/>
                    <a:pt x="72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53"/>
            <p:cNvSpPr/>
            <p:nvPr/>
          </p:nvSpPr>
          <p:spPr>
            <a:xfrm>
              <a:off x="4934250" y="1819475"/>
              <a:ext cx="22050" cy="40600"/>
            </a:xfrm>
            <a:custGeom>
              <a:rect b="b" l="l" r="r" t="t"/>
              <a:pathLst>
                <a:path extrusionOk="0" h="1624" w="882">
                  <a:moveTo>
                    <a:pt x="426" y="0"/>
                  </a:moveTo>
                  <a:cubicBezTo>
                    <a:pt x="365" y="0"/>
                    <a:pt x="304" y="31"/>
                    <a:pt x="244" y="61"/>
                  </a:cubicBezTo>
                  <a:cubicBezTo>
                    <a:pt x="213" y="91"/>
                    <a:pt x="183" y="122"/>
                    <a:pt x="183" y="183"/>
                  </a:cubicBezTo>
                  <a:cubicBezTo>
                    <a:pt x="152" y="243"/>
                    <a:pt x="152" y="274"/>
                    <a:pt x="183" y="274"/>
                  </a:cubicBezTo>
                  <a:cubicBezTo>
                    <a:pt x="213" y="274"/>
                    <a:pt x="183" y="243"/>
                    <a:pt x="213" y="183"/>
                  </a:cubicBezTo>
                  <a:cubicBezTo>
                    <a:pt x="244" y="122"/>
                    <a:pt x="335" y="91"/>
                    <a:pt x="396" y="91"/>
                  </a:cubicBezTo>
                  <a:cubicBezTo>
                    <a:pt x="517" y="152"/>
                    <a:pt x="608" y="243"/>
                    <a:pt x="639" y="365"/>
                  </a:cubicBezTo>
                  <a:cubicBezTo>
                    <a:pt x="700" y="517"/>
                    <a:pt x="730" y="669"/>
                    <a:pt x="700" y="821"/>
                  </a:cubicBezTo>
                  <a:cubicBezTo>
                    <a:pt x="730" y="1125"/>
                    <a:pt x="578" y="1368"/>
                    <a:pt x="335" y="1520"/>
                  </a:cubicBezTo>
                  <a:cubicBezTo>
                    <a:pt x="289" y="1535"/>
                    <a:pt x="244" y="1543"/>
                    <a:pt x="202" y="1543"/>
                  </a:cubicBezTo>
                  <a:cubicBezTo>
                    <a:pt x="160" y="1543"/>
                    <a:pt x="122" y="1535"/>
                    <a:pt x="92" y="1520"/>
                  </a:cubicBezTo>
                  <a:cubicBezTo>
                    <a:pt x="31" y="1490"/>
                    <a:pt x="0" y="1490"/>
                    <a:pt x="0" y="1490"/>
                  </a:cubicBezTo>
                  <a:lnTo>
                    <a:pt x="0" y="1490"/>
                  </a:lnTo>
                  <a:cubicBezTo>
                    <a:pt x="0" y="1490"/>
                    <a:pt x="0" y="1520"/>
                    <a:pt x="61" y="1550"/>
                  </a:cubicBezTo>
                  <a:cubicBezTo>
                    <a:pt x="128" y="1595"/>
                    <a:pt x="211" y="1623"/>
                    <a:pt x="287" y="1623"/>
                  </a:cubicBezTo>
                  <a:cubicBezTo>
                    <a:pt x="314" y="1623"/>
                    <a:pt x="341" y="1619"/>
                    <a:pt x="365" y="1611"/>
                  </a:cubicBezTo>
                  <a:cubicBezTo>
                    <a:pt x="669" y="1490"/>
                    <a:pt x="882" y="1186"/>
                    <a:pt x="852" y="821"/>
                  </a:cubicBezTo>
                  <a:cubicBezTo>
                    <a:pt x="882" y="638"/>
                    <a:pt x="852" y="486"/>
                    <a:pt x="760" y="304"/>
                  </a:cubicBezTo>
                  <a:cubicBezTo>
                    <a:pt x="700" y="152"/>
                    <a:pt x="578" y="61"/>
                    <a:pt x="42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53"/>
            <p:cNvSpPr/>
            <p:nvPr/>
          </p:nvSpPr>
          <p:spPr>
            <a:xfrm>
              <a:off x="4685000" y="1773875"/>
              <a:ext cx="44850" cy="12425"/>
            </a:xfrm>
            <a:custGeom>
              <a:rect b="b" l="l" r="r" t="t"/>
              <a:pathLst>
                <a:path extrusionOk="0" h="497" w="1794">
                  <a:moveTo>
                    <a:pt x="913" y="0"/>
                  </a:moveTo>
                  <a:cubicBezTo>
                    <a:pt x="365" y="0"/>
                    <a:pt x="1" y="244"/>
                    <a:pt x="31" y="365"/>
                  </a:cubicBezTo>
                  <a:cubicBezTo>
                    <a:pt x="72" y="446"/>
                    <a:pt x="247" y="460"/>
                    <a:pt x="486" y="460"/>
                  </a:cubicBezTo>
                  <a:cubicBezTo>
                    <a:pt x="605" y="460"/>
                    <a:pt x="740" y="456"/>
                    <a:pt x="882" y="456"/>
                  </a:cubicBezTo>
                  <a:cubicBezTo>
                    <a:pt x="1166" y="456"/>
                    <a:pt x="1423" y="497"/>
                    <a:pt x="1580" y="497"/>
                  </a:cubicBezTo>
                  <a:cubicBezTo>
                    <a:pt x="1659" y="497"/>
                    <a:pt x="1713" y="487"/>
                    <a:pt x="1733" y="456"/>
                  </a:cubicBezTo>
                  <a:cubicBezTo>
                    <a:pt x="1794" y="335"/>
                    <a:pt x="1429" y="31"/>
                    <a:pt x="9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53"/>
            <p:cNvSpPr/>
            <p:nvPr/>
          </p:nvSpPr>
          <p:spPr>
            <a:xfrm>
              <a:off x="4789100" y="1773875"/>
              <a:ext cx="44875" cy="12425"/>
            </a:xfrm>
            <a:custGeom>
              <a:rect b="b" l="l" r="r" t="t"/>
              <a:pathLst>
                <a:path extrusionOk="0" h="497" w="1795">
                  <a:moveTo>
                    <a:pt x="913" y="0"/>
                  </a:moveTo>
                  <a:cubicBezTo>
                    <a:pt x="366" y="0"/>
                    <a:pt x="1" y="244"/>
                    <a:pt x="31" y="365"/>
                  </a:cubicBezTo>
                  <a:cubicBezTo>
                    <a:pt x="72" y="446"/>
                    <a:pt x="247" y="460"/>
                    <a:pt x="486" y="460"/>
                  </a:cubicBezTo>
                  <a:cubicBezTo>
                    <a:pt x="605" y="460"/>
                    <a:pt x="740" y="456"/>
                    <a:pt x="882" y="456"/>
                  </a:cubicBezTo>
                  <a:cubicBezTo>
                    <a:pt x="1166" y="456"/>
                    <a:pt x="1423" y="497"/>
                    <a:pt x="1580" y="497"/>
                  </a:cubicBezTo>
                  <a:cubicBezTo>
                    <a:pt x="1659" y="497"/>
                    <a:pt x="1713" y="487"/>
                    <a:pt x="1733" y="456"/>
                  </a:cubicBezTo>
                  <a:cubicBezTo>
                    <a:pt x="1794" y="335"/>
                    <a:pt x="1460" y="31"/>
                    <a:pt x="9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53"/>
            <p:cNvSpPr/>
            <p:nvPr/>
          </p:nvSpPr>
          <p:spPr>
            <a:xfrm>
              <a:off x="4651575" y="1596700"/>
              <a:ext cx="325875" cy="161300"/>
            </a:xfrm>
            <a:custGeom>
              <a:rect b="b" l="l" r="r" t="t"/>
              <a:pathLst>
                <a:path extrusionOk="0" h="6452" w="13035">
                  <a:moveTo>
                    <a:pt x="4072" y="0"/>
                  </a:moveTo>
                  <a:cubicBezTo>
                    <a:pt x="3652" y="0"/>
                    <a:pt x="3233" y="62"/>
                    <a:pt x="2827" y="188"/>
                  </a:cubicBezTo>
                  <a:cubicBezTo>
                    <a:pt x="2067" y="370"/>
                    <a:pt x="1398" y="765"/>
                    <a:pt x="851" y="1282"/>
                  </a:cubicBezTo>
                  <a:cubicBezTo>
                    <a:pt x="274" y="1829"/>
                    <a:pt x="0" y="2589"/>
                    <a:pt x="91" y="3349"/>
                  </a:cubicBezTo>
                  <a:cubicBezTo>
                    <a:pt x="183" y="4139"/>
                    <a:pt x="760" y="4747"/>
                    <a:pt x="1550" y="4899"/>
                  </a:cubicBezTo>
                  <a:cubicBezTo>
                    <a:pt x="1861" y="4961"/>
                    <a:pt x="2176" y="4992"/>
                    <a:pt x="2492" y="4992"/>
                  </a:cubicBezTo>
                  <a:cubicBezTo>
                    <a:pt x="3260" y="4992"/>
                    <a:pt x="4031" y="4809"/>
                    <a:pt x="4742" y="4443"/>
                  </a:cubicBezTo>
                  <a:cubicBezTo>
                    <a:pt x="5437" y="4067"/>
                    <a:pt x="6419" y="3966"/>
                    <a:pt x="7280" y="3966"/>
                  </a:cubicBezTo>
                  <a:cubicBezTo>
                    <a:pt x="8300" y="3966"/>
                    <a:pt x="9149" y="4109"/>
                    <a:pt x="9149" y="4109"/>
                  </a:cubicBezTo>
                  <a:lnTo>
                    <a:pt x="9180" y="4656"/>
                  </a:lnTo>
                  <a:cubicBezTo>
                    <a:pt x="9484" y="5112"/>
                    <a:pt x="9848" y="5537"/>
                    <a:pt x="10244" y="5902"/>
                  </a:cubicBezTo>
                  <a:cubicBezTo>
                    <a:pt x="10642" y="6244"/>
                    <a:pt x="11148" y="6452"/>
                    <a:pt x="11660" y="6452"/>
                  </a:cubicBezTo>
                  <a:cubicBezTo>
                    <a:pt x="11694" y="6452"/>
                    <a:pt x="11729" y="6451"/>
                    <a:pt x="11763" y="6449"/>
                  </a:cubicBezTo>
                  <a:cubicBezTo>
                    <a:pt x="12341" y="6419"/>
                    <a:pt x="12827" y="5993"/>
                    <a:pt x="12949" y="5446"/>
                  </a:cubicBezTo>
                  <a:cubicBezTo>
                    <a:pt x="13034" y="4904"/>
                    <a:pt x="12665" y="4416"/>
                    <a:pt x="12142" y="4358"/>
                  </a:cubicBezTo>
                  <a:lnTo>
                    <a:pt x="12142" y="4358"/>
                  </a:lnTo>
                  <a:cubicBezTo>
                    <a:pt x="12662" y="4321"/>
                    <a:pt x="12490" y="3235"/>
                    <a:pt x="12031" y="3224"/>
                  </a:cubicBezTo>
                  <a:lnTo>
                    <a:pt x="12031" y="3224"/>
                  </a:lnTo>
                  <a:cubicBezTo>
                    <a:pt x="12347" y="3035"/>
                    <a:pt x="12409" y="2475"/>
                    <a:pt x="12128" y="2194"/>
                  </a:cubicBezTo>
                  <a:cubicBezTo>
                    <a:pt x="11868" y="1973"/>
                    <a:pt x="11554" y="1872"/>
                    <a:pt x="11240" y="1872"/>
                  </a:cubicBezTo>
                  <a:cubicBezTo>
                    <a:pt x="11078" y="1872"/>
                    <a:pt x="10916" y="1899"/>
                    <a:pt x="10760" y="1951"/>
                  </a:cubicBezTo>
                  <a:cubicBezTo>
                    <a:pt x="10335" y="2103"/>
                    <a:pt x="9879" y="2255"/>
                    <a:pt x="9393" y="2346"/>
                  </a:cubicBezTo>
                  <a:cubicBezTo>
                    <a:pt x="9340" y="2350"/>
                    <a:pt x="9288" y="2352"/>
                    <a:pt x="9237" y="2352"/>
                  </a:cubicBezTo>
                  <a:cubicBezTo>
                    <a:pt x="8537" y="2352"/>
                    <a:pt x="7894" y="1980"/>
                    <a:pt x="7356" y="1555"/>
                  </a:cubicBezTo>
                  <a:cubicBezTo>
                    <a:pt x="6809" y="1039"/>
                    <a:pt x="6171" y="613"/>
                    <a:pt x="5532" y="248"/>
                  </a:cubicBezTo>
                  <a:cubicBezTo>
                    <a:pt x="5057" y="84"/>
                    <a:pt x="4564" y="0"/>
                    <a:pt x="407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53"/>
            <p:cNvSpPr/>
            <p:nvPr/>
          </p:nvSpPr>
          <p:spPr>
            <a:xfrm>
              <a:off x="4672850" y="1642850"/>
              <a:ext cx="278900" cy="74050"/>
            </a:xfrm>
            <a:custGeom>
              <a:rect b="b" l="l" r="r" t="t"/>
              <a:pathLst>
                <a:path extrusionOk="0" h="2962" w="11156">
                  <a:moveTo>
                    <a:pt x="2597" y="0"/>
                  </a:moveTo>
                  <a:cubicBezTo>
                    <a:pt x="2471" y="0"/>
                    <a:pt x="2345" y="5"/>
                    <a:pt x="2219" y="13"/>
                  </a:cubicBezTo>
                  <a:cubicBezTo>
                    <a:pt x="1459" y="74"/>
                    <a:pt x="791" y="439"/>
                    <a:pt x="365" y="1047"/>
                  </a:cubicBezTo>
                  <a:cubicBezTo>
                    <a:pt x="92" y="1472"/>
                    <a:pt x="0" y="1959"/>
                    <a:pt x="92" y="2445"/>
                  </a:cubicBezTo>
                  <a:cubicBezTo>
                    <a:pt x="122" y="2597"/>
                    <a:pt x="183" y="2719"/>
                    <a:pt x="243" y="2840"/>
                  </a:cubicBezTo>
                  <a:cubicBezTo>
                    <a:pt x="274" y="2901"/>
                    <a:pt x="304" y="2962"/>
                    <a:pt x="304" y="2962"/>
                  </a:cubicBezTo>
                  <a:cubicBezTo>
                    <a:pt x="243" y="2779"/>
                    <a:pt x="213" y="2627"/>
                    <a:pt x="183" y="2445"/>
                  </a:cubicBezTo>
                  <a:cubicBezTo>
                    <a:pt x="92" y="1989"/>
                    <a:pt x="213" y="1533"/>
                    <a:pt x="487" y="1138"/>
                  </a:cubicBezTo>
                  <a:cubicBezTo>
                    <a:pt x="912" y="591"/>
                    <a:pt x="1551" y="257"/>
                    <a:pt x="2219" y="196"/>
                  </a:cubicBezTo>
                  <a:cubicBezTo>
                    <a:pt x="2290" y="193"/>
                    <a:pt x="2360" y="192"/>
                    <a:pt x="2430" y="192"/>
                  </a:cubicBezTo>
                  <a:cubicBezTo>
                    <a:pt x="3211" y="192"/>
                    <a:pt x="3987" y="348"/>
                    <a:pt x="4712" y="682"/>
                  </a:cubicBezTo>
                  <a:cubicBezTo>
                    <a:pt x="5502" y="1016"/>
                    <a:pt x="6323" y="1320"/>
                    <a:pt x="7174" y="1533"/>
                  </a:cubicBezTo>
                  <a:cubicBezTo>
                    <a:pt x="7597" y="1607"/>
                    <a:pt x="8020" y="1647"/>
                    <a:pt x="8450" y="1647"/>
                  </a:cubicBezTo>
                  <a:cubicBezTo>
                    <a:pt x="8731" y="1647"/>
                    <a:pt x="9014" y="1630"/>
                    <a:pt x="9301" y="1594"/>
                  </a:cubicBezTo>
                  <a:cubicBezTo>
                    <a:pt x="9757" y="1533"/>
                    <a:pt x="10244" y="1412"/>
                    <a:pt x="10700" y="1229"/>
                  </a:cubicBezTo>
                  <a:cubicBezTo>
                    <a:pt x="10821" y="1199"/>
                    <a:pt x="10912" y="1138"/>
                    <a:pt x="11034" y="1077"/>
                  </a:cubicBezTo>
                  <a:cubicBezTo>
                    <a:pt x="11095" y="1077"/>
                    <a:pt x="11125" y="1047"/>
                    <a:pt x="11156" y="1016"/>
                  </a:cubicBezTo>
                  <a:lnTo>
                    <a:pt x="11156" y="1016"/>
                  </a:lnTo>
                  <a:cubicBezTo>
                    <a:pt x="10548" y="1229"/>
                    <a:pt x="9909" y="1351"/>
                    <a:pt x="9271" y="1442"/>
                  </a:cubicBezTo>
                  <a:cubicBezTo>
                    <a:pt x="9050" y="1461"/>
                    <a:pt x="8828" y="1471"/>
                    <a:pt x="8608" y="1471"/>
                  </a:cubicBezTo>
                  <a:cubicBezTo>
                    <a:pt x="8132" y="1471"/>
                    <a:pt x="7661" y="1424"/>
                    <a:pt x="7204" y="1320"/>
                  </a:cubicBezTo>
                  <a:cubicBezTo>
                    <a:pt x="6383" y="1108"/>
                    <a:pt x="5563" y="834"/>
                    <a:pt x="4772" y="469"/>
                  </a:cubicBezTo>
                  <a:cubicBezTo>
                    <a:pt x="4095" y="157"/>
                    <a:pt x="3351" y="0"/>
                    <a:pt x="259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53"/>
            <p:cNvSpPr/>
            <p:nvPr/>
          </p:nvSpPr>
          <p:spPr>
            <a:xfrm>
              <a:off x="4890925" y="1741850"/>
              <a:ext cx="72975" cy="20800"/>
            </a:xfrm>
            <a:custGeom>
              <a:rect b="b" l="l" r="r" t="t"/>
              <a:pathLst>
                <a:path extrusionOk="0" h="832" w="2919">
                  <a:moveTo>
                    <a:pt x="2876" y="0"/>
                  </a:moveTo>
                  <a:cubicBezTo>
                    <a:pt x="2832" y="0"/>
                    <a:pt x="2714" y="112"/>
                    <a:pt x="2524" y="248"/>
                  </a:cubicBezTo>
                  <a:cubicBezTo>
                    <a:pt x="2173" y="511"/>
                    <a:pt x="1762" y="643"/>
                    <a:pt x="1348" y="643"/>
                  </a:cubicBezTo>
                  <a:cubicBezTo>
                    <a:pt x="1044" y="643"/>
                    <a:pt x="740" y="572"/>
                    <a:pt x="457" y="430"/>
                  </a:cubicBezTo>
                  <a:cubicBezTo>
                    <a:pt x="183" y="309"/>
                    <a:pt x="62" y="218"/>
                    <a:pt x="31" y="218"/>
                  </a:cubicBezTo>
                  <a:cubicBezTo>
                    <a:pt x="1" y="248"/>
                    <a:pt x="122" y="400"/>
                    <a:pt x="396" y="552"/>
                  </a:cubicBezTo>
                  <a:cubicBezTo>
                    <a:pt x="702" y="738"/>
                    <a:pt x="1043" y="831"/>
                    <a:pt x="1383" y="831"/>
                  </a:cubicBezTo>
                  <a:cubicBezTo>
                    <a:pt x="1820" y="831"/>
                    <a:pt x="2256" y="677"/>
                    <a:pt x="2615" y="370"/>
                  </a:cubicBezTo>
                  <a:cubicBezTo>
                    <a:pt x="2828" y="187"/>
                    <a:pt x="2919" y="5"/>
                    <a:pt x="2888" y="5"/>
                  </a:cubicBezTo>
                  <a:cubicBezTo>
                    <a:pt x="2885" y="2"/>
                    <a:pt x="2881" y="0"/>
                    <a:pt x="287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53"/>
            <p:cNvSpPr/>
            <p:nvPr/>
          </p:nvSpPr>
          <p:spPr>
            <a:xfrm>
              <a:off x="4919800" y="1716825"/>
              <a:ext cx="33475" cy="17925"/>
            </a:xfrm>
            <a:custGeom>
              <a:rect b="b" l="l" r="r" t="t"/>
              <a:pathLst>
                <a:path extrusionOk="0" h="717" w="1339">
                  <a:moveTo>
                    <a:pt x="1270" y="0"/>
                  </a:moveTo>
                  <a:cubicBezTo>
                    <a:pt x="1219" y="0"/>
                    <a:pt x="985" y="224"/>
                    <a:pt x="670" y="367"/>
                  </a:cubicBezTo>
                  <a:cubicBezTo>
                    <a:pt x="305" y="550"/>
                    <a:pt x="1" y="611"/>
                    <a:pt x="1" y="671"/>
                  </a:cubicBezTo>
                  <a:cubicBezTo>
                    <a:pt x="1" y="696"/>
                    <a:pt x="62" y="716"/>
                    <a:pt x="162" y="716"/>
                  </a:cubicBezTo>
                  <a:cubicBezTo>
                    <a:pt x="305" y="716"/>
                    <a:pt x="528" y="675"/>
                    <a:pt x="761" y="550"/>
                  </a:cubicBezTo>
                  <a:cubicBezTo>
                    <a:pt x="1156" y="367"/>
                    <a:pt x="1338" y="33"/>
                    <a:pt x="1278" y="3"/>
                  </a:cubicBezTo>
                  <a:cubicBezTo>
                    <a:pt x="1276" y="1"/>
                    <a:pt x="1273" y="0"/>
                    <a:pt x="127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53"/>
            <p:cNvSpPr/>
            <p:nvPr/>
          </p:nvSpPr>
          <p:spPr>
            <a:xfrm>
              <a:off x="4653100" y="1713500"/>
              <a:ext cx="27375" cy="30000"/>
            </a:xfrm>
            <a:custGeom>
              <a:rect b="b" l="l" r="r" t="t"/>
              <a:pathLst>
                <a:path extrusionOk="0" h="1200" w="1095">
                  <a:moveTo>
                    <a:pt x="952" y="1"/>
                  </a:moveTo>
                  <a:cubicBezTo>
                    <a:pt x="915" y="1"/>
                    <a:pt x="871" y="4"/>
                    <a:pt x="821" y="14"/>
                  </a:cubicBezTo>
                  <a:cubicBezTo>
                    <a:pt x="608" y="45"/>
                    <a:pt x="395" y="166"/>
                    <a:pt x="274" y="349"/>
                  </a:cubicBezTo>
                  <a:cubicBezTo>
                    <a:pt x="122" y="500"/>
                    <a:pt x="30" y="713"/>
                    <a:pt x="30" y="926"/>
                  </a:cubicBezTo>
                  <a:cubicBezTo>
                    <a:pt x="0" y="1108"/>
                    <a:pt x="61" y="1200"/>
                    <a:pt x="91" y="1200"/>
                  </a:cubicBezTo>
                  <a:cubicBezTo>
                    <a:pt x="152" y="1200"/>
                    <a:pt x="122" y="774"/>
                    <a:pt x="426" y="470"/>
                  </a:cubicBezTo>
                  <a:cubicBezTo>
                    <a:pt x="699" y="136"/>
                    <a:pt x="1094" y="14"/>
                    <a:pt x="1094" y="14"/>
                  </a:cubicBezTo>
                  <a:cubicBezTo>
                    <a:pt x="1074" y="14"/>
                    <a:pt x="1027" y="1"/>
                    <a:pt x="95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53"/>
            <p:cNvSpPr/>
            <p:nvPr/>
          </p:nvSpPr>
          <p:spPr>
            <a:xfrm>
              <a:off x="4640175" y="1675075"/>
              <a:ext cx="38025" cy="41825"/>
            </a:xfrm>
            <a:custGeom>
              <a:rect b="b" l="l" r="r" t="t"/>
              <a:pathLst>
                <a:path extrusionOk="0" h="1673" w="1521">
                  <a:moveTo>
                    <a:pt x="0" y="1"/>
                  </a:moveTo>
                  <a:cubicBezTo>
                    <a:pt x="0" y="396"/>
                    <a:pt x="183" y="791"/>
                    <a:pt x="487" y="1095"/>
                  </a:cubicBezTo>
                  <a:cubicBezTo>
                    <a:pt x="730" y="1430"/>
                    <a:pt x="1095" y="1612"/>
                    <a:pt x="1520" y="1673"/>
                  </a:cubicBezTo>
                  <a:cubicBezTo>
                    <a:pt x="1216" y="1460"/>
                    <a:pt x="912" y="1217"/>
                    <a:pt x="639" y="943"/>
                  </a:cubicBezTo>
                  <a:cubicBezTo>
                    <a:pt x="395" y="639"/>
                    <a:pt x="183" y="335"/>
                    <a:pt x="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53"/>
            <p:cNvSpPr/>
            <p:nvPr/>
          </p:nvSpPr>
          <p:spPr>
            <a:xfrm>
              <a:off x="4025425" y="2419775"/>
              <a:ext cx="573725" cy="312975"/>
            </a:xfrm>
            <a:custGeom>
              <a:rect b="b" l="l" r="r" t="t"/>
              <a:pathLst>
                <a:path extrusionOk="0" h="12519" w="22949">
                  <a:moveTo>
                    <a:pt x="19058" y="1"/>
                  </a:moveTo>
                  <a:lnTo>
                    <a:pt x="11155" y="6961"/>
                  </a:lnTo>
                  <a:lnTo>
                    <a:pt x="1429" y="1429"/>
                  </a:lnTo>
                  <a:lnTo>
                    <a:pt x="0" y="3922"/>
                  </a:lnTo>
                  <a:cubicBezTo>
                    <a:pt x="0" y="3922"/>
                    <a:pt x="6766" y="12518"/>
                    <a:pt x="10920" y="12518"/>
                  </a:cubicBezTo>
                  <a:cubicBezTo>
                    <a:pt x="11308" y="12518"/>
                    <a:pt x="11672" y="12444"/>
                    <a:pt x="12006" y="12280"/>
                  </a:cubicBezTo>
                  <a:cubicBezTo>
                    <a:pt x="15928" y="10396"/>
                    <a:pt x="22949" y="3922"/>
                    <a:pt x="22949" y="3922"/>
                  </a:cubicBezTo>
                  <a:lnTo>
                    <a:pt x="1905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53"/>
            <p:cNvSpPr/>
            <p:nvPr/>
          </p:nvSpPr>
          <p:spPr>
            <a:xfrm>
              <a:off x="4393200" y="2067950"/>
              <a:ext cx="857950" cy="836675"/>
            </a:xfrm>
            <a:custGeom>
              <a:rect b="b" l="l" r="r" t="t"/>
              <a:pathLst>
                <a:path extrusionOk="0" h="33467" w="34318">
                  <a:moveTo>
                    <a:pt x="13740" y="1"/>
                  </a:moveTo>
                  <a:cubicBezTo>
                    <a:pt x="13344" y="61"/>
                    <a:pt x="12737" y="92"/>
                    <a:pt x="11946" y="213"/>
                  </a:cubicBezTo>
                  <a:cubicBezTo>
                    <a:pt x="9241" y="578"/>
                    <a:pt x="6779" y="2037"/>
                    <a:pt x="5168" y="4225"/>
                  </a:cubicBezTo>
                  <a:lnTo>
                    <a:pt x="1" y="11156"/>
                  </a:lnTo>
                  <a:lnTo>
                    <a:pt x="5867" y="16414"/>
                  </a:lnTo>
                  <a:lnTo>
                    <a:pt x="7022" y="14286"/>
                  </a:lnTo>
                  <a:lnTo>
                    <a:pt x="7022" y="14286"/>
                  </a:lnTo>
                  <a:cubicBezTo>
                    <a:pt x="7022" y="14287"/>
                    <a:pt x="6049" y="30244"/>
                    <a:pt x="6110" y="32493"/>
                  </a:cubicBezTo>
                  <a:lnTo>
                    <a:pt x="26719" y="33466"/>
                  </a:lnTo>
                  <a:lnTo>
                    <a:pt x="26719" y="33466"/>
                  </a:lnTo>
                  <a:lnTo>
                    <a:pt x="25807" y="15320"/>
                  </a:lnTo>
                  <a:lnTo>
                    <a:pt x="26871" y="18572"/>
                  </a:lnTo>
                  <a:lnTo>
                    <a:pt x="34317" y="13861"/>
                  </a:lnTo>
                  <a:lnTo>
                    <a:pt x="28178" y="3526"/>
                  </a:lnTo>
                  <a:cubicBezTo>
                    <a:pt x="26901" y="2189"/>
                    <a:pt x="25320" y="1186"/>
                    <a:pt x="23588" y="548"/>
                  </a:cubicBezTo>
                  <a:cubicBezTo>
                    <a:pt x="22676" y="213"/>
                    <a:pt x="21673" y="31"/>
                    <a:pt x="20700" y="1"/>
                  </a:cubicBezTo>
                  <a:cubicBezTo>
                    <a:pt x="19576" y="365"/>
                    <a:pt x="18405" y="548"/>
                    <a:pt x="17231" y="548"/>
                  </a:cubicBezTo>
                  <a:cubicBezTo>
                    <a:pt x="16057" y="548"/>
                    <a:pt x="14879" y="365"/>
                    <a:pt x="1374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53"/>
            <p:cNvSpPr/>
            <p:nvPr/>
          </p:nvSpPr>
          <p:spPr>
            <a:xfrm>
              <a:off x="5216925" y="4646250"/>
              <a:ext cx="183925" cy="205500"/>
            </a:xfrm>
            <a:custGeom>
              <a:rect b="b" l="l" r="r" t="t"/>
              <a:pathLst>
                <a:path extrusionOk="0" h="8220" w="7357">
                  <a:moveTo>
                    <a:pt x="1" y="1"/>
                  </a:moveTo>
                  <a:lnTo>
                    <a:pt x="639" y="2736"/>
                  </a:lnTo>
                  <a:cubicBezTo>
                    <a:pt x="639" y="2736"/>
                    <a:pt x="4852" y="8219"/>
                    <a:pt x="6333" y="8219"/>
                  </a:cubicBezTo>
                  <a:cubicBezTo>
                    <a:pt x="6372" y="8219"/>
                    <a:pt x="6409" y="8215"/>
                    <a:pt x="6445" y="8207"/>
                  </a:cubicBezTo>
                  <a:cubicBezTo>
                    <a:pt x="7356" y="8025"/>
                    <a:pt x="6262" y="6536"/>
                    <a:pt x="4560" y="2128"/>
                  </a:cubicBezTo>
                  <a:lnTo>
                    <a:pt x="4195" y="335"/>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53"/>
            <p:cNvSpPr/>
            <p:nvPr/>
          </p:nvSpPr>
          <p:spPr>
            <a:xfrm>
              <a:off x="5230600" y="4697925"/>
              <a:ext cx="152000" cy="141375"/>
            </a:xfrm>
            <a:custGeom>
              <a:rect b="b" l="l" r="r" t="t"/>
              <a:pathLst>
                <a:path extrusionOk="0" h="5655" w="6080">
                  <a:moveTo>
                    <a:pt x="1" y="1"/>
                  </a:moveTo>
                  <a:lnTo>
                    <a:pt x="1" y="1"/>
                  </a:lnTo>
                  <a:cubicBezTo>
                    <a:pt x="31" y="31"/>
                    <a:pt x="31" y="61"/>
                    <a:pt x="62" y="61"/>
                  </a:cubicBezTo>
                  <a:cubicBezTo>
                    <a:pt x="62" y="61"/>
                    <a:pt x="31" y="31"/>
                    <a:pt x="1" y="1"/>
                  </a:cubicBezTo>
                  <a:close/>
                  <a:moveTo>
                    <a:pt x="214" y="274"/>
                  </a:moveTo>
                  <a:lnTo>
                    <a:pt x="214" y="274"/>
                  </a:lnTo>
                  <a:cubicBezTo>
                    <a:pt x="335" y="487"/>
                    <a:pt x="518" y="730"/>
                    <a:pt x="761" y="1034"/>
                  </a:cubicBezTo>
                  <a:cubicBezTo>
                    <a:pt x="1369" y="1855"/>
                    <a:pt x="2037" y="2645"/>
                    <a:pt x="2736" y="3374"/>
                  </a:cubicBezTo>
                  <a:cubicBezTo>
                    <a:pt x="3435" y="4134"/>
                    <a:pt x="4195" y="4833"/>
                    <a:pt x="4986" y="5472"/>
                  </a:cubicBezTo>
                  <a:cubicBezTo>
                    <a:pt x="5138" y="5563"/>
                    <a:pt x="5290" y="5624"/>
                    <a:pt x="5472" y="5654"/>
                  </a:cubicBezTo>
                  <a:cubicBezTo>
                    <a:pt x="5624" y="5654"/>
                    <a:pt x="5746" y="5624"/>
                    <a:pt x="5867" y="5563"/>
                  </a:cubicBezTo>
                  <a:cubicBezTo>
                    <a:pt x="5928" y="5533"/>
                    <a:pt x="6019" y="5472"/>
                    <a:pt x="6050" y="5381"/>
                  </a:cubicBezTo>
                  <a:cubicBezTo>
                    <a:pt x="6080" y="5350"/>
                    <a:pt x="6080" y="5320"/>
                    <a:pt x="6080" y="5320"/>
                  </a:cubicBezTo>
                  <a:lnTo>
                    <a:pt x="6080" y="5320"/>
                  </a:lnTo>
                  <a:cubicBezTo>
                    <a:pt x="6019" y="5411"/>
                    <a:pt x="5958" y="5472"/>
                    <a:pt x="5837" y="5533"/>
                  </a:cubicBezTo>
                  <a:cubicBezTo>
                    <a:pt x="5740" y="5576"/>
                    <a:pt x="5635" y="5596"/>
                    <a:pt x="5530" y="5596"/>
                  </a:cubicBezTo>
                  <a:cubicBezTo>
                    <a:pt x="5338" y="5596"/>
                    <a:pt x="5143" y="5529"/>
                    <a:pt x="4986" y="5411"/>
                  </a:cubicBezTo>
                  <a:cubicBezTo>
                    <a:pt x="4226" y="4742"/>
                    <a:pt x="3466" y="4043"/>
                    <a:pt x="2797" y="3314"/>
                  </a:cubicBezTo>
                  <a:cubicBezTo>
                    <a:pt x="1976" y="2432"/>
                    <a:pt x="1277" y="1612"/>
                    <a:pt x="791" y="1004"/>
                  </a:cubicBezTo>
                  <a:lnTo>
                    <a:pt x="214" y="274"/>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53"/>
            <p:cNvSpPr/>
            <p:nvPr/>
          </p:nvSpPr>
          <p:spPr>
            <a:xfrm>
              <a:off x="5318750" y="4782725"/>
              <a:ext cx="48650" cy="32250"/>
            </a:xfrm>
            <a:custGeom>
              <a:rect b="b" l="l" r="r" t="t"/>
              <a:pathLst>
                <a:path extrusionOk="0" h="1290" w="1946">
                  <a:moveTo>
                    <a:pt x="1688" y="0"/>
                  </a:moveTo>
                  <a:cubicBezTo>
                    <a:pt x="1652" y="0"/>
                    <a:pt x="1617" y="4"/>
                    <a:pt x="1581" y="13"/>
                  </a:cubicBezTo>
                  <a:cubicBezTo>
                    <a:pt x="1277" y="43"/>
                    <a:pt x="973" y="134"/>
                    <a:pt x="730" y="286"/>
                  </a:cubicBezTo>
                  <a:cubicBezTo>
                    <a:pt x="457" y="438"/>
                    <a:pt x="244" y="682"/>
                    <a:pt x="122" y="955"/>
                  </a:cubicBezTo>
                  <a:cubicBezTo>
                    <a:pt x="61" y="1046"/>
                    <a:pt x="31" y="1168"/>
                    <a:pt x="1" y="1290"/>
                  </a:cubicBezTo>
                  <a:cubicBezTo>
                    <a:pt x="31" y="1290"/>
                    <a:pt x="61" y="1168"/>
                    <a:pt x="153" y="986"/>
                  </a:cubicBezTo>
                  <a:cubicBezTo>
                    <a:pt x="305" y="712"/>
                    <a:pt x="517" y="499"/>
                    <a:pt x="761" y="378"/>
                  </a:cubicBezTo>
                  <a:cubicBezTo>
                    <a:pt x="1004" y="226"/>
                    <a:pt x="1277" y="104"/>
                    <a:pt x="1581" y="74"/>
                  </a:cubicBezTo>
                  <a:cubicBezTo>
                    <a:pt x="1794" y="43"/>
                    <a:pt x="1946" y="43"/>
                    <a:pt x="1946" y="43"/>
                  </a:cubicBezTo>
                  <a:cubicBezTo>
                    <a:pt x="1860" y="22"/>
                    <a:pt x="1774" y="0"/>
                    <a:pt x="168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53"/>
            <p:cNvSpPr/>
            <p:nvPr/>
          </p:nvSpPr>
          <p:spPr>
            <a:xfrm>
              <a:off x="5225300" y="4681400"/>
              <a:ext cx="41800" cy="68975"/>
            </a:xfrm>
            <a:custGeom>
              <a:rect b="b" l="l" r="r" t="t"/>
              <a:pathLst>
                <a:path extrusionOk="0" h="2759" w="1672">
                  <a:moveTo>
                    <a:pt x="61" y="0"/>
                  </a:moveTo>
                  <a:cubicBezTo>
                    <a:pt x="38" y="0"/>
                    <a:pt x="15" y="8"/>
                    <a:pt x="0" y="23"/>
                  </a:cubicBezTo>
                  <a:cubicBezTo>
                    <a:pt x="152" y="54"/>
                    <a:pt x="304" y="114"/>
                    <a:pt x="456" y="175"/>
                  </a:cubicBezTo>
                  <a:cubicBezTo>
                    <a:pt x="821" y="388"/>
                    <a:pt x="1125" y="662"/>
                    <a:pt x="1307" y="1057"/>
                  </a:cubicBezTo>
                  <a:cubicBezTo>
                    <a:pt x="1520" y="1421"/>
                    <a:pt x="1581" y="1817"/>
                    <a:pt x="1550" y="2242"/>
                  </a:cubicBezTo>
                  <a:cubicBezTo>
                    <a:pt x="1520" y="2546"/>
                    <a:pt x="1459" y="2759"/>
                    <a:pt x="1459" y="2759"/>
                  </a:cubicBezTo>
                  <a:cubicBezTo>
                    <a:pt x="1489" y="2698"/>
                    <a:pt x="1520" y="2668"/>
                    <a:pt x="1520" y="2607"/>
                  </a:cubicBezTo>
                  <a:cubicBezTo>
                    <a:pt x="1581" y="2485"/>
                    <a:pt x="1581" y="2364"/>
                    <a:pt x="1611" y="2242"/>
                  </a:cubicBezTo>
                  <a:cubicBezTo>
                    <a:pt x="1672" y="1817"/>
                    <a:pt x="1611" y="1391"/>
                    <a:pt x="1398" y="996"/>
                  </a:cubicBezTo>
                  <a:cubicBezTo>
                    <a:pt x="1216" y="601"/>
                    <a:pt x="881" y="297"/>
                    <a:pt x="517" y="114"/>
                  </a:cubicBezTo>
                  <a:cubicBezTo>
                    <a:pt x="395" y="54"/>
                    <a:pt x="243" y="23"/>
                    <a:pt x="122" y="23"/>
                  </a:cubicBezTo>
                  <a:cubicBezTo>
                    <a:pt x="106" y="8"/>
                    <a:pt x="84" y="0"/>
                    <a:pt x="61"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53"/>
            <p:cNvSpPr/>
            <p:nvPr/>
          </p:nvSpPr>
          <p:spPr>
            <a:xfrm>
              <a:off x="5223000" y="4657650"/>
              <a:ext cx="11425" cy="43350"/>
            </a:xfrm>
            <a:custGeom>
              <a:rect b="b" l="l" r="r" t="t"/>
              <a:pathLst>
                <a:path extrusionOk="0" h="1734" w="457">
                  <a:moveTo>
                    <a:pt x="31" y="1"/>
                  </a:moveTo>
                  <a:lnTo>
                    <a:pt x="31" y="1"/>
                  </a:lnTo>
                  <a:cubicBezTo>
                    <a:pt x="1" y="31"/>
                    <a:pt x="92" y="396"/>
                    <a:pt x="183" y="882"/>
                  </a:cubicBezTo>
                  <a:cubicBezTo>
                    <a:pt x="214" y="1156"/>
                    <a:pt x="305" y="1460"/>
                    <a:pt x="426" y="1733"/>
                  </a:cubicBezTo>
                  <a:cubicBezTo>
                    <a:pt x="457" y="1733"/>
                    <a:pt x="366" y="1338"/>
                    <a:pt x="274" y="852"/>
                  </a:cubicBezTo>
                  <a:cubicBezTo>
                    <a:pt x="244" y="578"/>
                    <a:pt x="153" y="274"/>
                    <a:pt x="3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53"/>
            <p:cNvSpPr/>
            <p:nvPr/>
          </p:nvSpPr>
          <p:spPr>
            <a:xfrm>
              <a:off x="5305825" y="4708175"/>
              <a:ext cx="26625" cy="7400"/>
            </a:xfrm>
            <a:custGeom>
              <a:rect b="b" l="l" r="r" t="t"/>
              <a:pathLst>
                <a:path extrusionOk="0" h="296" w="1065">
                  <a:moveTo>
                    <a:pt x="791" y="1"/>
                  </a:moveTo>
                  <a:cubicBezTo>
                    <a:pt x="700" y="1"/>
                    <a:pt x="609" y="16"/>
                    <a:pt x="518" y="47"/>
                  </a:cubicBezTo>
                  <a:cubicBezTo>
                    <a:pt x="305" y="77"/>
                    <a:pt x="123" y="168"/>
                    <a:pt x="1" y="290"/>
                  </a:cubicBezTo>
                  <a:cubicBezTo>
                    <a:pt x="1" y="294"/>
                    <a:pt x="5" y="296"/>
                    <a:pt x="12" y="296"/>
                  </a:cubicBezTo>
                  <a:cubicBezTo>
                    <a:pt x="60" y="296"/>
                    <a:pt x="254" y="217"/>
                    <a:pt x="518" y="138"/>
                  </a:cubicBezTo>
                  <a:cubicBezTo>
                    <a:pt x="822" y="47"/>
                    <a:pt x="1065" y="77"/>
                    <a:pt x="1065" y="47"/>
                  </a:cubicBezTo>
                  <a:cubicBezTo>
                    <a:pt x="974" y="16"/>
                    <a:pt x="882" y="1"/>
                    <a:pt x="79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53"/>
            <p:cNvSpPr/>
            <p:nvPr/>
          </p:nvSpPr>
          <p:spPr>
            <a:xfrm>
              <a:off x="5312675" y="4719575"/>
              <a:ext cx="22050" cy="6650"/>
            </a:xfrm>
            <a:custGeom>
              <a:rect b="b" l="l" r="r" t="t"/>
              <a:pathLst>
                <a:path extrusionOk="0" h="266" w="882">
                  <a:moveTo>
                    <a:pt x="654" y="1"/>
                  </a:moveTo>
                  <a:cubicBezTo>
                    <a:pt x="578" y="1"/>
                    <a:pt x="502" y="16"/>
                    <a:pt x="426" y="46"/>
                  </a:cubicBezTo>
                  <a:cubicBezTo>
                    <a:pt x="244" y="46"/>
                    <a:pt x="92" y="138"/>
                    <a:pt x="1" y="259"/>
                  </a:cubicBezTo>
                  <a:cubicBezTo>
                    <a:pt x="1" y="263"/>
                    <a:pt x="4" y="265"/>
                    <a:pt x="10" y="265"/>
                  </a:cubicBezTo>
                  <a:cubicBezTo>
                    <a:pt x="50" y="265"/>
                    <a:pt x="215" y="186"/>
                    <a:pt x="426" y="107"/>
                  </a:cubicBezTo>
                  <a:cubicBezTo>
                    <a:pt x="669" y="46"/>
                    <a:pt x="882" y="77"/>
                    <a:pt x="882" y="46"/>
                  </a:cubicBezTo>
                  <a:cubicBezTo>
                    <a:pt x="806" y="16"/>
                    <a:pt x="730" y="1"/>
                    <a:pt x="6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53"/>
            <p:cNvSpPr/>
            <p:nvPr/>
          </p:nvSpPr>
          <p:spPr>
            <a:xfrm>
              <a:off x="5321025" y="4732875"/>
              <a:ext cx="22825" cy="7625"/>
            </a:xfrm>
            <a:custGeom>
              <a:rect b="b" l="l" r="r" t="t"/>
              <a:pathLst>
                <a:path extrusionOk="0" h="305" w="913">
                  <a:moveTo>
                    <a:pt x="586" y="1"/>
                  </a:moveTo>
                  <a:cubicBezTo>
                    <a:pt x="531" y="1"/>
                    <a:pt x="477" y="11"/>
                    <a:pt x="426" y="31"/>
                  </a:cubicBezTo>
                  <a:cubicBezTo>
                    <a:pt x="244" y="62"/>
                    <a:pt x="92" y="153"/>
                    <a:pt x="1" y="305"/>
                  </a:cubicBezTo>
                  <a:cubicBezTo>
                    <a:pt x="153" y="214"/>
                    <a:pt x="274" y="153"/>
                    <a:pt x="426" y="122"/>
                  </a:cubicBezTo>
                  <a:cubicBezTo>
                    <a:pt x="518" y="107"/>
                    <a:pt x="601" y="100"/>
                    <a:pt x="681" y="100"/>
                  </a:cubicBezTo>
                  <a:cubicBezTo>
                    <a:pt x="761" y="100"/>
                    <a:pt x="837" y="107"/>
                    <a:pt x="913" y="122"/>
                  </a:cubicBezTo>
                  <a:cubicBezTo>
                    <a:pt x="811" y="41"/>
                    <a:pt x="697" y="1"/>
                    <a:pt x="58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53"/>
            <p:cNvSpPr/>
            <p:nvPr/>
          </p:nvSpPr>
          <p:spPr>
            <a:xfrm>
              <a:off x="5284550" y="4676250"/>
              <a:ext cx="40300" cy="28550"/>
            </a:xfrm>
            <a:custGeom>
              <a:rect b="b" l="l" r="r" t="t"/>
              <a:pathLst>
                <a:path extrusionOk="0" h="1142" w="1612">
                  <a:moveTo>
                    <a:pt x="254" y="100"/>
                  </a:moveTo>
                  <a:cubicBezTo>
                    <a:pt x="272" y="100"/>
                    <a:pt x="289" y="102"/>
                    <a:pt x="305" y="108"/>
                  </a:cubicBezTo>
                  <a:cubicBezTo>
                    <a:pt x="426" y="138"/>
                    <a:pt x="518" y="199"/>
                    <a:pt x="578" y="290"/>
                  </a:cubicBezTo>
                  <a:cubicBezTo>
                    <a:pt x="761" y="442"/>
                    <a:pt x="882" y="594"/>
                    <a:pt x="1004" y="716"/>
                  </a:cubicBezTo>
                  <a:cubicBezTo>
                    <a:pt x="1131" y="843"/>
                    <a:pt x="1225" y="954"/>
                    <a:pt x="1290" y="1026"/>
                  </a:cubicBezTo>
                  <a:lnTo>
                    <a:pt x="1290" y="1026"/>
                  </a:lnTo>
                  <a:cubicBezTo>
                    <a:pt x="1232" y="1007"/>
                    <a:pt x="1167" y="985"/>
                    <a:pt x="1095" y="959"/>
                  </a:cubicBezTo>
                  <a:cubicBezTo>
                    <a:pt x="913" y="868"/>
                    <a:pt x="730" y="776"/>
                    <a:pt x="578" y="685"/>
                  </a:cubicBezTo>
                  <a:cubicBezTo>
                    <a:pt x="457" y="624"/>
                    <a:pt x="366" y="564"/>
                    <a:pt x="274" y="503"/>
                  </a:cubicBezTo>
                  <a:cubicBezTo>
                    <a:pt x="183" y="442"/>
                    <a:pt x="92" y="351"/>
                    <a:pt x="92" y="229"/>
                  </a:cubicBezTo>
                  <a:cubicBezTo>
                    <a:pt x="92" y="154"/>
                    <a:pt x="174" y="100"/>
                    <a:pt x="254" y="100"/>
                  </a:cubicBezTo>
                  <a:close/>
                  <a:moveTo>
                    <a:pt x="254" y="1"/>
                  </a:moveTo>
                  <a:cubicBezTo>
                    <a:pt x="132" y="1"/>
                    <a:pt x="26" y="105"/>
                    <a:pt x="1" y="229"/>
                  </a:cubicBezTo>
                  <a:cubicBezTo>
                    <a:pt x="31" y="381"/>
                    <a:pt x="122" y="503"/>
                    <a:pt x="244" y="564"/>
                  </a:cubicBezTo>
                  <a:cubicBezTo>
                    <a:pt x="335" y="655"/>
                    <a:pt x="426" y="716"/>
                    <a:pt x="548" y="746"/>
                  </a:cubicBezTo>
                  <a:cubicBezTo>
                    <a:pt x="730" y="868"/>
                    <a:pt x="913" y="928"/>
                    <a:pt x="1095" y="989"/>
                  </a:cubicBezTo>
                  <a:cubicBezTo>
                    <a:pt x="1173" y="1028"/>
                    <a:pt x="1252" y="1055"/>
                    <a:pt x="1338" y="1077"/>
                  </a:cubicBezTo>
                  <a:lnTo>
                    <a:pt x="1338" y="1077"/>
                  </a:lnTo>
                  <a:cubicBezTo>
                    <a:pt x="1362" y="1101"/>
                    <a:pt x="1380" y="1114"/>
                    <a:pt x="1391" y="1114"/>
                  </a:cubicBezTo>
                  <a:cubicBezTo>
                    <a:pt x="1394" y="1114"/>
                    <a:pt x="1397" y="1113"/>
                    <a:pt x="1399" y="1111"/>
                  </a:cubicBezTo>
                  <a:cubicBezTo>
                    <a:pt x="1399" y="1111"/>
                    <a:pt x="1392" y="1104"/>
                    <a:pt x="1378" y="1087"/>
                  </a:cubicBezTo>
                  <a:lnTo>
                    <a:pt x="1378" y="1087"/>
                  </a:lnTo>
                  <a:cubicBezTo>
                    <a:pt x="1414" y="1095"/>
                    <a:pt x="1451" y="1103"/>
                    <a:pt x="1490" y="1111"/>
                  </a:cubicBezTo>
                  <a:cubicBezTo>
                    <a:pt x="1521" y="1111"/>
                    <a:pt x="1581" y="1141"/>
                    <a:pt x="1612" y="1141"/>
                  </a:cubicBezTo>
                  <a:cubicBezTo>
                    <a:pt x="1612" y="1120"/>
                    <a:pt x="1519" y="1098"/>
                    <a:pt x="1345" y="1043"/>
                  </a:cubicBezTo>
                  <a:lnTo>
                    <a:pt x="1345" y="1043"/>
                  </a:lnTo>
                  <a:cubicBezTo>
                    <a:pt x="1334" y="1028"/>
                    <a:pt x="1322" y="1010"/>
                    <a:pt x="1308" y="989"/>
                  </a:cubicBezTo>
                  <a:cubicBezTo>
                    <a:pt x="1277" y="898"/>
                    <a:pt x="1186" y="807"/>
                    <a:pt x="1065" y="655"/>
                  </a:cubicBezTo>
                  <a:cubicBezTo>
                    <a:pt x="943" y="503"/>
                    <a:pt x="822" y="351"/>
                    <a:pt x="670" y="229"/>
                  </a:cubicBezTo>
                  <a:cubicBezTo>
                    <a:pt x="578" y="108"/>
                    <a:pt x="457" y="47"/>
                    <a:pt x="335" y="17"/>
                  </a:cubicBezTo>
                  <a:cubicBezTo>
                    <a:pt x="308" y="6"/>
                    <a:pt x="280" y="1"/>
                    <a:pt x="2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53"/>
            <p:cNvSpPr/>
            <p:nvPr/>
          </p:nvSpPr>
          <p:spPr>
            <a:xfrm>
              <a:off x="5318750" y="4666175"/>
              <a:ext cx="22075" cy="37100"/>
            </a:xfrm>
            <a:custGeom>
              <a:rect b="b" l="l" r="r" t="t"/>
              <a:pathLst>
                <a:path extrusionOk="0" h="1484" w="883">
                  <a:moveTo>
                    <a:pt x="614" y="74"/>
                  </a:moveTo>
                  <a:cubicBezTo>
                    <a:pt x="635" y="74"/>
                    <a:pt x="654" y="78"/>
                    <a:pt x="669" y="85"/>
                  </a:cubicBezTo>
                  <a:cubicBezTo>
                    <a:pt x="761" y="146"/>
                    <a:pt x="761" y="268"/>
                    <a:pt x="761" y="359"/>
                  </a:cubicBezTo>
                  <a:cubicBezTo>
                    <a:pt x="730" y="480"/>
                    <a:pt x="700" y="571"/>
                    <a:pt x="669" y="663"/>
                  </a:cubicBezTo>
                  <a:cubicBezTo>
                    <a:pt x="609" y="815"/>
                    <a:pt x="487" y="967"/>
                    <a:pt x="396" y="1119"/>
                  </a:cubicBezTo>
                  <a:cubicBezTo>
                    <a:pt x="208" y="1307"/>
                    <a:pt x="67" y="1424"/>
                    <a:pt x="37" y="1448"/>
                  </a:cubicBezTo>
                  <a:lnTo>
                    <a:pt x="37" y="1448"/>
                  </a:lnTo>
                  <a:cubicBezTo>
                    <a:pt x="65" y="1281"/>
                    <a:pt x="94" y="1137"/>
                    <a:pt x="122" y="967"/>
                  </a:cubicBezTo>
                  <a:cubicBezTo>
                    <a:pt x="122" y="784"/>
                    <a:pt x="183" y="602"/>
                    <a:pt x="274" y="450"/>
                  </a:cubicBezTo>
                  <a:cubicBezTo>
                    <a:pt x="305" y="359"/>
                    <a:pt x="365" y="268"/>
                    <a:pt x="426" y="176"/>
                  </a:cubicBezTo>
                  <a:cubicBezTo>
                    <a:pt x="472" y="108"/>
                    <a:pt x="552" y="74"/>
                    <a:pt x="614" y="74"/>
                  </a:cubicBezTo>
                  <a:close/>
                  <a:moveTo>
                    <a:pt x="610" y="1"/>
                  </a:moveTo>
                  <a:cubicBezTo>
                    <a:pt x="503" y="1"/>
                    <a:pt x="410" y="57"/>
                    <a:pt x="365" y="146"/>
                  </a:cubicBezTo>
                  <a:cubicBezTo>
                    <a:pt x="305" y="207"/>
                    <a:pt x="244" y="298"/>
                    <a:pt x="183" y="420"/>
                  </a:cubicBezTo>
                  <a:cubicBezTo>
                    <a:pt x="122" y="602"/>
                    <a:pt x="61" y="784"/>
                    <a:pt x="61" y="967"/>
                  </a:cubicBezTo>
                  <a:cubicBezTo>
                    <a:pt x="31" y="1119"/>
                    <a:pt x="31" y="1240"/>
                    <a:pt x="31" y="1331"/>
                  </a:cubicBezTo>
                  <a:cubicBezTo>
                    <a:pt x="1" y="1392"/>
                    <a:pt x="1" y="1423"/>
                    <a:pt x="31" y="1483"/>
                  </a:cubicBezTo>
                  <a:cubicBezTo>
                    <a:pt x="33" y="1473"/>
                    <a:pt x="35" y="1463"/>
                    <a:pt x="36" y="1453"/>
                  </a:cubicBezTo>
                  <a:lnTo>
                    <a:pt x="36" y="1453"/>
                  </a:lnTo>
                  <a:cubicBezTo>
                    <a:pt x="65" y="1450"/>
                    <a:pt x="95" y="1421"/>
                    <a:pt x="153" y="1392"/>
                  </a:cubicBezTo>
                  <a:cubicBezTo>
                    <a:pt x="244" y="1331"/>
                    <a:pt x="335" y="1240"/>
                    <a:pt x="426" y="1149"/>
                  </a:cubicBezTo>
                  <a:cubicBezTo>
                    <a:pt x="548" y="1027"/>
                    <a:pt x="669" y="875"/>
                    <a:pt x="761" y="693"/>
                  </a:cubicBezTo>
                  <a:cubicBezTo>
                    <a:pt x="791" y="602"/>
                    <a:pt x="821" y="480"/>
                    <a:pt x="852" y="359"/>
                  </a:cubicBezTo>
                  <a:cubicBezTo>
                    <a:pt x="882" y="237"/>
                    <a:pt x="821" y="116"/>
                    <a:pt x="730" y="24"/>
                  </a:cubicBezTo>
                  <a:cubicBezTo>
                    <a:pt x="689" y="8"/>
                    <a:pt x="649" y="1"/>
                    <a:pt x="61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53"/>
            <p:cNvSpPr/>
            <p:nvPr/>
          </p:nvSpPr>
          <p:spPr>
            <a:xfrm>
              <a:off x="5225300" y="4681975"/>
              <a:ext cx="161100" cy="169550"/>
            </a:xfrm>
            <a:custGeom>
              <a:rect b="b" l="l" r="r" t="t"/>
              <a:pathLst>
                <a:path extrusionOk="0" h="6782" w="6444">
                  <a:moveTo>
                    <a:pt x="0" y="0"/>
                  </a:moveTo>
                  <a:lnTo>
                    <a:pt x="304" y="1307"/>
                  </a:lnTo>
                  <a:cubicBezTo>
                    <a:pt x="1307" y="2584"/>
                    <a:pt x="2401" y="3861"/>
                    <a:pt x="3556" y="5046"/>
                  </a:cubicBezTo>
                  <a:cubicBezTo>
                    <a:pt x="4164" y="5715"/>
                    <a:pt x="4894" y="6262"/>
                    <a:pt x="5654" y="6718"/>
                  </a:cubicBezTo>
                  <a:cubicBezTo>
                    <a:pt x="5733" y="6752"/>
                    <a:pt x="5860" y="6782"/>
                    <a:pt x="5988" y="6782"/>
                  </a:cubicBezTo>
                  <a:cubicBezTo>
                    <a:pt x="6200" y="6782"/>
                    <a:pt x="6413" y="6699"/>
                    <a:pt x="6413" y="6414"/>
                  </a:cubicBezTo>
                  <a:cubicBezTo>
                    <a:pt x="6444" y="5927"/>
                    <a:pt x="5593" y="4073"/>
                    <a:pt x="5593" y="4073"/>
                  </a:cubicBezTo>
                  <a:cubicBezTo>
                    <a:pt x="5480" y="4044"/>
                    <a:pt x="5373" y="4031"/>
                    <a:pt x="5271" y="4031"/>
                  </a:cubicBezTo>
                  <a:cubicBezTo>
                    <a:pt x="4413" y="4031"/>
                    <a:pt x="3951" y="4955"/>
                    <a:pt x="3951" y="4955"/>
                  </a:cubicBezTo>
                  <a:lnTo>
                    <a:pt x="1581" y="2402"/>
                  </a:lnTo>
                  <a:cubicBezTo>
                    <a:pt x="1611" y="1915"/>
                    <a:pt x="1520" y="1459"/>
                    <a:pt x="1368" y="1003"/>
                  </a:cubicBezTo>
                  <a:cubicBezTo>
                    <a:pt x="1064" y="183"/>
                    <a:pt x="0" y="0"/>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53"/>
            <p:cNvSpPr/>
            <p:nvPr/>
          </p:nvSpPr>
          <p:spPr>
            <a:xfrm>
              <a:off x="4520100" y="4587750"/>
              <a:ext cx="315375" cy="141325"/>
            </a:xfrm>
            <a:custGeom>
              <a:rect b="b" l="l" r="r" t="t"/>
              <a:pathLst>
                <a:path extrusionOk="0" h="5653" w="12615">
                  <a:moveTo>
                    <a:pt x="12524" y="0"/>
                  </a:moveTo>
                  <a:lnTo>
                    <a:pt x="5746" y="91"/>
                  </a:lnTo>
                  <a:lnTo>
                    <a:pt x="5746" y="3708"/>
                  </a:lnTo>
                  <a:cubicBezTo>
                    <a:pt x="5746" y="3708"/>
                    <a:pt x="1" y="5076"/>
                    <a:pt x="1399" y="5502"/>
                  </a:cubicBezTo>
                  <a:cubicBezTo>
                    <a:pt x="1775" y="5612"/>
                    <a:pt x="2737" y="5653"/>
                    <a:pt x="3948" y="5653"/>
                  </a:cubicBezTo>
                  <a:cubicBezTo>
                    <a:pt x="6745" y="5653"/>
                    <a:pt x="10874" y="5435"/>
                    <a:pt x="12189" y="5350"/>
                  </a:cubicBezTo>
                  <a:lnTo>
                    <a:pt x="12615" y="5319"/>
                  </a:lnTo>
                  <a:lnTo>
                    <a:pt x="1252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53"/>
            <p:cNvSpPr/>
            <p:nvPr/>
          </p:nvSpPr>
          <p:spPr>
            <a:xfrm>
              <a:off x="4773900" y="4670500"/>
              <a:ext cx="61575" cy="49500"/>
            </a:xfrm>
            <a:custGeom>
              <a:rect b="b" l="l" r="r" t="t"/>
              <a:pathLst>
                <a:path extrusionOk="0" h="1980" w="2463">
                  <a:moveTo>
                    <a:pt x="2308" y="0"/>
                  </a:moveTo>
                  <a:cubicBezTo>
                    <a:pt x="1773" y="0"/>
                    <a:pt x="1247" y="182"/>
                    <a:pt x="852" y="520"/>
                  </a:cubicBezTo>
                  <a:cubicBezTo>
                    <a:pt x="396" y="885"/>
                    <a:pt x="92" y="1402"/>
                    <a:pt x="1" y="1979"/>
                  </a:cubicBezTo>
                  <a:lnTo>
                    <a:pt x="2463" y="1918"/>
                  </a:lnTo>
                  <a:lnTo>
                    <a:pt x="2433" y="3"/>
                  </a:lnTo>
                  <a:cubicBezTo>
                    <a:pt x="2391" y="1"/>
                    <a:pt x="2350" y="0"/>
                    <a:pt x="230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53"/>
            <p:cNvSpPr/>
            <p:nvPr/>
          </p:nvSpPr>
          <p:spPr>
            <a:xfrm>
              <a:off x="4542900" y="4700200"/>
              <a:ext cx="292575" cy="28225"/>
            </a:xfrm>
            <a:custGeom>
              <a:rect b="b" l="l" r="r" t="t"/>
              <a:pathLst>
                <a:path extrusionOk="0" h="1129" w="11703">
                  <a:moveTo>
                    <a:pt x="2037" y="1"/>
                  </a:moveTo>
                  <a:cubicBezTo>
                    <a:pt x="2037" y="1"/>
                    <a:pt x="1" y="609"/>
                    <a:pt x="274" y="943"/>
                  </a:cubicBezTo>
                  <a:cubicBezTo>
                    <a:pt x="376" y="1070"/>
                    <a:pt x="1791" y="1128"/>
                    <a:pt x="3654" y="1128"/>
                  </a:cubicBezTo>
                  <a:cubicBezTo>
                    <a:pt x="6246" y="1128"/>
                    <a:pt x="9705" y="1016"/>
                    <a:pt x="11703" y="821"/>
                  </a:cubicBezTo>
                  <a:lnTo>
                    <a:pt x="11703" y="669"/>
                  </a:lnTo>
                  <a:lnTo>
                    <a:pt x="2645" y="852"/>
                  </a:lnTo>
                  <a:cubicBezTo>
                    <a:pt x="2645" y="852"/>
                    <a:pt x="2432" y="1"/>
                    <a:pt x="203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53"/>
            <p:cNvSpPr/>
            <p:nvPr/>
          </p:nvSpPr>
          <p:spPr>
            <a:xfrm>
              <a:off x="4561150" y="4716925"/>
              <a:ext cx="265225" cy="5350"/>
            </a:xfrm>
            <a:custGeom>
              <a:rect b="b" l="l" r="r" t="t"/>
              <a:pathLst>
                <a:path extrusionOk="0" h="214" w="10609">
                  <a:moveTo>
                    <a:pt x="10608" y="0"/>
                  </a:moveTo>
                  <a:lnTo>
                    <a:pt x="9362" y="61"/>
                  </a:lnTo>
                  <a:cubicBezTo>
                    <a:pt x="8329" y="92"/>
                    <a:pt x="6900" y="183"/>
                    <a:pt x="5289" y="183"/>
                  </a:cubicBezTo>
                  <a:lnTo>
                    <a:pt x="0" y="183"/>
                  </a:lnTo>
                  <a:lnTo>
                    <a:pt x="1216" y="213"/>
                  </a:lnTo>
                  <a:lnTo>
                    <a:pt x="5289" y="213"/>
                  </a:lnTo>
                  <a:cubicBezTo>
                    <a:pt x="6900" y="183"/>
                    <a:pt x="8329" y="122"/>
                    <a:pt x="9362" y="92"/>
                  </a:cubicBezTo>
                  <a:lnTo>
                    <a:pt x="1060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53"/>
            <p:cNvSpPr/>
            <p:nvPr/>
          </p:nvSpPr>
          <p:spPr>
            <a:xfrm>
              <a:off x="4592300" y="4697925"/>
              <a:ext cx="17500" cy="26625"/>
            </a:xfrm>
            <a:custGeom>
              <a:rect b="b" l="l" r="r" t="t"/>
              <a:pathLst>
                <a:path extrusionOk="0" h="1065" w="700">
                  <a:moveTo>
                    <a:pt x="0" y="1"/>
                  </a:moveTo>
                  <a:lnTo>
                    <a:pt x="0" y="1"/>
                  </a:lnTo>
                  <a:cubicBezTo>
                    <a:pt x="152" y="122"/>
                    <a:pt x="304" y="305"/>
                    <a:pt x="426" y="457"/>
                  </a:cubicBezTo>
                  <a:cubicBezTo>
                    <a:pt x="517" y="639"/>
                    <a:pt x="608" y="852"/>
                    <a:pt x="669" y="1064"/>
                  </a:cubicBezTo>
                  <a:cubicBezTo>
                    <a:pt x="699" y="821"/>
                    <a:pt x="639" y="609"/>
                    <a:pt x="487" y="396"/>
                  </a:cubicBezTo>
                  <a:cubicBezTo>
                    <a:pt x="396" y="213"/>
                    <a:pt x="213" y="61"/>
                    <a:pt x="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53"/>
            <p:cNvSpPr/>
            <p:nvPr/>
          </p:nvSpPr>
          <p:spPr>
            <a:xfrm>
              <a:off x="4649300" y="4684125"/>
              <a:ext cx="9900" cy="13825"/>
            </a:xfrm>
            <a:custGeom>
              <a:rect b="b" l="l" r="r" t="t"/>
              <a:pathLst>
                <a:path extrusionOk="0" h="553" w="396">
                  <a:moveTo>
                    <a:pt x="12" y="1"/>
                  </a:moveTo>
                  <a:cubicBezTo>
                    <a:pt x="7" y="1"/>
                    <a:pt x="3" y="2"/>
                    <a:pt x="0" y="5"/>
                  </a:cubicBezTo>
                  <a:cubicBezTo>
                    <a:pt x="0" y="5"/>
                    <a:pt x="61" y="157"/>
                    <a:pt x="152" y="309"/>
                  </a:cubicBezTo>
                  <a:cubicBezTo>
                    <a:pt x="274" y="461"/>
                    <a:pt x="365" y="553"/>
                    <a:pt x="365" y="553"/>
                  </a:cubicBezTo>
                  <a:cubicBezTo>
                    <a:pt x="395" y="553"/>
                    <a:pt x="334" y="431"/>
                    <a:pt x="243" y="249"/>
                  </a:cubicBezTo>
                  <a:cubicBezTo>
                    <a:pt x="134" y="113"/>
                    <a:pt x="50" y="1"/>
                    <a:pt x="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53"/>
            <p:cNvSpPr/>
            <p:nvPr/>
          </p:nvSpPr>
          <p:spPr>
            <a:xfrm>
              <a:off x="4661450" y="4681050"/>
              <a:ext cx="11425" cy="10075"/>
            </a:xfrm>
            <a:custGeom>
              <a:rect b="b" l="l" r="r" t="t"/>
              <a:pathLst>
                <a:path extrusionOk="0" h="403" w="457">
                  <a:moveTo>
                    <a:pt x="16" y="1"/>
                  </a:moveTo>
                  <a:cubicBezTo>
                    <a:pt x="10" y="1"/>
                    <a:pt x="4" y="3"/>
                    <a:pt x="0" y="7"/>
                  </a:cubicBezTo>
                  <a:cubicBezTo>
                    <a:pt x="0" y="37"/>
                    <a:pt x="61" y="128"/>
                    <a:pt x="183" y="220"/>
                  </a:cubicBezTo>
                  <a:cubicBezTo>
                    <a:pt x="304" y="341"/>
                    <a:pt x="426" y="402"/>
                    <a:pt x="426" y="402"/>
                  </a:cubicBezTo>
                  <a:cubicBezTo>
                    <a:pt x="456" y="372"/>
                    <a:pt x="365" y="280"/>
                    <a:pt x="244" y="159"/>
                  </a:cubicBezTo>
                  <a:cubicBezTo>
                    <a:pt x="138" y="80"/>
                    <a:pt x="56" y="1"/>
                    <a:pt x="1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53"/>
            <p:cNvSpPr/>
            <p:nvPr/>
          </p:nvSpPr>
          <p:spPr>
            <a:xfrm>
              <a:off x="4671225" y="4670500"/>
              <a:ext cx="10000" cy="5425"/>
            </a:xfrm>
            <a:custGeom>
              <a:rect b="b" l="l" r="r" t="t"/>
              <a:pathLst>
                <a:path extrusionOk="0" h="217" w="400">
                  <a:moveTo>
                    <a:pt x="219" y="1"/>
                  </a:moveTo>
                  <a:cubicBezTo>
                    <a:pt x="110" y="1"/>
                    <a:pt x="1" y="80"/>
                    <a:pt x="35" y="216"/>
                  </a:cubicBezTo>
                  <a:cubicBezTo>
                    <a:pt x="157" y="216"/>
                    <a:pt x="278" y="216"/>
                    <a:pt x="400" y="155"/>
                  </a:cubicBezTo>
                  <a:cubicBezTo>
                    <a:pt x="386" y="49"/>
                    <a:pt x="303" y="1"/>
                    <a:pt x="21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53"/>
            <p:cNvSpPr/>
            <p:nvPr/>
          </p:nvSpPr>
          <p:spPr>
            <a:xfrm>
              <a:off x="4663725" y="4662975"/>
              <a:ext cx="19775" cy="3550"/>
            </a:xfrm>
            <a:custGeom>
              <a:rect b="b" l="l" r="r" t="t"/>
              <a:pathLst>
                <a:path extrusionOk="0" h="142" w="791">
                  <a:moveTo>
                    <a:pt x="791" y="0"/>
                  </a:moveTo>
                  <a:cubicBezTo>
                    <a:pt x="669" y="0"/>
                    <a:pt x="548" y="31"/>
                    <a:pt x="396" y="61"/>
                  </a:cubicBezTo>
                  <a:cubicBezTo>
                    <a:pt x="274" y="61"/>
                    <a:pt x="153" y="61"/>
                    <a:pt x="1" y="92"/>
                  </a:cubicBezTo>
                  <a:cubicBezTo>
                    <a:pt x="72" y="127"/>
                    <a:pt x="153" y="142"/>
                    <a:pt x="239" y="142"/>
                  </a:cubicBezTo>
                  <a:cubicBezTo>
                    <a:pt x="300" y="142"/>
                    <a:pt x="363" y="135"/>
                    <a:pt x="426" y="122"/>
                  </a:cubicBezTo>
                  <a:cubicBezTo>
                    <a:pt x="548" y="122"/>
                    <a:pt x="669" y="92"/>
                    <a:pt x="79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53"/>
            <p:cNvSpPr/>
            <p:nvPr/>
          </p:nvSpPr>
          <p:spPr>
            <a:xfrm>
              <a:off x="4620425" y="4668225"/>
              <a:ext cx="32700" cy="18325"/>
            </a:xfrm>
            <a:custGeom>
              <a:rect b="b" l="l" r="r" t="t"/>
              <a:pathLst>
                <a:path extrusionOk="0" h="733" w="1308">
                  <a:moveTo>
                    <a:pt x="395" y="82"/>
                  </a:moveTo>
                  <a:cubicBezTo>
                    <a:pt x="474" y="82"/>
                    <a:pt x="556" y="97"/>
                    <a:pt x="638" y="125"/>
                  </a:cubicBezTo>
                  <a:cubicBezTo>
                    <a:pt x="790" y="155"/>
                    <a:pt x="912" y="246"/>
                    <a:pt x="1003" y="338"/>
                  </a:cubicBezTo>
                  <a:cubicBezTo>
                    <a:pt x="1066" y="422"/>
                    <a:pt x="1115" y="507"/>
                    <a:pt x="1159" y="601"/>
                  </a:cubicBezTo>
                  <a:lnTo>
                    <a:pt x="1159" y="601"/>
                  </a:lnTo>
                  <a:cubicBezTo>
                    <a:pt x="1081" y="593"/>
                    <a:pt x="976" y="578"/>
                    <a:pt x="851" y="550"/>
                  </a:cubicBezTo>
                  <a:cubicBezTo>
                    <a:pt x="699" y="520"/>
                    <a:pt x="547" y="489"/>
                    <a:pt x="395" y="429"/>
                  </a:cubicBezTo>
                  <a:cubicBezTo>
                    <a:pt x="304" y="398"/>
                    <a:pt x="213" y="368"/>
                    <a:pt x="152" y="338"/>
                  </a:cubicBezTo>
                  <a:cubicBezTo>
                    <a:pt x="61" y="277"/>
                    <a:pt x="30" y="216"/>
                    <a:pt x="122" y="155"/>
                  </a:cubicBezTo>
                  <a:cubicBezTo>
                    <a:pt x="205" y="105"/>
                    <a:pt x="298" y="82"/>
                    <a:pt x="395" y="82"/>
                  </a:cubicBezTo>
                  <a:close/>
                  <a:moveTo>
                    <a:pt x="459" y="1"/>
                  </a:moveTo>
                  <a:cubicBezTo>
                    <a:pt x="334" y="1"/>
                    <a:pt x="207" y="31"/>
                    <a:pt x="91" y="94"/>
                  </a:cubicBezTo>
                  <a:cubicBezTo>
                    <a:pt x="30" y="125"/>
                    <a:pt x="0" y="216"/>
                    <a:pt x="30" y="277"/>
                  </a:cubicBezTo>
                  <a:cubicBezTo>
                    <a:pt x="30" y="338"/>
                    <a:pt x="61" y="368"/>
                    <a:pt x="122" y="398"/>
                  </a:cubicBezTo>
                  <a:cubicBezTo>
                    <a:pt x="213" y="459"/>
                    <a:pt x="304" y="489"/>
                    <a:pt x="395" y="520"/>
                  </a:cubicBezTo>
                  <a:cubicBezTo>
                    <a:pt x="547" y="550"/>
                    <a:pt x="699" y="581"/>
                    <a:pt x="851" y="611"/>
                  </a:cubicBezTo>
                  <a:cubicBezTo>
                    <a:pt x="927" y="626"/>
                    <a:pt x="1003" y="634"/>
                    <a:pt x="1079" y="634"/>
                  </a:cubicBezTo>
                  <a:cubicBezTo>
                    <a:pt x="1110" y="634"/>
                    <a:pt x="1141" y="633"/>
                    <a:pt x="1173" y="630"/>
                  </a:cubicBezTo>
                  <a:lnTo>
                    <a:pt x="1173" y="630"/>
                  </a:lnTo>
                  <a:cubicBezTo>
                    <a:pt x="1187" y="663"/>
                    <a:pt x="1202" y="697"/>
                    <a:pt x="1216" y="733"/>
                  </a:cubicBezTo>
                  <a:cubicBezTo>
                    <a:pt x="1216" y="682"/>
                    <a:pt x="1216" y="652"/>
                    <a:pt x="1216" y="626"/>
                  </a:cubicBezTo>
                  <a:lnTo>
                    <a:pt x="1216" y="626"/>
                  </a:lnTo>
                  <a:cubicBezTo>
                    <a:pt x="1246" y="622"/>
                    <a:pt x="1277" y="617"/>
                    <a:pt x="1307" y="611"/>
                  </a:cubicBezTo>
                  <a:cubicBezTo>
                    <a:pt x="1307" y="611"/>
                    <a:pt x="1274" y="611"/>
                    <a:pt x="1215" y="606"/>
                  </a:cubicBezTo>
                  <a:lnTo>
                    <a:pt x="1215" y="606"/>
                  </a:lnTo>
                  <a:cubicBezTo>
                    <a:pt x="1185" y="487"/>
                    <a:pt x="1154" y="397"/>
                    <a:pt x="1064" y="307"/>
                  </a:cubicBezTo>
                  <a:cubicBezTo>
                    <a:pt x="925" y="109"/>
                    <a:pt x="695" y="1"/>
                    <a:pt x="45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53"/>
            <p:cNvSpPr/>
            <p:nvPr/>
          </p:nvSpPr>
          <p:spPr>
            <a:xfrm>
              <a:off x="4648525" y="4662975"/>
              <a:ext cx="15975" cy="21300"/>
            </a:xfrm>
            <a:custGeom>
              <a:rect b="b" l="l" r="r" t="t"/>
              <a:pathLst>
                <a:path extrusionOk="0" h="852" w="639">
                  <a:moveTo>
                    <a:pt x="487" y="0"/>
                  </a:moveTo>
                  <a:cubicBezTo>
                    <a:pt x="335" y="0"/>
                    <a:pt x="183" y="92"/>
                    <a:pt x="122" y="213"/>
                  </a:cubicBezTo>
                  <a:cubicBezTo>
                    <a:pt x="61" y="304"/>
                    <a:pt x="1" y="426"/>
                    <a:pt x="1" y="548"/>
                  </a:cubicBezTo>
                  <a:cubicBezTo>
                    <a:pt x="1" y="730"/>
                    <a:pt x="61" y="851"/>
                    <a:pt x="61" y="851"/>
                  </a:cubicBezTo>
                  <a:cubicBezTo>
                    <a:pt x="61" y="730"/>
                    <a:pt x="61" y="639"/>
                    <a:pt x="61" y="548"/>
                  </a:cubicBezTo>
                  <a:cubicBezTo>
                    <a:pt x="92" y="456"/>
                    <a:pt x="122" y="335"/>
                    <a:pt x="183" y="274"/>
                  </a:cubicBezTo>
                  <a:cubicBezTo>
                    <a:pt x="274" y="183"/>
                    <a:pt x="365" y="61"/>
                    <a:pt x="487" y="61"/>
                  </a:cubicBezTo>
                  <a:cubicBezTo>
                    <a:pt x="578" y="92"/>
                    <a:pt x="548" y="274"/>
                    <a:pt x="487" y="365"/>
                  </a:cubicBezTo>
                  <a:cubicBezTo>
                    <a:pt x="426" y="456"/>
                    <a:pt x="365" y="548"/>
                    <a:pt x="305" y="608"/>
                  </a:cubicBezTo>
                  <a:cubicBezTo>
                    <a:pt x="183" y="760"/>
                    <a:pt x="92" y="821"/>
                    <a:pt x="92" y="821"/>
                  </a:cubicBezTo>
                  <a:cubicBezTo>
                    <a:pt x="92" y="826"/>
                    <a:pt x="95" y="829"/>
                    <a:pt x="101" y="829"/>
                  </a:cubicBezTo>
                  <a:cubicBezTo>
                    <a:pt x="132" y="829"/>
                    <a:pt x="234" y="765"/>
                    <a:pt x="335" y="639"/>
                  </a:cubicBezTo>
                  <a:cubicBezTo>
                    <a:pt x="426" y="578"/>
                    <a:pt x="487" y="487"/>
                    <a:pt x="548" y="396"/>
                  </a:cubicBezTo>
                  <a:cubicBezTo>
                    <a:pt x="578" y="335"/>
                    <a:pt x="609" y="274"/>
                    <a:pt x="609" y="183"/>
                  </a:cubicBezTo>
                  <a:cubicBezTo>
                    <a:pt x="639" y="92"/>
                    <a:pt x="578" y="0"/>
                    <a:pt x="48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53"/>
            <p:cNvSpPr/>
            <p:nvPr/>
          </p:nvSpPr>
          <p:spPr>
            <a:xfrm>
              <a:off x="4773900" y="4669050"/>
              <a:ext cx="60075" cy="50175"/>
            </a:xfrm>
            <a:custGeom>
              <a:rect b="b" l="l" r="r" t="t"/>
              <a:pathLst>
                <a:path extrusionOk="0" h="2007" w="2403">
                  <a:moveTo>
                    <a:pt x="1885" y="1"/>
                  </a:moveTo>
                  <a:cubicBezTo>
                    <a:pt x="1034" y="61"/>
                    <a:pt x="305" y="669"/>
                    <a:pt x="62" y="1490"/>
                  </a:cubicBezTo>
                  <a:cubicBezTo>
                    <a:pt x="31" y="1612"/>
                    <a:pt x="1" y="1733"/>
                    <a:pt x="1" y="1855"/>
                  </a:cubicBezTo>
                  <a:cubicBezTo>
                    <a:pt x="1" y="1915"/>
                    <a:pt x="1" y="1946"/>
                    <a:pt x="1" y="2007"/>
                  </a:cubicBezTo>
                  <a:cubicBezTo>
                    <a:pt x="31" y="2007"/>
                    <a:pt x="31" y="1794"/>
                    <a:pt x="123" y="1520"/>
                  </a:cubicBezTo>
                  <a:cubicBezTo>
                    <a:pt x="396" y="730"/>
                    <a:pt x="1065" y="183"/>
                    <a:pt x="1885" y="61"/>
                  </a:cubicBezTo>
                  <a:lnTo>
                    <a:pt x="2402" y="61"/>
                  </a:lnTo>
                  <a:cubicBezTo>
                    <a:pt x="2341" y="31"/>
                    <a:pt x="2311" y="1"/>
                    <a:pt x="225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53"/>
            <p:cNvSpPr/>
            <p:nvPr/>
          </p:nvSpPr>
          <p:spPr>
            <a:xfrm>
              <a:off x="4814275" y="4599900"/>
              <a:ext cx="3725" cy="69925"/>
            </a:xfrm>
            <a:custGeom>
              <a:rect b="b" l="l" r="r" t="t"/>
              <a:pathLst>
                <a:path extrusionOk="0" h="2797" w="149">
                  <a:moveTo>
                    <a:pt x="27" y="1"/>
                  </a:moveTo>
                  <a:cubicBezTo>
                    <a:pt x="35" y="55"/>
                    <a:pt x="41" y="109"/>
                    <a:pt x="48" y="164"/>
                  </a:cubicBezTo>
                  <a:lnTo>
                    <a:pt x="48" y="164"/>
                  </a:lnTo>
                  <a:cubicBezTo>
                    <a:pt x="51" y="109"/>
                    <a:pt x="54" y="55"/>
                    <a:pt x="58" y="1"/>
                  </a:cubicBezTo>
                  <a:close/>
                  <a:moveTo>
                    <a:pt x="48" y="164"/>
                  </a:moveTo>
                  <a:lnTo>
                    <a:pt x="48" y="164"/>
                  </a:lnTo>
                  <a:cubicBezTo>
                    <a:pt x="1" y="1025"/>
                    <a:pt x="33" y="1911"/>
                    <a:pt x="119" y="2797"/>
                  </a:cubicBezTo>
                  <a:cubicBezTo>
                    <a:pt x="149" y="2311"/>
                    <a:pt x="149" y="1855"/>
                    <a:pt x="119" y="1399"/>
                  </a:cubicBezTo>
                  <a:cubicBezTo>
                    <a:pt x="119" y="971"/>
                    <a:pt x="95" y="566"/>
                    <a:pt x="48" y="164"/>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53"/>
            <p:cNvSpPr/>
            <p:nvPr/>
          </p:nvSpPr>
          <p:spPr>
            <a:xfrm>
              <a:off x="4702475" y="4703800"/>
              <a:ext cx="49425" cy="2800"/>
            </a:xfrm>
            <a:custGeom>
              <a:rect b="b" l="l" r="r" t="t"/>
              <a:pathLst>
                <a:path extrusionOk="0" h="112" w="1977">
                  <a:moveTo>
                    <a:pt x="1928" y="0"/>
                  </a:moveTo>
                  <a:cubicBezTo>
                    <a:pt x="1801" y="0"/>
                    <a:pt x="1442" y="39"/>
                    <a:pt x="1004" y="39"/>
                  </a:cubicBezTo>
                  <a:cubicBezTo>
                    <a:pt x="639" y="39"/>
                    <a:pt x="315" y="26"/>
                    <a:pt x="139" y="26"/>
                  </a:cubicBezTo>
                  <a:cubicBezTo>
                    <a:pt x="51" y="26"/>
                    <a:pt x="1" y="29"/>
                    <a:pt x="1" y="39"/>
                  </a:cubicBezTo>
                  <a:cubicBezTo>
                    <a:pt x="246" y="84"/>
                    <a:pt x="490" y="112"/>
                    <a:pt x="735" y="112"/>
                  </a:cubicBezTo>
                  <a:cubicBezTo>
                    <a:pt x="825" y="112"/>
                    <a:pt x="914" y="108"/>
                    <a:pt x="1004" y="100"/>
                  </a:cubicBezTo>
                  <a:cubicBezTo>
                    <a:pt x="1338" y="100"/>
                    <a:pt x="1673" y="70"/>
                    <a:pt x="1976" y="9"/>
                  </a:cubicBezTo>
                  <a:cubicBezTo>
                    <a:pt x="1976" y="3"/>
                    <a:pt x="1959" y="0"/>
                    <a:pt x="192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53"/>
            <p:cNvSpPr/>
            <p:nvPr/>
          </p:nvSpPr>
          <p:spPr>
            <a:xfrm>
              <a:off x="4780000" y="4703250"/>
              <a:ext cx="5325" cy="9900"/>
            </a:xfrm>
            <a:custGeom>
              <a:rect b="b" l="l" r="r" t="t"/>
              <a:pathLst>
                <a:path extrusionOk="0" h="396" w="213">
                  <a:moveTo>
                    <a:pt x="213" y="0"/>
                  </a:moveTo>
                  <a:cubicBezTo>
                    <a:pt x="213" y="0"/>
                    <a:pt x="91" y="61"/>
                    <a:pt x="61" y="152"/>
                  </a:cubicBezTo>
                  <a:cubicBezTo>
                    <a:pt x="0" y="274"/>
                    <a:pt x="31" y="396"/>
                    <a:pt x="61" y="396"/>
                  </a:cubicBezTo>
                  <a:cubicBezTo>
                    <a:pt x="61" y="396"/>
                    <a:pt x="91" y="304"/>
                    <a:pt x="152" y="213"/>
                  </a:cubicBezTo>
                  <a:cubicBezTo>
                    <a:pt x="182" y="92"/>
                    <a:pt x="213" y="0"/>
                    <a:pt x="21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53"/>
            <p:cNvSpPr/>
            <p:nvPr/>
          </p:nvSpPr>
          <p:spPr>
            <a:xfrm>
              <a:off x="4790625" y="4687300"/>
              <a:ext cx="6875" cy="6850"/>
            </a:xfrm>
            <a:custGeom>
              <a:rect b="b" l="l" r="r" t="t"/>
              <a:pathLst>
                <a:path extrusionOk="0" h="274" w="275">
                  <a:moveTo>
                    <a:pt x="274" y="0"/>
                  </a:moveTo>
                  <a:cubicBezTo>
                    <a:pt x="274" y="0"/>
                    <a:pt x="183" y="30"/>
                    <a:pt x="122" y="122"/>
                  </a:cubicBezTo>
                  <a:cubicBezTo>
                    <a:pt x="61" y="182"/>
                    <a:pt x="1" y="243"/>
                    <a:pt x="31" y="274"/>
                  </a:cubicBezTo>
                  <a:cubicBezTo>
                    <a:pt x="31" y="274"/>
                    <a:pt x="122" y="243"/>
                    <a:pt x="183" y="182"/>
                  </a:cubicBezTo>
                  <a:cubicBezTo>
                    <a:pt x="244" y="91"/>
                    <a:pt x="274" y="0"/>
                    <a:pt x="27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53"/>
            <p:cNvSpPr/>
            <p:nvPr/>
          </p:nvSpPr>
          <p:spPr>
            <a:xfrm>
              <a:off x="4805825" y="4679375"/>
              <a:ext cx="9900" cy="4350"/>
            </a:xfrm>
            <a:custGeom>
              <a:rect b="b" l="l" r="r" t="t"/>
              <a:pathLst>
                <a:path extrusionOk="0" h="174" w="396">
                  <a:moveTo>
                    <a:pt x="280" y="1"/>
                  </a:moveTo>
                  <a:cubicBezTo>
                    <a:pt x="252" y="1"/>
                    <a:pt x="219" y="4"/>
                    <a:pt x="183" y="13"/>
                  </a:cubicBezTo>
                  <a:cubicBezTo>
                    <a:pt x="61" y="43"/>
                    <a:pt x="1" y="165"/>
                    <a:pt x="1" y="165"/>
                  </a:cubicBezTo>
                  <a:cubicBezTo>
                    <a:pt x="6" y="171"/>
                    <a:pt x="13" y="173"/>
                    <a:pt x="22" y="173"/>
                  </a:cubicBezTo>
                  <a:cubicBezTo>
                    <a:pt x="56" y="173"/>
                    <a:pt x="115" y="129"/>
                    <a:pt x="213" y="104"/>
                  </a:cubicBezTo>
                  <a:cubicBezTo>
                    <a:pt x="305" y="43"/>
                    <a:pt x="396" y="43"/>
                    <a:pt x="396" y="43"/>
                  </a:cubicBezTo>
                  <a:cubicBezTo>
                    <a:pt x="396" y="22"/>
                    <a:pt x="350" y="1"/>
                    <a:pt x="28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53"/>
            <p:cNvSpPr/>
            <p:nvPr/>
          </p:nvSpPr>
          <p:spPr>
            <a:xfrm>
              <a:off x="4823300" y="4676075"/>
              <a:ext cx="5350" cy="2875"/>
            </a:xfrm>
            <a:custGeom>
              <a:rect b="b" l="l" r="r" t="t"/>
              <a:pathLst>
                <a:path extrusionOk="0" h="115" w="214">
                  <a:moveTo>
                    <a:pt x="164" y="1"/>
                  </a:moveTo>
                  <a:cubicBezTo>
                    <a:pt x="145" y="1"/>
                    <a:pt x="122" y="8"/>
                    <a:pt x="92" y="24"/>
                  </a:cubicBezTo>
                  <a:cubicBezTo>
                    <a:pt x="31" y="54"/>
                    <a:pt x="1" y="84"/>
                    <a:pt x="1" y="115"/>
                  </a:cubicBezTo>
                  <a:lnTo>
                    <a:pt x="122" y="115"/>
                  </a:lnTo>
                  <a:cubicBezTo>
                    <a:pt x="183" y="84"/>
                    <a:pt x="213" y="54"/>
                    <a:pt x="213" y="24"/>
                  </a:cubicBezTo>
                  <a:cubicBezTo>
                    <a:pt x="198" y="8"/>
                    <a:pt x="183" y="1"/>
                    <a:pt x="16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53"/>
            <p:cNvSpPr/>
            <p:nvPr/>
          </p:nvSpPr>
          <p:spPr>
            <a:xfrm>
              <a:off x="4548225" y="2880275"/>
              <a:ext cx="848825" cy="1778175"/>
            </a:xfrm>
            <a:custGeom>
              <a:rect b="b" l="l" r="r" t="t"/>
              <a:pathLst>
                <a:path extrusionOk="0" h="71127" w="33953">
                  <a:moveTo>
                    <a:pt x="0" y="0"/>
                  </a:moveTo>
                  <a:lnTo>
                    <a:pt x="3162" y="70457"/>
                  </a:lnTo>
                  <a:lnTo>
                    <a:pt x="13739" y="70670"/>
                  </a:lnTo>
                  <a:lnTo>
                    <a:pt x="13739" y="70670"/>
                  </a:lnTo>
                  <a:lnTo>
                    <a:pt x="12007" y="11703"/>
                  </a:lnTo>
                  <a:lnTo>
                    <a:pt x="23891" y="71126"/>
                  </a:lnTo>
                  <a:lnTo>
                    <a:pt x="33952" y="71126"/>
                  </a:lnTo>
                  <a:lnTo>
                    <a:pt x="2051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53"/>
            <p:cNvSpPr/>
            <p:nvPr/>
          </p:nvSpPr>
          <p:spPr>
            <a:xfrm>
              <a:off x="5132575" y="4623450"/>
              <a:ext cx="264475" cy="40300"/>
            </a:xfrm>
            <a:custGeom>
              <a:rect b="b" l="l" r="r" t="t"/>
              <a:pathLst>
                <a:path extrusionOk="0" h="1612" w="10579">
                  <a:moveTo>
                    <a:pt x="10426" y="1"/>
                  </a:moveTo>
                  <a:lnTo>
                    <a:pt x="1" y="457"/>
                  </a:lnTo>
                  <a:lnTo>
                    <a:pt x="244" y="1490"/>
                  </a:lnTo>
                  <a:lnTo>
                    <a:pt x="10578" y="1612"/>
                  </a:lnTo>
                  <a:lnTo>
                    <a:pt x="10578" y="1612"/>
                  </a:lnTo>
                  <a:lnTo>
                    <a:pt x="1042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53"/>
            <p:cNvSpPr/>
            <p:nvPr/>
          </p:nvSpPr>
          <p:spPr>
            <a:xfrm>
              <a:off x="4843825" y="4631825"/>
              <a:ext cx="6100" cy="15975"/>
            </a:xfrm>
            <a:custGeom>
              <a:rect b="b" l="l" r="r" t="t"/>
              <a:pathLst>
                <a:path extrusionOk="0" h="639" w="244">
                  <a:moveTo>
                    <a:pt x="92" y="0"/>
                  </a:moveTo>
                  <a:cubicBezTo>
                    <a:pt x="61" y="0"/>
                    <a:pt x="0" y="152"/>
                    <a:pt x="0" y="304"/>
                  </a:cubicBezTo>
                  <a:cubicBezTo>
                    <a:pt x="31" y="487"/>
                    <a:pt x="61" y="638"/>
                    <a:pt x="122" y="638"/>
                  </a:cubicBezTo>
                  <a:cubicBezTo>
                    <a:pt x="183" y="638"/>
                    <a:pt x="244" y="487"/>
                    <a:pt x="213" y="304"/>
                  </a:cubicBezTo>
                  <a:cubicBezTo>
                    <a:pt x="213" y="122"/>
                    <a:pt x="152" y="0"/>
                    <a:pt x="92"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53"/>
            <p:cNvSpPr/>
            <p:nvPr/>
          </p:nvSpPr>
          <p:spPr>
            <a:xfrm>
              <a:off x="4841550" y="4567975"/>
              <a:ext cx="6100" cy="31950"/>
            </a:xfrm>
            <a:custGeom>
              <a:rect b="b" l="l" r="r" t="t"/>
              <a:pathLst>
                <a:path extrusionOk="0" h="1278" w="244">
                  <a:moveTo>
                    <a:pt x="91" y="1"/>
                  </a:moveTo>
                  <a:cubicBezTo>
                    <a:pt x="31" y="1"/>
                    <a:pt x="0" y="305"/>
                    <a:pt x="0" y="639"/>
                  </a:cubicBezTo>
                  <a:cubicBezTo>
                    <a:pt x="31" y="1004"/>
                    <a:pt x="91" y="1278"/>
                    <a:pt x="152" y="1278"/>
                  </a:cubicBezTo>
                  <a:cubicBezTo>
                    <a:pt x="213" y="1278"/>
                    <a:pt x="243" y="1004"/>
                    <a:pt x="213" y="639"/>
                  </a:cubicBezTo>
                  <a:cubicBezTo>
                    <a:pt x="213" y="275"/>
                    <a:pt x="152" y="1"/>
                    <a:pt x="9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53"/>
            <p:cNvSpPr/>
            <p:nvPr/>
          </p:nvSpPr>
          <p:spPr>
            <a:xfrm>
              <a:off x="4839250" y="4504150"/>
              <a:ext cx="6125" cy="31950"/>
            </a:xfrm>
            <a:custGeom>
              <a:rect b="b" l="l" r="r" t="t"/>
              <a:pathLst>
                <a:path extrusionOk="0" h="1278" w="245">
                  <a:moveTo>
                    <a:pt x="92" y="1"/>
                  </a:moveTo>
                  <a:cubicBezTo>
                    <a:pt x="31" y="1"/>
                    <a:pt x="1" y="305"/>
                    <a:pt x="1" y="639"/>
                  </a:cubicBezTo>
                  <a:cubicBezTo>
                    <a:pt x="31" y="1004"/>
                    <a:pt x="92" y="1277"/>
                    <a:pt x="153" y="1277"/>
                  </a:cubicBezTo>
                  <a:cubicBezTo>
                    <a:pt x="214" y="1277"/>
                    <a:pt x="244" y="1004"/>
                    <a:pt x="244" y="639"/>
                  </a:cubicBezTo>
                  <a:cubicBezTo>
                    <a:pt x="214" y="274"/>
                    <a:pt x="153" y="1"/>
                    <a:pt x="9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53"/>
            <p:cNvSpPr/>
            <p:nvPr/>
          </p:nvSpPr>
          <p:spPr>
            <a:xfrm>
              <a:off x="4837750" y="4440325"/>
              <a:ext cx="6100" cy="31950"/>
            </a:xfrm>
            <a:custGeom>
              <a:rect b="b" l="l" r="r" t="t"/>
              <a:pathLst>
                <a:path extrusionOk="0" h="1278" w="244">
                  <a:moveTo>
                    <a:pt x="91" y="0"/>
                  </a:moveTo>
                  <a:cubicBezTo>
                    <a:pt x="31" y="0"/>
                    <a:pt x="0" y="304"/>
                    <a:pt x="0" y="639"/>
                  </a:cubicBezTo>
                  <a:cubicBezTo>
                    <a:pt x="31" y="1004"/>
                    <a:pt x="61" y="1277"/>
                    <a:pt x="122" y="1277"/>
                  </a:cubicBezTo>
                  <a:cubicBezTo>
                    <a:pt x="183" y="1277"/>
                    <a:pt x="243" y="973"/>
                    <a:pt x="243" y="639"/>
                  </a:cubicBezTo>
                  <a:cubicBezTo>
                    <a:pt x="213" y="274"/>
                    <a:pt x="152" y="0"/>
                    <a:pt x="9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53"/>
            <p:cNvSpPr/>
            <p:nvPr/>
          </p:nvSpPr>
          <p:spPr>
            <a:xfrm>
              <a:off x="4836225" y="4376500"/>
              <a:ext cx="6100" cy="31925"/>
            </a:xfrm>
            <a:custGeom>
              <a:rect b="b" l="l" r="r" t="t"/>
              <a:pathLst>
                <a:path extrusionOk="0" h="1277" w="244">
                  <a:moveTo>
                    <a:pt x="92" y="0"/>
                  </a:moveTo>
                  <a:cubicBezTo>
                    <a:pt x="31" y="0"/>
                    <a:pt x="0" y="274"/>
                    <a:pt x="0" y="639"/>
                  </a:cubicBezTo>
                  <a:cubicBezTo>
                    <a:pt x="31" y="1003"/>
                    <a:pt x="61" y="1277"/>
                    <a:pt x="122" y="1277"/>
                  </a:cubicBezTo>
                  <a:cubicBezTo>
                    <a:pt x="183" y="1277"/>
                    <a:pt x="244" y="1003"/>
                    <a:pt x="213" y="639"/>
                  </a:cubicBezTo>
                  <a:cubicBezTo>
                    <a:pt x="213" y="274"/>
                    <a:pt x="152" y="0"/>
                    <a:pt x="9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53"/>
            <p:cNvSpPr/>
            <p:nvPr/>
          </p:nvSpPr>
          <p:spPr>
            <a:xfrm>
              <a:off x="4834700" y="4312675"/>
              <a:ext cx="5350" cy="31925"/>
            </a:xfrm>
            <a:custGeom>
              <a:rect b="b" l="l" r="r" t="t"/>
              <a:pathLst>
                <a:path extrusionOk="0" h="1277" w="214">
                  <a:moveTo>
                    <a:pt x="92" y="0"/>
                  </a:moveTo>
                  <a:cubicBezTo>
                    <a:pt x="31" y="0"/>
                    <a:pt x="1" y="274"/>
                    <a:pt x="1" y="638"/>
                  </a:cubicBezTo>
                  <a:cubicBezTo>
                    <a:pt x="1" y="1003"/>
                    <a:pt x="61" y="1277"/>
                    <a:pt x="122" y="1277"/>
                  </a:cubicBezTo>
                  <a:cubicBezTo>
                    <a:pt x="183" y="1277"/>
                    <a:pt x="213" y="973"/>
                    <a:pt x="213" y="638"/>
                  </a:cubicBezTo>
                  <a:cubicBezTo>
                    <a:pt x="213" y="274"/>
                    <a:pt x="153" y="0"/>
                    <a:pt x="9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53"/>
            <p:cNvSpPr/>
            <p:nvPr/>
          </p:nvSpPr>
          <p:spPr>
            <a:xfrm>
              <a:off x="4831675" y="4248825"/>
              <a:ext cx="6850" cy="31950"/>
            </a:xfrm>
            <a:custGeom>
              <a:rect b="b" l="l" r="r" t="t"/>
              <a:pathLst>
                <a:path extrusionOk="0" h="1278" w="274">
                  <a:moveTo>
                    <a:pt x="122" y="1"/>
                  </a:moveTo>
                  <a:cubicBezTo>
                    <a:pt x="61" y="1"/>
                    <a:pt x="0" y="274"/>
                    <a:pt x="30" y="639"/>
                  </a:cubicBezTo>
                  <a:cubicBezTo>
                    <a:pt x="61" y="1004"/>
                    <a:pt x="91" y="1277"/>
                    <a:pt x="182" y="1277"/>
                  </a:cubicBezTo>
                  <a:cubicBezTo>
                    <a:pt x="243" y="1277"/>
                    <a:pt x="274" y="973"/>
                    <a:pt x="243" y="639"/>
                  </a:cubicBezTo>
                  <a:cubicBezTo>
                    <a:pt x="243" y="274"/>
                    <a:pt x="182" y="1"/>
                    <a:pt x="12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53"/>
            <p:cNvSpPr/>
            <p:nvPr/>
          </p:nvSpPr>
          <p:spPr>
            <a:xfrm>
              <a:off x="4829375" y="4185000"/>
              <a:ext cx="6100" cy="31950"/>
            </a:xfrm>
            <a:custGeom>
              <a:rect b="b" l="l" r="r" t="t"/>
              <a:pathLst>
                <a:path extrusionOk="0" h="1278" w="244">
                  <a:moveTo>
                    <a:pt x="92" y="1"/>
                  </a:moveTo>
                  <a:cubicBezTo>
                    <a:pt x="31" y="1"/>
                    <a:pt x="1" y="274"/>
                    <a:pt x="31" y="639"/>
                  </a:cubicBezTo>
                  <a:cubicBezTo>
                    <a:pt x="31" y="973"/>
                    <a:pt x="92" y="1277"/>
                    <a:pt x="153" y="1277"/>
                  </a:cubicBezTo>
                  <a:cubicBezTo>
                    <a:pt x="214" y="1247"/>
                    <a:pt x="244" y="973"/>
                    <a:pt x="244" y="608"/>
                  </a:cubicBezTo>
                  <a:cubicBezTo>
                    <a:pt x="214" y="274"/>
                    <a:pt x="153" y="1"/>
                    <a:pt x="9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53"/>
            <p:cNvSpPr/>
            <p:nvPr/>
          </p:nvSpPr>
          <p:spPr>
            <a:xfrm>
              <a:off x="4827100" y="4121175"/>
              <a:ext cx="6100" cy="31925"/>
            </a:xfrm>
            <a:custGeom>
              <a:rect b="b" l="l" r="r" t="t"/>
              <a:pathLst>
                <a:path extrusionOk="0" h="1277" w="244">
                  <a:moveTo>
                    <a:pt x="92" y="0"/>
                  </a:moveTo>
                  <a:cubicBezTo>
                    <a:pt x="31" y="0"/>
                    <a:pt x="1" y="274"/>
                    <a:pt x="1" y="639"/>
                  </a:cubicBezTo>
                  <a:cubicBezTo>
                    <a:pt x="31" y="1003"/>
                    <a:pt x="92" y="1277"/>
                    <a:pt x="153" y="1277"/>
                  </a:cubicBezTo>
                  <a:cubicBezTo>
                    <a:pt x="213" y="1277"/>
                    <a:pt x="244" y="973"/>
                    <a:pt x="244" y="639"/>
                  </a:cubicBezTo>
                  <a:cubicBezTo>
                    <a:pt x="213" y="274"/>
                    <a:pt x="153" y="0"/>
                    <a:pt x="9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53"/>
            <p:cNvSpPr/>
            <p:nvPr/>
          </p:nvSpPr>
          <p:spPr>
            <a:xfrm>
              <a:off x="4824825" y="4057350"/>
              <a:ext cx="6100" cy="31925"/>
            </a:xfrm>
            <a:custGeom>
              <a:rect b="b" l="l" r="r" t="t"/>
              <a:pathLst>
                <a:path extrusionOk="0" h="1277" w="244">
                  <a:moveTo>
                    <a:pt x="122" y="0"/>
                  </a:moveTo>
                  <a:cubicBezTo>
                    <a:pt x="61" y="0"/>
                    <a:pt x="0" y="274"/>
                    <a:pt x="31" y="638"/>
                  </a:cubicBezTo>
                  <a:cubicBezTo>
                    <a:pt x="31" y="1003"/>
                    <a:pt x="92" y="1277"/>
                    <a:pt x="152" y="1277"/>
                  </a:cubicBezTo>
                  <a:cubicBezTo>
                    <a:pt x="213" y="1277"/>
                    <a:pt x="244" y="973"/>
                    <a:pt x="244" y="638"/>
                  </a:cubicBezTo>
                  <a:cubicBezTo>
                    <a:pt x="244" y="274"/>
                    <a:pt x="183" y="0"/>
                    <a:pt x="12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53"/>
            <p:cNvSpPr/>
            <p:nvPr/>
          </p:nvSpPr>
          <p:spPr>
            <a:xfrm>
              <a:off x="4823300" y="3993500"/>
              <a:ext cx="6100" cy="31950"/>
            </a:xfrm>
            <a:custGeom>
              <a:rect b="b" l="l" r="r" t="t"/>
              <a:pathLst>
                <a:path extrusionOk="0" h="1278" w="244">
                  <a:moveTo>
                    <a:pt x="122" y="1"/>
                  </a:moveTo>
                  <a:cubicBezTo>
                    <a:pt x="31" y="1"/>
                    <a:pt x="1" y="305"/>
                    <a:pt x="1" y="639"/>
                  </a:cubicBezTo>
                  <a:cubicBezTo>
                    <a:pt x="31" y="1004"/>
                    <a:pt x="61" y="1278"/>
                    <a:pt x="153" y="1278"/>
                  </a:cubicBezTo>
                  <a:cubicBezTo>
                    <a:pt x="213" y="1278"/>
                    <a:pt x="244" y="974"/>
                    <a:pt x="244" y="639"/>
                  </a:cubicBezTo>
                  <a:cubicBezTo>
                    <a:pt x="213" y="274"/>
                    <a:pt x="153" y="1"/>
                    <a:pt x="12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53"/>
            <p:cNvSpPr/>
            <p:nvPr/>
          </p:nvSpPr>
          <p:spPr>
            <a:xfrm>
              <a:off x="4821775" y="3929675"/>
              <a:ext cx="6125" cy="31950"/>
            </a:xfrm>
            <a:custGeom>
              <a:rect b="b" l="l" r="r" t="t"/>
              <a:pathLst>
                <a:path extrusionOk="0" h="1278" w="245">
                  <a:moveTo>
                    <a:pt x="122" y="1"/>
                  </a:moveTo>
                  <a:cubicBezTo>
                    <a:pt x="62" y="1"/>
                    <a:pt x="1" y="274"/>
                    <a:pt x="1" y="639"/>
                  </a:cubicBezTo>
                  <a:cubicBezTo>
                    <a:pt x="31" y="1004"/>
                    <a:pt x="62" y="1277"/>
                    <a:pt x="122" y="1277"/>
                  </a:cubicBezTo>
                  <a:cubicBezTo>
                    <a:pt x="183" y="1277"/>
                    <a:pt x="244" y="973"/>
                    <a:pt x="244" y="639"/>
                  </a:cubicBezTo>
                  <a:cubicBezTo>
                    <a:pt x="214" y="274"/>
                    <a:pt x="183" y="1"/>
                    <a:pt x="12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53"/>
            <p:cNvSpPr/>
            <p:nvPr/>
          </p:nvSpPr>
          <p:spPr>
            <a:xfrm>
              <a:off x="4821025" y="3865850"/>
              <a:ext cx="5350" cy="31950"/>
            </a:xfrm>
            <a:custGeom>
              <a:rect b="b" l="l" r="r" t="t"/>
              <a:pathLst>
                <a:path extrusionOk="0" h="1278" w="214">
                  <a:moveTo>
                    <a:pt x="92" y="0"/>
                  </a:moveTo>
                  <a:cubicBezTo>
                    <a:pt x="31" y="0"/>
                    <a:pt x="0" y="274"/>
                    <a:pt x="0" y="639"/>
                  </a:cubicBezTo>
                  <a:cubicBezTo>
                    <a:pt x="0" y="1003"/>
                    <a:pt x="61" y="1277"/>
                    <a:pt x="122" y="1277"/>
                  </a:cubicBezTo>
                  <a:cubicBezTo>
                    <a:pt x="183" y="1277"/>
                    <a:pt x="213" y="973"/>
                    <a:pt x="213" y="639"/>
                  </a:cubicBezTo>
                  <a:cubicBezTo>
                    <a:pt x="213" y="274"/>
                    <a:pt x="152" y="0"/>
                    <a:pt x="9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53"/>
            <p:cNvSpPr/>
            <p:nvPr/>
          </p:nvSpPr>
          <p:spPr>
            <a:xfrm>
              <a:off x="4820275" y="3802025"/>
              <a:ext cx="5325" cy="31925"/>
            </a:xfrm>
            <a:custGeom>
              <a:rect b="b" l="l" r="r" t="t"/>
              <a:pathLst>
                <a:path extrusionOk="0" h="1277" w="213">
                  <a:moveTo>
                    <a:pt x="91" y="0"/>
                  </a:moveTo>
                  <a:cubicBezTo>
                    <a:pt x="30" y="0"/>
                    <a:pt x="0" y="274"/>
                    <a:pt x="0" y="639"/>
                  </a:cubicBezTo>
                  <a:cubicBezTo>
                    <a:pt x="0" y="973"/>
                    <a:pt x="61" y="1277"/>
                    <a:pt x="122" y="1277"/>
                  </a:cubicBezTo>
                  <a:cubicBezTo>
                    <a:pt x="182" y="1277"/>
                    <a:pt x="213" y="973"/>
                    <a:pt x="213" y="639"/>
                  </a:cubicBezTo>
                  <a:cubicBezTo>
                    <a:pt x="213" y="274"/>
                    <a:pt x="152" y="0"/>
                    <a:pt x="9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53"/>
            <p:cNvSpPr/>
            <p:nvPr/>
          </p:nvSpPr>
          <p:spPr>
            <a:xfrm>
              <a:off x="4819500" y="3738175"/>
              <a:ext cx="5350" cy="31950"/>
            </a:xfrm>
            <a:custGeom>
              <a:rect b="b" l="l" r="r" t="t"/>
              <a:pathLst>
                <a:path extrusionOk="0" h="1278" w="214">
                  <a:moveTo>
                    <a:pt x="122" y="1"/>
                  </a:moveTo>
                  <a:cubicBezTo>
                    <a:pt x="61" y="1"/>
                    <a:pt x="1" y="305"/>
                    <a:pt x="1" y="639"/>
                  </a:cubicBezTo>
                  <a:cubicBezTo>
                    <a:pt x="1" y="1004"/>
                    <a:pt x="61" y="1278"/>
                    <a:pt x="122" y="1278"/>
                  </a:cubicBezTo>
                  <a:cubicBezTo>
                    <a:pt x="183" y="1278"/>
                    <a:pt x="213" y="1004"/>
                    <a:pt x="213" y="639"/>
                  </a:cubicBezTo>
                  <a:cubicBezTo>
                    <a:pt x="213" y="305"/>
                    <a:pt x="183" y="1"/>
                    <a:pt x="12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53"/>
            <p:cNvSpPr/>
            <p:nvPr/>
          </p:nvSpPr>
          <p:spPr>
            <a:xfrm>
              <a:off x="4819500" y="3674350"/>
              <a:ext cx="5350" cy="31950"/>
            </a:xfrm>
            <a:custGeom>
              <a:rect b="b" l="l" r="r" t="t"/>
              <a:pathLst>
                <a:path extrusionOk="0" h="1278" w="214">
                  <a:moveTo>
                    <a:pt x="122" y="1"/>
                  </a:moveTo>
                  <a:cubicBezTo>
                    <a:pt x="61" y="1"/>
                    <a:pt x="1" y="274"/>
                    <a:pt x="1" y="639"/>
                  </a:cubicBezTo>
                  <a:cubicBezTo>
                    <a:pt x="1" y="973"/>
                    <a:pt x="61" y="1277"/>
                    <a:pt x="122" y="1277"/>
                  </a:cubicBezTo>
                  <a:cubicBezTo>
                    <a:pt x="183" y="1277"/>
                    <a:pt x="213" y="973"/>
                    <a:pt x="213" y="639"/>
                  </a:cubicBezTo>
                  <a:cubicBezTo>
                    <a:pt x="213" y="274"/>
                    <a:pt x="183" y="1"/>
                    <a:pt x="12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53"/>
            <p:cNvSpPr/>
            <p:nvPr/>
          </p:nvSpPr>
          <p:spPr>
            <a:xfrm>
              <a:off x="4819500" y="3610525"/>
              <a:ext cx="6100" cy="31950"/>
            </a:xfrm>
            <a:custGeom>
              <a:rect b="b" l="l" r="r" t="t"/>
              <a:pathLst>
                <a:path extrusionOk="0" h="1278" w="244">
                  <a:moveTo>
                    <a:pt x="122" y="1"/>
                  </a:moveTo>
                  <a:cubicBezTo>
                    <a:pt x="61" y="1"/>
                    <a:pt x="1" y="274"/>
                    <a:pt x="1" y="639"/>
                  </a:cubicBezTo>
                  <a:cubicBezTo>
                    <a:pt x="1" y="973"/>
                    <a:pt x="61" y="1277"/>
                    <a:pt x="122" y="1277"/>
                  </a:cubicBezTo>
                  <a:cubicBezTo>
                    <a:pt x="183" y="1277"/>
                    <a:pt x="213" y="973"/>
                    <a:pt x="213" y="639"/>
                  </a:cubicBezTo>
                  <a:cubicBezTo>
                    <a:pt x="244" y="274"/>
                    <a:pt x="183" y="1"/>
                    <a:pt x="12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53"/>
            <p:cNvSpPr/>
            <p:nvPr/>
          </p:nvSpPr>
          <p:spPr>
            <a:xfrm>
              <a:off x="4820275" y="3546700"/>
              <a:ext cx="5325" cy="31925"/>
            </a:xfrm>
            <a:custGeom>
              <a:rect b="b" l="l" r="r" t="t"/>
              <a:pathLst>
                <a:path extrusionOk="0" h="1277" w="213">
                  <a:moveTo>
                    <a:pt x="122" y="0"/>
                  </a:moveTo>
                  <a:cubicBezTo>
                    <a:pt x="61" y="0"/>
                    <a:pt x="0" y="274"/>
                    <a:pt x="0" y="639"/>
                  </a:cubicBezTo>
                  <a:cubicBezTo>
                    <a:pt x="0" y="973"/>
                    <a:pt x="30" y="1247"/>
                    <a:pt x="91" y="1277"/>
                  </a:cubicBezTo>
                  <a:cubicBezTo>
                    <a:pt x="152" y="1277"/>
                    <a:pt x="213" y="973"/>
                    <a:pt x="213" y="639"/>
                  </a:cubicBezTo>
                  <a:cubicBezTo>
                    <a:pt x="213" y="274"/>
                    <a:pt x="182" y="0"/>
                    <a:pt x="12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53"/>
            <p:cNvSpPr/>
            <p:nvPr/>
          </p:nvSpPr>
          <p:spPr>
            <a:xfrm>
              <a:off x="4821025" y="3482875"/>
              <a:ext cx="6100" cy="31925"/>
            </a:xfrm>
            <a:custGeom>
              <a:rect b="b" l="l" r="r" t="t"/>
              <a:pathLst>
                <a:path extrusionOk="0" h="1277" w="244">
                  <a:moveTo>
                    <a:pt x="122" y="0"/>
                  </a:moveTo>
                  <a:cubicBezTo>
                    <a:pt x="61" y="0"/>
                    <a:pt x="0" y="274"/>
                    <a:pt x="0" y="638"/>
                  </a:cubicBezTo>
                  <a:cubicBezTo>
                    <a:pt x="0" y="973"/>
                    <a:pt x="31" y="1277"/>
                    <a:pt x="92" y="1277"/>
                  </a:cubicBezTo>
                  <a:cubicBezTo>
                    <a:pt x="152" y="1277"/>
                    <a:pt x="213" y="973"/>
                    <a:pt x="213" y="638"/>
                  </a:cubicBezTo>
                  <a:cubicBezTo>
                    <a:pt x="244" y="274"/>
                    <a:pt x="183" y="0"/>
                    <a:pt x="12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53"/>
            <p:cNvSpPr/>
            <p:nvPr/>
          </p:nvSpPr>
          <p:spPr>
            <a:xfrm>
              <a:off x="4822550" y="3418275"/>
              <a:ext cx="5350" cy="32700"/>
            </a:xfrm>
            <a:custGeom>
              <a:rect b="b" l="l" r="r" t="t"/>
              <a:pathLst>
                <a:path extrusionOk="0" h="1308" w="214">
                  <a:moveTo>
                    <a:pt x="122" y="0"/>
                  </a:moveTo>
                  <a:cubicBezTo>
                    <a:pt x="61" y="0"/>
                    <a:pt x="0" y="304"/>
                    <a:pt x="0" y="639"/>
                  </a:cubicBezTo>
                  <a:cubicBezTo>
                    <a:pt x="0" y="1003"/>
                    <a:pt x="31" y="1307"/>
                    <a:pt x="91" y="1307"/>
                  </a:cubicBezTo>
                  <a:cubicBezTo>
                    <a:pt x="152" y="1307"/>
                    <a:pt x="213" y="1003"/>
                    <a:pt x="213" y="669"/>
                  </a:cubicBezTo>
                  <a:cubicBezTo>
                    <a:pt x="213" y="304"/>
                    <a:pt x="183" y="0"/>
                    <a:pt x="12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53"/>
            <p:cNvSpPr/>
            <p:nvPr/>
          </p:nvSpPr>
          <p:spPr>
            <a:xfrm>
              <a:off x="4823300" y="3354450"/>
              <a:ext cx="6875" cy="32700"/>
            </a:xfrm>
            <a:custGeom>
              <a:rect b="b" l="l" r="r" t="t"/>
              <a:pathLst>
                <a:path extrusionOk="0" h="1308" w="275">
                  <a:moveTo>
                    <a:pt x="153" y="0"/>
                  </a:moveTo>
                  <a:cubicBezTo>
                    <a:pt x="122" y="0"/>
                    <a:pt x="31" y="304"/>
                    <a:pt x="31" y="639"/>
                  </a:cubicBezTo>
                  <a:cubicBezTo>
                    <a:pt x="1" y="1003"/>
                    <a:pt x="31" y="1307"/>
                    <a:pt x="122" y="1307"/>
                  </a:cubicBezTo>
                  <a:cubicBezTo>
                    <a:pt x="183" y="1307"/>
                    <a:pt x="244" y="1003"/>
                    <a:pt x="244" y="669"/>
                  </a:cubicBezTo>
                  <a:cubicBezTo>
                    <a:pt x="274" y="304"/>
                    <a:pt x="213" y="0"/>
                    <a:pt x="15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53"/>
            <p:cNvSpPr/>
            <p:nvPr/>
          </p:nvSpPr>
          <p:spPr>
            <a:xfrm>
              <a:off x="4826350" y="3290600"/>
              <a:ext cx="6850" cy="31950"/>
            </a:xfrm>
            <a:custGeom>
              <a:rect b="b" l="l" r="r" t="t"/>
              <a:pathLst>
                <a:path extrusionOk="0" h="1278" w="274">
                  <a:moveTo>
                    <a:pt x="183" y="1"/>
                  </a:moveTo>
                  <a:cubicBezTo>
                    <a:pt x="122" y="1"/>
                    <a:pt x="61" y="305"/>
                    <a:pt x="31" y="639"/>
                  </a:cubicBezTo>
                  <a:cubicBezTo>
                    <a:pt x="0" y="1004"/>
                    <a:pt x="61" y="1278"/>
                    <a:pt x="91" y="1278"/>
                  </a:cubicBezTo>
                  <a:cubicBezTo>
                    <a:pt x="152" y="1278"/>
                    <a:pt x="213" y="1004"/>
                    <a:pt x="243" y="670"/>
                  </a:cubicBezTo>
                  <a:cubicBezTo>
                    <a:pt x="274" y="305"/>
                    <a:pt x="243" y="1"/>
                    <a:pt x="18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53"/>
            <p:cNvSpPr/>
            <p:nvPr/>
          </p:nvSpPr>
          <p:spPr>
            <a:xfrm>
              <a:off x="4831675" y="3227475"/>
              <a:ext cx="6850" cy="31300"/>
            </a:xfrm>
            <a:custGeom>
              <a:rect b="b" l="l" r="r" t="t"/>
              <a:pathLst>
                <a:path extrusionOk="0" h="1252" w="274">
                  <a:moveTo>
                    <a:pt x="173" y="1"/>
                  </a:moveTo>
                  <a:cubicBezTo>
                    <a:pt x="116" y="1"/>
                    <a:pt x="59" y="265"/>
                    <a:pt x="30" y="611"/>
                  </a:cubicBezTo>
                  <a:cubicBezTo>
                    <a:pt x="0" y="976"/>
                    <a:pt x="0" y="1249"/>
                    <a:pt x="61" y="1249"/>
                  </a:cubicBezTo>
                  <a:cubicBezTo>
                    <a:pt x="64" y="1251"/>
                    <a:pt x="67" y="1251"/>
                    <a:pt x="69" y="1251"/>
                  </a:cubicBezTo>
                  <a:cubicBezTo>
                    <a:pt x="130" y="1251"/>
                    <a:pt x="214" y="960"/>
                    <a:pt x="243" y="641"/>
                  </a:cubicBezTo>
                  <a:cubicBezTo>
                    <a:pt x="274" y="277"/>
                    <a:pt x="243" y="3"/>
                    <a:pt x="182" y="3"/>
                  </a:cubicBezTo>
                  <a:cubicBezTo>
                    <a:pt x="179" y="2"/>
                    <a:pt x="176" y="1"/>
                    <a:pt x="17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53"/>
            <p:cNvSpPr/>
            <p:nvPr/>
          </p:nvSpPr>
          <p:spPr>
            <a:xfrm>
              <a:off x="4837750" y="3179675"/>
              <a:ext cx="6850" cy="15975"/>
            </a:xfrm>
            <a:custGeom>
              <a:rect b="b" l="l" r="r" t="t"/>
              <a:pathLst>
                <a:path extrusionOk="0" h="639" w="274">
                  <a:moveTo>
                    <a:pt x="183" y="0"/>
                  </a:moveTo>
                  <a:cubicBezTo>
                    <a:pt x="122" y="0"/>
                    <a:pt x="61" y="122"/>
                    <a:pt x="31" y="304"/>
                  </a:cubicBezTo>
                  <a:cubicBezTo>
                    <a:pt x="0" y="487"/>
                    <a:pt x="31" y="639"/>
                    <a:pt x="91" y="639"/>
                  </a:cubicBezTo>
                  <a:cubicBezTo>
                    <a:pt x="152" y="639"/>
                    <a:pt x="243" y="517"/>
                    <a:pt x="243" y="335"/>
                  </a:cubicBezTo>
                  <a:cubicBezTo>
                    <a:pt x="274" y="183"/>
                    <a:pt x="243" y="0"/>
                    <a:pt x="18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53"/>
            <p:cNvSpPr/>
            <p:nvPr/>
          </p:nvSpPr>
          <p:spPr>
            <a:xfrm>
              <a:off x="4620425" y="4608250"/>
              <a:ext cx="279650" cy="46400"/>
            </a:xfrm>
            <a:custGeom>
              <a:rect b="b" l="l" r="r" t="t"/>
              <a:pathLst>
                <a:path extrusionOk="0" h="1856" w="11186">
                  <a:moveTo>
                    <a:pt x="11125" y="1"/>
                  </a:moveTo>
                  <a:lnTo>
                    <a:pt x="0" y="62"/>
                  </a:lnTo>
                  <a:lnTo>
                    <a:pt x="0" y="1673"/>
                  </a:lnTo>
                  <a:lnTo>
                    <a:pt x="11186" y="1855"/>
                  </a:lnTo>
                  <a:lnTo>
                    <a:pt x="1112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53"/>
            <p:cNvSpPr/>
            <p:nvPr/>
          </p:nvSpPr>
          <p:spPr>
            <a:xfrm>
              <a:off x="5342300" y="4609025"/>
              <a:ext cx="6875" cy="15325"/>
            </a:xfrm>
            <a:custGeom>
              <a:rect b="b" l="l" r="r" t="t"/>
              <a:pathLst>
                <a:path extrusionOk="0" h="613" w="275">
                  <a:moveTo>
                    <a:pt x="92" y="0"/>
                  </a:moveTo>
                  <a:cubicBezTo>
                    <a:pt x="31" y="0"/>
                    <a:pt x="1" y="152"/>
                    <a:pt x="31" y="335"/>
                  </a:cubicBezTo>
                  <a:cubicBezTo>
                    <a:pt x="59" y="473"/>
                    <a:pt x="112" y="612"/>
                    <a:pt x="167" y="612"/>
                  </a:cubicBezTo>
                  <a:cubicBezTo>
                    <a:pt x="173" y="612"/>
                    <a:pt x="178" y="611"/>
                    <a:pt x="183" y="608"/>
                  </a:cubicBezTo>
                  <a:cubicBezTo>
                    <a:pt x="244" y="608"/>
                    <a:pt x="275" y="456"/>
                    <a:pt x="244" y="304"/>
                  </a:cubicBezTo>
                  <a:cubicBezTo>
                    <a:pt x="214" y="122"/>
                    <a:pt x="153" y="0"/>
                    <a:pt x="9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53"/>
            <p:cNvSpPr/>
            <p:nvPr/>
          </p:nvSpPr>
          <p:spPr>
            <a:xfrm>
              <a:off x="5333200" y="4547475"/>
              <a:ext cx="7625" cy="31175"/>
            </a:xfrm>
            <a:custGeom>
              <a:rect b="b" l="l" r="r" t="t"/>
              <a:pathLst>
                <a:path extrusionOk="0" h="1247" w="305">
                  <a:moveTo>
                    <a:pt x="31" y="0"/>
                  </a:moveTo>
                  <a:cubicBezTo>
                    <a:pt x="0" y="31"/>
                    <a:pt x="0" y="304"/>
                    <a:pt x="31" y="639"/>
                  </a:cubicBezTo>
                  <a:cubicBezTo>
                    <a:pt x="91" y="973"/>
                    <a:pt x="183" y="1246"/>
                    <a:pt x="243" y="1246"/>
                  </a:cubicBezTo>
                  <a:cubicBezTo>
                    <a:pt x="304" y="1216"/>
                    <a:pt x="304" y="943"/>
                    <a:pt x="243" y="608"/>
                  </a:cubicBezTo>
                  <a:cubicBezTo>
                    <a:pt x="183" y="274"/>
                    <a:pt x="91" y="0"/>
                    <a:pt x="3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53"/>
            <p:cNvSpPr/>
            <p:nvPr/>
          </p:nvSpPr>
          <p:spPr>
            <a:xfrm>
              <a:off x="5322550" y="4486675"/>
              <a:ext cx="8375" cy="30425"/>
            </a:xfrm>
            <a:custGeom>
              <a:rect b="b" l="l" r="r" t="t"/>
              <a:pathLst>
                <a:path extrusionOk="0" h="1217" w="335">
                  <a:moveTo>
                    <a:pt x="61" y="1"/>
                  </a:moveTo>
                  <a:cubicBezTo>
                    <a:pt x="1" y="1"/>
                    <a:pt x="1" y="274"/>
                    <a:pt x="61" y="639"/>
                  </a:cubicBezTo>
                  <a:cubicBezTo>
                    <a:pt x="122" y="973"/>
                    <a:pt x="213" y="1216"/>
                    <a:pt x="274" y="1216"/>
                  </a:cubicBezTo>
                  <a:cubicBezTo>
                    <a:pt x="335" y="1216"/>
                    <a:pt x="335" y="912"/>
                    <a:pt x="274" y="578"/>
                  </a:cubicBezTo>
                  <a:cubicBezTo>
                    <a:pt x="213" y="244"/>
                    <a:pt x="122" y="1"/>
                    <a:pt x="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53"/>
            <p:cNvSpPr/>
            <p:nvPr/>
          </p:nvSpPr>
          <p:spPr>
            <a:xfrm>
              <a:off x="5312675" y="4425125"/>
              <a:ext cx="7625" cy="31175"/>
            </a:xfrm>
            <a:custGeom>
              <a:rect b="b" l="l" r="r" t="t"/>
              <a:pathLst>
                <a:path extrusionOk="0" h="1247" w="305">
                  <a:moveTo>
                    <a:pt x="61" y="1"/>
                  </a:moveTo>
                  <a:cubicBezTo>
                    <a:pt x="1" y="31"/>
                    <a:pt x="1" y="305"/>
                    <a:pt x="61" y="639"/>
                  </a:cubicBezTo>
                  <a:cubicBezTo>
                    <a:pt x="122" y="973"/>
                    <a:pt x="213" y="1247"/>
                    <a:pt x="274" y="1247"/>
                  </a:cubicBezTo>
                  <a:cubicBezTo>
                    <a:pt x="304" y="1216"/>
                    <a:pt x="304" y="943"/>
                    <a:pt x="274" y="608"/>
                  </a:cubicBezTo>
                  <a:cubicBezTo>
                    <a:pt x="213" y="274"/>
                    <a:pt x="122" y="1"/>
                    <a:pt x="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53"/>
            <p:cNvSpPr/>
            <p:nvPr/>
          </p:nvSpPr>
          <p:spPr>
            <a:xfrm>
              <a:off x="5302025" y="4364325"/>
              <a:ext cx="8400" cy="30425"/>
            </a:xfrm>
            <a:custGeom>
              <a:rect b="b" l="l" r="r" t="t"/>
              <a:pathLst>
                <a:path extrusionOk="0" h="1217" w="336">
                  <a:moveTo>
                    <a:pt x="62" y="1"/>
                  </a:moveTo>
                  <a:cubicBezTo>
                    <a:pt x="1" y="1"/>
                    <a:pt x="1" y="274"/>
                    <a:pt x="62" y="609"/>
                  </a:cubicBezTo>
                  <a:cubicBezTo>
                    <a:pt x="123" y="974"/>
                    <a:pt x="214" y="1217"/>
                    <a:pt x="275" y="1217"/>
                  </a:cubicBezTo>
                  <a:cubicBezTo>
                    <a:pt x="335" y="1217"/>
                    <a:pt x="335" y="913"/>
                    <a:pt x="275" y="578"/>
                  </a:cubicBezTo>
                  <a:cubicBezTo>
                    <a:pt x="214" y="244"/>
                    <a:pt x="123" y="1"/>
                    <a:pt x="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53"/>
            <p:cNvSpPr/>
            <p:nvPr/>
          </p:nvSpPr>
          <p:spPr>
            <a:xfrm>
              <a:off x="5291400" y="4302775"/>
              <a:ext cx="8375" cy="31200"/>
            </a:xfrm>
            <a:custGeom>
              <a:rect b="b" l="l" r="r" t="t"/>
              <a:pathLst>
                <a:path extrusionOk="0" h="1248" w="335">
                  <a:moveTo>
                    <a:pt x="92" y="1"/>
                  </a:moveTo>
                  <a:cubicBezTo>
                    <a:pt x="0" y="31"/>
                    <a:pt x="31" y="305"/>
                    <a:pt x="92" y="639"/>
                  </a:cubicBezTo>
                  <a:cubicBezTo>
                    <a:pt x="122" y="974"/>
                    <a:pt x="244" y="1247"/>
                    <a:pt x="304" y="1247"/>
                  </a:cubicBezTo>
                  <a:cubicBezTo>
                    <a:pt x="335" y="1217"/>
                    <a:pt x="335" y="943"/>
                    <a:pt x="304" y="609"/>
                  </a:cubicBezTo>
                  <a:cubicBezTo>
                    <a:pt x="244" y="274"/>
                    <a:pt x="122" y="1"/>
                    <a:pt x="9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53"/>
            <p:cNvSpPr/>
            <p:nvPr/>
          </p:nvSpPr>
          <p:spPr>
            <a:xfrm>
              <a:off x="5281525" y="4242000"/>
              <a:ext cx="7625" cy="30425"/>
            </a:xfrm>
            <a:custGeom>
              <a:rect b="b" l="l" r="r" t="t"/>
              <a:pathLst>
                <a:path extrusionOk="0" h="1217" w="305">
                  <a:moveTo>
                    <a:pt x="61" y="0"/>
                  </a:moveTo>
                  <a:cubicBezTo>
                    <a:pt x="0" y="0"/>
                    <a:pt x="0" y="274"/>
                    <a:pt x="61" y="608"/>
                  </a:cubicBezTo>
                  <a:cubicBezTo>
                    <a:pt x="122" y="943"/>
                    <a:pt x="213" y="1216"/>
                    <a:pt x="274" y="1216"/>
                  </a:cubicBezTo>
                  <a:cubicBezTo>
                    <a:pt x="304" y="1186"/>
                    <a:pt x="304" y="912"/>
                    <a:pt x="274" y="578"/>
                  </a:cubicBezTo>
                  <a:cubicBezTo>
                    <a:pt x="213" y="243"/>
                    <a:pt x="122" y="0"/>
                    <a:pt x="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53"/>
            <p:cNvSpPr/>
            <p:nvPr/>
          </p:nvSpPr>
          <p:spPr>
            <a:xfrm>
              <a:off x="5270875" y="4180450"/>
              <a:ext cx="8400" cy="31175"/>
            </a:xfrm>
            <a:custGeom>
              <a:rect b="b" l="l" r="r" t="t"/>
              <a:pathLst>
                <a:path extrusionOk="0" h="1247" w="336">
                  <a:moveTo>
                    <a:pt x="62" y="0"/>
                  </a:moveTo>
                  <a:cubicBezTo>
                    <a:pt x="1" y="31"/>
                    <a:pt x="1" y="304"/>
                    <a:pt x="62" y="639"/>
                  </a:cubicBezTo>
                  <a:cubicBezTo>
                    <a:pt x="122" y="973"/>
                    <a:pt x="214" y="1246"/>
                    <a:pt x="274" y="1246"/>
                  </a:cubicBezTo>
                  <a:cubicBezTo>
                    <a:pt x="335" y="1216"/>
                    <a:pt x="335" y="942"/>
                    <a:pt x="274" y="608"/>
                  </a:cubicBezTo>
                  <a:cubicBezTo>
                    <a:pt x="214" y="274"/>
                    <a:pt x="122" y="0"/>
                    <a:pt x="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53"/>
            <p:cNvSpPr/>
            <p:nvPr/>
          </p:nvSpPr>
          <p:spPr>
            <a:xfrm>
              <a:off x="5260250" y="4119650"/>
              <a:ext cx="8375" cy="30475"/>
            </a:xfrm>
            <a:custGeom>
              <a:rect b="b" l="l" r="r" t="t"/>
              <a:pathLst>
                <a:path extrusionOk="0" h="1219" w="335">
                  <a:moveTo>
                    <a:pt x="61" y="1"/>
                  </a:moveTo>
                  <a:cubicBezTo>
                    <a:pt x="0" y="1"/>
                    <a:pt x="0" y="305"/>
                    <a:pt x="61" y="639"/>
                  </a:cubicBezTo>
                  <a:cubicBezTo>
                    <a:pt x="119" y="956"/>
                    <a:pt x="204" y="1219"/>
                    <a:pt x="264" y="1219"/>
                  </a:cubicBezTo>
                  <a:cubicBezTo>
                    <a:pt x="267" y="1219"/>
                    <a:pt x="271" y="1218"/>
                    <a:pt x="274" y="1216"/>
                  </a:cubicBezTo>
                  <a:cubicBezTo>
                    <a:pt x="335" y="1216"/>
                    <a:pt x="335" y="943"/>
                    <a:pt x="274" y="578"/>
                  </a:cubicBezTo>
                  <a:cubicBezTo>
                    <a:pt x="213" y="244"/>
                    <a:pt x="122" y="1"/>
                    <a:pt x="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53"/>
            <p:cNvSpPr/>
            <p:nvPr/>
          </p:nvSpPr>
          <p:spPr>
            <a:xfrm>
              <a:off x="5248850" y="4058850"/>
              <a:ext cx="9150" cy="30425"/>
            </a:xfrm>
            <a:custGeom>
              <a:rect b="b" l="l" r="r" t="t"/>
              <a:pathLst>
                <a:path extrusionOk="0" h="1217" w="366">
                  <a:moveTo>
                    <a:pt x="91" y="1"/>
                  </a:moveTo>
                  <a:cubicBezTo>
                    <a:pt x="0" y="1"/>
                    <a:pt x="0" y="274"/>
                    <a:pt x="91" y="609"/>
                  </a:cubicBezTo>
                  <a:cubicBezTo>
                    <a:pt x="152" y="943"/>
                    <a:pt x="243" y="1217"/>
                    <a:pt x="304" y="1217"/>
                  </a:cubicBezTo>
                  <a:cubicBezTo>
                    <a:pt x="365" y="1186"/>
                    <a:pt x="365" y="913"/>
                    <a:pt x="304" y="578"/>
                  </a:cubicBezTo>
                  <a:cubicBezTo>
                    <a:pt x="243" y="244"/>
                    <a:pt x="152" y="1"/>
                    <a:pt x="9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53"/>
            <p:cNvSpPr/>
            <p:nvPr/>
          </p:nvSpPr>
          <p:spPr>
            <a:xfrm>
              <a:off x="5238200" y="3997300"/>
              <a:ext cx="8400" cy="30475"/>
            </a:xfrm>
            <a:custGeom>
              <a:rect b="b" l="l" r="r" t="t"/>
              <a:pathLst>
                <a:path extrusionOk="0" h="1219" w="336">
                  <a:moveTo>
                    <a:pt x="62" y="1"/>
                  </a:moveTo>
                  <a:cubicBezTo>
                    <a:pt x="1" y="1"/>
                    <a:pt x="1" y="305"/>
                    <a:pt x="62" y="639"/>
                  </a:cubicBezTo>
                  <a:cubicBezTo>
                    <a:pt x="119" y="956"/>
                    <a:pt x="204" y="1219"/>
                    <a:pt x="265" y="1219"/>
                  </a:cubicBezTo>
                  <a:cubicBezTo>
                    <a:pt x="268" y="1219"/>
                    <a:pt x="271" y="1218"/>
                    <a:pt x="274" y="1217"/>
                  </a:cubicBezTo>
                  <a:cubicBezTo>
                    <a:pt x="335" y="1217"/>
                    <a:pt x="335" y="943"/>
                    <a:pt x="274" y="609"/>
                  </a:cubicBezTo>
                  <a:cubicBezTo>
                    <a:pt x="214" y="274"/>
                    <a:pt x="122" y="1"/>
                    <a:pt x="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53"/>
            <p:cNvSpPr/>
            <p:nvPr/>
          </p:nvSpPr>
          <p:spPr>
            <a:xfrm>
              <a:off x="5227575" y="3936525"/>
              <a:ext cx="8375" cy="30425"/>
            </a:xfrm>
            <a:custGeom>
              <a:rect b="b" l="l" r="r" t="t"/>
              <a:pathLst>
                <a:path extrusionOk="0" h="1217" w="335">
                  <a:moveTo>
                    <a:pt x="61" y="0"/>
                  </a:moveTo>
                  <a:cubicBezTo>
                    <a:pt x="0" y="0"/>
                    <a:pt x="0" y="304"/>
                    <a:pt x="61" y="639"/>
                  </a:cubicBezTo>
                  <a:cubicBezTo>
                    <a:pt x="122" y="973"/>
                    <a:pt x="213" y="1216"/>
                    <a:pt x="274" y="1216"/>
                  </a:cubicBezTo>
                  <a:cubicBezTo>
                    <a:pt x="335" y="1216"/>
                    <a:pt x="335" y="912"/>
                    <a:pt x="274" y="578"/>
                  </a:cubicBezTo>
                  <a:cubicBezTo>
                    <a:pt x="213" y="243"/>
                    <a:pt x="122" y="0"/>
                    <a:pt x="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53"/>
            <p:cNvSpPr/>
            <p:nvPr/>
          </p:nvSpPr>
          <p:spPr>
            <a:xfrm>
              <a:off x="5216175" y="3874975"/>
              <a:ext cx="9125" cy="31175"/>
            </a:xfrm>
            <a:custGeom>
              <a:rect b="b" l="l" r="r" t="t"/>
              <a:pathLst>
                <a:path extrusionOk="0" h="1247" w="365">
                  <a:moveTo>
                    <a:pt x="61" y="0"/>
                  </a:moveTo>
                  <a:cubicBezTo>
                    <a:pt x="0" y="31"/>
                    <a:pt x="0" y="304"/>
                    <a:pt x="61" y="638"/>
                  </a:cubicBezTo>
                  <a:cubicBezTo>
                    <a:pt x="122" y="973"/>
                    <a:pt x="213" y="1246"/>
                    <a:pt x="274" y="1246"/>
                  </a:cubicBezTo>
                  <a:cubicBezTo>
                    <a:pt x="365" y="1216"/>
                    <a:pt x="335" y="942"/>
                    <a:pt x="274" y="608"/>
                  </a:cubicBezTo>
                  <a:cubicBezTo>
                    <a:pt x="213" y="274"/>
                    <a:pt x="122" y="0"/>
                    <a:pt x="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53"/>
            <p:cNvSpPr/>
            <p:nvPr/>
          </p:nvSpPr>
          <p:spPr>
            <a:xfrm>
              <a:off x="5205525" y="3814175"/>
              <a:ext cx="8400" cy="30475"/>
            </a:xfrm>
            <a:custGeom>
              <a:rect b="b" l="l" r="r" t="t"/>
              <a:pathLst>
                <a:path extrusionOk="0" h="1219" w="336">
                  <a:moveTo>
                    <a:pt x="62" y="1"/>
                  </a:moveTo>
                  <a:cubicBezTo>
                    <a:pt x="1" y="1"/>
                    <a:pt x="1" y="304"/>
                    <a:pt x="62" y="639"/>
                  </a:cubicBezTo>
                  <a:cubicBezTo>
                    <a:pt x="119" y="956"/>
                    <a:pt x="204" y="1219"/>
                    <a:pt x="265" y="1219"/>
                  </a:cubicBezTo>
                  <a:cubicBezTo>
                    <a:pt x="268" y="1219"/>
                    <a:pt x="271" y="1218"/>
                    <a:pt x="274" y="1216"/>
                  </a:cubicBezTo>
                  <a:cubicBezTo>
                    <a:pt x="335" y="1216"/>
                    <a:pt x="335" y="943"/>
                    <a:pt x="274" y="578"/>
                  </a:cubicBezTo>
                  <a:cubicBezTo>
                    <a:pt x="213" y="244"/>
                    <a:pt x="122" y="1"/>
                    <a:pt x="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53"/>
            <p:cNvSpPr/>
            <p:nvPr/>
          </p:nvSpPr>
          <p:spPr>
            <a:xfrm>
              <a:off x="5194125" y="3753375"/>
              <a:ext cx="8400" cy="30425"/>
            </a:xfrm>
            <a:custGeom>
              <a:rect b="b" l="l" r="r" t="t"/>
              <a:pathLst>
                <a:path extrusionOk="0" h="1217" w="336">
                  <a:moveTo>
                    <a:pt x="62" y="1"/>
                  </a:moveTo>
                  <a:cubicBezTo>
                    <a:pt x="1" y="1"/>
                    <a:pt x="1" y="274"/>
                    <a:pt x="62" y="609"/>
                  </a:cubicBezTo>
                  <a:cubicBezTo>
                    <a:pt x="122" y="974"/>
                    <a:pt x="214" y="1217"/>
                    <a:pt x="274" y="1217"/>
                  </a:cubicBezTo>
                  <a:cubicBezTo>
                    <a:pt x="335" y="1217"/>
                    <a:pt x="335" y="913"/>
                    <a:pt x="274" y="578"/>
                  </a:cubicBezTo>
                  <a:cubicBezTo>
                    <a:pt x="214" y="244"/>
                    <a:pt x="122" y="1"/>
                    <a:pt x="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53"/>
            <p:cNvSpPr/>
            <p:nvPr/>
          </p:nvSpPr>
          <p:spPr>
            <a:xfrm>
              <a:off x="5182725" y="3692600"/>
              <a:ext cx="8400" cy="30425"/>
            </a:xfrm>
            <a:custGeom>
              <a:rect b="b" l="l" r="r" t="t"/>
              <a:pathLst>
                <a:path extrusionOk="0" h="1217" w="336">
                  <a:moveTo>
                    <a:pt x="62" y="0"/>
                  </a:moveTo>
                  <a:cubicBezTo>
                    <a:pt x="1" y="0"/>
                    <a:pt x="1" y="274"/>
                    <a:pt x="62" y="608"/>
                  </a:cubicBezTo>
                  <a:cubicBezTo>
                    <a:pt x="122" y="943"/>
                    <a:pt x="214" y="1216"/>
                    <a:pt x="274" y="1216"/>
                  </a:cubicBezTo>
                  <a:cubicBezTo>
                    <a:pt x="335" y="1186"/>
                    <a:pt x="335" y="912"/>
                    <a:pt x="274" y="578"/>
                  </a:cubicBezTo>
                  <a:cubicBezTo>
                    <a:pt x="214" y="243"/>
                    <a:pt x="122" y="0"/>
                    <a:pt x="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53"/>
            <p:cNvSpPr/>
            <p:nvPr/>
          </p:nvSpPr>
          <p:spPr>
            <a:xfrm>
              <a:off x="5171325" y="3631050"/>
              <a:ext cx="8400" cy="30475"/>
            </a:xfrm>
            <a:custGeom>
              <a:rect b="b" l="l" r="r" t="t"/>
              <a:pathLst>
                <a:path extrusionOk="0" h="1219" w="336">
                  <a:moveTo>
                    <a:pt x="62" y="0"/>
                  </a:moveTo>
                  <a:cubicBezTo>
                    <a:pt x="1" y="31"/>
                    <a:pt x="1" y="304"/>
                    <a:pt x="62" y="639"/>
                  </a:cubicBezTo>
                  <a:cubicBezTo>
                    <a:pt x="119" y="956"/>
                    <a:pt x="204" y="1218"/>
                    <a:pt x="265" y="1218"/>
                  </a:cubicBezTo>
                  <a:cubicBezTo>
                    <a:pt x="268" y="1218"/>
                    <a:pt x="271" y="1218"/>
                    <a:pt x="274" y="1216"/>
                  </a:cubicBezTo>
                  <a:cubicBezTo>
                    <a:pt x="335" y="1216"/>
                    <a:pt x="335" y="942"/>
                    <a:pt x="274" y="608"/>
                  </a:cubicBezTo>
                  <a:cubicBezTo>
                    <a:pt x="214" y="274"/>
                    <a:pt x="122" y="0"/>
                    <a:pt x="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53"/>
            <p:cNvSpPr/>
            <p:nvPr/>
          </p:nvSpPr>
          <p:spPr>
            <a:xfrm>
              <a:off x="5159175" y="3570250"/>
              <a:ext cx="9150" cy="30475"/>
            </a:xfrm>
            <a:custGeom>
              <a:rect b="b" l="l" r="r" t="t"/>
              <a:pathLst>
                <a:path extrusionOk="0" h="1219" w="366">
                  <a:moveTo>
                    <a:pt x="92" y="1"/>
                  </a:moveTo>
                  <a:cubicBezTo>
                    <a:pt x="31" y="1"/>
                    <a:pt x="1" y="305"/>
                    <a:pt x="92" y="639"/>
                  </a:cubicBezTo>
                  <a:cubicBezTo>
                    <a:pt x="149" y="956"/>
                    <a:pt x="235" y="1219"/>
                    <a:pt x="295" y="1219"/>
                  </a:cubicBezTo>
                  <a:cubicBezTo>
                    <a:pt x="298" y="1219"/>
                    <a:pt x="301" y="1218"/>
                    <a:pt x="305" y="1216"/>
                  </a:cubicBezTo>
                  <a:cubicBezTo>
                    <a:pt x="365" y="1216"/>
                    <a:pt x="365" y="912"/>
                    <a:pt x="305" y="578"/>
                  </a:cubicBezTo>
                  <a:cubicBezTo>
                    <a:pt x="244" y="244"/>
                    <a:pt x="122" y="1"/>
                    <a:pt x="9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53"/>
            <p:cNvSpPr/>
            <p:nvPr/>
          </p:nvSpPr>
          <p:spPr>
            <a:xfrm>
              <a:off x="5147775" y="3509450"/>
              <a:ext cx="9150" cy="30425"/>
            </a:xfrm>
            <a:custGeom>
              <a:rect b="b" l="l" r="r" t="t"/>
              <a:pathLst>
                <a:path extrusionOk="0" h="1217" w="366">
                  <a:moveTo>
                    <a:pt x="61" y="1"/>
                  </a:moveTo>
                  <a:cubicBezTo>
                    <a:pt x="1" y="1"/>
                    <a:pt x="1" y="305"/>
                    <a:pt x="61" y="639"/>
                  </a:cubicBezTo>
                  <a:cubicBezTo>
                    <a:pt x="122" y="974"/>
                    <a:pt x="213" y="1217"/>
                    <a:pt x="305" y="1217"/>
                  </a:cubicBezTo>
                  <a:cubicBezTo>
                    <a:pt x="365" y="1217"/>
                    <a:pt x="365" y="913"/>
                    <a:pt x="305" y="578"/>
                  </a:cubicBezTo>
                  <a:cubicBezTo>
                    <a:pt x="213" y="244"/>
                    <a:pt x="122" y="1"/>
                    <a:pt x="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53"/>
            <p:cNvSpPr/>
            <p:nvPr/>
          </p:nvSpPr>
          <p:spPr>
            <a:xfrm>
              <a:off x="5136375" y="3448675"/>
              <a:ext cx="9150" cy="30425"/>
            </a:xfrm>
            <a:custGeom>
              <a:rect b="b" l="l" r="r" t="t"/>
              <a:pathLst>
                <a:path extrusionOk="0" h="1217" w="366">
                  <a:moveTo>
                    <a:pt x="61" y="0"/>
                  </a:moveTo>
                  <a:cubicBezTo>
                    <a:pt x="1" y="0"/>
                    <a:pt x="1" y="274"/>
                    <a:pt x="61" y="608"/>
                  </a:cubicBezTo>
                  <a:cubicBezTo>
                    <a:pt x="122" y="973"/>
                    <a:pt x="213" y="1216"/>
                    <a:pt x="274" y="1216"/>
                  </a:cubicBezTo>
                  <a:cubicBezTo>
                    <a:pt x="365" y="1186"/>
                    <a:pt x="335" y="912"/>
                    <a:pt x="274" y="578"/>
                  </a:cubicBezTo>
                  <a:cubicBezTo>
                    <a:pt x="213" y="243"/>
                    <a:pt x="122" y="0"/>
                    <a:pt x="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53"/>
            <p:cNvSpPr/>
            <p:nvPr/>
          </p:nvSpPr>
          <p:spPr>
            <a:xfrm>
              <a:off x="5124225" y="3387875"/>
              <a:ext cx="9150" cy="30425"/>
            </a:xfrm>
            <a:custGeom>
              <a:rect b="b" l="l" r="r" t="t"/>
              <a:pathLst>
                <a:path extrusionOk="0" h="1217" w="366">
                  <a:moveTo>
                    <a:pt x="61" y="1"/>
                  </a:moveTo>
                  <a:cubicBezTo>
                    <a:pt x="0" y="1"/>
                    <a:pt x="0" y="274"/>
                    <a:pt x="61" y="609"/>
                  </a:cubicBezTo>
                  <a:cubicBezTo>
                    <a:pt x="152" y="943"/>
                    <a:pt x="244" y="1216"/>
                    <a:pt x="304" y="1216"/>
                  </a:cubicBezTo>
                  <a:cubicBezTo>
                    <a:pt x="365" y="1186"/>
                    <a:pt x="365" y="912"/>
                    <a:pt x="304" y="578"/>
                  </a:cubicBezTo>
                  <a:cubicBezTo>
                    <a:pt x="244" y="244"/>
                    <a:pt x="122" y="1"/>
                    <a:pt x="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53"/>
            <p:cNvSpPr/>
            <p:nvPr/>
          </p:nvSpPr>
          <p:spPr>
            <a:xfrm>
              <a:off x="5112825" y="3326325"/>
              <a:ext cx="8375" cy="31175"/>
            </a:xfrm>
            <a:custGeom>
              <a:rect b="b" l="l" r="r" t="t"/>
              <a:pathLst>
                <a:path extrusionOk="0" h="1247" w="335">
                  <a:moveTo>
                    <a:pt x="61" y="1"/>
                  </a:moveTo>
                  <a:cubicBezTo>
                    <a:pt x="0" y="31"/>
                    <a:pt x="0" y="305"/>
                    <a:pt x="61" y="639"/>
                  </a:cubicBezTo>
                  <a:cubicBezTo>
                    <a:pt x="122" y="973"/>
                    <a:pt x="213" y="1247"/>
                    <a:pt x="274" y="1247"/>
                  </a:cubicBezTo>
                  <a:cubicBezTo>
                    <a:pt x="335" y="1216"/>
                    <a:pt x="335" y="943"/>
                    <a:pt x="274" y="608"/>
                  </a:cubicBezTo>
                  <a:cubicBezTo>
                    <a:pt x="213" y="274"/>
                    <a:pt x="122" y="1"/>
                    <a:pt x="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53"/>
            <p:cNvSpPr/>
            <p:nvPr/>
          </p:nvSpPr>
          <p:spPr>
            <a:xfrm>
              <a:off x="5100675" y="3265525"/>
              <a:ext cx="9125" cy="30500"/>
            </a:xfrm>
            <a:custGeom>
              <a:rect b="b" l="l" r="r" t="t"/>
              <a:pathLst>
                <a:path extrusionOk="0" h="1220" w="365">
                  <a:moveTo>
                    <a:pt x="61" y="1"/>
                  </a:moveTo>
                  <a:cubicBezTo>
                    <a:pt x="0" y="31"/>
                    <a:pt x="0" y="305"/>
                    <a:pt x="61" y="639"/>
                  </a:cubicBezTo>
                  <a:cubicBezTo>
                    <a:pt x="119" y="957"/>
                    <a:pt x="204" y="1219"/>
                    <a:pt x="264" y="1219"/>
                  </a:cubicBezTo>
                  <a:cubicBezTo>
                    <a:pt x="267" y="1219"/>
                    <a:pt x="271" y="1218"/>
                    <a:pt x="274" y="1217"/>
                  </a:cubicBezTo>
                  <a:cubicBezTo>
                    <a:pt x="365" y="1217"/>
                    <a:pt x="334" y="943"/>
                    <a:pt x="274" y="609"/>
                  </a:cubicBezTo>
                  <a:cubicBezTo>
                    <a:pt x="213" y="274"/>
                    <a:pt x="122" y="1"/>
                    <a:pt x="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53"/>
            <p:cNvSpPr/>
            <p:nvPr/>
          </p:nvSpPr>
          <p:spPr>
            <a:xfrm>
              <a:off x="5088500" y="3204750"/>
              <a:ext cx="9150" cy="30475"/>
            </a:xfrm>
            <a:custGeom>
              <a:rect b="b" l="l" r="r" t="t"/>
              <a:pathLst>
                <a:path extrusionOk="0" h="1219" w="366">
                  <a:moveTo>
                    <a:pt x="62" y="0"/>
                  </a:moveTo>
                  <a:cubicBezTo>
                    <a:pt x="1" y="31"/>
                    <a:pt x="1" y="304"/>
                    <a:pt x="62" y="639"/>
                  </a:cubicBezTo>
                  <a:cubicBezTo>
                    <a:pt x="119" y="956"/>
                    <a:pt x="204" y="1218"/>
                    <a:pt x="265" y="1218"/>
                  </a:cubicBezTo>
                  <a:cubicBezTo>
                    <a:pt x="268" y="1218"/>
                    <a:pt x="271" y="1218"/>
                    <a:pt x="274" y="1216"/>
                  </a:cubicBezTo>
                  <a:cubicBezTo>
                    <a:pt x="366" y="1216"/>
                    <a:pt x="366" y="943"/>
                    <a:pt x="274" y="608"/>
                  </a:cubicBezTo>
                  <a:cubicBezTo>
                    <a:pt x="214" y="274"/>
                    <a:pt x="122" y="0"/>
                    <a:pt x="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53"/>
            <p:cNvSpPr/>
            <p:nvPr/>
          </p:nvSpPr>
          <p:spPr>
            <a:xfrm>
              <a:off x="5076350" y="3143950"/>
              <a:ext cx="9150" cy="30475"/>
            </a:xfrm>
            <a:custGeom>
              <a:rect b="b" l="l" r="r" t="t"/>
              <a:pathLst>
                <a:path extrusionOk="0" h="1219" w="366">
                  <a:moveTo>
                    <a:pt x="61" y="1"/>
                  </a:moveTo>
                  <a:cubicBezTo>
                    <a:pt x="0" y="31"/>
                    <a:pt x="0" y="305"/>
                    <a:pt x="61" y="639"/>
                  </a:cubicBezTo>
                  <a:cubicBezTo>
                    <a:pt x="119" y="956"/>
                    <a:pt x="204" y="1219"/>
                    <a:pt x="264" y="1219"/>
                  </a:cubicBezTo>
                  <a:cubicBezTo>
                    <a:pt x="268" y="1219"/>
                    <a:pt x="271" y="1218"/>
                    <a:pt x="274" y="1216"/>
                  </a:cubicBezTo>
                  <a:cubicBezTo>
                    <a:pt x="365" y="1216"/>
                    <a:pt x="365" y="943"/>
                    <a:pt x="274" y="609"/>
                  </a:cubicBezTo>
                  <a:cubicBezTo>
                    <a:pt x="213" y="244"/>
                    <a:pt x="122" y="1"/>
                    <a:pt x="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53"/>
            <p:cNvSpPr/>
            <p:nvPr/>
          </p:nvSpPr>
          <p:spPr>
            <a:xfrm>
              <a:off x="5063425" y="3083150"/>
              <a:ext cx="9900" cy="30425"/>
            </a:xfrm>
            <a:custGeom>
              <a:rect b="b" l="l" r="r" t="t"/>
              <a:pathLst>
                <a:path extrusionOk="0" h="1217" w="396">
                  <a:moveTo>
                    <a:pt x="92" y="1"/>
                  </a:moveTo>
                  <a:cubicBezTo>
                    <a:pt x="31" y="31"/>
                    <a:pt x="1" y="305"/>
                    <a:pt x="92" y="639"/>
                  </a:cubicBezTo>
                  <a:cubicBezTo>
                    <a:pt x="153" y="974"/>
                    <a:pt x="244" y="1217"/>
                    <a:pt x="305" y="1217"/>
                  </a:cubicBezTo>
                  <a:cubicBezTo>
                    <a:pt x="396" y="1217"/>
                    <a:pt x="396" y="943"/>
                    <a:pt x="305" y="609"/>
                  </a:cubicBezTo>
                  <a:cubicBezTo>
                    <a:pt x="244" y="244"/>
                    <a:pt x="153" y="1"/>
                    <a:pt x="9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53"/>
            <p:cNvSpPr/>
            <p:nvPr/>
          </p:nvSpPr>
          <p:spPr>
            <a:xfrm>
              <a:off x="5054300" y="3037575"/>
              <a:ext cx="6875" cy="15325"/>
            </a:xfrm>
            <a:custGeom>
              <a:rect b="b" l="l" r="r" t="t"/>
              <a:pathLst>
                <a:path extrusionOk="0" h="613" w="275">
                  <a:moveTo>
                    <a:pt x="62" y="0"/>
                  </a:moveTo>
                  <a:cubicBezTo>
                    <a:pt x="1" y="0"/>
                    <a:pt x="1" y="152"/>
                    <a:pt x="31" y="335"/>
                  </a:cubicBezTo>
                  <a:cubicBezTo>
                    <a:pt x="59" y="473"/>
                    <a:pt x="138" y="612"/>
                    <a:pt x="197" y="612"/>
                  </a:cubicBezTo>
                  <a:cubicBezTo>
                    <a:pt x="203" y="612"/>
                    <a:pt x="208" y="611"/>
                    <a:pt x="214" y="608"/>
                  </a:cubicBezTo>
                  <a:cubicBezTo>
                    <a:pt x="244" y="608"/>
                    <a:pt x="275" y="456"/>
                    <a:pt x="244" y="274"/>
                  </a:cubicBezTo>
                  <a:cubicBezTo>
                    <a:pt x="214" y="122"/>
                    <a:pt x="123" y="0"/>
                    <a:pt x="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53"/>
            <p:cNvSpPr/>
            <p:nvPr/>
          </p:nvSpPr>
          <p:spPr>
            <a:xfrm>
              <a:off x="3925100" y="1862925"/>
              <a:ext cx="879225" cy="886675"/>
            </a:xfrm>
            <a:custGeom>
              <a:rect b="b" l="l" r="r" t="t"/>
              <a:pathLst>
                <a:path extrusionOk="0" h="35467" w="35169">
                  <a:moveTo>
                    <a:pt x="16856" y="1"/>
                  </a:moveTo>
                  <a:cubicBezTo>
                    <a:pt x="14129" y="1"/>
                    <a:pt x="10973" y="880"/>
                    <a:pt x="7691" y="3581"/>
                  </a:cubicBezTo>
                  <a:cubicBezTo>
                    <a:pt x="7691" y="3581"/>
                    <a:pt x="1" y="9296"/>
                    <a:pt x="2372" y="17928"/>
                  </a:cubicBezTo>
                  <a:cubicBezTo>
                    <a:pt x="4773" y="26560"/>
                    <a:pt x="10214" y="27472"/>
                    <a:pt x="12858" y="28567"/>
                  </a:cubicBezTo>
                  <a:cubicBezTo>
                    <a:pt x="15533" y="29630"/>
                    <a:pt x="21886" y="31485"/>
                    <a:pt x="24956" y="35466"/>
                  </a:cubicBezTo>
                  <a:lnTo>
                    <a:pt x="35169" y="27624"/>
                  </a:lnTo>
                  <a:cubicBezTo>
                    <a:pt x="33011" y="23673"/>
                    <a:pt x="31673" y="19357"/>
                    <a:pt x="31187" y="14889"/>
                  </a:cubicBezTo>
                  <a:cubicBezTo>
                    <a:pt x="30397" y="7442"/>
                    <a:pt x="27205" y="4007"/>
                    <a:pt x="24682" y="2396"/>
                  </a:cubicBezTo>
                  <a:cubicBezTo>
                    <a:pt x="23253" y="1501"/>
                    <a:pt x="20420" y="1"/>
                    <a:pt x="168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53"/>
            <p:cNvSpPr/>
            <p:nvPr/>
          </p:nvSpPr>
          <p:spPr>
            <a:xfrm>
              <a:off x="4167525" y="2093175"/>
              <a:ext cx="541825" cy="591075"/>
            </a:xfrm>
            <a:custGeom>
              <a:rect b="b" l="l" r="r" t="t"/>
              <a:pathLst>
                <a:path extrusionOk="0" h="23643" w="21673">
                  <a:moveTo>
                    <a:pt x="11985" y="183"/>
                  </a:moveTo>
                  <a:cubicBezTo>
                    <a:pt x="12113" y="183"/>
                    <a:pt x="12242" y="191"/>
                    <a:pt x="12371" y="207"/>
                  </a:cubicBezTo>
                  <a:cubicBezTo>
                    <a:pt x="12979" y="268"/>
                    <a:pt x="13526" y="602"/>
                    <a:pt x="13891" y="1089"/>
                  </a:cubicBezTo>
                  <a:cubicBezTo>
                    <a:pt x="14225" y="1606"/>
                    <a:pt x="14408" y="2213"/>
                    <a:pt x="14408" y="2821"/>
                  </a:cubicBezTo>
                  <a:cubicBezTo>
                    <a:pt x="14377" y="3460"/>
                    <a:pt x="14225" y="4098"/>
                    <a:pt x="13921" y="4645"/>
                  </a:cubicBezTo>
                  <a:cubicBezTo>
                    <a:pt x="13617" y="5223"/>
                    <a:pt x="13253" y="5739"/>
                    <a:pt x="12797" y="6226"/>
                  </a:cubicBezTo>
                  <a:cubicBezTo>
                    <a:pt x="12109" y="7008"/>
                    <a:pt x="11366" y="7736"/>
                    <a:pt x="10567" y="8422"/>
                  </a:cubicBezTo>
                  <a:lnTo>
                    <a:pt x="10567" y="8422"/>
                  </a:lnTo>
                  <a:cubicBezTo>
                    <a:pt x="10435" y="8231"/>
                    <a:pt x="10307" y="8036"/>
                    <a:pt x="10183" y="7837"/>
                  </a:cubicBezTo>
                  <a:cubicBezTo>
                    <a:pt x="9544" y="6955"/>
                    <a:pt x="9119" y="5982"/>
                    <a:pt x="8876" y="4919"/>
                  </a:cubicBezTo>
                  <a:cubicBezTo>
                    <a:pt x="8633" y="3794"/>
                    <a:pt x="8815" y="2639"/>
                    <a:pt x="9362" y="1636"/>
                  </a:cubicBezTo>
                  <a:cubicBezTo>
                    <a:pt x="9932" y="740"/>
                    <a:pt x="10915" y="183"/>
                    <a:pt x="11985" y="183"/>
                  </a:cubicBezTo>
                  <a:close/>
                  <a:moveTo>
                    <a:pt x="2566" y="6936"/>
                  </a:moveTo>
                  <a:cubicBezTo>
                    <a:pt x="2934" y="6936"/>
                    <a:pt x="3297" y="6990"/>
                    <a:pt x="3648" y="7107"/>
                  </a:cubicBezTo>
                  <a:cubicBezTo>
                    <a:pt x="4164" y="7289"/>
                    <a:pt x="4651" y="7563"/>
                    <a:pt x="5076" y="7928"/>
                  </a:cubicBezTo>
                  <a:cubicBezTo>
                    <a:pt x="5867" y="8688"/>
                    <a:pt x="6596" y="9478"/>
                    <a:pt x="7234" y="10329"/>
                  </a:cubicBezTo>
                  <a:lnTo>
                    <a:pt x="7511" y="10657"/>
                  </a:lnTo>
                  <a:lnTo>
                    <a:pt x="7511" y="10657"/>
                  </a:lnTo>
                  <a:cubicBezTo>
                    <a:pt x="7199" y="10850"/>
                    <a:pt x="6884" y="11035"/>
                    <a:pt x="6566" y="11211"/>
                  </a:cubicBezTo>
                  <a:cubicBezTo>
                    <a:pt x="5671" y="11719"/>
                    <a:pt x="4660" y="11995"/>
                    <a:pt x="3641" y="11995"/>
                  </a:cubicBezTo>
                  <a:cubicBezTo>
                    <a:pt x="3380" y="11995"/>
                    <a:pt x="3118" y="11977"/>
                    <a:pt x="2857" y="11940"/>
                  </a:cubicBezTo>
                  <a:cubicBezTo>
                    <a:pt x="2219" y="11818"/>
                    <a:pt x="1672" y="11575"/>
                    <a:pt x="1186" y="11180"/>
                  </a:cubicBezTo>
                  <a:cubicBezTo>
                    <a:pt x="730" y="10755"/>
                    <a:pt x="395" y="10238"/>
                    <a:pt x="304" y="9630"/>
                  </a:cubicBezTo>
                  <a:cubicBezTo>
                    <a:pt x="183" y="9052"/>
                    <a:pt x="274" y="8445"/>
                    <a:pt x="578" y="7928"/>
                  </a:cubicBezTo>
                  <a:cubicBezTo>
                    <a:pt x="882" y="7441"/>
                    <a:pt x="1398" y="7107"/>
                    <a:pt x="1946" y="6986"/>
                  </a:cubicBezTo>
                  <a:cubicBezTo>
                    <a:pt x="2153" y="6953"/>
                    <a:pt x="2360" y="6936"/>
                    <a:pt x="2566" y="6936"/>
                  </a:cubicBezTo>
                  <a:close/>
                  <a:moveTo>
                    <a:pt x="21520" y="20694"/>
                  </a:moveTo>
                  <a:lnTo>
                    <a:pt x="21672" y="20846"/>
                  </a:lnTo>
                  <a:cubicBezTo>
                    <a:pt x="21672" y="20846"/>
                    <a:pt x="21642" y="20785"/>
                    <a:pt x="21520" y="20694"/>
                  </a:cubicBezTo>
                  <a:close/>
                  <a:moveTo>
                    <a:pt x="11998" y="1"/>
                  </a:moveTo>
                  <a:cubicBezTo>
                    <a:pt x="10868" y="1"/>
                    <a:pt x="9808" y="566"/>
                    <a:pt x="9210" y="1545"/>
                  </a:cubicBezTo>
                  <a:cubicBezTo>
                    <a:pt x="8633" y="2578"/>
                    <a:pt x="8450" y="3794"/>
                    <a:pt x="8724" y="4949"/>
                  </a:cubicBezTo>
                  <a:cubicBezTo>
                    <a:pt x="8967" y="6013"/>
                    <a:pt x="9423" y="7016"/>
                    <a:pt x="10031" y="7928"/>
                  </a:cubicBezTo>
                  <a:cubicBezTo>
                    <a:pt x="10170" y="8130"/>
                    <a:pt x="10310" y="8328"/>
                    <a:pt x="10450" y="8522"/>
                  </a:cubicBezTo>
                  <a:lnTo>
                    <a:pt x="10450" y="8522"/>
                  </a:lnTo>
                  <a:cubicBezTo>
                    <a:pt x="10262" y="8680"/>
                    <a:pt x="10072" y="8837"/>
                    <a:pt x="9879" y="8992"/>
                  </a:cubicBezTo>
                  <a:cubicBezTo>
                    <a:pt x="9179" y="9547"/>
                    <a:pt x="8438" y="10075"/>
                    <a:pt x="7674" y="10556"/>
                  </a:cubicBezTo>
                  <a:lnTo>
                    <a:pt x="7674" y="10556"/>
                  </a:lnTo>
                  <a:lnTo>
                    <a:pt x="7386" y="10207"/>
                  </a:lnTo>
                  <a:cubicBezTo>
                    <a:pt x="6718" y="9356"/>
                    <a:pt x="5988" y="8536"/>
                    <a:pt x="5198" y="7806"/>
                  </a:cubicBezTo>
                  <a:cubicBezTo>
                    <a:pt x="4772" y="7411"/>
                    <a:pt x="4256" y="7138"/>
                    <a:pt x="3708" y="6925"/>
                  </a:cubicBezTo>
                  <a:cubicBezTo>
                    <a:pt x="3336" y="6807"/>
                    <a:pt x="2950" y="6740"/>
                    <a:pt x="2568" y="6740"/>
                  </a:cubicBezTo>
                  <a:cubicBezTo>
                    <a:pt x="2358" y="6740"/>
                    <a:pt x="2150" y="6760"/>
                    <a:pt x="1946" y="6803"/>
                  </a:cubicBezTo>
                  <a:cubicBezTo>
                    <a:pt x="1307" y="6925"/>
                    <a:pt x="760" y="7289"/>
                    <a:pt x="426" y="7806"/>
                  </a:cubicBezTo>
                  <a:cubicBezTo>
                    <a:pt x="91" y="8384"/>
                    <a:pt x="0" y="9022"/>
                    <a:pt x="122" y="9660"/>
                  </a:cubicBezTo>
                  <a:cubicBezTo>
                    <a:pt x="243" y="10299"/>
                    <a:pt x="578" y="10876"/>
                    <a:pt x="1064" y="11302"/>
                  </a:cubicBezTo>
                  <a:cubicBezTo>
                    <a:pt x="1550" y="11727"/>
                    <a:pt x="2158" y="12001"/>
                    <a:pt x="2827" y="12122"/>
                  </a:cubicBezTo>
                  <a:cubicBezTo>
                    <a:pt x="3107" y="12176"/>
                    <a:pt x="3393" y="12200"/>
                    <a:pt x="3679" y="12200"/>
                  </a:cubicBezTo>
                  <a:cubicBezTo>
                    <a:pt x="4046" y="12200"/>
                    <a:pt x="4414" y="12160"/>
                    <a:pt x="4772" y="12092"/>
                  </a:cubicBezTo>
                  <a:cubicBezTo>
                    <a:pt x="5441" y="11940"/>
                    <a:pt x="6049" y="11697"/>
                    <a:pt x="6657" y="11393"/>
                  </a:cubicBezTo>
                  <a:cubicBezTo>
                    <a:pt x="6990" y="11205"/>
                    <a:pt x="7319" y="11012"/>
                    <a:pt x="7643" y="10813"/>
                  </a:cubicBezTo>
                  <a:lnTo>
                    <a:pt x="7643" y="10813"/>
                  </a:lnTo>
                  <a:lnTo>
                    <a:pt x="11003" y="14797"/>
                  </a:lnTo>
                  <a:lnTo>
                    <a:pt x="16414" y="21271"/>
                  </a:lnTo>
                  <a:lnTo>
                    <a:pt x="17903" y="23034"/>
                  </a:lnTo>
                  <a:lnTo>
                    <a:pt x="18268" y="23490"/>
                  </a:lnTo>
                  <a:cubicBezTo>
                    <a:pt x="18359" y="23582"/>
                    <a:pt x="18420" y="23642"/>
                    <a:pt x="18420" y="23642"/>
                  </a:cubicBezTo>
                  <a:cubicBezTo>
                    <a:pt x="18420" y="23642"/>
                    <a:pt x="18390" y="23582"/>
                    <a:pt x="18298" y="23490"/>
                  </a:cubicBezTo>
                  <a:lnTo>
                    <a:pt x="17903" y="23004"/>
                  </a:lnTo>
                  <a:cubicBezTo>
                    <a:pt x="17569" y="22609"/>
                    <a:pt x="17083" y="22001"/>
                    <a:pt x="16475" y="21241"/>
                  </a:cubicBezTo>
                  <a:lnTo>
                    <a:pt x="11095" y="14706"/>
                  </a:lnTo>
                  <a:lnTo>
                    <a:pt x="7803" y="10713"/>
                  </a:lnTo>
                  <a:lnTo>
                    <a:pt x="7803" y="10713"/>
                  </a:lnTo>
                  <a:cubicBezTo>
                    <a:pt x="8573" y="10233"/>
                    <a:pt x="9316" y="9716"/>
                    <a:pt x="10031" y="9144"/>
                  </a:cubicBezTo>
                  <a:cubicBezTo>
                    <a:pt x="10212" y="8994"/>
                    <a:pt x="10393" y="8843"/>
                    <a:pt x="10572" y="8690"/>
                  </a:cubicBezTo>
                  <a:lnTo>
                    <a:pt x="10572" y="8690"/>
                  </a:lnTo>
                  <a:cubicBezTo>
                    <a:pt x="10999" y="9275"/>
                    <a:pt x="11427" y="9825"/>
                    <a:pt x="11855" y="10359"/>
                  </a:cubicBezTo>
                  <a:cubicBezTo>
                    <a:pt x="12462" y="11119"/>
                    <a:pt x="13070" y="11849"/>
                    <a:pt x="13678" y="12518"/>
                  </a:cubicBezTo>
                  <a:cubicBezTo>
                    <a:pt x="16019" y="15192"/>
                    <a:pt x="18055" y="17259"/>
                    <a:pt x="19453" y="18657"/>
                  </a:cubicBezTo>
                  <a:lnTo>
                    <a:pt x="21095" y="20268"/>
                  </a:lnTo>
                  <a:lnTo>
                    <a:pt x="21520" y="20694"/>
                  </a:lnTo>
                  <a:lnTo>
                    <a:pt x="21125" y="20268"/>
                  </a:lnTo>
                  <a:lnTo>
                    <a:pt x="19514" y="18627"/>
                  </a:lnTo>
                  <a:cubicBezTo>
                    <a:pt x="18116" y="17168"/>
                    <a:pt x="16080" y="15132"/>
                    <a:pt x="13769" y="12426"/>
                  </a:cubicBezTo>
                  <a:cubicBezTo>
                    <a:pt x="13192" y="11758"/>
                    <a:pt x="12584" y="11028"/>
                    <a:pt x="11976" y="10268"/>
                  </a:cubicBezTo>
                  <a:cubicBezTo>
                    <a:pt x="11547" y="9732"/>
                    <a:pt x="11102" y="9180"/>
                    <a:pt x="10686" y="8592"/>
                  </a:cubicBezTo>
                  <a:lnTo>
                    <a:pt x="10686" y="8592"/>
                  </a:lnTo>
                  <a:cubicBezTo>
                    <a:pt x="11487" y="7900"/>
                    <a:pt x="12261" y="7167"/>
                    <a:pt x="12979" y="6378"/>
                  </a:cubicBezTo>
                  <a:cubicBezTo>
                    <a:pt x="13405" y="5861"/>
                    <a:pt x="13800" y="5314"/>
                    <a:pt x="14104" y="4736"/>
                  </a:cubicBezTo>
                  <a:cubicBezTo>
                    <a:pt x="14408" y="4159"/>
                    <a:pt x="14590" y="3490"/>
                    <a:pt x="14590" y="2852"/>
                  </a:cubicBezTo>
                  <a:cubicBezTo>
                    <a:pt x="14621" y="2183"/>
                    <a:pt x="14408" y="1514"/>
                    <a:pt x="14043" y="998"/>
                  </a:cubicBezTo>
                  <a:cubicBezTo>
                    <a:pt x="13648" y="450"/>
                    <a:pt x="13040" y="116"/>
                    <a:pt x="12402" y="25"/>
                  </a:cubicBezTo>
                  <a:cubicBezTo>
                    <a:pt x="12267" y="9"/>
                    <a:pt x="12132" y="1"/>
                    <a:pt x="1199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53"/>
            <p:cNvSpPr/>
            <p:nvPr/>
          </p:nvSpPr>
          <p:spPr>
            <a:xfrm>
              <a:off x="4545950" y="2546675"/>
              <a:ext cx="380725" cy="385300"/>
            </a:xfrm>
            <a:custGeom>
              <a:rect b="b" l="l" r="r" t="t"/>
              <a:pathLst>
                <a:path extrusionOk="0" h="15412" w="15229">
                  <a:moveTo>
                    <a:pt x="10183" y="1"/>
                  </a:moveTo>
                  <a:lnTo>
                    <a:pt x="0" y="7964"/>
                  </a:lnTo>
                  <a:lnTo>
                    <a:pt x="4742" y="13952"/>
                  </a:lnTo>
                  <a:lnTo>
                    <a:pt x="11125" y="15411"/>
                  </a:lnTo>
                  <a:lnTo>
                    <a:pt x="14925" y="12250"/>
                  </a:lnTo>
                  <a:lnTo>
                    <a:pt x="15228" y="6414"/>
                  </a:lnTo>
                  <a:lnTo>
                    <a:pt x="1018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53"/>
            <p:cNvSpPr/>
            <p:nvPr/>
          </p:nvSpPr>
          <p:spPr>
            <a:xfrm>
              <a:off x="4822550" y="2851875"/>
              <a:ext cx="96525" cy="81625"/>
            </a:xfrm>
            <a:custGeom>
              <a:rect b="b" l="l" r="r" t="t"/>
              <a:pathLst>
                <a:path extrusionOk="0" h="3265" w="3861">
                  <a:moveTo>
                    <a:pt x="3342" y="1"/>
                  </a:moveTo>
                  <a:cubicBezTo>
                    <a:pt x="2562" y="1"/>
                    <a:pt x="1782" y="274"/>
                    <a:pt x="1186" y="772"/>
                  </a:cubicBezTo>
                  <a:cubicBezTo>
                    <a:pt x="456" y="1410"/>
                    <a:pt x="0" y="2322"/>
                    <a:pt x="0" y="3264"/>
                  </a:cubicBezTo>
                  <a:lnTo>
                    <a:pt x="3861" y="42"/>
                  </a:lnTo>
                  <a:cubicBezTo>
                    <a:pt x="3689" y="14"/>
                    <a:pt x="3515" y="1"/>
                    <a:pt x="334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53"/>
            <p:cNvSpPr/>
            <p:nvPr/>
          </p:nvSpPr>
          <p:spPr>
            <a:xfrm>
              <a:off x="4666775" y="2699425"/>
              <a:ext cx="243175" cy="191500"/>
            </a:xfrm>
            <a:custGeom>
              <a:rect b="b" l="l" r="r" t="t"/>
              <a:pathLst>
                <a:path extrusionOk="0" h="7660" w="9727">
                  <a:moveTo>
                    <a:pt x="9727" y="0"/>
                  </a:moveTo>
                  <a:cubicBezTo>
                    <a:pt x="9544" y="0"/>
                    <a:pt x="9362" y="0"/>
                    <a:pt x="9210" y="31"/>
                  </a:cubicBezTo>
                  <a:cubicBezTo>
                    <a:pt x="8754" y="91"/>
                    <a:pt x="8298" y="213"/>
                    <a:pt x="7842" y="335"/>
                  </a:cubicBezTo>
                  <a:cubicBezTo>
                    <a:pt x="4833" y="1186"/>
                    <a:pt x="2310" y="3192"/>
                    <a:pt x="760" y="5927"/>
                  </a:cubicBezTo>
                  <a:cubicBezTo>
                    <a:pt x="547" y="6323"/>
                    <a:pt x="335" y="6748"/>
                    <a:pt x="183" y="7174"/>
                  </a:cubicBezTo>
                  <a:cubicBezTo>
                    <a:pt x="91" y="7326"/>
                    <a:pt x="31" y="7478"/>
                    <a:pt x="0" y="7660"/>
                  </a:cubicBezTo>
                  <a:cubicBezTo>
                    <a:pt x="91" y="7508"/>
                    <a:pt x="183" y="7356"/>
                    <a:pt x="243" y="7204"/>
                  </a:cubicBezTo>
                  <a:cubicBezTo>
                    <a:pt x="365" y="6900"/>
                    <a:pt x="608" y="6474"/>
                    <a:pt x="882" y="5988"/>
                  </a:cubicBezTo>
                  <a:cubicBezTo>
                    <a:pt x="2462" y="3344"/>
                    <a:pt x="4955" y="1398"/>
                    <a:pt x="7873" y="456"/>
                  </a:cubicBezTo>
                  <a:cubicBezTo>
                    <a:pt x="8329" y="335"/>
                    <a:pt x="8754" y="213"/>
                    <a:pt x="9210" y="122"/>
                  </a:cubicBezTo>
                  <a:cubicBezTo>
                    <a:pt x="9392" y="91"/>
                    <a:pt x="9544" y="31"/>
                    <a:pt x="972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53"/>
            <p:cNvSpPr/>
            <p:nvPr/>
          </p:nvSpPr>
          <p:spPr>
            <a:xfrm>
              <a:off x="4637125" y="2659150"/>
              <a:ext cx="243200" cy="191500"/>
            </a:xfrm>
            <a:custGeom>
              <a:rect b="b" l="l" r="r" t="t"/>
              <a:pathLst>
                <a:path extrusionOk="0" h="7660" w="9728">
                  <a:moveTo>
                    <a:pt x="9727" y="0"/>
                  </a:moveTo>
                  <a:cubicBezTo>
                    <a:pt x="9545" y="0"/>
                    <a:pt x="9363" y="31"/>
                    <a:pt x="9211" y="61"/>
                  </a:cubicBezTo>
                  <a:cubicBezTo>
                    <a:pt x="8755" y="122"/>
                    <a:pt x="8299" y="213"/>
                    <a:pt x="7843" y="365"/>
                  </a:cubicBezTo>
                  <a:cubicBezTo>
                    <a:pt x="4834" y="1216"/>
                    <a:pt x="2311" y="3222"/>
                    <a:pt x="791" y="5927"/>
                  </a:cubicBezTo>
                  <a:cubicBezTo>
                    <a:pt x="548" y="6323"/>
                    <a:pt x="335" y="6748"/>
                    <a:pt x="183" y="7174"/>
                  </a:cubicBezTo>
                  <a:cubicBezTo>
                    <a:pt x="92" y="7356"/>
                    <a:pt x="31" y="7508"/>
                    <a:pt x="1" y="7660"/>
                  </a:cubicBezTo>
                  <a:cubicBezTo>
                    <a:pt x="92" y="7538"/>
                    <a:pt x="183" y="7386"/>
                    <a:pt x="244" y="7204"/>
                  </a:cubicBezTo>
                  <a:cubicBezTo>
                    <a:pt x="396" y="6930"/>
                    <a:pt x="609" y="6505"/>
                    <a:pt x="913" y="6019"/>
                  </a:cubicBezTo>
                  <a:cubicBezTo>
                    <a:pt x="2463" y="3374"/>
                    <a:pt x="4955" y="1398"/>
                    <a:pt x="7873" y="487"/>
                  </a:cubicBezTo>
                  <a:cubicBezTo>
                    <a:pt x="8329" y="335"/>
                    <a:pt x="8755" y="213"/>
                    <a:pt x="9211" y="122"/>
                  </a:cubicBezTo>
                  <a:cubicBezTo>
                    <a:pt x="9393" y="91"/>
                    <a:pt x="9545" y="61"/>
                    <a:pt x="972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53"/>
            <p:cNvSpPr/>
            <p:nvPr/>
          </p:nvSpPr>
          <p:spPr>
            <a:xfrm>
              <a:off x="4606725" y="2623425"/>
              <a:ext cx="243200" cy="191525"/>
            </a:xfrm>
            <a:custGeom>
              <a:rect b="b" l="l" r="r" t="t"/>
              <a:pathLst>
                <a:path extrusionOk="0" h="7661" w="9728">
                  <a:moveTo>
                    <a:pt x="9728" y="1"/>
                  </a:moveTo>
                  <a:cubicBezTo>
                    <a:pt x="9545" y="1"/>
                    <a:pt x="9363" y="1"/>
                    <a:pt x="9211" y="31"/>
                  </a:cubicBezTo>
                  <a:cubicBezTo>
                    <a:pt x="8755" y="122"/>
                    <a:pt x="8299" y="213"/>
                    <a:pt x="7843" y="335"/>
                  </a:cubicBezTo>
                  <a:cubicBezTo>
                    <a:pt x="4834" y="1186"/>
                    <a:pt x="2311" y="3192"/>
                    <a:pt x="791" y="5928"/>
                  </a:cubicBezTo>
                  <a:cubicBezTo>
                    <a:pt x="548" y="6323"/>
                    <a:pt x="335" y="6748"/>
                    <a:pt x="183" y="7174"/>
                  </a:cubicBezTo>
                  <a:cubicBezTo>
                    <a:pt x="92" y="7326"/>
                    <a:pt x="31" y="7478"/>
                    <a:pt x="1" y="7660"/>
                  </a:cubicBezTo>
                  <a:cubicBezTo>
                    <a:pt x="92" y="7508"/>
                    <a:pt x="183" y="7356"/>
                    <a:pt x="244" y="7204"/>
                  </a:cubicBezTo>
                  <a:cubicBezTo>
                    <a:pt x="396" y="6900"/>
                    <a:pt x="609" y="6475"/>
                    <a:pt x="913" y="5989"/>
                  </a:cubicBezTo>
                  <a:cubicBezTo>
                    <a:pt x="2463" y="3344"/>
                    <a:pt x="4955" y="1399"/>
                    <a:pt x="7873" y="487"/>
                  </a:cubicBezTo>
                  <a:cubicBezTo>
                    <a:pt x="8329" y="335"/>
                    <a:pt x="8755" y="213"/>
                    <a:pt x="9211" y="122"/>
                  </a:cubicBezTo>
                  <a:cubicBezTo>
                    <a:pt x="9393" y="92"/>
                    <a:pt x="9545" y="61"/>
                    <a:pt x="972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53"/>
            <p:cNvSpPr/>
            <p:nvPr/>
          </p:nvSpPr>
          <p:spPr>
            <a:xfrm>
              <a:off x="4001850" y="2043725"/>
              <a:ext cx="324500" cy="491375"/>
            </a:xfrm>
            <a:custGeom>
              <a:rect b="b" l="l" r="r" t="t"/>
              <a:pathLst>
                <a:path extrusionOk="0" h="19655" w="12980">
                  <a:moveTo>
                    <a:pt x="4028" y="1"/>
                  </a:moveTo>
                  <a:cubicBezTo>
                    <a:pt x="3793" y="1"/>
                    <a:pt x="3451" y="172"/>
                    <a:pt x="3040" y="514"/>
                  </a:cubicBezTo>
                  <a:cubicBezTo>
                    <a:pt x="2281" y="1182"/>
                    <a:pt x="1673" y="2003"/>
                    <a:pt x="1247" y="2945"/>
                  </a:cubicBezTo>
                  <a:cubicBezTo>
                    <a:pt x="609" y="4313"/>
                    <a:pt x="244" y="5802"/>
                    <a:pt x="183" y="7322"/>
                  </a:cubicBezTo>
                  <a:cubicBezTo>
                    <a:pt x="1" y="11213"/>
                    <a:pt x="1733" y="14921"/>
                    <a:pt x="4803" y="17322"/>
                  </a:cubicBezTo>
                  <a:cubicBezTo>
                    <a:pt x="5989" y="18265"/>
                    <a:pt x="7357" y="18964"/>
                    <a:pt x="8816" y="19359"/>
                  </a:cubicBezTo>
                  <a:cubicBezTo>
                    <a:pt x="9505" y="19553"/>
                    <a:pt x="10224" y="19655"/>
                    <a:pt x="10941" y="19655"/>
                  </a:cubicBezTo>
                  <a:cubicBezTo>
                    <a:pt x="11237" y="19655"/>
                    <a:pt x="11532" y="19637"/>
                    <a:pt x="11825" y="19602"/>
                  </a:cubicBezTo>
                  <a:cubicBezTo>
                    <a:pt x="12524" y="19480"/>
                    <a:pt x="12919" y="19237"/>
                    <a:pt x="12949" y="18964"/>
                  </a:cubicBezTo>
                  <a:cubicBezTo>
                    <a:pt x="12980" y="18386"/>
                    <a:pt x="11642" y="17900"/>
                    <a:pt x="9910" y="16806"/>
                  </a:cubicBezTo>
                  <a:cubicBezTo>
                    <a:pt x="8937" y="16167"/>
                    <a:pt x="8025" y="15407"/>
                    <a:pt x="7205" y="14587"/>
                  </a:cubicBezTo>
                  <a:cubicBezTo>
                    <a:pt x="5259" y="12641"/>
                    <a:pt x="4044" y="10027"/>
                    <a:pt x="3831" y="7261"/>
                  </a:cubicBezTo>
                  <a:cubicBezTo>
                    <a:pt x="3740" y="6106"/>
                    <a:pt x="3770" y="4921"/>
                    <a:pt x="3922" y="3766"/>
                  </a:cubicBezTo>
                  <a:cubicBezTo>
                    <a:pt x="4196" y="1760"/>
                    <a:pt x="4682" y="422"/>
                    <a:pt x="4226" y="58"/>
                  </a:cubicBezTo>
                  <a:cubicBezTo>
                    <a:pt x="4173" y="20"/>
                    <a:pt x="4106" y="1"/>
                    <a:pt x="402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53"/>
            <p:cNvSpPr/>
            <p:nvPr/>
          </p:nvSpPr>
          <p:spPr>
            <a:xfrm>
              <a:off x="4379525" y="2525700"/>
              <a:ext cx="115450" cy="89550"/>
            </a:xfrm>
            <a:custGeom>
              <a:rect b="b" l="l" r="r" t="t"/>
              <a:pathLst>
                <a:path extrusionOk="0" h="3582" w="4618">
                  <a:moveTo>
                    <a:pt x="2330" y="0"/>
                  </a:moveTo>
                  <a:cubicBezTo>
                    <a:pt x="1965" y="0"/>
                    <a:pt x="1597" y="106"/>
                    <a:pt x="1277" y="323"/>
                  </a:cubicBezTo>
                  <a:cubicBezTo>
                    <a:pt x="1" y="1235"/>
                    <a:pt x="426" y="3241"/>
                    <a:pt x="1976" y="3545"/>
                  </a:cubicBezTo>
                  <a:cubicBezTo>
                    <a:pt x="2101" y="3569"/>
                    <a:pt x="2224" y="3581"/>
                    <a:pt x="2343" y="3581"/>
                  </a:cubicBezTo>
                  <a:cubicBezTo>
                    <a:pt x="3700" y="3581"/>
                    <a:pt x="4618" y="2069"/>
                    <a:pt x="3891" y="840"/>
                  </a:cubicBezTo>
                  <a:cubicBezTo>
                    <a:pt x="3531" y="290"/>
                    <a:pt x="2934" y="0"/>
                    <a:pt x="233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53"/>
            <p:cNvSpPr/>
            <p:nvPr/>
          </p:nvSpPr>
          <p:spPr>
            <a:xfrm>
              <a:off x="3629525" y="2243475"/>
              <a:ext cx="225700" cy="5350"/>
            </a:xfrm>
            <a:custGeom>
              <a:rect b="b" l="l" r="r" t="t"/>
              <a:pathLst>
                <a:path extrusionOk="0" h="214" w="9028">
                  <a:moveTo>
                    <a:pt x="4499" y="1"/>
                  </a:moveTo>
                  <a:cubicBezTo>
                    <a:pt x="2006" y="1"/>
                    <a:pt x="0" y="62"/>
                    <a:pt x="0" y="92"/>
                  </a:cubicBezTo>
                  <a:cubicBezTo>
                    <a:pt x="0" y="153"/>
                    <a:pt x="2006" y="214"/>
                    <a:pt x="4499" y="214"/>
                  </a:cubicBezTo>
                  <a:cubicBezTo>
                    <a:pt x="6991" y="214"/>
                    <a:pt x="9028" y="153"/>
                    <a:pt x="9028" y="92"/>
                  </a:cubicBezTo>
                  <a:cubicBezTo>
                    <a:pt x="9028" y="31"/>
                    <a:pt x="6991" y="1"/>
                    <a:pt x="449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53"/>
            <p:cNvSpPr/>
            <p:nvPr/>
          </p:nvSpPr>
          <p:spPr>
            <a:xfrm>
              <a:off x="3741975" y="2105175"/>
              <a:ext cx="113250" cy="28150"/>
            </a:xfrm>
            <a:custGeom>
              <a:rect b="b" l="l" r="r" t="t"/>
              <a:pathLst>
                <a:path extrusionOk="0" h="1126" w="4530">
                  <a:moveTo>
                    <a:pt x="1" y="1"/>
                  </a:moveTo>
                  <a:cubicBezTo>
                    <a:pt x="1460" y="487"/>
                    <a:pt x="2979" y="882"/>
                    <a:pt x="4530" y="1126"/>
                  </a:cubicBezTo>
                  <a:cubicBezTo>
                    <a:pt x="3800" y="852"/>
                    <a:pt x="3040" y="609"/>
                    <a:pt x="2280" y="457"/>
                  </a:cubicBezTo>
                  <a:cubicBezTo>
                    <a:pt x="1551" y="244"/>
                    <a:pt x="791" y="92"/>
                    <a:pt x="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53"/>
            <p:cNvSpPr/>
            <p:nvPr/>
          </p:nvSpPr>
          <p:spPr>
            <a:xfrm>
              <a:off x="3780725" y="1906075"/>
              <a:ext cx="180125" cy="122450"/>
            </a:xfrm>
            <a:custGeom>
              <a:rect b="b" l="l" r="r" t="t"/>
              <a:pathLst>
                <a:path extrusionOk="0" h="4898" w="7205">
                  <a:moveTo>
                    <a:pt x="33" y="1"/>
                  </a:moveTo>
                  <a:cubicBezTo>
                    <a:pt x="32" y="1"/>
                    <a:pt x="32" y="1"/>
                    <a:pt x="31" y="1"/>
                  </a:cubicBezTo>
                  <a:cubicBezTo>
                    <a:pt x="1" y="62"/>
                    <a:pt x="1581" y="1187"/>
                    <a:pt x="3557" y="2524"/>
                  </a:cubicBezTo>
                  <a:cubicBezTo>
                    <a:pt x="5449" y="3855"/>
                    <a:pt x="7054" y="4897"/>
                    <a:pt x="7168" y="4897"/>
                  </a:cubicBezTo>
                  <a:cubicBezTo>
                    <a:pt x="7171" y="4897"/>
                    <a:pt x="7173" y="4897"/>
                    <a:pt x="7174" y="4895"/>
                  </a:cubicBezTo>
                  <a:cubicBezTo>
                    <a:pt x="7205" y="4834"/>
                    <a:pt x="5624" y="3710"/>
                    <a:pt x="3648" y="2372"/>
                  </a:cubicBezTo>
                  <a:cubicBezTo>
                    <a:pt x="1730" y="1053"/>
                    <a:pt x="107" y="1"/>
                    <a:pt x="3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53"/>
            <p:cNvSpPr/>
            <p:nvPr/>
          </p:nvSpPr>
          <p:spPr>
            <a:xfrm>
              <a:off x="4007175" y="1813375"/>
              <a:ext cx="73750" cy="74500"/>
            </a:xfrm>
            <a:custGeom>
              <a:rect b="b" l="l" r="r" t="t"/>
              <a:pathLst>
                <a:path extrusionOk="0" h="2980" w="2950">
                  <a:moveTo>
                    <a:pt x="1" y="1"/>
                  </a:moveTo>
                  <a:cubicBezTo>
                    <a:pt x="396" y="579"/>
                    <a:pt x="882" y="1095"/>
                    <a:pt x="1399" y="1551"/>
                  </a:cubicBezTo>
                  <a:cubicBezTo>
                    <a:pt x="1855" y="2068"/>
                    <a:pt x="2372" y="2554"/>
                    <a:pt x="2949" y="2980"/>
                  </a:cubicBezTo>
                  <a:cubicBezTo>
                    <a:pt x="2524" y="2402"/>
                    <a:pt x="2037" y="1886"/>
                    <a:pt x="1520" y="1430"/>
                  </a:cubicBezTo>
                  <a:cubicBezTo>
                    <a:pt x="1065" y="913"/>
                    <a:pt x="548" y="427"/>
                    <a:pt x="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53"/>
            <p:cNvSpPr/>
            <p:nvPr/>
          </p:nvSpPr>
          <p:spPr>
            <a:xfrm>
              <a:off x="4166750" y="1599100"/>
              <a:ext cx="94250" cy="230275"/>
            </a:xfrm>
            <a:custGeom>
              <a:rect b="b" l="l" r="r" t="t"/>
              <a:pathLst>
                <a:path extrusionOk="0" h="9211" w="3770">
                  <a:moveTo>
                    <a:pt x="31" y="0"/>
                  </a:moveTo>
                  <a:lnTo>
                    <a:pt x="31" y="0"/>
                  </a:lnTo>
                  <a:cubicBezTo>
                    <a:pt x="1" y="31"/>
                    <a:pt x="761" y="2128"/>
                    <a:pt x="1794" y="4651"/>
                  </a:cubicBezTo>
                  <a:cubicBezTo>
                    <a:pt x="2790" y="7185"/>
                    <a:pt x="3636" y="9211"/>
                    <a:pt x="3708" y="9211"/>
                  </a:cubicBezTo>
                  <a:cubicBezTo>
                    <a:pt x="3708" y="9211"/>
                    <a:pt x="3709" y="9211"/>
                    <a:pt x="3709" y="9210"/>
                  </a:cubicBezTo>
                  <a:cubicBezTo>
                    <a:pt x="3770" y="9210"/>
                    <a:pt x="2980" y="7113"/>
                    <a:pt x="1977" y="4560"/>
                  </a:cubicBezTo>
                  <a:cubicBezTo>
                    <a:pt x="943" y="2037"/>
                    <a:pt x="92" y="0"/>
                    <a:pt x="3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53"/>
            <p:cNvSpPr/>
            <p:nvPr/>
          </p:nvSpPr>
          <p:spPr>
            <a:xfrm>
              <a:off x="4414475" y="1681175"/>
              <a:ext cx="9900" cy="117050"/>
            </a:xfrm>
            <a:custGeom>
              <a:rect b="b" l="l" r="r" t="t"/>
              <a:pathLst>
                <a:path extrusionOk="0" h="4682" w="396">
                  <a:moveTo>
                    <a:pt x="62" y="0"/>
                  </a:moveTo>
                  <a:cubicBezTo>
                    <a:pt x="1" y="790"/>
                    <a:pt x="31" y="1581"/>
                    <a:pt x="92" y="2341"/>
                  </a:cubicBezTo>
                  <a:cubicBezTo>
                    <a:pt x="122" y="3131"/>
                    <a:pt x="214" y="3921"/>
                    <a:pt x="366" y="4681"/>
                  </a:cubicBezTo>
                  <a:cubicBezTo>
                    <a:pt x="396" y="3891"/>
                    <a:pt x="396" y="3101"/>
                    <a:pt x="305" y="2341"/>
                  </a:cubicBezTo>
                  <a:cubicBezTo>
                    <a:pt x="274" y="1550"/>
                    <a:pt x="183" y="790"/>
                    <a:pt x="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53"/>
            <p:cNvSpPr/>
            <p:nvPr/>
          </p:nvSpPr>
          <p:spPr>
            <a:xfrm>
              <a:off x="4523900" y="1630250"/>
              <a:ext cx="71450" cy="222675"/>
            </a:xfrm>
            <a:custGeom>
              <a:rect b="b" l="l" r="r" t="t"/>
              <a:pathLst>
                <a:path extrusionOk="0" h="8907" w="2858">
                  <a:moveTo>
                    <a:pt x="2797" y="1"/>
                  </a:moveTo>
                  <a:lnTo>
                    <a:pt x="2797" y="1"/>
                  </a:lnTo>
                  <a:cubicBezTo>
                    <a:pt x="2736" y="1"/>
                    <a:pt x="2098" y="1976"/>
                    <a:pt x="1338" y="4438"/>
                  </a:cubicBezTo>
                  <a:cubicBezTo>
                    <a:pt x="578" y="6870"/>
                    <a:pt x="1" y="8876"/>
                    <a:pt x="62" y="8907"/>
                  </a:cubicBezTo>
                  <a:cubicBezTo>
                    <a:pt x="62" y="8907"/>
                    <a:pt x="63" y="8907"/>
                    <a:pt x="63" y="8907"/>
                  </a:cubicBezTo>
                  <a:cubicBezTo>
                    <a:pt x="132" y="8907"/>
                    <a:pt x="766" y="6913"/>
                    <a:pt x="1521" y="4499"/>
                  </a:cubicBezTo>
                  <a:cubicBezTo>
                    <a:pt x="2280" y="2037"/>
                    <a:pt x="2858" y="1"/>
                    <a:pt x="27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53"/>
            <p:cNvSpPr/>
            <p:nvPr/>
          </p:nvSpPr>
          <p:spPr>
            <a:xfrm>
              <a:off x="4591525" y="2427375"/>
              <a:ext cx="723450" cy="459750"/>
            </a:xfrm>
            <a:custGeom>
              <a:rect b="b" l="l" r="r" t="t"/>
              <a:pathLst>
                <a:path extrusionOk="0" h="18390" w="28938">
                  <a:moveTo>
                    <a:pt x="25533" y="1"/>
                  </a:moveTo>
                  <a:lnTo>
                    <a:pt x="19454" y="3830"/>
                  </a:lnTo>
                  <a:lnTo>
                    <a:pt x="20457" y="6414"/>
                  </a:lnTo>
                  <a:lnTo>
                    <a:pt x="6840" y="12007"/>
                  </a:lnTo>
                  <a:lnTo>
                    <a:pt x="3132" y="12189"/>
                  </a:lnTo>
                  <a:lnTo>
                    <a:pt x="366" y="11673"/>
                  </a:lnTo>
                  <a:lnTo>
                    <a:pt x="366" y="11673"/>
                  </a:lnTo>
                  <a:cubicBezTo>
                    <a:pt x="366" y="11673"/>
                    <a:pt x="123" y="11976"/>
                    <a:pt x="609" y="12463"/>
                  </a:cubicBezTo>
                  <a:cubicBezTo>
                    <a:pt x="1034" y="12797"/>
                    <a:pt x="1521" y="13040"/>
                    <a:pt x="2037" y="13162"/>
                  </a:cubicBezTo>
                  <a:lnTo>
                    <a:pt x="1" y="15016"/>
                  </a:lnTo>
                  <a:lnTo>
                    <a:pt x="2645" y="18390"/>
                  </a:lnTo>
                  <a:lnTo>
                    <a:pt x="11764" y="16171"/>
                  </a:lnTo>
                  <a:cubicBezTo>
                    <a:pt x="16810" y="15320"/>
                    <a:pt x="28847" y="12919"/>
                    <a:pt x="28877" y="9393"/>
                  </a:cubicBezTo>
                  <a:cubicBezTo>
                    <a:pt x="28938" y="6232"/>
                    <a:pt x="25533" y="1"/>
                    <a:pt x="2553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53"/>
            <p:cNvSpPr/>
            <p:nvPr/>
          </p:nvSpPr>
          <p:spPr>
            <a:xfrm>
              <a:off x="3976775" y="2257700"/>
              <a:ext cx="95025" cy="260900"/>
            </a:xfrm>
            <a:custGeom>
              <a:rect b="b" l="l" r="r" t="t"/>
              <a:pathLst>
                <a:path extrusionOk="0" h="10436" w="3801">
                  <a:moveTo>
                    <a:pt x="1949" y="1"/>
                  </a:moveTo>
                  <a:cubicBezTo>
                    <a:pt x="1683" y="1"/>
                    <a:pt x="1456" y="257"/>
                    <a:pt x="1338" y="587"/>
                  </a:cubicBezTo>
                  <a:lnTo>
                    <a:pt x="244" y="3657"/>
                  </a:lnTo>
                  <a:cubicBezTo>
                    <a:pt x="31" y="4295"/>
                    <a:pt x="1" y="4964"/>
                    <a:pt x="153" y="5602"/>
                  </a:cubicBezTo>
                  <a:cubicBezTo>
                    <a:pt x="396" y="6727"/>
                    <a:pt x="1126" y="9706"/>
                    <a:pt x="1946" y="10435"/>
                  </a:cubicBezTo>
                  <a:lnTo>
                    <a:pt x="3496" y="8976"/>
                  </a:lnTo>
                  <a:lnTo>
                    <a:pt x="3253" y="8703"/>
                  </a:lnTo>
                  <a:cubicBezTo>
                    <a:pt x="3253" y="8642"/>
                    <a:pt x="3162" y="8520"/>
                    <a:pt x="3192" y="8490"/>
                  </a:cubicBezTo>
                  <a:cubicBezTo>
                    <a:pt x="3709" y="7669"/>
                    <a:pt x="3162" y="6240"/>
                    <a:pt x="3010" y="5785"/>
                  </a:cubicBezTo>
                  <a:lnTo>
                    <a:pt x="3740" y="3383"/>
                  </a:lnTo>
                  <a:cubicBezTo>
                    <a:pt x="3800" y="3231"/>
                    <a:pt x="3770" y="2867"/>
                    <a:pt x="3557" y="2775"/>
                  </a:cubicBezTo>
                  <a:cubicBezTo>
                    <a:pt x="3508" y="2757"/>
                    <a:pt x="3460" y="2747"/>
                    <a:pt x="3413" y="2747"/>
                  </a:cubicBezTo>
                  <a:cubicBezTo>
                    <a:pt x="3229" y="2747"/>
                    <a:pt x="3064" y="2898"/>
                    <a:pt x="2919" y="3262"/>
                  </a:cubicBezTo>
                  <a:lnTo>
                    <a:pt x="2098" y="5268"/>
                  </a:lnTo>
                  <a:lnTo>
                    <a:pt x="3132" y="2016"/>
                  </a:lnTo>
                  <a:cubicBezTo>
                    <a:pt x="3192" y="1803"/>
                    <a:pt x="3162" y="1590"/>
                    <a:pt x="3040" y="1408"/>
                  </a:cubicBezTo>
                  <a:cubicBezTo>
                    <a:pt x="2977" y="1344"/>
                    <a:pt x="2903" y="1316"/>
                    <a:pt x="2826" y="1316"/>
                  </a:cubicBezTo>
                  <a:cubicBezTo>
                    <a:pt x="2609" y="1316"/>
                    <a:pt x="2370" y="1541"/>
                    <a:pt x="2281" y="1833"/>
                  </a:cubicBezTo>
                  <a:lnTo>
                    <a:pt x="1126" y="4569"/>
                  </a:lnTo>
                  <a:lnTo>
                    <a:pt x="1126" y="4569"/>
                  </a:lnTo>
                  <a:lnTo>
                    <a:pt x="2311" y="708"/>
                  </a:lnTo>
                  <a:cubicBezTo>
                    <a:pt x="2402" y="496"/>
                    <a:pt x="2341" y="253"/>
                    <a:pt x="2189" y="70"/>
                  </a:cubicBezTo>
                  <a:cubicBezTo>
                    <a:pt x="2107" y="22"/>
                    <a:pt x="2027" y="1"/>
                    <a:pt x="194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55" name="Google Shape;1355;p53"/>
          <p:cNvGrpSpPr/>
          <p:nvPr/>
        </p:nvGrpSpPr>
        <p:grpSpPr>
          <a:xfrm>
            <a:off x="201022" y="781064"/>
            <a:ext cx="2235213" cy="3980551"/>
            <a:chOff x="1874925" y="1375700"/>
            <a:chExt cx="1889125" cy="3364225"/>
          </a:xfrm>
        </p:grpSpPr>
        <p:sp>
          <p:nvSpPr>
            <p:cNvPr id="1356" name="Google Shape;1356;p53"/>
            <p:cNvSpPr/>
            <p:nvPr/>
          </p:nvSpPr>
          <p:spPr>
            <a:xfrm>
              <a:off x="2764000" y="4664500"/>
              <a:ext cx="293350" cy="67225"/>
            </a:xfrm>
            <a:custGeom>
              <a:rect b="b" l="l" r="r" t="t"/>
              <a:pathLst>
                <a:path extrusionOk="0" h="2689" w="11734">
                  <a:moveTo>
                    <a:pt x="31" y="0"/>
                  </a:moveTo>
                  <a:lnTo>
                    <a:pt x="0" y="2401"/>
                  </a:lnTo>
                  <a:lnTo>
                    <a:pt x="395" y="2432"/>
                  </a:lnTo>
                  <a:cubicBezTo>
                    <a:pt x="1551" y="2513"/>
                    <a:pt x="5097" y="2689"/>
                    <a:pt x="7675" y="2689"/>
                  </a:cubicBezTo>
                  <a:cubicBezTo>
                    <a:pt x="8964" y="2689"/>
                    <a:pt x="10011" y="2645"/>
                    <a:pt x="10396" y="2523"/>
                  </a:cubicBezTo>
                  <a:cubicBezTo>
                    <a:pt x="11733" y="2158"/>
                    <a:pt x="6383" y="912"/>
                    <a:pt x="6383" y="912"/>
                  </a:cubicBezTo>
                  <a:lnTo>
                    <a:pt x="6383" y="335"/>
                  </a:lnTo>
                  <a:lnTo>
                    <a:pt x="3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53"/>
            <p:cNvSpPr/>
            <p:nvPr/>
          </p:nvSpPr>
          <p:spPr>
            <a:xfrm>
              <a:off x="2764750" y="4678650"/>
              <a:ext cx="57025" cy="45150"/>
            </a:xfrm>
            <a:custGeom>
              <a:rect b="b" l="l" r="r" t="t"/>
              <a:pathLst>
                <a:path extrusionOk="0" h="1806" w="2281">
                  <a:moveTo>
                    <a:pt x="209" y="0"/>
                  </a:moveTo>
                  <a:cubicBezTo>
                    <a:pt x="140" y="0"/>
                    <a:pt x="71" y="4"/>
                    <a:pt x="1" y="12"/>
                  </a:cubicBezTo>
                  <a:lnTo>
                    <a:pt x="1" y="1775"/>
                  </a:lnTo>
                  <a:lnTo>
                    <a:pt x="2280" y="1805"/>
                  </a:lnTo>
                  <a:cubicBezTo>
                    <a:pt x="2189" y="1288"/>
                    <a:pt x="1916" y="802"/>
                    <a:pt x="1490" y="468"/>
                  </a:cubicBezTo>
                  <a:cubicBezTo>
                    <a:pt x="1119" y="176"/>
                    <a:pt x="679" y="0"/>
                    <a:pt x="20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53"/>
            <p:cNvSpPr/>
            <p:nvPr/>
          </p:nvSpPr>
          <p:spPr>
            <a:xfrm>
              <a:off x="2764000" y="4704775"/>
              <a:ext cx="271300" cy="26300"/>
            </a:xfrm>
            <a:custGeom>
              <a:rect b="b" l="l" r="r" t="t"/>
              <a:pathLst>
                <a:path extrusionOk="0" h="1052" w="10852">
                  <a:moveTo>
                    <a:pt x="8997" y="0"/>
                  </a:moveTo>
                  <a:cubicBezTo>
                    <a:pt x="8633" y="0"/>
                    <a:pt x="8420" y="790"/>
                    <a:pt x="8420" y="790"/>
                  </a:cubicBezTo>
                  <a:lnTo>
                    <a:pt x="0" y="638"/>
                  </a:lnTo>
                  <a:lnTo>
                    <a:pt x="0" y="790"/>
                  </a:lnTo>
                  <a:cubicBezTo>
                    <a:pt x="1754" y="957"/>
                    <a:pt x="4719" y="1051"/>
                    <a:pt x="7076" y="1051"/>
                  </a:cubicBezTo>
                  <a:cubicBezTo>
                    <a:pt x="9007" y="1051"/>
                    <a:pt x="10529" y="988"/>
                    <a:pt x="10639" y="851"/>
                  </a:cubicBezTo>
                  <a:cubicBezTo>
                    <a:pt x="10852" y="547"/>
                    <a:pt x="8997" y="0"/>
                    <a:pt x="899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53"/>
            <p:cNvSpPr/>
            <p:nvPr/>
          </p:nvSpPr>
          <p:spPr>
            <a:xfrm>
              <a:off x="2764750" y="4720725"/>
              <a:ext cx="254600" cy="4900"/>
            </a:xfrm>
            <a:custGeom>
              <a:rect b="b" l="l" r="r" t="t"/>
              <a:pathLst>
                <a:path extrusionOk="0" h="196" w="10184">
                  <a:moveTo>
                    <a:pt x="1" y="0"/>
                  </a:moveTo>
                  <a:lnTo>
                    <a:pt x="335" y="31"/>
                  </a:lnTo>
                  <a:lnTo>
                    <a:pt x="1460" y="92"/>
                  </a:lnTo>
                  <a:cubicBezTo>
                    <a:pt x="2432" y="122"/>
                    <a:pt x="3770" y="183"/>
                    <a:pt x="5229" y="183"/>
                  </a:cubicBezTo>
                  <a:cubicBezTo>
                    <a:pt x="5665" y="192"/>
                    <a:pt x="6088" y="195"/>
                    <a:pt x="6493" y="195"/>
                  </a:cubicBezTo>
                  <a:cubicBezTo>
                    <a:pt x="7470" y="195"/>
                    <a:pt x="8340" y="174"/>
                    <a:pt x="9028" y="152"/>
                  </a:cubicBezTo>
                  <a:lnTo>
                    <a:pt x="10183" y="122"/>
                  </a:lnTo>
                  <a:lnTo>
                    <a:pt x="5259" y="122"/>
                  </a:lnTo>
                  <a:cubicBezTo>
                    <a:pt x="3770" y="122"/>
                    <a:pt x="2432" y="92"/>
                    <a:pt x="1460" y="61"/>
                  </a:cubicBezTo>
                  <a:lnTo>
                    <a:pt x="30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53"/>
            <p:cNvSpPr/>
            <p:nvPr/>
          </p:nvSpPr>
          <p:spPr>
            <a:xfrm>
              <a:off x="2973725" y="4702475"/>
              <a:ext cx="15975" cy="25125"/>
            </a:xfrm>
            <a:custGeom>
              <a:rect b="b" l="l" r="r" t="t"/>
              <a:pathLst>
                <a:path extrusionOk="0" h="1005" w="639">
                  <a:moveTo>
                    <a:pt x="639" y="1"/>
                  </a:moveTo>
                  <a:cubicBezTo>
                    <a:pt x="426" y="62"/>
                    <a:pt x="274" y="214"/>
                    <a:pt x="183" y="396"/>
                  </a:cubicBezTo>
                  <a:cubicBezTo>
                    <a:pt x="61" y="578"/>
                    <a:pt x="1" y="791"/>
                    <a:pt x="31" y="1004"/>
                  </a:cubicBezTo>
                  <a:cubicBezTo>
                    <a:pt x="92" y="791"/>
                    <a:pt x="153" y="609"/>
                    <a:pt x="244" y="457"/>
                  </a:cubicBezTo>
                  <a:cubicBezTo>
                    <a:pt x="365" y="275"/>
                    <a:pt x="487" y="153"/>
                    <a:pt x="639"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53"/>
            <p:cNvSpPr/>
            <p:nvPr/>
          </p:nvSpPr>
          <p:spPr>
            <a:xfrm>
              <a:off x="2928125" y="4690200"/>
              <a:ext cx="9150" cy="13075"/>
            </a:xfrm>
            <a:custGeom>
              <a:rect b="b" l="l" r="r" t="t"/>
              <a:pathLst>
                <a:path extrusionOk="0" h="523" w="366">
                  <a:moveTo>
                    <a:pt x="325" y="1"/>
                  </a:moveTo>
                  <a:cubicBezTo>
                    <a:pt x="292" y="1"/>
                    <a:pt x="234" y="113"/>
                    <a:pt x="153" y="249"/>
                  </a:cubicBezTo>
                  <a:cubicBezTo>
                    <a:pt x="62" y="370"/>
                    <a:pt x="1" y="522"/>
                    <a:pt x="1" y="522"/>
                  </a:cubicBezTo>
                  <a:cubicBezTo>
                    <a:pt x="1" y="522"/>
                    <a:pt x="122" y="431"/>
                    <a:pt x="214" y="279"/>
                  </a:cubicBezTo>
                  <a:cubicBezTo>
                    <a:pt x="305" y="127"/>
                    <a:pt x="366" y="6"/>
                    <a:pt x="335" y="6"/>
                  </a:cubicBezTo>
                  <a:cubicBezTo>
                    <a:pt x="332" y="2"/>
                    <a:pt x="328" y="1"/>
                    <a:pt x="32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53"/>
            <p:cNvSpPr/>
            <p:nvPr/>
          </p:nvSpPr>
          <p:spPr>
            <a:xfrm>
              <a:off x="2915225" y="4687300"/>
              <a:ext cx="10650" cy="9125"/>
            </a:xfrm>
            <a:custGeom>
              <a:rect b="b" l="l" r="r" t="t"/>
              <a:pathLst>
                <a:path extrusionOk="0" h="365" w="426">
                  <a:moveTo>
                    <a:pt x="395" y="0"/>
                  </a:moveTo>
                  <a:cubicBezTo>
                    <a:pt x="395" y="0"/>
                    <a:pt x="304" y="61"/>
                    <a:pt x="182" y="152"/>
                  </a:cubicBezTo>
                  <a:cubicBezTo>
                    <a:pt x="61" y="274"/>
                    <a:pt x="0" y="334"/>
                    <a:pt x="0" y="365"/>
                  </a:cubicBezTo>
                  <a:cubicBezTo>
                    <a:pt x="0" y="365"/>
                    <a:pt x="122" y="304"/>
                    <a:pt x="243" y="213"/>
                  </a:cubicBezTo>
                  <a:cubicBezTo>
                    <a:pt x="334" y="122"/>
                    <a:pt x="426" y="30"/>
                    <a:pt x="3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53"/>
            <p:cNvSpPr/>
            <p:nvPr/>
          </p:nvSpPr>
          <p:spPr>
            <a:xfrm>
              <a:off x="2907625" y="4680450"/>
              <a:ext cx="15975" cy="2300"/>
            </a:xfrm>
            <a:custGeom>
              <a:rect b="b" l="l" r="r" t="t"/>
              <a:pathLst>
                <a:path extrusionOk="0" h="92" w="639">
                  <a:moveTo>
                    <a:pt x="304" y="0"/>
                  </a:moveTo>
                  <a:cubicBezTo>
                    <a:pt x="213" y="0"/>
                    <a:pt x="91" y="0"/>
                    <a:pt x="0" y="31"/>
                  </a:cubicBezTo>
                  <a:cubicBezTo>
                    <a:pt x="91" y="92"/>
                    <a:pt x="213" y="92"/>
                    <a:pt x="304" y="92"/>
                  </a:cubicBezTo>
                  <a:cubicBezTo>
                    <a:pt x="426" y="92"/>
                    <a:pt x="547" y="92"/>
                    <a:pt x="638" y="61"/>
                  </a:cubicBezTo>
                  <a:cubicBezTo>
                    <a:pt x="547" y="0"/>
                    <a:pt x="426" y="0"/>
                    <a:pt x="30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53"/>
            <p:cNvSpPr/>
            <p:nvPr/>
          </p:nvSpPr>
          <p:spPr>
            <a:xfrm>
              <a:off x="2904575" y="4670575"/>
              <a:ext cx="19025" cy="3375"/>
            </a:xfrm>
            <a:custGeom>
              <a:rect b="b" l="l" r="r" t="t"/>
              <a:pathLst>
                <a:path extrusionOk="0" h="135" w="761">
                  <a:moveTo>
                    <a:pt x="1" y="0"/>
                  </a:moveTo>
                  <a:cubicBezTo>
                    <a:pt x="122" y="92"/>
                    <a:pt x="244" y="122"/>
                    <a:pt x="396" y="122"/>
                  </a:cubicBezTo>
                  <a:cubicBezTo>
                    <a:pt x="431" y="131"/>
                    <a:pt x="467" y="135"/>
                    <a:pt x="503" y="135"/>
                  </a:cubicBezTo>
                  <a:cubicBezTo>
                    <a:pt x="588" y="135"/>
                    <a:pt x="674" y="113"/>
                    <a:pt x="760" y="92"/>
                  </a:cubicBezTo>
                  <a:cubicBezTo>
                    <a:pt x="674" y="70"/>
                    <a:pt x="588" y="49"/>
                    <a:pt x="503" y="49"/>
                  </a:cubicBezTo>
                  <a:cubicBezTo>
                    <a:pt x="467" y="49"/>
                    <a:pt x="431" y="52"/>
                    <a:pt x="396" y="61"/>
                  </a:cubicBezTo>
                  <a:cubicBezTo>
                    <a:pt x="274" y="31"/>
                    <a:pt x="153" y="0"/>
                    <a:pt x="1"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53"/>
            <p:cNvSpPr/>
            <p:nvPr/>
          </p:nvSpPr>
          <p:spPr>
            <a:xfrm>
              <a:off x="2933450" y="4675575"/>
              <a:ext cx="30425" cy="16300"/>
            </a:xfrm>
            <a:custGeom>
              <a:rect b="b" l="l" r="r" t="t"/>
              <a:pathLst>
                <a:path extrusionOk="0" h="652" w="1217">
                  <a:moveTo>
                    <a:pt x="793" y="71"/>
                  </a:moveTo>
                  <a:cubicBezTo>
                    <a:pt x="895" y="71"/>
                    <a:pt x="1001" y="97"/>
                    <a:pt x="1095" y="135"/>
                  </a:cubicBezTo>
                  <a:cubicBezTo>
                    <a:pt x="1156" y="195"/>
                    <a:pt x="1125" y="256"/>
                    <a:pt x="1064" y="287"/>
                  </a:cubicBezTo>
                  <a:cubicBezTo>
                    <a:pt x="1004" y="347"/>
                    <a:pt x="912" y="378"/>
                    <a:pt x="821" y="408"/>
                  </a:cubicBezTo>
                  <a:cubicBezTo>
                    <a:pt x="700" y="439"/>
                    <a:pt x="548" y="469"/>
                    <a:pt x="426" y="499"/>
                  </a:cubicBezTo>
                  <a:cubicBezTo>
                    <a:pt x="297" y="528"/>
                    <a:pt x="196" y="543"/>
                    <a:pt x="124" y="551"/>
                  </a:cubicBezTo>
                  <a:lnTo>
                    <a:pt x="124" y="551"/>
                  </a:lnTo>
                  <a:cubicBezTo>
                    <a:pt x="158" y="465"/>
                    <a:pt x="208" y="383"/>
                    <a:pt x="274" y="317"/>
                  </a:cubicBezTo>
                  <a:cubicBezTo>
                    <a:pt x="365" y="226"/>
                    <a:pt x="487" y="135"/>
                    <a:pt x="608" y="104"/>
                  </a:cubicBezTo>
                  <a:cubicBezTo>
                    <a:pt x="667" y="81"/>
                    <a:pt x="729" y="71"/>
                    <a:pt x="793" y="71"/>
                  </a:cubicBezTo>
                  <a:close/>
                  <a:moveTo>
                    <a:pt x="809" y="1"/>
                  </a:moveTo>
                  <a:cubicBezTo>
                    <a:pt x="583" y="1"/>
                    <a:pt x="357" y="102"/>
                    <a:pt x="213" y="287"/>
                  </a:cubicBezTo>
                  <a:cubicBezTo>
                    <a:pt x="154" y="376"/>
                    <a:pt x="94" y="465"/>
                    <a:pt x="92" y="555"/>
                  </a:cubicBezTo>
                  <a:lnTo>
                    <a:pt x="92" y="555"/>
                  </a:lnTo>
                  <a:cubicBezTo>
                    <a:pt x="32" y="560"/>
                    <a:pt x="1" y="560"/>
                    <a:pt x="1" y="560"/>
                  </a:cubicBezTo>
                  <a:cubicBezTo>
                    <a:pt x="30" y="566"/>
                    <a:pt x="58" y="571"/>
                    <a:pt x="86" y="574"/>
                  </a:cubicBezTo>
                  <a:lnTo>
                    <a:pt x="86" y="574"/>
                  </a:lnTo>
                  <a:cubicBezTo>
                    <a:pt x="66" y="626"/>
                    <a:pt x="92" y="651"/>
                    <a:pt x="92" y="651"/>
                  </a:cubicBezTo>
                  <a:cubicBezTo>
                    <a:pt x="98" y="627"/>
                    <a:pt x="105" y="602"/>
                    <a:pt x="114" y="578"/>
                  </a:cubicBezTo>
                  <a:lnTo>
                    <a:pt x="114" y="578"/>
                  </a:lnTo>
                  <a:cubicBezTo>
                    <a:pt x="148" y="581"/>
                    <a:pt x="180" y="583"/>
                    <a:pt x="213" y="583"/>
                  </a:cubicBezTo>
                  <a:cubicBezTo>
                    <a:pt x="282" y="583"/>
                    <a:pt x="350" y="575"/>
                    <a:pt x="426" y="560"/>
                  </a:cubicBezTo>
                  <a:cubicBezTo>
                    <a:pt x="548" y="530"/>
                    <a:pt x="700" y="499"/>
                    <a:pt x="852" y="469"/>
                  </a:cubicBezTo>
                  <a:cubicBezTo>
                    <a:pt x="943" y="439"/>
                    <a:pt x="1004" y="408"/>
                    <a:pt x="1095" y="378"/>
                  </a:cubicBezTo>
                  <a:cubicBezTo>
                    <a:pt x="1156" y="347"/>
                    <a:pt x="1186" y="287"/>
                    <a:pt x="1186" y="256"/>
                  </a:cubicBezTo>
                  <a:cubicBezTo>
                    <a:pt x="1216" y="165"/>
                    <a:pt x="1186" y="104"/>
                    <a:pt x="1125" y="74"/>
                  </a:cubicBezTo>
                  <a:cubicBezTo>
                    <a:pt x="1026" y="24"/>
                    <a:pt x="917" y="1"/>
                    <a:pt x="80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53"/>
            <p:cNvSpPr/>
            <p:nvPr/>
          </p:nvSpPr>
          <p:spPr>
            <a:xfrm>
              <a:off x="2922825" y="4670575"/>
              <a:ext cx="15200" cy="19775"/>
            </a:xfrm>
            <a:custGeom>
              <a:rect b="b" l="l" r="r" t="t"/>
              <a:pathLst>
                <a:path extrusionOk="0" h="791" w="608">
                  <a:moveTo>
                    <a:pt x="152" y="0"/>
                  </a:moveTo>
                  <a:cubicBezTo>
                    <a:pt x="61" y="0"/>
                    <a:pt x="0" y="92"/>
                    <a:pt x="30" y="183"/>
                  </a:cubicBezTo>
                  <a:cubicBezTo>
                    <a:pt x="30" y="244"/>
                    <a:pt x="61" y="304"/>
                    <a:pt x="91" y="365"/>
                  </a:cubicBezTo>
                  <a:cubicBezTo>
                    <a:pt x="122" y="456"/>
                    <a:pt x="213" y="517"/>
                    <a:pt x="274" y="608"/>
                  </a:cubicBezTo>
                  <a:cubicBezTo>
                    <a:pt x="334" y="669"/>
                    <a:pt x="426" y="730"/>
                    <a:pt x="517" y="760"/>
                  </a:cubicBezTo>
                  <a:cubicBezTo>
                    <a:pt x="517" y="760"/>
                    <a:pt x="426" y="699"/>
                    <a:pt x="304" y="578"/>
                  </a:cubicBezTo>
                  <a:cubicBezTo>
                    <a:pt x="243" y="487"/>
                    <a:pt x="182" y="395"/>
                    <a:pt x="152" y="335"/>
                  </a:cubicBezTo>
                  <a:cubicBezTo>
                    <a:pt x="91" y="244"/>
                    <a:pt x="61" y="92"/>
                    <a:pt x="152" y="61"/>
                  </a:cubicBezTo>
                  <a:cubicBezTo>
                    <a:pt x="162" y="58"/>
                    <a:pt x="171" y="56"/>
                    <a:pt x="181" y="56"/>
                  </a:cubicBezTo>
                  <a:cubicBezTo>
                    <a:pt x="262" y="56"/>
                    <a:pt x="341" y="162"/>
                    <a:pt x="395" y="244"/>
                  </a:cubicBezTo>
                  <a:cubicBezTo>
                    <a:pt x="456" y="304"/>
                    <a:pt x="486" y="395"/>
                    <a:pt x="517" y="487"/>
                  </a:cubicBezTo>
                  <a:cubicBezTo>
                    <a:pt x="517" y="608"/>
                    <a:pt x="547" y="699"/>
                    <a:pt x="547" y="791"/>
                  </a:cubicBezTo>
                  <a:cubicBezTo>
                    <a:pt x="578" y="699"/>
                    <a:pt x="608" y="608"/>
                    <a:pt x="578" y="487"/>
                  </a:cubicBezTo>
                  <a:cubicBezTo>
                    <a:pt x="578" y="395"/>
                    <a:pt x="547" y="304"/>
                    <a:pt x="486" y="213"/>
                  </a:cubicBezTo>
                  <a:cubicBezTo>
                    <a:pt x="426" y="61"/>
                    <a:pt x="274" y="0"/>
                    <a:pt x="15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53"/>
            <p:cNvSpPr/>
            <p:nvPr/>
          </p:nvSpPr>
          <p:spPr>
            <a:xfrm>
              <a:off x="2765525" y="4676850"/>
              <a:ext cx="55475" cy="46175"/>
            </a:xfrm>
            <a:custGeom>
              <a:rect b="b" l="l" r="r" t="t"/>
              <a:pathLst>
                <a:path extrusionOk="0" h="1847" w="2219">
                  <a:moveTo>
                    <a:pt x="304" y="0"/>
                  </a:moveTo>
                  <a:cubicBezTo>
                    <a:pt x="243" y="0"/>
                    <a:pt x="182" y="8"/>
                    <a:pt x="122" y="23"/>
                  </a:cubicBezTo>
                  <a:cubicBezTo>
                    <a:pt x="61" y="23"/>
                    <a:pt x="0" y="23"/>
                    <a:pt x="0" y="53"/>
                  </a:cubicBezTo>
                  <a:lnTo>
                    <a:pt x="486" y="53"/>
                  </a:lnTo>
                  <a:cubicBezTo>
                    <a:pt x="851" y="114"/>
                    <a:pt x="1186" y="266"/>
                    <a:pt x="1490" y="479"/>
                  </a:cubicBezTo>
                  <a:cubicBezTo>
                    <a:pt x="1763" y="722"/>
                    <a:pt x="2006" y="1026"/>
                    <a:pt x="2128" y="1391"/>
                  </a:cubicBezTo>
                  <a:cubicBezTo>
                    <a:pt x="2158" y="1543"/>
                    <a:pt x="2189" y="1695"/>
                    <a:pt x="2219" y="1847"/>
                  </a:cubicBezTo>
                  <a:lnTo>
                    <a:pt x="2219" y="1725"/>
                  </a:lnTo>
                  <a:cubicBezTo>
                    <a:pt x="2219" y="1603"/>
                    <a:pt x="2189" y="1482"/>
                    <a:pt x="2158" y="1391"/>
                  </a:cubicBezTo>
                  <a:cubicBezTo>
                    <a:pt x="2067" y="996"/>
                    <a:pt x="1824" y="661"/>
                    <a:pt x="1550" y="418"/>
                  </a:cubicBezTo>
                  <a:cubicBezTo>
                    <a:pt x="1246" y="175"/>
                    <a:pt x="851" y="53"/>
                    <a:pt x="486" y="23"/>
                  </a:cubicBezTo>
                  <a:cubicBezTo>
                    <a:pt x="426" y="8"/>
                    <a:pt x="365" y="0"/>
                    <a:pt x="30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53"/>
            <p:cNvSpPr/>
            <p:nvPr/>
          </p:nvSpPr>
          <p:spPr>
            <a:xfrm>
              <a:off x="2841500" y="4708575"/>
              <a:ext cx="46375" cy="2400"/>
            </a:xfrm>
            <a:custGeom>
              <a:rect b="b" l="l" r="r" t="t"/>
              <a:pathLst>
                <a:path extrusionOk="0" h="96" w="1855">
                  <a:moveTo>
                    <a:pt x="1" y="0"/>
                  </a:moveTo>
                  <a:lnTo>
                    <a:pt x="1" y="0"/>
                  </a:lnTo>
                  <a:cubicBezTo>
                    <a:pt x="326" y="65"/>
                    <a:pt x="661" y="96"/>
                    <a:pt x="995" y="96"/>
                  </a:cubicBezTo>
                  <a:cubicBezTo>
                    <a:pt x="1284" y="96"/>
                    <a:pt x="1573" y="73"/>
                    <a:pt x="1855" y="31"/>
                  </a:cubicBezTo>
                  <a:cubicBezTo>
                    <a:pt x="1855" y="20"/>
                    <a:pt x="1808" y="17"/>
                    <a:pt x="1725" y="17"/>
                  </a:cubicBezTo>
                  <a:cubicBezTo>
                    <a:pt x="1561" y="17"/>
                    <a:pt x="1257" y="31"/>
                    <a:pt x="913" y="31"/>
                  </a:cubicBezTo>
                  <a:cubicBezTo>
                    <a:pt x="396" y="31"/>
                    <a:pt x="1" y="0"/>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53"/>
            <p:cNvSpPr/>
            <p:nvPr/>
          </p:nvSpPr>
          <p:spPr>
            <a:xfrm>
              <a:off x="2810350" y="4708375"/>
              <a:ext cx="5350" cy="9325"/>
            </a:xfrm>
            <a:custGeom>
              <a:rect b="b" l="l" r="r" t="t"/>
              <a:pathLst>
                <a:path extrusionOk="0" h="373" w="214">
                  <a:moveTo>
                    <a:pt x="23" y="0"/>
                  </a:moveTo>
                  <a:cubicBezTo>
                    <a:pt x="14" y="0"/>
                    <a:pt x="6" y="3"/>
                    <a:pt x="0" y="8"/>
                  </a:cubicBezTo>
                  <a:cubicBezTo>
                    <a:pt x="0" y="8"/>
                    <a:pt x="31" y="99"/>
                    <a:pt x="92" y="191"/>
                  </a:cubicBezTo>
                  <a:cubicBezTo>
                    <a:pt x="122" y="282"/>
                    <a:pt x="152" y="373"/>
                    <a:pt x="183" y="373"/>
                  </a:cubicBezTo>
                  <a:cubicBezTo>
                    <a:pt x="183" y="373"/>
                    <a:pt x="213" y="251"/>
                    <a:pt x="183" y="160"/>
                  </a:cubicBezTo>
                  <a:cubicBezTo>
                    <a:pt x="158" y="59"/>
                    <a:pt x="70" y="0"/>
                    <a:pt x="2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53"/>
            <p:cNvSpPr/>
            <p:nvPr/>
          </p:nvSpPr>
          <p:spPr>
            <a:xfrm>
              <a:off x="2798950" y="4693925"/>
              <a:ext cx="6100" cy="5825"/>
            </a:xfrm>
            <a:custGeom>
              <a:rect b="b" l="l" r="r" t="t"/>
              <a:pathLst>
                <a:path extrusionOk="0" h="233" w="244">
                  <a:moveTo>
                    <a:pt x="20" y="1"/>
                  </a:moveTo>
                  <a:cubicBezTo>
                    <a:pt x="13" y="1"/>
                    <a:pt x="6" y="3"/>
                    <a:pt x="1" y="9"/>
                  </a:cubicBezTo>
                  <a:cubicBezTo>
                    <a:pt x="1" y="9"/>
                    <a:pt x="31" y="69"/>
                    <a:pt x="92" y="130"/>
                  </a:cubicBezTo>
                  <a:cubicBezTo>
                    <a:pt x="137" y="199"/>
                    <a:pt x="183" y="233"/>
                    <a:pt x="216" y="233"/>
                  </a:cubicBezTo>
                  <a:cubicBezTo>
                    <a:pt x="227" y="233"/>
                    <a:pt x="236" y="229"/>
                    <a:pt x="244" y="221"/>
                  </a:cubicBezTo>
                  <a:cubicBezTo>
                    <a:pt x="244" y="221"/>
                    <a:pt x="213" y="161"/>
                    <a:pt x="153" y="100"/>
                  </a:cubicBezTo>
                  <a:cubicBezTo>
                    <a:pt x="103" y="50"/>
                    <a:pt x="53" y="1"/>
                    <a:pt x="2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53"/>
            <p:cNvSpPr/>
            <p:nvPr/>
          </p:nvSpPr>
          <p:spPr>
            <a:xfrm>
              <a:off x="2782225" y="4686225"/>
              <a:ext cx="9900" cy="4125"/>
            </a:xfrm>
            <a:custGeom>
              <a:rect b="b" l="l" r="r" t="t"/>
              <a:pathLst>
                <a:path extrusionOk="0" h="165" w="396">
                  <a:moveTo>
                    <a:pt x="116" y="0"/>
                  </a:moveTo>
                  <a:cubicBezTo>
                    <a:pt x="46" y="0"/>
                    <a:pt x="1" y="22"/>
                    <a:pt x="1" y="43"/>
                  </a:cubicBezTo>
                  <a:cubicBezTo>
                    <a:pt x="1" y="43"/>
                    <a:pt x="92" y="43"/>
                    <a:pt x="183" y="73"/>
                  </a:cubicBezTo>
                  <a:cubicBezTo>
                    <a:pt x="305" y="104"/>
                    <a:pt x="366" y="165"/>
                    <a:pt x="366" y="165"/>
                  </a:cubicBezTo>
                  <a:cubicBezTo>
                    <a:pt x="396" y="134"/>
                    <a:pt x="335" y="43"/>
                    <a:pt x="214" y="13"/>
                  </a:cubicBezTo>
                  <a:cubicBezTo>
                    <a:pt x="178" y="4"/>
                    <a:pt x="145" y="0"/>
                    <a:pt x="11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53"/>
            <p:cNvSpPr/>
            <p:nvPr/>
          </p:nvSpPr>
          <p:spPr>
            <a:xfrm>
              <a:off x="2770825" y="4683500"/>
              <a:ext cx="4600" cy="2625"/>
            </a:xfrm>
            <a:custGeom>
              <a:rect b="b" l="l" r="r" t="t"/>
              <a:pathLst>
                <a:path extrusionOk="0" h="105" w="184">
                  <a:moveTo>
                    <a:pt x="1" y="0"/>
                  </a:moveTo>
                  <a:cubicBezTo>
                    <a:pt x="1" y="30"/>
                    <a:pt x="31" y="61"/>
                    <a:pt x="62" y="91"/>
                  </a:cubicBezTo>
                  <a:cubicBezTo>
                    <a:pt x="82" y="101"/>
                    <a:pt x="102" y="105"/>
                    <a:pt x="120" y="105"/>
                  </a:cubicBezTo>
                  <a:cubicBezTo>
                    <a:pt x="156" y="105"/>
                    <a:pt x="183" y="91"/>
                    <a:pt x="183" y="91"/>
                  </a:cubicBezTo>
                  <a:cubicBezTo>
                    <a:pt x="183" y="61"/>
                    <a:pt x="153" y="30"/>
                    <a:pt x="9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53"/>
            <p:cNvSpPr/>
            <p:nvPr/>
          </p:nvSpPr>
          <p:spPr>
            <a:xfrm>
              <a:off x="2952450" y="4668300"/>
              <a:ext cx="292575" cy="71625"/>
            </a:xfrm>
            <a:custGeom>
              <a:rect b="b" l="l" r="r" t="t"/>
              <a:pathLst>
                <a:path extrusionOk="0" h="2865" w="11703">
                  <a:moveTo>
                    <a:pt x="92" y="0"/>
                  </a:moveTo>
                  <a:lnTo>
                    <a:pt x="0" y="2371"/>
                  </a:lnTo>
                  <a:lnTo>
                    <a:pt x="396" y="2432"/>
                  </a:lnTo>
                  <a:cubicBezTo>
                    <a:pt x="1730" y="2549"/>
                    <a:pt x="6236" y="2864"/>
                    <a:pt x="8780" y="2864"/>
                  </a:cubicBezTo>
                  <a:cubicBezTo>
                    <a:pt x="9539" y="2864"/>
                    <a:pt x="10123" y="2836"/>
                    <a:pt x="10396" y="2766"/>
                  </a:cubicBezTo>
                  <a:cubicBezTo>
                    <a:pt x="11703" y="2401"/>
                    <a:pt x="6384" y="1034"/>
                    <a:pt x="6384" y="1034"/>
                  </a:cubicBezTo>
                  <a:lnTo>
                    <a:pt x="6414" y="456"/>
                  </a:lnTo>
                  <a:lnTo>
                    <a:pt x="9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53"/>
            <p:cNvSpPr/>
            <p:nvPr/>
          </p:nvSpPr>
          <p:spPr>
            <a:xfrm>
              <a:off x="2952450" y="4681900"/>
              <a:ext cx="57025" cy="46450"/>
            </a:xfrm>
            <a:custGeom>
              <a:rect b="b" l="l" r="r" t="t"/>
              <a:pathLst>
                <a:path extrusionOk="0" h="1858" w="2281">
                  <a:moveTo>
                    <a:pt x="179" y="0"/>
                  </a:moveTo>
                  <a:cubicBezTo>
                    <a:pt x="140" y="0"/>
                    <a:pt x="101" y="1"/>
                    <a:pt x="61" y="3"/>
                  </a:cubicBezTo>
                  <a:lnTo>
                    <a:pt x="0" y="1736"/>
                  </a:lnTo>
                  <a:lnTo>
                    <a:pt x="2280" y="1857"/>
                  </a:lnTo>
                  <a:cubicBezTo>
                    <a:pt x="2219" y="1341"/>
                    <a:pt x="1946" y="854"/>
                    <a:pt x="1520" y="490"/>
                  </a:cubicBezTo>
                  <a:cubicBezTo>
                    <a:pt x="1154" y="179"/>
                    <a:pt x="682" y="0"/>
                    <a:pt x="17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53"/>
            <p:cNvSpPr/>
            <p:nvPr/>
          </p:nvSpPr>
          <p:spPr>
            <a:xfrm>
              <a:off x="2952450" y="4713125"/>
              <a:ext cx="271300" cy="26250"/>
            </a:xfrm>
            <a:custGeom>
              <a:rect b="b" l="l" r="r" t="t"/>
              <a:pathLst>
                <a:path extrusionOk="0" h="1050" w="10852">
                  <a:moveTo>
                    <a:pt x="8998" y="1"/>
                  </a:moveTo>
                  <a:cubicBezTo>
                    <a:pt x="8633" y="1"/>
                    <a:pt x="8390" y="791"/>
                    <a:pt x="8390" y="791"/>
                  </a:cubicBezTo>
                  <a:lnTo>
                    <a:pt x="0" y="456"/>
                  </a:lnTo>
                  <a:lnTo>
                    <a:pt x="0" y="578"/>
                  </a:lnTo>
                  <a:cubicBezTo>
                    <a:pt x="2172" y="849"/>
                    <a:pt x="6249" y="1049"/>
                    <a:pt x="8670" y="1049"/>
                  </a:cubicBezTo>
                  <a:cubicBezTo>
                    <a:pt x="9773" y="1049"/>
                    <a:pt x="10532" y="1008"/>
                    <a:pt x="10609" y="912"/>
                  </a:cubicBezTo>
                  <a:cubicBezTo>
                    <a:pt x="10852" y="608"/>
                    <a:pt x="8998" y="1"/>
                    <a:pt x="899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53"/>
            <p:cNvSpPr/>
            <p:nvPr/>
          </p:nvSpPr>
          <p:spPr>
            <a:xfrm>
              <a:off x="2950175" y="4724525"/>
              <a:ext cx="228750" cy="9150"/>
            </a:xfrm>
            <a:custGeom>
              <a:rect b="b" l="l" r="r" t="t"/>
              <a:pathLst>
                <a:path extrusionOk="0" h="366" w="9150">
                  <a:moveTo>
                    <a:pt x="0" y="0"/>
                  </a:moveTo>
                  <a:lnTo>
                    <a:pt x="152" y="31"/>
                  </a:lnTo>
                  <a:lnTo>
                    <a:pt x="456" y="31"/>
                  </a:lnTo>
                  <a:lnTo>
                    <a:pt x="1581" y="92"/>
                  </a:lnTo>
                  <a:lnTo>
                    <a:pt x="426" y="0"/>
                  </a:lnTo>
                  <a:close/>
                  <a:moveTo>
                    <a:pt x="1581" y="92"/>
                  </a:moveTo>
                  <a:lnTo>
                    <a:pt x="1581" y="92"/>
                  </a:lnTo>
                  <a:cubicBezTo>
                    <a:pt x="2523" y="183"/>
                    <a:pt x="3861" y="244"/>
                    <a:pt x="5380" y="304"/>
                  </a:cubicBezTo>
                  <a:cubicBezTo>
                    <a:pt x="6870" y="335"/>
                    <a:pt x="8177" y="365"/>
                    <a:pt x="9149" y="365"/>
                  </a:cubicBezTo>
                  <a:cubicBezTo>
                    <a:pt x="8177" y="365"/>
                    <a:pt x="6839" y="304"/>
                    <a:pt x="5380" y="274"/>
                  </a:cubicBezTo>
                  <a:cubicBezTo>
                    <a:pt x="3891" y="213"/>
                    <a:pt x="2554" y="152"/>
                    <a:pt x="1581" y="92"/>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53"/>
            <p:cNvSpPr/>
            <p:nvPr/>
          </p:nvSpPr>
          <p:spPr>
            <a:xfrm>
              <a:off x="3162175" y="4711600"/>
              <a:ext cx="15975" cy="24350"/>
            </a:xfrm>
            <a:custGeom>
              <a:rect b="b" l="l" r="r" t="t"/>
              <a:pathLst>
                <a:path extrusionOk="0" h="974" w="639">
                  <a:moveTo>
                    <a:pt x="639" y="1"/>
                  </a:moveTo>
                  <a:cubicBezTo>
                    <a:pt x="457" y="62"/>
                    <a:pt x="274" y="183"/>
                    <a:pt x="183" y="365"/>
                  </a:cubicBezTo>
                  <a:cubicBezTo>
                    <a:pt x="61" y="548"/>
                    <a:pt x="1" y="761"/>
                    <a:pt x="1" y="973"/>
                  </a:cubicBezTo>
                  <a:cubicBezTo>
                    <a:pt x="61" y="761"/>
                    <a:pt x="153" y="578"/>
                    <a:pt x="244" y="426"/>
                  </a:cubicBezTo>
                  <a:cubicBezTo>
                    <a:pt x="365" y="274"/>
                    <a:pt x="487" y="122"/>
                    <a:pt x="6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53"/>
            <p:cNvSpPr/>
            <p:nvPr/>
          </p:nvSpPr>
          <p:spPr>
            <a:xfrm>
              <a:off x="3116575" y="4697175"/>
              <a:ext cx="9150" cy="12925"/>
            </a:xfrm>
            <a:custGeom>
              <a:rect b="b" l="l" r="r" t="t"/>
              <a:pathLst>
                <a:path extrusionOk="0" h="517" w="366">
                  <a:moveTo>
                    <a:pt x="366" y="0"/>
                  </a:moveTo>
                  <a:cubicBezTo>
                    <a:pt x="335" y="0"/>
                    <a:pt x="244" y="91"/>
                    <a:pt x="153" y="243"/>
                  </a:cubicBezTo>
                  <a:cubicBezTo>
                    <a:pt x="92" y="335"/>
                    <a:pt x="31" y="426"/>
                    <a:pt x="1" y="517"/>
                  </a:cubicBezTo>
                  <a:cubicBezTo>
                    <a:pt x="31" y="517"/>
                    <a:pt x="123" y="426"/>
                    <a:pt x="214" y="304"/>
                  </a:cubicBezTo>
                  <a:cubicBezTo>
                    <a:pt x="305" y="152"/>
                    <a:pt x="366" y="31"/>
                    <a:pt x="36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53"/>
            <p:cNvSpPr/>
            <p:nvPr/>
          </p:nvSpPr>
          <p:spPr>
            <a:xfrm>
              <a:off x="3103675" y="4694700"/>
              <a:ext cx="10650" cy="8575"/>
            </a:xfrm>
            <a:custGeom>
              <a:rect b="b" l="l" r="r" t="t"/>
              <a:pathLst>
                <a:path extrusionOk="0" h="343" w="426">
                  <a:moveTo>
                    <a:pt x="415" y="0"/>
                  </a:moveTo>
                  <a:cubicBezTo>
                    <a:pt x="384" y="0"/>
                    <a:pt x="288" y="55"/>
                    <a:pt x="213" y="130"/>
                  </a:cubicBezTo>
                  <a:cubicBezTo>
                    <a:pt x="91" y="221"/>
                    <a:pt x="0" y="312"/>
                    <a:pt x="31" y="342"/>
                  </a:cubicBezTo>
                  <a:cubicBezTo>
                    <a:pt x="31" y="342"/>
                    <a:pt x="152" y="282"/>
                    <a:pt x="243" y="190"/>
                  </a:cubicBezTo>
                  <a:cubicBezTo>
                    <a:pt x="365" y="99"/>
                    <a:pt x="426" y="8"/>
                    <a:pt x="426" y="8"/>
                  </a:cubicBezTo>
                  <a:cubicBezTo>
                    <a:pt x="426" y="3"/>
                    <a:pt x="422" y="0"/>
                    <a:pt x="41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53"/>
            <p:cNvSpPr/>
            <p:nvPr/>
          </p:nvSpPr>
          <p:spPr>
            <a:xfrm>
              <a:off x="3096825" y="4687300"/>
              <a:ext cx="15975" cy="2300"/>
            </a:xfrm>
            <a:custGeom>
              <a:rect b="b" l="l" r="r" t="t"/>
              <a:pathLst>
                <a:path extrusionOk="0" h="92" w="639">
                  <a:moveTo>
                    <a:pt x="335" y="0"/>
                  </a:moveTo>
                  <a:cubicBezTo>
                    <a:pt x="153" y="0"/>
                    <a:pt x="1" y="0"/>
                    <a:pt x="1" y="30"/>
                  </a:cubicBezTo>
                  <a:cubicBezTo>
                    <a:pt x="92" y="61"/>
                    <a:pt x="213" y="91"/>
                    <a:pt x="335" y="91"/>
                  </a:cubicBezTo>
                  <a:cubicBezTo>
                    <a:pt x="426" y="91"/>
                    <a:pt x="548" y="91"/>
                    <a:pt x="639" y="61"/>
                  </a:cubicBezTo>
                  <a:cubicBezTo>
                    <a:pt x="548" y="30"/>
                    <a:pt x="426" y="0"/>
                    <a:pt x="335"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53"/>
            <p:cNvSpPr/>
            <p:nvPr/>
          </p:nvSpPr>
          <p:spPr>
            <a:xfrm>
              <a:off x="3094550" y="4677400"/>
              <a:ext cx="19025" cy="3400"/>
            </a:xfrm>
            <a:custGeom>
              <a:rect b="b" l="l" r="r" t="t"/>
              <a:pathLst>
                <a:path extrusionOk="0" h="136" w="761">
                  <a:moveTo>
                    <a:pt x="0" y="1"/>
                  </a:moveTo>
                  <a:cubicBezTo>
                    <a:pt x="92" y="92"/>
                    <a:pt x="244" y="122"/>
                    <a:pt x="365" y="122"/>
                  </a:cubicBezTo>
                  <a:cubicBezTo>
                    <a:pt x="401" y="131"/>
                    <a:pt x="439" y="135"/>
                    <a:pt x="478" y="135"/>
                  </a:cubicBezTo>
                  <a:cubicBezTo>
                    <a:pt x="573" y="135"/>
                    <a:pt x="674" y="114"/>
                    <a:pt x="760" y="92"/>
                  </a:cubicBezTo>
                  <a:cubicBezTo>
                    <a:pt x="608" y="62"/>
                    <a:pt x="487" y="31"/>
                    <a:pt x="365" y="31"/>
                  </a:cubicBezTo>
                  <a:cubicBezTo>
                    <a:pt x="244" y="31"/>
                    <a:pt x="122" y="1"/>
                    <a:pt x="0"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53"/>
            <p:cNvSpPr/>
            <p:nvPr/>
          </p:nvSpPr>
          <p:spPr>
            <a:xfrm>
              <a:off x="3122675" y="4682975"/>
              <a:ext cx="30400" cy="16500"/>
            </a:xfrm>
            <a:custGeom>
              <a:rect b="b" l="l" r="r" t="t"/>
              <a:pathLst>
                <a:path extrusionOk="0" h="660" w="1216">
                  <a:moveTo>
                    <a:pt x="838" y="70"/>
                  </a:moveTo>
                  <a:cubicBezTo>
                    <a:pt x="927" y="70"/>
                    <a:pt x="1011" y="92"/>
                    <a:pt x="1094" y="143"/>
                  </a:cubicBezTo>
                  <a:cubicBezTo>
                    <a:pt x="1155" y="203"/>
                    <a:pt x="1125" y="264"/>
                    <a:pt x="1064" y="325"/>
                  </a:cubicBezTo>
                  <a:cubicBezTo>
                    <a:pt x="973" y="355"/>
                    <a:pt x="912" y="386"/>
                    <a:pt x="821" y="416"/>
                  </a:cubicBezTo>
                  <a:cubicBezTo>
                    <a:pt x="699" y="447"/>
                    <a:pt x="547" y="477"/>
                    <a:pt x="395" y="507"/>
                  </a:cubicBezTo>
                  <a:cubicBezTo>
                    <a:pt x="285" y="521"/>
                    <a:pt x="193" y="529"/>
                    <a:pt x="126" y="533"/>
                  </a:cubicBezTo>
                  <a:lnTo>
                    <a:pt x="126" y="533"/>
                  </a:lnTo>
                  <a:cubicBezTo>
                    <a:pt x="168" y="456"/>
                    <a:pt x="214" y="384"/>
                    <a:pt x="274" y="325"/>
                  </a:cubicBezTo>
                  <a:cubicBezTo>
                    <a:pt x="365" y="203"/>
                    <a:pt x="486" y="143"/>
                    <a:pt x="608" y="112"/>
                  </a:cubicBezTo>
                  <a:cubicBezTo>
                    <a:pt x="690" y="85"/>
                    <a:pt x="766" y="70"/>
                    <a:pt x="838" y="70"/>
                  </a:cubicBezTo>
                  <a:close/>
                  <a:moveTo>
                    <a:pt x="777" y="0"/>
                  </a:moveTo>
                  <a:cubicBezTo>
                    <a:pt x="562" y="0"/>
                    <a:pt x="350" y="88"/>
                    <a:pt x="213" y="264"/>
                  </a:cubicBezTo>
                  <a:cubicBezTo>
                    <a:pt x="152" y="355"/>
                    <a:pt x="92" y="446"/>
                    <a:pt x="61" y="536"/>
                  </a:cubicBezTo>
                  <a:lnTo>
                    <a:pt x="61" y="536"/>
                  </a:lnTo>
                  <a:cubicBezTo>
                    <a:pt x="22" y="538"/>
                    <a:pt x="0" y="538"/>
                    <a:pt x="0" y="538"/>
                  </a:cubicBezTo>
                  <a:cubicBezTo>
                    <a:pt x="20" y="543"/>
                    <a:pt x="40" y="547"/>
                    <a:pt x="61" y="550"/>
                  </a:cubicBezTo>
                  <a:lnTo>
                    <a:pt x="61" y="550"/>
                  </a:lnTo>
                  <a:cubicBezTo>
                    <a:pt x="61" y="583"/>
                    <a:pt x="61" y="633"/>
                    <a:pt x="61" y="659"/>
                  </a:cubicBezTo>
                  <a:cubicBezTo>
                    <a:pt x="78" y="625"/>
                    <a:pt x="95" y="590"/>
                    <a:pt x="113" y="557"/>
                  </a:cubicBezTo>
                  <a:lnTo>
                    <a:pt x="113" y="557"/>
                  </a:lnTo>
                  <a:cubicBezTo>
                    <a:pt x="141" y="559"/>
                    <a:pt x="169" y="561"/>
                    <a:pt x="198" y="561"/>
                  </a:cubicBezTo>
                  <a:cubicBezTo>
                    <a:pt x="266" y="561"/>
                    <a:pt x="334" y="553"/>
                    <a:pt x="395" y="538"/>
                  </a:cubicBezTo>
                  <a:cubicBezTo>
                    <a:pt x="547" y="538"/>
                    <a:pt x="699" y="507"/>
                    <a:pt x="821" y="477"/>
                  </a:cubicBezTo>
                  <a:cubicBezTo>
                    <a:pt x="912" y="447"/>
                    <a:pt x="1003" y="416"/>
                    <a:pt x="1094" y="386"/>
                  </a:cubicBezTo>
                  <a:cubicBezTo>
                    <a:pt x="1125" y="355"/>
                    <a:pt x="1155" y="295"/>
                    <a:pt x="1186" y="264"/>
                  </a:cubicBezTo>
                  <a:cubicBezTo>
                    <a:pt x="1216" y="203"/>
                    <a:pt x="1186" y="143"/>
                    <a:pt x="1125" y="82"/>
                  </a:cubicBezTo>
                  <a:cubicBezTo>
                    <a:pt x="1016" y="28"/>
                    <a:pt x="896" y="0"/>
                    <a:pt x="77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53"/>
            <p:cNvSpPr/>
            <p:nvPr/>
          </p:nvSpPr>
          <p:spPr>
            <a:xfrm>
              <a:off x="3112025" y="4677400"/>
              <a:ext cx="15225" cy="20550"/>
            </a:xfrm>
            <a:custGeom>
              <a:rect b="b" l="l" r="r" t="t"/>
              <a:pathLst>
                <a:path extrusionOk="0" h="822" w="609">
                  <a:moveTo>
                    <a:pt x="153" y="1"/>
                  </a:moveTo>
                  <a:cubicBezTo>
                    <a:pt x="61" y="31"/>
                    <a:pt x="1" y="92"/>
                    <a:pt x="1" y="183"/>
                  </a:cubicBezTo>
                  <a:cubicBezTo>
                    <a:pt x="31" y="244"/>
                    <a:pt x="61" y="305"/>
                    <a:pt x="92" y="366"/>
                  </a:cubicBezTo>
                  <a:cubicBezTo>
                    <a:pt x="122" y="457"/>
                    <a:pt x="183" y="548"/>
                    <a:pt x="274" y="639"/>
                  </a:cubicBezTo>
                  <a:cubicBezTo>
                    <a:pt x="335" y="700"/>
                    <a:pt x="396" y="761"/>
                    <a:pt x="487" y="791"/>
                  </a:cubicBezTo>
                  <a:cubicBezTo>
                    <a:pt x="487" y="791"/>
                    <a:pt x="426" y="730"/>
                    <a:pt x="305" y="578"/>
                  </a:cubicBezTo>
                  <a:cubicBezTo>
                    <a:pt x="244" y="518"/>
                    <a:pt x="183" y="426"/>
                    <a:pt x="153" y="335"/>
                  </a:cubicBezTo>
                  <a:cubicBezTo>
                    <a:pt x="92" y="244"/>
                    <a:pt x="61" y="92"/>
                    <a:pt x="153" y="92"/>
                  </a:cubicBezTo>
                  <a:cubicBezTo>
                    <a:pt x="166" y="89"/>
                    <a:pt x="178" y="87"/>
                    <a:pt x="190" y="87"/>
                  </a:cubicBezTo>
                  <a:cubicBezTo>
                    <a:pt x="293" y="87"/>
                    <a:pt x="372" y="193"/>
                    <a:pt x="426" y="274"/>
                  </a:cubicBezTo>
                  <a:cubicBezTo>
                    <a:pt x="487" y="335"/>
                    <a:pt x="517" y="426"/>
                    <a:pt x="517" y="548"/>
                  </a:cubicBezTo>
                  <a:cubicBezTo>
                    <a:pt x="517" y="609"/>
                    <a:pt x="517" y="730"/>
                    <a:pt x="517" y="822"/>
                  </a:cubicBezTo>
                  <a:cubicBezTo>
                    <a:pt x="578" y="730"/>
                    <a:pt x="608" y="609"/>
                    <a:pt x="578" y="518"/>
                  </a:cubicBezTo>
                  <a:cubicBezTo>
                    <a:pt x="578" y="426"/>
                    <a:pt x="548" y="305"/>
                    <a:pt x="487" y="214"/>
                  </a:cubicBezTo>
                  <a:cubicBezTo>
                    <a:pt x="426" y="92"/>
                    <a:pt x="274" y="31"/>
                    <a:pt x="15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53"/>
            <p:cNvSpPr/>
            <p:nvPr/>
          </p:nvSpPr>
          <p:spPr>
            <a:xfrm>
              <a:off x="2954725" y="4680450"/>
              <a:ext cx="54750" cy="47150"/>
            </a:xfrm>
            <a:custGeom>
              <a:rect b="b" l="l" r="r" t="t"/>
              <a:pathLst>
                <a:path extrusionOk="0" h="1886" w="2190">
                  <a:moveTo>
                    <a:pt x="122" y="0"/>
                  </a:moveTo>
                  <a:cubicBezTo>
                    <a:pt x="92" y="0"/>
                    <a:pt x="31" y="0"/>
                    <a:pt x="1" y="31"/>
                  </a:cubicBezTo>
                  <a:cubicBezTo>
                    <a:pt x="1" y="31"/>
                    <a:pt x="183" y="31"/>
                    <a:pt x="457" y="61"/>
                  </a:cubicBezTo>
                  <a:cubicBezTo>
                    <a:pt x="1216" y="152"/>
                    <a:pt x="1855" y="700"/>
                    <a:pt x="2068" y="1429"/>
                  </a:cubicBezTo>
                  <a:cubicBezTo>
                    <a:pt x="2159" y="1703"/>
                    <a:pt x="2159" y="1885"/>
                    <a:pt x="2189" y="1885"/>
                  </a:cubicBezTo>
                  <a:cubicBezTo>
                    <a:pt x="2189" y="1855"/>
                    <a:pt x="2189" y="1794"/>
                    <a:pt x="2189" y="1763"/>
                  </a:cubicBezTo>
                  <a:cubicBezTo>
                    <a:pt x="2159" y="1642"/>
                    <a:pt x="2159" y="1520"/>
                    <a:pt x="2128" y="1429"/>
                  </a:cubicBezTo>
                  <a:cubicBezTo>
                    <a:pt x="1916" y="639"/>
                    <a:pt x="1247" y="92"/>
                    <a:pt x="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53"/>
            <p:cNvSpPr/>
            <p:nvPr/>
          </p:nvSpPr>
          <p:spPr>
            <a:xfrm>
              <a:off x="3029950" y="4713575"/>
              <a:ext cx="46375" cy="3675"/>
            </a:xfrm>
            <a:custGeom>
              <a:rect b="b" l="l" r="r" t="t"/>
              <a:pathLst>
                <a:path extrusionOk="0" h="147" w="1855">
                  <a:moveTo>
                    <a:pt x="101" y="0"/>
                  </a:moveTo>
                  <a:cubicBezTo>
                    <a:pt x="37" y="0"/>
                    <a:pt x="1" y="4"/>
                    <a:pt x="1" y="13"/>
                  </a:cubicBezTo>
                  <a:cubicBezTo>
                    <a:pt x="305" y="104"/>
                    <a:pt x="609" y="134"/>
                    <a:pt x="913" y="134"/>
                  </a:cubicBezTo>
                  <a:cubicBezTo>
                    <a:pt x="994" y="143"/>
                    <a:pt x="1076" y="146"/>
                    <a:pt x="1158" y="146"/>
                  </a:cubicBezTo>
                  <a:cubicBezTo>
                    <a:pt x="1382" y="146"/>
                    <a:pt x="1610" y="118"/>
                    <a:pt x="1855" y="74"/>
                  </a:cubicBezTo>
                  <a:cubicBezTo>
                    <a:pt x="1855" y="58"/>
                    <a:pt x="1749" y="58"/>
                    <a:pt x="1578" y="58"/>
                  </a:cubicBezTo>
                  <a:cubicBezTo>
                    <a:pt x="1407" y="58"/>
                    <a:pt x="1171" y="58"/>
                    <a:pt x="913" y="43"/>
                  </a:cubicBezTo>
                  <a:cubicBezTo>
                    <a:pt x="569" y="22"/>
                    <a:pt x="255" y="0"/>
                    <a:pt x="10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53"/>
            <p:cNvSpPr/>
            <p:nvPr/>
          </p:nvSpPr>
          <p:spPr>
            <a:xfrm>
              <a:off x="2998800" y="4712375"/>
              <a:ext cx="5350" cy="9125"/>
            </a:xfrm>
            <a:custGeom>
              <a:rect b="b" l="l" r="r" t="t"/>
              <a:pathLst>
                <a:path extrusionOk="0" h="365" w="214">
                  <a:moveTo>
                    <a:pt x="1" y="0"/>
                  </a:moveTo>
                  <a:cubicBezTo>
                    <a:pt x="1" y="0"/>
                    <a:pt x="31" y="91"/>
                    <a:pt x="92" y="182"/>
                  </a:cubicBezTo>
                  <a:cubicBezTo>
                    <a:pt x="122" y="304"/>
                    <a:pt x="153" y="365"/>
                    <a:pt x="153" y="365"/>
                  </a:cubicBezTo>
                  <a:cubicBezTo>
                    <a:pt x="183" y="365"/>
                    <a:pt x="213" y="274"/>
                    <a:pt x="153" y="182"/>
                  </a:cubicBezTo>
                  <a:cubicBezTo>
                    <a:pt x="122" y="61"/>
                    <a:pt x="31" y="0"/>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53"/>
            <p:cNvSpPr/>
            <p:nvPr/>
          </p:nvSpPr>
          <p:spPr>
            <a:xfrm>
              <a:off x="2988175" y="4697925"/>
              <a:ext cx="6100" cy="6100"/>
            </a:xfrm>
            <a:custGeom>
              <a:rect b="b" l="l" r="r" t="t"/>
              <a:pathLst>
                <a:path extrusionOk="0" h="244" w="244">
                  <a:moveTo>
                    <a:pt x="0" y="1"/>
                  </a:moveTo>
                  <a:cubicBezTo>
                    <a:pt x="0" y="1"/>
                    <a:pt x="0" y="61"/>
                    <a:pt x="91" y="153"/>
                  </a:cubicBezTo>
                  <a:cubicBezTo>
                    <a:pt x="152" y="213"/>
                    <a:pt x="213" y="244"/>
                    <a:pt x="213" y="244"/>
                  </a:cubicBezTo>
                  <a:cubicBezTo>
                    <a:pt x="243" y="213"/>
                    <a:pt x="182" y="153"/>
                    <a:pt x="122" y="92"/>
                  </a:cubicBezTo>
                  <a:cubicBezTo>
                    <a:pt x="61" y="31"/>
                    <a:pt x="0" y="1"/>
                    <a:pt x="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53"/>
            <p:cNvSpPr/>
            <p:nvPr/>
          </p:nvSpPr>
          <p:spPr>
            <a:xfrm>
              <a:off x="2971450" y="4690000"/>
              <a:ext cx="9150" cy="4150"/>
            </a:xfrm>
            <a:custGeom>
              <a:rect b="b" l="l" r="r" t="t"/>
              <a:pathLst>
                <a:path extrusionOk="0" h="166" w="366">
                  <a:moveTo>
                    <a:pt x="104" y="0"/>
                  </a:moveTo>
                  <a:cubicBezTo>
                    <a:pt x="41" y="0"/>
                    <a:pt x="0" y="14"/>
                    <a:pt x="0" y="14"/>
                  </a:cubicBezTo>
                  <a:cubicBezTo>
                    <a:pt x="0" y="44"/>
                    <a:pt x="92" y="44"/>
                    <a:pt x="183" y="74"/>
                  </a:cubicBezTo>
                  <a:cubicBezTo>
                    <a:pt x="274" y="135"/>
                    <a:pt x="335" y="166"/>
                    <a:pt x="365" y="166"/>
                  </a:cubicBezTo>
                  <a:cubicBezTo>
                    <a:pt x="365" y="135"/>
                    <a:pt x="335" y="44"/>
                    <a:pt x="213" y="14"/>
                  </a:cubicBezTo>
                  <a:cubicBezTo>
                    <a:pt x="173" y="4"/>
                    <a:pt x="135" y="0"/>
                    <a:pt x="10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53"/>
            <p:cNvSpPr/>
            <p:nvPr/>
          </p:nvSpPr>
          <p:spPr>
            <a:xfrm>
              <a:off x="2960050" y="4686725"/>
              <a:ext cx="4575" cy="2675"/>
            </a:xfrm>
            <a:custGeom>
              <a:rect b="b" l="l" r="r" t="t"/>
              <a:pathLst>
                <a:path extrusionOk="0" h="107" w="183">
                  <a:moveTo>
                    <a:pt x="23" y="0"/>
                  </a:moveTo>
                  <a:cubicBezTo>
                    <a:pt x="8" y="0"/>
                    <a:pt x="0" y="8"/>
                    <a:pt x="0" y="23"/>
                  </a:cubicBezTo>
                  <a:cubicBezTo>
                    <a:pt x="0" y="23"/>
                    <a:pt x="0" y="84"/>
                    <a:pt x="61" y="84"/>
                  </a:cubicBezTo>
                  <a:cubicBezTo>
                    <a:pt x="92" y="99"/>
                    <a:pt x="114" y="107"/>
                    <a:pt x="133" y="107"/>
                  </a:cubicBezTo>
                  <a:cubicBezTo>
                    <a:pt x="152" y="107"/>
                    <a:pt x="168" y="99"/>
                    <a:pt x="183" y="84"/>
                  </a:cubicBezTo>
                  <a:cubicBezTo>
                    <a:pt x="183" y="84"/>
                    <a:pt x="152" y="53"/>
                    <a:pt x="92" y="23"/>
                  </a:cubicBezTo>
                  <a:cubicBezTo>
                    <a:pt x="61" y="8"/>
                    <a:pt x="38" y="0"/>
                    <a:pt x="2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53"/>
            <p:cNvSpPr/>
            <p:nvPr/>
          </p:nvSpPr>
          <p:spPr>
            <a:xfrm>
              <a:off x="2678125" y="2832400"/>
              <a:ext cx="533475" cy="1845025"/>
            </a:xfrm>
            <a:custGeom>
              <a:rect b="b" l="l" r="r" t="t"/>
              <a:pathLst>
                <a:path extrusionOk="0" h="73801" w="21339">
                  <a:moveTo>
                    <a:pt x="1" y="0"/>
                  </a:moveTo>
                  <a:lnTo>
                    <a:pt x="1" y="0"/>
                  </a:lnTo>
                  <a:cubicBezTo>
                    <a:pt x="1" y="1"/>
                    <a:pt x="9454" y="33527"/>
                    <a:pt x="9636" y="34165"/>
                  </a:cubicBezTo>
                  <a:cubicBezTo>
                    <a:pt x="9788" y="34773"/>
                    <a:pt x="2736" y="73649"/>
                    <a:pt x="2736" y="73649"/>
                  </a:cubicBezTo>
                  <a:lnTo>
                    <a:pt x="15442" y="73801"/>
                  </a:lnTo>
                  <a:cubicBezTo>
                    <a:pt x="15442" y="73801"/>
                    <a:pt x="19879" y="39971"/>
                    <a:pt x="20609" y="38329"/>
                  </a:cubicBezTo>
                  <a:cubicBezTo>
                    <a:pt x="21338" y="36688"/>
                    <a:pt x="16232" y="2736"/>
                    <a:pt x="16232" y="2736"/>
                  </a:cubicBezTo>
                  <a:lnTo>
                    <a:pt x="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53"/>
            <p:cNvSpPr/>
            <p:nvPr/>
          </p:nvSpPr>
          <p:spPr>
            <a:xfrm>
              <a:off x="2566425" y="2811875"/>
              <a:ext cx="597300" cy="1881525"/>
            </a:xfrm>
            <a:custGeom>
              <a:rect b="b" l="l" r="r" t="t"/>
              <a:pathLst>
                <a:path extrusionOk="0" h="75261" w="23892">
                  <a:moveTo>
                    <a:pt x="2037" y="1"/>
                  </a:moveTo>
                  <a:lnTo>
                    <a:pt x="1551" y="1186"/>
                  </a:lnTo>
                  <a:cubicBezTo>
                    <a:pt x="61" y="4712"/>
                    <a:pt x="0" y="8664"/>
                    <a:pt x="1368" y="12250"/>
                  </a:cubicBezTo>
                  <a:lnTo>
                    <a:pt x="11247" y="38117"/>
                  </a:lnTo>
                  <a:cubicBezTo>
                    <a:pt x="11946" y="39971"/>
                    <a:pt x="12371" y="41886"/>
                    <a:pt x="12493" y="43862"/>
                  </a:cubicBezTo>
                  <a:lnTo>
                    <a:pt x="14013" y="74561"/>
                  </a:lnTo>
                  <a:lnTo>
                    <a:pt x="23891" y="75260"/>
                  </a:lnTo>
                  <a:cubicBezTo>
                    <a:pt x="23891" y="75260"/>
                    <a:pt x="23192" y="50153"/>
                    <a:pt x="23192" y="42281"/>
                  </a:cubicBezTo>
                  <a:cubicBezTo>
                    <a:pt x="23192" y="36323"/>
                    <a:pt x="18907" y="17509"/>
                    <a:pt x="16505" y="8420"/>
                  </a:cubicBezTo>
                  <a:lnTo>
                    <a:pt x="16505" y="4834"/>
                  </a:lnTo>
                  <a:lnTo>
                    <a:pt x="203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53"/>
            <p:cNvSpPr/>
            <p:nvPr/>
          </p:nvSpPr>
          <p:spPr>
            <a:xfrm>
              <a:off x="2739675" y="3490475"/>
              <a:ext cx="177075" cy="1173275"/>
            </a:xfrm>
            <a:custGeom>
              <a:rect b="b" l="l" r="r" t="t"/>
              <a:pathLst>
                <a:path extrusionOk="0" h="46931" w="7083">
                  <a:moveTo>
                    <a:pt x="1" y="0"/>
                  </a:moveTo>
                  <a:cubicBezTo>
                    <a:pt x="1" y="30"/>
                    <a:pt x="31" y="61"/>
                    <a:pt x="31" y="91"/>
                  </a:cubicBezTo>
                  <a:cubicBezTo>
                    <a:pt x="61" y="182"/>
                    <a:pt x="122" y="304"/>
                    <a:pt x="153" y="426"/>
                  </a:cubicBezTo>
                  <a:lnTo>
                    <a:pt x="669" y="1763"/>
                  </a:lnTo>
                  <a:cubicBezTo>
                    <a:pt x="1095" y="2918"/>
                    <a:pt x="1703" y="4559"/>
                    <a:pt x="2493" y="6626"/>
                  </a:cubicBezTo>
                  <a:cubicBezTo>
                    <a:pt x="3283" y="8693"/>
                    <a:pt x="4195" y="11125"/>
                    <a:pt x="5229" y="13830"/>
                  </a:cubicBezTo>
                  <a:cubicBezTo>
                    <a:pt x="5411" y="14560"/>
                    <a:pt x="5533" y="15289"/>
                    <a:pt x="5624" y="16018"/>
                  </a:cubicBezTo>
                  <a:cubicBezTo>
                    <a:pt x="5685" y="16778"/>
                    <a:pt x="5776" y="17538"/>
                    <a:pt x="5837" y="18329"/>
                  </a:cubicBezTo>
                  <a:cubicBezTo>
                    <a:pt x="5958" y="19909"/>
                    <a:pt x="6049" y="21520"/>
                    <a:pt x="6171" y="23192"/>
                  </a:cubicBezTo>
                  <a:cubicBezTo>
                    <a:pt x="6536" y="29879"/>
                    <a:pt x="6718" y="35958"/>
                    <a:pt x="6870" y="40335"/>
                  </a:cubicBezTo>
                  <a:cubicBezTo>
                    <a:pt x="6931" y="42523"/>
                    <a:pt x="6992" y="44286"/>
                    <a:pt x="7022" y="45533"/>
                  </a:cubicBezTo>
                  <a:cubicBezTo>
                    <a:pt x="7052" y="46110"/>
                    <a:pt x="7083" y="46596"/>
                    <a:pt x="7083" y="46931"/>
                  </a:cubicBezTo>
                  <a:lnTo>
                    <a:pt x="7083" y="45533"/>
                  </a:lnTo>
                  <a:cubicBezTo>
                    <a:pt x="7052" y="44286"/>
                    <a:pt x="7022" y="42523"/>
                    <a:pt x="6992" y="40335"/>
                  </a:cubicBezTo>
                  <a:cubicBezTo>
                    <a:pt x="6870" y="35928"/>
                    <a:pt x="6718" y="29879"/>
                    <a:pt x="6323" y="23192"/>
                  </a:cubicBezTo>
                  <a:cubicBezTo>
                    <a:pt x="6232" y="21520"/>
                    <a:pt x="6141" y="19879"/>
                    <a:pt x="5989" y="18298"/>
                  </a:cubicBezTo>
                  <a:cubicBezTo>
                    <a:pt x="5928" y="17538"/>
                    <a:pt x="5867" y="16748"/>
                    <a:pt x="5776" y="15988"/>
                  </a:cubicBezTo>
                  <a:cubicBezTo>
                    <a:pt x="5715" y="15259"/>
                    <a:pt x="5593" y="14499"/>
                    <a:pt x="5381" y="13769"/>
                  </a:cubicBezTo>
                  <a:cubicBezTo>
                    <a:pt x="4347" y="11094"/>
                    <a:pt x="3405" y="8632"/>
                    <a:pt x="2615" y="6596"/>
                  </a:cubicBezTo>
                  <a:cubicBezTo>
                    <a:pt x="1824" y="4559"/>
                    <a:pt x="1156" y="2888"/>
                    <a:pt x="700" y="1763"/>
                  </a:cubicBezTo>
                  <a:cubicBezTo>
                    <a:pt x="487" y="1216"/>
                    <a:pt x="305" y="760"/>
                    <a:pt x="183" y="456"/>
                  </a:cubicBezTo>
                  <a:cubicBezTo>
                    <a:pt x="122" y="304"/>
                    <a:pt x="92" y="182"/>
                    <a:pt x="61" y="91"/>
                  </a:cubicBezTo>
                  <a:cubicBezTo>
                    <a:pt x="31" y="61"/>
                    <a:pt x="31" y="30"/>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53"/>
            <p:cNvSpPr/>
            <p:nvPr/>
          </p:nvSpPr>
          <p:spPr>
            <a:xfrm>
              <a:off x="3000325" y="2963850"/>
              <a:ext cx="152000" cy="1088200"/>
            </a:xfrm>
            <a:custGeom>
              <a:rect b="b" l="l" r="r" t="t"/>
              <a:pathLst>
                <a:path extrusionOk="0" h="43528" w="6080">
                  <a:moveTo>
                    <a:pt x="0" y="1"/>
                  </a:moveTo>
                  <a:cubicBezTo>
                    <a:pt x="0" y="31"/>
                    <a:pt x="0" y="92"/>
                    <a:pt x="0" y="122"/>
                  </a:cubicBezTo>
                  <a:cubicBezTo>
                    <a:pt x="0" y="214"/>
                    <a:pt x="31" y="305"/>
                    <a:pt x="61" y="457"/>
                  </a:cubicBezTo>
                  <a:cubicBezTo>
                    <a:pt x="92" y="761"/>
                    <a:pt x="183" y="1156"/>
                    <a:pt x="274" y="1703"/>
                  </a:cubicBezTo>
                  <a:cubicBezTo>
                    <a:pt x="456" y="2828"/>
                    <a:pt x="730" y="4408"/>
                    <a:pt x="1095" y="6354"/>
                  </a:cubicBezTo>
                  <a:cubicBezTo>
                    <a:pt x="1794" y="10275"/>
                    <a:pt x="2797" y="15685"/>
                    <a:pt x="3891" y="21673"/>
                  </a:cubicBezTo>
                  <a:cubicBezTo>
                    <a:pt x="4438" y="24652"/>
                    <a:pt x="4985" y="27509"/>
                    <a:pt x="5441" y="30093"/>
                  </a:cubicBezTo>
                  <a:cubicBezTo>
                    <a:pt x="5563" y="30761"/>
                    <a:pt x="5684" y="31400"/>
                    <a:pt x="5806" y="32007"/>
                  </a:cubicBezTo>
                  <a:cubicBezTo>
                    <a:pt x="5897" y="32585"/>
                    <a:pt x="5928" y="33193"/>
                    <a:pt x="5897" y="33801"/>
                  </a:cubicBezTo>
                  <a:lnTo>
                    <a:pt x="5897" y="37053"/>
                  </a:lnTo>
                  <a:cubicBezTo>
                    <a:pt x="5928" y="39059"/>
                    <a:pt x="5928" y="40640"/>
                    <a:pt x="5928" y="41795"/>
                  </a:cubicBezTo>
                  <a:cubicBezTo>
                    <a:pt x="5958" y="42342"/>
                    <a:pt x="5958" y="42767"/>
                    <a:pt x="5958" y="43071"/>
                  </a:cubicBezTo>
                  <a:lnTo>
                    <a:pt x="5958" y="43406"/>
                  </a:lnTo>
                  <a:cubicBezTo>
                    <a:pt x="5928" y="43436"/>
                    <a:pt x="5928" y="43467"/>
                    <a:pt x="5958" y="43527"/>
                  </a:cubicBezTo>
                  <a:cubicBezTo>
                    <a:pt x="5988" y="43467"/>
                    <a:pt x="6019" y="43436"/>
                    <a:pt x="6019" y="43406"/>
                  </a:cubicBezTo>
                  <a:lnTo>
                    <a:pt x="6019" y="43071"/>
                  </a:lnTo>
                  <a:lnTo>
                    <a:pt x="6019" y="41764"/>
                  </a:lnTo>
                  <a:cubicBezTo>
                    <a:pt x="6049" y="40640"/>
                    <a:pt x="6080" y="39029"/>
                    <a:pt x="6080" y="37053"/>
                  </a:cubicBezTo>
                  <a:lnTo>
                    <a:pt x="6080" y="33801"/>
                  </a:lnTo>
                  <a:cubicBezTo>
                    <a:pt x="6080" y="33193"/>
                    <a:pt x="6080" y="32585"/>
                    <a:pt x="5988" y="31977"/>
                  </a:cubicBezTo>
                  <a:cubicBezTo>
                    <a:pt x="5867" y="31369"/>
                    <a:pt x="5776" y="30731"/>
                    <a:pt x="5654" y="30062"/>
                  </a:cubicBezTo>
                  <a:cubicBezTo>
                    <a:pt x="5168" y="27478"/>
                    <a:pt x="4651" y="24621"/>
                    <a:pt x="4104" y="21643"/>
                  </a:cubicBezTo>
                  <a:cubicBezTo>
                    <a:pt x="2979" y="15655"/>
                    <a:pt x="1976" y="10275"/>
                    <a:pt x="1247" y="6323"/>
                  </a:cubicBezTo>
                  <a:cubicBezTo>
                    <a:pt x="882" y="4378"/>
                    <a:pt x="548" y="2797"/>
                    <a:pt x="335" y="1703"/>
                  </a:cubicBezTo>
                  <a:cubicBezTo>
                    <a:pt x="244" y="1156"/>
                    <a:pt x="152" y="730"/>
                    <a:pt x="92" y="426"/>
                  </a:cubicBezTo>
                  <a:cubicBezTo>
                    <a:pt x="61" y="305"/>
                    <a:pt x="61" y="183"/>
                    <a:pt x="31" y="122"/>
                  </a:cubicBezTo>
                  <a:cubicBezTo>
                    <a:pt x="31" y="62"/>
                    <a:pt x="0" y="31"/>
                    <a:pt x="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53"/>
            <p:cNvSpPr/>
            <p:nvPr/>
          </p:nvSpPr>
          <p:spPr>
            <a:xfrm>
              <a:off x="3016275" y="2906875"/>
              <a:ext cx="21300" cy="105650"/>
            </a:xfrm>
            <a:custGeom>
              <a:rect b="b" l="l" r="r" t="t"/>
              <a:pathLst>
                <a:path extrusionOk="0" h="4226" w="852">
                  <a:moveTo>
                    <a:pt x="213" y="0"/>
                  </a:moveTo>
                  <a:lnTo>
                    <a:pt x="213" y="0"/>
                  </a:lnTo>
                  <a:cubicBezTo>
                    <a:pt x="426" y="699"/>
                    <a:pt x="517" y="1398"/>
                    <a:pt x="517" y="2128"/>
                  </a:cubicBezTo>
                  <a:cubicBezTo>
                    <a:pt x="457" y="2857"/>
                    <a:pt x="274" y="3556"/>
                    <a:pt x="1" y="4225"/>
                  </a:cubicBezTo>
                  <a:cubicBezTo>
                    <a:pt x="153" y="4073"/>
                    <a:pt x="274" y="3891"/>
                    <a:pt x="335" y="3678"/>
                  </a:cubicBezTo>
                  <a:cubicBezTo>
                    <a:pt x="791" y="2705"/>
                    <a:pt x="852" y="1611"/>
                    <a:pt x="517" y="578"/>
                  </a:cubicBezTo>
                  <a:cubicBezTo>
                    <a:pt x="457" y="365"/>
                    <a:pt x="365" y="152"/>
                    <a:pt x="2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53"/>
            <p:cNvSpPr/>
            <p:nvPr/>
          </p:nvSpPr>
          <p:spPr>
            <a:xfrm>
              <a:off x="2671300" y="2886350"/>
              <a:ext cx="150475" cy="80475"/>
            </a:xfrm>
            <a:custGeom>
              <a:rect b="b" l="l" r="r" t="t"/>
              <a:pathLst>
                <a:path extrusionOk="0" h="3219" w="6019">
                  <a:moveTo>
                    <a:pt x="5988" y="1"/>
                  </a:moveTo>
                  <a:cubicBezTo>
                    <a:pt x="5927" y="396"/>
                    <a:pt x="5806" y="791"/>
                    <a:pt x="5654" y="1156"/>
                  </a:cubicBezTo>
                  <a:cubicBezTo>
                    <a:pt x="5128" y="2362"/>
                    <a:pt x="3954" y="3046"/>
                    <a:pt x="2755" y="3046"/>
                  </a:cubicBezTo>
                  <a:cubicBezTo>
                    <a:pt x="2081" y="3046"/>
                    <a:pt x="1400" y="2830"/>
                    <a:pt x="821" y="2371"/>
                  </a:cubicBezTo>
                  <a:cubicBezTo>
                    <a:pt x="517" y="2098"/>
                    <a:pt x="243" y="1824"/>
                    <a:pt x="0" y="1520"/>
                  </a:cubicBezTo>
                  <a:lnTo>
                    <a:pt x="0" y="1520"/>
                  </a:lnTo>
                  <a:cubicBezTo>
                    <a:pt x="30" y="1612"/>
                    <a:pt x="61" y="1703"/>
                    <a:pt x="152" y="1794"/>
                  </a:cubicBezTo>
                  <a:cubicBezTo>
                    <a:pt x="304" y="2067"/>
                    <a:pt x="517" y="2280"/>
                    <a:pt x="760" y="2463"/>
                  </a:cubicBezTo>
                  <a:cubicBezTo>
                    <a:pt x="1094" y="2767"/>
                    <a:pt x="1489" y="2979"/>
                    <a:pt x="1945" y="3101"/>
                  </a:cubicBezTo>
                  <a:cubicBezTo>
                    <a:pt x="2218" y="3181"/>
                    <a:pt x="2508" y="3219"/>
                    <a:pt x="2801" y="3219"/>
                  </a:cubicBezTo>
                  <a:cubicBezTo>
                    <a:pt x="3063" y="3219"/>
                    <a:pt x="3328" y="3189"/>
                    <a:pt x="3587" y="3131"/>
                  </a:cubicBezTo>
                  <a:cubicBezTo>
                    <a:pt x="4103" y="2979"/>
                    <a:pt x="4620" y="2706"/>
                    <a:pt x="5015" y="2311"/>
                  </a:cubicBezTo>
                  <a:cubicBezTo>
                    <a:pt x="5319" y="2007"/>
                    <a:pt x="5593" y="1642"/>
                    <a:pt x="5775" y="1216"/>
                  </a:cubicBezTo>
                  <a:cubicBezTo>
                    <a:pt x="5897" y="943"/>
                    <a:pt x="5958" y="639"/>
                    <a:pt x="5988" y="335"/>
                  </a:cubicBezTo>
                  <a:cubicBezTo>
                    <a:pt x="6018" y="244"/>
                    <a:pt x="6018" y="122"/>
                    <a:pt x="598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53"/>
            <p:cNvSpPr/>
            <p:nvPr/>
          </p:nvSpPr>
          <p:spPr>
            <a:xfrm>
              <a:off x="2540575" y="1653050"/>
              <a:ext cx="297150" cy="600800"/>
            </a:xfrm>
            <a:custGeom>
              <a:rect b="b" l="l" r="r" t="t"/>
              <a:pathLst>
                <a:path extrusionOk="0" h="24032" w="11886">
                  <a:moveTo>
                    <a:pt x="11886" y="1"/>
                  </a:moveTo>
                  <a:cubicBezTo>
                    <a:pt x="7721" y="1"/>
                    <a:pt x="6445" y="3800"/>
                    <a:pt x="6202" y="4651"/>
                  </a:cubicBezTo>
                  <a:cubicBezTo>
                    <a:pt x="6050" y="5533"/>
                    <a:pt x="6019" y="6444"/>
                    <a:pt x="6141" y="7326"/>
                  </a:cubicBezTo>
                  <a:cubicBezTo>
                    <a:pt x="6171" y="8207"/>
                    <a:pt x="6171" y="9150"/>
                    <a:pt x="5746" y="9940"/>
                  </a:cubicBezTo>
                  <a:cubicBezTo>
                    <a:pt x="4864" y="11520"/>
                    <a:pt x="2493" y="12068"/>
                    <a:pt x="2129" y="13831"/>
                  </a:cubicBezTo>
                  <a:cubicBezTo>
                    <a:pt x="1886" y="15016"/>
                    <a:pt x="2645" y="16232"/>
                    <a:pt x="2311" y="17387"/>
                  </a:cubicBezTo>
                  <a:cubicBezTo>
                    <a:pt x="2007" y="18359"/>
                    <a:pt x="974" y="18907"/>
                    <a:pt x="518" y="19818"/>
                  </a:cubicBezTo>
                  <a:cubicBezTo>
                    <a:pt x="1" y="20882"/>
                    <a:pt x="366" y="22159"/>
                    <a:pt x="761" y="23284"/>
                  </a:cubicBezTo>
                  <a:cubicBezTo>
                    <a:pt x="852" y="23587"/>
                    <a:pt x="1004" y="23922"/>
                    <a:pt x="1308" y="24013"/>
                  </a:cubicBezTo>
                  <a:cubicBezTo>
                    <a:pt x="1375" y="24024"/>
                    <a:pt x="1446" y="24031"/>
                    <a:pt x="1517" y="24031"/>
                  </a:cubicBezTo>
                  <a:cubicBezTo>
                    <a:pt x="1642" y="24031"/>
                    <a:pt x="1770" y="24010"/>
                    <a:pt x="1886" y="23952"/>
                  </a:cubicBezTo>
                  <a:lnTo>
                    <a:pt x="10062" y="21703"/>
                  </a:lnTo>
                  <a:lnTo>
                    <a:pt x="1188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53"/>
            <p:cNvSpPr/>
            <p:nvPr/>
          </p:nvSpPr>
          <p:spPr>
            <a:xfrm>
              <a:off x="3569475" y="2352550"/>
              <a:ext cx="194575" cy="235200"/>
            </a:xfrm>
            <a:custGeom>
              <a:rect b="b" l="l" r="r" t="t"/>
              <a:pathLst>
                <a:path extrusionOk="0" h="9408" w="7783">
                  <a:moveTo>
                    <a:pt x="4219" y="0"/>
                  </a:moveTo>
                  <a:cubicBezTo>
                    <a:pt x="3987" y="0"/>
                    <a:pt x="3758" y="165"/>
                    <a:pt x="3739" y="440"/>
                  </a:cubicBezTo>
                  <a:cubicBezTo>
                    <a:pt x="3618" y="927"/>
                    <a:pt x="3405" y="1413"/>
                    <a:pt x="3162" y="1869"/>
                  </a:cubicBezTo>
                  <a:cubicBezTo>
                    <a:pt x="2949" y="2203"/>
                    <a:pt x="2706" y="2538"/>
                    <a:pt x="2402" y="2811"/>
                  </a:cubicBezTo>
                  <a:cubicBezTo>
                    <a:pt x="2037" y="3146"/>
                    <a:pt x="1703" y="3389"/>
                    <a:pt x="1429" y="3602"/>
                  </a:cubicBezTo>
                  <a:lnTo>
                    <a:pt x="1" y="5000"/>
                  </a:lnTo>
                  <a:lnTo>
                    <a:pt x="1308" y="9407"/>
                  </a:lnTo>
                  <a:lnTo>
                    <a:pt x="2919" y="9407"/>
                  </a:lnTo>
                  <a:cubicBezTo>
                    <a:pt x="4378" y="9255"/>
                    <a:pt x="5198" y="9225"/>
                    <a:pt x="5594" y="8860"/>
                  </a:cubicBezTo>
                  <a:cubicBezTo>
                    <a:pt x="6141" y="8313"/>
                    <a:pt x="5381" y="7827"/>
                    <a:pt x="5381" y="7827"/>
                  </a:cubicBezTo>
                  <a:cubicBezTo>
                    <a:pt x="5381" y="7827"/>
                    <a:pt x="6445" y="7431"/>
                    <a:pt x="6353" y="6793"/>
                  </a:cubicBezTo>
                  <a:cubicBezTo>
                    <a:pt x="6293" y="6368"/>
                    <a:pt x="5776" y="6307"/>
                    <a:pt x="5776" y="6307"/>
                  </a:cubicBezTo>
                  <a:cubicBezTo>
                    <a:pt x="5776" y="6307"/>
                    <a:pt x="6718" y="5942"/>
                    <a:pt x="6901" y="5547"/>
                  </a:cubicBezTo>
                  <a:cubicBezTo>
                    <a:pt x="7144" y="5030"/>
                    <a:pt x="6505" y="4726"/>
                    <a:pt x="6505" y="4726"/>
                  </a:cubicBezTo>
                  <a:cubicBezTo>
                    <a:pt x="7782" y="3966"/>
                    <a:pt x="7660" y="3176"/>
                    <a:pt x="7357" y="3085"/>
                  </a:cubicBezTo>
                  <a:cubicBezTo>
                    <a:pt x="7338" y="3081"/>
                    <a:pt x="7316" y="3079"/>
                    <a:pt x="7292" y="3079"/>
                  </a:cubicBezTo>
                  <a:cubicBezTo>
                    <a:pt x="6935" y="3079"/>
                    <a:pt x="6080" y="3480"/>
                    <a:pt x="6080" y="3480"/>
                  </a:cubicBezTo>
                  <a:cubicBezTo>
                    <a:pt x="5607" y="3615"/>
                    <a:pt x="4695" y="3890"/>
                    <a:pt x="4122" y="3890"/>
                  </a:cubicBezTo>
                  <a:cubicBezTo>
                    <a:pt x="3663" y="3890"/>
                    <a:pt x="3422" y="3714"/>
                    <a:pt x="3800" y="3146"/>
                  </a:cubicBezTo>
                  <a:cubicBezTo>
                    <a:pt x="4651" y="1899"/>
                    <a:pt x="4803" y="592"/>
                    <a:pt x="4621" y="228"/>
                  </a:cubicBezTo>
                  <a:cubicBezTo>
                    <a:pt x="4525" y="71"/>
                    <a:pt x="4371" y="0"/>
                    <a:pt x="421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53"/>
            <p:cNvSpPr/>
            <p:nvPr/>
          </p:nvSpPr>
          <p:spPr>
            <a:xfrm>
              <a:off x="3660675" y="2445625"/>
              <a:ext cx="71450" cy="53975"/>
            </a:xfrm>
            <a:custGeom>
              <a:rect b="b" l="l" r="r" t="t"/>
              <a:pathLst>
                <a:path extrusionOk="0" h="2159" w="2858">
                  <a:moveTo>
                    <a:pt x="2219" y="0"/>
                  </a:moveTo>
                  <a:cubicBezTo>
                    <a:pt x="1946" y="122"/>
                    <a:pt x="1702" y="243"/>
                    <a:pt x="1459" y="426"/>
                  </a:cubicBezTo>
                  <a:lnTo>
                    <a:pt x="699" y="942"/>
                  </a:lnTo>
                  <a:cubicBezTo>
                    <a:pt x="517" y="1064"/>
                    <a:pt x="365" y="1155"/>
                    <a:pt x="243" y="1307"/>
                  </a:cubicBezTo>
                  <a:cubicBezTo>
                    <a:pt x="61" y="1459"/>
                    <a:pt x="0" y="1733"/>
                    <a:pt x="122" y="1976"/>
                  </a:cubicBezTo>
                  <a:cubicBezTo>
                    <a:pt x="213" y="2067"/>
                    <a:pt x="304" y="2128"/>
                    <a:pt x="456" y="2158"/>
                  </a:cubicBezTo>
                  <a:cubicBezTo>
                    <a:pt x="547" y="2158"/>
                    <a:pt x="669" y="2158"/>
                    <a:pt x="760" y="2128"/>
                  </a:cubicBezTo>
                  <a:cubicBezTo>
                    <a:pt x="943" y="2067"/>
                    <a:pt x="1125" y="2006"/>
                    <a:pt x="1307" y="1945"/>
                  </a:cubicBezTo>
                  <a:cubicBezTo>
                    <a:pt x="1581" y="1824"/>
                    <a:pt x="1885" y="1672"/>
                    <a:pt x="2158" y="1520"/>
                  </a:cubicBezTo>
                  <a:cubicBezTo>
                    <a:pt x="2402" y="1368"/>
                    <a:pt x="2645" y="1216"/>
                    <a:pt x="2857" y="1034"/>
                  </a:cubicBezTo>
                  <a:lnTo>
                    <a:pt x="2857" y="1034"/>
                  </a:lnTo>
                  <a:cubicBezTo>
                    <a:pt x="2584" y="1125"/>
                    <a:pt x="2341" y="1246"/>
                    <a:pt x="2098" y="1398"/>
                  </a:cubicBezTo>
                  <a:cubicBezTo>
                    <a:pt x="1824" y="1520"/>
                    <a:pt x="1550" y="1641"/>
                    <a:pt x="1246" y="1763"/>
                  </a:cubicBezTo>
                  <a:cubicBezTo>
                    <a:pt x="1094" y="1824"/>
                    <a:pt x="912" y="1885"/>
                    <a:pt x="730" y="1945"/>
                  </a:cubicBezTo>
                  <a:cubicBezTo>
                    <a:pt x="679" y="1956"/>
                    <a:pt x="622" y="1962"/>
                    <a:pt x="565" y="1962"/>
                  </a:cubicBezTo>
                  <a:cubicBezTo>
                    <a:pt x="453" y="1962"/>
                    <a:pt x="345" y="1935"/>
                    <a:pt x="304" y="1854"/>
                  </a:cubicBezTo>
                  <a:cubicBezTo>
                    <a:pt x="243" y="1702"/>
                    <a:pt x="274" y="1550"/>
                    <a:pt x="395" y="1429"/>
                  </a:cubicBezTo>
                  <a:cubicBezTo>
                    <a:pt x="517" y="1307"/>
                    <a:pt x="639" y="1186"/>
                    <a:pt x="791" y="1094"/>
                  </a:cubicBezTo>
                  <a:lnTo>
                    <a:pt x="1550" y="547"/>
                  </a:lnTo>
                  <a:cubicBezTo>
                    <a:pt x="1794" y="395"/>
                    <a:pt x="2037" y="213"/>
                    <a:pt x="221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53"/>
            <p:cNvSpPr/>
            <p:nvPr/>
          </p:nvSpPr>
          <p:spPr>
            <a:xfrm>
              <a:off x="3660675" y="2491200"/>
              <a:ext cx="58525" cy="39550"/>
            </a:xfrm>
            <a:custGeom>
              <a:rect b="b" l="l" r="r" t="t"/>
              <a:pathLst>
                <a:path extrusionOk="0" h="1582" w="2341">
                  <a:moveTo>
                    <a:pt x="1429" y="1"/>
                  </a:moveTo>
                  <a:lnTo>
                    <a:pt x="1429" y="1"/>
                  </a:lnTo>
                  <a:cubicBezTo>
                    <a:pt x="1186" y="62"/>
                    <a:pt x="1003" y="153"/>
                    <a:pt x="821" y="274"/>
                  </a:cubicBezTo>
                  <a:cubicBezTo>
                    <a:pt x="639" y="426"/>
                    <a:pt x="456" y="548"/>
                    <a:pt x="274" y="730"/>
                  </a:cubicBezTo>
                  <a:cubicBezTo>
                    <a:pt x="152" y="822"/>
                    <a:pt x="91" y="973"/>
                    <a:pt x="31" y="1125"/>
                  </a:cubicBezTo>
                  <a:cubicBezTo>
                    <a:pt x="0" y="1217"/>
                    <a:pt x="31" y="1308"/>
                    <a:pt x="61" y="1399"/>
                  </a:cubicBezTo>
                  <a:cubicBezTo>
                    <a:pt x="122" y="1490"/>
                    <a:pt x="213" y="1551"/>
                    <a:pt x="304" y="1581"/>
                  </a:cubicBezTo>
                  <a:cubicBezTo>
                    <a:pt x="456" y="1581"/>
                    <a:pt x="639" y="1581"/>
                    <a:pt x="791" y="1490"/>
                  </a:cubicBezTo>
                  <a:lnTo>
                    <a:pt x="1155" y="1308"/>
                  </a:lnTo>
                  <a:lnTo>
                    <a:pt x="1794" y="1004"/>
                  </a:lnTo>
                  <a:cubicBezTo>
                    <a:pt x="2006" y="943"/>
                    <a:pt x="2189" y="822"/>
                    <a:pt x="2341" y="700"/>
                  </a:cubicBezTo>
                  <a:lnTo>
                    <a:pt x="2341" y="700"/>
                  </a:lnTo>
                  <a:cubicBezTo>
                    <a:pt x="2128" y="730"/>
                    <a:pt x="1915" y="791"/>
                    <a:pt x="1733" y="882"/>
                  </a:cubicBezTo>
                  <a:lnTo>
                    <a:pt x="1094" y="1125"/>
                  </a:lnTo>
                  <a:cubicBezTo>
                    <a:pt x="870" y="1210"/>
                    <a:pt x="619" y="1372"/>
                    <a:pt x="414" y="1372"/>
                  </a:cubicBezTo>
                  <a:cubicBezTo>
                    <a:pt x="397" y="1372"/>
                    <a:pt x="381" y="1371"/>
                    <a:pt x="365" y="1369"/>
                  </a:cubicBezTo>
                  <a:cubicBezTo>
                    <a:pt x="243" y="1338"/>
                    <a:pt x="183" y="1247"/>
                    <a:pt x="213" y="1156"/>
                  </a:cubicBezTo>
                  <a:cubicBezTo>
                    <a:pt x="274" y="1034"/>
                    <a:pt x="335" y="913"/>
                    <a:pt x="426" y="852"/>
                  </a:cubicBezTo>
                  <a:cubicBezTo>
                    <a:pt x="578" y="670"/>
                    <a:pt x="730" y="518"/>
                    <a:pt x="912" y="396"/>
                  </a:cubicBezTo>
                  <a:cubicBezTo>
                    <a:pt x="1094" y="274"/>
                    <a:pt x="1246" y="153"/>
                    <a:pt x="142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53"/>
            <p:cNvSpPr/>
            <p:nvPr/>
          </p:nvSpPr>
          <p:spPr>
            <a:xfrm>
              <a:off x="3656875" y="2509450"/>
              <a:ext cx="55500" cy="48100"/>
            </a:xfrm>
            <a:custGeom>
              <a:rect b="b" l="l" r="r" t="t"/>
              <a:pathLst>
                <a:path extrusionOk="0" h="1924" w="2220">
                  <a:moveTo>
                    <a:pt x="2219" y="0"/>
                  </a:moveTo>
                  <a:lnTo>
                    <a:pt x="2219" y="0"/>
                  </a:lnTo>
                  <a:cubicBezTo>
                    <a:pt x="1976" y="61"/>
                    <a:pt x="1763" y="152"/>
                    <a:pt x="1550" y="274"/>
                  </a:cubicBezTo>
                  <a:cubicBezTo>
                    <a:pt x="1338" y="395"/>
                    <a:pt x="1125" y="517"/>
                    <a:pt x="851" y="639"/>
                  </a:cubicBezTo>
                  <a:cubicBezTo>
                    <a:pt x="760" y="730"/>
                    <a:pt x="608" y="821"/>
                    <a:pt x="487" y="882"/>
                  </a:cubicBezTo>
                  <a:cubicBezTo>
                    <a:pt x="335" y="973"/>
                    <a:pt x="183" y="1095"/>
                    <a:pt x="91" y="1216"/>
                  </a:cubicBezTo>
                  <a:cubicBezTo>
                    <a:pt x="0" y="1307"/>
                    <a:pt x="0" y="1429"/>
                    <a:pt x="0" y="1551"/>
                  </a:cubicBezTo>
                  <a:cubicBezTo>
                    <a:pt x="31" y="1642"/>
                    <a:pt x="91" y="1733"/>
                    <a:pt x="183" y="1794"/>
                  </a:cubicBezTo>
                  <a:cubicBezTo>
                    <a:pt x="283" y="1869"/>
                    <a:pt x="424" y="1923"/>
                    <a:pt x="572" y="1923"/>
                  </a:cubicBezTo>
                  <a:cubicBezTo>
                    <a:pt x="604" y="1923"/>
                    <a:pt x="637" y="1921"/>
                    <a:pt x="669" y="1915"/>
                  </a:cubicBezTo>
                  <a:cubicBezTo>
                    <a:pt x="943" y="1885"/>
                    <a:pt x="1186" y="1794"/>
                    <a:pt x="1429" y="1702"/>
                  </a:cubicBezTo>
                  <a:cubicBezTo>
                    <a:pt x="1672" y="1611"/>
                    <a:pt x="1885" y="1490"/>
                    <a:pt x="2037" y="1307"/>
                  </a:cubicBezTo>
                  <a:cubicBezTo>
                    <a:pt x="2037" y="1305"/>
                    <a:pt x="2035" y="1303"/>
                    <a:pt x="2031" y="1303"/>
                  </a:cubicBezTo>
                  <a:cubicBezTo>
                    <a:pt x="1992" y="1303"/>
                    <a:pt x="1756" y="1437"/>
                    <a:pt x="1368" y="1520"/>
                  </a:cubicBezTo>
                  <a:cubicBezTo>
                    <a:pt x="1125" y="1611"/>
                    <a:pt x="882" y="1672"/>
                    <a:pt x="639" y="1702"/>
                  </a:cubicBezTo>
                  <a:cubicBezTo>
                    <a:pt x="517" y="1702"/>
                    <a:pt x="395" y="1672"/>
                    <a:pt x="274" y="1611"/>
                  </a:cubicBezTo>
                  <a:cubicBezTo>
                    <a:pt x="183" y="1551"/>
                    <a:pt x="152" y="1399"/>
                    <a:pt x="243" y="1307"/>
                  </a:cubicBezTo>
                  <a:cubicBezTo>
                    <a:pt x="335" y="1186"/>
                    <a:pt x="456" y="1095"/>
                    <a:pt x="578" y="1034"/>
                  </a:cubicBezTo>
                  <a:lnTo>
                    <a:pt x="943" y="760"/>
                  </a:lnTo>
                  <a:cubicBezTo>
                    <a:pt x="1186" y="639"/>
                    <a:pt x="1429" y="517"/>
                    <a:pt x="1611" y="395"/>
                  </a:cubicBezTo>
                  <a:cubicBezTo>
                    <a:pt x="1824" y="304"/>
                    <a:pt x="2037" y="152"/>
                    <a:pt x="221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53"/>
            <p:cNvSpPr/>
            <p:nvPr/>
          </p:nvSpPr>
          <p:spPr>
            <a:xfrm>
              <a:off x="3657625" y="2545150"/>
              <a:ext cx="44875" cy="39875"/>
            </a:xfrm>
            <a:custGeom>
              <a:rect b="b" l="l" r="r" t="t"/>
              <a:pathLst>
                <a:path extrusionOk="0" h="1595" w="1795">
                  <a:moveTo>
                    <a:pt x="1794" y="1"/>
                  </a:moveTo>
                  <a:lnTo>
                    <a:pt x="1794" y="1"/>
                  </a:lnTo>
                  <a:cubicBezTo>
                    <a:pt x="1368" y="92"/>
                    <a:pt x="943" y="274"/>
                    <a:pt x="578" y="548"/>
                  </a:cubicBezTo>
                  <a:cubicBezTo>
                    <a:pt x="396" y="609"/>
                    <a:pt x="244" y="730"/>
                    <a:pt x="153" y="882"/>
                  </a:cubicBezTo>
                  <a:cubicBezTo>
                    <a:pt x="61" y="1004"/>
                    <a:pt x="1" y="1186"/>
                    <a:pt x="61" y="1369"/>
                  </a:cubicBezTo>
                  <a:cubicBezTo>
                    <a:pt x="92" y="1460"/>
                    <a:pt x="183" y="1551"/>
                    <a:pt x="305" y="1581"/>
                  </a:cubicBezTo>
                  <a:cubicBezTo>
                    <a:pt x="325" y="1592"/>
                    <a:pt x="342" y="1595"/>
                    <a:pt x="355" y="1595"/>
                  </a:cubicBezTo>
                  <a:cubicBezTo>
                    <a:pt x="382" y="1595"/>
                    <a:pt x="396" y="1581"/>
                    <a:pt x="396" y="1581"/>
                  </a:cubicBezTo>
                  <a:cubicBezTo>
                    <a:pt x="426" y="1551"/>
                    <a:pt x="244" y="1521"/>
                    <a:pt x="183" y="1308"/>
                  </a:cubicBezTo>
                  <a:cubicBezTo>
                    <a:pt x="153" y="1186"/>
                    <a:pt x="213" y="1095"/>
                    <a:pt x="274" y="1004"/>
                  </a:cubicBezTo>
                  <a:cubicBezTo>
                    <a:pt x="396" y="852"/>
                    <a:pt x="517" y="761"/>
                    <a:pt x="669" y="700"/>
                  </a:cubicBezTo>
                  <a:cubicBezTo>
                    <a:pt x="1065" y="518"/>
                    <a:pt x="1460" y="274"/>
                    <a:pt x="179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53"/>
            <p:cNvSpPr/>
            <p:nvPr/>
          </p:nvSpPr>
          <p:spPr>
            <a:xfrm>
              <a:off x="2890900" y="2245000"/>
              <a:ext cx="735600" cy="469650"/>
            </a:xfrm>
            <a:custGeom>
              <a:rect b="b" l="l" r="r" t="t"/>
              <a:pathLst>
                <a:path extrusionOk="0" h="18786" w="29424">
                  <a:moveTo>
                    <a:pt x="8785" y="1"/>
                  </a:moveTo>
                  <a:lnTo>
                    <a:pt x="0" y="1672"/>
                  </a:lnTo>
                  <a:cubicBezTo>
                    <a:pt x="456" y="4530"/>
                    <a:pt x="2584" y="9484"/>
                    <a:pt x="4469" y="13800"/>
                  </a:cubicBezTo>
                  <a:cubicBezTo>
                    <a:pt x="6323" y="18116"/>
                    <a:pt x="7842" y="18724"/>
                    <a:pt x="13192" y="18785"/>
                  </a:cubicBezTo>
                  <a:cubicBezTo>
                    <a:pt x="13237" y="18786"/>
                    <a:pt x="13283" y="18786"/>
                    <a:pt x="13329" y="18786"/>
                  </a:cubicBezTo>
                  <a:cubicBezTo>
                    <a:pt x="19073" y="18786"/>
                    <a:pt x="29423" y="15046"/>
                    <a:pt x="29423" y="15046"/>
                  </a:cubicBezTo>
                  <a:lnTo>
                    <a:pt x="27417" y="8177"/>
                  </a:lnTo>
                  <a:cubicBezTo>
                    <a:pt x="27417" y="8177"/>
                    <a:pt x="16031" y="10497"/>
                    <a:pt x="13581" y="10497"/>
                  </a:cubicBezTo>
                  <a:cubicBezTo>
                    <a:pt x="13400" y="10497"/>
                    <a:pt x="13267" y="10484"/>
                    <a:pt x="13192" y="10457"/>
                  </a:cubicBezTo>
                  <a:cubicBezTo>
                    <a:pt x="12128" y="10062"/>
                    <a:pt x="11156" y="6718"/>
                    <a:pt x="10305" y="4438"/>
                  </a:cubicBezTo>
                  <a:cubicBezTo>
                    <a:pt x="10183" y="4195"/>
                    <a:pt x="8785" y="1"/>
                    <a:pt x="878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53"/>
            <p:cNvSpPr/>
            <p:nvPr/>
          </p:nvSpPr>
          <p:spPr>
            <a:xfrm>
              <a:off x="2944100" y="2454725"/>
              <a:ext cx="682400" cy="268575"/>
            </a:xfrm>
            <a:custGeom>
              <a:rect b="b" l="l" r="r" t="t"/>
              <a:pathLst>
                <a:path extrusionOk="0" h="10743" w="27296">
                  <a:moveTo>
                    <a:pt x="0" y="1"/>
                  </a:moveTo>
                  <a:cubicBezTo>
                    <a:pt x="0" y="1"/>
                    <a:pt x="31" y="122"/>
                    <a:pt x="122" y="335"/>
                  </a:cubicBezTo>
                  <a:cubicBezTo>
                    <a:pt x="213" y="518"/>
                    <a:pt x="334" y="852"/>
                    <a:pt x="517" y="1217"/>
                  </a:cubicBezTo>
                  <a:cubicBezTo>
                    <a:pt x="821" y="2007"/>
                    <a:pt x="1307" y="3101"/>
                    <a:pt x="2037" y="4439"/>
                  </a:cubicBezTo>
                  <a:cubicBezTo>
                    <a:pt x="2827" y="6019"/>
                    <a:pt x="3891" y="7448"/>
                    <a:pt x="5167" y="8694"/>
                  </a:cubicBezTo>
                  <a:cubicBezTo>
                    <a:pt x="5958" y="9423"/>
                    <a:pt x="6870" y="9971"/>
                    <a:pt x="7842" y="10335"/>
                  </a:cubicBezTo>
                  <a:cubicBezTo>
                    <a:pt x="8389" y="10518"/>
                    <a:pt x="8936" y="10639"/>
                    <a:pt x="9484" y="10670"/>
                  </a:cubicBezTo>
                  <a:cubicBezTo>
                    <a:pt x="9906" y="10714"/>
                    <a:pt x="10329" y="10742"/>
                    <a:pt x="10740" y="10742"/>
                  </a:cubicBezTo>
                  <a:cubicBezTo>
                    <a:pt x="10890" y="10742"/>
                    <a:pt x="11039" y="10739"/>
                    <a:pt x="11186" y="10730"/>
                  </a:cubicBezTo>
                  <a:cubicBezTo>
                    <a:pt x="13344" y="10548"/>
                    <a:pt x="15502" y="10183"/>
                    <a:pt x="17569" y="9606"/>
                  </a:cubicBezTo>
                  <a:cubicBezTo>
                    <a:pt x="19514" y="9120"/>
                    <a:pt x="21247" y="8664"/>
                    <a:pt x="22706" y="8238"/>
                  </a:cubicBezTo>
                  <a:cubicBezTo>
                    <a:pt x="24134" y="7813"/>
                    <a:pt x="25289" y="7417"/>
                    <a:pt x="26080" y="7144"/>
                  </a:cubicBezTo>
                  <a:cubicBezTo>
                    <a:pt x="26475" y="6992"/>
                    <a:pt x="26779" y="6870"/>
                    <a:pt x="26991" y="6779"/>
                  </a:cubicBezTo>
                  <a:cubicBezTo>
                    <a:pt x="27083" y="6749"/>
                    <a:pt x="27204" y="6688"/>
                    <a:pt x="27295" y="6657"/>
                  </a:cubicBezTo>
                  <a:cubicBezTo>
                    <a:pt x="27174" y="6657"/>
                    <a:pt x="27083" y="6688"/>
                    <a:pt x="26961" y="6749"/>
                  </a:cubicBezTo>
                  <a:lnTo>
                    <a:pt x="26049" y="7053"/>
                  </a:lnTo>
                  <a:cubicBezTo>
                    <a:pt x="25259" y="7326"/>
                    <a:pt x="24074" y="7691"/>
                    <a:pt x="22645" y="8086"/>
                  </a:cubicBezTo>
                  <a:cubicBezTo>
                    <a:pt x="21186" y="8512"/>
                    <a:pt x="19453" y="8937"/>
                    <a:pt x="17538" y="9423"/>
                  </a:cubicBezTo>
                  <a:cubicBezTo>
                    <a:pt x="15441" y="10001"/>
                    <a:pt x="13313" y="10366"/>
                    <a:pt x="11186" y="10518"/>
                  </a:cubicBezTo>
                  <a:cubicBezTo>
                    <a:pt x="11017" y="10527"/>
                    <a:pt x="10850" y="10530"/>
                    <a:pt x="10685" y="10530"/>
                  </a:cubicBezTo>
                  <a:cubicBezTo>
                    <a:pt x="10285" y="10530"/>
                    <a:pt x="9892" y="10509"/>
                    <a:pt x="9484" y="10487"/>
                  </a:cubicBezTo>
                  <a:cubicBezTo>
                    <a:pt x="8967" y="10427"/>
                    <a:pt x="8420" y="10305"/>
                    <a:pt x="7903" y="10153"/>
                  </a:cubicBezTo>
                  <a:cubicBezTo>
                    <a:pt x="6930" y="9788"/>
                    <a:pt x="6049" y="9241"/>
                    <a:pt x="5289" y="8572"/>
                  </a:cubicBezTo>
                  <a:cubicBezTo>
                    <a:pt x="4012" y="7357"/>
                    <a:pt x="2948" y="5928"/>
                    <a:pt x="2128" y="4378"/>
                  </a:cubicBezTo>
                  <a:cubicBezTo>
                    <a:pt x="1429" y="3071"/>
                    <a:pt x="912" y="1946"/>
                    <a:pt x="578" y="1186"/>
                  </a:cubicBezTo>
                  <a:lnTo>
                    <a:pt x="152" y="305"/>
                  </a:lnTo>
                  <a:cubicBezTo>
                    <a:pt x="122" y="214"/>
                    <a:pt x="61" y="92"/>
                    <a:pt x="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53"/>
            <p:cNvSpPr/>
            <p:nvPr/>
          </p:nvSpPr>
          <p:spPr>
            <a:xfrm>
              <a:off x="3250325" y="2526550"/>
              <a:ext cx="214325" cy="199500"/>
            </a:xfrm>
            <a:custGeom>
              <a:rect b="b" l="l" r="r" t="t"/>
              <a:pathLst>
                <a:path extrusionOk="0" h="7980" w="8573">
                  <a:moveTo>
                    <a:pt x="1499" y="0"/>
                  </a:moveTo>
                  <a:cubicBezTo>
                    <a:pt x="1272" y="0"/>
                    <a:pt x="1063" y="200"/>
                    <a:pt x="1125" y="471"/>
                  </a:cubicBezTo>
                  <a:cubicBezTo>
                    <a:pt x="1095" y="867"/>
                    <a:pt x="1004" y="1292"/>
                    <a:pt x="852" y="1687"/>
                  </a:cubicBezTo>
                  <a:cubicBezTo>
                    <a:pt x="730" y="1991"/>
                    <a:pt x="578" y="2295"/>
                    <a:pt x="365" y="2569"/>
                  </a:cubicBezTo>
                  <a:cubicBezTo>
                    <a:pt x="246" y="2748"/>
                    <a:pt x="127" y="2898"/>
                    <a:pt x="7" y="3047"/>
                  </a:cubicBezTo>
                  <a:lnTo>
                    <a:pt x="7" y="3047"/>
                  </a:lnTo>
                  <a:lnTo>
                    <a:pt x="1" y="3025"/>
                  </a:lnTo>
                  <a:lnTo>
                    <a:pt x="1" y="3055"/>
                  </a:lnTo>
                  <a:cubicBezTo>
                    <a:pt x="3" y="3052"/>
                    <a:pt x="5" y="3050"/>
                    <a:pt x="7" y="3047"/>
                  </a:cubicBezTo>
                  <a:lnTo>
                    <a:pt x="7" y="3047"/>
                  </a:lnTo>
                  <a:lnTo>
                    <a:pt x="1460" y="7979"/>
                  </a:lnTo>
                  <a:cubicBezTo>
                    <a:pt x="3010" y="7675"/>
                    <a:pt x="4530" y="7280"/>
                    <a:pt x="6019" y="6824"/>
                  </a:cubicBezTo>
                  <a:cubicBezTo>
                    <a:pt x="7751" y="6216"/>
                    <a:pt x="7691" y="6034"/>
                    <a:pt x="7599" y="5851"/>
                  </a:cubicBezTo>
                  <a:cubicBezTo>
                    <a:pt x="7554" y="5774"/>
                    <a:pt x="7451" y="5742"/>
                    <a:pt x="7312" y="5742"/>
                  </a:cubicBezTo>
                  <a:cubicBezTo>
                    <a:pt x="6705" y="5742"/>
                    <a:pt x="5393" y="6343"/>
                    <a:pt x="4982" y="6343"/>
                  </a:cubicBezTo>
                  <a:cubicBezTo>
                    <a:pt x="4861" y="6343"/>
                    <a:pt x="4818" y="6291"/>
                    <a:pt x="4894" y="6155"/>
                  </a:cubicBezTo>
                  <a:cubicBezTo>
                    <a:pt x="5320" y="5487"/>
                    <a:pt x="8572" y="4727"/>
                    <a:pt x="8238" y="4210"/>
                  </a:cubicBezTo>
                  <a:cubicBezTo>
                    <a:pt x="8165" y="4096"/>
                    <a:pt x="8020" y="4048"/>
                    <a:pt x="7827" y="4048"/>
                  </a:cubicBezTo>
                  <a:cubicBezTo>
                    <a:pt x="6894" y="4048"/>
                    <a:pt x="4853" y="5173"/>
                    <a:pt x="4651" y="5274"/>
                  </a:cubicBezTo>
                  <a:cubicBezTo>
                    <a:pt x="4617" y="5291"/>
                    <a:pt x="4583" y="5298"/>
                    <a:pt x="4552" y="5298"/>
                  </a:cubicBezTo>
                  <a:cubicBezTo>
                    <a:pt x="4357" y="5298"/>
                    <a:pt x="4229" y="5018"/>
                    <a:pt x="4438" y="4940"/>
                  </a:cubicBezTo>
                  <a:cubicBezTo>
                    <a:pt x="4773" y="4788"/>
                    <a:pt x="8359" y="3268"/>
                    <a:pt x="7934" y="2599"/>
                  </a:cubicBezTo>
                  <a:cubicBezTo>
                    <a:pt x="7873" y="2495"/>
                    <a:pt x="7778" y="2458"/>
                    <a:pt x="7672" y="2458"/>
                  </a:cubicBezTo>
                  <a:cubicBezTo>
                    <a:pt x="7408" y="2458"/>
                    <a:pt x="7083" y="2690"/>
                    <a:pt x="7083" y="2690"/>
                  </a:cubicBezTo>
                  <a:cubicBezTo>
                    <a:pt x="7083" y="2690"/>
                    <a:pt x="4395" y="4072"/>
                    <a:pt x="3769" y="4072"/>
                  </a:cubicBezTo>
                  <a:cubicBezTo>
                    <a:pt x="3707" y="4072"/>
                    <a:pt x="3665" y="4058"/>
                    <a:pt x="3648" y="4028"/>
                  </a:cubicBezTo>
                  <a:cubicBezTo>
                    <a:pt x="3466" y="3724"/>
                    <a:pt x="5350" y="2660"/>
                    <a:pt x="5989" y="2356"/>
                  </a:cubicBezTo>
                  <a:cubicBezTo>
                    <a:pt x="6627" y="2052"/>
                    <a:pt x="6748" y="1626"/>
                    <a:pt x="6384" y="1444"/>
                  </a:cubicBezTo>
                  <a:cubicBezTo>
                    <a:pt x="6370" y="1440"/>
                    <a:pt x="6353" y="1437"/>
                    <a:pt x="6332" y="1437"/>
                  </a:cubicBezTo>
                  <a:cubicBezTo>
                    <a:pt x="5918" y="1437"/>
                    <a:pt x="4073" y="2249"/>
                    <a:pt x="3466" y="2538"/>
                  </a:cubicBezTo>
                  <a:cubicBezTo>
                    <a:pt x="3041" y="2751"/>
                    <a:pt x="2186" y="3197"/>
                    <a:pt x="1744" y="3197"/>
                  </a:cubicBezTo>
                  <a:cubicBezTo>
                    <a:pt x="1491" y="3197"/>
                    <a:pt x="1374" y="3050"/>
                    <a:pt x="1551" y="2629"/>
                  </a:cubicBezTo>
                  <a:cubicBezTo>
                    <a:pt x="2037" y="1505"/>
                    <a:pt x="2007" y="441"/>
                    <a:pt x="1794" y="137"/>
                  </a:cubicBezTo>
                  <a:cubicBezTo>
                    <a:pt x="1708" y="42"/>
                    <a:pt x="1602" y="0"/>
                    <a:pt x="149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53"/>
            <p:cNvSpPr/>
            <p:nvPr/>
          </p:nvSpPr>
          <p:spPr>
            <a:xfrm>
              <a:off x="2546675" y="2106700"/>
              <a:ext cx="601100" cy="794125"/>
            </a:xfrm>
            <a:custGeom>
              <a:rect b="b" l="l" r="r" t="t"/>
              <a:pathLst>
                <a:path extrusionOk="0" h="31765" w="24044">
                  <a:moveTo>
                    <a:pt x="6991" y="1"/>
                  </a:moveTo>
                  <a:cubicBezTo>
                    <a:pt x="6991" y="1"/>
                    <a:pt x="0" y="700"/>
                    <a:pt x="0" y="8785"/>
                  </a:cubicBezTo>
                  <a:cubicBezTo>
                    <a:pt x="0" y="12584"/>
                    <a:pt x="4195" y="19940"/>
                    <a:pt x="4924" y="21734"/>
                  </a:cubicBezTo>
                  <a:cubicBezTo>
                    <a:pt x="4195" y="24044"/>
                    <a:pt x="2097" y="27600"/>
                    <a:pt x="1642" y="30305"/>
                  </a:cubicBezTo>
                  <a:lnTo>
                    <a:pt x="21490" y="31764"/>
                  </a:lnTo>
                  <a:lnTo>
                    <a:pt x="21915" y="19819"/>
                  </a:lnTo>
                  <a:lnTo>
                    <a:pt x="22827" y="14043"/>
                  </a:lnTo>
                  <a:lnTo>
                    <a:pt x="24043" y="10244"/>
                  </a:lnTo>
                  <a:cubicBezTo>
                    <a:pt x="22059" y="1423"/>
                    <a:pt x="18656" y="903"/>
                    <a:pt x="17881" y="903"/>
                  </a:cubicBezTo>
                  <a:cubicBezTo>
                    <a:pt x="17778" y="903"/>
                    <a:pt x="17721" y="913"/>
                    <a:pt x="17721" y="913"/>
                  </a:cubicBezTo>
                  <a:lnTo>
                    <a:pt x="699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53"/>
            <p:cNvSpPr/>
            <p:nvPr/>
          </p:nvSpPr>
          <p:spPr>
            <a:xfrm>
              <a:off x="2965375" y="2220700"/>
              <a:ext cx="158075" cy="109425"/>
            </a:xfrm>
            <a:custGeom>
              <a:rect b="b" l="l" r="r" t="t"/>
              <a:pathLst>
                <a:path extrusionOk="0" h="4377" w="6323">
                  <a:moveTo>
                    <a:pt x="5167" y="0"/>
                  </a:moveTo>
                  <a:lnTo>
                    <a:pt x="0" y="3708"/>
                  </a:lnTo>
                  <a:lnTo>
                    <a:pt x="3678" y="4286"/>
                  </a:lnTo>
                  <a:cubicBezTo>
                    <a:pt x="4073" y="4377"/>
                    <a:pt x="4468" y="4377"/>
                    <a:pt x="4863" y="4377"/>
                  </a:cubicBezTo>
                  <a:cubicBezTo>
                    <a:pt x="5259" y="4347"/>
                    <a:pt x="5623" y="4164"/>
                    <a:pt x="5897" y="3860"/>
                  </a:cubicBezTo>
                  <a:cubicBezTo>
                    <a:pt x="6322" y="3313"/>
                    <a:pt x="6201" y="2523"/>
                    <a:pt x="5927" y="1885"/>
                  </a:cubicBezTo>
                  <a:cubicBezTo>
                    <a:pt x="5654" y="1277"/>
                    <a:pt x="5228" y="669"/>
                    <a:pt x="516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53"/>
            <p:cNvSpPr/>
            <p:nvPr/>
          </p:nvSpPr>
          <p:spPr>
            <a:xfrm>
              <a:off x="2486075" y="2107950"/>
              <a:ext cx="805300" cy="729050"/>
            </a:xfrm>
            <a:custGeom>
              <a:rect b="b" l="l" r="r" t="t"/>
              <a:pathLst>
                <a:path extrusionOk="0" h="29162" w="32212">
                  <a:moveTo>
                    <a:pt x="9890" y="0"/>
                  </a:moveTo>
                  <a:cubicBezTo>
                    <a:pt x="0" y="0"/>
                    <a:pt x="2789" y="12048"/>
                    <a:pt x="2789" y="12048"/>
                  </a:cubicBezTo>
                  <a:cubicBezTo>
                    <a:pt x="3214" y="14905"/>
                    <a:pt x="5373" y="19860"/>
                    <a:pt x="7227" y="24176"/>
                  </a:cubicBezTo>
                  <a:cubicBezTo>
                    <a:pt x="9111" y="28492"/>
                    <a:pt x="10631" y="29100"/>
                    <a:pt x="15981" y="29161"/>
                  </a:cubicBezTo>
                  <a:cubicBezTo>
                    <a:pt x="16025" y="29161"/>
                    <a:pt x="16070" y="29162"/>
                    <a:pt x="16116" y="29162"/>
                  </a:cubicBezTo>
                  <a:cubicBezTo>
                    <a:pt x="21830" y="29162"/>
                    <a:pt x="32212" y="25392"/>
                    <a:pt x="32212" y="25392"/>
                  </a:cubicBezTo>
                  <a:lnTo>
                    <a:pt x="30206" y="18553"/>
                  </a:lnTo>
                  <a:cubicBezTo>
                    <a:pt x="30206" y="18553"/>
                    <a:pt x="18811" y="20842"/>
                    <a:pt x="16369" y="20842"/>
                  </a:cubicBezTo>
                  <a:cubicBezTo>
                    <a:pt x="16187" y="20842"/>
                    <a:pt x="16055" y="20830"/>
                    <a:pt x="15981" y="20802"/>
                  </a:cubicBezTo>
                  <a:cubicBezTo>
                    <a:pt x="14917" y="20407"/>
                    <a:pt x="13792" y="17063"/>
                    <a:pt x="12941" y="14784"/>
                  </a:cubicBezTo>
                  <a:cubicBezTo>
                    <a:pt x="12850" y="14541"/>
                    <a:pt x="11573" y="10346"/>
                    <a:pt x="11573" y="10346"/>
                  </a:cubicBezTo>
                  <a:lnTo>
                    <a:pt x="11269" y="72"/>
                  </a:lnTo>
                  <a:cubicBezTo>
                    <a:pt x="10784" y="24"/>
                    <a:pt x="10324" y="0"/>
                    <a:pt x="989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53"/>
            <p:cNvSpPr/>
            <p:nvPr/>
          </p:nvSpPr>
          <p:spPr>
            <a:xfrm>
              <a:off x="2609725" y="2197125"/>
              <a:ext cx="684700" cy="648250"/>
            </a:xfrm>
            <a:custGeom>
              <a:rect b="b" l="l" r="r" t="t"/>
              <a:pathLst>
                <a:path extrusionOk="0" h="25930" w="27388">
                  <a:moveTo>
                    <a:pt x="1" y="15199"/>
                  </a:moveTo>
                  <a:lnTo>
                    <a:pt x="44" y="15305"/>
                  </a:lnTo>
                  <a:lnTo>
                    <a:pt x="44" y="15305"/>
                  </a:lnTo>
                  <a:cubicBezTo>
                    <a:pt x="29" y="15261"/>
                    <a:pt x="24" y="15221"/>
                    <a:pt x="1" y="15199"/>
                  </a:cubicBezTo>
                  <a:close/>
                  <a:moveTo>
                    <a:pt x="44" y="15305"/>
                  </a:moveTo>
                  <a:cubicBezTo>
                    <a:pt x="48" y="15320"/>
                    <a:pt x="54" y="15335"/>
                    <a:pt x="62" y="15351"/>
                  </a:cubicBezTo>
                  <a:lnTo>
                    <a:pt x="44" y="15305"/>
                  </a:lnTo>
                  <a:close/>
                  <a:moveTo>
                    <a:pt x="5107" y="1"/>
                  </a:moveTo>
                  <a:cubicBezTo>
                    <a:pt x="5107" y="1"/>
                    <a:pt x="5107" y="31"/>
                    <a:pt x="5138" y="92"/>
                  </a:cubicBezTo>
                  <a:cubicBezTo>
                    <a:pt x="5168" y="153"/>
                    <a:pt x="5199" y="214"/>
                    <a:pt x="5229" y="305"/>
                  </a:cubicBezTo>
                  <a:lnTo>
                    <a:pt x="5563" y="1247"/>
                  </a:lnTo>
                  <a:cubicBezTo>
                    <a:pt x="5837" y="2037"/>
                    <a:pt x="6263" y="3223"/>
                    <a:pt x="6749" y="4742"/>
                  </a:cubicBezTo>
                  <a:cubicBezTo>
                    <a:pt x="7235" y="6262"/>
                    <a:pt x="7813" y="8086"/>
                    <a:pt x="8512" y="10214"/>
                  </a:cubicBezTo>
                  <a:cubicBezTo>
                    <a:pt x="9180" y="12311"/>
                    <a:pt x="9940" y="14712"/>
                    <a:pt x="10913" y="17265"/>
                  </a:cubicBezTo>
                  <a:lnTo>
                    <a:pt x="10943" y="17296"/>
                  </a:lnTo>
                  <a:lnTo>
                    <a:pt x="11004" y="17296"/>
                  </a:lnTo>
                  <a:cubicBezTo>
                    <a:pt x="11131" y="17298"/>
                    <a:pt x="11258" y="17298"/>
                    <a:pt x="11386" y="17298"/>
                  </a:cubicBezTo>
                  <a:cubicBezTo>
                    <a:pt x="13541" y="17298"/>
                    <a:pt x="15718" y="17056"/>
                    <a:pt x="17813" y="16597"/>
                  </a:cubicBezTo>
                  <a:cubicBezTo>
                    <a:pt x="20162" y="16115"/>
                    <a:pt x="22602" y="15513"/>
                    <a:pt x="25160" y="15059"/>
                  </a:cubicBezTo>
                  <a:lnTo>
                    <a:pt x="25160" y="15059"/>
                  </a:lnTo>
                  <a:lnTo>
                    <a:pt x="26232" y="18694"/>
                  </a:lnTo>
                  <a:cubicBezTo>
                    <a:pt x="26527" y="19755"/>
                    <a:pt x="26850" y="20787"/>
                    <a:pt x="27119" y="21736"/>
                  </a:cubicBezTo>
                  <a:lnTo>
                    <a:pt x="27119" y="21736"/>
                  </a:lnTo>
                  <a:cubicBezTo>
                    <a:pt x="25049" y="22513"/>
                    <a:pt x="22920" y="23200"/>
                    <a:pt x="20761" y="23740"/>
                  </a:cubicBezTo>
                  <a:cubicBezTo>
                    <a:pt x="18664" y="24287"/>
                    <a:pt x="16627" y="24864"/>
                    <a:pt x="14682" y="25229"/>
                  </a:cubicBezTo>
                  <a:cubicBezTo>
                    <a:pt x="13252" y="25515"/>
                    <a:pt x="11870" y="25721"/>
                    <a:pt x="10559" y="25721"/>
                  </a:cubicBezTo>
                  <a:cubicBezTo>
                    <a:pt x="10058" y="25721"/>
                    <a:pt x="9568" y="25691"/>
                    <a:pt x="9089" y="25624"/>
                  </a:cubicBezTo>
                  <a:cubicBezTo>
                    <a:pt x="8664" y="25563"/>
                    <a:pt x="8238" y="25472"/>
                    <a:pt x="7843" y="25320"/>
                  </a:cubicBezTo>
                  <a:cubicBezTo>
                    <a:pt x="7630" y="25259"/>
                    <a:pt x="7448" y="25168"/>
                    <a:pt x="7266" y="25077"/>
                  </a:cubicBezTo>
                  <a:cubicBezTo>
                    <a:pt x="7053" y="25016"/>
                    <a:pt x="6870" y="24925"/>
                    <a:pt x="6718" y="24804"/>
                  </a:cubicBezTo>
                  <a:cubicBezTo>
                    <a:pt x="6019" y="24439"/>
                    <a:pt x="5411" y="23952"/>
                    <a:pt x="4864" y="23405"/>
                  </a:cubicBezTo>
                  <a:cubicBezTo>
                    <a:pt x="3922" y="22433"/>
                    <a:pt x="3132" y="21369"/>
                    <a:pt x="2463" y="20183"/>
                  </a:cubicBezTo>
                  <a:cubicBezTo>
                    <a:pt x="1855" y="19180"/>
                    <a:pt x="1399" y="18299"/>
                    <a:pt x="1065" y="17539"/>
                  </a:cubicBezTo>
                  <a:cubicBezTo>
                    <a:pt x="700" y="16779"/>
                    <a:pt x="457" y="16171"/>
                    <a:pt x="275" y="15806"/>
                  </a:cubicBezTo>
                  <a:cubicBezTo>
                    <a:pt x="183" y="15594"/>
                    <a:pt x="123" y="15442"/>
                    <a:pt x="62" y="15351"/>
                  </a:cubicBezTo>
                  <a:lnTo>
                    <a:pt x="62" y="15351"/>
                  </a:lnTo>
                  <a:lnTo>
                    <a:pt x="244" y="15837"/>
                  </a:lnTo>
                  <a:cubicBezTo>
                    <a:pt x="396" y="16232"/>
                    <a:pt x="639" y="16810"/>
                    <a:pt x="1004" y="17569"/>
                  </a:cubicBezTo>
                  <a:cubicBezTo>
                    <a:pt x="1338" y="18329"/>
                    <a:pt x="1794" y="19241"/>
                    <a:pt x="2372" y="20275"/>
                  </a:cubicBezTo>
                  <a:cubicBezTo>
                    <a:pt x="3041" y="21460"/>
                    <a:pt x="3831" y="22554"/>
                    <a:pt x="4773" y="23527"/>
                  </a:cubicBezTo>
                  <a:cubicBezTo>
                    <a:pt x="5320" y="24074"/>
                    <a:pt x="5959" y="24560"/>
                    <a:pt x="6627" y="24986"/>
                  </a:cubicBezTo>
                  <a:cubicBezTo>
                    <a:pt x="6992" y="25168"/>
                    <a:pt x="7387" y="25351"/>
                    <a:pt x="7782" y="25503"/>
                  </a:cubicBezTo>
                  <a:cubicBezTo>
                    <a:pt x="8208" y="25655"/>
                    <a:pt x="8633" y="25746"/>
                    <a:pt x="9059" y="25807"/>
                  </a:cubicBezTo>
                  <a:cubicBezTo>
                    <a:pt x="9608" y="25892"/>
                    <a:pt x="10172" y="25930"/>
                    <a:pt x="10748" y="25930"/>
                  </a:cubicBezTo>
                  <a:cubicBezTo>
                    <a:pt x="12021" y="25930"/>
                    <a:pt x="13352" y="25744"/>
                    <a:pt x="14713" y="25472"/>
                  </a:cubicBezTo>
                  <a:cubicBezTo>
                    <a:pt x="16658" y="25077"/>
                    <a:pt x="18694" y="24530"/>
                    <a:pt x="20822" y="23983"/>
                  </a:cubicBezTo>
                  <a:cubicBezTo>
                    <a:pt x="23011" y="23405"/>
                    <a:pt x="25169" y="22737"/>
                    <a:pt x="27296" y="21946"/>
                  </a:cubicBezTo>
                  <a:lnTo>
                    <a:pt x="27388" y="21916"/>
                  </a:lnTo>
                  <a:lnTo>
                    <a:pt x="27357" y="21825"/>
                  </a:lnTo>
                  <a:cubicBezTo>
                    <a:pt x="27084" y="20822"/>
                    <a:pt x="26749" y="19758"/>
                    <a:pt x="26445" y="18694"/>
                  </a:cubicBezTo>
                  <a:cubicBezTo>
                    <a:pt x="26081" y="17417"/>
                    <a:pt x="25716" y="16171"/>
                    <a:pt x="25351" y="14955"/>
                  </a:cubicBezTo>
                  <a:lnTo>
                    <a:pt x="25321" y="14864"/>
                  </a:lnTo>
                  <a:lnTo>
                    <a:pt x="25229" y="14864"/>
                  </a:lnTo>
                  <a:cubicBezTo>
                    <a:pt x="22646" y="15320"/>
                    <a:pt x="20184" y="15958"/>
                    <a:pt x="17813" y="16445"/>
                  </a:cubicBezTo>
                  <a:cubicBezTo>
                    <a:pt x="15689" y="16904"/>
                    <a:pt x="13538" y="17146"/>
                    <a:pt x="11385" y="17146"/>
                  </a:cubicBezTo>
                  <a:cubicBezTo>
                    <a:pt x="11281" y="17146"/>
                    <a:pt x="11176" y="17146"/>
                    <a:pt x="11072" y="17145"/>
                  </a:cubicBezTo>
                  <a:lnTo>
                    <a:pt x="11072" y="17145"/>
                  </a:lnTo>
                  <a:cubicBezTo>
                    <a:pt x="10080" y="14614"/>
                    <a:pt x="9327" y="12264"/>
                    <a:pt x="8633" y="10153"/>
                  </a:cubicBezTo>
                  <a:cubicBezTo>
                    <a:pt x="7934" y="8056"/>
                    <a:pt x="7357" y="6201"/>
                    <a:pt x="6840" y="4682"/>
                  </a:cubicBezTo>
                  <a:cubicBezTo>
                    <a:pt x="6323" y="3192"/>
                    <a:pt x="5898" y="2007"/>
                    <a:pt x="5594" y="1217"/>
                  </a:cubicBezTo>
                  <a:cubicBezTo>
                    <a:pt x="5442" y="821"/>
                    <a:pt x="5320" y="517"/>
                    <a:pt x="5259" y="305"/>
                  </a:cubicBezTo>
                  <a:lnTo>
                    <a:pt x="5138" y="62"/>
                  </a:lnTo>
                  <a:cubicBezTo>
                    <a:pt x="5138" y="31"/>
                    <a:pt x="5138" y="31"/>
                    <a:pt x="510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53"/>
            <p:cNvSpPr/>
            <p:nvPr/>
          </p:nvSpPr>
          <p:spPr>
            <a:xfrm>
              <a:off x="3087700" y="2380275"/>
              <a:ext cx="54750" cy="222650"/>
            </a:xfrm>
            <a:custGeom>
              <a:rect b="b" l="l" r="r" t="t"/>
              <a:pathLst>
                <a:path extrusionOk="0" h="8906" w="2190">
                  <a:moveTo>
                    <a:pt x="609" y="0"/>
                  </a:moveTo>
                  <a:lnTo>
                    <a:pt x="609" y="0"/>
                  </a:lnTo>
                  <a:cubicBezTo>
                    <a:pt x="1156" y="912"/>
                    <a:pt x="1369" y="2037"/>
                    <a:pt x="1186" y="3100"/>
                  </a:cubicBezTo>
                  <a:cubicBezTo>
                    <a:pt x="974" y="4438"/>
                    <a:pt x="487" y="5897"/>
                    <a:pt x="244" y="7113"/>
                  </a:cubicBezTo>
                  <a:cubicBezTo>
                    <a:pt x="1" y="8328"/>
                    <a:pt x="305" y="8906"/>
                    <a:pt x="305" y="8906"/>
                  </a:cubicBezTo>
                  <a:lnTo>
                    <a:pt x="2189" y="8450"/>
                  </a:lnTo>
                  <a:cubicBezTo>
                    <a:pt x="1521" y="6110"/>
                    <a:pt x="2068" y="5015"/>
                    <a:pt x="2037" y="2888"/>
                  </a:cubicBezTo>
                  <a:cubicBezTo>
                    <a:pt x="2007" y="1550"/>
                    <a:pt x="609" y="0"/>
                    <a:pt x="60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53"/>
            <p:cNvSpPr/>
            <p:nvPr/>
          </p:nvSpPr>
          <p:spPr>
            <a:xfrm>
              <a:off x="3052750" y="2324800"/>
              <a:ext cx="70700" cy="277375"/>
            </a:xfrm>
            <a:custGeom>
              <a:rect b="b" l="l" r="r" t="t"/>
              <a:pathLst>
                <a:path extrusionOk="0" h="11095" w="2828">
                  <a:moveTo>
                    <a:pt x="31" y="0"/>
                  </a:moveTo>
                  <a:cubicBezTo>
                    <a:pt x="1" y="0"/>
                    <a:pt x="517" y="456"/>
                    <a:pt x="1247" y="1277"/>
                  </a:cubicBezTo>
                  <a:cubicBezTo>
                    <a:pt x="1672" y="1763"/>
                    <a:pt x="2007" y="2280"/>
                    <a:pt x="2250" y="2857"/>
                  </a:cubicBezTo>
                  <a:cubicBezTo>
                    <a:pt x="2524" y="3587"/>
                    <a:pt x="2615" y="4377"/>
                    <a:pt x="2493" y="5137"/>
                  </a:cubicBezTo>
                  <a:cubicBezTo>
                    <a:pt x="2372" y="5927"/>
                    <a:pt x="2189" y="6687"/>
                    <a:pt x="1976" y="7417"/>
                  </a:cubicBezTo>
                  <a:cubicBezTo>
                    <a:pt x="1794" y="8055"/>
                    <a:pt x="1672" y="8693"/>
                    <a:pt x="1581" y="9332"/>
                  </a:cubicBezTo>
                  <a:cubicBezTo>
                    <a:pt x="1520" y="9757"/>
                    <a:pt x="1520" y="10213"/>
                    <a:pt x="1581" y="10639"/>
                  </a:cubicBezTo>
                  <a:cubicBezTo>
                    <a:pt x="1581" y="10791"/>
                    <a:pt x="1642" y="10943"/>
                    <a:pt x="1672" y="11095"/>
                  </a:cubicBezTo>
                  <a:cubicBezTo>
                    <a:pt x="1703" y="10943"/>
                    <a:pt x="1672" y="10760"/>
                    <a:pt x="1642" y="10608"/>
                  </a:cubicBezTo>
                  <a:cubicBezTo>
                    <a:pt x="1612" y="10183"/>
                    <a:pt x="1642" y="9757"/>
                    <a:pt x="1703" y="9332"/>
                  </a:cubicBezTo>
                  <a:cubicBezTo>
                    <a:pt x="1824" y="8693"/>
                    <a:pt x="1976" y="8085"/>
                    <a:pt x="2159" y="7478"/>
                  </a:cubicBezTo>
                  <a:cubicBezTo>
                    <a:pt x="2402" y="6718"/>
                    <a:pt x="2584" y="5927"/>
                    <a:pt x="2706" y="5167"/>
                  </a:cubicBezTo>
                  <a:cubicBezTo>
                    <a:pt x="2827" y="4377"/>
                    <a:pt x="2736" y="3556"/>
                    <a:pt x="2432" y="2797"/>
                  </a:cubicBezTo>
                  <a:cubicBezTo>
                    <a:pt x="2159" y="2219"/>
                    <a:pt x="1794" y="1672"/>
                    <a:pt x="1338" y="1186"/>
                  </a:cubicBezTo>
                  <a:cubicBezTo>
                    <a:pt x="1065" y="882"/>
                    <a:pt x="730" y="578"/>
                    <a:pt x="426" y="274"/>
                  </a:cubicBezTo>
                  <a:cubicBezTo>
                    <a:pt x="305" y="152"/>
                    <a:pt x="183" y="61"/>
                    <a:pt x="3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53"/>
            <p:cNvSpPr/>
            <p:nvPr/>
          </p:nvSpPr>
          <p:spPr>
            <a:xfrm>
              <a:off x="2814900" y="2430425"/>
              <a:ext cx="286525" cy="195850"/>
            </a:xfrm>
            <a:custGeom>
              <a:rect b="b" l="l" r="r" t="t"/>
              <a:pathLst>
                <a:path extrusionOk="0" h="7834" w="11461">
                  <a:moveTo>
                    <a:pt x="1" y="0"/>
                  </a:moveTo>
                  <a:lnTo>
                    <a:pt x="1" y="0"/>
                  </a:lnTo>
                  <a:cubicBezTo>
                    <a:pt x="1" y="1"/>
                    <a:pt x="1551" y="4924"/>
                    <a:pt x="2524" y="7082"/>
                  </a:cubicBezTo>
                  <a:cubicBezTo>
                    <a:pt x="2754" y="7620"/>
                    <a:pt x="3092" y="7834"/>
                    <a:pt x="3592" y="7834"/>
                  </a:cubicBezTo>
                  <a:cubicBezTo>
                    <a:pt x="3686" y="7834"/>
                    <a:pt x="3786" y="7826"/>
                    <a:pt x="3891" y="7812"/>
                  </a:cubicBezTo>
                  <a:cubicBezTo>
                    <a:pt x="6445" y="7812"/>
                    <a:pt x="8998" y="7447"/>
                    <a:pt x="11460" y="6718"/>
                  </a:cubicBezTo>
                  <a:lnTo>
                    <a:pt x="11460" y="6718"/>
                  </a:lnTo>
                  <a:lnTo>
                    <a:pt x="5563" y="6839"/>
                  </a:lnTo>
                  <a:cubicBezTo>
                    <a:pt x="5445" y="6855"/>
                    <a:pt x="5328" y="6862"/>
                    <a:pt x="5210" y="6862"/>
                  </a:cubicBezTo>
                  <a:cubicBezTo>
                    <a:pt x="4872" y="6862"/>
                    <a:pt x="4534" y="6800"/>
                    <a:pt x="4195" y="6687"/>
                  </a:cubicBezTo>
                  <a:cubicBezTo>
                    <a:pt x="3588" y="6444"/>
                    <a:pt x="3192" y="5836"/>
                    <a:pt x="2828" y="5259"/>
                  </a:cubicBezTo>
                  <a:cubicBezTo>
                    <a:pt x="1794" y="3556"/>
                    <a:pt x="852" y="1794"/>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53"/>
            <p:cNvSpPr/>
            <p:nvPr/>
          </p:nvSpPr>
          <p:spPr>
            <a:xfrm>
              <a:off x="2656850" y="2686500"/>
              <a:ext cx="426325" cy="185500"/>
            </a:xfrm>
            <a:custGeom>
              <a:rect b="b" l="l" r="r" t="t"/>
              <a:pathLst>
                <a:path extrusionOk="0" h="7420" w="17053">
                  <a:moveTo>
                    <a:pt x="1" y="0"/>
                  </a:moveTo>
                  <a:cubicBezTo>
                    <a:pt x="1" y="2"/>
                    <a:pt x="1967" y="7419"/>
                    <a:pt x="6962" y="7419"/>
                  </a:cubicBezTo>
                  <a:cubicBezTo>
                    <a:pt x="7012" y="7419"/>
                    <a:pt x="7062" y="7419"/>
                    <a:pt x="7113" y="7417"/>
                  </a:cubicBezTo>
                  <a:cubicBezTo>
                    <a:pt x="12220" y="7265"/>
                    <a:pt x="17053" y="5077"/>
                    <a:pt x="17053" y="5077"/>
                  </a:cubicBezTo>
                  <a:lnTo>
                    <a:pt x="16809" y="4833"/>
                  </a:lnTo>
                  <a:cubicBezTo>
                    <a:pt x="16809" y="4833"/>
                    <a:pt x="11796" y="5924"/>
                    <a:pt x="8340" y="5924"/>
                  </a:cubicBezTo>
                  <a:cubicBezTo>
                    <a:pt x="7253" y="5924"/>
                    <a:pt x="6320" y="5816"/>
                    <a:pt x="5745" y="5532"/>
                  </a:cubicBezTo>
                  <a:cubicBezTo>
                    <a:pt x="1156" y="3314"/>
                    <a:pt x="1" y="1"/>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53"/>
            <p:cNvSpPr/>
            <p:nvPr/>
          </p:nvSpPr>
          <p:spPr>
            <a:xfrm>
              <a:off x="2634050" y="2112775"/>
              <a:ext cx="277400" cy="240150"/>
            </a:xfrm>
            <a:custGeom>
              <a:rect b="b" l="l" r="r" t="t"/>
              <a:pathLst>
                <a:path extrusionOk="0" h="9606" w="11096">
                  <a:moveTo>
                    <a:pt x="2037" y="1"/>
                  </a:moveTo>
                  <a:cubicBezTo>
                    <a:pt x="548" y="913"/>
                    <a:pt x="1" y="2888"/>
                    <a:pt x="335" y="4621"/>
                  </a:cubicBezTo>
                  <a:cubicBezTo>
                    <a:pt x="639" y="6323"/>
                    <a:pt x="1672" y="7813"/>
                    <a:pt x="2767" y="9180"/>
                  </a:cubicBezTo>
                  <a:cubicBezTo>
                    <a:pt x="2888" y="9363"/>
                    <a:pt x="3071" y="9484"/>
                    <a:pt x="3253" y="9575"/>
                  </a:cubicBezTo>
                  <a:cubicBezTo>
                    <a:pt x="3354" y="9596"/>
                    <a:pt x="3456" y="9606"/>
                    <a:pt x="3556" y="9606"/>
                  </a:cubicBezTo>
                  <a:cubicBezTo>
                    <a:pt x="3756" y="9606"/>
                    <a:pt x="3952" y="9565"/>
                    <a:pt x="4134" y="9484"/>
                  </a:cubicBezTo>
                  <a:lnTo>
                    <a:pt x="11095" y="6809"/>
                  </a:lnTo>
                  <a:cubicBezTo>
                    <a:pt x="10670" y="6627"/>
                    <a:pt x="10366" y="6293"/>
                    <a:pt x="10244" y="5867"/>
                  </a:cubicBezTo>
                  <a:lnTo>
                    <a:pt x="20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53"/>
            <p:cNvSpPr/>
            <p:nvPr/>
          </p:nvSpPr>
          <p:spPr>
            <a:xfrm>
              <a:off x="2648500" y="2413700"/>
              <a:ext cx="18250" cy="76775"/>
            </a:xfrm>
            <a:custGeom>
              <a:rect b="b" l="l" r="r" t="t"/>
              <a:pathLst>
                <a:path extrusionOk="0" h="3071" w="730">
                  <a:moveTo>
                    <a:pt x="730" y="0"/>
                  </a:moveTo>
                  <a:lnTo>
                    <a:pt x="730" y="0"/>
                  </a:lnTo>
                  <a:cubicBezTo>
                    <a:pt x="517" y="487"/>
                    <a:pt x="365" y="1004"/>
                    <a:pt x="274" y="1520"/>
                  </a:cubicBezTo>
                  <a:cubicBezTo>
                    <a:pt x="122" y="2007"/>
                    <a:pt x="31" y="2523"/>
                    <a:pt x="0" y="3070"/>
                  </a:cubicBezTo>
                  <a:cubicBezTo>
                    <a:pt x="213" y="2584"/>
                    <a:pt x="365" y="2067"/>
                    <a:pt x="456" y="1551"/>
                  </a:cubicBezTo>
                  <a:cubicBezTo>
                    <a:pt x="638" y="1064"/>
                    <a:pt x="730" y="548"/>
                    <a:pt x="73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53"/>
            <p:cNvSpPr/>
            <p:nvPr/>
          </p:nvSpPr>
          <p:spPr>
            <a:xfrm>
              <a:off x="2680400" y="2545925"/>
              <a:ext cx="53225" cy="44100"/>
            </a:xfrm>
            <a:custGeom>
              <a:rect b="b" l="l" r="r" t="t"/>
              <a:pathLst>
                <a:path extrusionOk="0" h="1764" w="2129">
                  <a:moveTo>
                    <a:pt x="1" y="0"/>
                  </a:moveTo>
                  <a:cubicBezTo>
                    <a:pt x="274" y="365"/>
                    <a:pt x="609" y="669"/>
                    <a:pt x="1004" y="943"/>
                  </a:cubicBezTo>
                  <a:cubicBezTo>
                    <a:pt x="1338" y="1277"/>
                    <a:pt x="1703" y="1550"/>
                    <a:pt x="2128" y="1763"/>
                  </a:cubicBezTo>
                  <a:cubicBezTo>
                    <a:pt x="1490" y="1064"/>
                    <a:pt x="791" y="487"/>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53"/>
            <p:cNvSpPr/>
            <p:nvPr/>
          </p:nvSpPr>
          <p:spPr>
            <a:xfrm>
              <a:off x="2800475" y="2661425"/>
              <a:ext cx="8375" cy="78300"/>
            </a:xfrm>
            <a:custGeom>
              <a:rect b="b" l="l" r="r" t="t"/>
              <a:pathLst>
                <a:path extrusionOk="0" h="3132" w="335">
                  <a:moveTo>
                    <a:pt x="274" y="0"/>
                  </a:moveTo>
                  <a:cubicBezTo>
                    <a:pt x="122" y="517"/>
                    <a:pt x="61" y="1034"/>
                    <a:pt x="61" y="1581"/>
                  </a:cubicBezTo>
                  <a:cubicBezTo>
                    <a:pt x="0" y="2098"/>
                    <a:pt x="0" y="2614"/>
                    <a:pt x="61" y="3131"/>
                  </a:cubicBezTo>
                  <a:cubicBezTo>
                    <a:pt x="183" y="2645"/>
                    <a:pt x="243" y="2098"/>
                    <a:pt x="274" y="1581"/>
                  </a:cubicBezTo>
                  <a:cubicBezTo>
                    <a:pt x="335" y="1064"/>
                    <a:pt x="335" y="548"/>
                    <a:pt x="27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53"/>
            <p:cNvSpPr/>
            <p:nvPr/>
          </p:nvSpPr>
          <p:spPr>
            <a:xfrm>
              <a:off x="2892425" y="2729825"/>
              <a:ext cx="50925" cy="46375"/>
            </a:xfrm>
            <a:custGeom>
              <a:rect b="b" l="l" r="r" t="t"/>
              <a:pathLst>
                <a:path extrusionOk="0" h="1855" w="2037">
                  <a:moveTo>
                    <a:pt x="2037" y="0"/>
                  </a:moveTo>
                  <a:cubicBezTo>
                    <a:pt x="1277" y="517"/>
                    <a:pt x="578" y="1155"/>
                    <a:pt x="0" y="1854"/>
                  </a:cubicBezTo>
                  <a:cubicBezTo>
                    <a:pt x="760" y="1337"/>
                    <a:pt x="1459" y="699"/>
                    <a:pt x="203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53"/>
            <p:cNvSpPr/>
            <p:nvPr/>
          </p:nvSpPr>
          <p:spPr>
            <a:xfrm>
              <a:off x="3004125" y="2655350"/>
              <a:ext cx="61575" cy="46375"/>
            </a:xfrm>
            <a:custGeom>
              <a:rect b="b" l="l" r="r" t="t"/>
              <a:pathLst>
                <a:path extrusionOk="0" h="1855" w="2463">
                  <a:moveTo>
                    <a:pt x="0" y="0"/>
                  </a:moveTo>
                  <a:lnTo>
                    <a:pt x="0" y="0"/>
                  </a:lnTo>
                  <a:cubicBezTo>
                    <a:pt x="335" y="395"/>
                    <a:pt x="730" y="730"/>
                    <a:pt x="1186" y="1003"/>
                  </a:cubicBezTo>
                  <a:cubicBezTo>
                    <a:pt x="1581" y="1338"/>
                    <a:pt x="2006" y="1642"/>
                    <a:pt x="2462" y="1854"/>
                  </a:cubicBezTo>
                  <a:cubicBezTo>
                    <a:pt x="2128" y="1459"/>
                    <a:pt x="1733" y="1125"/>
                    <a:pt x="1277" y="851"/>
                  </a:cubicBezTo>
                  <a:cubicBezTo>
                    <a:pt x="912" y="517"/>
                    <a:pt x="456" y="213"/>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53"/>
            <p:cNvSpPr/>
            <p:nvPr/>
          </p:nvSpPr>
          <p:spPr>
            <a:xfrm>
              <a:off x="3144700" y="2667500"/>
              <a:ext cx="49425" cy="73725"/>
            </a:xfrm>
            <a:custGeom>
              <a:rect b="b" l="l" r="r" t="t"/>
              <a:pathLst>
                <a:path extrusionOk="0" h="2949" w="1977">
                  <a:moveTo>
                    <a:pt x="1976" y="1"/>
                  </a:moveTo>
                  <a:lnTo>
                    <a:pt x="1976" y="1"/>
                  </a:lnTo>
                  <a:cubicBezTo>
                    <a:pt x="1581" y="426"/>
                    <a:pt x="1216" y="912"/>
                    <a:pt x="912" y="1429"/>
                  </a:cubicBezTo>
                  <a:cubicBezTo>
                    <a:pt x="548" y="1885"/>
                    <a:pt x="244" y="2402"/>
                    <a:pt x="1" y="2949"/>
                  </a:cubicBezTo>
                  <a:cubicBezTo>
                    <a:pt x="396" y="2493"/>
                    <a:pt x="760" y="2037"/>
                    <a:pt x="1064" y="1520"/>
                  </a:cubicBezTo>
                  <a:cubicBezTo>
                    <a:pt x="1429" y="1064"/>
                    <a:pt x="1733" y="548"/>
                    <a:pt x="197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53"/>
            <p:cNvSpPr/>
            <p:nvPr/>
          </p:nvSpPr>
          <p:spPr>
            <a:xfrm>
              <a:off x="2927375" y="2476000"/>
              <a:ext cx="53225" cy="57025"/>
            </a:xfrm>
            <a:custGeom>
              <a:rect b="b" l="l" r="r" t="t"/>
              <a:pathLst>
                <a:path extrusionOk="0" h="2281" w="2129">
                  <a:moveTo>
                    <a:pt x="0" y="1"/>
                  </a:moveTo>
                  <a:lnTo>
                    <a:pt x="0" y="1"/>
                  </a:lnTo>
                  <a:cubicBezTo>
                    <a:pt x="274" y="457"/>
                    <a:pt x="608" y="852"/>
                    <a:pt x="1003" y="1217"/>
                  </a:cubicBezTo>
                  <a:cubicBezTo>
                    <a:pt x="1338" y="1612"/>
                    <a:pt x="1703" y="1977"/>
                    <a:pt x="2128" y="2281"/>
                  </a:cubicBezTo>
                  <a:cubicBezTo>
                    <a:pt x="1855" y="1825"/>
                    <a:pt x="1520" y="1430"/>
                    <a:pt x="1155" y="1065"/>
                  </a:cubicBezTo>
                  <a:cubicBezTo>
                    <a:pt x="821" y="670"/>
                    <a:pt x="426" y="305"/>
                    <a:pt x="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53"/>
            <p:cNvSpPr/>
            <p:nvPr/>
          </p:nvSpPr>
          <p:spPr>
            <a:xfrm>
              <a:off x="3043625" y="2409900"/>
              <a:ext cx="36500" cy="45625"/>
            </a:xfrm>
            <a:custGeom>
              <a:rect b="b" l="l" r="r" t="t"/>
              <a:pathLst>
                <a:path extrusionOk="0" h="1825" w="1460">
                  <a:moveTo>
                    <a:pt x="1460" y="1"/>
                  </a:moveTo>
                  <a:lnTo>
                    <a:pt x="1460" y="1"/>
                  </a:lnTo>
                  <a:cubicBezTo>
                    <a:pt x="882" y="517"/>
                    <a:pt x="366" y="1156"/>
                    <a:pt x="1" y="1824"/>
                  </a:cubicBezTo>
                  <a:cubicBezTo>
                    <a:pt x="578" y="1308"/>
                    <a:pt x="1065" y="669"/>
                    <a:pt x="146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53"/>
            <p:cNvSpPr/>
            <p:nvPr/>
          </p:nvSpPr>
          <p:spPr>
            <a:xfrm>
              <a:off x="2874175" y="2362025"/>
              <a:ext cx="67650" cy="45650"/>
            </a:xfrm>
            <a:custGeom>
              <a:rect b="b" l="l" r="r" t="t"/>
              <a:pathLst>
                <a:path extrusionOk="0" h="1826" w="2706">
                  <a:moveTo>
                    <a:pt x="31" y="1"/>
                  </a:moveTo>
                  <a:lnTo>
                    <a:pt x="31" y="1"/>
                  </a:lnTo>
                  <a:cubicBezTo>
                    <a:pt x="1" y="61"/>
                    <a:pt x="669" y="365"/>
                    <a:pt x="1399" y="852"/>
                  </a:cubicBezTo>
                  <a:cubicBezTo>
                    <a:pt x="2107" y="1353"/>
                    <a:pt x="2614" y="1826"/>
                    <a:pt x="2699" y="1826"/>
                  </a:cubicBezTo>
                  <a:cubicBezTo>
                    <a:pt x="2702" y="1826"/>
                    <a:pt x="2704" y="1825"/>
                    <a:pt x="2706" y="1824"/>
                  </a:cubicBezTo>
                  <a:cubicBezTo>
                    <a:pt x="2007" y="943"/>
                    <a:pt x="1095" y="305"/>
                    <a:pt x="3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53"/>
            <p:cNvSpPr/>
            <p:nvPr/>
          </p:nvSpPr>
          <p:spPr>
            <a:xfrm>
              <a:off x="2589225" y="2249575"/>
              <a:ext cx="27375" cy="54725"/>
            </a:xfrm>
            <a:custGeom>
              <a:rect b="b" l="l" r="r" t="t"/>
              <a:pathLst>
                <a:path extrusionOk="0" h="2189" w="1095">
                  <a:moveTo>
                    <a:pt x="0" y="0"/>
                  </a:moveTo>
                  <a:cubicBezTo>
                    <a:pt x="91" y="395"/>
                    <a:pt x="243" y="790"/>
                    <a:pt x="456" y="1155"/>
                  </a:cubicBezTo>
                  <a:cubicBezTo>
                    <a:pt x="608" y="1520"/>
                    <a:pt x="851" y="1885"/>
                    <a:pt x="1095" y="2189"/>
                  </a:cubicBezTo>
                  <a:cubicBezTo>
                    <a:pt x="851" y="1398"/>
                    <a:pt x="487" y="669"/>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53"/>
            <p:cNvSpPr/>
            <p:nvPr/>
          </p:nvSpPr>
          <p:spPr>
            <a:xfrm>
              <a:off x="3154575" y="2522375"/>
              <a:ext cx="50950" cy="27375"/>
            </a:xfrm>
            <a:custGeom>
              <a:rect b="b" l="l" r="r" t="t"/>
              <a:pathLst>
                <a:path extrusionOk="0" h="1095" w="2038">
                  <a:moveTo>
                    <a:pt x="1" y="0"/>
                  </a:moveTo>
                  <a:lnTo>
                    <a:pt x="1" y="0"/>
                  </a:lnTo>
                  <a:cubicBezTo>
                    <a:pt x="274" y="274"/>
                    <a:pt x="609" y="486"/>
                    <a:pt x="973" y="638"/>
                  </a:cubicBezTo>
                  <a:cubicBezTo>
                    <a:pt x="1266" y="843"/>
                    <a:pt x="1615" y="992"/>
                    <a:pt x="1994" y="1084"/>
                  </a:cubicBezTo>
                  <a:lnTo>
                    <a:pt x="1994" y="1084"/>
                  </a:lnTo>
                  <a:cubicBezTo>
                    <a:pt x="1389" y="603"/>
                    <a:pt x="725" y="242"/>
                    <a:pt x="1" y="0"/>
                  </a:cubicBezTo>
                  <a:close/>
                  <a:moveTo>
                    <a:pt x="1994" y="1084"/>
                  </a:moveTo>
                  <a:lnTo>
                    <a:pt x="1994" y="1084"/>
                  </a:lnTo>
                  <a:cubicBezTo>
                    <a:pt x="1998" y="1087"/>
                    <a:pt x="2003" y="1091"/>
                    <a:pt x="2007" y="1094"/>
                  </a:cubicBezTo>
                  <a:lnTo>
                    <a:pt x="2037" y="1094"/>
                  </a:lnTo>
                  <a:cubicBezTo>
                    <a:pt x="2023" y="1091"/>
                    <a:pt x="2008" y="1088"/>
                    <a:pt x="1994" y="1084"/>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53"/>
            <p:cNvSpPr/>
            <p:nvPr/>
          </p:nvSpPr>
          <p:spPr>
            <a:xfrm>
              <a:off x="3429650" y="2517800"/>
              <a:ext cx="44875" cy="46375"/>
            </a:xfrm>
            <a:custGeom>
              <a:rect b="b" l="l" r="r" t="t"/>
              <a:pathLst>
                <a:path extrusionOk="0" h="1855" w="1795">
                  <a:moveTo>
                    <a:pt x="1" y="1"/>
                  </a:moveTo>
                  <a:lnTo>
                    <a:pt x="1" y="1"/>
                  </a:lnTo>
                  <a:cubicBezTo>
                    <a:pt x="214" y="365"/>
                    <a:pt x="487" y="700"/>
                    <a:pt x="822" y="1004"/>
                  </a:cubicBezTo>
                  <a:cubicBezTo>
                    <a:pt x="1095" y="1338"/>
                    <a:pt x="1430" y="1612"/>
                    <a:pt x="1794" y="1855"/>
                  </a:cubicBezTo>
                  <a:cubicBezTo>
                    <a:pt x="1551" y="1490"/>
                    <a:pt x="1278" y="1156"/>
                    <a:pt x="974" y="852"/>
                  </a:cubicBezTo>
                  <a:cubicBezTo>
                    <a:pt x="700" y="517"/>
                    <a:pt x="366" y="244"/>
                    <a:pt x="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53"/>
            <p:cNvSpPr/>
            <p:nvPr/>
          </p:nvSpPr>
          <p:spPr>
            <a:xfrm>
              <a:off x="3512500" y="2555800"/>
              <a:ext cx="56250" cy="82100"/>
            </a:xfrm>
            <a:custGeom>
              <a:rect b="b" l="l" r="r" t="t"/>
              <a:pathLst>
                <a:path extrusionOk="0" h="3284" w="2250">
                  <a:moveTo>
                    <a:pt x="2249" y="0"/>
                  </a:moveTo>
                  <a:lnTo>
                    <a:pt x="2249" y="0"/>
                  </a:lnTo>
                  <a:cubicBezTo>
                    <a:pt x="1793" y="487"/>
                    <a:pt x="1398" y="1034"/>
                    <a:pt x="1034" y="1581"/>
                  </a:cubicBezTo>
                  <a:cubicBezTo>
                    <a:pt x="638" y="2098"/>
                    <a:pt x="274" y="2675"/>
                    <a:pt x="0" y="3283"/>
                  </a:cubicBezTo>
                  <a:cubicBezTo>
                    <a:pt x="456" y="2797"/>
                    <a:pt x="851" y="2250"/>
                    <a:pt x="1216" y="1703"/>
                  </a:cubicBezTo>
                  <a:cubicBezTo>
                    <a:pt x="1611" y="1186"/>
                    <a:pt x="1976" y="608"/>
                    <a:pt x="224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53"/>
            <p:cNvSpPr/>
            <p:nvPr/>
          </p:nvSpPr>
          <p:spPr>
            <a:xfrm>
              <a:off x="2646975" y="2769325"/>
              <a:ext cx="31925" cy="57025"/>
            </a:xfrm>
            <a:custGeom>
              <a:rect b="b" l="l" r="r" t="t"/>
              <a:pathLst>
                <a:path extrusionOk="0" h="2281" w="1277">
                  <a:moveTo>
                    <a:pt x="0" y="1"/>
                  </a:moveTo>
                  <a:lnTo>
                    <a:pt x="0" y="1"/>
                  </a:lnTo>
                  <a:cubicBezTo>
                    <a:pt x="304" y="821"/>
                    <a:pt x="730" y="1581"/>
                    <a:pt x="1277" y="2280"/>
                  </a:cubicBezTo>
                  <a:cubicBezTo>
                    <a:pt x="973" y="1460"/>
                    <a:pt x="548" y="700"/>
                    <a:pt x="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53"/>
            <p:cNvSpPr/>
            <p:nvPr/>
          </p:nvSpPr>
          <p:spPr>
            <a:xfrm>
              <a:off x="2991975" y="2860400"/>
              <a:ext cx="69175" cy="8625"/>
            </a:xfrm>
            <a:custGeom>
              <a:rect b="b" l="l" r="r" t="t"/>
              <a:pathLst>
                <a:path extrusionOk="0" h="345" w="2767">
                  <a:moveTo>
                    <a:pt x="2481" y="0"/>
                  </a:moveTo>
                  <a:cubicBezTo>
                    <a:pt x="1640" y="0"/>
                    <a:pt x="820" y="121"/>
                    <a:pt x="0" y="339"/>
                  </a:cubicBezTo>
                  <a:cubicBezTo>
                    <a:pt x="95" y="343"/>
                    <a:pt x="190" y="344"/>
                    <a:pt x="285" y="344"/>
                  </a:cubicBezTo>
                  <a:cubicBezTo>
                    <a:pt x="1127" y="344"/>
                    <a:pt x="1946" y="224"/>
                    <a:pt x="2766" y="5"/>
                  </a:cubicBezTo>
                  <a:cubicBezTo>
                    <a:pt x="2671" y="2"/>
                    <a:pt x="2576" y="0"/>
                    <a:pt x="248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53"/>
            <p:cNvSpPr/>
            <p:nvPr/>
          </p:nvSpPr>
          <p:spPr>
            <a:xfrm>
              <a:off x="2919775" y="1738925"/>
              <a:ext cx="235600" cy="574675"/>
            </a:xfrm>
            <a:custGeom>
              <a:rect b="b" l="l" r="r" t="t"/>
              <a:pathLst>
                <a:path extrusionOk="0" h="22987" w="9424">
                  <a:moveTo>
                    <a:pt x="1186" y="0"/>
                  </a:moveTo>
                  <a:lnTo>
                    <a:pt x="0" y="22736"/>
                  </a:lnTo>
                  <a:cubicBezTo>
                    <a:pt x="1095" y="22903"/>
                    <a:pt x="2197" y="22987"/>
                    <a:pt x="3302" y="22987"/>
                  </a:cubicBezTo>
                  <a:cubicBezTo>
                    <a:pt x="4408" y="22987"/>
                    <a:pt x="5517" y="22903"/>
                    <a:pt x="6627" y="22736"/>
                  </a:cubicBezTo>
                  <a:cubicBezTo>
                    <a:pt x="6931" y="22706"/>
                    <a:pt x="7204" y="22615"/>
                    <a:pt x="7447" y="22402"/>
                  </a:cubicBezTo>
                  <a:cubicBezTo>
                    <a:pt x="7721" y="22037"/>
                    <a:pt x="7782" y="21551"/>
                    <a:pt x="7569" y="21156"/>
                  </a:cubicBezTo>
                  <a:cubicBezTo>
                    <a:pt x="7387" y="20760"/>
                    <a:pt x="7235" y="20335"/>
                    <a:pt x="7113" y="19909"/>
                  </a:cubicBezTo>
                  <a:cubicBezTo>
                    <a:pt x="6961" y="18754"/>
                    <a:pt x="8086" y="17903"/>
                    <a:pt x="8663" y="16900"/>
                  </a:cubicBezTo>
                  <a:cubicBezTo>
                    <a:pt x="9423" y="15563"/>
                    <a:pt x="9241" y="13921"/>
                    <a:pt x="8238" y="12766"/>
                  </a:cubicBezTo>
                  <a:cubicBezTo>
                    <a:pt x="7539" y="12006"/>
                    <a:pt x="6444" y="11459"/>
                    <a:pt x="6232" y="10456"/>
                  </a:cubicBezTo>
                  <a:cubicBezTo>
                    <a:pt x="5988" y="9210"/>
                    <a:pt x="7235" y="8055"/>
                    <a:pt x="7083" y="6778"/>
                  </a:cubicBezTo>
                  <a:cubicBezTo>
                    <a:pt x="6961" y="5806"/>
                    <a:pt x="6080" y="5137"/>
                    <a:pt x="5441" y="4377"/>
                  </a:cubicBezTo>
                  <a:cubicBezTo>
                    <a:pt x="4438" y="3131"/>
                    <a:pt x="4073" y="1550"/>
                    <a:pt x="437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53"/>
            <p:cNvSpPr/>
            <p:nvPr/>
          </p:nvSpPr>
          <p:spPr>
            <a:xfrm>
              <a:off x="2749550" y="1663700"/>
              <a:ext cx="268275" cy="538775"/>
            </a:xfrm>
            <a:custGeom>
              <a:rect b="b" l="l" r="r" t="t"/>
              <a:pathLst>
                <a:path extrusionOk="0" h="21551" w="10731">
                  <a:moveTo>
                    <a:pt x="5533" y="0"/>
                  </a:moveTo>
                  <a:lnTo>
                    <a:pt x="1" y="4195"/>
                  </a:lnTo>
                  <a:lnTo>
                    <a:pt x="609" y="18116"/>
                  </a:lnTo>
                  <a:cubicBezTo>
                    <a:pt x="670" y="20031"/>
                    <a:pt x="2250" y="21520"/>
                    <a:pt x="4165" y="21551"/>
                  </a:cubicBezTo>
                  <a:cubicBezTo>
                    <a:pt x="4183" y="21551"/>
                    <a:pt x="4201" y="21551"/>
                    <a:pt x="4219" y="21551"/>
                  </a:cubicBezTo>
                  <a:cubicBezTo>
                    <a:pt x="6230" y="21551"/>
                    <a:pt x="7842" y="19861"/>
                    <a:pt x="7752" y="17842"/>
                  </a:cubicBezTo>
                  <a:cubicBezTo>
                    <a:pt x="7691" y="16171"/>
                    <a:pt x="7630" y="14560"/>
                    <a:pt x="7630" y="14560"/>
                  </a:cubicBezTo>
                  <a:cubicBezTo>
                    <a:pt x="7630" y="14560"/>
                    <a:pt x="10396" y="14256"/>
                    <a:pt x="10548" y="11520"/>
                  </a:cubicBezTo>
                  <a:cubicBezTo>
                    <a:pt x="10730" y="8784"/>
                    <a:pt x="10548" y="2462"/>
                    <a:pt x="10548" y="2462"/>
                  </a:cubicBezTo>
                  <a:lnTo>
                    <a:pt x="553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53"/>
            <p:cNvSpPr/>
            <p:nvPr/>
          </p:nvSpPr>
          <p:spPr>
            <a:xfrm>
              <a:off x="2979800" y="1831625"/>
              <a:ext cx="20550" cy="17275"/>
            </a:xfrm>
            <a:custGeom>
              <a:rect b="b" l="l" r="r" t="t"/>
              <a:pathLst>
                <a:path extrusionOk="0" h="691" w="822">
                  <a:moveTo>
                    <a:pt x="457" y="0"/>
                  </a:moveTo>
                  <a:cubicBezTo>
                    <a:pt x="153" y="0"/>
                    <a:pt x="1" y="365"/>
                    <a:pt x="213" y="578"/>
                  </a:cubicBezTo>
                  <a:cubicBezTo>
                    <a:pt x="282" y="657"/>
                    <a:pt x="370" y="691"/>
                    <a:pt x="457" y="691"/>
                  </a:cubicBezTo>
                  <a:cubicBezTo>
                    <a:pt x="640" y="691"/>
                    <a:pt x="821" y="541"/>
                    <a:pt x="821" y="335"/>
                  </a:cubicBezTo>
                  <a:cubicBezTo>
                    <a:pt x="821" y="152"/>
                    <a:pt x="639" y="0"/>
                    <a:pt x="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53"/>
            <p:cNvSpPr/>
            <p:nvPr/>
          </p:nvSpPr>
          <p:spPr>
            <a:xfrm>
              <a:off x="2972975" y="1820025"/>
              <a:ext cx="36500" cy="10950"/>
            </a:xfrm>
            <a:custGeom>
              <a:rect b="b" l="l" r="r" t="t"/>
              <a:pathLst>
                <a:path extrusionOk="0" h="438" w="1460">
                  <a:moveTo>
                    <a:pt x="650" y="1"/>
                  </a:moveTo>
                  <a:cubicBezTo>
                    <a:pt x="483" y="1"/>
                    <a:pt x="333" y="55"/>
                    <a:pt x="183" y="130"/>
                  </a:cubicBezTo>
                  <a:cubicBezTo>
                    <a:pt x="61" y="221"/>
                    <a:pt x="0" y="282"/>
                    <a:pt x="31" y="343"/>
                  </a:cubicBezTo>
                  <a:cubicBezTo>
                    <a:pt x="35" y="345"/>
                    <a:pt x="41" y="346"/>
                    <a:pt x="48" y="346"/>
                  </a:cubicBezTo>
                  <a:cubicBezTo>
                    <a:pt x="127" y="346"/>
                    <a:pt x="351" y="218"/>
                    <a:pt x="647" y="218"/>
                  </a:cubicBezTo>
                  <a:cubicBezTo>
                    <a:pt x="674" y="218"/>
                    <a:pt x="701" y="219"/>
                    <a:pt x="730" y="221"/>
                  </a:cubicBezTo>
                  <a:cubicBezTo>
                    <a:pt x="1099" y="250"/>
                    <a:pt x="1335" y="437"/>
                    <a:pt x="1414" y="437"/>
                  </a:cubicBezTo>
                  <a:cubicBezTo>
                    <a:pt x="1420" y="437"/>
                    <a:pt x="1425" y="436"/>
                    <a:pt x="1429" y="434"/>
                  </a:cubicBezTo>
                  <a:cubicBezTo>
                    <a:pt x="1459" y="404"/>
                    <a:pt x="1398" y="313"/>
                    <a:pt x="1307" y="221"/>
                  </a:cubicBezTo>
                  <a:cubicBezTo>
                    <a:pt x="1155" y="100"/>
                    <a:pt x="942" y="9"/>
                    <a:pt x="760" y="9"/>
                  </a:cubicBezTo>
                  <a:cubicBezTo>
                    <a:pt x="722" y="3"/>
                    <a:pt x="686" y="1"/>
                    <a:pt x="65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53"/>
            <p:cNvSpPr/>
            <p:nvPr/>
          </p:nvSpPr>
          <p:spPr>
            <a:xfrm>
              <a:off x="2877975" y="1831625"/>
              <a:ext cx="20550" cy="17450"/>
            </a:xfrm>
            <a:custGeom>
              <a:rect b="b" l="l" r="r" t="t"/>
              <a:pathLst>
                <a:path extrusionOk="0" h="698" w="822">
                  <a:moveTo>
                    <a:pt x="487" y="0"/>
                  </a:moveTo>
                  <a:cubicBezTo>
                    <a:pt x="153" y="0"/>
                    <a:pt x="1" y="365"/>
                    <a:pt x="213" y="578"/>
                  </a:cubicBezTo>
                  <a:cubicBezTo>
                    <a:pt x="296" y="660"/>
                    <a:pt x="392" y="697"/>
                    <a:pt x="483" y="697"/>
                  </a:cubicBezTo>
                  <a:cubicBezTo>
                    <a:pt x="662" y="697"/>
                    <a:pt x="821" y="556"/>
                    <a:pt x="821" y="335"/>
                  </a:cubicBezTo>
                  <a:cubicBezTo>
                    <a:pt x="821" y="152"/>
                    <a:pt x="669" y="0"/>
                    <a:pt x="48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53"/>
            <p:cNvSpPr/>
            <p:nvPr/>
          </p:nvSpPr>
          <p:spPr>
            <a:xfrm>
              <a:off x="2868850" y="1820025"/>
              <a:ext cx="35750" cy="10950"/>
            </a:xfrm>
            <a:custGeom>
              <a:rect b="b" l="l" r="r" t="t"/>
              <a:pathLst>
                <a:path extrusionOk="0" h="438" w="1430">
                  <a:moveTo>
                    <a:pt x="631" y="1"/>
                  </a:moveTo>
                  <a:cubicBezTo>
                    <a:pt x="475" y="1"/>
                    <a:pt x="308" y="55"/>
                    <a:pt x="183" y="130"/>
                  </a:cubicBezTo>
                  <a:cubicBezTo>
                    <a:pt x="62" y="221"/>
                    <a:pt x="1" y="282"/>
                    <a:pt x="31" y="343"/>
                  </a:cubicBezTo>
                  <a:cubicBezTo>
                    <a:pt x="34" y="345"/>
                    <a:pt x="38" y="346"/>
                    <a:pt x="43" y="346"/>
                  </a:cubicBezTo>
                  <a:cubicBezTo>
                    <a:pt x="104" y="346"/>
                    <a:pt x="348" y="218"/>
                    <a:pt x="647" y="218"/>
                  </a:cubicBezTo>
                  <a:cubicBezTo>
                    <a:pt x="674" y="218"/>
                    <a:pt x="702" y="219"/>
                    <a:pt x="730" y="221"/>
                  </a:cubicBezTo>
                  <a:cubicBezTo>
                    <a:pt x="1071" y="250"/>
                    <a:pt x="1332" y="437"/>
                    <a:pt x="1390" y="437"/>
                  </a:cubicBezTo>
                  <a:cubicBezTo>
                    <a:pt x="1394" y="437"/>
                    <a:pt x="1397" y="436"/>
                    <a:pt x="1399" y="434"/>
                  </a:cubicBezTo>
                  <a:cubicBezTo>
                    <a:pt x="1430" y="404"/>
                    <a:pt x="1399" y="313"/>
                    <a:pt x="1278" y="221"/>
                  </a:cubicBezTo>
                  <a:cubicBezTo>
                    <a:pt x="1126" y="100"/>
                    <a:pt x="943" y="9"/>
                    <a:pt x="730" y="9"/>
                  </a:cubicBezTo>
                  <a:cubicBezTo>
                    <a:pt x="698" y="3"/>
                    <a:pt x="665" y="1"/>
                    <a:pt x="63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53"/>
            <p:cNvSpPr/>
            <p:nvPr/>
          </p:nvSpPr>
          <p:spPr>
            <a:xfrm>
              <a:off x="2849875" y="1996525"/>
              <a:ext cx="91200" cy="48725"/>
            </a:xfrm>
            <a:custGeom>
              <a:rect b="b" l="l" r="r" t="t"/>
              <a:pathLst>
                <a:path extrusionOk="0" h="1949" w="3648">
                  <a:moveTo>
                    <a:pt x="0" y="0"/>
                  </a:moveTo>
                  <a:cubicBezTo>
                    <a:pt x="0" y="0"/>
                    <a:pt x="873" y="1949"/>
                    <a:pt x="3470" y="1949"/>
                  </a:cubicBezTo>
                  <a:cubicBezTo>
                    <a:pt x="3529" y="1949"/>
                    <a:pt x="3588" y="1948"/>
                    <a:pt x="3648" y="1946"/>
                  </a:cubicBezTo>
                  <a:lnTo>
                    <a:pt x="3617" y="1216"/>
                  </a:lnTo>
                  <a:cubicBezTo>
                    <a:pt x="2341" y="1155"/>
                    <a:pt x="1064" y="730"/>
                    <a:pt x="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53"/>
            <p:cNvSpPr/>
            <p:nvPr/>
          </p:nvSpPr>
          <p:spPr>
            <a:xfrm>
              <a:off x="2936500" y="1827825"/>
              <a:ext cx="25850" cy="82850"/>
            </a:xfrm>
            <a:custGeom>
              <a:rect b="b" l="l" r="r" t="t"/>
              <a:pathLst>
                <a:path extrusionOk="0" h="3314" w="1034">
                  <a:moveTo>
                    <a:pt x="0" y="1"/>
                  </a:moveTo>
                  <a:cubicBezTo>
                    <a:pt x="31" y="213"/>
                    <a:pt x="61" y="426"/>
                    <a:pt x="152" y="608"/>
                  </a:cubicBezTo>
                  <a:cubicBezTo>
                    <a:pt x="243" y="973"/>
                    <a:pt x="395" y="1490"/>
                    <a:pt x="578" y="2037"/>
                  </a:cubicBezTo>
                  <a:cubicBezTo>
                    <a:pt x="669" y="2311"/>
                    <a:pt x="760" y="2584"/>
                    <a:pt x="851" y="2827"/>
                  </a:cubicBezTo>
                  <a:cubicBezTo>
                    <a:pt x="882" y="2918"/>
                    <a:pt x="912" y="3010"/>
                    <a:pt x="882" y="3131"/>
                  </a:cubicBezTo>
                  <a:cubicBezTo>
                    <a:pt x="882" y="3222"/>
                    <a:pt x="790" y="3222"/>
                    <a:pt x="669" y="3222"/>
                  </a:cubicBezTo>
                  <a:cubicBezTo>
                    <a:pt x="486" y="3222"/>
                    <a:pt x="274" y="3253"/>
                    <a:pt x="61" y="3283"/>
                  </a:cubicBezTo>
                  <a:cubicBezTo>
                    <a:pt x="274" y="3314"/>
                    <a:pt x="486" y="3314"/>
                    <a:pt x="699" y="3314"/>
                  </a:cubicBezTo>
                  <a:lnTo>
                    <a:pt x="851" y="3314"/>
                  </a:lnTo>
                  <a:cubicBezTo>
                    <a:pt x="912" y="3283"/>
                    <a:pt x="973" y="3222"/>
                    <a:pt x="1003" y="3162"/>
                  </a:cubicBezTo>
                  <a:cubicBezTo>
                    <a:pt x="1034" y="3040"/>
                    <a:pt x="1034" y="2888"/>
                    <a:pt x="973" y="2766"/>
                  </a:cubicBezTo>
                  <a:cubicBezTo>
                    <a:pt x="882" y="2523"/>
                    <a:pt x="821" y="2280"/>
                    <a:pt x="730" y="2007"/>
                  </a:cubicBezTo>
                  <a:cubicBezTo>
                    <a:pt x="547" y="1429"/>
                    <a:pt x="365" y="943"/>
                    <a:pt x="243" y="578"/>
                  </a:cubicBezTo>
                  <a:cubicBezTo>
                    <a:pt x="183" y="365"/>
                    <a:pt x="91" y="183"/>
                    <a:pt x="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53"/>
            <p:cNvSpPr/>
            <p:nvPr/>
          </p:nvSpPr>
          <p:spPr>
            <a:xfrm>
              <a:off x="2918250" y="1918250"/>
              <a:ext cx="23575" cy="21025"/>
            </a:xfrm>
            <a:custGeom>
              <a:rect b="b" l="l" r="r" t="t"/>
              <a:pathLst>
                <a:path extrusionOk="0" h="841" w="943">
                  <a:moveTo>
                    <a:pt x="517" y="1"/>
                  </a:moveTo>
                  <a:lnTo>
                    <a:pt x="517" y="1"/>
                  </a:lnTo>
                  <a:cubicBezTo>
                    <a:pt x="365" y="31"/>
                    <a:pt x="244" y="122"/>
                    <a:pt x="122" y="213"/>
                  </a:cubicBezTo>
                  <a:cubicBezTo>
                    <a:pt x="31" y="335"/>
                    <a:pt x="1" y="487"/>
                    <a:pt x="31" y="639"/>
                  </a:cubicBezTo>
                  <a:cubicBezTo>
                    <a:pt x="103" y="758"/>
                    <a:pt x="250" y="840"/>
                    <a:pt x="398" y="840"/>
                  </a:cubicBezTo>
                  <a:cubicBezTo>
                    <a:pt x="438" y="840"/>
                    <a:pt x="478" y="834"/>
                    <a:pt x="517" y="821"/>
                  </a:cubicBezTo>
                  <a:cubicBezTo>
                    <a:pt x="669" y="791"/>
                    <a:pt x="791" y="700"/>
                    <a:pt x="852" y="578"/>
                  </a:cubicBezTo>
                  <a:cubicBezTo>
                    <a:pt x="943" y="426"/>
                    <a:pt x="913" y="274"/>
                    <a:pt x="821" y="153"/>
                  </a:cubicBezTo>
                  <a:cubicBezTo>
                    <a:pt x="748" y="79"/>
                    <a:pt x="663" y="39"/>
                    <a:pt x="581" y="39"/>
                  </a:cubicBezTo>
                  <a:cubicBezTo>
                    <a:pt x="527" y="39"/>
                    <a:pt x="474" y="56"/>
                    <a:pt x="426" y="92"/>
                  </a:cubicBezTo>
                  <a:lnTo>
                    <a:pt x="51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53"/>
            <p:cNvSpPr/>
            <p:nvPr/>
          </p:nvSpPr>
          <p:spPr>
            <a:xfrm>
              <a:off x="2916725" y="1917500"/>
              <a:ext cx="26625" cy="16275"/>
            </a:xfrm>
            <a:custGeom>
              <a:rect b="b" l="l" r="r" t="t"/>
              <a:pathLst>
                <a:path extrusionOk="0" h="651" w="1065">
                  <a:moveTo>
                    <a:pt x="31" y="0"/>
                  </a:moveTo>
                  <a:cubicBezTo>
                    <a:pt x="1" y="31"/>
                    <a:pt x="92" y="335"/>
                    <a:pt x="426" y="517"/>
                  </a:cubicBezTo>
                  <a:cubicBezTo>
                    <a:pt x="585" y="618"/>
                    <a:pt x="736" y="650"/>
                    <a:pt x="852" y="650"/>
                  </a:cubicBezTo>
                  <a:cubicBezTo>
                    <a:pt x="980" y="650"/>
                    <a:pt x="1065" y="610"/>
                    <a:pt x="1065" y="578"/>
                  </a:cubicBezTo>
                  <a:cubicBezTo>
                    <a:pt x="1065" y="517"/>
                    <a:pt x="791" y="517"/>
                    <a:pt x="518" y="365"/>
                  </a:cubicBezTo>
                  <a:cubicBezTo>
                    <a:pt x="244" y="213"/>
                    <a:pt x="92" y="0"/>
                    <a:pt x="3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53"/>
            <p:cNvSpPr/>
            <p:nvPr/>
          </p:nvSpPr>
          <p:spPr>
            <a:xfrm>
              <a:off x="2654575" y="1650000"/>
              <a:ext cx="246975" cy="681650"/>
            </a:xfrm>
            <a:custGeom>
              <a:rect b="b" l="l" r="r" t="t"/>
              <a:pathLst>
                <a:path extrusionOk="0" h="27266" w="9879">
                  <a:moveTo>
                    <a:pt x="8536" y="1"/>
                  </a:moveTo>
                  <a:cubicBezTo>
                    <a:pt x="4706" y="1"/>
                    <a:pt x="1612" y="3436"/>
                    <a:pt x="2189" y="7417"/>
                  </a:cubicBezTo>
                  <a:cubicBezTo>
                    <a:pt x="2341" y="8390"/>
                    <a:pt x="2736" y="9393"/>
                    <a:pt x="2462" y="10366"/>
                  </a:cubicBezTo>
                  <a:cubicBezTo>
                    <a:pt x="2128" y="11642"/>
                    <a:pt x="760" y="12433"/>
                    <a:pt x="426" y="13740"/>
                  </a:cubicBezTo>
                  <a:cubicBezTo>
                    <a:pt x="0" y="15320"/>
                    <a:pt x="1338" y="16840"/>
                    <a:pt x="1307" y="18481"/>
                  </a:cubicBezTo>
                  <a:cubicBezTo>
                    <a:pt x="1307" y="19363"/>
                    <a:pt x="882" y="20184"/>
                    <a:pt x="669" y="21035"/>
                  </a:cubicBezTo>
                  <a:cubicBezTo>
                    <a:pt x="152" y="23314"/>
                    <a:pt x="1064" y="25685"/>
                    <a:pt x="2949" y="27053"/>
                  </a:cubicBezTo>
                  <a:cubicBezTo>
                    <a:pt x="3070" y="27175"/>
                    <a:pt x="3222" y="27235"/>
                    <a:pt x="3405" y="27266"/>
                  </a:cubicBezTo>
                  <a:cubicBezTo>
                    <a:pt x="3557" y="27235"/>
                    <a:pt x="3709" y="27205"/>
                    <a:pt x="3830" y="27144"/>
                  </a:cubicBezTo>
                  <a:lnTo>
                    <a:pt x="9879" y="24378"/>
                  </a:lnTo>
                  <a:cubicBezTo>
                    <a:pt x="8724" y="22676"/>
                    <a:pt x="7569" y="20822"/>
                    <a:pt x="7751" y="18785"/>
                  </a:cubicBezTo>
                  <a:cubicBezTo>
                    <a:pt x="7842" y="17752"/>
                    <a:pt x="8298" y="16688"/>
                    <a:pt x="7994" y="15685"/>
                  </a:cubicBezTo>
                  <a:cubicBezTo>
                    <a:pt x="7782" y="14864"/>
                    <a:pt x="7174" y="14256"/>
                    <a:pt x="6596" y="13649"/>
                  </a:cubicBezTo>
                  <a:cubicBezTo>
                    <a:pt x="6049" y="13010"/>
                    <a:pt x="5532" y="12281"/>
                    <a:pt x="5624" y="11430"/>
                  </a:cubicBezTo>
                  <a:cubicBezTo>
                    <a:pt x="5715" y="10487"/>
                    <a:pt x="6596" y="9758"/>
                    <a:pt x="6596" y="8785"/>
                  </a:cubicBezTo>
                  <a:cubicBezTo>
                    <a:pt x="6596" y="8117"/>
                    <a:pt x="6140" y="7539"/>
                    <a:pt x="5897" y="6931"/>
                  </a:cubicBezTo>
                  <a:cubicBezTo>
                    <a:pt x="5593" y="5837"/>
                    <a:pt x="5745" y="4651"/>
                    <a:pt x="6353" y="3709"/>
                  </a:cubicBezTo>
                  <a:cubicBezTo>
                    <a:pt x="6961" y="2767"/>
                    <a:pt x="7721" y="1916"/>
                    <a:pt x="8572" y="1217"/>
                  </a:cubicBezTo>
                  <a:lnTo>
                    <a:pt x="9788" y="123"/>
                  </a:lnTo>
                  <a:cubicBezTo>
                    <a:pt x="9364" y="40"/>
                    <a:pt x="8946" y="1"/>
                    <a:pt x="853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53"/>
            <p:cNvSpPr/>
            <p:nvPr/>
          </p:nvSpPr>
          <p:spPr>
            <a:xfrm>
              <a:off x="2788300" y="1645700"/>
              <a:ext cx="246250" cy="170300"/>
            </a:xfrm>
            <a:custGeom>
              <a:rect b="b" l="l" r="r" t="t"/>
              <a:pathLst>
                <a:path extrusionOk="0" h="6812" w="9850">
                  <a:moveTo>
                    <a:pt x="4859" y="0"/>
                  </a:moveTo>
                  <a:cubicBezTo>
                    <a:pt x="4480" y="0"/>
                    <a:pt x="4102" y="47"/>
                    <a:pt x="3740" y="143"/>
                  </a:cubicBezTo>
                  <a:cubicBezTo>
                    <a:pt x="2159" y="598"/>
                    <a:pt x="943" y="1845"/>
                    <a:pt x="548" y="3425"/>
                  </a:cubicBezTo>
                  <a:lnTo>
                    <a:pt x="730" y="3212"/>
                  </a:lnTo>
                  <a:lnTo>
                    <a:pt x="730" y="3212"/>
                  </a:lnTo>
                  <a:cubicBezTo>
                    <a:pt x="700" y="3820"/>
                    <a:pt x="366" y="4368"/>
                    <a:pt x="183" y="4915"/>
                  </a:cubicBezTo>
                  <a:cubicBezTo>
                    <a:pt x="1" y="5492"/>
                    <a:pt x="31" y="6191"/>
                    <a:pt x="579" y="6556"/>
                  </a:cubicBezTo>
                  <a:cubicBezTo>
                    <a:pt x="700" y="6647"/>
                    <a:pt x="852" y="6708"/>
                    <a:pt x="1034" y="6738"/>
                  </a:cubicBezTo>
                  <a:cubicBezTo>
                    <a:pt x="1302" y="6787"/>
                    <a:pt x="1579" y="6811"/>
                    <a:pt x="1858" y="6811"/>
                  </a:cubicBezTo>
                  <a:cubicBezTo>
                    <a:pt x="2277" y="6811"/>
                    <a:pt x="2700" y="6757"/>
                    <a:pt x="3101" y="6647"/>
                  </a:cubicBezTo>
                  <a:lnTo>
                    <a:pt x="3193" y="5097"/>
                  </a:lnTo>
                  <a:cubicBezTo>
                    <a:pt x="3284" y="5583"/>
                    <a:pt x="3557" y="6039"/>
                    <a:pt x="3952" y="6343"/>
                  </a:cubicBezTo>
                  <a:cubicBezTo>
                    <a:pt x="4230" y="6542"/>
                    <a:pt x="4560" y="6650"/>
                    <a:pt x="4900" y="6650"/>
                  </a:cubicBezTo>
                  <a:cubicBezTo>
                    <a:pt x="5080" y="6650"/>
                    <a:pt x="5263" y="6619"/>
                    <a:pt x="5442" y="6556"/>
                  </a:cubicBezTo>
                  <a:cubicBezTo>
                    <a:pt x="5881" y="6380"/>
                    <a:pt x="6123" y="5894"/>
                    <a:pt x="5977" y="5424"/>
                  </a:cubicBezTo>
                  <a:lnTo>
                    <a:pt x="5977" y="5424"/>
                  </a:lnTo>
                  <a:cubicBezTo>
                    <a:pt x="6180" y="5974"/>
                    <a:pt x="6799" y="6377"/>
                    <a:pt x="7418" y="6495"/>
                  </a:cubicBezTo>
                  <a:cubicBezTo>
                    <a:pt x="7711" y="6549"/>
                    <a:pt x="8004" y="6573"/>
                    <a:pt x="8297" y="6573"/>
                  </a:cubicBezTo>
                  <a:cubicBezTo>
                    <a:pt x="8673" y="6573"/>
                    <a:pt x="9048" y="6533"/>
                    <a:pt x="9424" y="6465"/>
                  </a:cubicBezTo>
                  <a:cubicBezTo>
                    <a:pt x="9120" y="5948"/>
                    <a:pt x="9332" y="5310"/>
                    <a:pt x="9515" y="4732"/>
                  </a:cubicBezTo>
                  <a:cubicBezTo>
                    <a:pt x="9697" y="4155"/>
                    <a:pt x="9849" y="3486"/>
                    <a:pt x="9424" y="3030"/>
                  </a:cubicBezTo>
                  <a:cubicBezTo>
                    <a:pt x="9272" y="2909"/>
                    <a:pt x="9120" y="2757"/>
                    <a:pt x="8937" y="2635"/>
                  </a:cubicBezTo>
                  <a:cubicBezTo>
                    <a:pt x="8633" y="2331"/>
                    <a:pt x="8360" y="1966"/>
                    <a:pt x="8177" y="1541"/>
                  </a:cubicBezTo>
                  <a:cubicBezTo>
                    <a:pt x="7471" y="551"/>
                    <a:pt x="6162" y="0"/>
                    <a:pt x="485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53"/>
            <p:cNvSpPr/>
            <p:nvPr/>
          </p:nvSpPr>
          <p:spPr>
            <a:xfrm>
              <a:off x="1874925" y="1375700"/>
              <a:ext cx="591975" cy="671000"/>
            </a:xfrm>
            <a:custGeom>
              <a:rect b="b" l="l" r="r" t="t"/>
              <a:pathLst>
                <a:path extrusionOk="0" h="26840" w="23679">
                  <a:moveTo>
                    <a:pt x="11551" y="0"/>
                  </a:moveTo>
                  <a:lnTo>
                    <a:pt x="10943" y="31"/>
                  </a:lnTo>
                  <a:cubicBezTo>
                    <a:pt x="10608" y="31"/>
                    <a:pt x="10274" y="61"/>
                    <a:pt x="9940" y="152"/>
                  </a:cubicBezTo>
                  <a:cubicBezTo>
                    <a:pt x="9727" y="152"/>
                    <a:pt x="9484" y="213"/>
                    <a:pt x="9271" y="243"/>
                  </a:cubicBezTo>
                  <a:lnTo>
                    <a:pt x="8572" y="426"/>
                  </a:lnTo>
                  <a:cubicBezTo>
                    <a:pt x="7356" y="790"/>
                    <a:pt x="6201" y="1368"/>
                    <a:pt x="5137" y="2097"/>
                  </a:cubicBezTo>
                  <a:cubicBezTo>
                    <a:pt x="3769" y="3070"/>
                    <a:pt x="2614" y="4347"/>
                    <a:pt x="1763" y="5806"/>
                  </a:cubicBezTo>
                  <a:cubicBezTo>
                    <a:pt x="1247" y="6657"/>
                    <a:pt x="851" y="7569"/>
                    <a:pt x="578" y="8511"/>
                  </a:cubicBezTo>
                  <a:cubicBezTo>
                    <a:pt x="244" y="9514"/>
                    <a:pt x="92" y="10578"/>
                    <a:pt x="31" y="11642"/>
                  </a:cubicBezTo>
                  <a:cubicBezTo>
                    <a:pt x="0" y="12219"/>
                    <a:pt x="0" y="12766"/>
                    <a:pt x="61" y="13344"/>
                  </a:cubicBezTo>
                  <a:cubicBezTo>
                    <a:pt x="61" y="13617"/>
                    <a:pt x="122" y="13921"/>
                    <a:pt x="152" y="14195"/>
                  </a:cubicBezTo>
                  <a:cubicBezTo>
                    <a:pt x="183" y="14499"/>
                    <a:pt x="244" y="14772"/>
                    <a:pt x="335" y="15076"/>
                  </a:cubicBezTo>
                  <a:cubicBezTo>
                    <a:pt x="1155" y="18845"/>
                    <a:pt x="3739" y="22037"/>
                    <a:pt x="7295" y="23617"/>
                  </a:cubicBezTo>
                  <a:cubicBezTo>
                    <a:pt x="8572" y="24165"/>
                    <a:pt x="9940" y="24469"/>
                    <a:pt x="11308" y="24529"/>
                  </a:cubicBezTo>
                  <a:cubicBezTo>
                    <a:pt x="11523" y="24543"/>
                    <a:pt x="11739" y="24550"/>
                    <a:pt x="11955" y="24550"/>
                  </a:cubicBezTo>
                  <a:cubicBezTo>
                    <a:pt x="13166" y="24550"/>
                    <a:pt x="14367" y="24334"/>
                    <a:pt x="15502" y="23921"/>
                  </a:cubicBezTo>
                  <a:lnTo>
                    <a:pt x="15845" y="23789"/>
                  </a:lnTo>
                  <a:lnTo>
                    <a:pt x="15845" y="23789"/>
                  </a:lnTo>
                  <a:lnTo>
                    <a:pt x="21581" y="26718"/>
                  </a:lnTo>
                  <a:lnTo>
                    <a:pt x="21855" y="26839"/>
                  </a:lnTo>
                  <a:lnTo>
                    <a:pt x="21855" y="26839"/>
                  </a:lnTo>
                  <a:lnTo>
                    <a:pt x="21764" y="26566"/>
                  </a:lnTo>
                  <a:lnTo>
                    <a:pt x="19992" y="21072"/>
                  </a:lnTo>
                  <a:lnTo>
                    <a:pt x="19992" y="21072"/>
                  </a:lnTo>
                  <a:cubicBezTo>
                    <a:pt x="21394" y="19653"/>
                    <a:pt x="22409" y="17910"/>
                    <a:pt x="23010" y="15988"/>
                  </a:cubicBezTo>
                  <a:cubicBezTo>
                    <a:pt x="23527" y="14225"/>
                    <a:pt x="23679" y="12371"/>
                    <a:pt x="23435" y="10547"/>
                  </a:cubicBezTo>
                  <a:cubicBezTo>
                    <a:pt x="23223" y="8906"/>
                    <a:pt x="22676" y="7356"/>
                    <a:pt x="21855" y="5927"/>
                  </a:cubicBezTo>
                  <a:cubicBezTo>
                    <a:pt x="21156" y="4711"/>
                    <a:pt x="20244" y="3617"/>
                    <a:pt x="19180" y="2705"/>
                  </a:cubicBezTo>
                  <a:cubicBezTo>
                    <a:pt x="18329" y="1976"/>
                    <a:pt x="17356" y="1398"/>
                    <a:pt x="16323" y="912"/>
                  </a:cubicBezTo>
                  <a:cubicBezTo>
                    <a:pt x="15533" y="578"/>
                    <a:pt x="14712" y="334"/>
                    <a:pt x="13891" y="183"/>
                  </a:cubicBezTo>
                  <a:lnTo>
                    <a:pt x="12979" y="61"/>
                  </a:lnTo>
                  <a:lnTo>
                    <a:pt x="12311" y="31"/>
                  </a:lnTo>
                  <a:lnTo>
                    <a:pt x="11763" y="31"/>
                  </a:lnTo>
                  <a:cubicBezTo>
                    <a:pt x="11794" y="31"/>
                    <a:pt x="11855" y="31"/>
                    <a:pt x="11915" y="61"/>
                  </a:cubicBezTo>
                  <a:lnTo>
                    <a:pt x="12311" y="61"/>
                  </a:lnTo>
                  <a:lnTo>
                    <a:pt x="12979" y="122"/>
                  </a:lnTo>
                  <a:lnTo>
                    <a:pt x="13861" y="274"/>
                  </a:lnTo>
                  <a:cubicBezTo>
                    <a:pt x="15806" y="638"/>
                    <a:pt x="17630" y="1520"/>
                    <a:pt x="19119" y="2827"/>
                  </a:cubicBezTo>
                  <a:cubicBezTo>
                    <a:pt x="21399" y="4803"/>
                    <a:pt x="22858" y="7569"/>
                    <a:pt x="23253" y="10547"/>
                  </a:cubicBezTo>
                  <a:cubicBezTo>
                    <a:pt x="23496" y="12371"/>
                    <a:pt x="23344" y="14195"/>
                    <a:pt x="22797" y="15927"/>
                  </a:cubicBezTo>
                  <a:cubicBezTo>
                    <a:pt x="22220" y="17842"/>
                    <a:pt x="21186" y="19544"/>
                    <a:pt x="19758" y="20973"/>
                  </a:cubicBezTo>
                  <a:lnTo>
                    <a:pt x="19727" y="21003"/>
                  </a:lnTo>
                  <a:lnTo>
                    <a:pt x="19727" y="21095"/>
                  </a:lnTo>
                  <a:cubicBezTo>
                    <a:pt x="20281" y="22784"/>
                    <a:pt x="20834" y="24557"/>
                    <a:pt x="21441" y="26387"/>
                  </a:cubicBezTo>
                  <a:lnTo>
                    <a:pt x="21441" y="26387"/>
                  </a:lnTo>
                  <a:lnTo>
                    <a:pt x="15897" y="23557"/>
                  </a:lnTo>
                  <a:lnTo>
                    <a:pt x="15867" y="23526"/>
                  </a:lnTo>
                  <a:lnTo>
                    <a:pt x="15806" y="23557"/>
                  </a:lnTo>
                  <a:lnTo>
                    <a:pt x="15411" y="23709"/>
                  </a:lnTo>
                  <a:cubicBezTo>
                    <a:pt x="14277" y="24095"/>
                    <a:pt x="13122" y="24307"/>
                    <a:pt x="11944" y="24307"/>
                  </a:cubicBezTo>
                  <a:cubicBezTo>
                    <a:pt x="11733" y="24307"/>
                    <a:pt x="11521" y="24300"/>
                    <a:pt x="11308" y="24286"/>
                  </a:cubicBezTo>
                  <a:cubicBezTo>
                    <a:pt x="9940" y="24256"/>
                    <a:pt x="8602" y="23952"/>
                    <a:pt x="7356" y="23405"/>
                  </a:cubicBezTo>
                  <a:cubicBezTo>
                    <a:pt x="5016" y="22371"/>
                    <a:pt x="3040" y="20608"/>
                    <a:pt x="1794" y="18359"/>
                  </a:cubicBezTo>
                  <a:cubicBezTo>
                    <a:pt x="1186" y="17295"/>
                    <a:pt x="760" y="16171"/>
                    <a:pt x="517" y="15016"/>
                  </a:cubicBezTo>
                  <a:cubicBezTo>
                    <a:pt x="426" y="14742"/>
                    <a:pt x="365" y="14468"/>
                    <a:pt x="335" y="14164"/>
                  </a:cubicBezTo>
                  <a:cubicBezTo>
                    <a:pt x="304" y="13891"/>
                    <a:pt x="244" y="13617"/>
                    <a:pt x="244" y="13344"/>
                  </a:cubicBezTo>
                  <a:cubicBezTo>
                    <a:pt x="183" y="12766"/>
                    <a:pt x="183" y="12219"/>
                    <a:pt x="213" y="11672"/>
                  </a:cubicBezTo>
                  <a:cubicBezTo>
                    <a:pt x="244" y="10608"/>
                    <a:pt x="426" y="9575"/>
                    <a:pt x="730" y="8572"/>
                  </a:cubicBezTo>
                  <a:cubicBezTo>
                    <a:pt x="1003" y="7629"/>
                    <a:pt x="1399" y="6748"/>
                    <a:pt x="1885" y="5897"/>
                  </a:cubicBezTo>
                  <a:cubicBezTo>
                    <a:pt x="2706" y="4468"/>
                    <a:pt x="3861" y="3192"/>
                    <a:pt x="5198" y="2219"/>
                  </a:cubicBezTo>
                  <a:cubicBezTo>
                    <a:pt x="6231" y="1490"/>
                    <a:pt x="7356" y="912"/>
                    <a:pt x="8572" y="547"/>
                  </a:cubicBezTo>
                  <a:lnTo>
                    <a:pt x="9301" y="334"/>
                  </a:lnTo>
                  <a:cubicBezTo>
                    <a:pt x="9484" y="304"/>
                    <a:pt x="9697" y="243"/>
                    <a:pt x="9940" y="213"/>
                  </a:cubicBezTo>
                  <a:cubicBezTo>
                    <a:pt x="10244" y="152"/>
                    <a:pt x="10578" y="91"/>
                    <a:pt x="10943" y="91"/>
                  </a:cubicBezTo>
                  <a:lnTo>
                    <a:pt x="11551" y="31"/>
                  </a:lnTo>
                  <a:lnTo>
                    <a:pt x="11763" y="31"/>
                  </a:lnTo>
                  <a:lnTo>
                    <a:pt x="1155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53"/>
            <p:cNvSpPr/>
            <p:nvPr/>
          </p:nvSpPr>
          <p:spPr>
            <a:xfrm>
              <a:off x="2055775" y="1536775"/>
              <a:ext cx="179350" cy="253075"/>
            </a:xfrm>
            <a:custGeom>
              <a:rect b="b" l="l" r="r" t="t"/>
              <a:pathLst>
                <a:path extrusionOk="0" h="10123" w="7174">
                  <a:moveTo>
                    <a:pt x="4417" y="0"/>
                  </a:moveTo>
                  <a:cubicBezTo>
                    <a:pt x="4248" y="0"/>
                    <a:pt x="3145" y="78"/>
                    <a:pt x="3314" y="2129"/>
                  </a:cubicBezTo>
                  <a:cubicBezTo>
                    <a:pt x="3434" y="3588"/>
                    <a:pt x="3396" y="3838"/>
                    <a:pt x="3356" y="3838"/>
                  </a:cubicBezTo>
                  <a:cubicBezTo>
                    <a:pt x="3335" y="3838"/>
                    <a:pt x="3314" y="3770"/>
                    <a:pt x="3314" y="3770"/>
                  </a:cubicBezTo>
                  <a:cubicBezTo>
                    <a:pt x="3314" y="3770"/>
                    <a:pt x="548" y="3770"/>
                    <a:pt x="304" y="4044"/>
                  </a:cubicBezTo>
                  <a:cubicBezTo>
                    <a:pt x="122" y="4196"/>
                    <a:pt x="61" y="6962"/>
                    <a:pt x="31" y="8451"/>
                  </a:cubicBezTo>
                  <a:cubicBezTo>
                    <a:pt x="1" y="9211"/>
                    <a:pt x="456" y="9880"/>
                    <a:pt x="1156" y="10092"/>
                  </a:cubicBezTo>
                  <a:cubicBezTo>
                    <a:pt x="1277" y="10123"/>
                    <a:pt x="1368" y="10123"/>
                    <a:pt x="1460" y="10123"/>
                  </a:cubicBezTo>
                  <a:cubicBezTo>
                    <a:pt x="2159" y="10123"/>
                    <a:pt x="5715" y="9576"/>
                    <a:pt x="5715" y="9576"/>
                  </a:cubicBezTo>
                  <a:lnTo>
                    <a:pt x="7174" y="9576"/>
                  </a:lnTo>
                  <a:lnTo>
                    <a:pt x="7144" y="4256"/>
                  </a:lnTo>
                  <a:lnTo>
                    <a:pt x="6292" y="4256"/>
                  </a:lnTo>
                  <a:lnTo>
                    <a:pt x="4438" y="1703"/>
                  </a:lnTo>
                  <a:lnTo>
                    <a:pt x="4438" y="1"/>
                  </a:lnTo>
                  <a:cubicBezTo>
                    <a:pt x="4438" y="1"/>
                    <a:pt x="4431" y="0"/>
                    <a:pt x="44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53"/>
            <p:cNvSpPr/>
            <p:nvPr/>
          </p:nvSpPr>
          <p:spPr>
            <a:xfrm>
              <a:off x="2245750" y="1631775"/>
              <a:ext cx="49425" cy="144400"/>
            </a:xfrm>
            <a:custGeom>
              <a:rect b="b" l="l" r="r" t="t"/>
              <a:pathLst>
                <a:path extrusionOk="0" h="5776" w="1977">
                  <a:moveTo>
                    <a:pt x="1976" y="0"/>
                  </a:moveTo>
                  <a:lnTo>
                    <a:pt x="0" y="122"/>
                  </a:lnTo>
                  <a:lnTo>
                    <a:pt x="0" y="5776"/>
                  </a:lnTo>
                  <a:lnTo>
                    <a:pt x="1459" y="5776"/>
                  </a:lnTo>
                  <a:lnTo>
                    <a:pt x="197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7" name="Shape 1447"/>
        <p:cNvGrpSpPr/>
        <p:nvPr/>
      </p:nvGrpSpPr>
      <p:grpSpPr>
        <a:xfrm>
          <a:off x="0" y="0"/>
          <a:ext cx="0" cy="0"/>
          <a:chOff x="0" y="0"/>
          <a:chExt cx="0" cy="0"/>
        </a:xfrm>
      </p:grpSpPr>
      <p:pic>
        <p:nvPicPr>
          <p:cNvPr id="1448" name="Google Shape;1448;p54" title="Gráfico">
            <a:hlinkClick r:id="rId3"/>
          </p:cNvPr>
          <p:cNvPicPr preferRelativeResize="0"/>
          <p:nvPr/>
        </p:nvPicPr>
        <p:blipFill rotWithShape="1">
          <a:blip r:embed="rId4">
            <a:alphaModFix/>
          </a:blip>
          <a:srcRect b="13060" l="19036" r="19036" t="13067"/>
          <a:stretch/>
        </p:blipFill>
        <p:spPr>
          <a:xfrm>
            <a:off x="5162550" y="1443087"/>
            <a:ext cx="3369150" cy="2484975"/>
          </a:xfrm>
          <a:prstGeom prst="rect">
            <a:avLst/>
          </a:prstGeom>
          <a:noFill/>
          <a:ln>
            <a:noFill/>
          </a:ln>
        </p:spPr>
      </p:pic>
      <p:sp>
        <p:nvSpPr>
          <p:cNvPr id="1449" name="Google Shape;1449;p54"/>
          <p:cNvSpPr txBox="1"/>
          <p:nvPr>
            <p:ph type="title"/>
          </p:nvPr>
        </p:nvSpPr>
        <p:spPr>
          <a:xfrm>
            <a:off x="720000" y="540000"/>
            <a:ext cx="5688900" cy="603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a Graph!</a:t>
            </a:r>
            <a:endParaRPr/>
          </a:p>
        </p:txBody>
      </p:sp>
      <p:sp>
        <p:nvSpPr>
          <p:cNvPr id="1450" name="Google Shape;1450;p54"/>
          <p:cNvSpPr txBox="1"/>
          <p:nvPr>
            <p:ph idx="4294967295" type="title"/>
          </p:nvPr>
        </p:nvSpPr>
        <p:spPr>
          <a:xfrm>
            <a:off x="1106425" y="1617800"/>
            <a:ext cx="1805700" cy="439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Work Sans ExtraBold"/>
                <a:ea typeface="Work Sans ExtraBold"/>
                <a:cs typeface="Work Sans ExtraBold"/>
                <a:sym typeface="Work Sans ExtraBold"/>
              </a:rPr>
              <a:t>Venus</a:t>
            </a:r>
            <a:endParaRPr sz="1800">
              <a:latin typeface="Work Sans ExtraBold"/>
              <a:ea typeface="Work Sans ExtraBold"/>
              <a:cs typeface="Work Sans ExtraBold"/>
              <a:sym typeface="Work Sans ExtraBold"/>
            </a:endParaRPr>
          </a:p>
        </p:txBody>
      </p:sp>
      <p:sp>
        <p:nvSpPr>
          <p:cNvPr id="1451" name="Google Shape;1451;p54"/>
          <p:cNvSpPr txBox="1"/>
          <p:nvPr>
            <p:ph idx="4294967295" type="title"/>
          </p:nvPr>
        </p:nvSpPr>
        <p:spPr>
          <a:xfrm>
            <a:off x="1106425" y="2528000"/>
            <a:ext cx="1805700" cy="439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Work Sans ExtraBold"/>
                <a:ea typeface="Work Sans ExtraBold"/>
                <a:cs typeface="Work Sans ExtraBold"/>
                <a:sym typeface="Work Sans ExtraBold"/>
              </a:rPr>
              <a:t>Mars</a:t>
            </a:r>
            <a:endParaRPr sz="1800">
              <a:latin typeface="Work Sans ExtraBold"/>
              <a:ea typeface="Work Sans ExtraBold"/>
              <a:cs typeface="Work Sans ExtraBold"/>
              <a:sym typeface="Work Sans ExtraBold"/>
            </a:endParaRPr>
          </a:p>
        </p:txBody>
      </p:sp>
      <p:sp>
        <p:nvSpPr>
          <p:cNvPr id="1452" name="Google Shape;1452;p54"/>
          <p:cNvSpPr txBox="1"/>
          <p:nvPr>
            <p:ph idx="4294967295" type="title"/>
          </p:nvPr>
        </p:nvSpPr>
        <p:spPr>
          <a:xfrm>
            <a:off x="1106425" y="3438200"/>
            <a:ext cx="1805700" cy="439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Work Sans ExtraBold"/>
                <a:ea typeface="Work Sans ExtraBold"/>
                <a:cs typeface="Work Sans ExtraBold"/>
                <a:sym typeface="Work Sans ExtraBold"/>
              </a:rPr>
              <a:t>Saturn</a:t>
            </a:r>
            <a:endParaRPr sz="1800">
              <a:latin typeface="Work Sans ExtraBold"/>
              <a:ea typeface="Work Sans ExtraBold"/>
              <a:cs typeface="Work Sans ExtraBold"/>
              <a:sym typeface="Work Sans ExtraBold"/>
            </a:endParaRPr>
          </a:p>
        </p:txBody>
      </p:sp>
      <p:sp>
        <p:nvSpPr>
          <p:cNvPr id="1453" name="Google Shape;1453;p54"/>
          <p:cNvSpPr/>
          <p:nvPr/>
        </p:nvSpPr>
        <p:spPr>
          <a:xfrm>
            <a:off x="796203" y="2626800"/>
            <a:ext cx="267900" cy="2679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54"/>
          <p:cNvSpPr/>
          <p:nvPr/>
        </p:nvSpPr>
        <p:spPr>
          <a:xfrm>
            <a:off x="796203" y="1741800"/>
            <a:ext cx="267900" cy="2679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54"/>
          <p:cNvSpPr/>
          <p:nvPr/>
        </p:nvSpPr>
        <p:spPr>
          <a:xfrm>
            <a:off x="796203" y="3551400"/>
            <a:ext cx="267900" cy="2679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54"/>
          <p:cNvSpPr txBox="1"/>
          <p:nvPr>
            <p:ph idx="4294967295" type="title"/>
          </p:nvPr>
        </p:nvSpPr>
        <p:spPr>
          <a:xfrm>
            <a:off x="5245424" y="1003600"/>
            <a:ext cx="711900" cy="439500"/>
          </a:xfrm>
          <a:prstGeom prst="rect">
            <a:avLst/>
          </a:prstGeom>
        </p:spPr>
        <p:txBody>
          <a:bodyPr anchorCtr="0" anchor="ctr" bIns="91425" lIns="0" spcFirstLastPara="1" rIns="0" wrap="square" tIns="91425">
            <a:noAutofit/>
          </a:bodyPr>
          <a:lstStyle/>
          <a:p>
            <a:pPr indent="0" lvl="0" marL="0" rtl="0" algn="ctr">
              <a:spcBef>
                <a:spcPts val="0"/>
              </a:spcBef>
              <a:spcAft>
                <a:spcPts val="0"/>
              </a:spcAft>
              <a:buNone/>
            </a:pPr>
            <a:r>
              <a:rPr lang="en" sz="2500">
                <a:solidFill>
                  <a:schemeClr val="dk1"/>
                </a:solidFill>
                <a:latin typeface="Work Sans ExtraBold"/>
                <a:ea typeface="Work Sans ExtraBold"/>
                <a:cs typeface="Work Sans ExtraBold"/>
                <a:sym typeface="Work Sans ExtraBold"/>
              </a:rPr>
              <a:t>33%</a:t>
            </a:r>
            <a:endParaRPr sz="2500">
              <a:solidFill>
                <a:schemeClr val="dk1"/>
              </a:solidFill>
              <a:latin typeface="Work Sans ExtraBold"/>
              <a:ea typeface="Work Sans ExtraBold"/>
              <a:cs typeface="Work Sans ExtraBold"/>
              <a:sym typeface="Work Sans ExtraBold"/>
            </a:endParaRPr>
          </a:p>
        </p:txBody>
      </p:sp>
      <p:sp>
        <p:nvSpPr>
          <p:cNvPr id="1457" name="Google Shape;1457;p54"/>
          <p:cNvSpPr txBox="1"/>
          <p:nvPr>
            <p:ph idx="4294967295" type="title"/>
          </p:nvPr>
        </p:nvSpPr>
        <p:spPr>
          <a:xfrm>
            <a:off x="7693050" y="1003600"/>
            <a:ext cx="711900" cy="439500"/>
          </a:xfrm>
          <a:prstGeom prst="rect">
            <a:avLst/>
          </a:prstGeom>
        </p:spPr>
        <p:txBody>
          <a:bodyPr anchorCtr="0" anchor="ctr" bIns="91425" lIns="0" spcFirstLastPara="1" rIns="0" wrap="square" tIns="91425">
            <a:noAutofit/>
          </a:bodyPr>
          <a:lstStyle/>
          <a:p>
            <a:pPr indent="0" lvl="0" marL="0" rtl="0" algn="ctr">
              <a:spcBef>
                <a:spcPts val="0"/>
              </a:spcBef>
              <a:spcAft>
                <a:spcPts val="0"/>
              </a:spcAft>
              <a:buNone/>
            </a:pPr>
            <a:r>
              <a:rPr lang="en" sz="2500">
                <a:solidFill>
                  <a:schemeClr val="dk1"/>
                </a:solidFill>
                <a:latin typeface="Work Sans ExtraBold"/>
                <a:ea typeface="Work Sans ExtraBold"/>
                <a:cs typeface="Work Sans ExtraBold"/>
                <a:sym typeface="Work Sans ExtraBold"/>
              </a:rPr>
              <a:t>11</a:t>
            </a:r>
            <a:r>
              <a:rPr lang="en" sz="2500">
                <a:solidFill>
                  <a:schemeClr val="dk1"/>
                </a:solidFill>
                <a:latin typeface="Work Sans ExtraBold"/>
                <a:ea typeface="Work Sans ExtraBold"/>
                <a:cs typeface="Work Sans ExtraBold"/>
                <a:sym typeface="Work Sans ExtraBold"/>
              </a:rPr>
              <a:t>%</a:t>
            </a:r>
            <a:endParaRPr sz="2500">
              <a:solidFill>
                <a:schemeClr val="dk1"/>
              </a:solidFill>
              <a:latin typeface="Work Sans ExtraBold"/>
              <a:ea typeface="Work Sans ExtraBold"/>
              <a:cs typeface="Work Sans ExtraBold"/>
              <a:sym typeface="Work Sans ExtraBold"/>
            </a:endParaRPr>
          </a:p>
        </p:txBody>
      </p:sp>
      <p:cxnSp>
        <p:nvCxnSpPr>
          <p:cNvPr id="1458" name="Google Shape;1458;p54"/>
          <p:cNvCxnSpPr/>
          <p:nvPr/>
        </p:nvCxnSpPr>
        <p:spPr>
          <a:xfrm flipH="1">
            <a:off x="7330950" y="1223350"/>
            <a:ext cx="285900" cy="621000"/>
          </a:xfrm>
          <a:prstGeom prst="bentConnector2">
            <a:avLst/>
          </a:prstGeom>
          <a:noFill/>
          <a:ln cap="flat" cmpd="sng" w="9525">
            <a:solidFill>
              <a:schemeClr val="dk1"/>
            </a:solidFill>
            <a:prstDash val="solid"/>
            <a:round/>
            <a:headEnd len="med" w="med" type="none"/>
            <a:tailEnd len="med" w="med" type="oval"/>
          </a:ln>
        </p:spPr>
      </p:cxnSp>
      <p:cxnSp>
        <p:nvCxnSpPr>
          <p:cNvPr id="1459" name="Google Shape;1459;p54"/>
          <p:cNvCxnSpPr/>
          <p:nvPr/>
        </p:nvCxnSpPr>
        <p:spPr>
          <a:xfrm>
            <a:off x="6033525" y="1223350"/>
            <a:ext cx="285900" cy="621000"/>
          </a:xfrm>
          <a:prstGeom prst="bentConnector2">
            <a:avLst/>
          </a:prstGeom>
          <a:noFill/>
          <a:ln cap="flat" cmpd="sng" w="9525">
            <a:solidFill>
              <a:schemeClr val="dk1"/>
            </a:solidFill>
            <a:prstDash val="solid"/>
            <a:round/>
            <a:headEnd len="med" w="med" type="none"/>
            <a:tailEnd len="med" w="med" type="oval"/>
          </a:ln>
        </p:spPr>
      </p:cxnSp>
      <p:sp>
        <p:nvSpPr>
          <p:cNvPr id="1460" name="Google Shape;1460;p54"/>
          <p:cNvSpPr txBox="1"/>
          <p:nvPr>
            <p:ph idx="4294967295" type="title"/>
          </p:nvPr>
        </p:nvSpPr>
        <p:spPr>
          <a:xfrm>
            <a:off x="7693050" y="3789100"/>
            <a:ext cx="711900" cy="439500"/>
          </a:xfrm>
          <a:prstGeom prst="rect">
            <a:avLst/>
          </a:prstGeom>
        </p:spPr>
        <p:txBody>
          <a:bodyPr anchorCtr="0" anchor="ctr" bIns="91425" lIns="0" spcFirstLastPara="1" rIns="0" wrap="square" tIns="91425">
            <a:noAutofit/>
          </a:bodyPr>
          <a:lstStyle/>
          <a:p>
            <a:pPr indent="0" lvl="0" marL="0" rtl="0" algn="ctr">
              <a:spcBef>
                <a:spcPts val="0"/>
              </a:spcBef>
              <a:spcAft>
                <a:spcPts val="0"/>
              </a:spcAft>
              <a:buNone/>
            </a:pPr>
            <a:r>
              <a:rPr lang="en" sz="2500">
                <a:solidFill>
                  <a:schemeClr val="dk1"/>
                </a:solidFill>
                <a:latin typeface="Work Sans ExtraBold"/>
                <a:ea typeface="Work Sans ExtraBold"/>
                <a:cs typeface="Work Sans ExtraBold"/>
                <a:sym typeface="Work Sans ExtraBold"/>
              </a:rPr>
              <a:t>56</a:t>
            </a:r>
            <a:r>
              <a:rPr lang="en" sz="2500">
                <a:solidFill>
                  <a:schemeClr val="dk1"/>
                </a:solidFill>
                <a:latin typeface="Work Sans ExtraBold"/>
                <a:ea typeface="Work Sans ExtraBold"/>
                <a:cs typeface="Work Sans ExtraBold"/>
                <a:sym typeface="Work Sans ExtraBold"/>
              </a:rPr>
              <a:t>%</a:t>
            </a:r>
            <a:endParaRPr sz="2500">
              <a:solidFill>
                <a:schemeClr val="dk1"/>
              </a:solidFill>
              <a:latin typeface="Work Sans ExtraBold"/>
              <a:ea typeface="Work Sans ExtraBold"/>
              <a:cs typeface="Work Sans ExtraBold"/>
              <a:sym typeface="Work Sans ExtraBold"/>
            </a:endParaRPr>
          </a:p>
        </p:txBody>
      </p:sp>
      <p:sp>
        <p:nvSpPr>
          <p:cNvPr id="1461" name="Google Shape;1461;p54"/>
          <p:cNvSpPr txBox="1"/>
          <p:nvPr>
            <p:ph idx="4294967295" type="subTitle"/>
          </p:nvPr>
        </p:nvSpPr>
        <p:spPr>
          <a:xfrm>
            <a:off x="1106425" y="1950538"/>
            <a:ext cx="1998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Venus has a beautiful name, but it’s very hot</a:t>
            </a:r>
            <a:endParaRPr sz="1400"/>
          </a:p>
        </p:txBody>
      </p:sp>
      <p:sp>
        <p:nvSpPr>
          <p:cNvPr id="1462" name="Google Shape;1462;p54"/>
          <p:cNvSpPr txBox="1"/>
          <p:nvPr>
            <p:ph idx="4294967295" type="subTitle"/>
          </p:nvPr>
        </p:nvSpPr>
        <p:spPr>
          <a:xfrm>
            <a:off x="1106425" y="2859012"/>
            <a:ext cx="1998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Despite being red, Mars is a cold place</a:t>
            </a:r>
            <a:endParaRPr sz="1400"/>
          </a:p>
        </p:txBody>
      </p:sp>
      <p:sp>
        <p:nvSpPr>
          <p:cNvPr id="1463" name="Google Shape;1463;p54"/>
          <p:cNvSpPr txBox="1"/>
          <p:nvPr>
            <p:ph idx="4294967295" type="subTitle"/>
          </p:nvPr>
        </p:nvSpPr>
        <p:spPr>
          <a:xfrm>
            <a:off x="1106425" y="3767513"/>
            <a:ext cx="1998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Saturn is the ringed one and a gas giant</a:t>
            </a:r>
            <a:endParaRPr sz="1400"/>
          </a:p>
          <a:p>
            <a:pPr indent="0" lvl="0" marL="0" rtl="0" algn="l">
              <a:spcBef>
                <a:spcPts val="1600"/>
              </a:spcBef>
              <a:spcAft>
                <a:spcPts val="0"/>
              </a:spcAft>
              <a:buNone/>
            </a:pPr>
            <a:r>
              <a:t/>
            </a:r>
            <a:endParaRPr sz="1400"/>
          </a:p>
          <a:p>
            <a:pPr indent="0" lvl="0" marL="0" rtl="0" algn="l">
              <a:spcBef>
                <a:spcPts val="1600"/>
              </a:spcBef>
              <a:spcAft>
                <a:spcPts val="1600"/>
              </a:spcAft>
              <a:buNone/>
            </a:pPr>
            <a:r>
              <a:t/>
            </a:r>
            <a:endParaRPr sz="1400"/>
          </a:p>
        </p:txBody>
      </p:sp>
      <p:cxnSp>
        <p:nvCxnSpPr>
          <p:cNvPr id="1464" name="Google Shape;1464;p54"/>
          <p:cNvCxnSpPr/>
          <p:nvPr/>
        </p:nvCxnSpPr>
        <p:spPr>
          <a:xfrm rot="10800000">
            <a:off x="7330950" y="3377650"/>
            <a:ext cx="285900" cy="621000"/>
          </a:xfrm>
          <a:prstGeom prst="bentConnector2">
            <a:avLst/>
          </a:prstGeom>
          <a:noFill/>
          <a:ln cap="flat" cmpd="sng" w="9525">
            <a:solidFill>
              <a:schemeClr val="dk1"/>
            </a:solidFill>
            <a:prstDash val="solid"/>
            <a:round/>
            <a:headEnd len="med" w="med" type="none"/>
            <a:tailEnd len="med" w="med" type="oval"/>
          </a:ln>
        </p:spPr>
      </p:cxnSp>
      <p:sp>
        <p:nvSpPr>
          <p:cNvPr id="1465" name="Google Shape;1465;p54"/>
          <p:cNvSpPr txBox="1"/>
          <p:nvPr/>
        </p:nvSpPr>
        <p:spPr>
          <a:xfrm>
            <a:off x="5237175" y="4285750"/>
            <a:ext cx="3219900" cy="399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455A64"/>
                </a:solidFill>
                <a:latin typeface="Source Sans Pro"/>
                <a:ea typeface="Source Sans Pro"/>
                <a:cs typeface="Source Sans Pro"/>
                <a:sym typeface="Source Sans Pro"/>
              </a:rPr>
              <a:t>To modify this graph, click on it, follow the link, change the data and paste the new graph here</a:t>
            </a:r>
            <a:endParaRPr sz="1000">
              <a:solidFill>
                <a:srgbClr val="455A64"/>
              </a:solidFill>
              <a:latin typeface="Source Sans Pro"/>
              <a:ea typeface="Source Sans Pro"/>
              <a:cs typeface="Source Sans Pro"/>
              <a:sym typeface="Source Sans Pr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9" name="Shape 1469"/>
        <p:cNvGrpSpPr/>
        <p:nvPr/>
      </p:nvGrpSpPr>
      <p:grpSpPr>
        <a:xfrm>
          <a:off x="0" y="0"/>
          <a:ext cx="0" cy="0"/>
          <a:chOff x="0" y="0"/>
          <a:chExt cx="0" cy="0"/>
        </a:xfrm>
      </p:grpSpPr>
      <p:sp>
        <p:nvSpPr>
          <p:cNvPr id="1470" name="Google Shape;1470;p55"/>
          <p:cNvSpPr txBox="1"/>
          <p:nvPr>
            <p:ph type="title"/>
          </p:nvPr>
        </p:nvSpPr>
        <p:spPr>
          <a:xfrm>
            <a:off x="726750" y="540000"/>
            <a:ext cx="7690500" cy="736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This Is an Infographic</a:t>
            </a:r>
            <a:endParaRPr/>
          </a:p>
        </p:txBody>
      </p:sp>
      <p:sp>
        <p:nvSpPr>
          <p:cNvPr id="1471" name="Google Shape;1471;p55"/>
          <p:cNvSpPr/>
          <p:nvPr/>
        </p:nvSpPr>
        <p:spPr>
          <a:xfrm>
            <a:off x="1331966" y="3231400"/>
            <a:ext cx="6480067" cy="5850"/>
          </a:xfrm>
          <a:custGeom>
            <a:rect b="b" l="l" r="r" t="t"/>
            <a:pathLst>
              <a:path extrusionOk="0" h="234" w="186934">
                <a:moveTo>
                  <a:pt x="93467" y="0"/>
                </a:moveTo>
                <a:cubicBezTo>
                  <a:pt x="41864" y="0"/>
                  <a:pt x="0" y="67"/>
                  <a:pt x="0" y="134"/>
                </a:cubicBezTo>
                <a:cubicBezTo>
                  <a:pt x="0" y="167"/>
                  <a:pt x="41864" y="234"/>
                  <a:pt x="93467" y="234"/>
                </a:cubicBezTo>
                <a:cubicBezTo>
                  <a:pt x="145071" y="234"/>
                  <a:pt x="186934" y="167"/>
                  <a:pt x="186934" y="134"/>
                </a:cubicBezTo>
                <a:cubicBezTo>
                  <a:pt x="186934" y="67"/>
                  <a:pt x="145071" y="0"/>
                  <a:pt x="93467"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72" name="Google Shape;1472;p55"/>
          <p:cNvGrpSpPr/>
          <p:nvPr/>
        </p:nvGrpSpPr>
        <p:grpSpPr>
          <a:xfrm>
            <a:off x="6507627" y="1771555"/>
            <a:ext cx="1100634" cy="1449618"/>
            <a:chOff x="5600263" y="2764713"/>
            <a:chExt cx="884825" cy="1799650"/>
          </a:xfrm>
        </p:grpSpPr>
        <p:sp>
          <p:nvSpPr>
            <p:cNvPr id="1473" name="Google Shape;1473;p55"/>
            <p:cNvSpPr/>
            <p:nvPr/>
          </p:nvSpPr>
          <p:spPr>
            <a:xfrm>
              <a:off x="5773738" y="2764713"/>
              <a:ext cx="711350" cy="1799650"/>
            </a:xfrm>
            <a:custGeom>
              <a:rect b="b" l="l" r="r" t="t"/>
              <a:pathLst>
                <a:path extrusionOk="0" h="71986" w="28454">
                  <a:moveTo>
                    <a:pt x="0" y="0"/>
                  </a:moveTo>
                  <a:lnTo>
                    <a:pt x="0" y="71985"/>
                  </a:lnTo>
                  <a:lnTo>
                    <a:pt x="28454" y="71985"/>
                  </a:lnTo>
                  <a:lnTo>
                    <a:pt x="2845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55"/>
            <p:cNvSpPr/>
            <p:nvPr/>
          </p:nvSpPr>
          <p:spPr>
            <a:xfrm>
              <a:off x="5600263" y="2764713"/>
              <a:ext cx="711375" cy="1799650"/>
            </a:xfrm>
            <a:custGeom>
              <a:rect b="b" l="l" r="r" t="t"/>
              <a:pathLst>
                <a:path extrusionOk="0" h="71986" w="28455">
                  <a:moveTo>
                    <a:pt x="1" y="0"/>
                  </a:moveTo>
                  <a:lnTo>
                    <a:pt x="1" y="71985"/>
                  </a:lnTo>
                  <a:lnTo>
                    <a:pt x="28455" y="71985"/>
                  </a:lnTo>
                  <a:lnTo>
                    <a:pt x="2845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75" name="Google Shape;1475;p55"/>
          <p:cNvGrpSpPr/>
          <p:nvPr/>
        </p:nvGrpSpPr>
        <p:grpSpPr>
          <a:xfrm>
            <a:off x="4872376" y="2042263"/>
            <a:ext cx="1101691" cy="1178910"/>
            <a:chOff x="4607888" y="3100788"/>
            <a:chExt cx="885675" cy="1463575"/>
          </a:xfrm>
        </p:grpSpPr>
        <p:sp>
          <p:nvSpPr>
            <p:cNvPr id="1476" name="Google Shape;1476;p55"/>
            <p:cNvSpPr/>
            <p:nvPr/>
          </p:nvSpPr>
          <p:spPr>
            <a:xfrm>
              <a:off x="4782188" y="3100788"/>
              <a:ext cx="711375" cy="1463575"/>
            </a:xfrm>
            <a:custGeom>
              <a:rect b="b" l="l" r="r" t="t"/>
              <a:pathLst>
                <a:path extrusionOk="0" h="58543" w="28455">
                  <a:moveTo>
                    <a:pt x="1" y="0"/>
                  </a:moveTo>
                  <a:lnTo>
                    <a:pt x="1" y="58542"/>
                  </a:lnTo>
                  <a:lnTo>
                    <a:pt x="28454" y="58542"/>
                  </a:lnTo>
                  <a:lnTo>
                    <a:pt x="2845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55"/>
            <p:cNvSpPr/>
            <p:nvPr/>
          </p:nvSpPr>
          <p:spPr>
            <a:xfrm>
              <a:off x="4607888" y="3100788"/>
              <a:ext cx="711375" cy="1463575"/>
            </a:xfrm>
            <a:custGeom>
              <a:rect b="b" l="l" r="r" t="t"/>
              <a:pathLst>
                <a:path extrusionOk="0" h="58543" w="28455">
                  <a:moveTo>
                    <a:pt x="1" y="0"/>
                  </a:moveTo>
                  <a:lnTo>
                    <a:pt x="1" y="58542"/>
                  </a:lnTo>
                  <a:lnTo>
                    <a:pt x="28455" y="58542"/>
                  </a:lnTo>
                  <a:lnTo>
                    <a:pt x="2845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78" name="Google Shape;1478;p55"/>
          <p:cNvGrpSpPr/>
          <p:nvPr/>
        </p:nvGrpSpPr>
        <p:grpSpPr>
          <a:xfrm>
            <a:off x="3237125" y="2352602"/>
            <a:ext cx="1101691" cy="868571"/>
            <a:chOff x="3610513" y="3486063"/>
            <a:chExt cx="885675" cy="1078300"/>
          </a:xfrm>
        </p:grpSpPr>
        <p:sp>
          <p:nvSpPr>
            <p:cNvPr id="1479" name="Google Shape;1479;p55"/>
            <p:cNvSpPr/>
            <p:nvPr/>
          </p:nvSpPr>
          <p:spPr>
            <a:xfrm>
              <a:off x="3784813" y="3486063"/>
              <a:ext cx="711375" cy="1078300"/>
            </a:xfrm>
            <a:custGeom>
              <a:rect b="b" l="l" r="r" t="t"/>
              <a:pathLst>
                <a:path extrusionOk="0" h="43132" w="28455">
                  <a:moveTo>
                    <a:pt x="0" y="0"/>
                  </a:moveTo>
                  <a:lnTo>
                    <a:pt x="0" y="43131"/>
                  </a:lnTo>
                  <a:lnTo>
                    <a:pt x="28454" y="43131"/>
                  </a:lnTo>
                  <a:lnTo>
                    <a:pt x="2845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55"/>
            <p:cNvSpPr/>
            <p:nvPr/>
          </p:nvSpPr>
          <p:spPr>
            <a:xfrm>
              <a:off x="3610513" y="3486063"/>
              <a:ext cx="712200" cy="1078300"/>
            </a:xfrm>
            <a:custGeom>
              <a:rect b="b" l="l" r="r" t="t"/>
              <a:pathLst>
                <a:path extrusionOk="0" h="43132" w="28488">
                  <a:moveTo>
                    <a:pt x="1" y="0"/>
                  </a:moveTo>
                  <a:lnTo>
                    <a:pt x="1" y="43131"/>
                  </a:lnTo>
                  <a:lnTo>
                    <a:pt x="28488" y="43131"/>
                  </a:lnTo>
                  <a:lnTo>
                    <a:pt x="2848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1" name="Google Shape;1481;p55"/>
          <p:cNvGrpSpPr/>
          <p:nvPr/>
        </p:nvGrpSpPr>
        <p:grpSpPr>
          <a:xfrm>
            <a:off x="1601920" y="2616585"/>
            <a:ext cx="1101644" cy="604598"/>
            <a:chOff x="2613150" y="3813788"/>
            <a:chExt cx="885638" cy="750588"/>
          </a:xfrm>
        </p:grpSpPr>
        <p:sp>
          <p:nvSpPr>
            <p:cNvPr id="1482" name="Google Shape;1482;p55"/>
            <p:cNvSpPr/>
            <p:nvPr/>
          </p:nvSpPr>
          <p:spPr>
            <a:xfrm>
              <a:off x="2787438" y="3813788"/>
              <a:ext cx="711350" cy="750575"/>
            </a:xfrm>
            <a:custGeom>
              <a:rect b="b" l="l" r="r" t="t"/>
              <a:pathLst>
                <a:path extrusionOk="0" h="30023" w="28454">
                  <a:moveTo>
                    <a:pt x="0" y="1"/>
                  </a:moveTo>
                  <a:lnTo>
                    <a:pt x="0" y="30022"/>
                  </a:lnTo>
                  <a:lnTo>
                    <a:pt x="28454" y="30022"/>
                  </a:lnTo>
                  <a:lnTo>
                    <a:pt x="2845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55"/>
            <p:cNvSpPr/>
            <p:nvPr/>
          </p:nvSpPr>
          <p:spPr>
            <a:xfrm>
              <a:off x="2613150" y="3813800"/>
              <a:ext cx="712200" cy="750575"/>
            </a:xfrm>
            <a:custGeom>
              <a:rect b="b" l="l" r="r" t="t"/>
              <a:pathLst>
                <a:path extrusionOk="0" h="30023" w="28488">
                  <a:moveTo>
                    <a:pt x="1" y="1"/>
                  </a:moveTo>
                  <a:lnTo>
                    <a:pt x="1" y="30022"/>
                  </a:lnTo>
                  <a:lnTo>
                    <a:pt x="28488" y="30022"/>
                  </a:lnTo>
                  <a:lnTo>
                    <a:pt x="2848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84" name="Google Shape;1484;p55"/>
          <p:cNvSpPr txBox="1"/>
          <p:nvPr/>
        </p:nvSpPr>
        <p:spPr>
          <a:xfrm>
            <a:off x="1486132" y="3377725"/>
            <a:ext cx="1335900" cy="304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2"/>
                </a:solidFill>
                <a:latin typeface="Work Sans ExtraBold"/>
                <a:ea typeface="Work Sans ExtraBold"/>
                <a:cs typeface="Work Sans ExtraBold"/>
                <a:sym typeface="Work Sans ExtraBold"/>
              </a:rPr>
              <a:t>Mercury</a:t>
            </a:r>
            <a:endParaRPr sz="1800">
              <a:solidFill>
                <a:schemeClr val="dk2"/>
              </a:solidFill>
              <a:latin typeface="Work Sans ExtraBold"/>
              <a:ea typeface="Work Sans ExtraBold"/>
              <a:cs typeface="Work Sans ExtraBold"/>
              <a:sym typeface="Work Sans ExtraBold"/>
            </a:endParaRPr>
          </a:p>
        </p:txBody>
      </p:sp>
      <p:sp>
        <p:nvSpPr>
          <p:cNvPr id="1485" name="Google Shape;1485;p55"/>
          <p:cNvSpPr txBox="1"/>
          <p:nvPr/>
        </p:nvSpPr>
        <p:spPr>
          <a:xfrm>
            <a:off x="3114591" y="3377725"/>
            <a:ext cx="1335900" cy="304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2"/>
                </a:solidFill>
                <a:latin typeface="Work Sans ExtraBold"/>
                <a:ea typeface="Work Sans ExtraBold"/>
                <a:cs typeface="Work Sans ExtraBold"/>
                <a:sym typeface="Work Sans ExtraBold"/>
              </a:rPr>
              <a:t>Jupiter</a:t>
            </a:r>
            <a:endParaRPr sz="1800">
              <a:solidFill>
                <a:schemeClr val="dk2"/>
              </a:solidFill>
              <a:latin typeface="Work Sans ExtraBold"/>
              <a:ea typeface="Work Sans ExtraBold"/>
              <a:cs typeface="Work Sans ExtraBold"/>
              <a:sym typeface="Work Sans ExtraBold"/>
            </a:endParaRPr>
          </a:p>
        </p:txBody>
      </p:sp>
      <p:sp>
        <p:nvSpPr>
          <p:cNvPr id="1486" name="Google Shape;1486;p55"/>
          <p:cNvSpPr txBox="1"/>
          <p:nvPr/>
        </p:nvSpPr>
        <p:spPr>
          <a:xfrm>
            <a:off x="1445182" y="3640031"/>
            <a:ext cx="1417800" cy="718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aleway"/>
                <a:ea typeface="Raleway"/>
                <a:cs typeface="Raleway"/>
                <a:sym typeface="Raleway"/>
              </a:rPr>
              <a:t>Mercury is the</a:t>
            </a:r>
            <a:endParaRPr>
              <a:solidFill>
                <a:srgbClr val="FFFFFF"/>
              </a:solidFill>
              <a:latin typeface="Raleway"/>
              <a:ea typeface="Raleway"/>
              <a:cs typeface="Raleway"/>
              <a:sym typeface="Raleway"/>
            </a:endParaRPr>
          </a:p>
          <a:p>
            <a:pPr indent="0" lvl="0" marL="0" rtl="0" algn="ctr">
              <a:spcBef>
                <a:spcPts val="0"/>
              </a:spcBef>
              <a:spcAft>
                <a:spcPts val="0"/>
              </a:spcAft>
              <a:buNone/>
            </a:pPr>
            <a:r>
              <a:rPr lang="en">
                <a:solidFill>
                  <a:srgbClr val="FFFFFF"/>
                </a:solidFill>
                <a:latin typeface="Raleway"/>
                <a:ea typeface="Raleway"/>
                <a:cs typeface="Raleway"/>
                <a:sym typeface="Raleway"/>
              </a:rPr>
              <a:t>closest planet to the Sun</a:t>
            </a:r>
            <a:endParaRPr>
              <a:solidFill>
                <a:srgbClr val="FFFFFF"/>
              </a:solidFill>
              <a:latin typeface="Raleway"/>
              <a:ea typeface="Raleway"/>
              <a:cs typeface="Raleway"/>
              <a:sym typeface="Raleway"/>
            </a:endParaRPr>
          </a:p>
        </p:txBody>
      </p:sp>
      <p:sp>
        <p:nvSpPr>
          <p:cNvPr id="1487" name="Google Shape;1487;p55"/>
          <p:cNvSpPr txBox="1"/>
          <p:nvPr/>
        </p:nvSpPr>
        <p:spPr>
          <a:xfrm>
            <a:off x="3073641" y="3640031"/>
            <a:ext cx="1417800" cy="718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aleway"/>
                <a:ea typeface="Raleway"/>
                <a:cs typeface="Raleway"/>
                <a:sym typeface="Raleway"/>
              </a:rPr>
              <a:t>It’s the biggest</a:t>
            </a:r>
            <a:endParaRPr>
              <a:solidFill>
                <a:srgbClr val="FFFFFF"/>
              </a:solidFill>
              <a:latin typeface="Raleway"/>
              <a:ea typeface="Raleway"/>
              <a:cs typeface="Raleway"/>
              <a:sym typeface="Raleway"/>
            </a:endParaRPr>
          </a:p>
          <a:p>
            <a:pPr indent="0" lvl="0" marL="0" rtl="0" algn="ctr">
              <a:spcBef>
                <a:spcPts val="0"/>
              </a:spcBef>
              <a:spcAft>
                <a:spcPts val="0"/>
              </a:spcAft>
              <a:buNone/>
            </a:pPr>
            <a:r>
              <a:rPr lang="en">
                <a:solidFill>
                  <a:srgbClr val="FFFFFF"/>
                </a:solidFill>
                <a:latin typeface="Raleway"/>
                <a:ea typeface="Raleway"/>
                <a:cs typeface="Raleway"/>
                <a:sym typeface="Raleway"/>
              </a:rPr>
              <a:t>planet in the Solar System</a:t>
            </a:r>
            <a:endParaRPr>
              <a:solidFill>
                <a:srgbClr val="FFFFFF"/>
              </a:solidFill>
              <a:latin typeface="Raleway"/>
              <a:ea typeface="Raleway"/>
              <a:cs typeface="Raleway"/>
              <a:sym typeface="Raleway"/>
            </a:endParaRPr>
          </a:p>
          <a:p>
            <a:pPr indent="0" lvl="0" marL="0" rtl="0" algn="ctr">
              <a:spcBef>
                <a:spcPts val="0"/>
              </a:spcBef>
              <a:spcAft>
                <a:spcPts val="1600"/>
              </a:spcAft>
              <a:buNone/>
            </a:pPr>
            <a:r>
              <a:t/>
            </a:r>
            <a:endParaRPr>
              <a:solidFill>
                <a:srgbClr val="FFFFFF"/>
              </a:solidFill>
              <a:latin typeface="Raleway"/>
              <a:ea typeface="Raleway"/>
              <a:cs typeface="Raleway"/>
              <a:sym typeface="Raleway"/>
            </a:endParaRPr>
          </a:p>
        </p:txBody>
      </p:sp>
      <p:sp>
        <p:nvSpPr>
          <p:cNvPr id="1488" name="Google Shape;1488;p55"/>
          <p:cNvSpPr txBox="1"/>
          <p:nvPr/>
        </p:nvSpPr>
        <p:spPr>
          <a:xfrm>
            <a:off x="4761278" y="3377725"/>
            <a:ext cx="1335900" cy="304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2"/>
                </a:solidFill>
                <a:latin typeface="Work Sans ExtraBold"/>
                <a:ea typeface="Work Sans ExtraBold"/>
                <a:cs typeface="Work Sans ExtraBold"/>
                <a:sym typeface="Work Sans ExtraBold"/>
              </a:rPr>
              <a:t>Venus</a:t>
            </a:r>
            <a:endParaRPr sz="1800">
              <a:solidFill>
                <a:schemeClr val="dk2"/>
              </a:solidFill>
              <a:latin typeface="Work Sans ExtraBold"/>
              <a:ea typeface="Work Sans ExtraBold"/>
              <a:cs typeface="Work Sans ExtraBold"/>
              <a:sym typeface="Work Sans ExtraBold"/>
            </a:endParaRPr>
          </a:p>
        </p:txBody>
      </p:sp>
      <p:sp>
        <p:nvSpPr>
          <p:cNvPr id="1489" name="Google Shape;1489;p55"/>
          <p:cNvSpPr txBox="1"/>
          <p:nvPr/>
        </p:nvSpPr>
        <p:spPr>
          <a:xfrm>
            <a:off x="4720328" y="3640031"/>
            <a:ext cx="1417800" cy="718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aleway"/>
                <a:ea typeface="Raleway"/>
                <a:cs typeface="Raleway"/>
                <a:sym typeface="Raleway"/>
              </a:rPr>
              <a:t>Venus has a poisonous atmosphere</a:t>
            </a:r>
            <a:endParaRPr>
              <a:solidFill>
                <a:srgbClr val="FFFFFF"/>
              </a:solidFill>
              <a:latin typeface="Raleway"/>
              <a:ea typeface="Raleway"/>
              <a:cs typeface="Raleway"/>
              <a:sym typeface="Raleway"/>
            </a:endParaRPr>
          </a:p>
        </p:txBody>
      </p:sp>
      <p:sp>
        <p:nvSpPr>
          <p:cNvPr id="1490" name="Google Shape;1490;p55"/>
          <p:cNvSpPr txBox="1"/>
          <p:nvPr/>
        </p:nvSpPr>
        <p:spPr>
          <a:xfrm>
            <a:off x="6389979" y="3365450"/>
            <a:ext cx="1335900" cy="304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2"/>
                </a:solidFill>
                <a:latin typeface="Work Sans ExtraBold"/>
                <a:ea typeface="Work Sans ExtraBold"/>
                <a:cs typeface="Work Sans ExtraBold"/>
                <a:sym typeface="Work Sans ExtraBold"/>
              </a:rPr>
              <a:t>Saturn</a:t>
            </a:r>
            <a:endParaRPr sz="1800">
              <a:solidFill>
                <a:schemeClr val="dk2"/>
              </a:solidFill>
              <a:latin typeface="Work Sans ExtraBold"/>
              <a:ea typeface="Work Sans ExtraBold"/>
              <a:cs typeface="Work Sans ExtraBold"/>
              <a:sym typeface="Work Sans ExtraBold"/>
            </a:endParaRPr>
          </a:p>
        </p:txBody>
      </p:sp>
      <p:sp>
        <p:nvSpPr>
          <p:cNvPr id="1491" name="Google Shape;1491;p55"/>
          <p:cNvSpPr txBox="1"/>
          <p:nvPr/>
        </p:nvSpPr>
        <p:spPr>
          <a:xfrm>
            <a:off x="6349029" y="3640006"/>
            <a:ext cx="1417800" cy="718200"/>
          </a:xfrm>
          <a:prstGeom prst="rect">
            <a:avLst/>
          </a:prstGeom>
          <a:noFill/>
          <a:ln>
            <a:noFill/>
          </a:ln>
        </p:spPr>
        <p:txBody>
          <a:bodyPr anchorCtr="0" anchor="t" bIns="91425" lIns="72000" spcFirstLastPara="1" rIns="72000" wrap="square" tIns="91425">
            <a:noAutofit/>
          </a:bodyPr>
          <a:lstStyle/>
          <a:p>
            <a:pPr indent="0" lvl="0" marL="0" rtl="0" algn="ctr">
              <a:spcBef>
                <a:spcPts val="0"/>
              </a:spcBef>
              <a:spcAft>
                <a:spcPts val="0"/>
              </a:spcAft>
              <a:buNone/>
            </a:pPr>
            <a:r>
              <a:rPr lang="en">
                <a:solidFill>
                  <a:srgbClr val="FFFFFF"/>
                </a:solidFill>
                <a:latin typeface="Raleway"/>
                <a:ea typeface="Raleway"/>
                <a:cs typeface="Raleway"/>
                <a:sym typeface="Raleway"/>
              </a:rPr>
              <a:t>Saturn is the</a:t>
            </a:r>
            <a:endParaRPr>
              <a:solidFill>
                <a:srgbClr val="FFFFFF"/>
              </a:solidFill>
              <a:latin typeface="Raleway"/>
              <a:ea typeface="Raleway"/>
              <a:cs typeface="Raleway"/>
              <a:sym typeface="Raleway"/>
            </a:endParaRPr>
          </a:p>
          <a:p>
            <a:pPr indent="0" lvl="0" marL="0" rtl="0" algn="ctr">
              <a:spcBef>
                <a:spcPts val="0"/>
              </a:spcBef>
              <a:spcAft>
                <a:spcPts val="0"/>
              </a:spcAft>
              <a:buNone/>
            </a:pPr>
            <a:r>
              <a:rPr lang="en">
                <a:solidFill>
                  <a:srgbClr val="FFFFFF"/>
                </a:solidFill>
                <a:latin typeface="Raleway"/>
                <a:ea typeface="Raleway"/>
                <a:cs typeface="Raleway"/>
                <a:sym typeface="Raleway"/>
              </a:rPr>
              <a:t>ringed one and a gas giant</a:t>
            </a:r>
            <a:endParaRPr>
              <a:solidFill>
                <a:srgbClr val="FFFFFF"/>
              </a:solidFill>
              <a:latin typeface="Raleway"/>
              <a:ea typeface="Raleway"/>
              <a:cs typeface="Raleway"/>
              <a:sym typeface="Raleway"/>
            </a:endParaRPr>
          </a:p>
        </p:txBody>
      </p:sp>
      <p:sp>
        <p:nvSpPr>
          <p:cNvPr id="1492" name="Google Shape;1492;p55"/>
          <p:cNvSpPr txBox="1"/>
          <p:nvPr>
            <p:ph idx="4294967295" type="title"/>
          </p:nvPr>
        </p:nvSpPr>
        <p:spPr>
          <a:xfrm>
            <a:off x="1798143" y="2699125"/>
            <a:ext cx="711900" cy="439500"/>
          </a:xfrm>
          <a:prstGeom prst="rect">
            <a:avLst/>
          </a:prstGeom>
        </p:spPr>
        <p:txBody>
          <a:bodyPr anchorCtr="0" anchor="ctr" bIns="91425" lIns="0" spcFirstLastPara="1" rIns="0" wrap="square" tIns="91425">
            <a:noAutofit/>
          </a:bodyPr>
          <a:lstStyle/>
          <a:p>
            <a:pPr indent="0" lvl="0" marL="0" rtl="0" algn="ctr">
              <a:spcBef>
                <a:spcPts val="0"/>
              </a:spcBef>
              <a:spcAft>
                <a:spcPts val="0"/>
              </a:spcAft>
              <a:buNone/>
            </a:pPr>
            <a:r>
              <a:rPr lang="en" sz="2500">
                <a:solidFill>
                  <a:schemeClr val="lt2"/>
                </a:solidFill>
                <a:latin typeface="Work Sans ExtraBold"/>
                <a:ea typeface="Work Sans ExtraBold"/>
                <a:cs typeface="Work Sans ExtraBold"/>
                <a:sym typeface="Work Sans ExtraBold"/>
              </a:rPr>
              <a:t>45</a:t>
            </a:r>
            <a:endParaRPr sz="2500">
              <a:solidFill>
                <a:schemeClr val="lt2"/>
              </a:solidFill>
              <a:latin typeface="Work Sans ExtraBold"/>
              <a:ea typeface="Work Sans ExtraBold"/>
              <a:cs typeface="Work Sans ExtraBold"/>
              <a:sym typeface="Work Sans ExtraBold"/>
            </a:endParaRPr>
          </a:p>
        </p:txBody>
      </p:sp>
      <p:sp>
        <p:nvSpPr>
          <p:cNvPr id="1493" name="Google Shape;1493;p55"/>
          <p:cNvSpPr txBox="1"/>
          <p:nvPr>
            <p:ph idx="4294967295" type="title"/>
          </p:nvPr>
        </p:nvSpPr>
        <p:spPr>
          <a:xfrm>
            <a:off x="3419926" y="2699125"/>
            <a:ext cx="711900" cy="439500"/>
          </a:xfrm>
          <a:prstGeom prst="rect">
            <a:avLst/>
          </a:prstGeom>
        </p:spPr>
        <p:txBody>
          <a:bodyPr anchorCtr="0" anchor="ctr" bIns="91425" lIns="0" spcFirstLastPara="1" rIns="0" wrap="square" tIns="91425">
            <a:noAutofit/>
          </a:bodyPr>
          <a:lstStyle/>
          <a:p>
            <a:pPr indent="0" lvl="0" marL="0" rtl="0" algn="ctr">
              <a:spcBef>
                <a:spcPts val="0"/>
              </a:spcBef>
              <a:spcAft>
                <a:spcPts val="0"/>
              </a:spcAft>
              <a:buNone/>
            </a:pPr>
            <a:r>
              <a:rPr lang="en" sz="2500">
                <a:solidFill>
                  <a:schemeClr val="lt2"/>
                </a:solidFill>
                <a:latin typeface="Work Sans ExtraBold"/>
                <a:ea typeface="Work Sans ExtraBold"/>
                <a:cs typeface="Work Sans ExtraBold"/>
                <a:sym typeface="Work Sans ExtraBold"/>
              </a:rPr>
              <a:t>55</a:t>
            </a:r>
            <a:endParaRPr sz="2500">
              <a:solidFill>
                <a:schemeClr val="lt2"/>
              </a:solidFill>
              <a:latin typeface="Work Sans ExtraBold"/>
              <a:ea typeface="Work Sans ExtraBold"/>
              <a:cs typeface="Work Sans ExtraBold"/>
              <a:sym typeface="Work Sans ExtraBold"/>
            </a:endParaRPr>
          </a:p>
        </p:txBody>
      </p:sp>
      <p:sp>
        <p:nvSpPr>
          <p:cNvPr id="1494" name="Google Shape;1494;p55"/>
          <p:cNvSpPr txBox="1"/>
          <p:nvPr>
            <p:ph idx="4294967295" type="title"/>
          </p:nvPr>
        </p:nvSpPr>
        <p:spPr>
          <a:xfrm>
            <a:off x="5080936" y="2699125"/>
            <a:ext cx="711900" cy="439500"/>
          </a:xfrm>
          <a:prstGeom prst="rect">
            <a:avLst/>
          </a:prstGeom>
        </p:spPr>
        <p:txBody>
          <a:bodyPr anchorCtr="0" anchor="ctr" bIns="91425" lIns="0" spcFirstLastPara="1" rIns="0" wrap="square" tIns="91425">
            <a:noAutofit/>
          </a:bodyPr>
          <a:lstStyle/>
          <a:p>
            <a:pPr indent="0" lvl="0" marL="0" rtl="0" algn="ctr">
              <a:spcBef>
                <a:spcPts val="0"/>
              </a:spcBef>
              <a:spcAft>
                <a:spcPts val="0"/>
              </a:spcAft>
              <a:buNone/>
            </a:pPr>
            <a:r>
              <a:rPr lang="en" sz="2500">
                <a:solidFill>
                  <a:schemeClr val="lt2"/>
                </a:solidFill>
                <a:latin typeface="Work Sans ExtraBold"/>
                <a:ea typeface="Work Sans ExtraBold"/>
                <a:cs typeface="Work Sans ExtraBold"/>
                <a:sym typeface="Work Sans ExtraBold"/>
              </a:rPr>
              <a:t>65</a:t>
            </a:r>
            <a:endParaRPr sz="2500">
              <a:solidFill>
                <a:schemeClr val="lt2"/>
              </a:solidFill>
              <a:latin typeface="Work Sans ExtraBold"/>
              <a:ea typeface="Work Sans ExtraBold"/>
              <a:cs typeface="Work Sans ExtraBold"/>
              <a:sym typeface="Work Sans ExtraBold"/>
            </a:endParaRPr>
          </a:p>
        </p:txBody>
      </p:sp>
      <p:sp>
        <p:nvSpPr>
          <p:cNvPr id="1495" name="Google Shape;1495;p55"/>
          <p:cNvSpPr txBox="1"/>
          <p:nvPr>
            <p:ph idx="4294967295" type="title"/>
          </p:nvPr>
        </p:nvSpPr>
        <p:spPr>
          <a:xfrm>
            <a:off x="6695399" y="2699125"/>
            <a:ext cx="711900" cy="439500"/>
          </a:xfrm>
          <a:prstGeom prst="rect">
            <a:avLst/>
          </a:prstGeom>
        </p:spPr>
        <p:txBody>
          <a:bodyPr anchorCtr="0" anchor="ctr" bIns="91425" lIns="0" spcFirstLastPara="1" rIns="0" wrap="square" tIns="91425">
            <a:noAutofit/>
          </a:bodyPr>
          <a:lstStyle/>
          <a:p>
            <a:pPr indent="0" lvl="0" marL="0" rtl="0" algn="ctr">
              <a:spcBef>
                <a:spcPts val="0"/>
              </a:spcBef>
              <a:spcAft>
                <a:spcPts val="0"/>
              </a:spcAft>
              <a:buNone/>
            </a:pPr>
            <a:r>
              <a:rPr lang="en" sz="2500">
                <a:solidFill>
                  <a:schemeClr val="lt2"/>
                </a:solidFill>
                <a:latin typeface="Work Sans ExtraBold"/>
                <a:ea typeface="Work Sans ExtraBold"/>
                <a:cs typeface="Work Sans ExtraBold"/>
                <a:sym typeface="Work Sans ExtraBold"/>
              </a:rPr>
              <a:t>75</a:t>
            </a:r>
            <a:endParaRPr sz="2500">
              <a:solidFill>
                <a:schemeClr val="lt2"/>
              </a:solidFill>
              <a:latin typeface="Work Sans ExtraBold"/>
              <a:ea typeface="Work Sans ExtraBold"/>
              <a:cs typeface="Work Sans ExtraBold"/>
              <a:sym typeface="Work Sans ExtraBo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499" name="Shape 1499"/>
        <p:cNvGrpSpPr/>
        <p:nvPr/>
      </p:nvGrpSpPr>
      <p:grpSpPr>
        <a:xfrm>
          <a:off x="0" y="0"/>
          <a:ext cx="0" cy="0"/>
          <a:chOff x="0" y="0"/>
          <a:chExt cx="0" cy="0"/>
        </a:xfrm>
      </p:grpSpPr>
      <p:sp>
        <p:nvSpPr>
          <p:cNvPr id="1500" name="Google Shape;1500;p56"/>
          <p:cNvSpPr/>
          <p:nvPr/>
        </p:nvSpPr>
        <p:spPr>
          <a:xfrm flipH="1">
            <a:off x="4977478" y="1736225"/>
            <a:ext cx="2495568" cy="2495568"/>
          </a:xfrm>
          <a:custGeom>
            <a:rect b="b" l="l" r="r" t="t"/>
            <a:pathLst>
              <a:path extrusionOk="0" h="37171" w="37171">
                <a:moveTo>
                  <a:pt x="18601" y="1"/>
                </a:moveTo>
                <a:cubicBezTo>
                  <a:pt x="8348" y="1"/>
                  <a:pt x="0" y="8318"/>
                  <a:pt x="0" y="18601"/>
                </a:cubicBezTo>
                <a:cubicBezTo>
                  <a:pt x="0" y="28854"/>
                  <a:pt x="8348" y="37171"/>
                  <a:pt x="18601" y="37171"/>
                </a:cubicBezTo>
                <a:cubicBezTo>
                  <a:pt x="28854" y="37171"/>
                  <a:pt x="37171" y="28854"/>
                  <a:pt x="37171" y="18601"/>
                </a:cubicBezTo>
                <a:cubicBezTo>
                  <a:pt x="37171" y="8318"/>
                  <a:pt x="28854" y="1"/>
                  <a:pt x="1860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56"/>
          <p:cNvSpPr/>
          <p:nvPr/>
        </p:nvSpPr>
        <p:spPr>
          <a:xfrm>
            <a:off x="5457707" y="2216425"/>
            <a:ext cx="1535100" cy="15351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56"/>
          <p:cNvSpPr/>
          <p:nvPr/>
        </p:nvSpPr>
        <p:spPr>
          <a:xfrm>
            <a:off x="5935936" y="2694677"/>
            <a:ext cx="578700" cy="5787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56"/>
          <p:cNvSpPr txBox="1"/>
          <p:nvPr>
            <p:ph type="title"/>
          </p:nvPr>
        </p:nvSpPr>
        <p:spPr>
          <a:xfrm>
            <a:off x="720000" y="540000"/>
            <a:ext cx="5259900" cy="65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Another</a:t>
            </a:r>
            <a:r>
              <a:rPr lang="en"/>
              <a:t> Infographic</a:t>
            </a:r>
            <a:endParaRPr/>
          </a:p>
        </p:txBody>
      </p:sp>
      <p:sp>
        <p:nvSpPr>
          <p:cNvPr id="1504" name="Google Shape;1504;p56"/>
          <p:cNvSpPr/>
          <p:nvPr/>
        </p:nvSpPr>
        <p:spPr>
          <a:xfrm flipH="1">
            <a:off x="6232345" y="2956591"/>
            <a:ext cx="1535166" cy="735088"/>
          </a:xfrm>
          <a:custGeom>
            <a:rect b="b" l="l" r="r" t="t"/>
            <a:pathLst>
              <a:path extrusionOk="0" h="10949" w="22866">
                <a:moveTo>
                  <a:pt x="15668" y="0"/>
                </a:moveTo>
                <a:lnTo>
                  <a:pt x="16938" y="2239"/>
                </a:lnTo>
                <a:lnTo>
                  <a:pt x="1" y="9981"/>
                </a:lnTo>
                <a:lnTo>
                  <a:pt x="576" y="10949"/>
                </a:lnTo>
                <a:lnTo>
                  <a:pt x="17573" y="3267"/>
                </a:lnTo>
                <a:lnTo>
                  <a:pt x="18722" y="5475"/>
                </a:lnTo>
                <a:lnTo>
                  <a:pt x="2286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56"/>
          <p:cNvSpPr/>
          <p:nvPr/>
        </p:nvSpPr>
        <p:spPr>
          <a:xfrm flipH="1">
            <a:off x="7724742" y="3549956"/>
            <a:ext cx="735156" cy="523471"/>
          </a:xfrm>
          <a:custGeom>
            <a:rect b="b" l="l" r="r" t="t"/>
            <a:pathLst>
              <a:path extrusionOk="0" h="7797" w="10950">
                <a:moveTo>
                  <a:pt x="7742" y="0"/>
                </a:moveTo>
                <a:cubicBezTo>
                  <a:pt x="7418" y="0"/>
                  <a:pt x="7092" y="48"/>
                  <a:pt x="6775" y="145"/>
                </a:cubicBezTo>
                <a:lnTo>
                  <a:pt x="1" y="2111"/>
                </a:lnTo>
                <a:lnTo>
                  <a:pt x="3781" y="3774"/>
                </a:lnTo>
                <a:lnTo>
                  <a:pt x="2269" y="7797"/>
                </a:lnTo>
                <a:lnTo>
                  <a:pt x="2269" y="7797"/>
                </a:lnTo>
                <a:lnTo>
                  <a:pt x="8620" y="5529"/>
                </a:lnTo>
                <a:cubicBezTo>
                  <a:pt x="10042" y="5014"/>
                  <a:pt x="10949" y="3623"/>
                  <a:pt x="10889" y="2111"/>
                </a:cubicBezTo>
                <a:lnTo>
                  <a:pt x="10314" y="1143"/>
                </a:lnTo>
                <a:lnTo>
                  <a:pt x="10132" y="992"/>
                </a:lnTo>
                <a:cubicBezTo>
                  <a:pt x="9491" y="351"/>
                  <a:pt x="8623" y="0"/>
                  <a:pt x="774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56"/>
          <p:cNvSpPr txBox="1"/>
          <p:nvPr>
            <p:ph idx="4294967295" type="title"/>
          </p:nvPr>
        </p:nvSpPr>
        <p:spPr>
          <a:xfrm flipH="1">
            <a:off x="720000" y="1641918"/>
            <a:ext cx="1176900" cy="439500"/>
          </a:xfrm>
          <a:prstGeom prst="rect">
            <a:avLst/>
          </a:prstGeom>
        </p:spPr>
        <p:txBody>
          <a:bodyPr anchorCtr="0" anchor="ctr" bIns="91425" lIns="0" spcFirstLastPara="1" rIns="0" wrap="square" tIns="91425">
            <a:noAutofit/>
          </a:bodyPr>
          <a:lstStyle/>
          <a:p>
            <a:pPr indent="0" lvl="0" marL="0" rtl="0" algn="ctr">
              <a:spcBef>
                <a:spcPts val="0"/>
              </a:spcBef>
              <a:spcAft>
                <a:spcPts val="0"/>
              </a:spcAft>
              <a:buNone/>
            </a:pPr>
            <a:r>
              <a:rPr lang="en" sz="2500">
                <a:solidFill>
                  <a:schemeClr val="lt2"/>
                </a:solidFill>
                <a:latin typeface="Work Sans ExtraBold"/>
                <a:ea typeface="Work Sans ExtraBold"/>
                <a:cs typeface="Work Sans ExtraBold"/>
                <a:sym typeface="Work Sans ExtraBold"/>
              </a:rPr>
              <a:t>100%</a:t>
            </a:r>
            <a:endParaRPr sz="2500">
              <a:solidFill>
                <a:schemeClr val="lt2"/>
              </a:solidFill>
              <a:latin typeface="Work Sans ExtraBold"/>
              <a:ea typeface="Work Sans ExtraBold"/>
              <a:cs typeface="Work Sans ExtraBold"/>
              <a:sym typeface="Work Sans ExtraBold"/>
            </a:endParaRPr>
          </a:p>
        </p:txBody>
      </p:sp>
      <p:sp>
        <p:nvSpPr>
          <p:cNvPr id="1507" name="Google Shape;1507;p56"/>
          <p:cNvSpPr txBox="1"/>
          <p:nvPr>
            <p:ph idx="4294967295" type="title"/>
          </p:nvPr>
        </p:nvSpPr>
        <p:spPr>
          <a:xfrm flipH="1">
            <a:off x="720000" y="2551849"/>
            <a:ext cx="1176900" cy="439500"/>
          </a:xfrm>
          <a:prstGeom prst="rect">
            <a:avLst/>
          </a:prstGeom>
        </p:spPr>
        <p:txBody>
          <a:bodyPr anchorCtr="0" anchor="ctr" bIns="91425" lIns="0" spcFirstLastPara="1" rIns="0" wrap="square" tIns="91425">
            <a:noAutofit/>
          </a:bodyPr>
          <a:lstStyle/>
          <a:p>
            <a:pPr indent="0" lvl="0" marL="0" rtl="0" algn="ctr">
              <a:spcBef>
                <a:spcPts val="0"/>
              </a:spcBef>
              <a:spcAft>
                <a:spcPts val="0"/>
              </a:spcAft>
              <a:buNone/>
            </a:pPr>
            <a:r>
              <a:rPr lang="en" sz="2500">
                <a:solidFill>
                  <a:schemeClr val="accent3"/>
                </a:solidFill>
                <a:latin typeface="Work Sans ExtraBold"/>
                <a:ea typeface="Work Sans ExtraBold"/>
                <a:cs typeface="Work Sans ExtraBold"/>
                <a:sym typeface="Work Sans ExtraBold"/>
              </a:rPr>
              <a:t>70</a:t>
            </a:r>
            <a:r>
              <a:rPr lang="en" sz="2500">
                <a:solidFill>
                  <a:schemeClr val="accent3"/>
                </a:solidFill>
                <a:latin typeface="Work Sans ExtraBold"/>
                <a:ea typeface="Work Sans ExtraBold"/>
                <a:cs typeface="Work Sans ExtraBold"/>
                <a:sym typeface="Work Sans ExtraBold"/>
              </a:rPr>
              <a:t>%</a:t>
            </a:r>
            <a:endParaRPr sz="2500">
              <a:solidFill>
                <a:schemeClr val="accent3"/>
              </a:solidFill>
              <a:latin typeface="Work Sans ExtraBold"/>
              <a:ea typeface="Work Sans ExtraBold"/>
              <a:cs typeface="Work Sans ExtraBold"/>
              <a:sym typeface="Work Sans ExtraBold"/>
            </a:endParaRPr>
          </a:p>
        </p:txBody>
      </p:sp>
      <p:sp>
        <p:nvSpPr>
          <p:cNvPr id="1508" name="Google Shape;1508;p56"/>
          <p:cNvSpPr txBox="1"/>
          <p:nvPr>
            <p:ph idx="4294967295" type="title"/>
          </p:nvPr>
        </p:nvSpPr>
        <p:spPr>
          <a:xfrm flipH="1">
            <a:off x="720000" y="3461781"/>
            <a:ext cx="1176900" cy="439500"/>
          </a:xfrm>
          <a:prstGeom prst="rect">
            <a:avLst/>
          </a:prstGeom>
        </p:spPr>
        <p:txBody>
          <a:bodyPr anchorCtr="0" anchor="ctr" bIns="91425" lIns="0" spcFirstLastPara="1" rIns="0" wrap="square" tIns="91425">
            <a:noAutofit/>
          </a:bodyPr>
          <a:lstStyle/>
          <a:p>
            <a:pPr indent="0" lvl="0" marL="0" rtl="0" algn="ctr">
              <a:spcBef>
                <a:spcPts val="0"/>
              </a:spcBef>
              <a:spcAft>
                <a:spcPts val="0"/>
              </a:spcAft>
              <a:buNone/>
            </a:pPr>
            <a:r>
              <a:rPr lang="en" sz="2500">
                <a:latin typeface="Work Sans ExtraBold"/>
                <a:ea typeface="Work Sans ExtraBold"/>
                <a:cs typeface="Work Sans ExtraBold"/>
                <a:sym typeface="Work Sans ExtraBold"/>
              </a:rPr>
              <a:t>3</a:t>
            </a:r>
            <a:r>
              <a:rPr lang="en" sz="2500">
                <a:latin typeface="Work Sans ExtraBold"/>
                <a:ea typeface="Work Sans ExtraBold"/>
                <a:cs typeface="Work Sans ExtraBold"/>
                <a:sym typeface="Work Sans ExtraBold"/>
              </a:rPr>
              <a:t>0%</a:t>
            </a:r>
            <a:endParaRPr sz="2500">
              <a:latin typeface="Work Sans ExtraBold"/>
              <a:ea typeface="Work Sans ExtraBold"/>
              <a:cs typeface="Work Sans ExtraBold"/>
              <a:sym typeface="Work Sans ExtraBold"/>
            </a:endParaRPr>
          </a:p>
        </p:txBody>
      </p:sp>
      <p:sp>
        <p:nvSpPr>
          <p:cNvPr id="1509" name="Google Shape;1509;p56"/>
          <p:cNvSpPr txBox="1"/>
          <p:nvPr>
            <p:ph idx="4294967295" type="title"/>
          </p:nvPr>
        </p:nvSpPr>
        <p:spPr>
          <a:xfrm>
            <a:off x="1820700" y="1595787"/>
            <a:ext cx="1805700" cy="439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Work Sans ExtraBold"/>
                <a:ea typeface="Work Sans ExtraBold"/>
                <a:cs typeface="Work Sans ExtraBold"/>
                <a:sym typeface="Work Sans ExtraBold"/>
              </a:rPr>
              <a:t>Venus</a:t>
            </a:r>
            <a:endParaRPr sz="1800">
              <a:latin typeface="Work Sans ExtraBold"/>
              <a:ea typeface="Work Sans ExtraBold"/>
              <a:cs typeface="Work Sans ExtraBold"/>
              <a:sym typeface="Work Sans ExtraBold"/>
            </a:endParaRPr>
          </a:p>
        </p:txBody>
      </p:sp>
      <p:sp>
        <p:nvSpPr>
          <p:cNvPr id="1510" name="Google Shape;1510;p56"/>
          <p:cNvSpPr txBox="1"/>
          <p:nvPr>
            <p:ph idx="4294967295" type="title"/>
          </p:nvPr>
        </p:nvSpPr>
        <p:spPr>
          <a:xfrm>
            <a:off x="1820700" y="2505987"/>
            <a:ext cx="1805700" cy="439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Work Sans ExtraBold"/>
                <a:ea typeface="Work Sans ExtraBold"/>
                <a:cs typeface="Work Sans ExtraBold"/>
                <a:sym typeface="Work Sans ExtraBold"/>
              </a:rPr>
              <a:t>Mars</a:t>
            </a:r>
            <a:endParaRPr sz="1800">
              <a:latin typeface="Work Sans ExtraBold"/>
              <a:ea typeface="Work Sans ExtraBold"/>
              <a:cs typeface="Work Sans ExtraBold"/>
              <a:sym typeface="Work Sans ExtraBold"/>
            </a:endParaRPr>
          </a:p>
        </p:txBody>
      </p:sp>
      <p:sp>
        <p:nvSpPr>
          <p:cNvPr id="1511" name="Google Shape;1511;p56"/>
          <p:cNvSpPr txBox="1"/>
          <p:nvPr>
            <p:ph idx="4294967295" type="title"/>
          </p:nvPr>
        </p:nvSpPr>
        <p:spPr>
          <a:xfrm>
            <a:off x="1820700" y="3416187"/>
            <a:ext cx="1805700" cy="439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Work Sans ExtraBold"/>
                <a:ea typeface="Work Sans ExtraBold"/>
                <a:cs typeface="Work Sans ExtraBold"/>
                <a:sym typeface="Work Sans ExtraBold"/>
              </a:rPr>
              <a:t>Saturn</a:t>
            </a:r>
            <a:endParaRPr sz="1800">
              <a:latin typeface="Work Sans ExtraBold"/>
              <a:ea typeface="Work Sans ExtraBold"/>
              <a:cs typeface="Work Sans ExtraBold"/>
              <a:sym typeface="Work Sans ExtraBold"/>
            </a:endParaRPr>
          </a:p>
        </p:txBody>
      </p:sp>
      <p:sp>
        <p:nvSpPr>
          <p:cNvPr id="1512" name="Google Shape;1512;p56"/>
          <p:cNvSpPr txBox="1"/>
          <p:nvPr>
            <p:ph idx="4294967295" type="subTitle"/>
          </p:nvPr>
        </p:nvSpPr>
        <p:spPr>
          <a:xfrm>
            <a:off x="1820700" y="1928537"/>
            <a:ext cx="23037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Venus has a beautiful name, but it’s terribly hot</a:t>
            </a:r>
            <a:endParaRPr sz="1400"/>
          </a:p>
        </p:txBody>
      </p:sp>
      <p:sp>
        <p:nvSpPr>
          <p:cNvPr id="1513" name="Google Shape;1513;p56"/>
          <p:cNvSpPr txBox="1"/>
          <p:nvPr>
            <p:ph idx="4294967295" type="subTitle"/>
          </p:nvPr>
        </p:nvSpPr>
        <p:spPr>
          <a:xfrm>
            <a:off x="1820700" y="2837012"/>
            <a:ext cx="23037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Despite being red, Mars is actually a cold place</a:t>
            </a:r>
            <a:endParaRPr sz="1400"/>
          </a:p>
        </p:txBody>
      </p:sp>
      <p:sp>
        <p:nvSpPr>
          <p:cNvPr id="1514" name="Google Shape;1514;p56"/>
          <p:cNvSpPr txBox="1"/>
          <p:nvPr>
            <p:ph idx="4294967295" type="subTitle"/>
          </p:nvPr>
        </p:nvSpPr>
        <p:spPr>
          <a:xfrm>
            <a:off x="1820700" y="3745512"/>
            <a:ext cx="23037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Saturn is the ringed one and a gas giant</a:t>
            </a:r>
            <a:endParaRPr sz="1400"/>
          </a:p>
          <a:p>
            <a:pPr indent="0" lvl="0" marL="0" rtl="0" algn="l">
              <a:spcBef>
                <a:spcPts val="1600"/>
              </a:spcBef>
              <a:spcAft>
                <a:spcPts val="1600"/>
              </a:spcAft>
              <a:buNone/>
            </a:pPr>
            <a:r>
              <a:t/>
            </a:r>
            <a:endParaRPr sz="14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8" name="Shape 1518"/>
        <p:cNvGrpSpPr/>
        <p:nvPr/>
      </p:nvGrpSpPr>
      <p:grpSpPr>
        <a:xfrm>
          <a:off x="0" y="0"/>
          <a:ext cx="0" cy="0"/>
          <a:chOff x="0" y="0"/>
          <a:chExt cx="0" cy="0"/>
        </a:xfrm>
      </p:grpSpPr>
      <p:sp>
        <p:nvSpPr>
          <p:cNvPr id="1519" name="Google Shape;1519;p57"/>
          <p:cNvSpPr/>
          <p:nvPr/>
        </p:nvSpPr>
        <p:spPr>
          <a:xfrm>
            <a:off x="3582675" y="2101800"/>
            <a:ext cx="1834800" cy="3041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57"/>
          <p:cNvSpPr txBox="1"/>
          <p:nvPr>
            <p:ph type="title"/>
          </p:nvPr>
        </p:nvSpPr>
        <p:spPr>
          <a:xfrm>
            <a:off x="720000" y="540000"/>
            <a:ext cx="7704000" cy="987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Maybe You Need to Divide</a:t>
            </a:r>
            <a:endParaRPr/>
          </a:p>
          <a:p>
            <a:pPr indent="0" lvl="0" marL="0" rtl="0" algn="ctr">
              <a:spcBef>
                <a:spcPts val="0"/>
              </a:spcBef>
              <a:spcAft>
                <a:spcPts val="0"/>
              </a:spcAft>
              <a:buNone/>
            </a:pPr>
            <a:r>
              <a:rPr lang="en"/>
              <a:t>the Content</a:t>
            </a:r>
            <a:endParaRPr/>
          </a:p>
        </p:txBody>
      </p:sp>
      <p:sp>
        <p:nvSpPr>
          <p:cNvPr id="1521" name="Google Shape;1521;p57"/>
          <p:cNvSpPr txBox="1"/>
          <p:nvPr>
            <p:ph idx="1" type="subTitle"/>
          </p:nvPr>
        </p:nvSpPr>
        <p:spPr>
          <a:xfrm>
            <a:off x="737725" y="2535238"/>
            <a:ext cx="2277300" cy="5145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Mercury</a:t>
            </a:r>
            <a:endParaRPr/>
          </a:p>
        </p:txBody>
      </p:sp>
      <p:sp>
        <p:nvSpPr>
          <p:cNvPr id="1522" name="Google Shape;1522;p57"/>
          <p:cNvSpPr txBox="1"/>
          <p:nvPr>
            <p:ph idx="2" type="subTitle"/>
          </p:nvPr>
        </p:nvSpPr>
        <p:spPr>
          <a:xfrm>
            <a:off x="6121188" y="2535238"/>
            <a:ext cx="2277300" cy="5145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Venus</a:t>
            </a:r>
            <a:endParaRPr/>
          </a:p>
        </p:txBody>
      </p:sp>
      <p:sp>
        <p:nvSpPr>
          <p:cNvPr id="1523" name="Google Shape;1523;p57"/>
          <p:cNvSpPr txBox="1"/>
          <p:nvPr>
            <p:ph idx="3" type="subTitle"/>
          </p:nvPr>
        </p:nvSpPr>
        <p:spPr>
          <a:xfrm>
            <a:off x="737750" y="2878138"/>
            <a:ext cx="2277300" cy="8898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Mercury is the closest planet to the Sun and the smallest one</a:t>
            </a:r>
            <a:endParaRPr/>
          </a:p>
        </p:txBody>
      </p:sp>
      <p:sp>
        <p:nvSpPr>
          <p:cNvPr id="1524" name="Google Shape;1524;p57"/>
          <p:cNvSpPr txBox="1"/>
          <p:nvPr>
            <p:ph idx="4" type="subTitle"/>
          </p:nvPr>
        </p:nvSpPr>
        <p:spPr>
          <a:xfrm>
            <a:off x="6121124" y="2878138"/>
            <a:ext cx="2277300" cy="889800"/>
          </a:xfrm>
          <a:prstGeom prst="rect">
            <a:avLst/>
          </a:prstGeom>
        </p:spPr>
        <p:txBody>
          <a:bodyPr anchorCtr="0" anchor="t" bIns="91425" lIns="90000" spcFirstLastPara="1" rIns="90000" wrap="square" tIns="91425">
            <a:noAutofit/>
          </a:bodyPr>
          <a:lstStyle/>
          <a:p>
            <a:pPr indent="0" lvl="0" marL="0" rtl="0" algn="ctr">
              <a:spcBef>
                <a:spcPts val="0"/>
              </a:spcBef>
              <a:spcAft>
                <a:spcPts val="0"/>
              </a:spcAft>
              <a:buNone/>
            </a:pPr>
            <a:r>
              <a:rPr lang="en"/>
              <a:t>Venus has a beautiful name and is the second planet from the Sun</a:t>
            </a:r>
            <a:endParaRPr/>
          </a:p>
        </p:txBody>
      </p:sp>
      <p:grpSp>
        <p:nvGrpSpPr>
          <p:cNvPr id="1525" name="Google Shape;1525;p57"/>
          <p:cNvGrpSpPr/>
          <p:nvPr/>
        </p:nvGrpSpPr>
        <p:grpSpPr>
          <a:xfrm>
            <a:off x="3314163" y="2204109"/>
            <a:ext cx="2371662" cy="2549013"/>
            <a:chOff x="3314163" y="2204109"/>
            <a:chExt cx="2371662" cy="2549013"/>
          </a:xfrm>
        </p:grpSpPr>
        <p:sp>
          <p:nvSpPr>
            <p:cNvPr id="1526" name="Google Shape;1526;p57"/>
            <p:cNvSpPr/>
            <p:nvPr/>
          </p:nvSpPr>
          <p:spPr>
            <a:xfrm>
              <a:off x="3397555" y="2702123"/>
              <a:ext cx="795661" cy="1052602"/>
            </a:xfrm>
            <a:custGeom>
              <a:rect b="b" l="l" r="r" t="t"/>
              <a:pathLst>
                <a:path extrusionOk="0" h="45895" w="34692">
                  <a:moveTo>
                    <a:pt x="3620" y="1"/>
                  </a:moveTo>
                  <a:cubicBezTo>
                    <a:pt x="2995" y="1"/>
                    <a:pt x="2636" y="262"/>
                    <a:pt x="2636" y="262"/>
                  </a:cubicBezTo>
                  <a:lnTo>
                    <a:pt x="2702" y="262"/>
                  </a:lnTo>
                  <a:cubicBezTo>
                    <a:pt x="2702" y="262"/>
                    <a:pt x="0" y="1363"/>
                    <a:pt x="3136" y="7100"/>
                  </a:cubicBezTo>
                  <a:cubicBezTo>
                    <a:pt x="6238" y="12871"/>
                    <a:pt x="8373" y="15706"/>
                    <a:pt x="8373" y="15706"/>
                  </a:cubicBezTo>
                  <a:cubicBezTo>
                    <a:pt x="8373" y="15706"/>
                    <a:pt x="8940" y="17074"/>
                    <a:pt x="7806" y="17307"/>
                  </a:cubicBezTo>
                  <a:cubicBezTo>
                    <a:pt x="6672" y="17541"/>
                    <a:pt x="4170" y="17207"/>
                    <a:pt x="3670" y="18608"/>
                  </a:cubicBezTo>
                  <a:cubicBezTo>
                    <a:pt x="3203" y="20009"/>
                    <a:pt x="4270" y="21410"/>
                    <a:pt x="6438" y="22544"/>
                  </a:cubicBezTo>
                  <a:cubicBezTo>
                    <a:pt x="8606" y="23712"/>
                    <a:pt x="13276" y="26380"/>
                    <a:pt x="13677" y="26614"/>
                  </a:cubicBezTo>
                  <a:cubicBezTo>
                    <a:pt x="14110" y="26881"/>
                    <a:pt x="14511" y="27481"/>
                    <a:pt x="13777" y="27781"/>
                  </a:cubicBezTo>
                  <a:cubicBezTo>
                    <a:pt x="13010" y="28048"/>
                    <a:pt x="7372" y="28782"/>
                    <a:pt x="7906" y="31451"/>
                  </a:cubicBezTo>
                  <a:cubicBezTo>
                    <a:pt x="8406" y="34119"/>
                    <a:pt x="14944" y="36288"/>
                    <a:pt x="15678" y="36554"/>
                  </a:cubicBezTo>
                  <a:cubicBezTo>
                    <a:pt x="16379" y="36821"/>
                    <a:pt x="16545" y="37088"/>
                    <a:pt x="16512" y="37488"/>
                  </a:cubicBezTo>
                  <a:cubicBezTo>
                    <a:pt x="16445" y="37889"/>
                    <a:pt x="14544" y="37955"/>
                    <a:pt x="12943" y="38222"/>
                  </a:cubicBezTo>
                  <a:cubicBezTo>
                    <a:pt x="11342" y="38489"/>
                    <a:pt x="9540" y="39090"/>
                    <a:pt x="9974" y="40591"/>
                  </a:cubicBezTo>
                  <a:cubicBezTo>
                    <a:pt x="10408" y="42092"/>
                    <a:pt x="14311" y="45194"/>
                    <a:pt x="23684" y="45861"/>
                  </a:cubicBezTo>
                  <a:lnTo>
                    <a:pt x="28054" y="45894"/>
                  </a:lnTo>
                  <a:lnTo>
                    <a:pt x="30322" y="42158"/>
                  </a:lnTo>
                  <a:cubicBezTo>
                    <a:pt x="34692" y="33852"/>
                    <a:pt x="34158" y="28882"/>
                    <a:pt x="33091" y="27715"/>
                  </a:cubicBezTo>
                  <a:cubicBezTo>
                    <a:pt x="32789" y="27394"/>
                    <a:pt x="32457" y="27260"/>
                    <a:pt x="32113" y="27260"/>
                  </a:cubicBezTo>
                  <a:cubicBezTo>
                    <a:pt x="31241" y="27260"/>
                    <a:pt x="30287" y="28121"/>
                    <a:pt x="29521" y="28982"/>
                  </a:cubicBezTo>
                  <a:cubicBezTo>
                    <a:pt x="28474" y="30125"/>
                    <a:pt x="27457" y="31630"/>
                    <a:pt x="27073" y="31630"/>
                  </a:cubicBezTo>
                  <a:cubicBezTo>
                    <a:pt x="27054" y="31630"/>
                    <a:pt x="27036" y="31626"/>
                    <a:pt x="27020" y="31618"/>
                  </a:cubicBezTo>
                  <a:cubicBezTo>
                    <a:pt x="26653" y="31451"/>
                    <a:pt x="26486" y="31151"/>
                    <a:pt x="26653" y="30417"/>
                  </a:cubicBezTo>
                  <a:cubicBezTo>
                    <a:pt x="26819" y="29649"/>
                    <a:pt x="28421" y="22945"/>
                    <a:pt x="26419" y="21110"/>
                  </a:cubicBezTo>
                  <a:cubicBezTo>
                    <a:pt x="26083" y="20797"/>
                    <a:pt x="25699" y="20665"/>
                    <a:pt x="25290" y="20665"/>
                  </a:cubicBezTo>
                  <a:cubicBezTo>
                    <a:pt x="23307" y="20665"/>
                    <a:pt x="20740" y="23758"/>
                    <a:pt x="20215" y="24145"/>
                  </a:cubicBezTo>
                  <a:cubicBezTo>
                    <a:pt x="20060" y="24268"/>
                    <a:pt x="19924" y="24318"/>
                    <a:pt x="19806" y="24318"/>
                  </a:cubicBezTo>
                  <a:cubicBezTo>
                    <a:pt x="19440" y="24318"/>
                    <a:pt x="19256" y="23831"/>
                    <a:pt x="19281" y="23478"/>
                  </a:cubicBezTo>
                  <a:cubicBezTo>
                    <a:pt x="19281" y="22978"/>
                    <a:pt x="19481" y="17641"/>
                    <a:pt x="19648" y="15172"/>
                  </a:cubicBezTo>
                  <a:cubicBezTo>
                    <a:pt x="19814" y="12737"/>
                    <a:pt x="19247" y="11103"/>
                    <a:pt x="17746" y="10736"/>
                  </a:cubicBezTo>
                  <a:cubicBezTo>
                    <a:pt x="17641" y="10710"/>
                    <a:pt x="17537" y="10697"/>
                    <a:pt x="17436" y="10697"/>
                  </a:cubicBezTo>
                  <a:cubicBezTo>
                    <a:pt x="16131" y="10697"/>
                    <a:pt x="15189" y="12764"/>
                    <a:pt x="14477" y="13538"/>
                  </a:cubicBezTo>
                  <a:cubicBezTo>
                    <a:pt x="14265" y="13768"/>
                    <a:pt x="14048" y="13853"/>
                    <a:pt x="13843" y="13853"/>
                  </a:cubicBezTo>
                  <a:cubicBezTo>
                    <a:pt x="13278" y="13853"/>
                    <a:pt x="12809" y="13204"/>
                    <a:pt x="12809" y="13204"/>
                  </a:cubicBezTo>
                  <a:cubicBezTo>
                    <a:pt x="12809" y="13204"/>
                    <a:pt x="11542" y="9869"/>
                    <a:pt x="8306" y="4165"/>
                  </a:cubicBezTo>
                  <a:cubicBezTo>
                    <a:pt x="6313" y="672"/>
                    <a:pt x="4624" y="1"/>
                    <a:pt x="362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57"/>
            <p:cNvSpPr/>
            <p:nvPr/>
          </p:nvSpPr>
          <p:spPr>
            <a:xfrm>
              <a:off x="3523789" y="2825927"/>
              <a:ext cx="524845" cy="952513"/>
            </a:xfrm>
            <a:custGeom>
              <a:rect b="b" l="l" r="r" t="t"/>
              <a:pathLst>
                <a:path extrusionOk="0" h="41531" w="22884">
                  <a:moveTo>
                    <a:pt x="0" y="1"/>
                  </a:moveTo>
                  <a:lnTo>
                    <a:pt x="29" y="44"/>
                  </a:lnTo>
                  <a:lnTo>
                    <a:pt x="29" y="44"/>
                  </a:lnTo>
                  <a:cubicBezTo>
                    <a:pt x="12" y="13"/>
                    <a:pt x="0" y="1"/>
                    <a:pt x="0" y="1"/>
                  </a:cubicBezTo>
                  <a:close/>
                  <a:moveTo>
                    <a:pt x="29" y="44"/>
                  </a:moveTo>
                  <a:cubicBezTo>
                    <a:pt x="40" y="65"/>
                    <a:pt x="54" y="94"/>
                    <a:pt x="67" y="134"/>
                  </a:cubicBezTo>
                  <a:lnTo>
                    <a:pt x="267" y="468"/>
                  </a:lnTo>
                  <a:lnTo>
                    <a:pt x="67" y="101"/>
                  </a:lnTo>
                  <a:lnTo>
                    <a:pt x="29" y="44"/>
                  </a:lnTo>
                  <a:close/>
                  <a:moveTo>
                    <a:pt x="267" y="468"/>
                  </a:moveTo>
                  <a:lnTo>
                    <a:pt x="1001" y="1835"/>
                  </a:lnTo>
                  <a:lnTo>
                    <a:pt x="3770" y="6839"/>
                  </a:lnTo>
                  <a:cubicBezTo>
                    <a:pt x="6105" y="11042"/>
                    <a:pt x="9307" y="16879"/>
                    <a:pt x="12843" y="23317"/>
                  </a:cubicBezTo>
                  <a:cubicBezTo>
                    <a:pt x="16379" y="29789"/>
                    <a:pt x="20448" y="37327"/>
                    <a:pt x="22817" y="41530"/>
                  </a:cubicBezTo>
                  <a:lnTo>
                    <a:pt x="22883" y="41464"/>
                  </a:lnTo>
                  <a:cubicBezTo>
                    <a:pt x="20548" y="37261"/>
                    <a:pt x="16479" y="29689"/>
                    <a:pt x="12976" y="23251"/>
                  </a:cubicBezTo>
                  <a:cubicBezTo>
                    <a:pt x="9440" y="16813"/>
                    <a:pt x="6238" y="10975"/>
                    <a:pt x="3870" y="6772"/>
                  </a:cubicBezTo>
                  <a:cubicBezTo>
                    <a:pt x="2702" y="4671"/>
                    <a:pt x="1735" y="2970"/>
                    <a:pt x="1068" y="1802"/>
                  </a:cubicBezTo>
                  <a:lnTo>
                    <a:pt x="267" y="468"/>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57"/>
            <p:cNvSpPr/>
            <p:nvPr/>
          </p:nvSpPr>
          <p:spPr>
            <a:xfrm>
              <a:off x="3562802" y="3142662"/>
              <a:ext cx="172150" cy="64287"/>
            </a:xfrm>
            <a:custGeom>
              <a:rect b="b" l="l" r="r" t="t"/>
              <a:pathLst>
                <a:path extrusionOk="0" h="2803" w="7506">
                  <a:moveTo>
                    <a:pt x="0" y="1"/>
                  </a:moveTo>
                  <a:lnTo>
                    <a:pt x="0" y="1"/>
                  </a:lnTo>
                  <a:cubicBezTo>
                    <a:pt x="101" y="67"/>
                    <a:pt x="201" y="101"/>
                    <a:pt x="301" y="134"/>
                  </a:cubicBezTo>
                  <a:lnTo>
                    <a:pt x="1101" y="434"/>
                  </a:lnTo>
                  <a:lnTo>
                    <a:pt x="3736" y="1468"/>
                  </a:lnTo>
                  <a:cubicBezTo>
                    <a:pt x="4771" y="1869"/>
                    <a:pt x="5705" y="2202"/>
                    <a:pt x="6405" y="2436"/>
                  </a:cubicBezTo>
                  <a:cubicBezTo>
                    <a:pt x="6739" y="2569"/>
                    <a:pt x="7005" y="2669"/>
                    <a:pt x="7206" y="2703"/>
                  </a:cubicBezTo>
                  <a:cubicBezTo>
                    <a:pt x="7306" y="2736"/>
                    <a:pt x="7406" y="2769"/>
                    <a:pt x="7506" y="2803"/>
                  </a:cubicBezTo>
                  <a:cubicBezTo>
                    <a:pt x="7406" y="2736"/>
                    <a:pt x="7339" y="2703"/>
                    <a:pt x="7206" y="2669"/>
                  </a:cubicBezTo>
                  <a:lnTo>
                    <a:pt x="6438" y="2369"/>
                  </a:lnTo>
                  <a:lnTo>
                    <a:pt x="3803" y="1335"/>
                  </a:lnTo>
                  <a:cubicBezTo>
                    <a:pt x="2769" y="935"/>
                    <a:pt x="1835" y="601"/>
                    <a:pt x="1135" y="368"/>
                  </a:cubicBezTo>
                  <a:cubicBezTo>
                    <a:pt x="768" y="234"/>
                    <a:pt x="501" y="134"/>
                    <a:pt x="301" y="101"/>
                  </a:cubicBezTo>
                  <a:cubicBezTo>
                    <a:pt x="201" y="67"/>
                    <a:pt x="101" y="34"/>
                    <a:pt x="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57"/>
            <p:cNvSpPr/>
            <p:nvPr/>
          </p:nvSpPr>
          <p:spPr>
            <a:xfrm>
              <a:off x="3740295" y="2999593"/>
              <a:ext cx="68874" cy="200475"/>
            </a:xfrm>
            <a:custGeom>
              <a:rect b="b" l="l" r="r" t="t"/>
              <a:pathLst>
                <a:path extrusionOk="0" h="8741" w="3003">
                  <a:moveTo>
                    <a:pt x="2968" y="0"/>
                  </a:moveTo>
                  <a:cubicBezTo>
                    <a:pt x="2924" y="0"/>
                    <a:pt x="2229" y="1956"/>
                    <a:pt x="1435" y="4337"/>
                  </a:cubicBezTo>
                  <a:cubicBezTo>
                    <a:pt x="634" y="6772"/>
                    <a:pt x="0" y="8740"/>
                    <a:pt x="34" y="8740"/>
                  </a:cubicBezTo>
                  <a:cubicBezTo>
                    <a:pt x="100" y="8740"/>
                    <a:pt x="768" y="6806"/>
                    <a:pt x="1568" y="4404"/>
                  </a:cubicBezTo>
                  <a:cubicBezTo>
                    <a:pt x="2369" y="1969"/>
                    <a:pt x="3002" y="1"/>
                    <a:pt x="2969" y="1"/>
                  </a:cubicBezTo>
                  <a:cubicBezTo>
                    <a:pt x="2969" y="1"/>
                    <a:pt x="2968" y="0"/>
                    <a:pt x="296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57"/>
            <p:cNvSpPr/>
            <p:nvPr/>
          </p:nvSpPr>
          <p:spPr>
            <a:xfrm>
              <a:off x="3855039" y="3275021"/>
              <a:ext cx="100249" cy="157609"/>
            </a:xfrm>
            <a:custGeom>
              <a:rect b="b" l="l" r="r" t="t"/>
              <a:pathLst>
                <a:path extrusionOk="0" h="6872" w="4371">
                  <a:moveTo>
                    <a:pt x="4371" y="0"/>
                  </a:moveTo>
                  <a:lnTo>
                    <a:pt x="4371" y="0"/>
                  </a:lnTo>
                  <a:cubicBezTo>
                    <a:pt x="4304" y="67"/>
                    <a:pt x="4237" y="167"/>
                    <a:pt x="4204" y="267"/>
                  </a:cubicBezTo>
                  <a:cubicBezTo>
                    <a:pt x="4104" y="467"/>
                    <a:pt x="3937" y="734"/>
                    <a:pt x="3770" y="1034"/>
                  </a:cubicBezTo>
                  <a:cubicBezTo>
                    <a:pt x="3403" y="1668"/>
                    <a:pt x="2870" y="2536"/>
                    <a:pt x="2269" y="3503"/>
                  </a:cubicBezTo>
                  <a:cubicBezTo>
                    <a:pt x="1669" y="4437"/>
                    <a:pt x="1102" y="5271"/>
                    <a:pt x="668" y="5905"/>
                  </a:cubicBezTo>
                  <a:lnTo>
                    <a:pt x="201" y="6605"/>
                  </a:lnTo>
                  <a:cubicBezTo>
                    <a:pt x="101" y="6705"/>
                    <a:pt x="68" y="6772"/>
                    <a:pt x="1" y="6872"/>
                  </a:cubicBezTo>
                  <a:cubicBezTo>
                    <a:pt x="101" y="6805"/>
                    <a:pt x="168" y="6739"/>
                    <a:pt x="201" y="6639"/>
                  </a:cubicBezTo>
                  <a:cubicBezTo>
                    <a:pt x="334" y="6472"/>
                    <a:pt x="535" y="6238"/>
                    <a:pt x="735" y="5938"/>
                  </a:cubicBezTo>
                  <a:cubicBezTo>
                    <a:pt x="1168" y="5371"/>
                    <a:pt x="1735" y="4537"/>
                    <a:pt x="2369" y="3570"/>
                  </a:cubicBezTo>
                  <a:cubicBezTo>
                    <a:pt x="3003" y="2602"/>
                    <a:pt x="3470" y="1735"/>
                    <a:pt x="3837" y="1068"/>
                  </a:cubicBezTo>
                  <a:cubicBezTo>
                    <a:pt x="4037" y="734"/>
                    <a:pt x="4171" y="467"/>
                    <a:pt x="4237" y="301"/>
                  </a:cubicBezTo>
                  <a:cubicBezTo>
                    <a:pt x="4304" y="201"/>
                    <a:pt x="4337" y="100"/>
                    <a:pt x="437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57"/>
            <p:cNvSpPr/>
            <p:nvPr/>
          </p:nvSpPr>
          <p:spPr>
            <a:xfrm>
              <a:off x="3682155" y="3416738"/>
              <a:ext cx="172907" cy="14380"/>
            </a:xfrm>
            <a:custGeom>
              <a:rect b="b" l="l" r="r" t="t"/>
              <a:pathLst>
                <a:path extrusionOk="0" h="627" w="7539">
                  <a:moveTo>
                    <a:pt x="150" y="1"/>
                  </a:moveTo>
                  <a:cubicBezTo>
                    <a:pt x="100" y="1"/>
                    <a:pt x="50" y="9"/>
                    <a:pt x="0" y="26"/>
                  </a:cubicBezTo>
                  <a:cubicBezTo>
                    <a:pt x="100" y="26"/>
                    <a:pt x="200" y="59"/>
                    <a:pt x="300" y="59"/>
                  </a:cubicBezTo>
                  <a:lnTo>
                    <a:pt x="1101" y="159"/>
                  </a:lnTo>
                  <a:cubicBezTo>
                    <a:pt x="1801" y="226"/>
                    <a:pt x="2735" y="293"/>
                    <a:pt x="3770" y="393"/>
                  </a:cubicBezTo>
                  <a:cubicBezTo>
                    <a:pt x="4804" y="460"/>
                    <a:pt x="5738" y="526"/>
                    <a:pt x="6438" y="560"/>
                  </a:cubicBezTo>
                  <a:lnTo>
                    <a:pt x="7239" y="626"/>
                  </a:lnTo>
                  <a:lnTo>
                    <a:pt x="7539" y="626"/>
                  </a:lnTo>
                  <a:cubicBezTo>
                    <a:pt x="7439" y="593"/>
                    <a:pt x="7339" y="560"/>
                    <a:pt x="7239" y="560"/>
                  </a:cubicBezTo>
                  <a:lnTo>
                    <a:pt x="6438" y="493"/>
                  </a:lnTo>
                  <a:cubicBezTo>
                    <a:pt x="5771" y="426"/>
                    <a:pt x="4804" y="326"/>
                    <a:pt x="3770" y="259"/>
                  </a:cubicBezTo>
                  <a:cubicBezTo>
                    <a:pt x="2735" y="159"/>
                    <a:pt x="1801" y="93"/>
                    <a:pt x="1101" y="59"/>
                  </a:cubicBezTo>
                  <a:lnTo>
                    <a:pt x="300" y="26"/>
                  </a:lnTo>
                  <a:cubicBezTo>
                    <a:pt x="250" y="9"/>
                    <a:pt x="200" y="1"/>
                    <a:pt x="15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57"/>
            <p:cNvSpPr/>
            <p:nvPr/>
          </p:nvSpPr>
          <p:spPr>
            <a:xfrm>
              <a:off x="3757130" y="3634783"/>
              <a:ext cx="221116" cy="15894"/>
            </a:xfrm>
            <a:custGeom>
              <a:rect b="b" l="l" r="r" t="t"/>
              <a:pathLst>
                <a:path extrusionOk="0" h="693" w="9641">
                  <a:moveTo>
                    <a:pt x="171" y="1"/>
                  </a:moveTo>
                  <a:cubicBezTo>
                    <a:pt x="109" y="1"/>
                    <a:pt x="50" y="9"/>
                    <a:pt x="0" y="26"/>
                  </a:cubicBezTo>
                  <a:cubicBezTo>
                    <a:pt x="100" y="59"/>
                    <a:pt x="234" y="59"/>
                    <a:pt x="367" y="59"/>
                  </a:cubicBezTo>
                  <a:lnTo>
                    <a:pt x="1401" y="159"/>
                  </a:lnTo>
                  <a:cubicBezTo>
                    <a:pt x="2268" y="226"/>
                    <a:pt x="3469" y="326"/>
                    <a:pt x="4804" y="426"/>
                  </a:cubicBezTo>
                  <a:cubicBezTo>
                    <a:pt x="6138" y="526"/>
                    <a:pt x="7339" y="593"/>
                    <a:pt x="8206" y="659"/>
                  </a:cubicBezTo>
                  <a:lnTo>
                    <a:pt x="9273" y="693"/>
                  </a:lnTo>
                  <a:lnTo>
                    <a:pt x="9640" y="693"/>
                  </a:lnTo>
                  <a:cubicBezTo>
                    <a:pt x="9507" y="659"/>
                    <a:pt x="9374" y="659"/>
                    <a:pt x="9273" y="659"/>
                  </a:cubicBezTo>
                  <a:lnTo>
                    <a:pt x="8239" y="559"/>
                  </a:lnTo>
                  <a:cubicBezTo>
                    <a:pt x="7372" y="459"/>
                    <a:pt x="6138" y="393"/>
                    <a:pt x="4804" y="293"/>
                  </a:cubicBezTo>
                  <a:cubicBezTo>
                    <a:pt x="3503" y="192"/>
                    <a:pt x="2268" y="126"/>
                    <a:pt x="1401" y="59"/>
                  </a:cubicBezTo>
                  <a:lnTo>
                    <a:pt x="367" y="26"/>
                  </a:lnTo>
                  <a:cubicBezTo>
                    <a:pt x="300" y="9"/>
                    <a:pt x="234" y="1"/>
                    <a:pt x="171"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57"/>
            <p:cNvSpPr/>
            <p:nvPr/>
          </p:nvSpPr>
          <p:spPr>
            <a:xfrm>
              <a:off x="3972856" y="3444856"/>
              <a:ext cx="121670" cy="204305"/>
            </a:xfrm>
            <a:custGeom>
              <a:rect b="b" l="l" r="r" t="t"/>
              <a:pathLst>
                <a:path extrusionOk="0" h="8908" w="5305">
                  <a:moveTo>
                    <a:pt x="5305" y="1"/>
                  </a:moveTo>
                  <a:cubicBezTo>
                    <a:pt x="5205" y="101"/>
                    <a:pt x="5138" y="234"/>
                    <a:pt x="5105" y="334"/>
                  </a:cubicBezTo>
                  <a:lnTo>
                    <a:pt x="4571" y="1335"/>
                  </a:lnTo>
                  <a:cubicBezTo>
                    <a:pt x="4104" y="2136"/>
                    <a:pt x="3470" y="3270"/>
                    <a:pt x="2736" y="4504"/>
                  </a:cubicBezTo>
                  <a:cubicBezTo>
                    <a:pt x="2002" y="5738"/>
                    <a:pt x="1302" y="6806"/>
                    <a:pt x="801" y="7606"/>
                  </a:cubicBezTo>
                  <a:lnTo>
                    <a:pt x="201" y="8540"/>
                  </a:lnTo>
                  <a:cubicBezTo>
                    <a:pt x="134" y="8640"/>
                    <a:pt x="68" y="8774"/>
                    <a:pt x="1" y="8907"/>
                  </a:cubicBezTo>
                  <a:cubicBezTo>
                    <a:pt x="101" y="8807"/>
                    <a:pt x="168" y="8674"/>
                    <a:pt x="268" y="8574"/>
                  </a:cubicBezTo>
                  <a:cubicBezTo>
                    <a:pt x="401" y="8373"/>
                    <a:pt x="635" y="8040"/>
                    <a:pt x="902" y="7673"/>
                  </a:cubicBezTo>
                  <a:cubicBezTo>
                    <a:pt x="1402" y="6872"/>
                    <a:pt x="2136" y="5805"/>
                    <a:pt x="2870" y="4571"/>
                  </a:cubicBezTo>
                  <a:cubicBezTo>
                    <a:pt x="3570" y="3336"/>
                    <a:pt x="4237" y="2202"/>
                    <a:pt x="4638" y="1368"/>
                  </a:cubicBezTo>
                  <a:cubicBezTo>
                    <a:pt x="4871" y="935"/>
                    <a:pt x="5038" y="601"/>
                    <a:pt x="5138" y="368"/>
                  </a:cubicBezTo>
                  <a:cubicBezTo>
                    <a:pt x="5205" y="268"/>
                    <a:pt x="5271" y="134"/>
                    <a:pt x="5305"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57"/>
            <p:cNvSpPr/>
            <p:nvPr/>
          </p:nvSpPr>
          <p:spPr>
            <a:xfrm>
              <a:off x="4868743" y="3455384"/>
              <a:ext cx="805615" cy="920404"/>
            </a:xfrm>
            <a:custGeom>
              <a:rect b="b" l="l" r="r" t="t"/>
              <a:pathLst>
                <a:path extrusionOk="0" h="40131" w="35126">
                  <a:moveTo>
                    <a:pt x="31064" y="1"/>
                  </a:moveTo>
                  <a:cubicBezTo>
                    <a:pt x="29520" y="1"/>
                    <a:pt x="28024" y="836"/>
                    <a:pt x="26886" y="1910"/>
                  </a:cubicBezTo>
                  <a:cubicBezTo>
                    <a:pt x="25652" y="3078"/>
                    <a:pt x="24751" y="4512"/>
                    <a:pt x="23850" y="5913"/>
                  </a:cubicBezTo>
                  <a:cubicBezTo>
                    <a:pt x="22950" y="7314"/>
                    <a:pt x="21982" y="8715"/>
                    <a:pt x="20682" y="9749"/>
                  </a:cubicBezTo>
                  <a:cubicBezTo>
                    <a:pt x="20367" y="9985"/>
                    <a:pt x="19990" y="10201"/>
                    <a:pt x="19632" y="10201"/>
                  </a:cubicBezTo>
                  <a:cubicBezTo>
                    <a:pt x="19535" y="10201"/>
                    <a:pt x="19440" y="10185"/>
                    <a:pt x="19347" y="10149"/>
                  </a:cubicBezTo>
                  <a:cubicBezTo>
                    <a:pt x="18914" y="9882"/>
                    <a:pt x="18713" y="9415"/>
                    <a:pt x="18780" y="8915"/>
                  </a:cubicBezTo>
                  <a:cubicBezTo>
                    <a:pt x="18847" y="8448"/>
                    <a:pt x="18880" y="7981"/>
                    <a:pt x="18880" y="7481"/>
                  </a:cubicBezTo>
                  <a:cubicBezTo>
                    <a:pt x="18789" y="6451"/>
                    <a:pt x="17736" y="5723"/>
                    <a:pt x="16693" y="5723"/>
                  </a:cubicBezTo>
                  <a:cubicBezTo>
                    <a:pt x="16588" y="5723"/>
                    <a:pt x="16483" y="5731"/>
                    <a:pt x="16378" y="5746"/>
                  </a:cubicBezTo>
                  <a:cubicBezTo>
                    <a:pt x="15244" y="5946"/>
                    <a:pt x="14344" y="6880"/>
                    <a:pt x="13877" y="7914"/>
                  </a:cubicBezTo>
                  <a:cubicBezTo>
                    <a:pt x="13476" y="9015"/>
                    <a:pt x="13243" y="10149"/>
                    <a:pt x="13176" y="11283"/>
                  </a:cubicBezTo>
                  <a:lnTo>
                    <a:pt x="12509" y="17721"/>
                  </a:lnTo>
                  <a:cubicBezTo>
                    <a:pt x="12409" y="18856"/>
                    <a:pt x="12142" y="20223"/>
                    <a:pt x="11075" y="20690"/>
                  </a:cubicBezTo>
                  <a:cubicBezTo>
                    <a:pt x="10872" y="20770"/>
                    <a:pt x="10662" y="20805"/>
                    <a:pt x="10450" y="20805"/>
                  </a:cubicBezTo>
                  <a:cubicBezTo>
                    <a:pt x="9860" y="20805"/>
                    <a:pt x="9255" y="20533"/>
                    <a:pt x="8740" y="20190"/>
                  </a:cubicBezTo>
                  <a:cubicBezTo>
                    <a:pt x="7672" y="19489"/>
                    <a:pt x="6838" y="18489"/>
                    <a:pt x="6305" y="17321"/>
                  </a:cubicBezTo>
                  <a:cubicBezTo>
                    <a:pt x="5904" y="16454"/>
                    <a:pt x="5637" y="15420"/>
                    <a:pt x="4837" y="14919"/>
                  </a:cubicBezTo>
                  <a:cubicBezTo>
                    <a:pt x="4552" y="14748"/>
                    <a:pt x="4239" y="14672"/>
                    <a:pt x="3923" y="14672"/>
                  </a:cubicBezTo>
                  <a:cubicBezTo>
                    <a:pt x="3130" y="14672"/>
                    <a:pt x="2312" y="15152"/>
                    <a:pt x="1835" y="15820"/>
                  </a:cubicBezTo>
                  <a:cubicBezTo>
                    <a:pt x="1168" y="16787"/>
                    <a:pt x="1168" y="18022"/>
                    <a:pt x="1001" y="19156"/>
                  </a:cubicBezTo>
                  <a:cubicBezTo>
                    <a:pt x="0" y="26061"/>
                    <a:pt x="534" y="33900"/>
                    <a:pt x="6004" y="38670"/>
                  </a:cubicBezTo>
                  <a:lnTo>
                    <a:pt x="6004" y="38703"/>
                  </a:lnTo>
                  <a:cubicBezTo>
                    <a:pt x="8071" y="39707"/>
                    <a:pt x="10115" y="40130"/>
                    <a:pt x="12224" y="40130"/>
                  </a:cubicBezTo>
                  <a:cubicBezTo>
                    <a:pt x="13689" y="40130"/>
                    <a:pt x="15187" y="39926"/>
                    <a:pt x="16745" y="39570"/>
                  </a:cubicBezTo>
                  <a:cubicBezTo>
                    <a:pt x="20548" y="38603"/>
                    <a:pt x="24051" y="36668"/>
                    <a:pt x="26886" y="33966"/>
                  </a:cubicBezTo>
                  <a:cubicBezTo>
                    <a:pt x="27720" y="33199"/>
                    <a:pt x="28420" y="32299"/>
                    <a:pt x="28921" y="31298"/>
                  </a:cubicBezTo>
                  <a:cubicBezTo>
                    <a:pt x="29421" y="30264"/>
                    <a:pt x="29388" y="29063"/>
                    <a:pt x="28887" y="28062"/>
                  </a:cubicBezTo>
                  <a:cubicBezTo>
                    <a:pt x="28247" y="26953"/>
                    <a:pt x="26969" y="26500"/>
                    <a:pt x="25686" y="26500"/>
                  </a:cubicBezTo>
                  <a:cubicBezTo>
                    <a:pt x="25232" y="26500"/>
                    <a:pt x="24778" y="26557"/>
                    <a:pt x="24351" y="26661"/>
                  </a:cubicBezTo>
                  <a:cubicBezTo>
                    <a:pt x="23484" y="26895"/>
                    <a:pt x="22616" y="27295"/>
                    <a:pt x="21716" y="27362"/>
                  </a:cubicBezTo>
                  <a:cubicBezTo>
                    <a:pt x="21647" y="27367"/>
                    <a:pt x="21577" y="27369"/>
                    <a:pt x="21507" y="27369"/>
                  </a:cubicBezTo>
                  <a:cubicBezTo>
                    <a:pt x="20661" y="27369"/>
                    <a:pt x="19758" y="26995"/>
                    <a:pt x="19481" y="26194"/>
                  </a:cubicBezTo>
                  <a:cubicBezTo>
                    <a:pt x="19147" y="25360"/>
                    <a:pt x="19647" y="24359"/>
                    <a:pt x="20415" y="23826"/>
                  </a:cubicBezTo>
                  <a:cubicBezTo>
                    <a:pt x="21149" y="23325"/>
                    <a:pt x="22083" y="23159"/>
                    <a:pt x="22950" y="22925"/>
                  </a:cubicBezTo>
                  <a:cubicBezTo>
                    <a:pt x="25418" y="22325"/>
                    <a:pt x="27753" y="21291"/>
                    <a:pt x="29855" y="19856"/>
                  </a:cubicBezTo>
                  <a:cubicBezTo>
                    <a:pt x="30922" y="19156"/>
                    <a:pt x="32023" y="18055"/>
                    <a:pt x="31689" y="16821"/>
                  </a:cubicBezTo>
                  <a:cubicBezTo>
                    <a:pt x="31456" y="15953"/>
                    <a:pt x="30522" y="15420"/>
                    <a:pt x="29621" y="15220"/>
                  </a:cubicBezTo>
                  <a:cubicBezTo>
                    <a:pt x="28754" y="15019"/>
                    <a:pt x="27820" y="15019"/>
                    <a:pt x="26986" y="14653"/>
                  </a:cubicBezTo>
                  <a:cubicBezTo>
                    <a:pt x="26252" y="14319"/>
                    <a:pt x="25618" y="13485"/>
                    <a:pt x="25952" y="12751"/>
                  </a:cubicBezTo>
                  <a:cubicBezTo>
                    <a:pt x="26185" y="12351"/>
                    <a:pt x="26519" y="12051"/>
                    <a:pt x="26953" y="11884"/>
                  </a:cubicBezTo>
                  <a:cubicBezTo>
                    <a:pt x="29121" y="10650"/>
                    <a:pt x="31089" y="9149"/>
                    <a:pt x="32824" y="7347"/>
                  </a:cubicBezTo>
                  <a:cubicBezTo>
                    <a:pt x="33991" y="6146"/>
                    <a:pt x="35125" y="4612"/>
                    <a:pt x="34858" y="2944"/>
                  </a:cubicBezTo>
                  <a:cubicBezTo>
                    <a:pt x="34625" y="1310"/>
                    <a:pt x="32990" y="109"/>
                    <a:pt x="31322" y="9"/>
                  </a:cubicBezTo>
                  <a:cubicBezTo>
                    <a:pt x="31236" y="3"/>
                    <a:pt x="31150" y="1"/>
                    <a:pt x="3106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57"/>
            <p:cNvSpPr/>
            <p:nvPr/>
          </p:nvSpPr>
          <p:spPr>
            <a:xfrm>
              <a:off x="5058461" y="3483112"/>
              <a:ext cx="575347" cy="765846"/>
            </a:xfrm>
            <a:custGeom>
              <a:rect b="b" l="l" r="r" t="t"/>
              <a:pathLst>
                <a:path extrusionOk="0" h="33392" w="25086">
                  <a:moveTo>
                    <a:pt x="25085" y="1"/>
                  </a:moveTo>
                  <a:cubicBezTo>
                    <a:pt x="25052" y="1"/>
                    <a:pt x="24985" y="34"/>
                    <a:pt x="24952" y="67"/>
                  </a:cubicBezTo>
                  <a:cubicBezTo>
                    <a:pt x="24852" y="134"/>
                    <a:pt x="24752" y="201"/>
                    <a:pt x="24585" y="334"/>
                  </a:cubicBezTo>
                  <a:cubicBezTo>
                    <a:pt x="24251" y="534"/>
                    <a:pt x="23751" y="868"/>
                    <a:pt x="23117" y="1335"/>
                  </a:cubicBezTo>
                  <a:cubicBezTo>
                    <a:pt x="21349" y="2602"/>
                    <a:pt x="19715" y="4003"/>
                    <a:pt x="18180" y="5538"/>
                  </a:cubicBezTo>
                  <a:cubicBezTo>
                    <a:pt x="17180" y="6505"/>
                    <a:pt x="16179" y="7606"/>
                    <a:pt x="15078" y="8840"/>
                  </a:cubicBezTo>
                  <a:cubicBezTo>
                    <a:pt x="14011" y="10041"/>
                    <a:pt x="12877" y="11342"/>
                    <a:pt x="11709" y="12743"/>
                  </a:cubicBezTo>
                  <a:cubicBezTo>
                    <a:pt x="10508" y="14211"/>
                    <a:pt x="9374" y="15779"/>
                    <a:pt x="8340" y="17380"/>
                  </a:cubicBezTo>
                  <a:cubicBezTo>
                    <a:pt x="7806" y="18214"/>
                    <a:pt x="7306" y="19081"/>
                    <a:pt x="6806" y="19982"/>
                  </a:cubicBezTo>
                  <a:lnTo>
                    <a:pt x="5271" y="22683"/>
                  </a:lnTo>
                  <a:cubicBezTo>
                    <a:pt x="3303" y="26119"/>
                    <a:pt x="1535" y="29689"/>
                    <a:pt x="1" y="33324"/>
                  </a:cubicBezTo>
                  <a:lnTo>
                    <a:pt x="167" y="33391"/>
                  </a:lnTo>
                  <a:cubicBezTo>
                    <a:pt x="1735" y="29755"/>
                    <a:pt x="3503" y="26219"/>
                    <a:pt x="5438" y="22784"/>
                  </a:cubicBezTo>
                  <a:cubicBezTo>
                    <a:pt x="5972" y="21850"/>
                    <a:pt x="6472" y="20949"/>
                    <a:pt x="6972" y="20048"/>
                  </a:cubicBezTo>
                  <a:cubicBezTo>
                    <a:pt x="7473" y="19181"/>
                    <a:pt x="7973" y="18314"/>
                    <a:pt x="8507" y="17480"/>
                  </a:cubicBezTo>
                  <a:cubicBezTo>
                    <a:pt x="9541" y="15879"/>
                    <a:pt x="10675" y="14344"/>
                    <a:pt x="11876" y="12876"/>
                  </a:cubicBezTo>
                  <a:cubicBezTo>
                    <a:pt x="13010" y="11442"/>
                    <a:pt x="14144" y="10141"/>
                    <a:pt x="15212" y="8940"/>
                  </a:cubicBezTo>
                  <a:cubicBezTo>
                    <a:pt x="16279" y="7739"/>
                    <a:pt x="17313" y="6639"/>
                    <a:pt x="18280" y="5671"/>
                  </a:cubicBezTo>
                  <a:cubicBezTo>
                    <a:pt x="19781" y="4104"/>
                    <a:pt x="21416" y="2703"/>
                    <a:pt x="23184" y="1402"/>
                  </a:cubicBezTo>
                  <a:cubicBezTo>
                    <a:pt x="23784" y="935"/>
                    <a:pt x="24285" y="601"/>
                    <a:pt x="24585" y="368"/>
                  </a:cubicBezTo>
                  <a:lnTo>
                    <a:pt x="24985" y="101"/>
                  </a:lnTo>
                  <a:lnTo>
                    <a:pt x="2508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57"/>
            <p:cNvSpPr/>
            <p:nvPr/>
          </p:nvSpPr>
          <p:spPr>
            <a:xfrm>
              <a:off x="5243615" y="3587169"/>
              <a:ext cx="9197" cy="294554"/>
            </a:xfrm>
            <a:custGeom>
              <a:rect b="b" l="l" r="r" t="t"/>
              <a:pathLst>
                <a:path extrusionOk="0" h="12843" w="401">
                  <a:moveTo>
                    <a:pt x="33" y="0"/>
                  </a:moveTo>
                  <a:cubicBezTo>
                    <a:pt x="0" y="167"/>
                    <a:pt x="0" y="334"/>
                    <a:pt x="33" y="501"/>
                  </a:cubicBezTo>
                  <a:cubicBezTo>
                    <a:pt x="33" y="834"/>
                    <a:pt x="67" y="1301"/>
                    <a:pt x="100" y="1902"/>
                  </a:cubicBezTo>
                  <a:cubicBezTo>
                    <a:pt x="167" y="3036"/>
                    <a:pt x="167" y="4637"/>
                    <a:pt x="167" y="6405"/>
                  </a:cubicBezTo>
                  <a:cubicBezTo>
                    <a:pt x="167" y="8173"/>
                    <a:pt x="167" y="9807"/>
                    <a:pt x="200" y="10941"/>
                  </a:cubicBezTo>
                  <a:cubicBezTo>
                    <a:pt x="234" y="11542"/>
                    <a:pt x="234" y="12009"/>
                    <a:pt x="267" y="12342"/>
                  </a:cubicBezTo>
                  <a:cubicBezTo>
                    <a:pt x="267" y="12509"/>
                    <a:pt x="300" y="12676"/>
                    <a:pt x="334" y="12843"/>
                  </a:cubicBezTo>
                  <a:cubicBezTo>
                    <a:pt x="367" y="12676"/>
                    <a:pt x="367" y="12476"/>
                    <a:pt x="367" y="12309"/>
                  </a:cubicBezTo>
                  <a:lnTo>
                    <a:pt x="367" y="10941"/>
                  </a:lnTo>
                  <a:cubicBezTo>
                    <a:pt x="367" y="9740"/>
                    <a:pt x="400" y="8206"/>
                    <a:pt x="400" y="6405"/>
                  </a:cubicBezTo>
                  <a:cubicBezTo>
                    <a:pt x="400" y="4637"/>
                    <a:pt x="367" y="3036"/>
                    <a:pt x="267" y="1868"/>
                  </a:cubicBezTo>
                  <a:cubicBezTo>
                    <a:pt x="200" y="1301"/>
                    <a:pt x="167" y="834"/>
                    <a:pt x="100" y="501"/>
                  </a:cubicBezTo>
                  <a:cubicBezTo>
                    <a:pt x="100" y="334"/>
                    <a:pt x="67" y="167"/>
                    <a:pt x="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57"/>
            <p:cNvSpPr/>
            <p:nvPr/>
          </p:nvSpPr>
          <p:spPr>
            <a:xfrm>
              <a:off x="5251253" y="3850901"/>
              <a:ext cx="345057" cy="30825"/>
            </a:xfrm>
            <a:custGeom>
              <a:rect b="b" l="l" r="r" t="t"/>
              <a:pathLst>
                <a:path extrusionOk="0" h="1344" w="15045">
                  <a:moveTo>
                    <a:pt x="11919" y="1"/>
                  </a:moveTo>
                  <a:cubicBezTo>
                    <a:pt x="10434" y="1"/>
                    <a:pt x="8965" y="66"/>
                    <a:pt x="7473" y="176"/>
                  </a:cubicBezTo>
                  <a:cubicBezTo>
                    <a:pt x="5405" y="343"/>
                    <a:pt x="3503" y="610"/>
                    <a:pt x="2169" y="843"/>
                  </a:cubicBezTo>
                  <a:cubicBezTo>
                    <a:pt x="1468" y="977"/>
                    <a:pt x="935" y="1077"/>
                    <a:pt x="568" y="1177"/>
                  </a:cubicBezTo>
                  <a:cubicBezTo>
                    <a:pt x="368" y="1210"/>
                    <a:pt x="167" y="1277"/>
                    <a:pt x="1" y="1344"/>
                  </a:cubicBezTo>
                  <a:cubicBezTo>
                    <a:pt x="201" y="1344"/>
                    <a:pt x="401" y="1310"/>
                    <a:pt x="601" y="1244"/>
                  </a:cubicBezTo>
                  <a:cubicBezTo>
                    <a:pt x="968" y="1177"/>
                    <a:pt x="1502" y="1110"/>
                    <a:pt x="2169" y="1010"/>
                  </a:cubicBezTo>
                  <a:cubicBezTo>
                    <a:pt x="3537" y="810"/>
                    <a:pt x="5405" y="543"/>
                    <a:pt x="7506" y="410"/>
                  </a:cubicBezTo>
                  <a:cubicBezTo>
                    <a:pt x="9574" y="243"/>
                    <a:pt x="11476" y="176"/>
                    <a:pt x="12843" y="176"/>
                  </a:cubicBezTo>
                  <a:lnTo>
                    <a:pt x="15045" y="176"/>
                  </a:lnTo>
                  <a:cubicBezTo>
                    <a:pt x="14845" y="109"/>
                    <a:pt x="14644" y="109"/>
                    <a:pt x="14478" y="109"/>
                  </a:cubicBezTo>
                  <a:cubicBezTo>
                    <a:pt x="14077" y="76"/>
                    <a:pt x="13510" y="9"/>
                    <a:pt x="12843" y="9"/>
                  </a:cubicBezTo>
                  <a:cubicBezTo>
                    <a:pt x="12534" y="4"/>
                    <a:pt x="12226" y="1"/>
                    <a:pt x="1191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57"/>
            <p:cNvSpPr/>
            <p:nvPr/>
          </p:nvSpPr>
          <p:spPr>
            <a:xfrm>
              <a:off x="4939108" y="3791430"/>
              <a:ext cx="123964" cy="450627"/>
            </a:xfrm>
            <a:custGeom>
              <a:rect b="b" l="l" r="r" t="t"/>
              <a:pathLst>
                <a:path extrusionOk="0" h="19648" w="5405">
                  <a:moveTo>
                    <a:pt x="1" y="1"/>
                  </a:moveTo>
                  <a:cubicBezTo>
                    <a:pt x="1" y="67"/>
                    <a:pt x="34" y="134"/>
                    <a:pt x="34" y="201"/>
                  </a:cubicBezTo>
                  <a:cubicBezTo>
                    <a:pt x="101" y="367"/>
                    <a:pt x="134" y="534"/>
                    <a:pt x="201" y="768"/>
                  </a:cubicBezTo>
                  <a:lnTo>
                    <a:pt x="802" y="2869"/>
                  </a:lnTo>
                  <a:cubicBezTo>
                    <a:pt x="1269" y="4637"/>
                    <a:pt x="1902" y="7106"/>
                    <a:pt x="2603" y="9841"/>
                  </a:cubicBezTo>
                  <a:cubicBezTo>
                    <a:pt x="3303" y="12576"/>
                    <a:pt x="3937" y="15045"/>
                    <a:pt x="4471" y="16813"/>
                  </a:cubicBezTo>
                  <a:cubicBezTo>
                    <a:pt x="4738" y="17680"/>
                    <a:pt x="4971" y="18380"/>
                    <a:pt x="5138" y="18881"/>
                  </a:cubicBezTo>
                  <a:cubicBezTo>
                    <a:pt x="5205" y="19114"/>
                    <a:pt x="5271" y="19314"/>
                    <a:pt x="5338" y="19448"/>
                  </a:cubicBezTo>
                  <a:cubicBezTo>
                    <a:pt x="5371" y="19581"/>
                    <a:pt x="5405" y="19648"/>
                    <a:pt x="5405" y="19648"/>
                  </a:cubicBezTo>
                  <a:cubicBezTo>
                    <a:pt x="5405" y="19548"/>
                    <a:pt x="5371" y="19481"/>
                    <a:pt x="5371" y="19414"/>
                  </a:cubicBezTo>
                  <a:lnTo>
                    <a:pt x="5205" y="18847"/>
                  </a:lnTo>
                  <a:cubicBezTo>
                    <a:pt x="5071" y="18347"/>
                    <a:pt x="4871" y="17647"/>
                    <a:pt x="4604" y="16779"/>
                  </a:cubicBezTo>
                  <a:cubicBezTo>
                    <a:pt x="4137" y="15011"/>
                    <a:pt x="3503" y="12543"/>
                    <a:pt x="2803" y="9808"/>
                  </a:cubicBezTo>
                  <a:cubicBezTo>
                    <a:pt x="2102" y="7072"/>
                    <a:pt x="1469" y="4604"/>
                    <a:pt x="935" y="2836"/>
                  </a:cubicBezTo>
                  <a:cubicBezTo>
                    <a:pt x="668" y="1935"/>
                    <a:pt x="435" y="1235"/>
                    <a:pt x="268" y="734"/>
                  </a:cubicBezTo>
                  <a:lnTo>
                    <a:pt x="68" y="201"/>
                  </a:lnTo>
                  <a:cubicBezTo>
                    <a:pt x="68" y="101"/>
                    <a:pt x="34" y="67"/>
                    <a:pt x="1"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57"/>
            <p:cNvSpPr/>
            <p:nvPr/>
          </p:nvSpPr>
          <p:spPr>
            <a:xfrm>
              <a:off x="5063048" y="4144884"/>
              <a:ext cx="465947" cy="96419"/>
            </a:xfrm>
            <a:custGeom>
              <a:rect b="b" l="l" r="r" t="t"/>
              <a:pathLst>
                <a:path extrusionOk="0" h="4204" w="20316">
                  <a:moveTo>
                    <a:pt x="20082" y="1"/>
                  </a:moveTo>
                  <a:lnTo>
                    <a:pt x="19481" y="101"/>
                  </a:lnTo>
                  <a:cubicBezTo>
                    <a:pt x="18981" y="167"/>
                    <a:pt x="18214" y="301"/>
                    <a:pt x="17313" y="501"/>
                  </a:cubicBezTo>
                  <a:cubicBezTo>
                    <a:pt x="15445" y="835"/>
                    <a:pt x="12910" y="1368"/>
                    <a:pt x="10141" y="2002"/>
                  </a:cubicBezTo>
                  <a:cubicBezTo>
                    <a:pt x="7339" y="2636"/>
                    <a:pt x="4804" y="3170"/>
                    <a:pt x="2970" y="3570"/>
                  </a:cubicBezTo>
                  <a:lnTo>
                    <a:pt x="801" y="4003"/>
                  </a:lnTo>
                  <a:lnTo>
                    <a:pt x="201" y="4137"/>
                  </a:lnTo>
                  <a:cubicBezTo>
                    <a:pt x="134" y="4170"/>
                    <a:pt x="68" y="4170"/>
                    <a:pt x="1" y="4204"/>
                  </a:cubicBezTo>
                  <a:lnTo>
                    <a:pt x="201" y="4204"/>
                  </a:lnTo>
                  <a:lnTo>
                    <a:pt x="801" y="4104"/>
                  </a:lnTo>
                  <a:cubicBezTo>
                    <a:pt x="1335" y="4037"/>
                    <a:pt x="2069" y="3903"/>
                    <a:pt x="3003" y="3737"/>
                  </a:cubicBezTo>
                  <a:cubicBezTo>
                    <a:pt x="4838" y="3370"/>
                    <a:pt x="7373" y="2836"/>
                    <a:pt x="10175" y="2236"/>
                  </a:cubicBezTo>
                  <a:cubicBezTo>
                    <a:pt x="12977" y="1602"/>
                    <a:pt x="15512" y="1035"/>
                    <a:pt x="17347" y="668"/>
                  </a:cubicBezTo>
                  <a:lnTo>
                    <a:pt x="19515" y="201"/>
                  </a:lnTo>
                  <a:lnTo>
                    <a:pt x="20082" y="67"/>
                  </a:lnTo>
                  <a:cubicBezTo>
                    <a:pt x="20149" y="67"/>
                    <a:pt x="20249" y="34"/>
                    <a:pt x="2031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57"/>
            <p:cNvSpPr/>
            <p:nvPr/>
          </p:nvSpPr>
          <p:spPr>
            <a:xfrm>
              <a:off x="3314163" y="4372883"/>
              <a:ext cx="2371662" cy="5367"/>
            </a:xfrm>
            <a:custGeom>
              <a:rect b="b" l="l" r="r" t="t"/>
              <a:pathLst>
                <a:path extrusionOk="0" h="234" w="103408">
                  <a:moveTo>
                    <a:pt x="51704" y="0"/>
                  </a:moveTo>
                  <a:cubicBezTo>
                    <a:pt x="23150" y="0"/>
                    <a:pt x="0" y="67"/>
                    <a:pt x="0" y="100"/>
                  </a:cubicBezTo>
                  <a:cubicBezTo>
                    <a:pt x="0" y="167"/>
                    <a:pt x="23150" y="234"/>
                    <a:pt x="51704" y="234"/>
                  </a:cubicBezTo>
                  <a:cubicBezTo>
                    <a:pt x="80258" y="234"/>
                    <a:pt x="103408" y="167"/>
                    <a:pt x="103408" y="100"/>
                  </a:cubicBezTo>
                  <a:cubicBezTo>
                    <a:pt x="103408" y="67"/>
                    <a:pt x="80258" y="0"/>
                    <a:pt x="5170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57"/>
            <p:cNvSpPr/>
            <p:nvPr/>
          </p:nvSpPr>
          <p:spPr>
            <a:xfrm>
              <a:off x="3972099" y="2373026"/>
              <a:ext cx="714586" cy="889006"/>
            </a:xfrm>
            <a:custGeom>
              <a:rect b="b" l="l" r="r" t="t"/>
              <a:pathLst>
                <a:path extrusionOk="0" h="38762" w="31157">
                  <a:moveTo>
                    <a:pt x="31156" y="0"/>
                  </a:moveTo>
                  <a:lnTo>
                    <a:pt x="17146" y="200"/>
                  </a:lnTo>
                  <a:cubicBezTo>
                    <a:pt x="13644" y="868"/>
                    <a:pt x="10975" y="3603"/>
                    <a:pt x="10375" y="7105"/>
                  </a:cubicBezTo>
                  <a:cubicBezTo>
                    <a:pt x="10141" y="8773"/>
                    <a:pt x="10408" y="10508"/>
                    <a:pt x="10341" y="12209"/>
                  </a:cubicBezTo>
                  <a:cubicBezTo>
                    <a:pt x="10308" y="13910"/>
                    <a:pt x="9808" y="15745"/>
                    <a:pt x="8407" y="16712"/>
                  </a:cubicBezTo>
                  <a:cubicBezTo>
                    <a:pt x="7039" y="17713"/>
                    <a:pt x="5071" y="17613"/>
                    <a:pt x="3570" y="18447"/>
                  </a:cubicBezTo>
                  <a:cubicBezTo>
                    <a:pt x="1902" y="19347"/>
                    <a:pt x="1001" y="21282"/>
                    <a:pt x="901" y="23150"/>
                  </a:cubicBezTo>
                  <a:cubicBezTo>
                    <a:pt x="801" y="25052"/>
                    <a:pt x="1402" y="26920"/>
                    <a:pt x="2102" y="28654"/>
                  </a:cubicBezTo>
                  <a:cubicBezTo>
                    <a:pt x="834" y="30122"/>
                    <a:pt x="1" y="31990"/>
                    <a:pt x="67" y="33925"/>
                  </a:cubicBezTo>
                  <a:cubicBezTo>
                    <a:pt x="134" y="35859"/>
                    <a:pt x="1301" y="37794"/>
                    <a:pt x="3103" y="38461"/>
                  </a:cubicBezTo>
                  <a:cubicBezTo>
                    <a:pt x="3632" y="38670"/>
                    <a:pt x="4192" y="38761"/>
                    <a:pt x="4760" y="38761"/>
                  </a:cubicBezTo>
                  <a:cubicBezTo>
                    <a:pt x="5731" y="38761"/>
                    <a:pt x="6722" y="38494"/>
                    <a:pt x="7606" y="38094"/>
                  </a:cubicBezTo>
                  <a:cubicBezTo>
                    <a:pt x="12743" y="35926"/>
                    <a:pt x="16079" y="30122"/>
                    <a:pt x="21583" y="29288"/>
                  </a:cubicBezTo>
                  <a:cubicBezTo>
                    <a:pt x="22950" y="29054"/>
                    <a:pt x="24418" y="29154"/>
                    <a:pt x="25585" y="28487"/>
                  </a:cubicBezTo>
                  <a:cubicBezTo>
                    <a:pt x="26786" y="27787"/>
                    <a:pt x="27387" y="26553"/>
                    <a:pt x="27820" y="25285"/>
                  </a:cubicBezTo>
                  <a:cubicBezTo>
                    <a:pt x="29188" y="21215"/>
                    <a:pt x="28854" y="16779"/>
                    <a:pt x="28754" y="12476"/>
                  </a:cubicBezTo>
                  <a:cubicBezTo>
                    <a:pt x="28654" y="8173"/>
                    <a:pt x="28854" y="3636"/>
                    <a:pt x="3115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57"/>
            <p:cNvSpPr/>
            <p:nvPr/>
          </p:nvSpPr>
          <p:spPr>
            <a:xfrm>
              <a:off x="4223031" y="2217893"/>
              <a:ext cx="182884" cy="178870"/>
            </a:xfrm>
            <a:custGeom>
              <a:rect b="b" l="l" r="r" t="t"/>
              <a:pathLst>
                <a:path extrusionOk="0" h="7799" w="7974">
                  <a:moveTo>
                    <a:pt x="3078" y="1"/>
                  </a:moveTo>
                  <a:cubicBezTo>
                    <a:pt x="2931" y="1"/>
                    <a:pt x="2784" y="9"/>
                    <a:pt x="2636" y="26"/>
                  </a:cubicBezTo>
                  <a:cubicBezTo>
                    <a:pt x="1068" y="360"/>
                    <a:pt x="1" y="2128"/>
                    <a:pt x="234" y="3695"/>
                  </a:cubicBezTo>
                  <a:cubicBezTo>
                    <a:pt x="434" y="5297"/>
                    <a:pt x="1735" y="6631"/>
                    <a:pt x="3236" y="7198"/>
                  </a:cubicBezTo>
                  <a:cubicBezTo>
                    <a:pt x="4096" y="7497"/>
                    <a:pt x="4987" y="7649"/>
                    <a:pt x="5880" y="7649"/>
                  </a:cubicBezTo>
                  <a:cubicBezTo>
                    <a:pt x="6103" y="7649"/>
                    <a:pt x="6326" y="7640"/>
                    <a:pt x="6549" y="7621"/>
                  </a:cubicBezTo>
                  <a:lnTo>
                    <a:pt x="6549" y="7621"/>
                  </a:lnTo>
                  <a:cubicBezTo>
                    <a:pt x="7790" y="5543"/>
                    <a:pt x="7490" y="2878"/>
                    <a:pt x="5771" y="1127"/>
                  </a:cubicBezTo>
                  <a:cubicBezTo>
                    <a:pt x="5072" y="398"/>
                    <a:pt x="4093" y="1"/>
                    <a:pt x="3078" y="1"/>
                  </a:cubicBezTo>
                  <a:close/>
                  <a:moveTo>
                    <a:pt x="7973" y="7365"/>
                  </a:moveTo>
                  <a:cubicBezTo>
                    <a:pt x="7503" y="7495"/>
                    <a:pt x="7027" y="7580"/>
                    <a:pt x="6549" y="7621"/>
                  </a:cubicBezTo>
                  <a:lnTo>
                    <a:pt x="6549" y="7621"/>
                  </a:lnTo>
                  <a:cubicBezTo>
                    <a:pt x="6514" y="7680"/>
                    <a:pt x="6477" y="7740"/>
                    <a:pt x="6439" y="7798"/>
                  </a:cubicBezTo>
                  <a:lnTo>
                    <a:pt x="7973" y="7365"/>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57"/>
            <p:cNvSpPr/>
            <p:nvPr/>
          </p:nvSpPr>
          <p:spPr>
            <a:xfrm>
              <a:off x="4359976" y="2333234"/>
              <a:ext cx="42109" cy="76534"/>
            </a:xfrm>
            <a:custGeom>
              <a:rect b="b" l="l" r="r" t="t"/>
              <a:pathLst>
                <a:path extrusionOk="0" h="3337" w="1836">
                  <a:moveTo>
                    <a:pt x="1835" y="1"/>
                  </a:moveTo>
                  <a:lnTo>
                    <a:pt x="1835" y="1"/>
                  </a:lnTo>
                  <a:cubicBezTo>
                    <a:pt x="734" y="768"/>
                    <a:pt x="67" y="2002"/>
                    <a:pt x="1" y="3336"/>
                  </a:cubicBezTo>
                  <a:cubicBezTo>
                    <a:pt x="201" y="2736"/>
                    <a:pt x="434" y="2136"/>
                    <a:pt x="734" y="1535"/>
                  </a:cubicBezTo>
                  <a:cubicBezTo>
                    <a:pt x="1068" y="1001"/>
                    <a:pt x="1435" y="501"/>
                    <a:pt x="18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57"/>
            <p:cNvSpPr/>
            <p:nvPr/>
          </p:nvSpPr>
          <p:spPr>
            <a:xfrm>
              <a:off x="4036363" y="2436511"/>
              <a:ext cx="319806" cy="574591"/>
            </a:xfrm>
            <a:custGeom>
              <a:rect b="b" l="l" r="r" t="t"/>
              <a:pathLst>
                <a:path extrusionOk="0" h="25053" w="13944">
                  <a:moveTo>
                    <a:pt x="13844" y="1"/>
                  </a:moveTo>
                  <a:cubicBezTo>
                    <a:pt x="13810" y="34"/>
                    <a:pt x="13710" y="68"/>
                    <a:pt x="13610" y="101"/>
                  </a:cubicBezTo>
                  <a:cubicBezTo>
                    <a:pt x="13343" y="234"/>
                    <a:pt x="13077" y="435"/>
                    <a:pt x="12843" y="635"/>
                  </a:cubicBezTo>
                  <a:cubicBezTo>
                    <a:pt x="12009" y="1469"/>
                    <a:pt x="11475" y="2603"/>
                    <a:pt x="11409" y="3770"/>
                  </a:cubicBezTo>
                  <a:cubicBezTo>
                    <a:pt x="11309" y="4571"/>
                    <a:pt x="11342" y="5371"/>
                    <a:pt x="11442" y="6172"/>
                  </a:cubicBezTo>
                  <a:cubicBezTo>
                    <a:pt x="11542" y="7039"/>
                    <a:pt x="11709" y="7940"/>
                    <a:pt x="11776" y="8907"/>
                  </a:cubicBezTo>
                  <a:cubicBezTo>
                    <a:pt x="11876" y="9908"/>
                    <a:pt x="11776" y="10942"/>
                    <a:pt x="11509" y="11909"/>
                  </a:cubicBezTo>
                  <a:cubicBezTo>
                    <a:pt x="11342" y="12410"/>
                    <a:pt x="11108" y="12877"/>
                    <a:pt x="10775" y="13277"/>
                  </a:cubicBezTo>
                  <a:cubicBezTo>
                    <a:pt x="10441" y="13711"/>
                    <a:pt x="10008" y="14044"/>
                    <a:pt x="9574" y="14345"/>
                  </a:cubicBezTo>
                  <a:cubicBezTo>
                    <a:pt x="8607" y="14845"/>
                    <a:pt x="7573" y="15212"/>
                    <a:pt x="6539" y="15479"/>
                  </a:cubicBezTo>
                  <a:cubicBezTo>
                    <a:pt x="5538" y="15712"/>
                    <a:pt x="4570" y="16046"/>
                    <a:pt x="3636" y="16479"/>
                  </a:cubicBezTo>
                  <a:cubicBezTo>
                    <a:pt x="2803" y="16913"/>
                    <a:pt x="2102" y="17513"/>
                    <a:pt x="1535" y="18247"/>
                  </a:cubicBezTo>
                  <a:cubicBezTo>
                    <a:pt x="1035" y="18914"/>
                    <a:pt x="634" y="19615"/>
                    <a:pt x="401" y="20382"/>
                  </a:cubicBezTo>
                  <a:cubicBezTo>
                    <a:pt x="167" y="21016"/>
                    <a:pt x="34" y="21683"/>
                    <a:pt x="34" y="22350"/>
                  </a:cubicBezTo>
                  <a:cubicBezTo>
                    <a:pt x="1" y="22851"/>
                    <a:pt x="34" y="23351"/>
                    <a:pt x="134" y="23851"/>
                  </a:cubicBezTo>
                  <a:cubicBezTo>
                    <a:pt x="201" y="24152"/>
                    <a:pt x="267" y="24452"/>
                    <a:pt x="401" y="24752"/>
                  </a:cubicBezTo>
                  <a:cubicBezTo>
                    <a:pt x="434" y="24852"/>
                    <a:pt x="468" y="24952"/>
                    <a:pt x="534" y="25052"/>
                  </a:cubicBezTo>
                  <a:cubicBezTo>
                    <a:pt x="568" y="25052"/>
                    <a:pt x="367" y="24652"/>
                    <a:pt x="201" y="23851"/>
                  </a:cubicBezTo>
                  <a:cubicBezTo>
                    <a:pt x="134" y="23351"/>
                    <a:pt x="101" y="22851"/>
                    <a:pt x="134" y="22350"/>
                  </a:cubicBezTo>
                  <a:cubicBezTo>
                    <a:pt x="167" y="21716"/>
                    <a:pt x="301" y="21049"/>
                    <a:pt x="534" y="20449"/>
                  </a:cubicBezTo>
                  <a:cubicBezTo>
                    <a:pt x="768" y="19682"/>
                    <a:pt x="1168" y="18981"/>
                    <a:pt x="1635" y="18347"/>
                  </a:cubicBezTo>
                  <a:cubicBezTo>
                    <a:pt x="2202" y="17647"/>
                    <a:pt x="2936" y="17046"/>
                    <a:pt x="3737" y="16646"/>
                  </a:cubicBezTo>
                  <a:cubicBezTo>
                    <a:pt x="4637" y="16213"/>
                    <a:pt x="5605" y="15879"/>
                    <a:pt x="6605" y="15679"/>
                  </a:cubicBezTo>
                  <a:cubicBezTo>
                    <a:pt x="7673" y="15412"/>
                    <a:pt x="8707" y="15045"/>
                    <a:pt x="9674" y="14511"/>
                  </a:cubicBezTo>
                  <a:cubicBezTo>
                    <a:pt x="10141" y="14211"/>
                    <a:pt x="10575" y="13844"/>
                    <a:pt x="10942" y="13411"/>
                  </a:cubicBezTo>
                  <a:cubicBezTo>
                    <a:pt x="11275" y="12977"/>
                    <a:pt x="11542" y="12477"/>
                    <a:pt x="11709" y="11943"/>
                  </a:cubicBezTo>
                  <a:cubicBezTo>
                    <a:pt x="11976" y="10975"/>
                    <a:pt x="12076" y="9941"/>
                    <a:pt x="11976" y="8907"/>
                  </a:cubicBezTo>
                  <a:cubicBezTo>
                    <a:pt x="11876" y="7940"/>
                    <a:pt x="11709" y="7006"/>
                    <a:pt x="11609" y="6172"/>
                  </a:cubicBezTo>
                  <a:cubicBezTo>
                    <a:pt x="11509" y="5371"/>
                    <a:pt x="11475" y="4571"/>
                    <a:pt x="11542" y="3770"/>
                  </a:cubicBezTo>
                  <a:cubicBezTo>
                    <a:pt x="11642" y="2636"/>
                    <a:pt x="12109" y="1535"/>
                    <a:pt x="12910" y="701"/>
                  </a:cubicBezTo>
                  <a:cubicBezTo>
                    <a:pt x="13210" y="401"/>
                    <a:pt x="13544" y="168"/>
                    <a:pt x="1394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57"/>
            <p:cNvSpPr/>
            <p:nvPr/>
          </p:nvSpPr>
          <p:spPr>
            <a:xfrm>
              <a:off x="4223031" y="2249085"/>
              <a:ext cx="104079" cy="135431"/>
            </a:xfrm>
            <a:custGeom>
              <a:rect b="b" l="l" r="r" t="t"/>
              <a:pathLst>
                <a:path extrusionOk="0" h="5905" w="4538">
                  <a:moveTo>
                    <a:pt x="401" y="0"/>
                  </a:moveTo>
                  <a:cubicBezTo>
                    <a:pt x="134" y="301"/>
                    <a:pt x="1" y="701"/>
                    <a:pt x="34" y="1101"/>
                  </a:cubicBezTo>
                  <a:cubicBezTo>
                    <a:pt x="67" y="1535"/>
                    <a:pt x="167" y="1968"/>
                    <a:pt x="401" y="2335"/>
                  </a:cubicBezTo>
                  <a:cubicBezTo>
                    <a:pt x="634" y="2802"/>
                    <a:pt x="968" y="3203"/>
                    <a:pt x="1335" y="3603"/>
                  </a:cubicBezTo>
                  <a:cubicBezTo>
                    <a:pt x="1935" y="4303"/>
                    <a:pt x="2669" y="4904"/>
                    <a:pt x="3503" y="5404"/>
                  </a:cubicBezTo>
                  <a:cubicBezTo>
                    <a:pt x="3803" y="5604"/>
                    <a:pt x="4170" y="5771"/>
                    <a:pt x="4537" y="5905"/>
                  </a:cubicBezTo>
                  <a:cubicBezTo>
                    <a:pt x="4537" y="5871"/>
                    <a:pt x="4170" y="5671"/>
                    <a:pt x="3570" y="5271"/>
                  </a:cubicBezTo>
                  <a:cubicBezTo>
                    <a:pt x="2803" y="4737"/>
                    <a:pt x="2102" y="4137"/>
                    <a:pt x="1468" y="3436"/>
                  </a:cubicBezTo>
                  <a:cubicBezTo>
                    <a:pt x="1135" y="3069"/>
                    <a:pt x="835" y="2669"/>
                    <a:pt x="568" y="2235"/>
                  </a:cubicBezTo>
                  <a:cubicBezTo>
                    <a:pt x="368" y="1902"/>
                    <a:pt x="234" y="1501"/>
                    <a:pt x="201" y="1101"/>
                  </a:cubicBezTo>
                  <a:cubicBezTo>
                    <a:pt x="201" y="734"/>
                    <a:pt x="268" y="334"/>
                    <a:pt x="40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57"/>
            <p:cNvSpPr/>
            <p:nvPr/>
          </p:nvSpPr>
          <p:spPr>
            <a:xfrm>
              <a:off x="4714964" y="2327110"/>
              <a:ext cx="212791" cy="388886"/>
            </a:xfrm>
            <a:custGeom>
              <a:rect b="b" l="l" r="r" t="t"/>
              <a:pathLst>
                <a:path extrusionOk="0" h="16956" w="9278">
                  <a:moveTo>
                    <a:pt x="6238" y="1"/>
                  </a:moveTo>
                  <a:lnTo>
                    <a:pt x="0" y="16112"/>
                  </a:lnTo>
                  <a:cubicBezTo>
                    <a:pt x="930" y="16697"/>
                    <a:pt x="1899" y="16956"/>
                    <a:pt x="2831" y="16956"/>
                  </a:cubicBezTo>
                  <a:cubicBezTo>
                    <a:pt x="6315" y="16956"/>
                    <a:pt x="9278" y="13338"/>
                    <a:pt x="7672" y="9574"/>
                  </a:cubicBezTo>
                  <a:cubicBezTo>
                    <a:pt x="7406" y="8941"/>
                    <a:pt x="7005" y="8373"/>
                    <a:pt x="7005" y="7706"/>
                  </a:cubicBezTo>
                  <a:cubicBezTo>
                    <a:pt x="6939" y="6939"/>
                    <a:pt x="7406" y="6239"/>
                    <a:pt x="7706" y="5505"/>
                  </a:cubicBezTo>
                  <a:cubicBezTo>
                    <a:pt x="8273" y="4104"/>
                    <a:pt x="7906" y="1502"/>
                    <a:pt x="623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57"/>
            <p:cNvSpPr/>
            <p:nvPr/>
          </p:nvSpPr>
          <p:spPr>
            <a:xfrm>
              <a:off x="4338555" y="2204109"/>
              <a:ext cx="642960" cy="514730"/>
            </a:xfrm>
            <a:custGeom>
              <a:rect b="b" l="l" r="r" t="t"/>
              <a:pathLst>
                <a:path extrusionOk="0" h="22443" w="28034">
                  <a:moveTo>
                    <a:pt x="13110" y="0"/>
                  </a:moveTo>
                  <a:cubicBezTo>
                    <a:pt x="12767" y="0"/>
                    <a:pt x="12433" y="20"/>
                    <a:pt x="12109" y="60"/>
                  </a:cubicBezTo>
                  <a:cubicBezTo>
                    <a:pt x="6305" y="761"/>
                    <a:pt x="3536" y="3196"/>
                    <a:pt x="2035" y="6765"/>
                  </a:cubicBezTo>
                  <a:cubicBezTo>
                    <a:pt x="568" y="10334"/>
                    <a:pt x="1" y="14370"/>
                    <a:pt x="901" y="18140"/>
                  </a:cubicBezTo>
                  <a:cubicBezTo>
                    <a:pt x="1368" y="19974"/>
                    <a:pt x="2402" y="21942"/>
                    <a:pt x="4237" y="22443"/>
                  </a:cubicBezTo>
                  <a:lnTo>
                    <a:pt x="22250" y="15271"/>
                  </a:lnTo>
                  <a:cubicBezTo>
                    <a:pt x="28034" y="6452"/>
                    <a:pt x="19293" y="0"/>
                    <a:pt x="1311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57"/>
            <p:cNvSpPr/>
            <p:nvPr/>
          </p:nvSpPr>
          <p:spPr>
            <a:xfrm>
              <a:off x="4405112" y="2297271"/>
              <a:ext cx="459044" cy="744699"/>
            </a:xfrm>
            <a:custGeom>
              <a:rect b="b" l="l" r="r" t="t"/>
              <a:pathLst>
                <a:path extrusionOk="0" h="32470" w="20015">
                  <a:moveTo>
                    <a:pt x="15212" y="1"/>
                  </a:moveTo>
                  <a:lnTo>
                    <a:pt x="4804" y="1002"/>
                  </a:lnTo>
                  <a:cubicBezTo>
                    <a:pt x="4783" y="1001"/>
                    <a:pt x="4762" y="1001"/>
                    <a:pt x="4741" y="1001"/>
                  </a:cubicBezTo>
                  <a:cubicBezTo>
                    <a:pt x="3799" y="1001"/>
                    <a:pt x="2967" y="1723"/>
                    <a:pt x="2836" y="2669"/>
                  </a:cubicBezTo>
                  <a:lnTo>
                    <a:pt x="301" y="26153"/>
                  </a:lnTo>
                  <a:cubicBezTo>
                    <a:pt x="1" y="29155"/>
                    <a:pt x="2069" y="31924"/>
                    <a:pt x="5071" y="32391"/>
                  </a:cubicBezTo>
                  <a:cubicBezTo>
                    <a:pt x="5390" y="32444"/>
                    <a:pt x="5707" y="32470"/>
                    <a:pt x="6019" y="32470"/>
                  </a:cubicBezTo>
                  <a:cubicBezTo>
                    <a:pt x="8840" y="32470"/>
                    <a:pt x="11285" y="30374"/>
                    <a:pt x="11676" y="27521"/>
                  </a:cubicBezTo>
                  <a:cubicBezTo>
                    <a:pt x="11973" y="25242"/>
                    <a:pt x="12172" y="23617"/>
                    <a:pt x="12176" y="23617"/>
                  </a:cubicBezTo>
                  <a:cubicBezTo>
                    <a:pt x="12176" y="23617"/>
                    <a:pt x="12176" y="23617"/>
                    <a:pt x="12176" y="23618"/>
                  </a:cubicBezTo>
                  <a:cubicBezTo>
                    <a:pt x="12176" y="23618"/>
                    <a:pt x="16379" y="23551"/>
                    <a:pt x="18047" y="18314"/>
                  </a:cubicBezTo>
                  <a:cubicBezTo>
                    <a:pt x="18881" y="15712"/>
                    <a:pt x="19415" y="11309"/>
                    <a:pt x="19715" y="7706"/>
                  </a:cubicBezTo>
                  <a:cubicBezTo>
                    <a:pt x="20015" y="4437"/>
                    <a:pt x="18481" y="168"/>
                    <a:pt x="1521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57"/>
            <p:cNvSpPr/>
            <p:nvPr/>
          </p:nvSpPr>
          <p:spPr>
            <a:xfrm>
              <a:off x="4702717" y="2493115"/>
              <a:ext cx="45939" cy="146922"/>
            </a:xfrm>
            <a:custGeom>
              <a:rect b="b" l="l" r="r" t="t"/>
              <a:pathLst>
                <a:path extrusionOk="0" h="6406" w="2003">
                  <a:moveTo>
                    <a:pt x="604" y="1"/>
                  </a:moveTo>
                  <a:cubicBezTo>
                    <a:pt x="603" y="1"/>
                    <a:pt x="602" y="1"/>
                    <a:pt x="601" y="1"/>
                  </a:cubicBezTo>
                  <a:cubicBezTo>
                    <a:pt x="534" y="1"/>
                    <a:pt x="835" y="1769"/>
                    <a:pt x="1302" y="3938"/>
                  </a:cubicBezTo>
                  <a:cubicBezTo>
                    <a:pt x="1402" y="4471"/>
                    <a:pt x="1535" y="4972"/>
                    <a:pt x="1635" y="5472"/>
                  </a:cubicBezTo>
                  <a:cubicBezTo>
                    <a:pt x="1702" y="5672"/>
                    <a:pt x="1702" y="5872"/>
                    <a:pt x="1668" y="6039"/>
                  </a:cubicBezTo>
                  <a:cubicBezTo>
                    <a:pt x="1635" y="6172"/>
                    <a:pt x="1435" y="6172"/>
                    <a:pt x="1268" y="6172"/>
                  </a:cubicBezTo>
                  <a:cubicBezTo>
                    <a:pt x="1089" y="6159"/>
                    <a:pt x="909" y="6151"/>
                    <a:pt x="732" y="6151"/>
                  </a:cubicBezTo>
                  <a:cubicBezTo>
                    <a:pt x="481" y="6151"/>
                    <a:pt x="235" y="6167"/>
                    <a:pt x="1" y="6206"/>
                  </a:cubicBezTo>
                  <a:cubicBezTo>
                    <a:pt x="401" y="6339"/>
                    <a:pt x="801" y="6373"/>
                    <a:pt x="1235" y="6406"/>
                  </a:cubicBezTo>
                  <a:lnTo>
                    <a:pt x="1568" y="6406"/>
                  </a:lnTo>
                  <a:cubicBezTo>
                    <a:pt x="1702" y="6373"/>
                    <a:pt x="1835" y="6306"/>
                    <a:pt x="1902" y="6172"/>
                  </a:cubicBezTo>
                  <a:cubicBezTo>
                    <a:pt x="2002" y="5939"/>
                    <a:pt x="2002" y="5639"/>
                    <a:pt x="1902" y="5405"/>
                  </a:cubicBezTo>
                  <a:cubicBezTo>
                    <a:pt x="1802" y="4938"/>
                    <a:pt x="1702" y="4405"/>
                    <a:pt x="1602" y="3871"/>
                  </a:cubicBezTo>
                  <a:cubicBezTo>
                    <a:pt x="1139" y="1723"/>
                    <a:pt x="709" y="1"/>
                    <a:pt x="60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57"/>
            <p:cNvSpPr/>
            <p:nvPr/>
          </p:nvSpPr>
          <p:spPr>
            <a:xfrm>
              <a:off x="4525223" y="2769323"/>
              <a:ext cx="158389" cy="96419"/>
            </a:xfrm>
            <a:custGeom>
              <a:rect b="b" l="l" r="r" t="t"/>
              <a:pathLst>
                <a:path extrusionOk="0" h="4204" w="6906">
                  <a:moveTo>
                    <a:pt x="1" y="0"/>
                  </a:moveTo>
                  <a:cubicBezTo>
                    <a:pt x="1" y="1"/>
                    <a:pt x="1302" y="3870"/>
                    <a:pt x="6772" y="4203"/>
                  </a:cubicBezTo>
                  <a:lnTo>
                    <a:pt x="6906" y="3002"/>
                  </a:lnTo>
                  <a:cubicBezTo>
                    <a:pt x="4371" y="2669"/>
                    <a:pt x="1969" y="1635"/>
                    <a:pt x="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57"/>
            <p:cNvSpPr/>
            <p:nvPr/>
          </p:nvSpPr>
          <p:spPr>
            <a:xfrm>
              <a:off x="4635402" y="2659808"/>
              <a:ext cx="55870" cy="37178"/>
            </a:xfrm>
            <a:custGeom>
              <a:rect b="b" l="l" r="r" t="t"/>
              <a:pathLst>
                <a:path extrusionOk="0" h="1621" w="2436">
                  <a:moveTo>
                    <a:pt x="1132" y="0"/>
                  </a:moveTo>
                  <a:cubicBezTo>
                    <a:pt x="834" y="0"/>
                    <a:pt x="543" y="129"/>
                    <a:pt x="334" y="339"/>
                  </a:cubicBezTo>
                  <a:cubicBezTo>
                    <a:pt x="67" y="539"/>
                    <a:pt x="0" y="906"/>
                    <a:pt x="134" y="1206"/>
                  </a:cubicBezTo>
                  <a:cubicBezTo>
                    <a:pt x="304" y="1462"/>
                    <a:pt x="596" y="1621"/>
                    <a:pt x="906" y="1621"/>
                  </a:cubicBezTo>
                  <a:cubicBezTo>
                    <a:pt x="959" y="1621"/>
                    <a:pt x="1013" y="1616"/>
                    <a:pt x="1068" y="1606"/>
                  </a:cubicBezTo>
                  <a:cubicBezTo>
                    <a:pt x="1435" y="1506"/>
                    <a:pt x="1768" y="1373"/>
                    <a:pt x="2102" y="1173"/>
                  </a:cubicBezTo>
                  <a:cubicBezTo>
                    <a:pt x="2202" y="1139"/>
                    <a:pt x="2268" y="1073"/>
                    <a:pt x="2335" y="1006"/>
                  </a:cubicBezTo>
                  <a:cubicBezTo>
                    <a:pt x="2402" y="906"/>
                    <a:pt x="2435" y="806"/>
                    <a:pt x="2369" y="706"/>
                  </a:cubicBezTo>
                  <a:lnTo>
                    <a:pt x="2369" y="672"/>
                  </a:lnTo>
                  <a:cubicBezTo>
                    <a:pt x="2135" y="272"/>
                    <a:pt x="1701" y="5"/>
                    <a:pt x="1234" y="5"/>
                  </a:cubicBezTo>
                  <a:cubicBezTo>
                    <a:pt x="1200" y="2"/>
                    <a:pt x="1166" y="0"/>
                    <a:pt x="113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57"/>
            <p:cNvSpPr/>
            <p:nvPr/>
          </p:nvSpPr>
          <p:spPr>
            <a:xfrm>
              <a:off x="4646113" y="2639946"/>
              <a:ext cx="52040" cy="55617"/>
            </a:xfrm>
            <a:custGeom>
              <a:rect b="b" l="l" r="r" t="t"/>
              <a:pathLst>
                <a:path extrusionOk="0" h="2425" w="2269">
                  <a:moveTo>
                    <a:pt x="192" y="0"/>
                  </a:moveTo>
                  <a:cubicBezTo>
                    <a:pt x="148" y="0"/>
                    <a:pt x="34" y="195"/>
                    <a:pt x="34" y="504"/>
                  </a:cubicBezTo>
                  <a:cubicBezTo>
                    <a:pt x="0" y="971"/>
                    <a:pt x="167" y="1405"/>
                    <a:pt x="467" y="1739"/>
                  </a:cubicBezTo>
                  <a:cubicBezTo>
                    <a:pt x="801" y="2105"/>
                    <a:pt x="1234" y="2339"/>
                    <a:pt x="1701" y="2406"/>
                  </a:cubicBezTo>
                  <a:cubicBezTo>
                    <a:pt x="1824" y="2417"/>
                    <a:pt x="1927" y="2424"/>
                    <a:pt x="2012" y="2424"/>
                  </a:cubicBezTo>
                  <a:cubicBezTo>
                    <a:pt x="2180" y="2424"/>
                    <a:pt x="2268" y="2395"/>
                    <a:pt x="2268" y="2306"/>
                  </a:cubicBezTo>
                  <a:cubicBezTo>
                    <a:pt x="2268" y="2206"/>
                    <a:pt x="1435" y="2139"/>
                    <a:pt x="801" y="1472"/>
                  </a:cubicBezTo>
                  <a:cubicBezTo>
                    <a:pt x="200" y="838"/>
                    <a:pt x="334" y="4"/>
                    <a:pt x="200" y="4"/>
                  </a:cubicBezTo>
                  <a:cubicBezTo>
                    <a:pt x="198" y="2"/>
                    <a:pt x="195" y="0"/>
                    <a:pt x="19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57"/>
            <p:cNvSpPr/>
            <p:nvPr/>
          </p:nvSpPr>
          <p:spPr>
            <a:xfrm>
              <a:off x="4593317" y="2452933"/>
              <a:ext cx="81121" cy="20664"/>
            </a:xfrm>
            <a:custGeom>
              <a:rect b="b" l="l" r="r" t="t"/>
              <a:pathLst>
                <a:path extrusionOk="0" h="901" w="3537">
                  <a:moveTo>
                    <a:pt x="1636" y="0"/>
                  </a:moveTo>
                  <a:cubicBezTo>
                    <a:pt x="1227" y="0"/>
                    <a:pt x="816" y="84"/>
                    <a:pt x="434" y="252"/>
                  </a:cubicBezTo>
                  <a:cubicBezTo>
                    <a:pt x="134" y="419"/>
                    <a:pt x="1" y="586"/>
                    <a:pt x="34" y="686"/>
                  </a:cubicBezTo>
                  <a:cubicBezTo>
                    <a:pt x="64" y="777"/>
                    <a:pt x="240" y="799"/>
                    <a:pt x="505" y="799"/>
                  </a:cubicBezTo>
                  <a:cubicBezTo>
                    <a:pt x="750" y="799"/>
                    <a:pt x="1070" y="780"/>
                    <a:pt x="1422" y="780"/>
                  </a:cubicBezTo>
                  <a:cubicBezTo>
                    <a:pt x="1524" y="780"/>
                    <a:pt x="1629" y="782"/>
                    <a:pt x="1735" y="786"/>
                  </a:cubicBezTo>
                  <a:cubicBezTo>
                    <a:pt x="2342" y="786"/>
                    <a:pt x="2884" y="900"/>
                    <a:pt x="3189" y="900"/>
                  </a:cubicBezTo>
                  <a:cubicBezTo>
                    <a:pt x="3319" y="900"/>
                    <a:pt x="3406" y="879"/>
                    <a:pt x="3436" y="819"/>
                  </a:cubicBezTo>
                  <a:cubicBezTo>
                    <a:pt x="3536" y="719"/>
                    <a:pt x="3370" y="552"/>
                    <a:pt x="3036" y="352"/>
                  </a:cubicBezTo>
                  <a:cubicBezTo>
                    <a:pt x="2602" y="117"/>
                    <a:pt x="2120" y="0"/>
                    <a:pt x="1636"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57"/>
            <p:cNvSpPr/>
            <p:nvPr/>
          </p:nvSpPr>
          <p:spPr>
            <a:xfrm>
              <a:off x="4782278" y="2451442"/>
              <a:ext cx="60457" cy="23807"/>
            </a:xfrm>
            <a:custGeom>
              <a:rect b="b" l="l" r="r" t="t"/>
              <a:pathLst>
                <a:path extrusionOk="0" h="1038" w="2636">
                  <a:moveTo>
                    <a:pt x="1089" y="1"/>
                  </a:moveTo>
                  <a:cubicBezTo>
                    <a:pt x="848" y="1"/>
                    <a:pt x="604" y="49"/>
                    <a:pt x="368" y="150"/>
                  </a:cubicBezTo>
                  <a:cubicBezTo>
                    <a:pt x="134" y="284"/>
                    <a:pt x="1" y="417"/>
                    <a:pt x="67" y="517"/>
                  </a:cubicBezTo>
                  <a:cubicBezTo>
                    <a:pt x="168" y="718"/>
                    <a:pt x="701" y="684"/>
                    <a:pt x="1302" y="784"/>
                  </a:cubicBezTo>
                  <a:cubicBezTo>
                    <a:pt x="1791" y="861"/>
                    <a:pt x="2180" y="1038"/>
                    <a:pt x="2410" y="1038"/>
                  </a:cubicBezTo>
                  <a:cubicBezTo>
                    <a:pt x="2477" y="1038"/>
                    <a:pt x="2531" y="1023"/>
                    <a:pt x="2569" y="984"/>
                  </a:cubicBezTo>
                  <a:cubicBezTo>
                    <a:pt x="2636" y="918"/>
                    <a:pt x="2569" y="718"/>
                    <a:pt x="2369" y="517"/>
                  </a:cubicBezTo>
                  <a:cubicBezTo>
                    <a:pt x="2016" y="186"/>
                    <a:pt x="1560" y="1"/>
                    <a:pt x="108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57"/>
            <p:cNvSpPr/>
            <p:nvPr/>
          </p:nvSpPr>
          <p:spPr>
            <a:xfrm>
              <a:off x="4383645" y="2512335"/>
              <a:ext cx="83460" cy="114033"/>
            </a:xfrm>
            <a:custGeom>
              <a:rect b="b" l="l" r="r" t="t"/>
              <a:pathLst>
                <a:path extrusionOk="0" h="4972" w="3639">
                  <a:moveTo>
                    <a:pt x="2133" y="1"/>
                  </a:moveTo>
                  <a:cubicBezTo>
                    <a:pt x="1423" y="1"/>
                    <a:pt x="680" y="404"/>
                    <a:pt x="436" y="1965"/>
                  </a:cubicBezTo>
                  <a:cubicBezTo>
                    <a:pt x="0" y="4583"/>
                    <a:pt x="2150" y="4972"/>
                    <a:pt x="2949" y="4972"/>
                  </a:cubicBezTo>
                  <a:cubicBezTo>
                    <a:pt x="3127" y="4972"/>
                    <a:pt x="3238" y="4952"/>
                    <a:pt x="3238" y="4934"/>
                  </a:cubicBezTo>
                  <a:cubicBezTo>
                    <a:pt x="3272" y="4867"/>
                    <a:pt x="3639" y="464"/>
                    <a:pt x="3639" y="464"/>
                  </a:cubicBezTo>
                  <a:cubicBezTo>
                    <a:pt x="3587" y="447"/>
                    <a:pt x="2879" y="1"/>
                    <a:pt x="213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57"/>
            <p:cNvSpPr/>
            <p:nvPr/>
          </p:nvSpPr>
          <p:spPr>
            <a:xfrm>
              <a:off x="4409699" y="2533687"/>
              <a:ext cx="34448" cy="65434"/>
            </a:xfrm>
            <a:custGeom>
              <a:rect b="b" l="l" r="r" t="t"/>
              <a:pathLst>
                <a:path extrusionOk="0" h="2853" w="1502">
                  <a:moveTo>
                    <a:pt x="1102" y="0"/>
                  </a:moveTo>
                  <a:cubicBezTo>
                    <a:pt x="801" y="0"/>
                    <a:pt x="568" y="167"/>
                    <a:pt x="434" y="401"/>
                  </a:cubicBezTo>
                  <a:cubicBezTo>
                    <a:pt x="234" y="667"/>
                    <a:pt x="134" y="968"/>
                    <a:pt x="101" y="1268"/>
                  </a:cubicBezTo>
                  <a:cubicBezTo>
                    <a:pt x="1" y="1935"/>
                    <a:pt x="234" y="2569"/>
                    <a:pt x="668" y="2802"/>
                  </a:cubicBezTo>
                  <a:cubicBezTo>
                    <a:pt x="751" y="2836"/>
                    <a:pt x="843" y="2852"/>
                    <a:pt x="935" y="2852"/>
                  </a:cubicBezTo>
                  <a:cubicBezTo>
                    <a:pt x="1027" y="2852"/>
                    <a:pt x="1118" y="2836"/>
                    <a:pt x="1202" y="2802"/>
                  </a:cubicBezTo>
                  <a:cubicBezTo>
                    <a:pt x="1302" y="2736"/>
                    <a:pt x="1335" y="2669"/>
                    <a:pt x="1335" y="2669"/>
                  </a:cubicBezTo>
                  <a:lnTo>
                    <a:pt x="1335" y="2669"/>
                  </a:lnTo>
                  <a:cubicBezTo>
                    <a:pt x="1335" y="2669"/>
                    <a:pt x="1268" y="2702"/>
                    <a:pt x="1168" y="2702"/>
                  </a:cubicBezTo>
                  <a:cubicBezTo>
                    <a:pt x="1113" y="2716"/>
                    <a:pt x="1052" y="2724"/>
                    <a:pt x="992" y="2724"/>
                  </a:cubicBezTo>
                  <a:cubicBezTo>
                    <a:pt x="908" y="2724"/>
                    <a:pt x="827" y="2708"/>
                    <a:pt x="768" y="2669"/>
                  </a:cubicBezTo>
                  <a:cubicBezTo>
                    <a:pt x="434" y="2469"/>
                    <a:pt x="234" y="1902"/>
                    <a:pt x="301" y="1301"/>
                  </a:cubicBezTo>
                  <a:cubicBezTo>
                    <a:pt x="368" y="1034"/>
                    <a:pt x="434" y="767"/>
                    <a:pt x="601" y="534"/>
                  </a:cubicBezTo>
                  <a:cubicBezTo>
                    <a:pt x="701" y="334"/>
                    <a:pt x="868" y="200"/>
                    <a:pt x="1102" y="167"/>
                  </a:cubicBezTo>
                  <a:cubicBezTo>
                    <a:pt x="1119" y="163"/>
                    <a:pt x="1137" y="161"/>
                    <a:pt x="1154" y="161"/>
                  </a:cubicBezTo>
                  <a:cubicBezTo>
                    <a:pt x="1268" y="161"/>
                    <a:pt x="1373" y="251"/>
                    <a:pt x="1402" y="367"/>
                  </a:cubicBezTo>
                  <a:cubicBezTo>
                    <a:pt x="1435" y="467"/>
                    <a:pt x="1402" y="534"/>
                    <a:pt x="1402" y="534"/>
                  </a:cubicBezTo>
                  <a:cubicBezTo>
                    <a:pt x="1402" y="534"/>
                    <a:pt x="1502" y="467"/>
                    <a:pt x="1469" y="334"/>
                  </a:cubicBezTo>
                  <a:cubicBezTo>
                    <a:pt x="1469" y="267"/>
                    <a:pt x="1435" y="167"/>
                    <a:pt x="1402" y="134"/>
                  </a:cubicBezTo>
                  <a:cubicBezTo>
                    <a:pt x="1302" y="34"/>
                    <a:pt x="1202" y="0"/>
                    <a:pt x="110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57"/>
            <p:cNvSpPr/>
            <p:nvPr/>
          </p:nvSpPr>
          <p:spPr>
            <a:xfrm>
              <a:off x="4411236" y="2264382"/>
              <a:ext cx="415445" cy="250657"/>
            </a:xfrm>
            <a:custGeom>
              <a:rect b="b" l="l" r="r" t="t"/>
              <a:pathLst>
                <a:path extrusionOk="0" h="10929" w="18114">
                  <a:moveTo>
                    <a:pt x="16279" y="1"/>
                  </a:moveTo>
                  <a:lnTo>
                    <a:pt x="1635" y="2602"/>
                  </a:lnTo>
                  <a:cubicBezTo>
                    <a:pt x="834" y="4170"/>
                    <a:pt x="1" y="5838"/>
                    <a:pt x="101" y="7573"/>
                  </a:cubicBezTo>
                  <a:cubicBezTo>
                    <a:pt x="226" y="9236"/>
                    <a:pt x="1503" y="10929"/>
                    <a:pt x="3126" y="10929"/>
                  </a:cubicBezTo>
                  <a:cubicBezTo>
                    <a:pt x="3228" y="10929"/>
                    <a:pt x="3332" y="10922"/>
                    <a:pt x="3436" y="10908"/>
                  </a:cubicBezTo>
                  <a:cubicBezTo>
                    <a:pt x="4737" y="10775"/>
                    <a:pt x="5738" y="9541"/>
                    <a:pt x="6072" y="8273"/>
                  </a:cubicBezTo>
                  <a:cubicBezTo>
                    <a:pt x="7734" y="9029"/>
                    <a:pt x="9561" y="9593"/>
                    <a:pt x="11403" y="9593"/>
                  </a:cubicBezTo>
                  <a:cubicBezTo>
                    <a:pt x="11594" y="9593"/>
                    <a:pt x="11785" y="9587"/>
                    <a:pt x="11976" y="9574"/>
                  </a:cubicBezTo>
                  <a:cubicBezTo>
                    <a:pt x="13977" y="9474"/>
                    <a:pt x="16045" y="8473"/>
                    <a:pt x="17079" y="6705"/>
                  </a:cubicBezTo>
                  <a:cubicBezTo>
                    <a:pt x="18113" y="4937"/>
                    <a:pt x="17913" y="1201"/>
                    <a:pt x="1627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57"/>
            <p:cNvSpPr/>
            <p:nvPr/>
          </p:nvSpPr>
          <p:spPr>
            <a:xfrm>
              <a:off x="4418896" y="2448758"/>
              <a:ext cx="138482" cy="79722"/>
            </a:xfrm>
            <a:custGeom>
              <a:rect b="b" l="l" r="r" t="t"/>
              <a:pathLst>
                <a:path extrusionOk="0" h="3476" w="6038">
                  <a:moveTo>
                    <a:pt x="6038" y="1"/>
                  </a:moveTo>
                  <a:cubicBezTo>
                    <a:pt x="6004" y="1"/>
                    <a:pt x="5971" y="468"/>
                    <a:pt x="5704" y="1201"/>
                  </a:cubicBezTo>
                  <a:cubicBezTo>
                    <a:pt x="5571" y="1635"/>
                    <a:pt x="5337" y="2035"/>
                    <a:pt x="5037" y="2402"/>
                  </a:cubicBezTo>
                  <a:cubicBezTo>
                    <a:pt x="4670" y="2803"/>
                    <a:pt x="4203" y="3103"/>
                    <a:pt x="3669" y="3236"/>
                  </a:cubicBezTo>
                  <a:cubicBezTo>
                    <a:pt x="3530" y="3262"/>
                    <a:pt x="3388" y="3275"/>
                    <a:pt x="3246" y="3275"/>
                  </a:cubicBezTo>
                  <a:cubicBezTo>
                    <a:pt x="2844" y="3275"/>
                    <a:pt x="2438" y="3175"/>
                    <a:pt x="2068" y="3003"/>
                  </a:cubicBezTo>
                  <a:cubicBezTo>
                    <a:pt x="1668" y="2836"/>
                    <a:pt x="1268" y="2569"/>
                    <a:pt x="934" y="2269"/>
                  </a:cubicBezTo>
                  <a:cubicBezTo>
                    <a:pt x="361" y="1792"/>
                    <a:pt x="31" y="1466"/>
                    <a:pt x="2" y="1466"/>
                  </a:cubicBezTo>
                  <a:cubicBezTo>
                    <a:pt x="1" y="1466"/>
                    <a:pt x="0" y="1467"/>
                    <a:pt x="0" y="1468"/>
                  </a:cubicBezTo>
                  <a:cubicBezTo>
                    <a:pt x="33" y="1535"/>
                    <a:pt x="100" y="1635"/>
                    <a:pt x="200" y="1735"/>
                  </a:cubicBezTo>
                  <a:cubicBezTo>
                    <a:pt x="400" y="1969"/>
                    <a:pt x="634" y="2169"/>
                    <a:pt x="867" y="2402"/>
                  </a:cubicBezTo>
                  <a:cubicBezTo>
                    <a:pt x="1201" y="2703"/>
                    <a:pt x="1601" y="2969"/>
                    <a:pt x="2002" y="3203"/>
                  </a:cubicBezTo>
                  <a:cubicBezTo>
                    <a:pt x="2396" y="3375"/>
                    <a:pt x="2826" y="3475"/>
                    <a:pt x="3253" y="3475"/>
                  </a:cubicBezTo>
                  <a:cubicBezTo>
                    <a:pt x="3404" y="3475"/>
                    <a:pt x="3555" y="3463"/>
                    <a:pt x="3703" y="3436"/>
                  </a:cubicBezTo>
                  <a:cubicBezTo>
                    <a:pt x="4303" y="3303"/>
                    <a:pt x="4804" y="2969"/>
                    <a:pt x="5170" y="2502"/>
                  </a:cubicBezTo>
                  <a:cubicBezTo>
                    <a:pt x="5471" y="2135"/>
                    <a:pt x="5704" y="1702"/>
                    <a:pt x="5838" y="1268"/>
                  </a:cubicBezTo>
                  <a:cubicBezTo>
                    <a:pt x="5938" y="968"/>
                    <a:pt x="6004" y="634"/>
                    <a:pt x="6038" y="334"/>
                  </a:cubicBezTo>
                  <a:cubicBezTo>
                    <a:pt x="6038" y="234"/>
                    <a:pt x="6038" y="101"/>
                    <a:pt x="6038"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57"/>
            <p:cNvSpPr/>
            <p:nvPr/>
          </p:nvSpPr>
          <p:spPr>
            <a:xfrm>
              <a:off x="4406649" y="2249681"/>
              <a:ext cx="400904" cy="130821"/>
            </a:xfrm>
            <a:custGeom>
              <a:rect b="b" l="l" r="r" t="t"/>
              <a:pathLst>
                <a:path extrusionOk="0" h="5704" w="17480">
                  <a:moveTo>
                    <a:pt x="13311" y="1"/>
                  </a:moveTo>
                  <a:cubicBezTo>
                    <a:pt x="12785" y="1"/>
                    <a:pt x="12257" y="93"/>
                    <a:pt x="11742" y="275"/>
                  </a:cubicBezTo>
                  <a:cubicBezTo>
                    <a:pt x="11075" y="508"/>
                    <a:pt x="10475" y="875"/>
                    <a:pt x="9974" y="1342"/>
                  </a:cubicBezTo>
                  <a:cubicBezTo>
                    <a:pt x="9474" y="1876"/>
                    <a:pt x="9040" y="2476"/>
                    <a:pt x="8673" y="3110"/>
                  </a:cubicBezTo>
                  <a:cubicBezTo>
                    <a:pt x="8340" y="3744"/>
                    <a:pt x="7839" y="4277"/>
                    <a:pt x="7272" y="4711"/>
                  </a:cubicBezTo>
                  <a:cubicBezTo>
                    <a:pt x="6739" y="5111"/>
                    <a:pt x="6105" y="5345"/>
                    <a:pt x="5438" y="5478"/>
                  </a:cubicBezTo>
                  <a:cubicBezTo>
                    <a:pt x="5182" y="5516"/>
                    <a:pt x="4926" y="5535"/>
                    <a:pt x="4670" y="5535"/>
                  </a:cubicBezTo>
                  <a:cubicBezTo>
                    <a:pt x="3788" y="5535"/>
                    <a:pt x="2918" y="5310"/>
                    <a:pt x="2169" y="4845"/>
                  </a:cubicBezTo>
                  <a:cubicBezTo>
                    <a:pt x="1501" y="4444"/>
                    <a:pt x="934" y="3944"/>
                    <a:pt x="467" y="3310"/>
                  </a:cubicBezTo>
                  <a:cubicBezTo>
                    <a:pt x="182" y="2930"/>
                    <a:pt x="48" y="2640"/>
                    <a:pt x="6" y="2640"/>
                  </a:cubicBezTo>
                  <a:cubicBezTo>
                    <a:pt x="4" y="2640"/>
                    <a:pt x="2" y="2641"/>
                    <a:pt x="0" y="2643"/>
                  </a:cubicBezTo>
                  <a:cubicBezTo>
                    <a:pt x="34" y="2710"/>
                    <a:pt x="67" y="2776"/>
                    <a:pt x="100" y="2843"/>
                  </a:cubicBezTo>
                  <a:cubicBezTo>
                    <a:pt x="201" y="3010"/>
                    <a:pt x="301" y="3210"/>
                    <a:pt x="434" y="3377"/>
                  </a:cubicBezTo>
                  <a:cubicBezTo>
                    <a:pt x="868" y="4011"/>
                    <a:pt x="1468" y="4578"/>
                    <a:pt x="2135" y="4978"/>
                  </a:cubicBezTo>
                  <a:cubicBezTo>
                    <a:pt x="2602" y="5245"/>
                    <a:pt x="3103" y="5478"/>
                    <a:pt x="3636" y="5578"/>
                  </a:cubicBezTo>
                  <a:cubicBezTo>
                    <a:pt x="4000" y="5659"/>
                    <a:pt x="4376" y="5703"/>
                    <a:pt x="4756" y="5703"/>
                  </a:cubicBezTo>
                  <a:cubicBezTo>
                    <a:pt x="5004" y="5703"/>
                    <a:pt x="5254" y="5685"/>
                    <a:pt x="5504" y="5645"/>
                  </a:cubicBezTo>
                  <a:cubicBezTo>
                    <a:pt x="6171" y="5545"/>
                    <a:pt x="6839" y="5278"/>
                    <a:pt x="7406" y="4878"/>
                  </a:cubicBezTo>
                  <a:cubicBezTo>
                    <a:pt x="8006" y="4444"/>
                    <a:pt x="8506" y="3877"/>
                    <a:pt x="8873" y="3210"/>
                  </a:cubicBezTo>
                  <a:cubicBezTo>
                    <a:pt x="9207" y="2576"/>
                    <a:pt x="9607" y="2009"/>
                    <a:pt x="10108" y="1475"/>
                  </a:cubicBezTo>
                  <a:cubicBezTo>
                    <a:pt x="10608" y="1008"/>
                    <a:pt x="11175" y="642"/>
                    <a:pt x="11809" y="441"/>
                  </a:cubicBezTo>
                  <a:cubicBezTo>
                    <a:pt x="12311" y="253"/>
                    <a:pt x="12834" y="161"/>
                    <a:pt x="13360" y="161"/>
                  </a:cubicBezTo>
                  <a:cubicBezTo>
                    <a:pt x="13952" y="161"/>
                    <a:pt x="14545" y="278"/>
                    <a:pt x="15111" y="508"/>
                  </a:cubicBezTo>
                  <a:cubicBezTo>
                    <a:pt x="15812" y="808"/>
                    <a:pt x="16445" y="1275"/>
                    <a:pt x="16946" y="1842"/>
                  </a:cubicBezTo>
                  <a:cubicBezTo>
                    <a:pt x="17313" y="2276"/>
                    <a:pt x="17446" y="2543"/>
                    <a:pt x="17480" y="2543"/>
                  </a:cubicBezTo>
                  <a:cubicBezTo>
                    <a:pt x="17446" y="2476"/>
                    <a:pt x="17413" y="2409"/>
                    <a:pt x="17379" y="2343"/>
                  </a:cubicBezTo>
                  <a:cubicBezTo>
                    <a:pt x="17279" y="2143"/>
                    <a:pt x="17146" y="1976"/>
                    <a:pt x="17013" y="1809"/>
                  </a:cubicBezTo>
                  <a:cubicBezTo>
                    <a:pt x="16512" y="1175"/>
                    <a:pt x="15878" y="708"/>
                    <a:pt x="15178" y="408"/>
                  </a:cubicBezTo>
                  <a:cubicBezTo>
                    <a:pt x="14576" y="135"/>
                    <a:pt x="13945" y="1"/>
                    <a:pt x="1331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57"/>
            <p:cNvSpPr/>
            <p:nvPr/>
          </p:nvSpPr>
          <p:spPr>
            <a:xfrm>
              <a:off x="4512998" y="2223833"/>
              <a:ext cx="297605" cy="72704"/>
            </a:xfrm>
            <a:custGeom>
              <a:rect b="b" l="l" r="r" t="t"/>
              <a:pathLst>
                <a:path extrusionOk="0" h="3170" w="12976">
                  <a:moveTo>
                    <a:pt x="0" y="1"/>
                  </a:moveTo>
                  <a:lnTo>
                    <a:pt x="0" y="1"/>
                  </a:lnTo>
                  <a:cubicBezTo>
                    <a:pt x="33" y="34"/>
                    <a:pt x="33" y="101"/>
                    <a:pt x="67" y="134"/>
                  </a:cubicBezTo>
                  <a:cubicBezTo>
                    <a:pt x="167" y="234"/>
                    <a:pt x="234" y="334"/>
                    <a:pt x="334" y="434"/>
                  </a:cubicBezTo>
                  <a:cubicBezTo>
                    <a:pt x="734" y="768"/>
                    <a:pt x="1234" y="1001"/>
                    <a:pt x="1768" y="1068"/>
                  </a:cubicBezTo>
                  <a:cubicBezTo>
                    <a:pt x="1946" y="1084"/>
                    <a:pt x="2128" y="1093"/>
                    <a:pt x="2312" y="1093"/>
                  </a:cubicBezTo>
                  <a:cubicBezTo>
                    <a:pt x="2886" y="1093"/>
                    <a:pt x="3480" y="1011"/>
                    <a:pt x="4036" y="835"/>
                  </a:cubicBezTo>
                  <a:cubicBezTo>
                    <a:pt x="4904" y="568"/>
                    <a:pt x="5804" y="401"/>
                    <a:pt x="6705" y="368"/>
                  </a:cubicBezTo>
                  <a:cubicBezTo>
                    <a:pt x="6758" y="366"/>
                    <a:pt x="6811" y="366"/>
                    <a:pt x="6864" y="366"/>
                  </a:cubicBezTo>
                  <a:cubicBezTo>
                    <a:pt x="8508" y="366"/>
                    <a:pt x="10083" y="865"/>
                    <a:pt x="11408" y="1802"/>
                  </a:cubicBezTo>
                  <a:cubicBezTo>
                    <a:pt x="11975" y="2202"/>
                    <a:pt x="12476" y="2669"/>
                    <a:pt x="12976" y="3170"/>
                  </a:cubicBezTo>
                  <a:cubicBezTo>
                    <a:pt x="12876" y="3003"/>
                    <a:pt x="12742" y="2869"/>
                    <a:pt x="12609" y="2703"/>
                  </a:cubicBezTo>
                  <a:cubicBezTo>
                    <a:pt x="11775" y="1769"/>
                    <a:pt x="10674" y="1035"/>
                    <a:pt x="9473" y="634"/>
                  </a:cubicBezTo>
                  <a:cubicBezTo>
                    <a:pt x="8573" y="301"/>
                    <a:pt x="7639" y="167"/>
                    <a:pt x="6705" y="167"/>
                  </a:cubicBezTo>
                  <a:cubicBezTo>
                    <a:pt x="5771" y="201"/>
                    <a:pt x="4870" y="401"/>
                    <a:pt x="3970" y="668"/>
                  </a:cubicBezTo>
                  <a:cubicBezTo>
                    <a:pt x="3412" y="854"/>
                    <a:pt x="2833" y="955"/>
                    <a:pt x="2234" y="955"/>
                  </a:cubicBezTo>
                  <a:cubicBezTo>
                    <a:pt x="2080" y="955"/>
                    <a:pt x="1925" y="948"/>
                    <a:pt x="1768" y="935"/>
                  </a:cubicBezTo>
                  <a:cubicBezTo>
                    <a:pt x="1268" y="868"/>
                    <a:pt x="801" y="701"/>
                    <a:pt x="400" y="401"/>
                  </a:cubicBezTo>
                  <a:cubicBezTo>
                    <a:pt x="267" y="267"/>
                    <a:pt x="133" y="134"/>
                    <a:pt x="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57"/>
            <p:cNvSpPr/>
            <p:nvPr/>
          </p:nvSpPr>
          <p:spPr>
            <a:xfrm>
              <a:off x="4379104" y="2396741"/>
              <a:ext cx="68117" cy="107886"/>
            </a:xfrm>
            <a:custGeom>
              <a:rect b="b" l="l" r="r" t="t"/>
              <a:pathLst>
                <a:path extrusionOk="0" h="4704" w="2970">
                  <a:moveTo>
                    <a:pt x="34" y="0"/>
                  </a:moveTo>
                  <a:cubicBezTo>
                    <a:pt x="1" y="267"/>
                    <a:pt x="1" y="567"/>
                    <a:pt x="34" y="834"/>
                  </a:cubicBezTo>
                  <a:cubicBezTo>
                    <a:pt x="234" y="2269"/>
                    <a:pt x="1035" y="3536"/>
                    <a:pt x="2202" y="4337"/>
                  </a:cubicBezTo>
                  <a:cubicBezTo>
                    <a:pt x="2436" y="4504"/>
                    <a:pt x="2669" y="4637"/>
                    <a:pt x="2969" y="4704"/>
                  </a:cubicBezTo>
                  <a:cubicBezTo>
                    <a:pt x="2969" y="4704"/>
                    <a:pt x="2702" y="4537"/>
                    <a:pt x="2269" y="4237"/>
                  </a:cubicBezTo>
                  <a:cubicBezTo>
                    <a:pt x="1735" y="3803"/>
                    <a:pt x="1268" y="3303"/>
                    <a:pt x="901" y="2736"/>
                  </a:cubicBezTo>
                  <a:cubicBezTo>
                    <a:pt x="568" y="2135"/>
                    <a:pt x="301" y="1501"/>
                    <a:pt x="167" y="834"/>
                  </a:cubicBezTo>
                  <a:cubicBezTo>
                    <a:pt x="67" y="334"/>
                    <a:pt x="67" y="0"/>
                    <a:pt x="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57"/>
            <p:cNvSpPr/>
            <p:nvPr/>
          </p:nvSpPr>
          <p:spPr>
            <a:xfrm>
              <a:off x="4356146" y="2432704"/>
              <a:ext cx="49769" cy="82635"/>
            </a:xfrm>
            <a:custGeom>
              <a:rect b="b" l="l" r="r" t="t"/>
              <a:pathLst>
                <a:path extrusionOk="0" h="3603" w="2170">
                  <a:moveTo>
                    <a:pt x="68" y="0"/>
                  </a:moveTo>
                  <a:cubicBezTo>
                    <a:pt x="1" y="200"/>
                    <a:pt x="1" y="434"/>
                    <a:pt x="34" y="667"/>
                  </a:cubicBezTo>
                  <a:cubicBezTo>
                    <a:pt x="168" y="1735"/>
                    <a:pt x="735" y="2702"/>
                    <a:pt x="1602" y="3302"/>
                  </a:cubicBezTo>
                  <a:cubicBezTo>
                    <a:pt x="1769" y="3469"/>
                    <a:pt x="1969" y="3569"/>
                    <a:pt x="2169" y="3603"/>
                  </a:cubicBezTo>
                  <a:cubicBezTo>
                    <a:pt x="2002" y="3469"/>
                    <a:pt x="1835" y="3336"/>
                    <a:pt x="1669" y="3202"/>
                  </a:cubicBezTo>
                  <a:cubicBezTo>
                    <a:pt x="1302" y="2869"/>
                    <a:pt x="968" y="2502"/>
                    <a:pt x="701" y="2068"/>
                  </a:cubicBezTo>
                  <a:cubicBezTo>
                    <a:pt x="434" y="1601"/>
                    <a:pt x="268" y="1134"/>
                    <a:pt x="168" y="634"/>
                  </a:cubicBezTo>
                  <a:cubicBezTo>
                    <a:pt x="168" y="434"/>
                    <a:pt x="134" y="200"/>
                    <a:pt x="6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57"/>
            <p:cNvSpPr/>
            <p:nvPr/>
          </p:nvSpPr>
          <p:spPr>
            <a:xfrm>
              <a:off x="4845028" y="2574994"/>
              <a:ext cx="48966" cy="54654"/>
            </a:xfrm>
            <a:custGeom>
              <a:rect b="b" l="l" r="r" t="t"/>
              <a:pathLst>
                <a:path extrusionOk="0" h="2383" w="2135">
                  <a:moveTo>
                    <a:pt x="2102" y="1"/>
                  </a:moveTo>
                  <a:cubicBezTo>
                    <a:pt x="2035" y="134"/>
                    <a:pt x="2001" y="301"/>
                    <a:pt x="1968" y="468"/>
                  </a:cubicBezTo>
                  <a:cubicBezTo>
                    <a:pt x="1835" y="835"/>
                    <a:pt x="1635" y="1201"/>
                    <a:pt x="1368" y="1502"/>
                  </a:cubicBezTo>
                  <a:cubicBezTo>
                    <a:pt x="1101" y="1769"/>
                    <a:pt x="801" y="2002"/>
                    <a:pt x="434" y="2169"/>
                  </a:cubicBezTo>
                  <a:cubicBezTo>
                    <a:pt x="167" y="2302"/>
                    <a:pt x="0" y="2336"/>
                    <a:pt x="0" y="2369"/>
                  </a:cubicBezTo>
                  <a:cubicBezTo>
                    <a:pt x="45" y="2378"/>
                    <a:pt x="89" y="2382"/>
                    <a:pt x="134" y="2382"/>
                  </a:cubicBezTo>
                  <a:cubicBezTo>
                    <a:pt x="256" y="2382"/>
                    <a:pt x="378" y="2351"/>
                    <a:pt x="500" y="2302"/>
                  </a:cubicBezTo>
                  <a:cubicBezTo>
                    <a:pt x="1301" y="2035"/>
                    <a:pt x="1901" y="1335"/>
                    <a:pt x="2102" y="501"/>
                  </a:cubicBezTo>
                  <a:cubicBezTo>
                    <a:pt x="2135" y="334"/>
                    <a:pt x="2135" y="167"/>
                    <a:pt x="210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57"/>
            <p:cNvSpPr/>
            <p:nvPr/>
          </p:nvSpPr>
          <p:spPr>
            <a:xfrm>
              <a:off x="4519099" y="2294978"/>
              <a:ext cx="293820" cy="127794"/>
            </a:xfrm>
            <a:custGeom>
              <a:rect b="b" l="l" r="r" t="t"/>
              <a:pathLst>
                <a:path extrusionOk="0" h="5572" w="12811">
                  <a:moveTo>
                    <a:pt x="9808" y="1"/>
                  </a:moveTo>
                  <a:cubicBezTo>
                    <a:pt x="9374" y="68"/>
                    <a:pt x="8941" y="201"/>
                    <a:pt x="8574" y="468"/>
                  </a:cubicBezTo>
                  <a:cubicBezTo>
                    <a:pt x="7773" y="1035"/>
                    <a:pt x="7306" y="1969"/>
                    <a:pt x="6706" y="2870"/>
                  </a:cubicBezTo>
                  <a:cubicBezTo>
                    <a:pt x="6205" y="3737"/>
                    <a:pt x="5471" y="4404"/>
                    <a:pt x="4571" y="4838"/>
                  </a:cubicBezTo>
                  <a:cubicBezTo>
                    <a:pt x="3837" y="5205"/>
                    <a:pt x="3036" y="5405"/>
                    <a:pt x="2236" y="5438"/>
                  </a:cubicBezTo>
                  <a:cubicBezTo>
                    <a:pt x="2141" y="5444"/>
                    <a:pt x="2048" y="5446"/>
                    <a:pt x="1955" y="5446"/>
                  </a:cubicBezTo>
                  <a:cubicBezTo>
                    <a:pt x="1491" y="5446"/>
                    <a:pt x="1046" y="5377"/>
                    <a:pt x="601" y="5238"/>
                  </a:cubicBezTo>
                  <a:cubicBezTo>
                    <a:pt x="255" y="5151"/>
                    <a:pt x="58" y="5065"/>
                    <a:pt x="12" y="5065"/>
                  </a:cubicBezTo>
                  <a:cubicBezTo>
                    <a:pt x="4" y="5065"/>
                    <a:pt x="1" y="5067"/>
                    <a:pt x="1" y="5071"/>
                  </a:cubicBezTo>
                  <a:cubicBezTo>
                    <a:pt x="34" y="5104"/>
                    <a:pt x="101" y="5104"/>
                    <a:pt x="134" y="5138"/>
                  </a:cubicBezTo>
                  <a:cubicBezTo>
                    <a:pt x="268" y="5205"/>
                    <a:pt x="401" y="5271"/>
                    <a:pt x="568" y="5305"/>
                  </a:cubicBezTo>
                  <a:cubicBezTo>
                    <a:pt x="1102" y="5471"/>
                    <a:pt x="1669" y="5571"/>
                    <a:pt x="2236" y="5571"/>
                  </a:cubicBezTo>
                  <a:cubicBezTo>
                    <a:pt x="3070" y="5538"/>
                    <a:pt x="3870" y="5371"/>
                    <a:pt x="4638" y="5004"/>
                  </a:cubicBezTo>
                  <a:cubicBezTo>
                    <a:pt x="5071" y="4771"/>
                    <a:pt x="5505" y="4504"/>
                    <a:pt x="5872" y="4170"/>
                  </a:cubicBezTo>
                  <a:cubicBezTo>
                    <a:pt x="6239" y="3804"/>
                    <a:pt x="6606" y="3403"/>
                    <a:pt x="6872" y="2936"/>
                  </a:cubicBezTo>
                  <a:cubicBezTo>
                    <a:pt x="7440" y="2036"/>
                    <a:pt x="7907" y="1135"/>
                    <a:pt x="8674" y="601"/>
                  </a:cubicBezTo>
                  <a:cubicBezTo>
                    <a:pt x="9007" y="334"/>
                    <a:pt x="9408" y="201"/>
                    <a:pt x="9841" y="134"/>
                  </a:cubicBezTo>
                  <a:cubicBezTo>
                    <a:pt x="9906" y="128"/>
                    <a:pt x="9971" y="126"/>
                    <a:pt x="10036" y="126"/>
                  </a:cubicBezTo>
                  <a:cubicBezTo>
                    <a:pt x="10338" y="126"/>
                    <a:pt x="10640" y="185"/>
                    <a:pt x="10942" y="268"/>
                  </a:cubicBezTo>
                  <a:cubicBezTo>
                    <a:pt x="11476" y="434"/>
                    <a:pt x="11943" y="701"/>
                    <a:pt x="12376" y="1035"/>
                  </a:cubicBezTo>
                  <a:cubicBezTo>
                    <a:pt x="12677" y="1302"/>
                    <a:pt x="12777" y="1469"/>
                    <a:pt x="12810" y="1469"/>
                  </a:cubicBezTo>
                  <a:cubicBezTo>
                    <a:pt x="12777" y="1402"/>
                    <a:pt x="12743" y="1368"/>
                    <a:pt x="12710" y="1335"/>
                  </a:cubicBezTo>
                  <a:cubicBezTo>
                    <a:pt x="12643" y="1202"/>
                    <a:pt x="12510" y="1102"/>
                    <a:pt x="12410" y="1002"/>
                  </a:cubicBezTo>
                  <a:cubicBezTo>
                    <a:pt x="12009" y="635"/>
                    <a:pt x="11509" y="334"/>
                    <a:pt x="10975" y="168"/>
                  </a:cubicBezTo>
                  <a:cubicBezTo>
                    <a:pt x="10608" y="34"/>
                    <a:pt x="10208" y="1"/>
                    <a:pt x="980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57"/>
            <p:cNvSpPr/>
            <p:nvPr/>
          </p:nvSpPr>
          <p:spPr>
            <a:xfrm>
              <a:off x="4774641" y="2538779"/>
              <a:ext cx="34448" cy="30389"/>
            </a:xfrm>
            <a:custGeom>
              <a:rect b="b" l="l" r="r" t="t"/>
              <a:pathLst>
                <a:path extrusionOk="0" h="1325" w="1502">
                  <a:moveTo>
                    <a:pt x="742" y="0"/>
                  </a:moveTo>
                  <a:cubicBezTo>
                    <a:pt x="420" y="0"/>
                    <a:pt x="126" y="221"/>
                    <a:pt x="67" y="545"/>
                  </a:cubicBezTo>
                  <a:cubicBezTo>
                    <a:pt x="0" y="946"/>
                    <a:pt x="267" y="1279"/>
                    <a:pt x="634" y="1313"/>
                  </a:cubicBezTo>
                  <a:cubicBezTo>
                    <a:pt x="680" y="1320"/>
                    <a:pt x="725" y="1324"/>
                    <a:pt x="769" y="1324"/>
                  </a:cubicBezTo>
                  <a:cubicBezTo>
                    <a:pt x="1108" y="1324"/>
                    <a:pt x="1379" y="1104"/>
                    <a:pt x="1468" y="779"/>
                  </a:cubicBezTo>
                  <a:cubicBezTo>
                    <a:pt x="1501" y="379"/>
                    <a:pt x="1234" y="45"/>
                    <a:pt x="867" y="12"/>
                  </a:cubicBezTo>
                  <a:cubicBezTo>
                    <a:pt x="825" y="4"/>
                    <a:pt x="783" y="0"/>
                    <a:pt x="74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57"/>
            <p:cNvSpPr/>
            <p:nvPr/>
          </p:nvSpPr>
          <p:spPr>
            <a:xfrm>
              <a:off x="4766224" y="2510752"/>
              <a:ext cx="65044" cy="24632"/>
            </a:xfrm>
            <a:custGeom>
              <a:rect b="b" l="l" r="r" t="t"/>
              <a:pathLst>
                <a:path extrusionOk="0" h="1074" w="2836">
                  <a:moveTo>
                    <a:pt x="1222" y="1"/>
                  </a:moveTo>
                  <a:cubicBezTo>
                    <a:pt x="951" y="1"/>
                    <a:pt x="685" y="52"/>
                    <a:pt x="434" y="166"/>
                  </a:cubicBezTo>
                  <a:cubicBezTo>
                    <a:pt x="167" y="266"/>
                    <a:pt x="0" y="366"/>
                    <a:pt x="67" y="467"/>
                  </a:cubicBezTo>
                  <a:cubicBezTo>
                    <a:pt x="79" y="485"/>
                    <a:pt x="112" y="492"/>
                    <a:pt x="160" y="492"/>
                  </a:cubicBezTo>
                  <a:cubicBezTo>
                    <a:pt x="312" y="492"/>
                    <a:pt x="625" y="424"/>
                    <a:pt x="1008" y="424"/>
                  </a:cubicBezTo>
                  <a:cubicBezTo>
                    <a:pt x="1163" y="424"/>
                    <a:pt x="1329" y="435"/>
                    <a:pt x="1501" y="467"/>
                  </a:cubicBezTo>
                  <a:cubicBezTo>
                    <a:pt x="2221" y="623"/>
                    <a:pt x="2647" y="1073"/>
                    <a:pt x="2780" y="1073"/>
                  </a:cubicBezTo>
                  <a:cubicBezTo>
                    <a:pt x="2789" y="1073"/>
                    <a:pt x="2796" y="1071"/>
                    <a:pt x="2802" y="1067"/>
                  </a:cubicBezTo>
                  <a:cubicBezTo>
                    <a:pt x="2836" y="1034"/>
                    <a:pt x="2802" y="833"/>
                    <a:pt x="2602" y="600"/>
                  </a:cubicBezTo>
                  <a:cubicBezTo>
                    <a:pt x="2335" y="333"/>
                    <a:pt x="2002" y="133"/>
                    <a:pt x="1601" y="33"/>
                  </a:cubicBezTo>
                  <a:cubicBezTo>
                    <a:pt x="1475" y="12"/>
                    <a:pt x="1348" y="1"/>
                    <a:pt x="12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57"/>
            <p:cNvSpPr/>
            <p:nvPr/>
          </p:nvSpPr>
          <p:spPr>
            <a:xfrm>
              <a:off x="4612444" y="2507427"/>
              <a:ext cx="34448" cy="31100"/>
            </a:xfrm>
            <a:custGeom>
              <a:rect b="b" l="l" r="r" t="t"/>
              <a:pathLst>
                <a:path extrusionOk="0" h="1356" w="1502">
                  <a:moveTo>
                    <a:pt x="745" y="1"/>
                  </a:moveTo>
                  <a:cubicBezTo>
                    <a:pt x="395" y="1"/>
                    <a:pt x="94" y="249"/>
                    <a:pt x="34" y="578"/>
                  </a:cubicBezTo>
                  <a:cubicBezTo>
                    <a:pt x="0" y="945"/>
                    <a:pt x="234" y="1279"/>
                    <a:pt x="634" y="1345"/>
                  </a:cubicBezTo>
                  <a:cubicBezTo>
                    <a:pt x="672" y="1352"/>
                    <a:pt x="710" y="1356"/>
                    <a:pt x="748" y="1356"/>
                  </a:cubicBezTo>
                  <a:cubicBezTo>
                    <a:pt x="1074" y="1356"/>
                    <a:pt x="1375" y="1107"/>
                    <a:pt x="1435" y="778"/>
                  </a:cubicBezTo>
                  <a:cubicBezTo>
                    <a:pt x="1502" y="411"/>
                    <a:pt x="1235" y="44"/>
                    <a:pt x="868" y="11"/>
                  </a:cubicBezTo>
                  <a:cubicBezTo>
                    <a:pt x="826" y="4"/>
                    <a:pt x="785" y="1"/>
                    <a:pt x="74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57"/>
            <p:cNvSpPr/>
            <p:nvPr/>
          </p:nvSpPr>
          <p:spPr>
            <a:xfrm>
              <a:off x="4598683" y="2479606"/>
              <a:ext cx="65044" cy="24403"/>
            </a:xfrm>
            <a:custGeom>
              <a:rect b="b" l="l" r="r" t="t"/>
              <a:pathLst>
                <a:path extrusionOk="0" h="1064" w="2836">
                  <a:moveTo>
                    <a:pt x="1134" y="0"/>
                  </a:moveTo>
                  <a:cubicBezTo>
                    <a:pt x="885" y="0"/>
                    <a:pt x="630" y="52"/>
                    <a:pt x="400" y="157"/>
                  </a:cubicBezTo>
                  <a:cubicBezTo>
                    <a:pt x="133" y="290"/>
                    <a:pt x="0" y="357"/>
                    <a:pt x="33" y="490"/>
                  </a:cubicBezTo>
                  <a:cubicBezTo>
                    <a:pt x="45" y="507"/>
                    <a:pt x="71" y="513"/>
                    <a:pt x="112" y="513"/>
                  </a:cubicBezTo>
                  <a:cubicBezTo>
                    <a:pt x="253" y="513"/>
                    <a:pt x="562" y="434"/>
                    <a:pt x="943" y="434"/>
                  </a:cubicBezTo>
                  <a:cubicBezTo>
                    <a:pt x="1107" y="434"/>
                    <a:pt x="1284" y="449"/>
                    <a:pt x="1468" y="490"/>
                  </a:cubicBezTo>
                  <a:cubicBezTo>
                    <a:pt x="2187" y="615"/>
                    <a:pt x="2614" y="1063"/>
                    <a:pt x="2746" y="1063"/>
                  </a:cubicBezTo>
                  <a:cubicBezTo>
                    <a:pt x="2755" y="1063"/>
                    <a:pt x="2762" y="1061"/>
                    <a:pt x="2769" y="1057"/>
                  </a:cubicBezTo>
                  <a:cubicBezTo>
                    <a:pt x="2835" y="1024"/>
                    <a:pt x="2769" y="857"/>
                    <a:pt x="2569" y="624"/>
                  </a:cubicBezTo>
                  <a:cubicBezTo>
                    <a:pt x="2302" y="323"/>
                    <a:pt x="1968" y="123"/>
                    <a:pt x="1568" y="57"/>
                  </a:cubicBezTo>
                  <a:cubicBezTo>
                    <a:pt x="1430" y="19"/>
                    <a:pt x="1283" y="0"/>
                    <a:pt x="113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57"/>
            <p:cNvSpPr/>
            <p:nvPr/>
          </p:nvSpPr>
          <p:spPr>
            <a:xfrm>
              <a:off x="4112874" y="2852716"/>
              <a:ext cx="913478" cy="964738"/>
            </a:xfrm>
            <a:custGeom>
              <a:rect b="b" l="l" r="r" t="t"/>
              <a:pathLst>
                <a:path extrusionOk="0" h="42064" w="39829">
                  <a:moveTo>
                    <a:pt x="24685" y="0"/>
                  </a:moveTo>
                  <a:cubicBezTo>
                    <a:pt x="24518" y="0"/>
                    <a:pt x="24785" y="5337"/>
                    <a:pt x="18847" y="6038"/>
                  </a:cubicBezTo>
                  <a:cubicBezTo>
                    <a:pt x="18693" y="6055"/>
                    <a:pt x="18536" y="6063"/>
                    <a:pt x="18379" y="6063"/>
                  </a:cubicBezTo>
                  <a:cubicBezTo>
                    <a:pt x="14149" y="6063"/>
                    <a:pt x="8940" y="234"/>
                    <a:pt x="8940" y="234"/>
                  </a:cubicBezTo>
                  <a:lnTo>
                    <a:pt x="0" y="42064"/>
                  </a:lnTo>
                  <a:lnTo>
                    <a:pt x="39829" y="23584"/>
                  </a:lnTo>
                  <a:lnTo>
                    <a:pt x="38261" y="17513"/>
                  </a:lnTo>
                  <a:lnTo>
                    <a:pt x="34225" y="6338"/>
                  </a:lnTo>
                  <a:cubicBezTo>
                    <a:pt x="32290" y="2369"/>
                    <a:pt x="26452" y="0"/>
                    <a:pt x="2468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57"/>
            <p:cNvSpPr/>
            <p:nvPr/>
          </p:nvSpPr>
          <p:spPr>
            <a:xfrm>
              <a:off x="4725674" y="3258944"/>
              <a:ext cx="514134" cy="997650"/>
            </a:xfrm>
            <a:custGeom>
              <a:rect b="b" l="l" r="r" t="t"/>
              <a:pathLst>
                <a:path extrusionOk="0" h="43499" w="22417">
                  <a:moveTo>
                    <a:pt x="11575" y="1"/>
                  </a:moveTo>
                  <a:cubicBezTo>
                    <a:pt x="11575" y="1"/>
                    <a:pt x="501" y="10642"/>
                    <a:pt x="267" y="11176"/>
                  </a:cubicBezTo>
                  <a:cubicBezTo>
                    <a:pt x="0" y="11709"/>
                    <a:pt x="14744" y="43499"/>
                    <a:pt x="14744" y="43499"/>
                  </a:cubicBezTo>
                  <a:lnTo>
                    <a:pt x="22416" y="41364"/>
                  </a:lnTo>
                  <a:lnTo>
                    <a:pt x="1157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57"/>
            <p:cNvSpPr/>
            <p:nvPr/>
          </p:nvSpPr>
          <p:spPr>
            <a:xfrm>
              <a:off x="4779228" y="3207684"/>
              <a:ext cx="364185" cy="922675"/>
            </a:xfrm>
            <a:custGeom>
              <a:rect b="b" l="l" r="r" t="t"/>
              <a:pathLst>
                <a:path extrusionOk="0" h="40230" w="15879">
                  <a:moveTo>
                    <a:pt x="768" y="1"/>
                  </a:moveTo>
                  <a:lnTo>
                    <a:pt x="0" y="3637"/>
                  </a:lnTo>
                  <a:lnTo>
                    <a:pt x="4370" y="23084"/>
                  </a:lnTo>
                  <a:lnTo>
                    <a:pt x="9774" y="40230"/>
                  </a:lnTo>
                  <a:cubicBezTo>
                    <a:pt x="13110" y="38128"/>
                    <a:pt x="15745" y="35493"/>
                    <a:pt x="15845" y="31490"/>
                  </a:cubicBezTo>
                  <a:cubicBezTo>
                    <a:pt x="15878" y="27421"/>
                    <a:pt x="13877" y="23585"/>
                    <a:pt x="10508" y="21283"/>
                  </a:cubicBezTo>
                  <a:cubicBezTo>
                    <a:pt x="9274" y="20482"/>
                    <a:pt x="7806" y="19782"/>
                    <a:pt x="7039" y="18581"/>
                  </a:cubicBezTo>
                  <a:cubicBezTo>
                    <a:pt x="6305" y="17347"/>
                    <a:pt x="6305" y="15812"/>
                    <a:pt x="6305" y="14378"/>
                  </a:cubicBezTo>
                  <a:cubicBezTo>
                    <a:pt x="6305" y="11676"/>
                    <a:pt x="6071" y="8974"/>
                    <a:pt x="5604" y="6305"/>
                  </a:cubicBezTo>
                  <a:cubicBezTo>
                    <a:pt x="5371" y="4871"/>
                    <a:pt x="5037" y="3437"/>
                    <a:pt x="4270" y="2203"/>
                  </a:cubicBezTo>
                  <a:cubicBezTo>
                    <a:pt x="3503" y="1002"/>
                    <a:pt x="2202" y="1"/>
                    <a:pt x="76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57"/>
            <p:cNvSpPr/>
            <p:nvPr/>
          </p:nvSpPr>
          <p:spPr>
            <a:xfrm>
              <a:off x="4786865" y="3061563"/>
              <a:ext cx="40572" cy="193594"/>
            </a:xfrm>
            <a:custGeom>
              <a:rect b="b" l="l" r="r" t="t"/>
              <a:pathLst>
                <a:path extrusionOk="0" h="8441" w="1769">
                  <a:moveTo>
                    <a:pt x="1702" y="1"/>
                  </a:moveTo>
                  <a:cubicBezTo>
                    <a:pt x="1302" y="1368"/>
                    <a:pt x="968" y="2769"/>
                    <a:pt x="735" y="4170"/>
                  </a:cubicBezTo>
                  <a:cubicBezTo>
                    <a:pt x="401" y="5571"/>
                    <a:pt x="134" y="7006"/>
                    <a:pt x="1" y="8440"/>
                  </a:cubicBezTo>
                  <a:cubicBezTo>
                    <a:pt x="68" y="8440"/>
                    <a:pt x="501" y="6572"/>
                    <a:pt x="968" y="4237"/>
                  </a:cubicBezTo>
                  <a:cubicBezTo>
                    <a:pt x="1435" y="1902"/>
                    <a:pt x="1769" y="1"/>
                    <a:pt x="170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57"/>
            <p:cNvSpPr/>
            <p:nvPr/>
          </p:nvSpPr>
          <p:spPr>
            <a:xfrm>
              <a:off x="5084469" y="4213735"/>
              <a:ext cx="374896" cy="155339"/>
            </a:xfrm>
            <a:custGeom>
              <a:rect b="b" l="l" r="r" t="t"/>
              <a:pathLst>
                <a:path extrusionOk="0" h="6773" w="16346">
                  <a:moveTo>
                    <a:pt x="5838" y="1"/>
                  </a:moveTo>
                  <a:lnTo>
                    <a:pt x="1" y="1602"/>
                  </a:lnTo>
                  <a:lnTo>
                    <a:pt x="1835" y="6772"/>
                  </a:lnTo>
                  <a:lnTo>
                    <a:pt x="16346" y="6772"/>
                  </a:lnTo>
                  <a:cubicBezTo>
                    <a:pt x="16346" y="6772"/>
                    <a:pt x="15545" y="5538"/>
                    <a:pt x="12576" y="5271"/>
                  </a:cubicBezTo>
                  <a:lnTo>
                    <a:pt x="7173" y="4737"/>
                  </a:lnTo>
                  <a:lnTo>
                    <a:pt x="583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57"/>
            <p:cNvSpPr/>
            <p:nvPr/>
          </p:nvSpPr>
          <p:spPr>
            <a:xfrm>
              <a:off x="4230691" y="3747188"/>
              <a:ext cx="934143" cy="681559"/>
            </a:xfrm>
            <a:custGeom>
              <a:rect b="b" l="l" r="r" t="t"/>
              <a:pathLst>
                <a:path extrusionOk="0" h="29717" w="40730">
                  <a:moveTo>
                    <a:pt x="31552" y="1"/>
                  </a:moveTo>
                  <a:cubicBezTo>
                    <a:pt x="29364" y="1"/>
                    <a:pt x="27587" y="395"/>
                    <a:pt x="27587" y="395"/>
                  </a:cubicBezTo>
                  <a:cubicBezTo>
                    <a:pt x="27587" y="395"/>
                    <a:pt x="4102" y="8301"/>
                    <a:pt x="3539" y="8301"/>
                  </a:cubicBezTo>
                  <a:cubicBezTo>
                    <a:pt x="3538" y="8301"/>
                    <a:pt x="3537" y="8301"/>
                    <a:pt x="3536" y="8301"/>
                  </a:cubicBezTo>
                  <a:lnTo>
                    <a:pt x="1468" y="15706"/>
                  </a:lnTo>
                  <a:lnTo>
                    <a:pt x="0" y="21744"/>
                  </a:lnTo>
                  <a:lnTo>
                    <a:pt x="10174" y="29716"/>
                  </a:lnTo>
                  <a:lnTo>
                    <a:pt x="29688" y="19876"/>
                  </a:lnTo>
                  <a:cubicBezTo>
                    <a:pt x="29688" y="19876"/>
                    <a:pt x="40729" y="11737"/>
                    <a:pt x="39495" y="4898"/>
                  </a:cubicBezTo>
                  <a:cubicBezTo>
                    <a:pt x="38765" y="831"/>
                    <a:pt x="34726" y="1"/>
                    <a:pt x="3155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57"/>
            <p:cNvSpPr/>
            <p:nvPr/>
          </p:nvSpPr>
          <p:spPr>
            <a:xfrm>
              <a:off x="4509925" y="4030827"/>
              <a:ext cx="146922" cy="107955"/>
            </a:xfrm>
            <a:custGeom>
              <a:rect b="b" l="l" r="r" t="t"/>
              <a:pathLst>
                <a:path extrusionOk="0" h="4707" w="6406">
                  <a:moveTo>
                    <a:pt x="6398" y="0"/>
                  </a:moveTo>
                  <a:cubicBezTo>
                    <a:pt x="6282" y="0"/>
                    <a:pt x="4850" y="1011"/>
                    <a:pt x="3136" y="2272"/>
                  </a:cubicBezTo>
                  <a:cubicBezTo>
                    <a:pt x="1402" y="3573"/>
                    <a:pt x="1" y="4673"/>
                    <a:pt x="34" y="4707"/>
                  </a:cubicBezTo>
                  <a:cubicBezTo>
                    <a:pt x="1168" y="4040"/>
                    <a:pt x="2269" y="3272"/>
                    <a:pt x="3303" y="2472"/>
                  </a:cubicBezTo>
                  <a:cubicBezTo>
                    <a:pt x="4370" y="1705"/>
                    <a:pt x="5404" y="871"/>
                    <a:pt x="6405" y="3"/>
                  </a:cubicBezTo>
                  <a:cubicBezTo>
                    <a:pt x="6404" y="1"/>
                    <a:pt x="6402" y="0"/>
                    <a:pt x="6398"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57"/>
            <p:cNvSpPr/>
            <p:nvPr/>
          </p:nvSpPr>
          <p:spPr>
            <a:xfrm>
              <a:off x="4146520" y="3201629"/>
              <a:ext cx="741374" cy="1091683"/>
            </a:xfrm>
            <a:custGeom>
              <a:rect b="b" l="l" r="r" t="t"/>
              <a:pathLst>
                <a:path extrusionOk="0" h="47599" w="32325">
                  <a:moveTo>
                    <a:pt x="21736" y="0"/>
                  </a:moveTo>
                  <a:cubicBezTo>
                    <a:pt x="16210" y="0"/>
                    <a:pt x="11352" y="3476"/>
                    <a:pt x="7873" y="10939"/>
                  </a:cubicBezTo>
                  <a:cubicBezTo>
                    <a:pt x="5605" y="15743"/>
                    <a:pt x="2970" y="20379"/>
                    <a:pt x="1" y="24816"/>
                  </a:cubicBezTo>
                  <a:lnTo>
                    <a:pt x="9741" y="43229"/>
                  </a:lnTo>
                  <a:cubicBezTo>
                    <a:pt x="13110" y="36925"/>
                    <a:pt x="16346" y="28685"/>
                    <a:pt x="19415" y="19412"/>
                  </a:cubicBezTo>
                  <a:lnTo>
                    <a:pt x="22617" y="37325"/>
                  </a:lnTo>
                  <a:lnTo>
                    <a:pt x="24452" y="47599"/>
                  </a:lnTo>
                  <a:lnTo>
                    <a:pt x="32324" y="46832"/>
                  </a:lnTo>
                  <a:lnTo>
                    <a:pt x="31390" y="8337"/>
                  </a:lnTo>
                  <a:cubicBezTo>
                    <a:pt x="31390" y="8337"/>
                    <a:pt x="29489" y="465"/>
                    <a:pt x="22650" y="31"/>
                  </a:cubicBezTo>
                  <a:cubicBezTo>
                    <a:pt x="22344" y="11"/>
                    <a:pt x="22039" y="0"/>
                    <a:pt x="2173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57"/>
            <p:cNvSpPr/>
            <p:nvPr/>
          </p:nvSpPr>
          <p:spPr>
            <a:xfrm>
              <a:off x="3733415" y="3724872"/>
              <a:ext cx="638831" cy="650414"/>
            </a:xfrm>
            <a:custGeom>
              <a:rect b="b" l="l" r="r" t="t"/>
              <a:pathLst>
                <a:path extrusionOk="0" h="28359" w="27854">
                  <a:moveTo>
                    <a:pt x="19514" y="0"/>
                  </a:moveTo>
                  <a:lnTo>
                    <a:pt x="8940" y="10441"/>
                  </a:lnTo>
                  <a:lnTo>
                    <a:pt x="0" y="24785"/>
                  </a:lnTo>
                  <a:cubicBezTo>
                    <a:pt x="3470" y="27145"/>
                    <a:pt x="7526" y="28359"/>
                    <a:pt x="11614" y="28359"/>
                  </a:cubicBezTo>
                  <a:cubicBezTo>
                    <a:pt x="14285" y="28359"/>
                    <a:pt x="16970" y="27841"/>
                    <a:pt x="19514" y="26786"/>
                  </a:cubicBezTo>
                  <a:lnTo>
                    <a:pt x="27853" y="21182"/>
                  </a:lnTo>
                  <a:cubicBezTo>
                    <a:pt x="27853" y="21182"/>
                    <a:pt x="27053" y="11475"/>
                    <a:pt x="24351" y="7372"/>
                  </a:cubicBezTo>
                  <a:lnTo>
                    <a:pt x="21949" y="7973"/>
                  </a:lnTo>
                  <a:lnTo>
                    <a:pt x="23550" y="5971"/>
                  </a:lnTo>
                  <a:lnTo>
                    <a:pt x="1951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57"/>
            <p:cNvSpPr/>
            <p:nvPr/>
          </p:nvSpPr>
          <p:spPr>
            <a:xfrm>
              <a:off x="4372223" y="3705744"/>
              <a:ext cx="199695" cy="477415"/>
            </a:xfrm>
            <a:custGeom>
              <a:rect b="b" l="l" r="r" t="t"/>
              <a:pathLst>
                <a:path extrusionOk="0" h="20816" w="8707">
                  <a:moveTo>
                    <a:pt x="8707" y="1"/>
                  </a:moveTo>
                  <a:lnTo>
                    <a:pt x="8707" y="1"/>
                  </a:lnTo>
                  <a:cubicBezTo>
                    <a:pt x="8640" y="67"/>
                    <a:pt x="8606" y="134"/>
                    <a:pt x="8573" y="201"/>
                  </a:cubicBezTo>
                  <a:cubicBezTo>
                    <a:pt x="8506" y="367"/>
                    <a:pt x="8406" y="568"/>
                    <a:pt x="8306" y="801"/>
                  </a:cubicBezTo>
                  <a:cubicBezTo>
                    <a:pt x="8073" y="1335"/>
                    <a:pt x="7773" y="2102"/>
                    <a:pt x="7406" y="3069"/>
                  </a:cubicBezTo>
                  <a:cubicBezTo>
                    <a:pt x="6672" y="4971"/>
                    <a:pt x="5738" y="7639"/>
                    <a:pt x="4670" y="10575"/>
                  </a:cubicBezTo>
                  <a:cubicBezTo>
                    <a:pt x="3803" y="13077"/>
                    <a:pt x="2769" y="15545"/>
                    <a:pt x="1601" y="17913"/>
                  </a:cubicBezTo>
                  <a:cubicBezTo>
                    <a:pt x="1368" y="18380"/>
                    <a:pt x="1134" y="18781"/>
                    <a:pt x="934" y="19148"/>
                  </a:cubicBezTo>
                  <a:cubicBezTo>
                    <a:pt x="734" y="19481"/>
                    <a:pt x="567" y="19815"/>
                    <a:pt x="434" y="20048"/>
                  </a:cubicBezTo>
                  <a:lnTo>
                    <a:pt x="100" y="20615"/>
                  </a:lnTo>
                  <a:cubicBezTo>
                    <a:pt x="34" y="20682"/>
                    <a:pt x="0" y="20749"/>
                    <a:pt x="0" y="20815"/>
                  </a:cubicBezTo>
                  <a:cubicBezTo>
                    <a:pt x="0" y="20815"/>
                    <a:pt x="34" y="20749"/>
                    <a:pt x="134" y="20649"/>
                  </a:cubicBezTo>
                  <a:lnTo>
                    <a:pt x="501" y="20082"/>
                  </a:lnTo>
                  <a:cubicBezTo>
                    <a:pt x="667" y="19848"/>
                    <a:pt x="868" y="19548"/>
                    <a:pt x="1068" y="19214"/>
                  </a:cubicBezTo>
                  <a:cubicBezTo>
                    <a:pt x="1301" y="18881"/>
                    <a:pt x="1501" y="18447"/>
                    <a:pt x="1768" y="18013"/>
                  </a:cubicBezTo>
                  <a:cubicBezTo>
                    <a:pt x="2969" y="15645"/>
                    <a:pt x="4037" y="13177"/>
                    <a:pt x="4904" y="10675"/>
                  </a:cubicBezTo>
                  <a:cubicBezTo>
                    <a:pt x="6005" y="7706"/>
                    <a:pt x="6872" y="5037"/>
                    <a:pt x="7572" y="3136"/>
                  </a:cubicBezTo>
                  <a:cubicBezTo>
                    <a:pt x="7906" y="2202"/>
                    <a:pt x="8206" y="1435"/>
                    <a:pt x="8406" y="834"/>
                  </a:cubicBezTo>
                  <a:lnTo>
                    <a:pt x="8640" y="234"/>
                  </a:lnTo>
                  <a:cubicBezTo>
                    <a:pt x="8673" y="167"/>
                    <a:pt x="8673" y="67"/>
                    <a:pt x="8707"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57"/>
            <p:cNvSpPr/>
            <p:nvPr/>
          </p:nvSpPr>
          <p:spPr>
            <a:xfrm>
              <a:off x="4602491" y="3707281"/>
              <a:ext cx="56649" cy="331273"/>
            </a:xfrm>
            <a:custGeom>
              <a:rect b="b" l="l" r="r" t="t"/>
              <a:pathLst>
                <a:path extrusionOk="0" h="14444" w="2470">
                  <a:moveTo>
                    <a:pt x="1" y="0"/>
                  </a:moveTo>
                  <a:cubicBezTo>
                    <a:pt x="1" y="200"/>
                    <a:pt x="1" y="367"/>
                    <a:pt x="34" y="567"/>
                  </a:cubicBezTo>
                  <a:cubicBezTo>
                    <a:pt x="134" y="1001"/>
                    <a:pt x="201" y="1501"/>
                    <a:pt x="301" y="2135"/>
                  </a:cubicBezTo>
                  <a:cubicBezTo>
                    <a:pt x="535" y="3469"/>
                    <a:pt x="868" y="5237"/>
                    <a:pt x="1202" y="7205"/>
                  </a:cubicBezTo>
                  <a:cubicBezTo>
                    <a:pt x="1535" y="9173"/>
                    <a:pt x="1835" y="10975"/>
                    <a:pt x="2102" y="12342"/>
                  </a:cubicBezTo>
                  <a:cubicBezTo>
                    <a:pt x="2202" y="12943"/>
                    <a:pt x="2269" y="13443"/>
                    <a:pt x="2336" y="13877"/>
                  </a:cubicBezTo>
                  <a:cubicBezTo>
                    <a:pt x="2369" y="14077"/>
                    <a:pt x="2403" y="14244"/>
                    <a:pt x="2469" y="14444"/>
                  </a:cubicBezTo>
                  <a:cubicBezTo>
                    <a:pt x="2469" y="14244"/>
                    <a:pt x="2469" y="14044"/>
                    <a:pt x="2436" y="13877"/>
                  </a:cubicBezTo>
                  <a:cubicBezTo>
                    <a:pt x="2403" y="13477"/>
                    <a:pt x="2336" y="12943"/>
                    <a:pt x="2269" y="12309"/>
                  </a:cubicBezTo>
                  <a:cubicBezTo>
                    <a:pt x="2102" y="10975"/>
                    <a:pt x="1802" y="9173"/>
                    <a:pt x="1469" y="7172"/>
                  </a:cubicBezTo>
                  <a:cubicBezTo>
                    <a:pt x="1102" y="5204"/>
                    <a:pt x="768" y="3403"/>
                    <a:pt x="501" y="2102"/>
                  </a:cubicBezTo>
                  <a:cubicBezTo>
                    <a:pt x="368" y="1435"/>
                    <a:pt x="234" y="901"/>
                    <a:pt x="134" y="567"/>
                  </a:cubicBezTo>
                  <a:cubicBezTo>
                    <a:pt x="134" y="367"/>
                    <a:pt x="68" y="167"/>
                    <a:pt x="1"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57"/>
            <p:cNvSpPr/>
            <p:nvPr/>
          </p:nvSpPr>
          <p:spPr>
            <a:xfrm>
              <a:off x="4875623" y="3624645"/>
              <a:ext cx="8440" cy="377189"/>
            </a:xfrm>
            <a:custGeom>
              <a:rect b="b" l="l" r="r" t="t"/>
              <a:pathLst>
                <a:path extrusionOk="0" h="16446" w="368">
                  <a:moveTo>
                    <a:pt x="100" y="1"/>
                  </a:moveTo>
                  <a:cubicBezTo>
                    <a:pt x="34" y="1"/>
                    <a:pt x="0" y="3670"/>
                    <a:pt x="67" y="8207"/>
                  </a:cubicBezTo>
                  <a:cubicBezTo>
                    <a:pt x="100" y="12743"/>
                    <a:pt x="200" y="16446"/>
                    <a:pt x="267" y="16446"/>
                  </a:cubicBezTo>
                  <a:cubicBezTo>
                    <a:pt x="334" y="16446"/>
                    <a:pt x="367" y="12743"/>
                    <a:pt x="301" y="8207"/>
                  </a:cubicBezTo>
                  <a:cubicBezTo>
                    <a:pt x="267" y="3670"/>
                    <a:pt x="167" y="1"/>
                    <a:pt x="100"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57"/>
            <p:cNvSpPr/>
            <p:nvPr/>
          </p:nvSpPr>
          <p:spPr>
            <a:xfrm>
              <a:off x="4649163" y="3991104"/>
              <a:ext cx="530211" cy="442233"/>
            </a:xfrm>
            <a:custGeom>
              <a:rect b="b" l="l" r="r" t="t"/>
              <a:pathLst>
                <a:path extrusionOk="0" h="19282" w="23118">
                  <a:moveTo>
                    <a:pt x="10508" y="1"/>
                  </a:moveTo>
                  <a:lnTo>
                    <a:pt x="1" y="768"/>
                  </a:lnTo>
                  <a:lnTo>
                    <a:pt x="2035" y="19281"/>
                  </a:lnTo>
                  <a:lnTo>
                    <a:pt x="23117" y="16846"/>
                  </a:lnTo>
                  <a:cubicBezTo>
                    <a:pt x="22817" y="14811"/>
                    <a:pt x="11642" y="12410"/>
                    <a:pt x="11642" y="12410"/>
                  </a:cubicBezTo>
                  <a:lnTo>
                    <a:pt x="1050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57"/>
            <p:cNvSpPr/>
            <p:nvPr/>
          </p:nvSpPr>
          <p:spPr>
            <a:xfrm>
              <a:off x="4750146" y="4265844"/>
              <a:ext cx="41352" cy="37201"/>
            </a:xfrm>
            <a:custGeom>
              <a:rect b="b" l="l" r="r" t="t"/>
              <a:pathLst>
                <a:path extrusionOk="0" h="1622" w="1803">
                  <a:moveTo>
                    <a:pt x="903" y="0"/>
                  </a:moveTo>
                  <a:cubicBezTo>
                    <a:pt x="793" y="0"/>
                    <a:pt x="679" y="21"/>
                    <a:pt x="568" y="64"/>
                  </a:cubicBezTo>
                  <a:lnTo>
                    <a:pt x="635" y="30"/>
                  </a:lnTo>
                  <a:lnTo>
                    <a:pt x="635" y="30"/>
                  </a:lnTo>
                  <a:cubicBezTo>
                    <a:pt x="234" y="197"/>
                    <a:pt x="1" y="631"/>
                    <a:pt x="134" y="1064"/>
                  </a:cubicBezTo>
                  <a:cubicBezTo>
                    <a:pt x="247" y="1402"/>
                    <a:pt x="573" y="1621"/>
                    <a:pt x="933" y="1621"/>
                  </a:cubicBezTo>
                  <a:cubicBezTo>
                    <a:pt x="1000" y="1621"/>
                    <a:pt x="1067" y="1614"/>
                    <a:pt x="1135" y="1598"/>
                  </a:cubicBezTo>
                  <a:cubicBezTo>
                    <a:pt x="1569" y="1398"/>
                    <a:pt x="1802" y="931"/>
                    <a:pt x="1669" y="497"/>
                  </a:cubicBezTo>
                  <a:cubicBezTo>
                    <a:pt x="1520" y="175"/>
                    <a:pt x="1224" y="0"/>
                    <a:pt x="90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57"/>
            <p:cNvSpPr/>
            <p:nvPr/>
          </p:nvSpPr>
          <p:spPr>
            <a:xfrm>
              <a:off x="4692763" y="4356048"/>
              <a:ext cx="489662" cy="77291"/>
            </a:xfrm>
            <a:custGeom>
              <a:rect b="b" l="l" r="r" t="t"/>
              <a:pathLst>
                <a:path extrusionOk="0" h="3370" w="21350">
                  <a:moveTo>
                    <a:pt x="20449" y="0"/>
                  </a:moveTo>
                  <a:lnTo>
                    <a:pt x="1" y="1635"/>
                  </a:lnTo>
                  <a:lnTo>
                    <a:pt x="134" y="3369"/>
                  </a:lnTo>
                  <a:lnTo>
                    <a:pt x="21350" y="1068"/>
                  </a:lnTo>
                  <a:cubicBezTo>
                    <a:pt x="21249" y="567"/>
                    <a:pt x="20883" y="167"/>
                    <a:pt x="2044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57"/>
            <p:cNvSpPr/>
            <p:nvPr/>
          </p:nvSpPr>
          <p:spPr>
            <a:xfrm>
              <a:off x="4879454" y="4270959"/>
              <a:ext cx="44700" cy="33118"/>
            </a:xfrm>
            <a:custGeom>
              <a:rect b="b" l="l" r="r" t="t"/>
              <a:pathLst>
                <a:path extrusionOk="0" h="1444" w="1949">
                  <a:moveTo>
                    <a:pt x="1703" y="0"/>
                  </a:moveTo>
                  <a:cubicBezTo>
                    <a:pt x="1470" y="0"/>
                    <a:pt x="1096" y="80"/>
                    <a:pt x="734" y="341"/>
                  </a:cubicBezTo>
                  <a:cubicBezTo>
                    <a:pt x="134" y="775"/>
                    <a:pt x="0" y="1375"/>
                    <a:pt x="134" y="1442"/>
                  </a:cubicBezTo>
                  <a:cubicBezTo>
                    <a:pt x="137" y="1443"/>
                    <a:pt x="141" y="1444"/>
                    <a:pt x="144" y="1444"/>
                  </a:cubicBezTo>
                  <a:cubicBezTo>
                    <a:pt x="250" y="1444"/>
                    <a:pt x="484" y="996"/>
                    <a:pt x="967" y="641"/>
                  </a:cubicBezTo>
                  <a:cubicBezTo>
                    <a:pt x="1434" y="274"/>
                    <a:pt x="1935" y="174"/>
                    <a:pt x="1935" y="74"/>
                  </a:cubicBezTo>
                  <a:cubicBezTo>
                    <a:pt x="1948" y="35"/>
                    <a:pt x="1856" y="0"/>
                    <a:pt x="170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57"/>
            <p:cNvSpPr/>
            <p:nvPr/>
          </p:nvSpPr>
          <p:spPr>
            <a:xfrm>
              <a:off x="4943717" y="4288688"/>
              <a:ext cx="33669" cy="40595"/>
            </a:xfrm>
            <a:custGeom>
              <a:rect b="b" l="l" r="r" t="t"/>
              <a:pathLst>
                <a:path extrusionOk="0" h="1770" w="1468">
                  <a:moveTo>
                    <a:pt x="1353" y="1"/>
                  </a:moveTo>
                  <a:cubicBezTo>
                    <a:pt x="1169" y="1"/>
                    <a:pt x="713" y="159"/>
                    <a:pt x="400" y="602"/>
                  </a:cubicBezTo>
                  <a:cubicBezTo>
                    <a:pt x="0" y="1169"/>
                    <a:pt x="134" y="1770"/>
                    <a:pt x="234" y="1770"/>
                  </a:cubicBezTo>
                  <a:cubicBezTo>
                    <a:pt x="334" y="1770"/>
                    <a:pt x="400" y="1269"/>
                    <a:pt x="701" y="836"/>
                  </a:cubicBezTo>
                  <a:cubicBezTo>
                    <a:pt x="1001" y="369"/>
                    <a:pt x="1468" y="135"/>
                    <a:pt x="1434" y="35"/>
                  </a:cubicBezTo>
                  <a:cubicBezTo>
                    <a:pt x="1434" y="13"/>
                    <a:pt x="1404" y="1"/>
                    <a:pt x="135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57"/>
            <p:cNvSpPr/>
            <p:nvPr/>
          </p:nvSpPr>
          <p:spPr>
            <a:xfrm>
              <a:off x="5003555" y="4306049"/>
              <a:ext cx="23577" cy="42407"/>
            </a:xfrm>
            <a:custGeom>
              <a:rect b="b" l="l" r="r" t="t"/>
              <a:pathLst>
                <a:path extrusionOk="0" h="1849" w="1028">
                  <a:moveTo>
                    <a:pt x="935" y="1"/>
                  </a:moveTo>
                  <a:cubicBezTo>
                    <a:pt x="827" y="1"/>
                    <a:pt x="434" y="245"/>
                    <a:pt x="226" y="779"/>
                  </a:cubicBezTo>
                  <a:cubicBezTo>
                    <a:pt x="0" y="1361"/>
                    <a:pt x="181" y="1848"/>
                    <a:pt x="283" y="1848"/>
                  </a:cubicBezTo>
                  <a:cubicBezTo>
                    <a:pt x="287" y="1848"/>
                    <a:pt x="290" y="1848"/>
                    <a:pt x="293" y="1847"/>
                  </a:cubicBezTo>
                  <a:cubicBezTo>
                    <a:pt x="393" y="1813"/>
                    <a:pt x="393" y="1380"/>
                    <a:pt x="560" y="913"/>
                  </a:cubicBezTo>
                  <a:cubicBezTo>
                    <a:pt x="727" y="446"/>
                    <a:pt x="1027" y="79"/>
                    <a:pt x="960" y="12"/>
                  </a:cubicBezTo>
                  <a:cubicBezTo>
                    <a:pt x="957" y="5"/>
                    <a:pt x="948" y="1"/>
                    <a:pt x="93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57"/>
            <p:cNvSpPr/>
            <p:nvPr/>
          </p:nvSpPr>
          <p:spPr>
            <a:xfrm>
              <a:off x="4864133" y="4208919"/>
              <a:ext cx="51971" cy="14334"/>
            </a:xfrm>
            <a:custGeom>
              <a:rect b="b" l="l" r="r" t="t"/>
              <a:pathLst>
                <a:path extrusionOk="0" h="625" w="2266">
                  <a:moveTo>
                    <a:pt x="1290" y="0"/>
                  </a:moveTo>
                  <a:cubicBezTo>
                    <a:pt x="1219" y="0"/>
                    <a:pt x="1145" y="3"/>
                    <a:pt x="1068" y="11"/>
                  </a:cubicBezTo>
                  <a:cubicBezTo>
                    <a:pt x="401" y="111"/>
                    <a:pt x="1" y="511"/>
                    <a:pt x="34" y="611"/>
                  </a:cubicBezTo>
                  <a:cubicBezTo>
                    <a:pt x="44" y="620"/>
                    <a:pt x="60" y="624"/>
                    <a:pt x="82" y="624"/>
                  </a:cubicBezTo>
                  <a:cubicBezTo>
                    <a:pt x="224" y="624"/>
                    <a:pt x="618" y="464"/>
                    <a:pt x="1135" y="378"/>
                  </a:cubicBezTo>
                  <a:cubicBezTo>
                    <a:pt x="1304" y="358"/>
                    <a:pt x="1466" y="353"/>
                    <a:pt x="1612" y="353"/>
                  </a:cubicBezTo>
                  <a:cubicBezTo>
                    <a:pt x="1767" y="353"/>
                    <a:pt x="1904" y="358"/>
                    <a:pt x="2010" y="358"/>
                  </a:cubicBezTo>
                  <a:cubicBezTo>
                    <a:pt x="2140" y="358"/>
                    <a:pt x="2223" y="350"/>
                    <a:pt x="2236" y="311"/>
                  </a:cubicBezTo>
                  <a:cubicBezTo>
                    <a:pt x="2266" y="222"/>
                    <a:pt x="1872" y="0"/>
                    <a:pt x="129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57"/>
            <p:cNvSpPr/>
            <p:nvPr/>
          </p:nvSpPr>
          <p:spPr>
            <a:xfrm>
              <a:off x="4835074" y="4131123"/>
              <a:ext cx="77291" cy="36971"/>
            </a:xfrm>
            <a:custGeom>
              <a:rect b="b" l="l" r="r" t="t"/>
              <a:pathLst>
                <a:path extrusionOk="0" h="1612" w="3370">
                  <a:moveTo>
                    <a:pt x="665" y="347"/>
                  </a:moveTo>
                  <a:cubicBezTo>
                    <a:pt x="735" y="347"/>
                    <a:pt x="816" y="355"/>
                    <a:pt x="901" y="367"/>
                  </a:cubicBezTo>
                  <a:cubicBezTo>
                    <a:pt x="1101" y="400"/>
                    <a:pt x="1301" y="467"/>
                    <a:pt x="1501" y="501"/>
                  </a:cubicBezTo>
                  <a:cubicBezTo>
                    <a:pt x="1868" y="634"/>
                    <a:pt x="2202" y="767"/>
                    <a:pt x="2502" y="968"/>
                  </a:cubicBezTo>
                  <a:cubicBezTo>
                    <a:pt x="2802" y="1155"/>
                    <a:pt x="3018" y="1332"/>
                    <a:pt x="3155" y="1445"/>
                  </a:cubicBezTo>
                  <a:lnTo>
                    <a:pt x="3155" y="1445"/>
                  </a:lnTo>
                  <a:cubicBezTo>
                    <a:pt x="2892" y="1385"/>
                    <a:pt x="2624" y="1354"/>
                    <a:pt x="2335" y="1301"/>
                  </a:cubicBezTo>
                  <a:cubicBezTo>
                    <a:pt x="2002" y="1234"/>
                    <a:pt x="1635" y="1134"/>
                    <a:pt x="1301" y="1001"/>
                  </a:cubicBezTo>
                  <a:cubicBezTo>
                    <a:pt x="1101" y="934"/>
                    <a:pt x="901" y="834"/>
                    <a:pt x="701" y="734"/>
                  </a:cubicBezTo>
                  <a:cubicBezTo>
                    <a:pt x="634" y="701"/>
                    <a:pt x="534" y="634"/>
                    <a:pt x="467" y="567"/>
                  </a:cubicBezTo>
                  <a:cubicBezTo>
                    <a:pt x="434" y="501"/>
                    <a:pt x="434" y="501"/>
                    <a:pt x="434" y="434"/>
                  </a:cubicBezTo>
                  <a:cubicBezTo>
                    <a:pt x="455" y="370"/>
                    <a:pt x="543" y="347"/>
                    <a:pt x="665" y="347"/>
                  </a:cubicBezTo>
                  <a:close/>
                  <a:moveTo>
                    <a:pt x="534" y="0"/>
                  </a:moveTo>
                  <a:cubicBezTo>
                    <a:pt x="367" y="34"/>
                    <a:pt x="201" y="134"/>
                    <a:pt x="100" y="267"/>
                  </a:cubicBezTo>
                  <a:cubicBezTo>
                    <a:pt x="0" y="467"/>
                    <a:pt x="34" y="667"/>
                    <a:pt x="201" y="801"/>
                  </a:cubicBezTo>
                  <a:cubicBezTo>
                    <a:pt x="301" y="901"/>
                    <a:pt x="401" y="1001"/>
                    <a:pt x="534" y="1034"/>
                  </a:cubicBezTo>
                  <a:cubicBezTo>
                    <a:pt x="734" y="1134"/>
                    <a:pt x="968" y="1234"/>
                    <a:pt x="1168" y="1334"/>
                  </a:cubicBezTo>
                  <a:cubicBezTo>
                    <a:pt x="1535" y="1435"/>
                    <a:pt x="1935" y="1535"/>
                    <a:pt x="2302" y="1568"/>
                  </a:cubicBezTo>
                  <a:cubicBezTo>
                    <a:pt x="2454" y="1596"/>
                    <a:pt x="2606" y="1612"/>
                    <a:pt x="2756" y="1612"/>
                  </a:cubicBezTo>
                  <a:cubicBezTo>
                    <a:pt x="2931" y="1612"/>
                    <a:pt x="3104" y="1589"/>
                    <a:pt x="3269" y="1537"/>
                  </a:cubicBezTo>
                  <a:lnTo>
                    <a:pt x="3269" y="1537"/>
                  </a:lnTo>
                  <a:cubicBezTo>
                    <a:pt x="3298" y="1559"/>
                    <a:pt x="3318" y="1570"/>
                    <a:pt x="3329" y="1570"/>
                  </a:cubicBezTo>
                  <a:cubicBezTo>
                    <a:pt x="3332" y="1570"/>
                    <a:pt x="3334" y="1570"/>
                    <a:pt x="3336" y="1568"/>
                  </a:cubicBezTo>
                  <a:cubicBezTo>
                    <a:pt x="3342" y="1562"/>
                    <a:pt x="3340" y="1544"/>
                    <a:pt x="3330" y="1516"/>
                  </a:cubicBezTo>
                  <a:lnTo>
                    <a:pt x="3330" y="1516"/>
                  </a:lnTo>
                  <a:cubicBezTo>
                    <a:pt x="3343" y="1512"/>
                    <a:pt x="3356" y="1506"/>
                    <a:pt x="3369" y="1501"/>
                  </a:cubicBezTo>
                  <a:cubicBezTo>
                    <a:pt x="3352" y="1496"/>
                    <a:pt x="3334" y="1491"/>
                    <a:pt x="3316" y="1486"/>
                  </a:cubicBezTo>
                  <a:lnTo>
                    <a:pt x="3316" y="1486"/>
                  </a:lnTo>
                  <a:cubicBezTo>
                    <a:pt x="3249" y="1350"/>
                    <a:pt x="3037" y="1068"/>
                    <a:pt x="2636" y="767"/>
                  </a:cubicBezTo>
                  <a:cubicBezTo>
                    <a:pt x="2135" y="367"/>
                    <a:pt x="1568" y="134"/>
                    <a:pt x="934" y="34"/>
                  </a:cubicBezTo>
                  <a:cubicBezTo>
                    <a:pt x="801" y="0"/>
                    <a:pt x="668" y="0"/>
                    <a:pt x="53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57"/>
            <p:cNvSpPr/>
            <p:nvPr/>
          </p:nvSpPr>
          <p:spPr>
            <a:xfrm>
              <a:off x="4899338" y="4090573"/>
              <a:ext cx="38279" cy="78805"/>
            </a:xfrm>
            <a:custGeom>
              <a:rect b="b" l="l" r="r" t="t"/>
              <a:pathLst>
                <a:path extrusionOk="0" h="3436" w="1669">
                  <a:moveTo>
                    <a:pt x="1001" y="0"/>
                  </a:moveTo>
                  <a:cubicBezTo>
                    <a:pt x="701" y="67"/>
                    <a:pt x="434" y="300"/>
                    <a:pt x="367" y="601"/>
                  </a:cubicBezTo>
                  <a:cubicBezTo>
                    <a:pt x="100" y="1168"/>
                    <a:pt x="0" y="1802"/>
                    <a:pt x="67" y="2435"/>
                  </a:cubicBezTo>
                  <a:cubicBezTo>
                    <a:pt x="100" y="2769"/>
                    <a:pt x="201" y="3136"/>
                    <a:pt x="434" y="3436"/>
                  </a:cubicBezTo>
                  <a:cubicBezTo>
                    <a:pt x="501" y="3403"/>
                    <a:pt x="367" y="3036"/>
                    <a:pt x="334" y="2402"/>
                  </a:cubicBezTo>
                  <a:cubicBezTo>
                    <a:pt x="334" y="2035"/>
                    <a:pt x="367" y="1668"/>
                    <a:pt x="467" y="1335"/>
                  </a:cubicBezTo>
                  <a:cubicBezTo>
                    <a:pt x="501" y="1134"/>
                    <a:pt x="601" y="934"/>
                    <a:pt x="668" y="734"/>
                  </a:cubicBezTo>
                  <a:cubicBezTo>
                    <a:pt x="734" y="534"/>
                    <a:pt x="934" y="400"/>
                    <a:pt x="1001" y="367"/>
                  </a:cubicBezTo>
                  <a:cubicBezTo>
                    <a:pt x="1010" y="364"/>
                    <a:pt x="1018" y="363"/>
                    <a:pt x="1027" y="363"/>
                  </a:cubicBezTo>
                  <a:cubicBezTo>
                    <a:pt x="1118" y="363"/>
                    <a:pt x="1204" y="521"/>
                    <a:pt x="1235" y="734"/>
                  </a:cubicBezTo>
                  <a:cubicBezTo>
                    <a:pt x="1301" y="934"/>
                    <a:pt x="1335" y="1134"/>
                    <a:pt x="1301" y="1335"/>
                  </a:cubicBezTo>
                  <a:cubicBezTo>
                    <a:pt x="1301" y="1701"/>
                    <a:pt x="1201" y="2035"/>
                    <a:pt x="1068" y="2369"/>
                  </a:cubicBezTo>
                  <a:cubicBezTo>
                    <a:pt x="801" y="2902"/>
                    <a:pt x="467" y="3169"/>
                    <a:pt x="467" y="3203"/>
                  </a:cubicBezTo>
                  <a:cubicBezTo>
                    <a:pt x="470" y="3205"/>
                    <a:pt x="475" y="3207"/>
                    <a:pt x="482" y="3207"/>
                  </a:cubicBezTo>
                  <a:cubicBezTo>
                    <a:pt x="564" y="3207"/>
                    <a:pt x="930" y="3021"/>
                    <a:pt x="1268" y="2469"/>
                  </a:cubicBezTo>
                  <a:cubicBezTo>
                    <a:pt x="1501" y="2135"/>
                    <a:pt x="1635" y="1768"/>
                    <a:pt x="1635" y="1368"/>
                  </a:cubicBezTo>
                  <a:cubicBezTo>
                    <a:pt x="1668" y="1101"/>
                    <a:pt x="1635" y="867"/>
                    <a:pt x="1602" y="634"/>
                  </a:cubicBezTo>
                  <a:cubicBezTo>
                    <a:pt x="1568" y="501"/>
                    <a:pt x="1501" y="367"/>
                    <a:pt x="1468" y="267"/>
                  </a:cubicBezTo>
                  <a:cubicBezTo>
                    <a:pt x="1368" y="100"/>
                    <a:pt x="1168" y="0"/>
                    <a:pt x="100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57"/>
            <p:cNvSpPr/>
            <p:nvPr/>
          </p:nvSpPr>
          <p:spPr>
            <a:xfrm>
              <a:off x="4166428" y="4129586"/>
              <a:ext cx="470512" cy="619704"/>
            </a:xfrm>
            <a:custGeom>
              <a:rect b="b" l="l" r="r" t="t"/>
              <a:pathLst>
                <a:path extrusionOk="0" h="27020" w="20515">
                  <a:moveTo>
                    <a:pt x="15611" y="0"/>
                  </a:moveTo>
                  <a:lnTo>
                    <a:pt x="0" y="9274"/>
                  </a:lnTo>
                  <a:lnTo>
                    <a:pt x="10641" y="27020"/>
                  </a:lnTo>
                  <a:cubicBezTo>
                    <a:pt x="12309" y="25952"/>
                    <a:pt x="9974" y="15045"/>
                    <a:pt x="9974" y="15045"/>
                  </a:cubicBezTo>
                  <a:lnTo>
                    <a:pt x="20515" y="9040"/>
                  </a:lnTo>
                  <a:lnTo>
                    <a:pt x="1561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57"/>
            <p:cNvSpPr/>
            <p:nvPr/>
          </p:nvSpPr>
          <p:spPr>
            <a:xfrm>
              <a:off x="4308716" y="4330590"/>
              <a:ext cx="40572" cy="36008"/>
            </a:xfrm>
            <a:custGeom>
              <a:rect b="b" l="l" r="r" t="t"/>
              <a:pathLst>
                <a:path extrusionOk="0" h="1570" w="1769">
                  <a:moveTo>
                    <a:pt x="868" y="0"/>
                  </a:moveTo>
                  <a:cubicBezTo>
                    <a:pt x="679" y="0"/>
                    <a:pt x="492" y="68"/>
                    <a:pt x="334" y="210"/>
                  </a:cubicBezTo>
                  <a:cubicBezTo>
                    <a:pt x="1" y="510"/>
                    <a:pt x="1" y="977"/>
                    <a:pt x="268" y="1310"/>
                  </a:cubicBezTo>
                  <a:cubicBezTo>
                    <a:pt x="444" y="1486"/>
                    <a:pt x="666" y="1570"/>
                    <a:pt x="891" y="1570"/>
                  </a:cubicBezTo>
                  <a:cubicBezTo>
                    <a:pt x="1092" y="1570"/>
                    <a:pt x="1295" y="1503"/>
                    <a:pt x="1468" y="1377"/>
                  </a:cubicBezTo>
                  <a:cubicBezTo>
                    <a:pt x="1769" y="1010"/>
                    <a:pt x="1735" y="510"/>
                    <a:pt x="1402" y="210"/>
                  </a:cubicBezTo>
                  <a:lnTo>
                    <a:pt x="1402" y="210"/>
                  </a:lnTo>
                  <a:lnTo>
                    <a:pt x="1468" y="243"/>
                  </a:lnTo>
                  <a:cubicBezTo>
                    <a:pt x="1292" y="84"/>
                    <a:pt x="1079" y="0"/>
                    <a:pt x="86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57"/>
            <p:cNvSpPr/>
            <p:nvPr/>
          </p:nvSpPr>
          <p:spPr>
            <a:xfrm>
              <a:off x="4166428" y="4323136"/>
              <a:ext cx="256299" cy="429985"/>
            </a:xfrm>
            <a:custGeom>
              <a:rect b="b" l="l" r="r" t="t"/>
              <a:pathLst>
                <a:path extrusionOk="0" h="18748" w="11175">
                  <a:moveTo>
                    <a:pt x="1468" y="1"/>
                  </a:moveTo>
                  <a:lnTo>
                    <a:pt x="0" y="835"/>
                  </a:lnTo>
                  <a:lnTo>
                    <a:pt x="10574" y="18748"/>
                  </a:lnTo>
                  <a:cubicBezTo>
                    <a:pt x="10941" y="18481"/>
                    <a:pt x="11175" y="17980"/>
                    <a:pt x="11142" y="17513"/>
                  </a:cubicBezTo>
                  <a:lnTo>
                    <a:pt x="146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57"/>
            <p:cNvSpPr/>
            <p:nvPr/>
          </p:nvSpPr>
          <p:spPr>
            <a:xfrm>
              <a:off x="4356146" y="4452903"/>
              <a:ext cx="46696" cy="27912"/>
            </a:xfrm>
            <a:custGeom>
              <a:rect b="b" l="l" r="r" t="t"/>
              <a:pathLst>
                <a:path extrusionOk="0" h="1217" w="2036">
                  <a:moveTo>
                    <a:pt x="389" y="1"/>
                  </a:moveTo>
                  <a:cubicBezTo>
                    <a:pt x="153" y="1"/>
                    <a:pt x="1" y="62"/>
                    <a:pt x="1" y="114"/>
                  </a:cubicBezTo>
                  <a:cubicBezTo>
                    <a:pt x="34" y="247"/>
                    <a:pt x="501" y="280"/>
                    <a:pt x="1035" y="547"/>
                  </a:cubicBezTo>
                  <a:cubicBezTo>
                    <a:pt x="1549" y="804"/>
                    <a:pt x="1816" y="1216"/>
                    <a:pt x="1924" y="1216"/>
                  </a:cubicBezTo>
                  <a:cubicBezTo>
                    <a:pt x="1928" y="1216"/>
                    <a:pt x="1932" y="1216"/>
                    <a:pt x="1936" y="1214"/>
                  </a:cubicBezTo>
                  <a:cubicBezTo>
                    <a:pt x="2036" y="1181"/>
                    <a:pt x="1835" y="581"/>
                    <a:pt x="1202" y="214"/>
                  </a:cubicBezTo>
                  <a:cubicBezTo>
                    <a:pt x="897" y="53"/>
                    <a:pt x="607" y="1"/>
                    <a:pt x="38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57"/>
            <p:cNvSpPr/>
            <p:nvPr/>
          </p:nvSpPr>
          <p:spPr>
            <a:xfrm>
              <a:off x="4359311" y="4517764"/>
              <a:ext cx="48897" cy="16765"/>
            </a:xfrm>
            <a:custGeom>
              <a:rect b="b" l="l" r="r" t="t"/>
              <a:pathLst>
                <a:path extrusionOk="0" h="731" w="2132">
                  <a:moveTo>
                    <a:pt x="863" y="1"/>
                  </a:moveTo>
                  <a:cubicBezTo>
                    <a:pt x="343" y="1"/>
                    <a:pt x="1" y="235"/>
                    <a:pt x="30" y="321"/>
                  </a:cubicBezTo>
                  <a:cubicBezTo>
                    <a:pt x="50" y="352"/>
                    <a:pt x="107" y="361"/>
                    <a:pt x="190" y="361"/>
                  </a:cubicBezTo>
                  <a:cubicBezTo>
                    <a:pt x="292" y="361"/>
                    <a:pt x="434" y="348"/>
                    <a:pt x="603" y="348"/>
                  </a:cubicBezTo>
                  <a:cubicBezTo>
                    <a:pt x="741" y="348"/>
                    <a:pt x="898" y="357"/>
                    <a:pt x="1064" y="388"/>
                  </a:cubicBezTo>
                  <a:cubicBezTo>
                    <a:pt x="1545" y="478"/>
                    <a:pt x="1891" y="731"/>
                    <a:pt x="2027" y="731"/>
                  </a:cubicBezTo>
                  <a:cubicBezTo>
                    <a:pt x="2042" y="731"/>
                    <a:pt x="2055" y="728"/>
                    <a:pt x="2064" y="721"/>
                  </a:cubicBezTo>
                  <a:cubicBezTo>
                    <a:pt x="2131" y="655"/>
                    <a:pt x="1798" y="154"/>
                    <a:pt x="1130" y="21"/>
                  </a:cubicBezTo>
                  <a:cubicBezTo>
                    <a:pt x="1037" y="7"/>
                    <a:pt x="948" y="1"/>
                    <a:pt x="86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57"/>
            <p:cNvSpPr/>
            <p:nvPr/>
          </p:nvSpPr>
          <p:spPr>
            <a:xfrm>
              <a:off x="4366856" y="4576180"/>
              <a:ext cx="45870" cy="11651"/>
            </a:xfrm>
            <a:custGeom>
              <a:rect b="b" l="l" r="r" t="t"/>
              <a:pathLst>
                <a:path extrusionOk="0" h="508" w="2000">
                  <a:moveTo>
                    <a:pt x="1126" y="0"/>
                  </a:moveTo>
                  <a:cubicBezTo>
                    <a:pt x="1075" y="0"/>
                    <a:pt x="1022" y="3"/>
                    <a:pt x="968" y="9"/>
                  </a:cubicBezTo>
                  <a:cubicBezTo>
                    <a:pt x="368" y="76"/>
                    <a:pt x="1" y="409"/>
                    <a:pt x="68" y="476"/>
                  </a:cubicBezTo>
                  <a:cubicBezTo>
                    <a:pt x="75" y="499"/>
                    <a:pt x="101" y="508"/>
                    <a:pt x="143" y="508"/>
                  </a:cubicBezTo>
                  <a:cubicBezTo>
                    <a:pt x="287" y="508"/>
                    <a:pt x="614" y="402"/>
                    <a:pt x="1002" y="376"/>
                  </a:cubicBezTo>
                  <a:cubicBezTo>
                    <a:pt x="1077" y="371"/>
                    <a:pt x="1150" y="369"/>
                    <a:pt x="1220" y="369"/>
                  </a:cubicBezTo>
                  <a:cubicBezTo>
                    <a:pt x="1493" y="369"/>
                    <a:pt x="1720" y="399"/>
                    <a:pt x="1852" y="399"/>
                  </a:cubicBezTo>
                  <a:cubicBezTo>
                    <a:pt x="1911" y="399"/>
                    <a:pt x="1951" y="393"/>
                    <a:pt x="1969" y="376"/>
                  </a:cubicBezTo>
                  <a:cubicBezTo>
                    <a:pt x="1999" y="285"/>
                    <a:pt x="1643" y="0"/>
                    <a:pt x="112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57"/>
            <p:cNvSpPr/>
            <p:nvPr/>
          </p:nvSpPr>
          <p:spPr>
            <a:xfrm>
              <a:off x="4420410" y="4407492"/>
              <a:ext cx="30641" cy="42682"/>
            </a:xfrm>
            <a:custGeom>
              <a:rect b="b" l="l" r="r" t="t"/>
              <a:pathLst>
                <a:path extrusionOk="0" h="1861" w="1336">
                  <a:moveTo>
                    <a:pt x="101" y="1"/>
                  </a:moveTo>
                  <a:cubicBezTo>
                    <a:pt x="68" y="1"/>
                    <a:pt x="45" y="9"/>
                    <a:pt x="34" y="25"/>
                  </a:cubicBezTo>
                  <a:cubicBezTo>
                    <a:pt x="1" y="126"/>
                    <a:pt x="368" y="426"/>
                    <a:pt x="668" y="893"/>
                  </a:cubicBezTo>
                  <a:cubicBezTo>
                    <a:pt x="1002" y="1393"/>
                    <a:pt x="1102" y="1860"/>
                    <a:pt x="1202" y="1860"/>
                  </a:cubicBezTo>
                  <a:cubicBezTo>
                    <a:pt x="1268" y="1860"/>
                    <a:pt x="1335" y="1293"/>
                    <a:pt x="968" y="726"/>
                  </a:cubicBezTo>
                  <a:cubicBezTo>
                    <a:pt x="689" y="223"/>
                    <a:pt x="269" y="1"/>
                    <a:pt x="10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57"/>
            <p:cNvSpPr/>
            <p:nvPr/>
          </p:nvSpPr>
          <p:spPr>
            <a:xfrm>
              <a:off x="4473963" y="4349030"/>
              <a:ext cx="28348" cy="78185"/>
            </a:xfrm>
            <a:custGeom>
              <a:rect b="b" l="l" r="r" t="t"/>
              <a:pathLst>
                <a:path extrusionOk="0" h="3409" w="1236">
                  <a:moveTo>
                    <a:pt x="501" y="340"/>
                  </a:moveTo>
                  <a:cubicBezTo>
                    <a:pt x="601" y="340"/>
                    <a:pt x="701" y="506"/>
                    <a:pt x="768" y="740"/>
                  </a:cubicBezTo>
                  <a:cubicBezTo>
                    <a:pt x="835" y="940"/>
                    <a:pt x="868" y="1140"/>
                    <a:pt x="901" y="1340"/>
                  </a:cubicBezTo>
                  <a:cubicBezTo>
                    <a:pt x="935" y="1707"/>
                    <a:pt x="935" y="2041"/>
                    <a:pt x="901" y="2408"/>
                  </a:cubicBezTo>
                  <a:cubicBezTo>
                    <a:pt x="843" y="2761"/>
                    <a:pt x="772" y="3034"/>
                    <a:pt x="731" y="3205"/>
                  </a:cubicBezTo>
                  <a:lnTo>
                    <a:pt x="731" y="3205"/>
                  </a:lnTo>
                  <a:cubicBezTo>
                    <a:pt x="667" y="2937"/>
                    <a:pt x="584" y="2684"/>
                    <a:pt x="501" y="2408"/>
                  </a:cubicBezTo>
                  <a:cubicBezTo>
                    <a:pt x="434" y="2074"/>
                    <a:pt x="401" y="1707"/>
                    <a:pt x="368" y="1340"/>
                  </a:cubicBezTo>
                  <a:cubicBezTo>
                    <a:pt x="368" y="1140"/>
                    <a:pt x="368" y="940"/>
                    <a:pt x="368" y="706"/>
                  </a:cubicBezTo>
                  <a:cubicBezTo>
                    <a:pt x="368" y="606"/>
                    <a:pt x="401" y="506"/>
                    <a:pt x="401" y="440"/>
                  </a:cubicBezTo>
                  <a:cubicBezTo>
                    <a:pt x="434" y="340"/>
                    <a:pt x="468" y="340"/>
                    <a:pt x="501" y="340"/>
                  </a:cubicBezTo>
                  <a:close/>
                  <a:moveTo>
                    <a:pt x="474" y="1"/>
                  </a:moveTo>
                  <a:cubicBezTo>
                    <a:pt x="301" y="1"/>
                    <a:pt x="161" y="127"/>
                    <a:pt x="101" y="306"/>
                  </a:cubicBezTo>
                  <a:cubicBezTo>
                    <a:pt x="68" y="440"/>
                    <a:pt x="34" y="573"/>
                    <a:pt x="34" y="706"/>
                  </a:cubicBezTo>
                  <a:cubicBezTo>
                    <a:pt x="1" y="907"/>
                    <a:pt x="1" y="1140"/>
                    <a:pt x="34" y="1374"/>
                  </a:cubicBezTo>
                  <a:cubicBezTo>
                    <a:pt x="68" y="1741"/>
                    <a:pt x="134" y="2107"/>
                    <a:pt x="268" y="2474"/>
                  </a:cubicBezTo>
                  <a:cubicBezTo>
                    <a:pt x="417" y="2923"/>
                    <a:pt x="604" y="3222"/>
                    <a:pt x="703" y="3331"/>
                  </a:cubicBezTo>
                  <a:lnTo>
                    <a:pt x="703" y="3331"/>
                  </a:lnTo>
                  <a:cubicBezTo>
                    <a:pt x="695" y="3375"/>
                    <a:pt x="694" y="3401"/>
                    <a:pt x="701" y="3408"/>
                  </a:cubicBezTo>
                  <a:cubicBezTo>
                    <a:pt x="701" y="3408"/>
                    <a:pt x="714" y="3393"/>
                    <a:pt x="735" y="3363"/>
                  </a:cubicBezTo>
                  <a:lnTo>
                    <a:pt x="735" y="3363"/>
                  </a:lnTo>
                  <a:cubicBezTo>
                    <a:pt x="746" y="3372"/>
                    <a:pt x="756" y="3377"/>
                    <a:pt x="762" y="3377"/>
                  </a:cubicBezTo>
                  <a:cubicBezTo>
                    <a:pt x="765" y="3377"/>
                    <a:pt x="767" y="3377"/>
                    <a:pt x="768" y="3375"/>
                  </a:cubicBezTo>
                  <a:cubicBezTo>
                    <a:pt x="765" y="3359"/>
                    <a:pt x="762" y="3343"/>
                    <a:pt x="758" y="3327"/>
                  </a:cubicBezTo>
                  <a:lnTo>
                    <a:pt x="758" y="3327"/>
                  </a:lnTo>
                  <a:cubicBezTo>
                    <a:pt x="846" y="3193"/>
                    <a:pt x="1016" y="2894"/>
                    <a:pt x="1135" y="2441"/>
                  </a:cubicBezTo>
                  <a:cubicBezTo>
                    <a:pt x="1202" y="2074"/>
                    <a:pt x="1235" y="1707"/>
                    <a:pt x="1235" y="1307"/>
                  </a:cubicBezTo>
                  <a:cubicBezTo>
                    <a:pt x="1202" y="1073"/>
                    <a:pt x="1168" y="873"/>
                    <a:pt x="1102" y="640"/>
                  </a:cubicBezTo>
                  <a:cubicBezTo>
                    <a:pt x="1068" y="506"/>
                    <a:pt x="1035" y="406"/>
                    <a:pt x="968" y="273"/>
                  </a:cubicBezTo>
                  <a:cubicBezTo>
                    <a:pt x="868" y="139"/>
                    <a:pt x="701" y="6"/>
                    <a:pt x="535" y="6"/>
                  </a:cubicBezTo>
                  <a:cubicBezTo>
                    <a:pt x="514" y="3"/>
                    <a:pt x="494" y="1"/>
                    <a:pt x="47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57"/>
            <p:cNvSpPr/>
            <p:nvPr/>
          </p:nvSpPr>
          <p:spPr>
            <a:xfrm>
              <a:off x="4486210" y="4397974"/>
              <a:ext cx="77291" cy="36719"/>
            </a:xfrm>
            <a:custGeom>
              <a:rect b="b" l="l" r="r" t="t"/>
              <a:pathLst>
                <a:path extrusionOk="0" h="1601" w="3370">
                  <a:moveTo>
                    <a:pt x="2636" y="1"/>
                  </a:moveTo>
                  <a:cubicBezTo>
                    <a:pt x="2602" y="1"/>
                    <a:pt x="2569" y="3"/>
                    <a:pt x="2536" y="7"/>
                  </a:cubicBezTo>
                  <a:cubicBezTo>
                    <a:pt x="2302" y="7"/>
                    <a:pt x="2069" y="7"/>
                    <a:pt x="1835" y="74"/>
                  </a:cubicBezTo>
                  <a:cubicBezTo>
                    <a:pt x="1468" y="140"/>
                    <a:pt x="1101" y="274"/>
                    <a:pt x="768" y="474"/>
                  </a:cubicBezTo>
                  <a:cubicBezTo>
                    <a:pt x="234" y="841"/>
                    <a:pt x="1" y="1174"/>
                    <a:pt x="34" y="1208"/>
                  </a:cubicBezTo>
                  <a:cubicBezTo>
                    <a:pt x="36" y="1210"/>
                    <a:pt x="39" y="1211"/>
                    <a:pt x="42" y="1211"/>
                  </a:cubicBezTo>
                  <a:cubicBezTo>
                    <a:pt x="102" y="1211"/>
                    <a:pt x="398" y="961"/>
                    <a:pt x="901" y="741"/>
                  </a:cubicBezTo>
                  <a:cubicBezTo>
                    <a:pt x="1201" y="574"/>
                    <a:pt x="1535" y="474"/>
                    <a:pt x="1902" y="407"/>
                  </a:cubicBezTo>
                  <a:cubicBezTo>
                    <a:pt x="2043" y="384"/>
                    <a:pt x="2185" y="360"/>
                    <a:pt x="2326" y="360"/>
                  </a:cubicBezTo>
                  <a:cubicBezTo>
                    <a:pt x="2385" y="360"/>
                    <a:pt x="2444" y="364"/>
                    <a:pt x="2502" y="374"/>
                  </a:cubicBezTo>
                  <a:cubicBezTo>
                    <a:pt x="2538" y="368"/>
                    <a:pt x="2572" y="365"/>
                    <a:pt x="2606" y="365"/>
                  </a:cubicBezTo>
                  <a:cubicBezTo>
                    <a:pt x="2761" y="365"/>
                    <a:pt x="2893" y="425"/>
                    <a:pt x="3003" y="507"/>
                  </a:cubicBezTo>
                  <a:cubicBezTo>
                    <a:pt x="3036" y="574"/>
                    <a:pt x="2936" y="741"/>
                    <a:pt x="2769" y="874"/>
                  </a:cubicBezTo>
                  <a:cubicBezTo>
                    <a:pt x="2602" y="974"/>
                    <a:pt x="2436" y="1108"/>
                    <a:pt x="2235" y="1174"/>
                  </a:cubicBezTo>
                  <a:cubicBezTo>
                    <a:pt x="1987" y="1285"/>
                    <a:pt x="1692" y="1350"/>
                    <a:pt x="1409" y="1350"/>
                  </a:cubicBezTo>
                  <a:cubicBezTo>
                    <a:pt x="1350" y="1350"/>
                    <a:pt x="1292" y="1347"/>
                    <a:pt x="1235" y="1341"/>
                  </a:cubicBezTo>
                  <a:cubicBezTo>
                    <a:pt x="901" y="1308"/>
                    <a:pt x="568" y="1241"/>
                    <a:pt x="267" y="1174"/>
                  </a:cubicBezTo>
                  <a:cubicBezTo>
                    <a:pt x="234" y="1174"/>
                    <a:pt x="534" y="1475"/>
                    <a:pt x="1201" y="1575"/>
                  </a:cubicBezTo>
                  <a:cubicBezTo>
                    <a:pt x="1309" y="1592"/>
                    <a:pt x="1416" y="1601"/>
                    <a:pt x="1523" y="1601"/>
                  </a:cubicBezTo>
                  <a:cubicBezTo>
                    <a:pt x="1814" y="1601"/>
                    <a:pt x="2100" y="1539"/>
                    <a:pt x="2369" y="1441"/>
                  </a:cubicBezTo>
                  <a:cubicBezTo>
                    <a:pt x="2569" y="1374"/>
                    <a:pt x="2769" y="1274"/>
                    <a:pt x="2969" y="1108"/>
                  </a:cubicBezTo>
                  <a:cubicBezTo>
                    <a:pt x="3069" y="1041"/>
                    <a:pt x="3169" y="941"/>
                    <a:pt x="3236" y="841"/>
                  </a:cubicBezTo>
                  <a:cubicBezTo>
                    <a:pt x="3370" y="707"/>
                    <a:pt x="3370" y="474"/>
                    <a:pt x="3303" y="340"/>
                  </a:cubicBezTo>
                  <a:cubicBezTo>
                    <a:pt x="3127" y="106"/>
                    <a:pt x="2875" y="1"/>
                    <a:pt x="263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57"/>
            <p:cNvSpPr/>
            <p:nvPr/>
          </p:nvSpPr>
          <p:spPr>
            <a:xfrm>
              <a:off x="5004908" y="3129566"/>
              <a:ext cx="285380" cy="386455"/>
            </a:xfrm>
            <a:custGeom>
              <a:rect b="b" l="l" r="r" t="t"/>
              <a:pathLst>
                <a:path extrusionOk="0" h="16850" w="12443">
                  <a:moveTo>
                    <a:pt x="4793" y="1"/>
                  </a:moveTo>
                  <a:cubicBezTo>
                    <a:pt x="4609" y="1"/>
                    <a:pt x="4440" y="186"/>
                    <a:pt x="4471" y="371"/>
                  </a:cubicBezTo>
                  <a:cubicBezTo>
                    <a:pt x="4571" y="1172"/>
                    <a:pt x="4604" y="1973"/>
                    <a:pt x="4604" y="2773"/>
                  </a:cubicBezTo>
                  <a:cubicBezTo>
                    <a:pt x="4571" y="3374"/>
                    <a:pt x="3003" y="7243"/>
                    <a:pt x="3003" y="7243"/>
                  </a:cubicBezTo>
                  <a:lnTo>
                    <a:pt x="1" y="8611"/>
                  </a:lnTo>
                  <a:lnTo>
                    <a:pt x="1135" y="16850"/>
                  </a:lnTo>
                  <a:lnTo>
                    <a:pt x="5738" y="14982"/>
                  </a:lnTo>
                  <a:lnTo>
                    <a:pt x="9841" y="14448"/>
                  </a:lnTo>
                  <a:cubicBezTo>
                    <a:pt x="10475" y="14348"/>
                    <a:pt x="11075" y="14081"/>
                    <a:pt x="11509" y="13614"/>
                  </a:cubicBezTo>
                  <a:cubicBezTo>
                    <a:pt x="11642" y="13481"/>
                    <a:pt x="11742" y="13347"/>
                    <a:pt x="11776" y="13147"/>
                  </a:cubicBezTo>
                  <a:cubicBezTo>
                    <a:pt x="11776" y="12914"/>
                    <a:pt x="11676" y="12647"/>
                    <a:pt x="11542" y="12447"/>
                  </a:cubicBezTo>
                  <a:lnTo>
                    <a:pt x="12276" y="11846"/>
                  </a:lnTo>
                  <a:cubicBezTo>
                    <a:pt x="12376" y="11580"/>
                    <a:pt x="12443" y="11279"/>
                    <a:pt x="12443" y="10979"/>
                  </a:cubicBezTo>
                  <a:cubicBezTo>
                    <a:pt x="12410" y="10545"/>
                    <a:pt x="11709" y="10245"/>
                    <a:pt x="11709" y="10245"/>
                  </a:cubicBezTo>
                  <a:lnTo>
                    <a:pt x="11909" y="10078"/>
                  </a:lnTo>
                  <a:cubicBezTo>
                    <a:pt x="12209" y="9845"/>
                    <a:pt x="12343" y="9478"/>
                    <a:pt x="12276" y="9111"/>
                  </a:cubicBezTo>
                  <a:cubicBezTo>
                    <a:pt x="12276" y="9044"/>
                    <a:pt x="12276" y="8978"/>
                    <a:pt x="12243" y="8911"/>
                  </a:cubicBezTo>
                  <a:cubicBezTo>
                    <a:pt x="12109" y="8577"/>
                    <a:pt x="11909" y="8277"/>
                    <a:pt x="11609" y="8077"/>
                  </a:cubicBezTo>
                  <a:cubicBezTo>
                    <a:pt x="11609" y="8077"/>
                    <a:pt x="12343" y="7510"/>
                    <a:pt x="12309" y="7143"/>
                  </a:cubicBezTo>
                  <a:cubicBezTo>
                    <a:pt x="12176" y="6442"/>
                    <a:pt x="11642" y="5875"/>
                    <a:pt x="10975" y="5709"/>
                  </a:cubicBezTo>
                  <a:cubicBezTo>
                    <a:pt x="10375" y="5675"/>
                    <a:pt x="9766" y="5659"/>
                    <a:pt x="9157" y="5659"/>
                  </a:cubicBezTo>
                  <a:cubicBezTo>
                    <a:pt x="8548" y="5659"/>
                    <a:pt x="7940" y="5675"/>
                    <a:pt x="7339" y="5709"/>
                  </a:cubicBezTo>
                  <a:cubicBezTo>
                    <a:pt x="7302" y="5714"/>
                    <a:pt x="7266" y="5716"/>
                    <a:pt x="7231" y="5716"/>
                  </a:cubicBezTo>
                  <a:cubicBezTo>
                    <a:pt x="6783" y="5716"/>
                    <a:pt x="6444" y="5338"/>
                    <a:pt x="6505" y="4875"/>
                  </a:cubicBezTo>
                  <a:cubicBezTo>
                    <a:pt x="6605" y="3741"/>
                    <a:pt x="6572" y="2606"/>
                    <a:pt x="6339" y="1472"/>
                  </a:cubicBezTo>
                  <a:cubicBezTo>
                    <a:pt x="6005" y="271"/>
                    <a:pt x="5304" y="38"/>
                    <a:pt x="4837" y="5"/>
                  </a:cubicBezTo>
                  <a:cubicBezTo>
                    <a:pt x="4823" y="2"/>
                    <a:pt x="4808" y="1"/>
                    <a:pt x="479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57"/>
            <p:cNvSpPr/>
            <p:nvPr/>
          </p:nvSpPr>
          <p:spPr>
            <a:xfrm>
              <a:off x="3610231" y="2812923"/>
              <a:ext cx="811738" cy="1480385"/>
            </a:xfrm>
            <a:custGeom>
              <a:rect b="b" l="l" r="r" t="t"/>
              <a:pathLst>
                <a:path extrusionOk="0" h="64547" w="35393">
                  <a:moveTo>
                    <a:pt x="35393" y="1"/>
                  </a:moveTo>
                  <a:cubicBezTo>
                    <a:pt x="35392" y="1"/>
                    <a:pt x="25452" y="1702"/>
                    <a:pt x="21950" y="6305"/>
                  </a:cubicBezTo>
                  <a:cubicBezTo>
                    <a:pt x="19148" y="9941"/>
                    <a:pt x="15378" y="31290"/>
                    <a:pt x="8907" y="37327"/>
                  </a:cubicBezTo>
                  <a:cubicBezTo>
                    <a:pt x="6772" y="39262"/>
                    <a:pt x="2803" y="43398"/>
                    <a:pt x="1769" y="46868"/>
                  </a:cubicBezTo>
                  <a:cubicBezTo>
                    <a:pt x="1" y="52772"/>
                    <a:pt x="468" y="63046"/>
                    <a:pt x="5705" y="64547"/>
                  </a:cubicBezTo>
                  <a:cubicBezTo>
                    <a:pt x="5705" y="64547"/>
                    <a:pt x="11742" y="61445"/>
                    <a:pt x="14611" y="55307"/>
                  </a:cubicBezTo>
                  <a:cubicBezTo>
                    <a:pt x="15045" y="54373"/>
                    <a:pt x="15545" y="53472"/>
                    <a:pt x="16112" y="52638"/>
                  </a:cubicBezTo>
                  <a:lnTo>
                    <a:pt x="20115" y="46634"/>
                  </a:lnTo>
                  <a:cubicBezTo>
                    <a:pt x="20115" y="46634"/>
                    <a:pt x="24652" y="41630"/>
                    <a:pt x="26786" y="37528"/>
                  </a:cubicBezTo>
                  <a:cubicBezTo>
                    <a:pt x="29121" y="33024"/>
                    <a:pt x="30656" y="30056"/>
                    <a:pt x="30656" y="30056"/>
                  </a:cubicBezTo>
                  <a:lnTo>
                    <a:pt x="31623" y="27887"/>
                  </a:lnTo>
                  <a:lnTo>
                    <a:pt x="35092" y="2469"/>
                  </a:lnTo>
                  <a:lnTo>
                    <a:pt x="3539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57"/>
            <p:cNvSpPr/>
            <p:nvPr/>
          </p:nvSpPr>
          <p:spPr>
            <a:xfrm>
              <a:off x="4180968" y="3228325"/>
              <a:ext cx="82635" cy="57131"/>
            </a:xfrm>
            <a:custGeom>
              <a:rect b="b" l="l" r="r" t="t"/>
              <a:pathLst>
                <a:path extrusionOk="0" h="2491" w="3603">
                  <a:moveTo>
                    <a:pt x="4" y="1"/>
                  </a:moveTo>
                  <a:cubicBezTo>
                    <a:pt x="3" y="1"/>
                    <a:pt x="1" y="1"/>
                    <a:pt x="0" y="2"/>
                  </a:cubicBezTo>
                  <a:cubicBezTo>
                    <a:pt x="267" y="735"/>
                    <a:pt x="801" y="1336"/>
                    <a:pt x="1468" y="1736"/>
                  </a:cubicBezTo>
                  <a:cubicBezTo>
                    <a:pt x="2340" y="2336"/>
                    <a:pt x="3212" y="2490"/>
                    <a:pt x="3502" y="2490"/>
                  </a:cubicBezTo>
                  <a:cubicBezTo>
                    <a:pt x="3567" y="2490"/>
                    <a:pt x="3603" y="2482"/>
                    <a:pt x="3603" y="2470"/>
                  </a:cubicBezTo>
                  <a:cubicBezTo>
                    <a:pt x="3603" y="2403"/>
                    <a:pt x="2602" y="2203"/>
                    <a:pt x="1601" y="1536"/>
                  </a:cubicBezTo>
                  <a:cubicBezTo>
                    <a:pt x="586" y="849"/>
                    <a:pt x="86" y="1"/>
                    <a:pt x="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57"/>
            <p:cNvSpPr/>
            <p:nvPr/>
          </p:nvSpPr>
          <p:spPr>
            <a:xfrm>
              <a:off x="3923133" y="3502997"/>
              <a:ext cx="366478" cy="165293"/>
            </a:xfrm>
            <a:custGeom>
              <a:rect b="b" l="l" r="r" t="t"/>
              <a:pathLst>
                <a:path extrusionOk="0" h="7207" w="15979">
                  <a:moveTo>
                    <a:pt x="15979" y="1"/>
                  </a:moveTo>
                  <a:lnTo>
                    <a:pt x="15979" y="1"/>
                  </a:lnTo>
                  <a:cubicBezTo>
                    <a:pt x="15812" y="134"/>
                    <a:pt x="15645" y="301"/>
                    <a:pt x="15478" y="468"/>
                  </a:cubicBezTo>
                  <a:cubicBezTo>
                    <a:pt x="15345" y="635"/>
                    <a:pt x="15145" y="835"/>
                    <a:pt x="14878" y="1068"/>
                  </a:cubicBezTo>
                  <a:cubicBezTo>
                    <a:pt x="14644" y="1268"/>
                    <a:pt x="14378" y="1535"/>
                    <a:pt x="14044" y="1769"/>
                  </a:cubicBezTo>
                  <a:cubicBezTo>
                    <a:pt x="13344" y="2403"/>
                    <a:pt x="12576" y="2970"/>
                    <a:pt x="11776" y="3503"/>
                  </a:cubicBezTo>
                  <a:cubicBezTo>
                    <a:pt x="10808" y="4137"/>
                    <a:pt x="9774" y="4704"/>
                    <a:pt x="8707" y="5171"/>
                  </a:cubicBezTo>
                  <a:cubicBezTo>
                    <a:pt x="7639" y="5638"/>
                    <a:pt x="6539" y="6039"/>
                    <a:pt x="5438" y="6339"/>
                  </a:cubicBezTo>
                  <a:cubicBezTo>
                    <a:pt x="4504" y="6606"/>
                    <a:pt x="3570" y="6772"/>
                    <a:pt x="2636" y="6906"/>
                  </a:cubicBezTo>
                  <a:cubicBezTo>
                    <a:pt x="2236" y="6973"/>
                    <a:pt x="1869" y="7006"/>
                    <a:pt x="1535" y="7039"/>
                  </a:cubicBezTo>
                  <a:cubicBezTo>
                    <a:pt x="1202" y="7073"/>
                    <a:pt x="935" y="7106"/>
                    <a:pt x="701" y="7106"/>
                  </a:cubicBezTo>
                  <a:cubicBezTo>
                    <a:pt x="468" y="7106"/>
                    <a:pt x="234" y="7106"/>
                    <a:pt x="1" y="7173"/>
                  </a:cubicBezTo>
                  <a:cubicBezTo>
                    <a:pt x="234" y="7206"/>
                    <a:pt x="468" y="7206"/>
                    <a:pt x="701" y="7206"/>
                  </a:cubicBezTo>
                  <a:lnTo>
                    <a:pt x="1535" y="7206"/>
                  </a:lnTo>
                  <a:cubicBezTo>
                    <a:pt x="1869" y="7173"/>
                    <a:pt x="2236" y="7173"/>
                    <a:pt x="2636" y="7106"/>
                  </a:cubicBezTo>
                  <a:cubicBezTo>
                    <a:pt x="3603" y="7006"/>
                    <a:pt x="4537" y="6839"/>
                    <a:pt x="5471" y="6606"/>
                  </a:cubicBezTo>
                  <a:cubicBezTo>
                    <a:pt x="7773" y="6005"/>
                    <a:pt x="9941" y="5038"/>
                    <a:pt x="11909" y="3704"/>
                  </a:cubicBezTo>
                  <a:cubicBezTo>
                    <a:pt x="12710" y="3170"/>
                    <a:pt x="13444" y="2569"/>
                    <a:pt x="14177" y="1936"/>
                  </a:cubicBezTo>
                  <a:cubicBezTo>
                    <a:pt x="14478" y="1669"/>
                    <a:pt x="14745" y="1402"/>
                    <a:pt x="14978" y="1168"/>
                  </a:cubicBezTo>
                  <a:cubicBezTo>
                    <a:pt x="15212" y="935"/>
                    <a:pt x="15378" y="735"/>
                    <a:pt x="15545" y="568"/>
                  </a:cubicBezTo>
                  <a:cubicBezTo>
                    <a:pt x="15712" y="401"/>
                    <a:pt x="15845" y="201"/>
                    <a:pt x="1597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57"/>
            <p:cNvSpPr/>
            <p:nvPr/>
          </p:nvSpPr>
          <p:spPr>
            <a:xfrm>
              <a:off x="3764767" y="3832186"/>
              <a:ext cx="306801" cy="166600"/>
            </a:xfrm>
            <a:custGeom>
              <a:rect b="b" l="l" r="r" t="t"/>
              <a:pathLst>
                <a:path extrusionOk="0" h="7264" w="13377">
                  <a:moveTo>
                    <a:pt x="10275" y="0"/>
                  </a:moveTo>
                  <a:cubicBezTo>
                    <a:pt x="6542" y="0"/>
                    <a:pt x="3039" y="1899"/>
                    <a:pt x="1035" y="5062"/>
                  </a:cubicBezTo>
                  <a:cubicBezTo>
                    <a:pt x="701" y="5562"/>
                    <a:pt x="434" y="6096"/>
                    <a:pt x="201" y="6630"/>
                  </a:cubicBezTo>
                  <a:cubicBezTo>
                    <a:pt x="101" y="6830"/>
                    <a:pt x="34" y="7030"/>
                    <a:pt x="1" y="7263"/>
                  </a:cubicBezTo>
                  <a:cubicBezTo>
                    <a:pt x="334" y="6529"/>
                    <a:pt x="735" y="5862"/>
                    <a:pt x="1168" y="5162"/>
                  </a:cubicBezTo>
                  <a:cubicBezTo>
                    <a:pt x="3280" y="2058"/>
                    <a:pt x="6774" y="181"/>
                    <a:pt x="10530" y="181"/>
                  </a:cubicBezTo>
                  <a:cubicBezTo>
                    <a:pt x="10689" y="181"/>
                    <a:pt x="10849" y="185"/>
                    <a:pt x="11009" y="192"/>
                  </a:cubicBezTo>
                  <a:cubicBezTo>
                    <a:pt x="11809" y="258"/>
                    <a:pt x="12576" y="358"/>
                    <a:pt x="13377" y="492"/>
                  </a:cubicBezTo>
                  <a:cubicBezTo>
                    <a:pt x="13177" y="392"/>
                    <a:pt x="12977" y="325"/>
                    <a:pt x="12777" y="292"/>
                  </a:cubicBezTo>
                  <a:cubicBezTo>
                    <a:pt x="12176" y="158"/>
                    <a:pt x="11609" y="58"/>
                    <a:pt x="11009" y="25"/>
                  </a:cubicBezTo>
                  <a:cubicBezTo>
                    <a:pt x="10763" y="8"/>
                    <a:pt x="10519" y="0"/>
                    <a:pt x="1027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57"/>
            <p:cNvSpPr/>
            <p:nvPr/>
          </p:nvSpPr>
          <p:spPr>
            <a:xfrm>
              <a:off x="3949921" y="3807966"/>
              <a:ext cx="156096" cy="15206"/>
            </a:xfrm>
            <a:custGeom>
              <a:rect b="b" l="l" r="r" t="t"/>
              <a:pathLst>
                <a:path extrusionOk="0" h="663" w="6806">
                  <a:moveTo>
                    <a:pt x="6072" y="0"/>
                  </a:moveTo>
                  <a:cubicBezTo>
                    <a:pt x="5983" y="0"/>
                    <a:pt x="5894" y="4"/>
                    <a:pt x="5804" y="13"/>
                  </a:cubicBezTo>
                  <a:cubicBezTo>
                    <a:pt x="5171" y="13"/>
                    <a:pt x="4337" y="47"/>
                    <a:pt x="3369" y="147"/>
                  </a:cubicBezTo>
                  <a:cubicBezTo>
                    <a:pt x="2435" y="214"/>
                    <a:pt x="1568" y="314"/>
                    <a:pt x="968" y="414"/>
                  </a:cubicBezTo>
                  <a:cubicBezTo>
                    <a:pt x="634" y="447"/>
                    <a:pt x="300" y="514"/>
                    <a:pt x="0" y="647"/>
                  </a:cubicBezTo>
                  <a:cubicBezTo>
                    <a:pt x="0" y="658"/>
                    <a:pt x="37" y="662"/>
                    <a:pt x="106" y="662"/>
                  </a:cubicBezTo>
                  <a:cubicBezTo>
                    <a:pt x="483" y="662"/>
                    <a:pt x="1824" y="521"/>
                    <a:pt x="3403" y="380"/>
                  </a:cubicBezTo>
                  <a:cubicBezTo>
                    <a:pt x="5271" y="247"/>
                    <a:pt x="6805" y="147"/>
                    <a:pt x="6805" y="80"/>
                  </a:cubicBezTo>
                  <a:cubicBezTo>
                    <a:pt x="6561" y="31"/>
                    <a:pt x="6317" y="0"/>
                    <a:pt x="6072"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57"/>
            <p:cNvSpPr/>
            <p:nvPr/>
          </p:nvSpPr>
          <p:spPr>
            <a:xfrm>
              <a:off x="3921597" y="3341579"/>
              <a:ext cx="408564" cy="543215"/>
            </a:xfrm>
            <a:custGeom>
              <a:rect b="b" l="l" r="r" t="t"/>
              <a:pathLst>
                <a:path extrusionOk="0" h="23685" w="17814">
                  <a:moveTo>
                    <a:pt x="16046" y="0"/>
                  </a:moveTo>
                  <a:lnTo>
                    <a:pt x="16246" y="3236"/>
                  </a:lnTo>
                  <a:cubicBezTo>
                    <a:pt x="15612" y="7406"/>
                    <a:pt x="12843" y="10908"/>
                    <a:pt x="8941" y="12443"/>
                  </a:cubicBezTo>
                  <a:cubicBezTo>
                    <a:pt x="8540" y="12610"/>
                    <a:pt x="8040" y="12943"/>
                    <a:pt x="8207" y="13310"/>
                  </a:cubicBezTo>
                  <a:cubicBezTo>
                    <a:pt x="8300" y="13478"/>
                    <a:pt x="8488" y="13542"/>
                    <a:pt x="8687" y="13542"/>
                  </a:cubicBezTo>
                  <a:cubicBezTo>
                    <a:pt x="8844" y="13542"/>
                    <a:pt x="9009" y="13502"/>
                    <a:pt x="9141" y="13443"/>
                  </a:cubicBezTo>
                  <a:cubicBezTo>
                    <a:pt x="9372" y="13315"/>
                    <a:pt x="9644" y="13166"/>
                    <a:pt x="9893" y="13166"/>
                  </a:cubicBezTo>
                  <a:cubicBezTo>
                    <a:pt x="9967" y="13166"/>
                    <a:pt x="10039" y="13179"/>
                    <a:pt x="10108" y="13210"/>
                  </a:cubicBezTo>
                  <a:cubicBezTo>
                    <a:pt x="10542" y="13410"/>
                    <a:pt x="10475" y="14011"/>
                    <a:pt x="10308" y="14478"/>
                  </a:cubicBezTo>
                  <a:cubicBezTo>
                    <a:pt x="10075" y="15278"/>
                    <a:pt x="9808" y="16079"/>
                    <a:pt x="9541" y="16879"/>
                  </a:cubicBezTo>
                  <a:cubicBezTo>
                    <a:pt x="9308" y="17847"/>
                    <a:pt x="8640" y="18681"/>
                    <a:pt x="7740" y="19114"/>
                  </a:cubicBezTo>
                  <a:cubicBezTo>
                    <a:pt x="6105" y="20115"/>
                    <a:pt x="4071" y="20382"/>
                    <a:pt x="1569" y="20949"/>
                  </a:cubicBezTo>
                  <a:cubicBezTo>
                    <a:pt x="1235" y="21049"/>
                    <a:pt x="1" y="21716"/>
                    <a:pt x="201" y="21983"/>
                  </a:cubicBezTo>
                  <a:cubicBezTo>
                    <a:pt x="208" y="22001"/>
                    <a:pt x="235" y="22009"/>
                    <a:pt x="276" y="22009"/>
                  </a:cubicBezTo>
                  <a:cubicBezTo>
                    <a:pt x="618" y="22009"/>
                    <a:pt x="1980" y="21481"/>
                    <a:pt x="2188" y="21481"/>
                  </a:cubicBezTo>
                  <a:cubicBezTo>
                    <a:pt x="2194" y="21481"/>
                    <a:pt x="2199" y="21482"/>
                    <a:pt x="2203" y="21483"/>
                  </a:cubicBezTo>
                  <a:cubicBezTo>
                    <a:pt x="2416" y="21515"/>
                    <a:pt x="2624" y="21526"/>
                    <a:pt x="2831" y="21526"/>
                  </a:cubicBezTo>
                  <a:cubicBezTo>
                    <a:pt x="3353" y="21526"/>
                    <a:pt x="3865" y="21452"/>
                    <a:pt x="4435" y="21452"/>
                  </a:cubicBezTo>
                  <a:cubicBezTo>
                    <a:pt x="5042" y="21452"/>
                    <a:pt x="5716" y="21536"/>
                    <a:pt x="6539" y="21883"/>
                  </a:cubicBezTo>
                  <a:cubicBezTo>
                    <a:pt x="6626" y="22376"/>
                    <a:pt x="6461" y="23397"/>
                    <a:pt x="6351" y="23635"/>
                  </a:cubicBezTo>
                  <a:lnTo>
                    <a:pt x="6351" y="23635"/>
                  </a:lnTo>
                  <a:cubicBezTo>
                    <a:pt x="8867" y="20879"/>
                    <a:pt x="11087" y="17861"/>
                    <a:pt x="12944" y="14644"/>
                  </a:cubicBezTo>
                  <a:lnTo>
                    <a:pt x="17814" y="4971"/>
                  </a:lnTo>
                  <a:lnTo>
                    <a:pt x="16046" y="0"/>
                  </a:lnTo>
                  <a:close/>
                  <a:moveTo>
                    <a:pt x="6351" y="23635"/>
                  </a:moveTo>
                  <a:cubicBezTo>
                    <a:pt x="6336" y="23651"/>
                    <a:pt x="6321" y="23668"/>
                    <a:pt x="6305" y="23684"/>
                  </a:cubicBezTo>
                  <a:cubicBezTo>
                    <a:pt x="6307" y="23685"/>
                    <a:pt x="6308" y="23685"/>
                    <a:pt x="6309" y="23685"/>
                  </a:cubicBezTo>
                  <a:cubicBezTo>
                    <a:pt x="6322" y="23685"/>
                    <a:pt x="6336" y="23667"/>
                    <a:pt x="6351" y="23635"/>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57"/>
            <p:cNvSpPr/>
            <p:nvPr/>
          </p:nvSpPr>
          <p:spPr>
            <a:xfrm>
              <a:off x="4216908" y="2860238"/>
              <a:ext cx="825522" cy="849604"/>
            </a:xfrm>
            <a:custGeom>
              <a:rect b="b" l="l" r="r" t="t"/>
              <a:pathLst>
                <a:path extrusionOk="0" h="37044" w="35994">
                  <a:moveTo>
                    <a:pt x="6318" y="1"/>
                  </a:moveTo>
                  <a:cubicBezTo>
                    <a:pt x="3195" y="1"/>
                    <a:pt x="1" y="1607"/>
                    <a:pt x="1" y="1607"/>
                  </a:cubicBezTo>
                  <a:lnTo>
                    <a:pt x="4437" y="24623"/>
                  </a:lnTo>
                  <a:cubicBezTo>
                    <a:pt x="4437" y="24623"/>
                    <a:pt x="7073" y="34297"/>
                    <a:pt x="15012" y="36699"/>
                  </a:cubicBezTo>
                  <a:cubicBezTo>
                    <a:pt x="15805" y="36937"/>
                    <a:pt x="16659" y="37044"/>
                    <a:pt x="17553" y="37044"/>
                  </a:cubicBezTo>
                  <a:cubicBezTo>
                    <a:pt x="25295" y="37044"/>
                    <a:pt x="35993" y="29027"/>
                    <a:pt x="35993" y="29027"/>
                  </a:cubicBezTo>
                  <a:lnTo>
                    <a:pt x="34525" y="20320"/>
                  </a:lnTo>
                  <a:lnTo>
                    <a:pt x="20849" y="22822"/>
                  </a:lnTo>
                  <a:cubicBezTo>
                    <a:pt x="20849" y="22822"/>
                    <a:pt x="20382" y="18853"/>
                    <a:pt x="18381" y="16551"/>
                  </a:cubicBezTo>
                  <a:cubicBezTo>
                    <a:pt x="18014" y="16084"/>
                    <a:pt x="16913" y="15317"/>
                    <a:pt x="16446" y="14283"/>
                  </a:cubicBezTo>
                  <a:cubicBezTo>
                    <a:pt x="14478" y="10113"/>
                    <a:pt x="12443" y="2474"/>
                    <a:pt x="9508" y="773"/>
                  </a:cubicBezTo>
                  <a:cubicBezTo>
                    <a:pt x="8555" y="208"/>
                    <a:pt x="7441" y="1"/>
                    <a:pt x="631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57"/>
            <p:cNvSpPr/>
            <p:nvPr/>
          </p:nvSpPr>
          <p:spPr>
            <a:xfrm>
              <a:off x="4232985" y="3181675"/>
              <a:ext cx="812495" cy="527092"/>
            </a:xfrm>
            <a:custGeom>
              <a:rect b="b" l="l" r="r" t="t"/>
              <a:pathLst>
                <a:path extrusionOk="0" h="22982" w="35426">
                  <a:moveTo>
                    <a:pt x="17012" y="13010"/>
                  </a:moveTo>
                  <a:cubicBezTo>
                    <a:pt x="16979" y="13210"/>
                    <a:pt x="16979" y="13377"/>
                    <a:pt x="17012" y="13577"/>
                  </a:cubicBezTo>
                  <a:cubicBezTo>
                    <a:pt x="17012" y="13377"/>
                    <a:pt x="17012" y="13210"/>
                    <a:pt x="17012" y="13010"/>
                  </a:cubicBezTo>
                  <a:close/>
                  <a:moveTo>
                    <a:pt x="17012" y="13577"/>
                  </a:moveTo>
                  <a:lnTo>
                    <a:pt x="17012" y="13911"/>
                  </a:lnTo>
                  <a:cubicBezTo>
                    <a:pt x="17012" y="13923"/>
                    <a:pt x="17017" y="13935"/>
                    <a:pt x="17023" y="13947"/>
                  </a:cubicBezTo>
                  <a:lnTo>
                    <a:pt x="17023" y="13947"/>
                  </a:lnTo>
                  <a:cubicBezTo>
                    <a:pt x="17026" y="13935"/>
                    <a:pt x="17034" y="13923"/>
                    <a:pt x="17046" y="13911"/>
                  </a:cubicBezTo>
                  <a:cubicBezTo>
                    <a:pt x="17046" y="13811"/>
                    <a:pt x="17046" y="13711"/>
                    <a:pt x="17012" y="13577"/>
                  </a:cubicBezTo>
                  <a:close/>
                  <a:moveTo>
                    <a:pt x="17023" y="13947"/>
                  </a:moveTo>
                  <a:lnTo>
                    <a:pt x="17023" y="13947"/>
                  </a:lnTo>
                  <a:cubicBezTo>
                    <a:pt x="17017" y="13969"/>
                    <a:pt x="17025" y="13990"/>
                    <a:pt x="17046" y="14011"/>
                  </a:cubicBezTo>
                  <a:cubicBezTo>
                    <a:pt x="17046" y="13990"/>
                    <a:pt x="17032" y="13969"/>
                    <a:pt x="17023" y="13947"/>
                  </a:cubicBezTo>
                  <a:close/>
                  <a:moveTo>
                    <a:pt x="0" y="1"/>
                  </a:moveTo>
                  <a:cubicBezTo>
                    <a:pt x="0" y="68"/>
                    <a:pt x="34" y="134"/>
                    <a:pt x="67" y="201"/>
                  </a:cubicBezTo>
                  <a:cubicBezTo>
                    <a:pt x="100" y="334"/>
                    <a:pt x="200" y="501"/>
                    <a:pt x="267" y="768"/>
                  </a:cubicBezTo>
                  <a:cubicBezTo>
                    <a:pt x="467" y="1268"/>
                    <a:pt x="734" y="2002"/>
                    <a:pt x="1068" y="2936"/>
                  </a:cubicBezTo>
                  <a:cubicBezTo>
                    <a:pt x="1401" y="3904"/>
                    <a:pt x="1768" y="5071"/>
                    <a:pt x="2235" y="6472"/>
                  </a:cubicBezTo>
                  <a:cubicBezTo>
                    <a:pt x="2669" y="7840"/>
                    <a:pt x="3169" y="9408"/>
                    <a:pt x="3803" y="11109"/>
                  </a:cubicBezTo>
                  <a:cubicBezTo>
                    <a:pt x="4504" y="12943"/>
                    <a:pt x="5404" y="14745"/>
                    <a:pt x="6438" y="16446"/>
                  </a:cubicBezTo>
                  <a:cubicBezTo>
                    <a:pt x="7639" y="18381"/>
                    <a:pt x="9240" y="20082"/>
                    <a:pt x="11108" y="21383"/>
                  </a:cubicBezTo>
                  <a:cubicBezTo>
                    <a:pt x="12142" y="22083"/>
                    <a:pt x="13310" y="22584"/>
                    <a:pt x="14544" y="22784"/>
                  </a:cubicBezTo>
                  <a:cubicBezTo>
                    <a:pt x="15251" y="22914"/>
                    <a:pt x="15968" y="22982"/>
                    <a:pt x="16683" y="22982"/>
                  </a:cubicBezTo>
                  <a:cubicBezTo>
                    <a:pt x="17252" y="22982"/>
                    <a:pt x="17819" y="22939"/>
                    <a:pt x="18380" y="22851"/>
                  </a:cubicBezTo>
                  <a:cubicBezTo>
                    <a:pt x="18714" y="22817"/>
                    <a:pt x="19047" y="22784"/>
                    <a:pt x="19381" y="22717"/>
                  </a:cubicBezTo>
                  <a:cubicBezTo>
                    <a:pt x="19681" y="22650"/>
                    <a:pt x="20015" y="22584"/>
                    <a:pt x="20348" y="22517"/>
                  </a:cubicBezTo>
                  <a:cubicBezTo>
                    <a:pt x="20982" y="22317"/>
                    <a:pt x="21649" y="22183"/>
                    <a:pt x="22283" y="21950"/>
                  </a:cubicBezTo>
                  <a:lnTo>
                    <a:pt x="23250" y="21650"/>
                  </a:lnTo>
                  <a:cubicBezTo>
                    <a:pt x="23584" y="21516"/>
                    <a:pt x="23884" y="21416"/>
                    <a:pt x="24218" y="21283"/>
                  </a:cubicBezTo>
                  <a:cubicBezTo>
                    <a:pt x="24518" y="21149"/>
                    <a:pt x="24851" y="21016"/>
                    <a:pt x="25185" y="20882"/>
                  </a:cubicBezTo>
                  <a:lnTo>
                    <a:pt x="26119" y="20482"/>
                  </a:lnTo>
                  <a:cubicBezTo>
                    <a:pt x="29355" y="18948"/>
                    <a:pt x="32457" y="17146"/>
                    <a:pt x="35359" y="15078"/>
                  </a:cubicBezTo>
                  <a:lnTo>
                    <a:pt x="35426" y="15045"/>
                  </a:lnTo>
                  <a:lnTo>
                    <a:pt x="35426" y="14945"/>
                  </a:lnTo>
                  <a:cubicBezTo>
                    <a:pt x="34892" y="11876"/>
                    <a:pt x="34392" y="8907"/>
                    <a:pt x="33958" y="6239"/>
                  </a:cubicBezTo>
                  <a:lnTo>
                    <a:pt x="33925" y="6139"/>
                  </a:lnTo>
                  <a:lnTo>
                    <a:pt x="33824" y="6139"/>
                  </a:lnTo>
                  <a:lnTo>
                    <a:pt x="20181" y="8707"/>
                  </a:lnTo>
                  <a:cubicBezTo>
                    <a:pt x="19281" y="9007"/>
                    <a:pt x="18480" y="9608"/>
                    <a:pt x="17880" y="10375"/>
                  </a:cubicBezTo>
                  <a:cubicBezTo>
                    <a:pt x="17313" y="11142"/>
                    <a:pt x="17013" y="12076"/>
                    <a:pt x="17012" y="13010"/>
                  </a:cubicBezTo>
                  <a:lnTo>
                    <a:pt x="17012" y="13010"/>
                  </a:lnTo>
                  <a:cubicBezTo>
                    <a:pt x="17013" y="12776"/>
                    <a:pt x="17046" y="12543"/>
                    <a:pt x="17113" y="12276"/>
                  </a:cubicBezTo>
                  <a:cubicBezTo>
                    <a:pt x="17213" y="11609"/>
                    <a:pt x="17513" y="10975"/>
                    <a:pt x="17946" y="10408"/>
                  </a:cubicBezTo>
                  <a:cubicBezTo>
                    <a:pt x="18514" y="9674"/>
                    <a:pt x="19281" y="9141"/>
                    <a:pt x="20181" y="8807"/>
                  </a:cubicBezTo>
                  <a:lnTo>
                    <a:pt x="33706" y="6360"/>
                  </a:lnTo>
                  <a:lnTo>
                    <a:pt x="33706" y="6360"/>
                  </a:lnTo>
                  <a:lnTo>
                    <a:pt x="35146" y="14901"/>
                  </a:lnTo>
                  <a:lnTo>
                    <a:pt x="35146" y="14901"/>
                  </a:lnTo>
                  <a:cubicBezTo>
                    <a:pt x="32234" y="16946"/>
                    <a:pt x="29192" y="18728"/>
                    <a:pt x="25986" y="20215"/>
                  </a:cubicBezTo>
                  <a:lnTo>
                    <a:pt x="25052" y="20649"/>
                  </a:lnTo>
                  <a:cubicBezTo>
                    <a:pt x="24718" y="20782"/>
                    <a:pt x="24418" y="20916"/>
                    <a:pt x="24084" y="21016"/>
                  </a:cubicBezTo>
                  <a:cubicBezTo>
                    <a:pt x="23784" y="21149"/>
                    <a:pt x="23450" y="21283"/>
                    <a:pt x="23150" y="21383"/>
                  </a:cubicBezTo>
                  <a:lnTo>
                    <a:pt x="22183" y="21716"/>
                  </a:lnTo>
                  <a:cubicBezTo>
                    <a:pt x="21549" y="21950"/>
                    <a:pt x="20915" y="22083"/>
                    <a:pt x="20281" y="22250"/>
                  </a:cubicBezTo>
                  <a:cubicBezTo>
                    <a:pt x="19948" y="22317"/>
                    <a:pt x="19614" y="22384"/>
                    <a:pt x="19314" y="22450"/>
                  </a:cubicBezTo>
                  <a:cubicBezTo>
                    <a:pt x="18981" y="22517"/>
                    <a:pt x="18647" y="22550"/>
                    <a:pt x="18347" y="22584"/>
                  </a:cubicBezTo>
                  <a:cubicBezTo>
                    <a:pt x="17742" y="22671"/>
                    <a:pt x="17132" y="22717"/>
                    <a:pt x="16527" y="22717"/>
                  </a:cubicBezTo>
                  <a:cubicBezTo>
                    <a:pt x="14593" y="22717"/>
                    <a:pt x="12707" y="22250"/>
                    <a:pt x="11208" y="21183"/>
                  </a:cubicBezTo>
                  <a:cubicBezTo>
                    <a:pt x="9374" y="19882"/>
                    <a:pt x="7773" y="18214"/>
                    <a:pt x="6605" y="16313"/>
                  </a:cubicBezTo>
                  <a:cubicBezTo>
                    <a:pt x="5538" y="14645"/>
                    <a:pt x="4670" y="12877"/>
                    <a:pt x="3970" y="11042"/>
                  </a:cubicBezTo>
                  <a:cubicBezTo>
                    <a:pt x="3303" y="9341"/>
                    <a:pt x="2802" y="7773"/>
                    <a:pt x="2335" y="6405"/>
                  </a:cubicBezTo>
                  <a:cubicBezTo>
                    <a:pt x="1902" y="5038"/>
                    <a:pt x="1501" y="3870"/>
                    <a:pt x="1168" y="2903"/>
                  </a:cubicBezTo>
                  <a:cubicBezTo>
                    <a:pt x="834" y="1969"/>
                    <a:pt x="534" y="1235"/>
                    <a:pt x="334" y="735"/>
                  </a:cubicBezTo>
                  <a:cubicBezTo>
                    <a:pt x="234" y="501"/>
                    <a:pt x="134" y="334"/>
                    <a:pt x="100" y="168"/>
                  </a:cubicBezTo>
                  <a:cubicBezTo>
                    <a:pt x="67" y="101"/>
                    <a:pt x="34" y="68"/>
                    <a:pt x="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57"/>
            <p:cNvSpPr/>
            <p:nvPr/>
          </p:nvSpPr>
          <p:spPr>
            <a:xfrm>
              <a:off x="4304129" y="2853496"/>
              <a:ext cx="390973" cy="529409"/>
            </a:xfrm>
            <a:custGeom>
              <a:rect b="b" l="l" r="r" t="t"/>
              <a:pathLst>
                <a:path extrusionOk="0" h="23083" w="17047">
                  <a:moveTo>
                    <a:pt x="1913" y="1"/>
                  </a:moveTo>
                  <a:cubicBezTo>
                    <a:pt x="1675" y="1"/>
                    <a:pt x="1437" y="12"/>
                    <a:pt x="1201" y="33"/>
                  </a:cubicBezTo>
                  <a:cubicBezTo>
                    <a:pt x="901" y="66"/>
                    <a:pt x="601" y="100"/>
                    <a:pt x="301" y="200"/>
                  </a:cubicBezTo>
                  <a:cubicBezTo>
                    <a:pt x="201" y="200"/>
                    <a:pt x="101" y="233"/>
                    <a:pt x="1" y="300"/>
                  </a:cubicBezTo>
                  <a:cubicBezTo>
                    <a:pt x="1" y="300"/>
                    <a:pt x="434" y="166"/>
                    <a:pt x="1201" y="133"/>
                  </a:cubicBezTo>
                  <a:cubicBezTo>
                    <a:pt x="1360" y="123"/>
                    <a:pt x="1519" y="119"/>
                    <a:pt x="1678" y="119"/>
                  </a:cubicBezTo>
                  <a:cubicBezTo>
                    <a:pt x="2619" y="119"/>
                    <a:pt x="3552" y="286"/>
                    <a:pt x="4437" y="600"/>
                  </a:cubicBezTo>
                  <a:cubicBezTo>
                    <a:pt x="5138" y="867"/>
                    <a:pt x="5771" y="1301"/>
                    <a:pt x="6272" y="1868"/>
                  </a:cubicBezTo>
                  <a:cubicBezTo>
                    <a:pt x="6839" y="2501"/>
                    <a:pt x="7372" y="3202"/>
                    <a:pt x="7806" y="3936"/>
                  </a:cubicBezTo>
                  <a:cubicBezTo>
                    <a:pt x="8340" y="4770"/>
                    <a:pt x="8773" y="5604"/>
                    <a:pt x="9174" y="6504"/>
                  </a:cubicBezTo>
                  <a:cubicBezTo>
                    <a:pt x="9541" y="7438"/>
                    <a:pt x="9874" y="8439"/>
                    <a:pt x="10141" y="9440"/>
                  </a:cubicBezTo>
                  <a:cubicBezTo>
                    <a:pt x="10441" y="10440"/>
                    <a:pt x="10808" y="11441"/>
                    <a:pt x="11209" y="12375"/>
                  </a:cubicBezTo>
                  <a:cubicBezTo>
                    <a:pt x="11609" y="13276"/>
                    <a:pt x="12143" y="14110"/>
                    <a:pt x="12743" y="14877"/>
                  </a:cubicBezTo>
                  <a:cubicBezTo>
                    <a:pt x="13877" y="16345"/>
                    <a:pt x="15045" y="17545"/>
                    <a:pt x="15678" y="18813"/>
                  </a:cubicBezTo>
                  <a:cubicBezTo>
                    <a:pt x="16179" y="19780"/>
                    <a:pt x="16546" y="20814"/>
                    <a:pt x="16779" y="21882"/>
                  </a:cubicBezTo>
                  <a:cubicBezTo>
                    <a:pt x="16879" y="22282"/>
                    <a:pt x="16946" y="22582"/>
                    <a:pt x="16979" y="22783"/>
                  </a:cubicBezTo>
                  <a:cubicBezTo>
                    <a:pt x="16979" y="22883"/>
                    <a:pt x="17013" y="22983"/>
                    <a:pt x="17046" y="23083"/>
                  </a:cubicBezTo>
                  <a:cubicBezTo>
                    <a:pt x="17046" y="22983"/>
                    <a:pt x="17046" y="22883"/>
                    <a:pt x="17046" y="22783"/>
                  </a:cubicBezTo>
                  <a:cubicBezTo>
                    <a:pt x="17013" y="22582"/>
                    <a:pt x="16979" y="22249"/>
                    <a:pt x="16879" y="21882"/>
                  </a:cubicBezTo>
                  <a:cubicBezTo>
                    <a:pt x="16679" y="20781"/>
                    <a:pt x="16346" y="19714"/>
                    <a:pt x="15845" y="18713"/>
                  </a:cubicBezTo>
                  <a:cubicBezTo>
                    <a:pt x="15178" y="17445"/>
                    <a:pt x="14044" y="16211"/>
                    <a:pt x="12910" y="14743"/>
                  </a:cubicBezTo>
                  <a:cubicBezTo>
                    <a:pt x="12343" y="14010"/>
                    <a:pt x="11842" y="13176"/>
                    <a:pt x="11442" y="12308"/>
                  </a:cubicBezTo>
                  <a:cubicBezTo>
                    <a:pt x="11042" y="11341"/>
                    <a:pt x="10675" y="10374"/>
                    <a:pt x="10375" y="9373"/>
                  </a:cubicBezTo>
                  <a:cubicBezTo>
                    <a:pt x="10108" y="8372"/>
                    <a:pt x="9774" y="7372"/>
                    <a:pt x="9407" y="6404"/>
                  </a:cubicBezTo>
                  <a:cubicBezTo>
                    <a:pt x="9007" y="5504"/>
                    <a:pt x="8540" y="4636"/>
                    <a:pt x="8006" y="3836"/>
                  </a:cubicBezTo>
                  <a:cubicBezTo>
                    <a:pt x="7539" y="3068"/>
                    <a:pt x="7006" y="2368"/>
                    <a:pt x="6405" y="1734"/>
                  </a:cubicBezTo>
                  <a:cubicBezTo>
                    <a:pt x="5905" y="1134"/>
                    <a:pt x="5238" y="700"/>
                    <a:pt x="4504" y="433"/>
                  </a:cubicBezTo>
                  <a:cubicBezTo>
                    <a:pt x="3665" y="145"/>
                    <a:pt x="2785" y="1"/>
                    <a:pt x="19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57"/>
            <p:cNvSpPr/>
            <p:nvPr/>
          </p:nvSpPr>
          <p:spPr>
            <a:xfrm>
              <a:off x="4575725" y="3380592"/>
              <a:ext cx="119377" cy="157701"/>
            </a:xfrm>
            <a:custGeom>
              <a:rect b="b" l="l" r="r" t="t"/>
              <a:pathLst>
                <a:path extrusionOk="0" h="6876" w="5205">
                  <a:moveTo>
                    <a:pt x="5204" y="1"/>
                  </a:moveTo>
                  <a:cubicBezTo>
                    <a:pt x="5121" y="28"/>
                    <a:pt x="5039" y="57"/>
                    <a:pt x="4959" y="88"/>
                  </a:cubicBezTo>
                  <a:lnTo>
                    <a:pt x="4959" y="88"/>
                  </a:lnTo>
                  <a:cubicBezTo>
                    <a:pt x="4949" y="88"/>
                    <a:pt x="4940" y="88"/>
                    <a:pt x="4930" y="88"/>
                  </a:cubicBezTo>
                  <a:cubicBezTo>
                    <a:pt x="2513" y="88"/>
                    <a:pt x="65" y="2998"/>
                    <a:pt x="0" y="5505"/>
                  </a:cubicBezTo>
                  <a:cubicBezTo>
                    <a:pt x="0" y="5805"/>
                    <a:pt x="34" y="6072"/>
                    <a:pt x="134" y="6339"/>
                  </a:cubicBezTo>
                  <a:cubicBezTo>
                    <a:pt x="234" y="6605"/>
                    <a:pt x="467" y="6839"/>
                    <a:pt x="768" y="6872"/>
                  </a:cubicBezTo>
                  <a:cubicBezTo>
                    <a:pt x="795" y="6874"/>
                    <a:pt x="822" y="6875"/>
                    <a:pt x="849" y="6875"/>
                  </a:cubicBezTo>
                  <a:cubicBezTo>
                    <a:pt x="1255" y="6875"/>
                    <a:pt x="1645" y="6645"/>
                    <a:pt x="1802" y="6239"/>
                  </a:cubicBezTo>
                  <a:cubicBezTo>
                    <a:pt x="1968" y="5872"/>
                    <a:pt x="2068" y="5471"/>
                    <a:pt x="2068" y="5071"/>
                  </a:cubicBezTo>
                  <a:cubicBezTo>
                    <a:pt x="1973" y="2485"/>
                    <a:pt x="3160" y="785"/>
                    <a:pt x="4959" y="88"/>
                  </a:cubicBezTo>
                  <a:lnTo>
                    <a:pt x="4959" y="88"/>
                  </a:lnTo>
                  <a:cubicBezTo>
                    <a:pt x="5041" y="89"/>
                    <a:pt x="5122" y="93"/>
                    <a:pt x="5204" y="101"/>
                  </a:cubicBezTo>
                  <a:lnTo>
                    <a:pt x="520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3" name="Shape 1613"/>
        <p:cNvGrpSpPr/>
        <p:nvPr/>
      </p:nvGrpSpPr>
      <p:grpSpPr>
        <a:xfrm>
          <a:off x="0" y="0"/>
          <a:ext cx="0" cy="0"/>
          <a:chOff x="0" y="0"/>
          <a:chExt cx="0" cy="0"/>
        </a:xfrm>
      </p:grpSpPr>
      <p:sp>
        <p:nvSpPr>
          <p:cNvPr id="1614" name="Google Shape;1614;p58"/>
          <p:cNvSpPr txBox="1"/>
          <p:nvPr>
            <p:ph idx="1" type="subTitle"/>
          </p:nvPr>
        </p:nvSpPr>
        <p:spPr>
          <a:xfrm>
            <a:off x="4200125" y="2028288"/>
            <a:ext cx="1329300" cy="304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solidFill>
                  <a:schemeClr val="dk2"/>
                </a:solidFill>
              </a:rPr>
              <a:t>Venus</a:t>
            </a:r>
            <a:endParaRPr>
              <a:solidFill>
                <a:schemeClr val="dk2"/>
              </a:solidFill>
            </a:endParaRPr>
          </a:p>
        </p:txBody>
      </p:sp>
      <p:sp>
        <p:nvSpPr>
          <p:cNvPr id="1615" name="Google Shape;1615;p58"/>
          <p:cNvSpPr txBox="1"/>
          <p:nvPr>
            <p:ph idx="2" type="subTitle"/>
          </p:nvPr>
        </p:nvSpPr>
        <p:spPr>
          <a:xfrm>
            <a:off x="7013400" y="2028288"/>
            <a:ext cx="1329300" cy="304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solidFill>
                  <a:schemeClr val="dk2"/>
                </a:solidFill>
              </a:rPr>
              <a:t>Saturn</a:t>
            </a:r>
            <a:endParaRPr>
              <a:solidFill>
                <a:schemeClr val="dk2"/>
              </a:solidFill>
            </a:endParaRPr>
          </a:p>
        </p:txBody>
      </p:sp>
      <p:sp>
        <p:nvSpPr>
          <p:cNvPr id="1616" name="Google Shape;1616;p58"/>
          <p:cNvSpPr txBox="1"/>
          <p:nvPr>
            <p:ph idx="3" type="subTitle"/>
          </p:nvPr>
        </p:nvSpPr>
        <p:spPr>
          <a:xfrm>
            <a:off x="4200125" y="2333113"/>
            <a:ext cx="1410600" cy="718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Venus has a poisonous atmosphere</a:t>
            </a:r>
            <a:endParaRPr/>
          </a:p>
        </p:txBody>
      </p:sp>
      <p:sp>
        <p:nvSpPr>
          <p:cNvPr id="1617" name="Google Shape;1617;p58"/>
          <p:cNvSpPr txBox="1"/>
          <p:nvPr>
            <p:ph idx="4" type="subTitle"/>
          </p:nvPr>
        </p:nvSpPr>
        <p:spPr>
          <a:xfrm>
            <a:off x="7013400" y="2333088"/>
            <a:ext cx="1410600" cy="718200"/>
          </a:xfrm>
          <a:prstGeom prst="rect">
            <a:avLst/>
          </a:prstGeom>
        </p:spPr>
        <p:txBody>
          <a:bodyPr anchorCtr="0" anchor="t" bIns="91425" lIns="91425" spcFirstLastPara="1" rIns="0" wrap="square" tIns="91425">
            <a:noAutofit/>
          </a:bodyPr>
          <a:lstStyle/>
          <a:p>
            <a:pPr indent="0" lvl="0" marL="0" rtl="0" algn="l">
              <a:spcBef>
                <a:spcPts val="0"/>
              </a:spcBef>
              <a:spcAft>
                <a:spcPts val="0"/>
              </a:spcAft>
              <a:buNone/>
            </a:pPr>
            <a:r>
              <a:rPr lang="en"/>
              <a:t>Saturn is the</a:t>
            </a:r>
            <a:endParaRPr/>
          </a:p>
          <a:p>
            <a:pPr indent="0" lvl="0" marL="0" rtl="0" algn="l">
              <a:spcBef>
                <a:spcPts val="0"/>
              </a:spcBef>
              <a:spcAft>
                <a:spcPts val="0"/>
              </a:spcAft>
              <a:buNone/>
            </a:pPr>
            <a:r>
              <a:rPr lang="en"/>
              <a:t>ringed one and a gas giant</a:t>
            </a:r>
            <a:endParaRPr/>
          </a:p>
          <a:p>
            <a:pPr indent="0" lvl="0" marL="0" rtl="0" algn="l">
              <a:spcBef>
                <a:spcPts val="0"/>
              </a:spcBef>
              <a:spcAft>
                <a:spcPts val="0"/>
              </a:spcAft>
              <a:buNone/>
            </a:pPr>
            <a:r>
              <a:t/>
            </a:r>
            <a:endParaRPr/>
          </a:p>
        </p:txBody>
      </p:sp>
      <p:sp>
        <p:nvSpPr>
          <p:cNvPr id="1618" name="Google Shape;1618;p58"/>
          <p:cNvSpPr txBox="1"/>
          <p:nvPr>
            <p:ph idx="9" type="subTitle"/>
          </p:nvPr>
        </p:nvSpPr>
        <p:spPr>
          <a:xfrm>
            <a:off x="4200125" y="552275"/>
            <a:ext cx="1329300" cy="30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rPr>
              <a:t>Mercury</a:t>
            </a:r>
            <a:endParaRPr>
              <a:solidFill>
                <a:schemeClr val="dk2"/>
              </a:solidFill>
            </a:endParaRPr>
          </a:p>
        </p:txBody>
      </p:sp>
      <p:sp>
        <p:nvSpPr>
          <p:cNvPr id="1619" name="Google Shape;1619;p58"/>
          <p:cNvSpPr txBox="1"/>
          <p:nvPr>
            <p:ph idx="5" type="subTitle"/>
          </p:nvPr>
        </p:nvSpPr>
        <p:spPr>
          <a:xfrm>
            <a:off x="4200125" y="3504300"/>
            <a:ext cx="1329300" cy="304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solidFill>
                  <a:schemeClr val="dk2"/>
                </a:solidFill>
              </a:rPr>
              <a:t>Mars</a:t>
            </a:r>
            <a:endParaRPr>
              <a:solidFill>
                <a:schemeClr val="dk2"/>
              </a:solidFill>
            </a:endParaRPr>
          </a:p>
        </p:txBody>
      </p:sp>
      <p:sp>
        <p:nvSpPr>
          <p:cNvPr id="1620" name="Google Shape;1620;p58"/>
          <p:cNvSpPr txBox="1"/>
          <p:nvPr>
            <p:ph idx="6" type="subTitle"/>
          </p:nvPr>
        </p:nvSpPr>
        <p:spPr>
          <a:xfrm>
            <a:off x="7013400" y="3504300"/>
            <a:ext cx="1329300" cy="304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solidFill>
                  <a:schemeClr val="dk2"/>
                </a:solidFill>
              </a:rPr>
              <a:t>Neptune</a:t>
            </a:r>
            <a:endParaRPr>
              <a:solidFill>
                <a:schemeClr val="dk2"/>
              </a:solidFill>
            </a:endParaRPr>
          </a:p>
        </p:txBody>
      </p:sp>
      <p:sp>
        <p:nvSpPr>
          <p:cNvPr id="1621" name="Google Shape;1621;p58"/>
          <p:cNvSpPr txBox="1"/>
          <p:nvPr>
            <p:ph idx="7" type="subTitle"/>
          </p:nvPr>
        </p:nvSpPr>
        <p:spPr>
          <a:xfrm>
            <a:off x="4200125" y="3809125"/>
            <a:ext cx="1410600" cy="718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Despite being red, Mars is a cold place</a:t>
            </a:r>
            <a:endParaRPr/>
          </a:p>
        </p:txBody>
      </p:sp>
      <p:sp>
        <p:nvSpPr>
          <p:cNvPr id="1622" name="Google Shape;1622;p58"/>
          <p:cNvSpPr txBox="1"/>
          <p:nvPr>
            <p:ph idx="8" type="subTitle"/>
          </p:nvPr>
        </p:nvSpPr>
        <p:spPr>
          <a:xfrm>
            <a:off x="7013400" y="3809100"/>
            <a:ext cx="1410600" cy="718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Neptune is the</a:t>
            </a:r>
            <a:endParaRPr/>
          </a:p>
          <a:p>
            <a:pPr indent="0" lvl="0" marL="0" rtl="0" algn="l">
              <a:spcBef>
                <a:spcPts val="0"/>
              </a:spcBef>
              <a:spcAft>
                <a:spcPts val="0"/>
              </a:spcAft>
              <a:buNone/>
            </a:pPr>
            <a:r>
              <a:rPr lang="en"/>
              <a:t>farthest planet</a:t>
            </a:r>
            <a:endParaRPr/>
          </a:p>
          <a:p>
            <a:pPr indent="0" lvl="0" marL="0" rtl="0" algn="l">
              <a:spcBef>
                <a:spcPts val="0"/>
              </a:spcBef>
              <a:spcAft>
                <a:spcPts val="0"/>
              </a:spcAft>
              <a:buNone/>
            </a:pPr>
            <a:r>
              <a:rPr lang="en"/>
              <a:t>from the Sun</a:t>
            </a:r>
            <a:endParaRPr/>
          </a:p>
          <a:p>
            <a:pPr indent="0" lvl="0" marL="0" rtl="0" algn="l">
              <a:spcBef>
                <a:spcPts val="0"/>
              </a:spcBef>
              <a:spcAft>
                <a:spcPts val="0"/>
              </a:spcAft>
              <a:buNone/>
            </a:pPr>
            <a:r>
              <a:t/>
            </a:r>
            <a:endParaRPr/>
          </a:p>
        </p:txBody>
      </p:sp>
      <p:sp>
        <p:nvSpPr>
          <p:cNvPr id="1623" name="Google Shape;1623;p58"/>
          <p:cNvSpPr txBox="1"/>
          <p:nvPr>
            <p:ph idx="13" type="subTitle"/>
          </p:nvPr>
        </p:nvSpPr>
        <p:spPr>
          <a:xfrm>
            <a:off x="7013400" y="552275"/>
            <a:ext cx="1329300" cy="30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rPr>
              <a:t>Jupiter</a:t>
            </a:r>
            <a:endParaRPr>
              <a:solidFill>
                <a:schemeClr val="dk2"/>
              </a:solidFill>
            </a:endParaRPr>
          </a:p>
        </p:txBody>
      </p:sp>
      <p:sp>
        <p:nvSpPr>
          <p:cNvPr id="1624" name="Google Shape;1624;p58"/>
          <p:cNvSpPr txBox="1"/>
          <p:nvPr>
            <p:ph idx="14" type="subTitle"/>
          </p:nvPr>
        </p:nvSpPr>
        <p:spPr>
          <a:xfrm>
            <a:off x="4200125" y="857100"/>
            <a:ext cx="1410600" cy="718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Mercury is the</a:t>
            </a:r>
            <a:endParaRPr/>
          </a:p>
          <a:p>
            <a:pPr indent="0" lvl="0" marL="0" rtl="0" algn="l">
              <a:spcBef>
                <a:spcPts val="0"/>
              </a:spcBef>
              <a:spcAft>
                <a:spcPts val="0"/>
              </a:spcAft>
              <a:buNone/>
            </a:pPr>
            <a:r>
              <a:rPr lang="en"/>
              <a:t>closest planet to the Sun</a:t>
            </a:r>
            <a:endParaRPr/>
          </a:p>
        </p:txBody>
      </p:sp>
      <p:sp>
        <p:nvSpPr>
          <p:cNvPr id="1625" name="Google Shape;1625;p58"/>
          <p:cNvSpPr txBox="1"/>
          <p:nvPr>
            <p:ph idx="15" type="subTitle"/>
          </p:nvPr>
        </p:nvSpPr>
        <p:spPr>
          <a:xfrm>
            <a:off x="7013400" y="857075"/>
            <a:ext cx="1410600" cy="718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It’s the biggest</a:t>
            </a:r>
            <a:endParaRPr/>
          </a:p>
          <a:p>
            <a:pPr indent="0" lvl="0" marL="0" rtl="0" algn="l">
              <a:spcBef>
                <a:spcPts val="0"/>
              </a:spcBef>
              <a:spcAft>
                <a:spcPts val="0"/>
              </a:spcAft>
              <a:buNone/>
            </a:pPr>
            <a:r>
              <a:rPr lang="en"/>
              <a:t>planet in the Solar System</a:t>
            </a:r>
            <a:endParaRPr/>
          </a:p>
        </p:txBody>
      </p:sp>
      <p:sp>
        <p:nvSpPr>
          <p:cNvPr id="1626" name="Google Shape;1626;p58"/>
          <p:cNvSpPr/>
          <p:nvPr/>
        </p:nvSpPr>
        <p:spPr>
          <a:xfrm>
            <a:off x="3532500" y="714900"/>
            <a:ext cx="600000" cy="6000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27" name="Google Shape;1627;p58"/>
          <p:cNvGrpSpPr/>
          <p:nvPr/>
        </p:nvGrpSpPr>
        <p:grpSpPr>
          <a:xfrm>
            <a:off x="3654161" y="836573"/>
            <a:ext cx="356646" cy="356677"/>
            <a:chOff x="-6329875" y="3992050"/>
            <a:chExt cx="291425" cy="291450"/>
          </a:xfrm>
        </p:grpSpPr>
        <p:sp>
          <p:nvSpPr>
            <p:cNvPr id="1628" name="Google Shape;1628;p58"/>
            <p:cNvSpPr/>
            <p:nvPr/>
          </p:nvSpPr>
          <p:spPr>
            <a:xfrm>
              <a:off x="-6090450" y="4077900"/>
              <a:ext cx="52000" cy="34675"/>
            </a:xfrm>
            <a:custGeom>
              <a:rect b="b" l="l" r="r" t="t"/>
              <a:pathLst>
                <a:path extrusionOk="0" h="1387" w="2080">
                  <a:moveTo>
                    <a:pt x="1" y="1"/>
                  </a:moveTo>
                  <a:lnTo>
                    <a:pt x="1" y="1387"/>
                  </a:lnTo>
                  <a:lnTo>
                    <a:pt x="2080" y="1387"/>
                  </a:lnTo>
                  <a:lnTo>
                    <a:pt x="2080" y="1040"/>
                  </a:lnTo>
                  <a:cubicBezTo>
                    <a:pt x="2080" y="473"/>
                    <a:pt x="1607" y="1"/>
                    <a:pt x="107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58"/>
            <p:cNvSpPr/>
            <p:nvPr/>
          </p:nvSpPr>
          <p:spPr>
            <a:xfrm>
              <a:off x="-6262925" y="3992050"/>
              <a:ext cx="154400" cy="155200"/>
            </a:xfrm>
            <a:custGeom>
              <a:rect b="b" l="l" r="r" t="t"/>
              <a:pathLst>
                <a:path extrusionOk="0" h="6208" w="6176">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58"/>
            <p:cNvSpPr/>
            <p:nvPr/>
          </p:nvSpPr>
          <p:spPr>
            <a:xfrm>
              <a:off x="-6329875" y="4044825"/>
              <a:ext cx="51200" cy="102425"/>
            </a:xfrm>
            <a:custGeom>
              <a:rect b="b" l="l" r="r" t="t"/>
              <a:pathLst>
                <a:path extrusionOk="0" h="4097" w="2048">
                  <a:moveTo>
                    <a:pt x="1040" y="0"/>
                  </a:moveTo>
                  <a:cubicBezTo>
                    <a:pt x="473" y="0"/>
                    <a:pt x="0" y="473"/>
                    <a:pt x="0" y="1009"/>
                  </a:cubicBezTo>
                  <a:lnTo>
                    <a:pt x="0" y="4096"/>
                  </a:lnTo>
                  <a:lnTo>
                    <a:pt x="2048" y="4096"/>
                  </a:lnTo>
                  <a:lnTo>
                    <a:pt x="204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58"/>
            <p:cNvSpPr/>
            <p:nvPr/>
          </p:nvSpPr>
          <p:spPr>
            <a:xfrm>
              <a:off x="-6329875" y="4129900"/>
              <a:ext cx="291425" cy="153600"/>
            </a:xfrm>
            <a:custGeom>
              <a:rect b="b" l="l" r="r" t="t"/>
              <a:pathLst>
                <a:path extrusionOk="0" h="6144" w="11657">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32" name="Google Shape;1632;p58"/>
          <p:cNvSpPr/>
          <p:nvPr/>
        </p:nvSpPr>
        <p:spPr>
          <a:xfrm>
            <a:off x="3532500" y="2195275"/>
            <a:ext cx="600000" cy="6000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33" name="Google Shape;1633;p58"/>
          <p:cNvGrpSpPr/>
          <p:nvPr/>
        </p:nvGrpSpPr>
        <p:grpSpPr>
          <a:xfrm>
            <a:off x="3652715" y="2318511"/>
            <a:ext cx="359583" cy="356677"/>
            <a:chOff x="-2310650" y="3958175"/>
            <a:chExt cx="293825" cy="291450"/>
          </a:xfrm>
        </p:grpSpPr>
        <p:sp>
          <p:nvSpPr>
            <p:cNvPr id="1634" name="Google Shape;1634;p58"/>
            <p:cNvSpPr/>
            <p:nvPr/>
          </p:nvSpPr>
          <p:spPr>
            <a:xfrm>
              <a:off x="-2310650" y="3958175"/>
              <a:ext cx="185925" cy="118950"/>
            </a:xfrm>
            <a:custGeom>
              <a:rect b="b" l="l" r="r" t="t"/>
              <a:pathLst>
                <a:path extrusionOk="0" h="4758" w="7437">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58"/>
            <p:cNvSpPr/>
            <p:nvPr/>
          </p:nvSpPr>
          <p:spPr>
            <a:xfrm>
              <a:off x="-2309075" y="3992050"/>
              <a:ext cx="292250" cy="257575"/>
            </a:xfrm>
            <a:custGeom>
              <a:rect b="b" l="l" r="r" t="t"/>
              <a:pathLst>
                <a:path extrusionOk="0" h="10303" w="1169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36" name="Google Shape;1636;p58"/>
          <p:cNvSpPr/>
          <p:nvPr/>
        </p:nvSpPr>
        <p:spPr>
          <a:xfrm>
            <a:off x="6344939" y="3675650"/>
            <a:ext cx="600000" cy="6000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37" name="Google Shape;1637;p58"/>
          <p:cNvGrpSpPr/>
          <p:nvPr/>
        </p:nvGrpSpPr>
        <p:grpSpPr>
          <a:xfrm>
            <a:off x="6466699" y="3782734"/>
            <a:ext cx="356493" cy="357380"/>
            <a:chOff x="-3771675" y="3971775"/>
            <a:chExt cx="291300" cy="292025"/>
          </a:xfrm>
        </p:grpSpPr>
        <p:sp>
          <p:nvSpPr>
            <p:cNvPr id="1638" name="Google Shape;1638;p58"/>
            <p:cNvSpPr/>
            <p:nvPr/>
          </p:nvSpPr>
          <p:spPr>
            <a:xfrm>
              <a:off x="-3770100" y="3971775"/>
              <a:ext cx="218975" cy="66775"/>
            </a:xfrm>
            <a:custGeom>
              <a:rect b="b" l="l" r="r" t="t"/>
              <a:pathLst>
                <a:path extrusionOk="0" h="2671" w="8759">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58"/>
            <p:cNvSpPr/>
            <p:nvPr/>
          </p:nvSpPr>
          <p:spPr>
            <a:xfrm>
              <a:off x="-3771675" y="4030650"/>
              <a:ext cx="222125" cy="78000"/>
            </a:xfrm>
            <a:custGeom>
              <a:rect b="b" l="l" r="r" t="t"/>
              <a:pathLst>
                <a:path extrusionOk="0" h="3120" w="8885">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58"/>
            <p:cNvSpPr/>
            <p:nvPr/>
          </p:nvSpPr>
          <p:spPr>
            <a:xfrm>
              <a:off x="-3669425" y="4074750"/>
              <a:ext cx="189050" cy="189050"/>
            </a:xfrm>
            <a:custGeom>
              <a:rect b="b" l="l" r="r" t="t"/>
              <a:pathLst>
                <a:path extrusionOk="0" h="7562" w="7562">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58"/>
            <p:cNvSpPr/>
            <p:nvPr/>
          </p:nvSpPr>
          <p:spPr>
            <a:xfrm>
              <a:off x="-3771675" y="4099950"/>
              <a:ext cx="94525" cy="76425"/>
            </a:xfrm>
            <a:custGeom>
              <a:rect b="b" l="l" r="r" t="t"/>
              <a:pathLst>
                <a:path extrusionOk="0" h="3057" w="3781">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58"/>
            <p:cNvSpPr/>
            <p:nvPr/>
          </p:nvSpPr>
          <p:spPr>
            <a:xfrm>
              <a:off x="-3771675" y="4167700"/>
              <a:ext cx="135500" cy="95325"/>
            </a:xfrm>
            <a:custGeom>
              <a:rect b="b" l="l" r="r" t="t"/>
              <a:pathLst>
                <a:path extrusionOk="0" h="3813" w="542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43" name="Google Shape;1643;p58"/>
          <p:cNvSpPr/>
          <p:nvPr/>
        </p:nvSpPr>
        <p:spPr>
          <a:xfrm>
            <a:off x="6344939" y="2195275"/>
            <a:ext cx="600000" cy="6000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44" name="Google Shape;1644;p58"/>
          <p:cNvGrpSpPr/>
          <p:nvPr/>
        </p:nvGrpSpPr>
        <p:grpSpPr>
          <a:xfrm>
            <a:off x="6464208" y="2318514"/>
            <a:ext cx="361480" cy="356677"/>
            <a:chOff x="-1951475" y="3597450"/>
            <a:chExt cx="295375" cy="291450"/>
          </a:xfrm>
        </p:grpSpPr>
        <p:sp>
          <p:nvSpPr>
            <p:cNvPr id="1645" name="Google Shape;1645;p58"/>
            <p:cNvSpPr/>
            <p:nvPr/>
          </p:nvSpPr>
          <p:spPr>
            <a:xfrm>
              <a:off x="-1951475" y="3597450"/>
              <a:ext cx="170925" cy="34675"/>
            </a:xfrm>
            <a:custGeom>
              <a:rect b="b" l="l" r="r" t="t"/>
              <a:pathLst>
                <a:path extrusionOk="0" h="1387" w="6837">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58"/>
            <p:cNvSpPr/>
            <p:nvPr/>
          </p:nvSpPr>
          <p:spPr>
            <a:xfrm>
              <a:off x="-1949900" y="3648650"/>
              <a:ext cx="171725" cy="173300"/>
            </a:xfrm>
            <a:custGeom>
              <a:rect b="b" l="l" r="r" t="t"/>
              <a:pathLst>
                <a:path extrusionOk="0" h="6932" w="6869">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58"/>
            <p:cNvSpPr/>
            <p:nvPr/>
          </p:nvSpPr>
          <p:spPr>
            <a:xfrm>
              <a:off x="-1951475" y="3838475"/>
              <a:ext cx="170925" cy="50425"/>
            </a:xfrm>
            <a:custGeom>
              <a:rect b="b" l="l" r="r" t="t"/>
              <a:pathLst>
                <a:path extrusionOk="0" h="2017" w="6837">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58"/>
            <p:cNvSpPr/>
            <p:nvPr/>
          </p:nvSpPr>
          <p:spPr>
            <a:xfrm>
              <a:off x="-1912900" y="3675825"/>
              <a:ext cx="256800" cy="202825"/>
            </a:xfrm>
            <a:custGeom>
              <a:rect b="b" l="l" r="r" t="t"/>
              <a:pathLst>
                <a:path extrusionOk="0" h="8113" w="10272">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49" name="Google Shape;1649;p58"/>
          <p:cNvSpPr/>
          <p:nvPr/>
        </p:nvSpPr>
        <p:spPr>
          <a:xfrm>
            <a:off x="3532500" y="3675650"/>
            <a:ext cx="600000" cy="6000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50" name="Google Shape;1650;p58"/>
          <p:cNvGrpSpPr/>
          <p:nvPr/>
        </p:nvGrpSpPr>
        <p:grpSpPr>
          <a:xfrm>
            <a:off x="3643559" y="3811883"/>
            <a:ext cx="377879" cy="356677"/>
            <a:chOff x="-1960150" y="3956600"/>
            <a:chExt cx="308775" cy="291450"/>
          </a:xfrm>
        </p:grpSpPr>
        <p:sp>
          <p:nvSpPr>
            <p:cNvPr id="1651" name="Google Shape;1651;p58"/>
            <p:cNvSpPr/>
            <p:nvPr/>
          </p:nvSpPr>
          <p:spPr>
            <a:xfrm>
              <a:off x="-1960150" y="3956600"/>
              <a:ext cx="308775" cy="51275"/>
            </a:xfrm>
            <a:custGeom>
              <a:rect b="b" l="l" r="r" t="t"/>
              <a:pathLst>
                <a:path extrusionOk="0" h="2051" w="12351">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58"/>
            <p:cNvSpPr/>
            <p:nvPr/>
          </p:nvSpPr>
          <p:spPr>
            <a:xfrm>
              <a:off x="-1934950" y="4025925"/>
              <a:ext cx="256000" cy="222125"/>
            </a:xfrm>
            <a:custGeom>
              <a:rect b="b" l="l" r="r" t="t"/>
              <a:pathLst>
                <a:path extrusionOk="0" h="8885" w="1024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53" name="Google Shape;1653;p58"/>
          <p:cNvSpPr/>
          <p:nvPr/>
        </p:nvSpPr>
        <p:spPr>
          <a:xfrm>
            <a:off x="6344939" y="714900"/>
            <a:ext cx="600000" cy="6000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54" name="Google Shape;1654;p58"/>
          <p:cNvGrpSpPr/>
          <p:nvPr/>
        </p:nvGrpSpPr>
        <p:grpSpPr>
          <a:xfrm>
            <a:off x="6466124" y="836082"/>
            <a:ext cx="357625" cy="357656"/>
            <a:chOff x="-5251625" y="3272950"/>
            <a:chExt cx="292225" cy="292250"/>
          </a:xfrm>
        </p:grpSpPr>
        <p:sp>
          <p:nvSpPr>
            <p:cNvPr id="1655" name="Google Shape;1655;p58"/>
            <p:cNvSpPr/>
            <p:nvPr/>
          </p:nvSpPr>
          <p:spPr>
            <a:xfrm>
              <a:off x="-5156325" y="3462775"/>
              <a:ext cx="33900" cy="33100"/>
            </a:xfrm>
            <a:custGeom>
              <a:rect b="b" l="l" r="r" t="t"/>
              <a:pathLst>
                <a:path extrusionOk="0" h="1324" w="1356">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58"/>
            <p:cNvSpPr/>
            <p:nvPr/>
          </p:nvSpPr>
          <p:spPr>
            <a:xfrm>
              <a:off x="-5251625" y="3272950"/>
              <a:ext cx="292225" cy="292250"/>
            </a:xfrm>
            <a:custGeom>
              <a:rect b="b" l="l" r="r" t="t"/>
              <a:pathLst>
                <a:path extrusionOk="0" h="11690" w="11689">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58"/>
            <p:cNvSpPr/>
            <p:nvPr/>
          </p:nvSpPr>
          <p:spPr>
            <a:xfrm>
              <a:off x="-5011400" y="3350150"/>
              <a:ext cx="33900" cy="33875"/>
            </a:xfrm>
            <a:custGeom>
              <a:rect b="b" l="l" r="r" t="t"/>
              <a:pathLst>
                <a:path extrusionOk="0" h="1355" w="1356">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58" name="Google Shape;1658;p58"/>
          <p:cNvSpPr txBox="1"/>
          <p:nvPr>
            <p:ph type="title"/>
          </p:nvPr>
        </p:nvSpPr>
        <p:spPr>
          <a:xfrm>
            <a:off x="733425" y="540000"/>
            <a:ext cx="2565300" cy="659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Skills</a:t>
            </a:r>
            <a:endParaRPr/>
          </a:p>
        </p:txBody>
      </p:sp>
      <p:grpSp>
        <p:nvGrpSpPr>
          <p:cNvPr id="1659" name="Google Shape;1659;p58"/>
          <p:cNvGrpSpPr/>
          <p:nvPr/>
        </p:nvGrpSpPr>
        <p:grpSpPr>
          <a:xfrm>
            <a:off x="-664203" y="1445309"/>
            <a:ext cx="3600066" cy="3432590"/>
            <a:chOff x="-969003" y="1445309"/>
            <a:chExt cx="3600066" cy="3432590"/>
          </a:xfrm>
        </p:grpSpPr>
        <p:sp>
          <p:nvSpPr>
            <p:cNvPr id="1660" name="Google Shape;1660;p58"/>
            <p:cNvSpPr/>
            <p:nvPr/>
          </p:nvSpPr>
          <p:spPr>
            <a:xfrm flipH="1">
              <a:off x="-969003" y="4869834"/>
              <a:ext cx="3600066" cy="5677"/>
            </a:xfrm>
            <a:custGeom>
              <a:rect b="b" l="l" r="r" t="t"/>
              <a:pathLst>
                <a:path extrusionOk="0" h="183" w="214737">
                  <a:moveTo>
                    <a:pt x="107368" y="1"/>
                  </a:moveTo>
                  <a:cubicBezTo>
                    <a:pt x="48059" y="1"/>
                    <a:pt x="0" y="31"/>
                    <a:pt x="0" y="92"/>
                  </a:cubicBezTo>
                  <a:cubicBezTo>
                    <a:pt x="0" y="152"/>
                    <a:pt x="48059" y="182"/>
                    <a:pt x="107368" y="182"/>
                  </a:cubicBezTo>
                  <a:cubicBezTo>
                    <a:pt x="166647" y="182"/>
                    <a:pt x="214736" y="152"/>
                    <a:pt x="214736" y="92"/>
                  </a:cubicBezTo>
                  <a:cubicBezTo>
                    <a:pt x="214736" y="31"/>
                    <a:pt x="166678" y="1"/>
                    <a:pt x="10736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58"/>
            <p:cNvSpPr/>
            <p:nvPr/>
          </p:nvSpPr>
          <p:spPr>
            <a:xfrm flipH="1">
              <a:off x="778225" y="4148328"/>
              <a:ext cx="491676" cy="551704"/>
            </a:xfrm>
            <a:custGeom>
              <a:rect b="b" l="l" r="r" t="t"/>
              <a:pathLst>
                <a:path extrusionOk="0" h="17784" w="15849">
                  <a:moveTo>
                    <a:pt x="6291" y="0"/>
                  </a:moveTo>
                  <a:lnTo>
                    <a:pt x="1" y="2299"/>
                  </a:lnTo>
                  <a:lnTo>
                    <a:pt x="12643" y="17784"/>
                  </a:lnTo>
                  <a:lnTo>
                    <a:pt x="15849" y="13882"/>
                  </a:lnTo>
                  <a:lnTo>
                    <a:pt x="629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58"/>
            <p:cNvSpPr/>
            <p:nvPr/>
          </p:nvSpPr>
          <p:spPr>
            <a:xfrm flipH="1">
              <a:off x="734104" y="4565838"/>
              <a:ext cx="217871" cy="260992"/>
            </a:xfrm>
            <a:custGeom>
              <a:rect b="b" l="l" r="r" t="t"/>
              <a:pathLst>
                <a:path extrusionOk="0" h="8413" w="7023">
                  <a:moveTo>
                    <a:pt x="5450" y="1"/>
                  </a:moveTo>
                  <a:lnTo>
                    <a:pt x="1760" y="4356"/>
                  </a:lnTo>
                  <a:lnTo>
                    <a:pt x="2123" y="4719"/>
                  </a:lnTo>
                  <a:cubicBezTo>
                    <a:pt x="2123" y="4719"/>
                    <a:pt x="1" y="8413"/>
                    <a:pt x="560" y="8413"/>
                  </a:cubicBezTo>
                  <a:cubicBezTo>
                    <a:pt x="601" y="8413"/>
                    <a:pt x="658" y="8392"/>
                    <a:pt x="731" y="8348"/>
                  </a:cubicBezTo>
                  <a:cubicBezTo>
                    <a:pt x="1669" y="7804"/>
                    <a:pt x="5812" y="2935"/>
                    <a:pt x="6811" y="1755"/>
                  </a:cubicBezTo>
                  <a:lnTo>
                    <a:pt x="7022" y="1453"/>
                  </a:lnTo>
                  <a:lnTo>
                    <a:pt x="545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58"/>
            <p:cNvSpPr/>
            <p:nvPr/>
          </p:nvSpPr>
          <p:spPr>
            <a:xfrm flipH="1">
              <a:off x="735993" y="4576169"/>
              <a:ext cx="55375" cy="80721"/>
            </a:xfrm>
            <a:custGeom>
              <a:rect b="b" l="l" r="r" t="t"/>
              <a:pathLst>
                <a:path extrusionOk="0" h="2602" w="1785">
                  <a:moveTo>
                    <a:pt x="635" y="0"/>
                  </a:moveTo>
                  <a:cubicBezTo>
                    <a:pt x="273" y="333"/>
                    <a:pt x="61" y="787"/>
                    <a:pt x="31" y="1271"/>
                  </a:cubicBezTo>
                  <a:cubicBezTo>
                    <a:pt x="0" y="1755"/>
                    <a:pt x="121" y="2208"/>
                    <a:pt x="424" y="2602"/>
                  </a:cubicBezTo>
                  <a:lnTo>
                    <a:pt x="1785" y="1089"/>
                  </a:lnTo>
                  <a:lnTo>
                    <a:pt x="63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58"/>
            <p:cNvSpPr/>
            <p:nvPr/>
          </p:nvSpPr>
          <p:spPr>
            <a:xfrm flipH="1">
              <a:off x="734104" y="4609022"/>
              <a:ext cx="211139" cy="218647"/>
            </a:xfrm>
            <a:custGeom>
              <a:rect b="b" l="l" r="r" t="t"/>
              <a:pathLst>
                <a:path extrusionOk="0" h="7048" w="6806">
                  <a:moveTo>
                    <a:pt x="6714" y="0"/>
                  </a:moveTo>
                  <a:lnTo>
                    <a:pt x="1664" y="5565"/>
                  </a:lnTo>
                  <a:cubicBezTo>
                    <a:pt x="1664" y="5565"/>
                    <a:pt x="1281" y="5374"/>
                    <a:pt x="1003" y="5374"/>
                  </a:cubicBezTo>
                  <a:cubicBezTo>
                    <a:pt x="915" y="5374"/>
                    <a:pt x="838" y="5393"/>
                    <a:pt x="787" y="5444"/>
                  </a:cubicBezTo>
                  <a:cubicBezTo>
                    <a:pt x="787" y="5444"/>
                    <a:pt x="0" y="7017"/>
                    <a:pt x="333" y="7047"/>
                  </a:cubicBezTo>
                  <a:cubicBezTo>
                    <a:pt x="334" y="7047"/>
                    <a:pt x="335" y="7047"/>
                    <a:pt x="336" y="7047"/>
                  </a:cubicBezTo>
                  <a:cubicBezTo>
                    <a:pt x="723" y="7047"/>
                    <a:pt x="5057" y="2322"/>
                    <a:pt x="6805" y="61"/>
                  </a:cubicBezTo>
                  <a:lnTo>
                    <a:pt x="671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58"/>
            <p:cNvSpPr/>
            <p:nvPr/>
          </p:nvSpPr>
          <p:spPr>
            <a:xfrm flipH="1">
              <a:off x="735065" y="4607130"/>
              <a:ext cx="199878" cy="216754"/>
            </a:xfrm>
            <a:custGeom>
              <a:rect b="b" l="l" r="r" t="t"/>
              <a:pathLst>
                <a:path extrusionOk="0" h="6987" w="6443">
                  <a:moveTo>
                    <a:pt x="6443" y="1"/>
                  </a:moveTo>
                  <a:cubicBezTo>
                    <a:pt x="6443" y="1"/>
                    <a:pt x="6413" y="1"/>
                    <a:pt x="6352" y="61"/>
                  </a:cubicBezTo>
                  <a:lnTo>
                    <a:pt x="6171" y="273"/>
                  </a:lnTo>
                  <a:lnTo>
                    <a:pt x="5505" y="1029"/>
                  </a:lnTo>
                  <a:cubicBezTo>
                    <a:pt x="4931" y="1664"/>
                    <a:pt x="4114" y="2571"/>
                    <a:pt x="3237" y="3539"/>
                  </a:cubicBezTo>
                  <a:cubicBezTo>
                    <a:pt x="2330" y="4507"/>
                    <a:pt x="1513" y="5384"/>
                    <a:pt x="908" y="6019"/>
                  </a:cubicBezTo>
                  <a:lnTo>
                    <a:pt x="182" y="6775"/>
                  </a:lnTo>
                  <a:lnTo>
                    <a:pt x="1" y="6987"/>
                  </a:lnTo>
                  <a:lnTo>
                    <a:pt x="213" y="6806"/>
                  </a:lnTo>
                  <a:lnTo>
                    <a:pt x="938" y="6049"/>
                  </a:lnTo>
                  <a:cubicBezTo>
                    <a:pt x="1543" y="5445"/>
                    <a:pt x="2360" y="4598"/>
                    <a:pt x="3267" y="3600"/>
                  </a:cubicBezTo>
                  <a:cubicBezTo>
                    <a:pt x="4175" y="2632"/>
                    <a:pt x="4991" y="1724"/>
                    <a:pt x="5536" y="1059"/>
                  </a:cubicBezTo>
                  <a:lnTo>
                    <a:pt x="6201" y="273"/>
                  </a:lnTo>
                  <a:cubicBezTo>
                    <a:pt x="6262" y="212"/>
                    <a:pt x="6322" y="122"/>
                    <a:pt x="6382" y="61"/>
                  </a:cubicBezTo>
                  <a:lnTo>
                    <a:pt x="644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58"/>
            <p:cNvSpPr/>
            <p:nvPr/>
          </p:nvSpPr>
          <p:spPr>
            <a:xfrm flipH="1">
              <a:off x="891729" y="4775058"/>
              <a:ext cx="31953" cy="8500"/>
            </a:xfrm>
            <a:custGeom>
              <a:rect b="b" l="l" r="r" t="t"/>
              <a:pathLst>
                <a:path extrusionOk="0" h="274" w="1030">
                  <a:moveTo>
                    <a:pt x="352" y="0"/>
                  </a:moveTo>
                  <a:cubicBezTo>
                    <a:pt x="235" y="0"/>
                    <a:pt x="118" y="33"/>
                    <a:pt x="1" y="92"/>
                  </a:cubicBezTo>
                  <a:cubicBezTo>
                    <a:pt x="92" y="77"/>
                    <a:pt x="182" y="69"/>
                    <a:pt x="273" y="69"/>
                  </a:cubicBezTo>
                  <a:cubicBezTo>
                    <a:pt x="364" y="69"/>
                    <a:pt x="455" y="77"/>
                    <a:pt x="545" y="92"/>
                  </a:cubicBezTo>
                  <a:cubicBezTo>
                    <a:pt x="696" y="122"/>
                    <a:pt x="878" y="213"/>
                    <a:pt x="1029" y="273"/>
                  </a:cubicBezTo>
                  <a:cubicBezTo>
                    <a:pt x="908" y="153"/>
                    <a:pt x="727" y="62"/>
                    <a:pt x="545" y="32"/>
                  </a:cubicBezTo>
                  <a:cubicBezTo>
                    <a:pt x="481" y="10"/>
                    <a:pt x="417" y="0"/>
                    <a:pt x="35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58"/>
            <p:cNvSpPr/>
            <p:nvPr/>
          </p:nvSpPr>
          <p:spPr>
            <a:xfrm flipH="1">
              <a:off x="875782" y="4724645"/>
              <a:ext cx="16938" cy="3568"/>
            </a:xfrm>
            <a:custGeom>
              <a:rect b="b" l="l" r="r" t="t"/>
              <a:pathLst>
                <a:path extrusionOk="0" h="115" w="546">
                  <a:moveTo>
                    <a:pt x="137" y="1"/>
                  </a:moveTo>
                  <a:cubicBezTo>
                    <a:pt x="92" y="1"/>
                    <a:pt x="46" y="8"/>
                    <a:pt x="1" y="23"/>
                  </a:cubicBezTo>
                  <a:cubicBezTo>
                    <a:pt x="1" y="54"/>
                    <a:pt x="122" y="84"/>
                    <a:pt x="273" y="114"/>
                  </a:cubicBezTo>
                  <a:lnTo>
                    <a:pt x="545" y="114"/>
                  </a:lnTo>
                  <a:cubicBezTo>
                    <a:pt x="545" y="84"/>
                    <a:pt x="424" y="54"/>
                    <a:pt x="273" y="23"/>
                  </a:cubicBezTo>
                  <a:cubicBezTo>
                    <a:pt x="228" y="8"/>
                    <a:pt x="182" y="1"/>
                    <a:pt x="13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58"/>
            <p:cNvSpPr/>
            <p:nvPr/>
          </p:nvSpPr>
          <p:spPr>
            <a:xfrm flipH="1">
              <a:off x="872029" y="4712205"/>
              <a:ext cx="15046" cy="2327"/>
            </a:xfrm>
            <a:custGeom>
              <a:rect b="b" l="l" r="r" t="t"/>
              <a:pathLst>
                <a:path extrusionOk="0" h="75" w="485">
                  <a:moveTo>
                    <a:pt x="242" y="1"/>
                  </a:moveTo>
                  <a:cubicBezTo>
                    <a:pt x="121" y="31"/>
                    <a:pt x="0" y="61"/>
                    <a:pt x="0" y="61"/>
                  </a:cubicBezTo>
                  <a:cubicBezTo>
                    <a:pt x="0" y="61"/>
                    <a:pt x="54" y="75"/>
                    <a:pt x="126" y="75"/>
                  </a:cubicBezTo>
                  <a:cubicBezTo>
                    <a:pt x="162" y="75"/>
                    <a:pt x="202" y="71"/>
                    <a:pt x="242" y="61"/>
                  </a:cubicBezTo>
                  <a:cubicBezTo>
                    <a:pt x="394" y="61"/>
                    <a:pt x="484" y="1"/>
                    <a:pt x="48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58"/>
            <p:cNvSpPr/>
            <p:nvPr/>
          </p:nvSpPr>
          <p:spPr>
            <a:xfrm flipH="1">
              <a:off x="878605" y="4694398"/>
              <a:ext cx="12223" cy="14084"/>
            </a:xfrm>
            <a:custGeom>
              <a:rect b="b" l="l" r="r" t="t"/>
              <a:pathLst>
                <a:path extrusionOk="0" h="454" w="394">
                  <a:moveTo>
                    <a:pt x="394" y="0"/>
                  </a:moveTo>
                  <a:cubicBezTo>
                    <a:pt x="393" y="0"/>
                    <a:pt x="303" y="91"/>
                    <a:pt x="182" y="212"/>
                  </a:cubicBezTo>
                  <a:cubicBezTo>
                    <a:pt x="61" y="333"/>
                    <a:pt x="0" y="424"/>
                    <a:pt x="0" y="454"/>
                  </a:cubicBezTo>
                  <a:cubicBezTo>
                    <a:pt x="31" y="454"/>
                    <a:pt x="121" y="363"/>
                    <a:pt x="242" y="242"/>
                  </a:cubicBezTo>
                  <a:cubicBezTo>
                    <a:pt x="333" y="121"/>
                    <a:pt x="394" y="0"/>
                    <a:pt x="3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58"/>
            <p:cNvSpPr/>
            <p:nvPr/>
          </p:nvSpPr>
          <p:spPr>
            <a:xfrm flipH="1">
              <a:off x="884221" y="4684067"/>
              <a:ext cx="14115" cy="16907"/>
            </a:xfrm>
            <a:custGeom>
              <a:rect b="b" l="l" r="r" t="t"/>
              <a:pathLst>
                <a:path extrusionOk="0" h="545" w="455">
                  <a:moveTo>
                    <a:pt x="454" y="1"/>
                  </a:moveTo>
                  <a:cubicBezTo>
                    <a:pt x="424" y="1"/>
                    <a:pt x="333" y="122"/>
                    <a:pt x="242" y="273"/>
                  </a:cubicBezTo>
                  <a:cubicBezTo>
                    <a:pt x="121" y="424"/>
                    <a:pt x="0" y="515"/>
                    <a:pt x="31" y="545"/>
                  </a:cubicBezTo>
                  <a:cubicBezTo>
                    <a:pt x="31" y="545"/>
                    <a:pt x="182" y="484"/>
                    <a:pt x="303" y="333"/>
                  </a:cubicBezTo>
                  <a:cubicBezTo>
                    <a:pt x="363" y="243"/>
                    <a:pt x="424" y="122"/>
                    <a:pt x="4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58"/>
            <p:cNvSpPr/>
            <p:nvPr/>
          </p:nvSpPr>
          <p:spPr>
            <a:xfrm flipH="1">
              <a:off x="890798" y="4720581"/>
              <a:ext cx="31922" cy="19823"/>
            </a:xfrm>
            <a:custGeom>
              <a:rect b="b" l="l" r="r" t="t"/>
              <a:pathLst>
                <a:path extrusionOk="0" h="639" w="1029">
                  <a:moveTo>
                    <a:pt x="696" y="64"/>
                  </a:moveTo>
                  <a:cubicBezTo>
                    <a:pt x="777" y="64"/>
                    <a:pt x="859" y="77"/>
                    <a:pt x="931" y="105"/>
                  </a:cubicBezTo>
                  <a:lnTo>
                    <a:pt x="931" y="105"/>
                  </a:lnTo>
                  <a:cubicBezTo>
                    <a:pt x="882" y="151"/>
                    <a:pt x="805" y="213"/>
                    <a:pt x="696" y="275"/>
                  </a:cubicBezTo>
                  <a:cubicBezTo>
                    <a:pt x="605" y="366"/>
                    <a:pt x="484" y="427"/>
                    <a:pt x="393" y="487"/>
                  </a:cubicBezTo>
                  <a:cubicBezTo>
                    <a:pt x="333" y="517"/>
                    <a:pt x="242" y="548"/>
                    <a:pt x="182" y="578"/>
                  </a:cubicBezTo>
                  <a:cubicBezTo>
                    <a:pt x="166" y="585"/>
                    <a:pt x="151" y="589"/>
                    <a:pt x="137" y="589"/>
                  </a:cubicBezTo>
                  <a:cubicBezTo>
                    <a:pt x="95" y="589"/>
                    <a:pt x="61" y="555"/>
                    <a:pt x="61" y="487"/>
                  </a:cubicBezTo>
                  <a:cubicBezTo>
                    <a:pt x="91" y="336"/>
                    <a:pt x="182" y="215"/>
                    <a:pt x="333" y="154"/>
                  </a:cubicBezTo>
                  <a:cubicBezTo>
                    <a:pt x="424" y="94"/>
                    <a:pt x="575" y="64"/>
                    <a:pt x="696" y="64"/>
                  </a:cubicBezTo>
                  <a:close/>
                  <a:moveTo>
                    <a:pt x="638" y="0"/>
                  </a:moveTo>
                  <a:cubicBezTo>
                    <a:pt x="356" y="0"/>
                    <a:pt x="85" y="204"/>
                    <a:pt x="0" y="487"/>
                  </a:cubicBezTo>
                  <a:cubicBezTo>
                    <a:pt x="0" y="548"/>
                    <a:pt x="30" y="608"/>
                    <a:pt x="61" y="638"/>
                  </a:cubicBezTo>
                  <a:lnTo>
                    <a:pt x="212" y="638"/>
                  </a:lnTo>
                  <a:cubicBezTo>
                    <a:pt x="303" y="608"/>
                    <a:pt x="363" y="578"/>
                    <a:pt x="424" y="517"/>
                  </a:cubicBezTo>
                  <a:cubicBezTo>
                    <a:pt x="544" y="457"/>
                    <a:pt x="665" y="396"/>
                    <a:pt x="756" y="306"/>
                  </a:cubicBezTo>
                  <a:cubicBezTo>
                    <a:pt x="822" y="240"/>
                    <a:pt x="887" y="174"/>
                    <a:pt x="941" y="109"/>
                  </a:cubicBezTo>
                  <a:lnTo>
                    <a:pt x="941" y="109"/>
                  </a:lnTo>
                  <a:cubicBezTo>
                    <a:pt x="973" y="121"/>
                    <a:pt x="1002" y="137"/>
                    <a:pt x="1028" y="154"/>
                  </a:cubicBezTo>
                  <a:cubicBezTo>
                    <a:pt x="1028" y="124"/>
                    <a:pt x="998" y="94"/>
                    <a:pt x="968" y="94"/>
                  </a:cubicBezTo>
                  <a:lnTo>
                    <a:pt x="957" y="90"/>
                  </a:lnTo>
                  <a:lnTo>
                    <a:pt x="957" y="90"/>
                  </a:lnTo>
                  <a:cubicBezTo>
                    <a:pt x="972" y="71"/>
                    <a:pt x="986" y="52"/>
                    <a:pt x="998" y="33"/>
                  </a:cubicBezTo>
                  <a:lnTo>
                    <a:pt x="998" y="33"/>
                  </a:lnTo>
                  <a:cubicBezTo>
                    <a:pt x="998" y="33"/>
                    <a:pt x="982" y="54"/>
                    <a:pt x="949" y="87"/>
                  </a:cubicBezTo>
                  <a:lnTo>
                    <a:pt x="949" y="87"/>
                  </a:lnTo>
                  <a:lnTo>
                    <a:pt x="696" y="3"/>
                  </a:lnTo>
                  <a:cubicBezTo>
                    <a:pt x="676" y="1"/>
                    <a:pt x="657" y="0"/>
                    <a:pt x="63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58"/>
            <p:cNvSpPr/>
            <p:nvPr/>
          </p:nvSpPr>
          <p:spPr>
            <a:xfrm flipH="1">
              <a:off x="890798" y="4700603"/>
              <a:ext cx="14115" cy="23856"/>
            </a:xfrm>
            <a:custGeom>
              <a:rect b="b" l="l" r="r" t="t"/>
              <a:pathLst>
                <a:path extrusionOk="0" h="769" w="455">
                  <a:moveTo>
                    <a:pt x="208" y="0"/>
                  </a:moveTo>
                  <a:cubicBezTo>
                    <a:pt x="173" y="0"/>
                    <a:pt x="132" y="15"/>
                    <a:pt x="91" y="42"/>
                  </a:cubicBezTo>
                  <a:cubicBezTo>
                    <a:pt x="31" y="133"/>
                    <a:pt x="1" y="254"/>
                    <a:pt x="31" y="375"/>
                  </a:cubicBezTo>
                  <a:cubicBezTo>
                    <a:pt x="61" y="466"/>
                    <a:pt x="91" y="556"/>
                    <a:pt x="152" y="647"/>
                  </a:cubicBezTo>
                  <a:cubicBezTo>
                    <a:pt x="212" y="708"/>
                    <a:pt x="303" y="738"/>
                    <a:pt x="394" y="768"/>
                  </a:cubicBezTo>
                  <a:cubicBezTo>
                    <a:pt x="333" y="708"/>
                    <a:pt x="273" y="677"/>
                    <a:pt x="212" y="617"/>
                  </a:cubicBezTo>
                  <a:cubicBezTo>
                    <a:pt x="182" y="526"/>
                    <a:pt x="122" y="435"/>
                    <a:pt x="122" y="375"/>
                  </a:cubicBezTo>
                  <a:cubicBezTo>
                    <a:pt x="91" y="254"/>
                    <a:pt x="91" y="163"/>
                    <a:pt x="152" y="72"/>
                  </a:cubicBezTo>
                  <a:cubicBezTo>
                    <a:pt x="162" y="69"/>
                    <a:pt x="171" y="68"/>
                    <a:pt x="180" y="68"/>
                  </a:cubicBezTo>
                  <a:cubicBezTo>
                    <a:pt x="255" y="68"/>
                    <a:pt x="306" y="170"/>
                    <a:pt x="333" y="224"/>
                  </a:cubicBezTo>
                  <a:cubicBezTo>
                    <a:pt x="364" y="314"/>
                    <a:pt x="394" y="405"/>
                    <a:pt x="394" y="496"/>
                  </a:cubicBezTo>
                  <a:lnTo>
                    <a:pt x="394" y="738"/>
                  </a:lnTo>
                  <a:cubicBezTo>
                    <a:pt x="424" y="677"/>
                    <a:pt x="454" y="587"/>
                    <a:pt x="424" y="496"/>
                  </a:cubicBezTo>
                  <a:cubicBezTo>
                    <a:pt x="424" y="405"/>
                    <a:pt x="424" y="314"/>
                    <a:pt x="394" y="224"/>
                  </a:cubicBezTo>
                  <a:cubicBezTo>
                    <a:pt x="364" y="163"/>
                    <a:pt x="333" y="103"/>
                    <a:pt x="303" y="72"/>
                  </a:cubicBezTo>
                  <a:cubicBezTo>
                    <a:pt x="287" y="23"/>
                    <a:pt x="252" y="0"/>
                    <a:pt x="20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58"/>
            <p:cNvSpPr/>
            <p:nvPr/>
          </p:nvSpPr>
          <p:spPr>
            <a:xfrm flipH="1">
              <a:off x="772568" y="4577099"/>
              <a:ext cx="25376" cy="78859"/>
            </a:xfrm>
            <a:custGeom>
              <a:rect b="b" l="l" r="r" t="t"/>
              <a:pathLst>
                <a:path extrusionOk="0" h="2542" w="818">
                  <a:moveTo>
                    <a:pt x="817" y="1"/>
                  </a:moveTo>
                  <a:cubicBezTo>
                    <a:pt x="787" y="1"/>
                    <a:pt x="757" y="1"/>
                    <a:pt x="696" y="61"/>
                  </a:cubicBezTo>
                  <a:lnTo>
                    <a:pt x="485" y="273"/>
                  </a:lnTo>
                  <a:cubicBezTo>
                    <a:pt x="61" y="848"/>
                    <a:pt x="1" y="1604"/>
                    <a:pt x="364" y="2239"/>
                  </a:cubicBezTo>
                  <a:cubicBezTo>
                    <a:pt x="394" y="2299"/>
                    <a:pt x="454" y="2390"/>
                    <a:pt x="545" y="2481"/>
                  </a:cubicBezTo>
                  <a:cubicBezTo>
                    <a:pt x="545" y="2511"/>
                    <a:pt x="575" y="2541"/>
                    <a:pt x="636" y="2541"/>
                  </a:cubicBezTo>
                  <a:cubicBezTo>
                    <a:pt x="636" y="2541"/>
                    <a:pt x="515" y="2420"/>
                    <a:pt x="394" y="2209"/>
                  </a:cubicBezTo>
                  <a:cubicBezTo>
                    <a:pt x="243" y="1906"/>
                    <a:pt x="152" y="1573"/>
                    <a:pt x="182" y="1241"/>
                  </a:cubicBezTo>
                  <a:cubicBezTo>
                    <a:pt x="212" y="908"/>
                    <a:pt x="333" y="575"/>
                    <a:pt x="545" y="303"/>
                  </a:cubicBezTo>
                  <a:cubicBezTo>
                    <a:pt x="605" y="212"/>
                    <a:pt x="696" y="91"/>
                    <a:pt x="8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58"/>
            <p:cNvSpPr/>
            <p:nvPr/>
          </p:nvSpPr>
          <p:spPr>
            <a:xfrm flipH="1">
              <a:off x="805422" y="4661544"/>
              <a:ext cx="34745" cy="38499"/>
            </a:xfrm>
            <a:custGeom>
              <a:rect b="b" l="l" r="r" t="t"/>
              <a:pathLst>
                <a:path extrusionOk="0" h="1241" w="1120">
                  <a:moveTo>
                    <a:pt x="1120" y="1"/>
                  </a:moveTo>
                  <a:cubicBezTo>
                    <a:pt x="1089" y="1"/>
                    <a:pt x="878" y="303"/>
                    <a:pt x="575" y="636"/>
                  </a:cubicBezTo>
                  <a:cubicBezTo>
                    <a:pt x="243" y="969"/>
                    <a:pt x="1" y="1241"/>
                    <a:pt x="1" y="1241"/>
                  </a:cubicBezTo>
                  <a:cubicBezTo>
                    <a:pt x="243" y="1059"/>
                    <a:pt x="424" y="878"/>
                    <a:pt x="605" y="666"/>
                  </a:cubicBezTo>
                  <a:cubicBezTo>
                    <a:pt x="817" y="485"/>
                    <a:pt x="968" y="243"/>
                    <a:pt x="112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58"/>
            <p:cNvSpPr/>
            <p:nvPr/>
          </p:nvSpPr>
          <p:spPr>
            <a:xfrm flipH="1">
              <a:off x="777284" y="4636229"/>
              <a:ext cx="5646" cy="10579"/>
            </a:xfrm>
            <a:custGeom>
              <a:rect b="b" l="l" r="r" t="t"/>
              <a:pathLst>
                <a:path extrusionOk="0" h="341" w="182">
                  <a:moveTo>
                    <a:pt x="31" y="0"/>
                  </a:moveTo>
                  <a:cubicBezTo>
                    <a:pt x="1" y="0"/>
                    <a:pt x="1" y="91"/>
                    <a:pt x="31" y="182"/>
                  </a:cubicBezTo>
                  <a:cubicBezTo>
                    <a:pt x="81" y="282"/>
                    <a:pt x="131" y="341"/>
                    <a:pt x="164" y="341"/>
                  </a:cubicBezTo>
                  <a:cubicBezTo>
                    <a:pt x="171" y="341"/>
                    <a:pt x="177" y="338"/>
                    <a:pt x="182" y="333"/>
                  </a:cubicBezTo>
                  <a:cubicBezTo>
                    <a:pt x="182" y="333"/>
                    <a:pt x="152" y="242"/>
                    <a:pt x="91" y="182"/>
                  </a:cubicBezTo>
                  <a:cubicBezTo>
                    <a:pt x="61" y="91"/>
                    <a:pt x="31" y="0"/>
                    <a:pt x="3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58"/>
            <p:cNvSpPr/>
            <p:nvPr/>
          </p:nvSpPr>
          <p:spPr>
            <a:xfrm flipH="1">
              <a:off x="783829" y="4616499"/>
              <a:ext cx="2854" cy="8500"/>
            </a:xfrm>
            <a:custGeom>
              <a:rect b="b" l="l" r="r" t="t"/>
              <a:pathLst>
                <a:path extrusionOk="0" h="274" w="92">
                  <a:moveTo>
                    <a:pt x="31" y="1"/>
                  </a:moveTo>
                  <a:cubicBezTo>
                    <a:pt x="31" y="1"/>
                    <a:pt x="1" y="61"/>
                    <a:pt x="1" y="152"/>
                  </a:cubicBezTo>
                  <a:cubicBezTo>
                    <a:pt x="1" y="213"/>
                    <a:pt x="31" y="273"/>
                    <a:pt x="61" y="273"/>
                  </a:cubicBezTo>
                  <a:cubicBezTo>
                    <a:pt x="91" y="273"/>
                    <a:pt x="91" y="213"/>
                    <a:pt x="91" y="152"/>
                  </a:cubicBezTo>
                  <a:cubicBezTo>
                    <a:pt x="91" y="61"/>
                    <a:pt x="31" y="1"/>
                    <a:pt x="3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58"/>
            <p:cNvSpPr/>
            <p:nvPr/>
          </p:nvSpPr>
          <p:spPr>
            <a:xfrm flipH="1">
              <a:off x="778214" y="4597419"/>
              <a:ext cx="5646" cy="9741"/>
            </a:xfrm>
            <a:custGeom>
              <a:rect b="b" l="l" r="r" t="t"/>
              <a:pathLst>
                <a:path extrusionOk="0" h="314" w="182">
                  <a:moveTo>
                    <a:pt x="168" y="0"/>
                  </a:moveTo>
                  <a:cubicBezTo>
                    <a:pt x="141" y="0"/>
                    <a:pt x="77" y="40"/>
                    <a:pt x="31" y="132"/>
                  </a:cubicBezTo>
                  <a:cubicBezTo>
                    <a:pt x="0" y="223"/>
                    <a:pt x="31" y="314"/>
                    <a:pt x="31" y="314"/>
                  </a:cubicBezTo>
                  <a:cubicBezTo>
                    <a:pt x="61" y="314"/>
                    <a:pt x="61" y="223"/>
                    <a:pt x="91" y="132"/>
                  </a:cubicBezTo>
                  <a:cubicBezTo>
                    <a:pt x="121" y="72"/>
                    <a:pt x="182" y="11"/>
                    <a:pt x="182" y="11"/>
                  </a:cubicBezTo>
                  <a:cubicBezTo>
                    <a:pt x="182" y="4"/>
                    <a:pt x="177" y="0"/>
                    <a:pt x="16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58"/>
            <p:cNvSpPr/>
            <p:nvPr/>
          </p:nvSpPr>
          <p:spPr>
            <a:xfrm flipH="1">
              <a:off x="771637" y="4585538"/>
              <a:ext cx="2854" cy="4995"/>
            </a:xfrm>
            <a:custGeom>
              <a:rect b="b" l="l" r="r" t="t"/>
              <a:pathLst>
                <a:path extrusionOk="0" h="161" w="92">
                  <a:moveTo>
                    <a:pt x="91" y="1"/>
                  </a:moveTo>
                  <a:cubicBezTo>
                    <a:pt x="61" y="1"/>
                    <a:pt x="1" y="31"/>
                    <a:pt x="1" y="61"/>
                  </a:cubicBezTo>
                  <a:lnTo>
                    <a:pt x="1" y="152"/>
                  </a:lnTo>
                  <a:cubicBezTo>
                    <a:pt x="6" y="158"/>
                    <a:pt x="13" y="160"/>
                    <a:pt x="21" y="160"/>
                  </a:cubicBezTo>
                  <a:cubicBezTo>
                    <a:pt x="52" y="160"/>
                    <a:pt x="91" y="116"/>
                    <a:pt x="91" y="92"/>
                  </a:cubicBezTo>
                  <a:lnTo>
                    <a:pt x="9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58"/>
            <p:cNvSpPr/>
            <p:nvPr/>
          </p:nvSpPr>
          <p:spPr>
            <a:xfrm flipH="1">
              <a:off x="1746515" y="4609953"/>
              <a:ext cx="223331" cy="212070"/>
            </a:xfrm>
            <a:custGeom>
              <a:rect b="b" l="l" r="r" t="t"/>
              <a:pathLst>
                <a:path extrusionOk="0" h="6836" w="7199">
                  <a:moveTo>
                    <a:pt x="1119" y="0"/>
                  </a:moveTo>
                  <a:lnTo>
                    <a:pt x="0" y="6836"/>
                  </a:lnTo>
                  <a:lnTo>
                    <a:pt x="5868" y="6836"/>
                  </a:lnTo>
                  <a:lnTo>
                    <a:pt x="7198" y="1271"/>
                  </a:lnTo>
                  <a:lnTo>
                    <a:pt x="111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58"/>
            <p:cNvSpPr/>
            <p:nvPr/>
          </p:nvSpPr>
          <p:spPr>
            <a:xfrm flipH="1">
              <a:off x="1786878" y="4809804"/>
              <a:ext cx="327474" cy="67164"/>
            </a:xfrm>
            <a:custGeom>
              <a:rect b="b" l="l" r="r" t="t"/>
              <a:pathLst>
                <a:path extrusionOk="0" h="2165" w="10556">
                  <a:moveTo>
                    <a:pt x="10556" y="0"/>
                  </a:moveTo>
                  <a:lnTo>
                    <a:pt x="4840" y="31"/>
                  </a:lnTo>
                  <a:lnTo>
                    <a:pt x="4840" y="575"/>
                  </a:lnTo>
                  <a:cubicBezTo>
                    <a:pt x="4840" y="575"/>
                    <a:pt x="1" y="1452"/>
                    <a:pt x="1150" y="1845"/>
                  </a:cubicBezTo>
                  <a:cubicBezTo>
                    <a:pt x="1893" y="2108"/>
                    <a:pt x="5432" y="2164"/>
                    <a:pt x="7931" y="2164"/>
                  </a:cubicBezTo>
                  <a:cubicBezTo>
                    <a:pt x="8890" y="2164"/>
                    <a:pt x="9696" y="2156"/>
                    <a:pt x="10132" y="2148"/>
                  </a:cubicBezTo>
                  <a:lnTo>
                    <a:pt x="10465" y="2148"/>
                  </a:lnTo>
                  <a:lnTo>
                    <a:pt x="1055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58"/>
            <p:cNvSpPr/>
            <p:nvPr/>
          </p:nvSpPr>
          <p:spPr>
            <a:xfrm flipH="1">
              <a:off x="1787803" y="4824354"/>
              <a:ext cx="64775" cy="49264"/>
            </a:xfrm>
            <a:custGeom>
              <a:rect b="b" l="l" r="r" t="t"/>
              <a:pathLst>
                <a:path extrusionOk="0" h="1588" w="2088">
                  <a:moveTo>
                    <a:pt x="1848" y="0"/>
                  </a:moveTo>
                  <a:cubicBezTo>
                    <a:pt x="1454" y="0"/>
                    <a:pt x="1085" y="126"/>
                    <a:pt x="757" y="378"/>
                  </a:cubicBezTo>
                  <a:cubicBezTo>
                    <a:pt x="364" y="681"/>
                    <a:pt x="92" y="1074"/>
                    <a:pt x="1" y="1558"/>
                  </a:cubicBezTo>
                  <a:lnTo>
                    <a:pt x="2027" y="1588"/>
                  </a:lnTo>
                  <a:lnTo>
                    <a:pt x="2088" y="15"/>
                  </a:lnTo>
                  <a:cubicBezTo>
                    <a:pt x="2007" y="5"/>
                    <a:pt x="1927" y="0"/>
                    <a:pt x="184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58"/>
            <p:cNvSpPr/>
            <p:nvPr/>
          </p:nvSpPr>
          <p:spPr>
            <a:xfrm flipH="1">
              <a:off x="1788739" y="4842627"/>
              <a:ext cx="301228" cy="35273"/>
            </a:xfrm>
            <a:custGeom>
              <a:rect b="b" l="l" r="r" t="t"/>
              <a:pathLst>
                <a:path extrusionOk="0" h="1137" w="9710">
                  <a:moveTo>
                    <a:pt x="1725" y="1"/>
                  </a:moveTo>
                  <a:cubicBezTo>
                    <a:pt x="1725" y="1"/>
                    <a:pt x="1" y="455"/>
                    <a:pt x="213" y="727"/>
                  </a:cubicBezTo>
                  <a:cubicBezTo>
                    <a:pt x="355" y="941"/>
                    <a:pt x="4391" y="1136"/>
                    <a:pt x="7491" y="1136"/>
                  </a:cubicBezTo>
                  <a:cubicBezTo>
                    <a:pt x="8331" y="1136"/>
                    <a:pt x="9103" y="1122"/>
                    <a:pt x="9709" y="1090"/>
                  </a:cubicBezTo>
                  <a:lnTo>
                    <a:pt x="9709" y="969"/>
                  </a:lnTo>
                  <a:lnTo>
                    <a:pt x="2179" y="787"/>
                  </a:lnTo>
                  <a:cubicBezTo>
                    <a:pt x="2179" y="787"/>
                    <a:pt x="2027" y="31"/>
                    <a:pt x="172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58"/>
            <p:cNvSpPr/>
            <p:nvPr/>
          </p:nvSpPr>
          <p:spPr>
            <a:xfrm flipH="1">
              <a:off x="1785915" y="4862357"/>
              <a:ext cx="287144" cy="10330"/>
            </a:xfrm>
            <a:custGeom>
              <a:rect b="b" l="l" r="r" t="t"/>
              <a:pathLst>
                <a:path extrusionOk="0" h="333" w="9256">
                  <a:moveTo>
                    <a:pt x="0" y="0"/>
                  </a:moveTo>
                  <a:lnTo>
                    <a:pt x="1029" y="91"/>
                  </a:lnTo>
                  <a:cubicBezTo>
                    <a:pt x="1906" y="151"/>
                    <a:pt x="3085" y="212"/>
                    <a:pt x="4446" y="272"/>
                  </a:cubicBezTo>
                  <a:cubicBezTo>
                    <a:pt x="5777" y="333"/>
                    <a:pt x="6957" y="333"/>
                    <a:pt x="7834" y="333"/>
                  </a:cubicBezTo>
                  <a:lnTo>
                    <a:pt x="9255" y="333"/>
                  </a:lnTo>
                  <a:lnTo>
                    <a:pt x="9134" y="272"/>
                  </a:lnTo>
                  <a:lnTo>
                    <a:pt x="7834" y="272"/>
                  </a:lnTo>
                  <a:cubicBezTo>
                    <a:pt x="6957" y="272"/>
                    <a:pt x="5777" y="242"/>
                    <a:pt x="4446" y="212"/>
                  </a:cubicBezTo>
                  <a:cubicBezTo>
                    <a:pt x="3085" y="151"/>
                    <a:pt x="1906" y="91"/>
                    <a:pt x="1029" y="30"/>
                  </a:cubicBezTo>
                  <a:lnTo>
                    <a:pt x="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58"/>
            <p:cNvSpPr/>
            <p:nvPr/>
          </p:nvSpPr>
          <p:spPr>
            <a:xfrm flipH="1">
              <a:off x="2022368" y="4840765"/>
              <a:ext cx="15977" cy="28168"/>
            </a:xfrm>
            <a:custGeom>
              <a:rect b="b" l="l" r="r" t="t"/>
              <a:pathLst>
                <a:path extrusionOk="0" h="908" w="515">
                  <a:moveTo>
                    <a:pt x="0" y="0"/>
                  </a:moveTo>
                  <a:cubicBezTo>
                    <a:pt x="121" y="121"/>
                    <a:pt x="242" y="273"/>
                    <a:pt x="333" y="424"/>
                  </a:cubicBezTo>
                  <a:cubicBezTo>
                    <a:pt x="394" y="575"/>
                    <a:pt x="454" y="726"/>
                    <a:pt x="515" y="908"/>
                  </a:cubicBezTo>
                  <a:cubicBezTo>
                    <a:pt x="515" y="726"/>
                    <a:pt x="484" y="545"/>
                    <a:pt x="363" y="394"/>
                  </a:cubicBezTo>
                  <a:cubicBezTo>
                    <a:pt x="303" y="212"/>
                    <a:pt x="152" y="91"/>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58"/>
            <p:cNvSpPr/>
            <p:nvPr/>
          </p:nvSpPr>
          <p:spPr>
            <a:xfrm flipH="1">
              <a:off x="1969815" y="4829504"/>
              <a:ext cx="9431" cy="15046"/>
            </a:xfrm>
            <a:custGeom>
              <a:rect b="b" l="l" r="r" t="t"/>
              <a:pathLst>
                <a:path extrusionOk="0" h="485" w="304">
                  <a:moveTo>
                    <a:pt x="1" y="0"/>
                  </a:moveTo>
                  <a:cubicBezTo>
                    <a:pt x="1" y="0"/>
                    <a:pt x="31" y="121"/>
                    <a:pt x="122" y="273"/>
                  </a:cubicBezTo>
                  <a:cubicBezTo>
                    <a:pt x="212" y="394"/>
                    <a:pt x="303" y="484"/>
                    <a:pt x="303" y="484"/>
                  </a:cubicBezTo>
                  <a:cubicBezTo>
                    <a:pt x="303" y="484"/>
                    <a:pt x="273" y="363"/>
                    <a:pt x="182" y="212"/>
                  </a:cubicBezTo>
                  <a:cubicBezTo>
                    <a:pt x="92" y="91"/>
                    <a:pt x="31" y="0"/>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58"/>
            <p:cNvSpPr/>
            <p:nvPr/>
          </p:nvSpPr>
          <p:spPr>
            <a:xfrm flipH="1">
              <a:off x="1954800" y="4827611"/>
              <a:ext cx="11292" cy="10362"/>
            </a:xfrm>
            <a:custGeom>
              <a:rect b="b" l="l" r="r" t="t"/>
              <a:pathLst>
                <a:path extrusionOk="0" h="334" w="364">
                  <a:moveTo>
                    <a:pt x="0" y="1"/>
                  </a:moveTo>
                  <a:cubicBezTo>
                    <a:pt x="0" y="1"/>
                    <a:pt x="61" y="92"/>
                    <a:pt x="151" y="182"/>
                  </a:cubicBezTo>
                  <a:cubicBezTo>
                    <a:pt x="242" y="273"/>
                    <a:pt x="333" y="334"/>
                    <a:pt x="333" y="334"/>
                  </a:cubicBezTo>
                  <a:cubicBezTo>
                    <a:pt x="363" y="303"/>
                    <a:pt x="272" y="213"/>
                    <a:pt x="182" y="122"/>
                  </a:cubicBezTo>
                  <a:cubicBezTo>
                    <a:pt x="91" y="31"/>
                    <a:pt x="0" y="1"/>
                    <a:pt x="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58"/>
            <p:cNvSpPr/>
            <p:nvPr/>
          </p:nvSpPr>
          <p:spPr>
            <a:xfrm flipH="1">
              <a:off x="1946361" y="4819732"/>
              <a:ext cx="17869" cy="2699"/>
            </a:xfrm>
            <a:custGeom>
              <a:rect b="b" l="l" r="r" t="t"/>
              <a:pathLst>
                <a:path extrusionOk="0" h="87" w="576">
                  <a:moveTo>
                    <a:pt x="204" y="0"/>
                  </a:moveTo>
                  <a:cubicBezTo>
                    <a:pt x="129" y="0"/>
                    <a:pt x="65" y="22"/>
                    <a:pt x="1" y="43"/>
                  </a:cubicBezTo>
                  <a:cubicBezTo>
                    <a:pt x="91" y="74"/>
                    <a:pt x="182" y="74"/>
                    <a:pt x="303" y="74"/>
                  </a:cubicBezTo>
                  <a:cubicBezTo>
                    <a:pt x="330" y="82"/>
                    <a:pt x="356" y="86"/>
                    <a:pt x="383" y="86"/>
                  </a:cubicBezTo>
                  <a:cubicBezTo>
                    <a:pt x="447" y="86"/>
                    <a:pt x="511" y="65"/>
                    <a:pt x="575" y="43"/>
                  </a:cubicBezTo>
                  <a:cubicBezTo>
                    <a:pt x="511" y="22"/>
                    <a:pt x="447" y="0"/>
                    <a:pt x="383" y="0"/>
                  </a:cubicBezTo>
                  <a:cubicBezTo>
                    <a:pt x="356" y="0"/>
                    <a:pt x="330" y="4"/>
                    <a:pt x="303" y="13"/>
                  </a:cubicBezTo>
                  <a:cubicBezTo>
                    <a:pt x="268" y="4"/>
                    <a:pt x="235" y="0"/>
                    <a:pt x="20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58"/>
            <p:cNvSpPr/>
            <p:nvPr/>
          </p:nvSpPr>
          <p:spPr>
            <a:xfrm flipH="1">
              <a:off x="1942608" y="4809804"/>
              <a:ext cx="21623" cy="2854"/>
            </a:xfrm>
            <a:custGeom>
              <a:rect b="b" l="l" r="r" t="t"/>
              <a:pathLst>
                <a:path extrusionOk="0" h="92" w="697">
                  <a:moveTo>
                    <a:pt x="696" y="0"/>
                  </a:moveTo>
                  <a:cubicBezTo>
                    <a:pt x="575" y="0"/>
                    <a:pt x="454" y="0"/>
                    <a:pt x="333" y="31"/>
                  </a:cubicBezTo>
                  <a:cubicBezTo>
                    <a:pt x="288" y="15"/>
                    <a:pt x="235" y="8"/>
                    <a:pt x="178" y="8"/>
                  </a:cubicBezTo>
                  <a:cubicBezTo>
                    <a:pt x="122" y="8"/>
                    <a:pt x="61" y="15"/>
                    <a:pt x="1" y="31"/>
                  </a:cubicBezTo>
                  <a:cubicBezTo>
                    <a:pt x="122" y="61"/>
                    <a:pt x="243" y="91"/>
                    <a:pt x="364" y="91"/>
                  </a:cubicBezTo>
                  <a:cubicBezTo>
                    <a:pt x="454" y="91"/>
                    <a:pt x="575" y="61"/>
                    <a:pt x="69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58"/>
            <p:cNvSpPr/>
            <p:nvPr/>
          </p:nvSpPr>
          <p:spPr>
            <a:xfrm flipH="1">
              <a:off x="1975462" y="4812844"/>
              <a:ext cx="33815" cy="19513"/>
            </a:xfrm>
            <a:custGeom>
              <a:rect b="b" l="l" r="r" t="t"/>
              <a:pathLst>
                <a:path extrusionOk="0" h="629" w="1090">
                  <a:moveTo>
                    <a:pt x="334" y="69"/>
                  </a:moveTo>
                  <a:cubicBezTo>
                    <a:pt x="409" y="69"/>
                    <a:pt x="485" y="84"/>
                    <a:pt x="545" y="114"/>
                  </a:cubicBezTo>
                  <a:cubicBezTo>
                    <a:pt x="666" y="144"/>
                    <a:pt x="787" y="205"/>
                    <a:pt x="848" y="326"/>
                  </a:cubicBezTo>
                  <a:cubicBezTo>
                    <a:pt x="902" y="380"/>
                    <a:pt x="935" y="435"/>
                    <a:pt x="959" y="496"/>
                  </a:cubicBezTo>
                  <a:lnTo>
                    <a:pt x="959" y="496"/>
                  </a:lnTo>
                  <a:cubicBezTo>
                    <a:pt x="898" y="488"/>
                    <a:pt x="818" y="473"/>
                    <a:pt x="727" y="447"/>
                  </a:cubicBezTo>
                  <a:cubicBezTo>
                    <a:pt x="576" y="416"/>
                    <a:pt x="455" y="386"/>
                    <a:pt x="334" y="356"/>
                  </a:cubicBezTo>
                  <a:lnTo>
                    <a:pt x="152" y="265"/>
                  </a:lnTo>
                  <a:cubicBezTo>
                    <a:pt x="92" y="205"/>
                    <a:pt x="61" y="144"/>
                    <a:pt x="122" y="114"/>
                  </a:cubicBezTo>
                  <a:cubicBezTo>
                    <a:pt x="182" y="84"/>
                    <a:pt x="258" y="69"/>
                    <a:pt x="334" y="69"/>
                  </a:cubicBezTo>
                  <a:close/>
                  <a:moveTo>
                    <a:pt x="346" y="1"/>
                  </a:moveTo>
                  <a:cubicBezTo>
                    <a:pt x="258" y="1"/>
                    <a:pt x="171" y="18"/>
                    <a:pt x="92" y="54"/>
                  </a:cubicBezTo>
                  <a:cubicBezTo>
                    <a:pt x="31" y="84"/>
                    <a:pt x="1" y="144"/>
                    <a:pt x="31" y="205"/>
                  </a:cubicBezTo>
                  <a:cubicBezTo>
                    <a:pt x="31" y="265"/>
                    <a:pt x="61" y="296"/>
                    <a:pt x="122" y="326"/>
                  </a:cubicBezTo>
                  <a:cubicBezTo>
                    <a:pt x="182" y="356"/>
                    <a:pt x="243" y="386"/>
                    <a:pt x="334" y="416"/>
                  </a:cubicBezTo>
                  <a:cubicBezTo>
                    <a:pt x="455" y="477"/>
                    <a:pt x="576" y="507"/>
                    <a:pt x="697" y="507"/>
                  </a:cubicBezTo>
                  <a:cubicBezTo>
                    <a:pt x="772" y="522"/>
                    <a:pt x="840" y="530"/>
                    <a:pt x="905" y="530"/>
                  </a:cubicBezTo>
                  <a:cubicBezTo>
                    <a:pt x="927" y="530"/>
                    <a:pt x="949" y="529"/>
                    <a:pt x="970" y="527"/>
                  </a:cubicBezTo>
                  <a:lnTo>
                    <a:pt x="970" y="527"/>
                  </a:lnTo>
                  <a:cubicBezTo>
                    <a:pt x="981" y="559"/>
                    <a:pt x="990" y="592"/>
                    <a:pt x="999" y="628"/>
                  </a:cubicBezTo>
                  <a:cubicBezTo>
                    <a:pt x="1029" y="598"/>
                    <a:pt x="1029" y="568"/>
                    <a:pt x="999" y="537"/>
                  </a:cubicBezTo>
                  <a:cubicBezTo>
                    <a:pt x="999" y="533"/>
                    <a:pt x="999" y="529"/>
                    <a:pt x="999" y="524"/>
                  </a:cubicBezTo>
                  <a:lnTo>
                    <a:pt x="999" y="524"/>
                  </a:lnTo>
                  <a:cubicBezTo>
                    <a:pt x="1029" y="520"/>
                    <a:pt x="1060" y="515"/>
                    <a:pt x="1090" y="507"/>
                  </a:cubicBezTo>
                  <a:cubicBezTo>
                    <a:pt x="1090" y="507"/>
                    <a:pt x="1056" y="507"/>
                    <a:pt x="997" y="501"/>
                  </a:cubicBezTo>
                  <a:lnTo>
                    <a:pt x="997" y="501"/>
                  </a:lnTo>
                  <a:cubicBezTo>
                    <a:pt x="990" y="423"/>
                    <a:pt x="961" y="348"/>
                    <a:pt x="908" y="296"/>
                  </a:cubicBezTo>
                  <a:cubicBezTo>
                    <a:pt x="780" y="103"/>
                    <a:pt x="560" y="1"/>
                    <a:pt x="34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58"/>
            <p:cNvSpPr/>
            <p:nvPr/>
          </p:nvSpPr>
          <p:spPr>
            <a:xfrm flipH="1">
              <a:off x="1962307" y="4807912"/>
              <a:ext cx="17869" cy="21623"/>
            </a:xfrm>
            <a:custGeom>
              <a:rect b="b" l="l" r="r" t="t"/>
              <a:pathLst>
                <a:path extrusionOk="0" h="697" w="576">
                  <a:moveTo>
                    <a:pt x="454" y="1"/>
                  </a:moveTo>
                  <a:cubicBezTo>
                    <a:pt x="333" y="1"/>
                    <a:pt x="212" y="61"/>
                    <a:pt x="122" y="182"/>
                  </a:cubicBezTo>
                  <a:cubicBezTo>
                    <a:pt x="91" y="243"/>
                    <a:pt x="31" y="334"/>
                    <a:pt x="31" y="455"/>
                  </a:cubicBezTo>
                  <a:cubicBezTo>
                    <a:pt x="1" y="515"/>
                    <a:pt x="31" y="606"/>
                    <a:pt x="61" y="696"/>
                  </a:cubicBezTo>
                  <a:cubicBezTo>
                    <a:pt x="61" y="606"/>
                    <a:pt x="61" y="515"/>
                    <a:pt x="91" y="455"/>
                  </a:cubicBezTo>
                  <a:cubicBezTo>
                    <a:pt x="91" y="364"/>
                    <a:pt x="122" y="273"/>
                    <a:pt x="182" y="213"/>
                  </a:cubicBezTo>
                  <a:cubicBezTo>
                    <a:pt x="242" y="152"/>
                    <a:pt x="333" y="61"/>
                    <a:pt x="424" y="61"/>
                  </a:cubicBezTo>
                  <a:cubicBezTo>
                    <a:pt x="515" y="92"/>
                    <a:pt x="484" y="243"/>
                    <a:pt x="424" y="303"/>
                  </a:cubicBezTo>
                  <a:cubicBezTo>
                    <a:pt x="394" y="364"/>
                    <a:pt x="333" y="455"/>
                    <a:pt x="273" y="515"/>
                  </a:cubicBezTo>
                  <a:cubicBezTo>
                    <a:pt x="182" y="636"/>
                    <a:pt x="91" y="696"/>
                    <a:pt x="91" y="696"/>
                  </a:cubicBezTo>
                  <a:cubicBezTo>
                    <a:pt x="182" y="666"/>
                    <a:pt x="242" y="606"/>
                    <a:pt x="303" y="545"/>
                  </a:cubicBezTo>
                  <a:cubicBezTo>
                    <a:pt x="363" y="485"/>
                    <a:pt x="424" y="424"/>
                    <a:pt x="484" y="334"/>
                  </a:cubicBezTo>
                  <a:cubicBezTo>
                    <a:pt x="515" y="273"/>
                    <a:pt x="545" y="243"/>
                    <a:pt x="545" y="182"/>
                  </a:cubicBezTo>
                  <a:cubicBezTo>
                    <a:pt x="575" y="92"/>
                    <a:pt x="515" y="31"/>
                    <a:pt x="4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58"/>
            <p:cNvSpPr/>
            <p:nvPr/>
          </p:nvSpPr>
          <p:spPr>
            <a:xfrm flipH="1">
              <a:off x="1787803" y="4822927"/>
              <a:ext cx="64775" cy="48829"/>
            </a:xfrm>
            <a:custGeom>
              <a:rect b="b" l="l" r="r" t="t"/>
              <a:pathLst>
                <a:path extrusionOk="0" h="1574" w="2088">
                  <a:moveTo>
                    <a:pt x="1664" y="1"/>
                  </a:moveTo>
                  <a:cubicBezTo>
                    <a:pt x="1301" y="31"/>
                    <a:pt x="969" y="122"/>
                    <a:pt x="696" y="333"/>
                  </a:cubicBezTo>
                  <a:cubicBezTo>
                    <a:pt x="424" y="545"/>
                    <a:pt x="212" y="848"/>
                    <a:pt x="92" y="1150"/>
                  </a:cubicBezTo>
                  <a:cubicBezTo>
                    <a:pt x="61" y="1271"/>
                    <a:pt x="31" y="1362"/>
                    <a:pt x="31" y="1483"/>
                  </a:cubicBezTo>
                  <a:cubicBezTo>
                    <a:pt x="1" y="1513"/>
                    <a:pt x="1" y="1543"/>
                    <a:pt x="31" y="1573"/>
                  </a:cubicBezTo>
                  <a:cubicBezTo>
                    <a:pt x="31" y="1573"/>
                    <a:pt x="61" y="1422"/>
                    <a:pt x="152" y="1180"/>
                  </a:cubicBezTo>
                  <a:cubicBezTo>
                    <a:pt x="394" y="545"/>
                    <a:pt x="969" y="91"/>
                    <a:pt x="1664" y="61"/>
                  </a:cubicBezTo>
                  <a:cubicBezTo>
                    <a:pt x="1725" y="46"/>
                    <a:pt x="1793" y="39"/>
                    <a:pt x="1865" y="39"/>
                  </a:cubicBezTo>
                  <a:cubicBezTo>
                    <a:pt x="1936" y="39"/>
                    <a:pt x="2012" y="46"/>
                    <a:pt x="2088" y="61"/>
                  </a:cubicBezTo>
                  <a:cubicBezTo>
                    <a:pt x="2088" y="31"/>
                    <a:pt x="2027" y="31"/>
                    <a:pt x="1967" y="31"/>
                  </a:cubicBezTo>
                  <a:cubicBezTo>
                    <a:pt x="1876" y="1"/>
                    <a:pt x="1755" y="1"/>
                    <a:pt x="166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58"/>
            <p:cNvSpPr/>
            <p:nvPr/>
          </p:nvSpPr>
          <p:spPr>
            <a:xfrm flipH="1">
              <a:off x="1874109" y="4852957"/>
              <a:ext cx="50722" cy="3537"/>
            </a:xfrm>
            <a:custGeom>
              <a:rect b="b" l="l" r="r" t="t"/>
              <a:pathLst>
                <a:path extrusionOk="0" h="114" w="1635">
                  <a:moveTo>
                    <a:pt x="1" y="1"/>
                  </a:moveTo>
                  <a:cubicBezTo>
                    <a:pt x="312" y="74"/>
                    <a:pt x="646" y="114"/>
                    <a:pt x="981" y="114"/>
                  </a:cubicBezTo>
                  <a:cubicBezTo>
                    <a:pt x="1200" y="114"/>
                    <a:pt x="1419" y="97"/>
                    <a:pt x="1634" y="61"/>
                  </a:cubicBezTo>
                  <a:lnTo>
                    <a:pt x="1634" y="61"/>
                  </a:lnTo>
                  <a:cubicBezTo>
                    <a:pt x="1634" y="61"/>
                    <a:pt x="1473" y="75"/>
                    <a:pt x="1231" y="75"/>
                  </a:cubicBezTo>
                  <a:cubicBezTo>
                    <a:pt x="1110" y="75"/>
                    <a:pt x="969" y="71"/>
                    <a:pt x="818" y="61"/>
                  </a:cubicBezTo>
                  <a:cubicBezTo>
                    <a:pt x="364" y="1"/>
                    <a:pt x="1" y="1"/>
                    <a:pt x="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58"/>
            <p:cNvSpPr/>
            <p:nvPr/>
          </p:nvSpPr>
          <p:spPr>
            <a:xfrm flipH="1">
              <a:off x="1839393" y="4855780"/>
              <a:ext cx="5677" cy="10330"/>
            </a:xfrm>
            <a:custGeom>
              <a:rect b="b" l="l" r="r" t="t"/>
              <a:pathLst>
                <a:path extrusionOk="0" h="333" w="183">
                  <a:moveTo>
                    <a:pt x="182" y="0"/>
                  </a:moveTo>
                  <a:cubicBezTo>
                    <a:pt x="152" y="0"/>
                    <a:pt x="91" y="31"/>
                    <a:pt x="31" y="152"/>
                  </a:cubicBezTo>
                  <a:cubicBezTo>
                    <a:pt x="1" y="242"/>
                    <a:pt x="1" y="333"/>
                    <a:pt x="31" y="333"/>
                  </a:cubicBezTo>
                  <a:cubicBezTo>
                    <a:pt x="31" y="333"/>
                    <a:pt x="61" y="242"/>
                    <a:pt x="91" y="182"/>
                  </a:cubicBezTo>
                  <a:cubicBezTo>
                    <a:pt x="152" y="91"/>
                    <a:pt x="182" y="0"/>
                    <a:pt x="18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58"/>
            <p:cNvSpPr/>
            <p:nvPr/>
          </p:nvSpPr>
          <p:spPr>
            <a:xfrm flipH="1">
              <a:off x="1825340" y="4840393"/>
              <a:ext cx="7538" cy="6391"/>
            </a:xfrm>
            <a:custGeom>
              <a:rect b="b" l="l" r="r" t="t"/>
              <a:pathLst>
                <a:path extrusionOk="0" h="206" w="243">
                  <a:moveTo>
                    <a:pt x="213" y="1"/>
                  </a:moveTo>
                  <a:cubicBezTo>
                    <a:pt x="180" y="1"/>
                    <a:pt x="136" y="29"/>
                    <a:pt x="92" y="73"/>
                  </a:cubicBezTo>
                  <a:cubicBezTo>
                    <a:pt x="31" y="133"/>
                    <a:pt x="1" y="194"/>
                    <a:pt x="1" y="194"/>
                  </a:cubicBezTo>
                  <a:cubicBezTo>
                    <a:pt x="9" y="202"/>
                    <a:pt x="19" y="206"/>
                    <a:pt x="31" y="206"/>
                  </a:cubicBezTo>
                  <a:cubicBezTo>
                    <a:pt x="64" y="206"/>
                    <a:pt x="108" y="178"/>
                    <a:pt x="152" y="133"/>
                  </a:cubicBezTo>
                  <a:cubicBezTo>
                    <a:pt x="213" y="73"/>
                    <a:pt x="243" y="12"/>
                    <a:pt x="243" y="12"/>
                  </a:cubicBezTo>
                  <a:cubicBezTo>
                    <a:pt x="235" y="4"/>
                    <a:pt x="224" y="1"/>
                    <a:pt x="2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58"/>
            <p:cNvSpPr/>
            <p:nvPr/>
          </p:nvSpPr>
          <p:spPr>
            <a:xfrm flipH="1">
              <a:off x="1807501" y="4832823"/>
              <a:ext cx="10362" cy="4219"/>
            </a:xfrm>
            <a:custGeom>
              <a:rect b="b" l="l" r="r" t="t"/>
              <a:pathLst>
                <a:path extrusionOk="0" h="136" w="334">
                  <a:moveTo>
                    <a:pt x="253" y="1"/>
                  </a:moveTo>
                  <a:cubicBezTo>
                    <a:pt x="226" y="1"/>
                    <a:pt x="192" y="4"/>
                    <a:pt x="152" y="14"/>
                  </a:cubicBezTo>
                  <a:cubicBezTo>
                    <a:pt x="61" y="45"/>
                    <a:pt x="1" y="105"/>
                    <a:pt x="31" y="135"/>
                  </a:cubicBezTo>
                  <a:cubicBezTo>
                    <a:pt x="31" y="135"/>
                    <a:pt x="92" y="105"/>
                    <a:pt x="182" y="75"/>
                  </a:cubicBezTo>
                  <a:cubicBezTo>
                    <a:pt x="273" y="14"/>
                    <a:pt x="334" y="45"/>
                    <a:pt x="334" y="14"/>
                  </a:cubicBezTo>
                  <a:cubicBezTo>
                    <a:pt x="334" y="14"/>
                    <a:pt x="307" y="1"/>
                    <a:pt x="25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58"/>
            <p:cNvSpPr/>
            <p:nvPr/>
          </p:nvSpPr>
          <p:spPr>
            <a:xfrm flipH="1">
              <a:off x="1794379" y="4830435"/>
              <a:ext cx="4715" cy="2327"/>
            </a:xfrm>
            <a:custGeom>
              <a:rect b="b" l="l" r="r" t="t"/>
              <a:pathLst>
                <a:path extrusionOk="0" h="75" w="152">
                  <a:moveTo>
                    <a:pt x="61" y="1"/>
                  </a:moveTo>
                  <a:lnTo>
                    <a:pt x="1" y="61"/>
                  </a:lnTo>
                  <a:cubicBezTo>
                    <a:pt x="1" y="61"/>
                    <a:pt x="28" y="75"/>
                    <a:pt x="54" y="75"/>
                  </a:cubicBezTo>
                  <a:cubicBezTo>
                    <a:pt x="68" y="75"/>
                    <a:pt x="81" y="71"/>
                    <a:pt x="91" y="61"/>
                  </a:cubicBezTo>
                  <a:cubicBezTo>
                    <a:pt x="152" y="61"/>
                    <a:pt x="152" y="1"/>
                    <a:pt x="15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58"/>
            <p:cNvSpPr/>
            <p:nvPr/>
          </p:nvSpPr>
          <p:spPr>
            <a:xfrm flipH="1">
              <a:off x="1049373" y="2067231"/>
              <a:ext cx="746898" cy="884793"/>
            </a:xfrm>
            <a:custGeom>
              <a:rect b="b" l="l" r="r" t="t"/>
              <a:pathLst>
                <a:path extrusionOk="0" h="28521" w="24076">
                  <a:moveTo>
                    <a:pt x="17784" y="0"/>
                  </a:moveTo>
                  <a:lnTo>
                    <a:pt x="17784" y="30"/>
                  </a:lnTo>
                  <a:lnTo>
                    <a:pt x="8166" y="847"/>
                  </a:lnTo>
                  <a:cubicBezTo>
                    <a:pt x="8166" y="847"/>
                    <a:pt x="5263" y="907"/>
                    <a:pt x="2148" y="8227"/>
                  </a:cubicBezTo>
                  <a:lnTo>
                    <a:pt x="0" y="12491"/>
                  </a:lnTo>
                  <a:lnTo>
                    <a:pt x="4204" y="15183"/>
                  </a:lnTo>
                  <a:lnTo>
                    <a:pt x="4386" y="17814"/>
                  </a:lnTo>
                  <a:lnTo>
                    <a:pt x="4749" y="28521"/>
                  </a:lnTo>
                  <a:lnTo>
                    <a:pt x="22593" y="27220"/>
                  </a:lnTo>
                  <a:cubicBezTo>
                    <a:pt x="22200" y="24800"/>
                    <a:pt x="20295" y="21595"/>
                    <a:pt x="19659" y="19538"/>
                  </a:cubicBezTo>
                  <a:cubicBezTo>
                    <a:pt x="20295" y="17905"/>
                    <a:pt x="24075" y="11311"/>
                    <a:pt x="24045" y="7894"/>
                  </a:cubicBezTo>
                  <a:cubicBezTo>
                    <a:pt x="24045" y="635"/>
                    <a:pt x="17784" y="0"/>
                    <a:pt x="1778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58"/>
            <p:cNvSpPr/>
            <p:nvPr/>
          </p:nvSpPr>
          <p:spPr>
            <a:xfrm flipH="1">
              <a:off x="1375913" y="2529786"/>
              <a:ext cx="263660" cy="35242"/>
            </a:xfrm>
            <a:custGeom>
              <a:rect b="b" l="l" r="r" t="t"/>
              <a:pathLst>
                <a:path extrusionOk="0" h="1136" w="8499">
                  <a:moveTo>
                    <a:pt x="31" y="1"/>
                  </a:moveTo>
                  <a:lnTo>
                    <a:pt x="31" y="1"/>
                  </a:lnTo>
                  <a:cubicBezTo>
                    <a:pt x="0" y="1"/>
                    <a:pt x="121" y="91"/>
                    <a:pt x="303" y="212"/>
                  </a:cubicBezTo>
                  <a:cubicBezTo>
                    <a:pt x="545" y="394"/>
                    <a:pt x="847" y="545"/>
                    <a:pt x="1119" y="696"/>
                  </a:cubicBezTo>
                  <a:cubicBezTo>
                    <a:pt x="1834" y="978"/>
                    <a:pt x="2580" y="1135"/>
                    <a:pt x="3335" y="1135"/>
                  </a:cubicBezTo>
                  <a:cubicBezTo>
                    <a:pt x="3634" y="1135"/>
                    <a:pt x="3934" y="1111"/>
                    <a:pt x="4235" y="1059"/>
                  </a:cubicBezTo>
                  <a:cubicBezTo>
                    <a:pt x="4809" y="938"/>
                    <a:pt x="5354" y="787"/>
                    <a:pt x="5898" y="575"/>
                  </a:cubicBezTo>
                  <a:cubicBezTo>
                    <a:pt x="6321" y="394"/>
                    <a:pt x="6775" y="273"/>
                    <a:pt x="7229" y="212"/>
                  </a:cubicBezTo>
                  <a:cubicBezTo>
                    <a:pt x="7329" y="205"/>
                    <a:pt x="7429" y="201"/>
                    <a:pt x="7529" y="201"/>
                  </a:cubicBezTo>
                  <a:cubicBezTo>
                    <a:pt x="7852" y="201"/>
                    <a:pt x="8176" y="241"/>
                    <a:pt x="8499" y="333"/>
                  </a:cubicBezTo>
                  <a:cubicBezTo>
                    <a:pt x="8408" y="243"/>
                    <a:pt x="8287" y="212"/>
                    <a:pt x="8166" y="182"/>
                  </a:cubicBezTo>
                  <a:cubicBezTo>
                    <a:pt x="7935" y="90"/>
                    <a:pt x="7687" y="50"/>
                    <a:pt x="7447" y="50"/>
                  </a:cubicBezTo>
                  <a:cubicBezTo>
                    <a:pt x="7373" y="50"/>
                    <a:pt x="7300" y="54"/>
                    <a:pt x="7229" y="61"/>
                  </a:cubicBezTo>
                  <a:cubicBezTo>
                    <a:pt x="6745" y="122"/>
                    <a:pt x="6291" y="212"/>
                    <a:pt x="5837" y="394"/>
                  </a:cubicBezTo>
                  <a:cubicBezTo>
                    <a:pt x="5293" y="605"/>
                    <a:pt x="4749" y="757"/>
                    <a:pt x="4204" y="878"/>
                  </a:cubicBezTo>
                  <a:cubicBezTo>
                    <a:pt x="3914" y="920"/>
                    <a:pt x="3624" y="941"/>
                    <a:pt x="3335" y="941"/>
                  </a:cubicBezTo>
                  <a:cubicBezTo>
                    <a:pt x="2600" y="941"/>
                    <a:pt x="1875" y="805"/>
                    <a:pt x="1180" y="545"/>
                  </a:cubicBezTo>
                  <a:cubicBezTo>
                    <a:pt x="454" y="273"/>
                    <a:pt x="31" y="1"/>
                    <a:pt x="3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58"/>
            <p:cNvSpPr/>
            <p:nvPr/>
          </p:nvSpPr>
          <p:spPr>
            <a:xfrm flipH="1">
              <a:off x="1693027" y="2405942"/>
              <a:ext cx="76967" cy="40422"/>
            </a:xfrm>
            <a:custGeom>
              <a:rect b="b" l="l" r="r" t="t"/>
              <a:pathLst>
                <a:path extrusionOk="0" h="1303" w="2481">
                  <a:moveTo>
                    <a:pt x="0" y="0"/>
                  </a:moveTo>
                  <a:cubicBezTo>
                    <a:pt x="0" y="61"/>
                    <a:pt x="605" y="212"/>
                    <a:pt x="1301" y="545"/>
                  </a:cubicBezTo>
                  <a:cubicBezTo>
                    <a:pt x="1974" y="867"/>
                    <a:pt x="2393" y="1302"/>
                    <a:pt x="2473" y="1302"/>
                  </a:cubicBezTo>
                  <a:cubicBezTo>
                    <a:pt x="2476" y="1302"/>
                    <a:pt x="2478" y="1302"/>
                    <a:pt x="2480" y="1301"/>
                  </a:cubicBezTo>
                  <a:cubicBezTo>
                    <a:pt x="1906" y="514"/>
                    <a:pt x="998" y="31"/>
                    <a:pt x="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58"/>
            <p:cNvSpPr/>
            <p:nvPr/>
          </p:nvSpPr>
          <p:spPr>
            <a:xfrm flipH="1">
              <a:off x="1380595" y="2222036"/>
              <a:ext cx="151080" cy="421317"/>
            </a:xfrm>
            <a:custGeom>
              <a:rect b="b" l="l" r="r" t="t"/>
              <a:pathLst>
                <a:path extrusionOk="0" h="13581" w="4870">
                  <a:moveTo>
                    <a:pt x="4870" y="0"/>
                  </a:moveTo>
                  <a:cubicBezTo>
                    <a:pt x="4749" y="152"/>
                    <a:pt x="4628" y="303"/>
                    <a:pt x="4537" y="484"/>
                  </a:cubicBezTo>
                  <a:cubicBezTo>
                    <a:pt x="4356" y="787"/>
                    <a:pt x="4114" y="1271"/>
                    <a:pt x="3781" y="1845"/>
                  </a:cubicBezTo>
                  <a:cubicBezTo>
                    <a:pt x="2964" y="3358"/>
                    <a:pt x="2208" y="4900"/>
                    <a:pt x="1573" y="6503"/>
                  </a:cubicBezTo>
                  <a:cubicBezTo>
                    <a:pt x="1210" y="7380"/>
                    <a:pt x="908" y="8287"/>
                    <a:pt x="636" y="9195"/>
                  </a:cubicBezTo>
                  <a:cubicBezTo>
                    <a:pt x="454" y="9951"/>
                    <a:pt x="273" y="10707"/>
                    <a:pt x="182" y="11463"/>
                  </a:cubicBezTo>
                  <a:cubicBezTo>
                    <a:pt x="121" y="11796"/>
                    <a:pt x="121" y="12098"/>
                    <a:pt x="61" y="12340"/>
                  </a:cubicBezTo>
                  <a:cubicBezTo>
                    <a:pt x="31" y="12612"/>
                    <a:pt x="31" y="12824"/>
                    <a:pt x="31" y="13005"/>
                  </a:cubicBezTo>
                  <a:cubicBezTo>
                    <a:pt x="0" y="13217"/>
                    <a:pt x="0" y="13399"/>
                    <a:pt x="31" y="13580"/>
                  </a:cubicBezTo>
                  <a:cubicBezTo>
                    <a:pt x="61" y="13399"/>
                    <a:pt x="91" y="13217"/>
                    <a:pt x="91" y="13036"/>
                  </a:cubicBezTo>
                  <a:cubicBezTo>
                    <a:pt x="91" y="12854"/>
                    <a:pt x="121" y="12612"/>
                    <a:pt x="152" y="12370"/>
                  </a:cubicBezTo>
                  <a:cubicBezTo>
                    <a:pt x="212" y="12098"/>
                    <a:pt x="242" y="11826"/>
                    <a:pt x="303" y="11493"/>
                  </a:cubicBezTo>
                  <a:cubicBezTo>
                    <a:pt x="424" y="10737"/>
                    <a:pt x="605" y="9981"/>
                    <a:pt x="817" y="9255"/>
                  </a:cubicBezTo>
                  <a:cubicBezTo>
                    <a:pt x="1059" y="8408"/>
                    <a:pt x="1361" y="7501"/>
                    <a:pt x="1755" y="6563"/>
                  </a:cubicBezTo>
                  <a:cubicBezTo>
                    <a:pt x="2511" y="4719"/>
                    <a:pt x="3327" y="3085"/>
                    <a:pt x="3902" y="1906"/>
                  </a:cubicBezTo>
                  <a:lnTo>
                    <a:pt x="4628" y="515"/>
                  </a:lnTo>
                  <a:cubicBezTo>
                    <a:pt x="4719" y="333"/>
                    <a:pt x="4809" y="182"/>
                    <a:pt x="487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58"/>
            <p:cNvSpPr/>
            <p:nvPr/>
          </p:nvSpPr>
          <p:spPr>
            <a:xfrm flipH="1">
              <a:off x="1500686" y="2118822"/>
              <a:ext cx="162341" cy="236516"/>
            </a:xfrm>
            <a:custGeom>
              <a:rect b="b" l="l" r="r" t="t"/>
              <a:pathLst>
                <a:path extrusionOk="0" h="7624" w="5233">
                  <a:moveTo>
                    <a:pt x="5232" y="1"/>
                  </a:moveTo>
                  <a:lnTo>
                    <a:pt x="5232" y="1"/>
                  </a:lnTo>
                  <a:cubicBezTo>
                    <a:pt x="5111" y="31"/>
                    <a:pt x="5021" y="122"/>
                    <a:pt x="4930" y="212"/>
                  </a:cubicBezTo>
                  <a:cubicBezTo>
                    <a:pt x="4749" y="363"/>
                    <a:pt x="4507" y="605"/>
                    <a:pt x="4204" y="908"/>
                  </a:cubicBezTo>
                  <a:cubicBezTo>
                    <a:pt x="2662" y="2481"/>
                    <a:pt x="1391" y="4325"/>
                    <a:pt x="484" y="6352"/>
                  </a:cubicBezTo>
                  <a:cubicBezTo>
                    <a:pt x="333" y="6745"/>
                    <a:pt x="212" y="7047"/>
                    <a:pt x="121" y="7289"/>
                  </a:cubicBezTo>
                  <a:cubicBezTo>
                    <a:pt x="61" y="7380"/>
                    <a:pt x="30" y="7501"/>
                    <a:pt x="0" y="7622"/>
                  </a:cubicBezTo>
                  <a:cubicBezTo>
                    <a:pt x="2" y="7623"/>
                    <a:pt x="4" y="7623"/>
                    <a:pt x="6" y="7623"/>
                  </a:cubicBezTo>
                  <a:cubicBezTo>
                    <a:pt x="72" y="7623"/>
                    <a:pt x="254" y="7146"/>
                    <a:pt x="635" y="6412"/>
                  </a:cubicBezTo>
                  <a:cubicBezTo>
                    <a:pt x="1603" y="4446"/>
                    <a:pt x="2843" y="2602"/>
                    <a:pt x="4295" y="999"/>
                  </a:cubicBezTo>
                  <a:cubicBezTo>
                    <a:pt x="4869" y="364"/>
                    <a:pt x="5232" y="1"/>
                    <a:pt x="523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58"/>
            <p:cNvSpPr/>
            <p:nvPr/>
          </p:nvSpPr>
          <p:spPr>
            <a:xfrm flipH="1">
              <a:off x="1323362" y="2229916"/>
              <a:ext cx="369695" cy="101909"/>
            </a:xfrm>
            <a:custGeom>
              <a:rect b="b" l="l" r="r" t="t"/>
              <a:pathLst>
                <a:path extrusionOk="0" h="3285" w="11917">
                  <a:moveTo>
                    <a:pt x="1492" y="0"/>
                  </a:moveTo>
                  <a:cubicBezTo>
                    <a:pt x="1117" y="0"/>
                    <a:pt x="761" y="92"/>
                    <a:pt x="424" y="261"/>
                  </a:cubicBezTo>
                  <a:cubicBezTo>
                    <a:pt x="303" y="321"/>
                    <a:pt x="182" y="382"/>
                    <a:pt x="91" y="472"/>
                  </a:cubicBezTo>
                  <a:cubicBezTo>
                    <a:pt x="31" y="533"/>
                    <a:pt x="0" y="563"/>
                    <a:pt x="0" y="563"/>
                  </a:cubicBezTo>
                  <a:cubicBezTo>
                    <a:pt x="0" y="566"/>
                    <a:pt x="2" y="568"/>
                    <a:pt x="5" y="568"/>
                  </a:cubicBezTo>
                  <a:cubicBezTo>
                    <a:pt x="34" y="568"/>
                    <a:pt x="183" y="456"/>
                    <a:pt x="454" y="321"/>
                  </a:cubicBezTo>
                  <a:cubicBezTo>
                    <a:pt x="807" y="195"/>
                    <a:pt x="1181" y="132"/>
                    <a:pt x="1558" y="132"/>
                  </a:cubicBezTo>
                  <a:cubicBezTo>
                    <a:pt x="1634" y="132"/>
                    <a:pt x="1709" y="135"/>
                    <a:pt x="1785" y="140"/>
                  </a:cubicBezTo>
                  <a:cubicBezTo>
                    <a:pt x="2450" y="230"/>
                    <a:pt x="3085" y="472"/>
                    <a:pt x="3660" y="865"/>
                  </a:cubicBezTo>
                  <a:cubicBezTo>
                    <a:pt x="4325" y="1259"/>
                    <a:pt x="4930" y="1833"/>
                    <a:pt x="5686" y="2347"/>
                  </a:cubicBezTo>
                  <a:cubicBezTo>
                    <a:pt x="6382" y="2862"/>
                    <a:pt x="7199" y="3194"/>
                    <a:pt x="8045" y="3285"/>
                  </a:cubicBezTo>
                  <a:cubicBezTo>
                    <a:pt x="8741" y="3255"/>
                    <a:pt x="9437" y="3164"/>
                    <a:pt x="10102" y="2952"/>
                  </a:cubicBezTo>
                  <a:cubicBezTo>
                    <a:pt x="10367" y="2858"/>
                    <a:pt x="10643" y="2811"/>
                    <a:pt x="10924" y="2811"/>
                  </a:cubicBezTo>
                  <a:cubicBezTo>
                    <a:pt x="11093" y="2811"/>
                    <a:pt x="11263" y="2828"/>
                    <a:pt x="11433" y="2862"/>
                  </a:cubicBezTo>
                  <a:cubicBezTo>
                    <a:pt x="11765" y="2922"/>
                    <a:pt x="11917" y="3013"/>
                    <a:pt x="11917" y="3013"/>
                  </a:cubicBezTo>
                  <a:cubicBezTo>
                    <a:pt x="11917" y="2983"/>
                    <a:pt x="11886" y="2983"/>
                    <a:pt x="11796" y="2922"/>
                  </a:cubicBezTo>
                  <a:cubicBezTo>
                    <a:pt x="11675" y="2862"/>
                    <a:pt x="11584" y="2801"/>
                    <a:pt x="11433" y="2771"/>
                  </a:cubicBezTo>
                  <a:cubicBezTo>
                    <a:pt x="11222" y="2729"/>
                    <a:pt x="11005" y="2706"/>
                    <a:pt x="10788" y="2706"/>
                  </a:cubicBezTo>
                  <a:cubicBezTo>
                    <a:pt x="10536" y="2706"/>
                    <a:pt x="10285" y="2736"/>
                    <a:pt x="10042" y="2801"/>
                  </a:cubicBezTo>
                  <a:cubicBezTo>
                    <a:pt x="9406" y="2983"/>
                    <a:pt x="8711" y="3104"/>
                    <a:pt x="8045" y="3104"/>
                  </a:cubicBezTo>
                  <a:cubicBezTo>
                    <a:pt x="7229" y="3013"/>
                    <a:pt x="6442" y="2680"/>
                    <a:pt x="5777" y="2196"/>
                  </a:cubicBezTo>
                  <a:cubicBezTo>
                    <a:pt x="5051" y="1682"/>
                    <a:pt x="4416" y="1107"/>
                    <a:pt x="3751" y="714"/>
                  </a:cubicBezTo>
                  <a:cubicBezTo>
                    <a:pt x="3146" y="321"/>
                    <a:pt x="2480" y="79"/>
                    <a:pt x="1785" y="19"/>
                  </a:cubicBezTo>
                  <a:cubicBezTo>
                    <a:pt x="1686" y="6"/>
                    <a:pt x="1588" y="0"/>
                    <a:pt x="149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58"/>
            <p:cNvSpPr/>
            <p:nvPr/>
          </p:nvSpPr>
          <p:spPr>
            <a:xfrm flipH="1">
              <a:off x="1613267" y="2311166"/>
              <a:ext cx="78859" cy="308736"/>
            </a:xfrm>
            <a:custGeom>
              <a:rect b="b" l="l" r="r" t="t"/>
              <a:pathLst>
                <a:path extrusionOk="0" h="9952" w="2542">
                  <a:moveTo>
                    <a:pt x="2511" y="1"/>
                  </a:moveTo>
                  <a:lnTo>
                    <a:pt x="2511" y="1"/>
                  </a:lnTo>
                  <a:cubicBezTo>
                    <a:pt x="2390" y="61"/>
                    <a:pt x="2269" y="152"/>
                    <a:pt x="2178" y="273"/>
                  </a:cubicBezTo>
                  <a:cubicBezTo>
                    <a:pt x="1876" y="515"/>
                    <a:pt x="1573" y="787"/>
                    <a:pt x="1331" y="1089"/>
                  </a:cubicBezTo>
                  <a:cubicBezTo>
                    <a:pt x="908" y="1513"/>
                    <a:pt x="575" y="1997"/>
                    <a:pt x="364" y="2511"/>
                  </a:cubicBezTo>
                  <a:cubicBezTo>
                    <a:pt x="91" y="3207"/>
                    <a:pt x="1" y="3932"/>
                    <a:pt x="122" y="4658"/>
                  </a:cubicBezTo>
                  <a:cubicBezTo>
                    <a:pt x="212" y="5354"/>
                    <a:pt x="394" y="6049"/>
                    <a:pt x="605" y="6715"/>
                  </a:cubicBezTo>
                  <a:cubicBezTo>
                    <a:pt x="757" y="7259"/>
                    <a:pt x="908" y="7834"/>
                    <a:pt x="999" y="8378"/>
                  </a:cubicBezTo>
                  <a:cubicBezTo>
                    <a:pt x="1059" y="8923"/>
                    <a:pt x="1089" y="9437"/>
                    <a:pt x="1029" y="9951"/>
                  </a:cubicBezTo>
                  <a:cubicBezTo>
                    <a:pt x="1089" y="9830"/>
                    <a:pt x="1120" y="9679"/>
                    <a:pt x="1150" y="9558"/>
                  </a:cubicBezTo>
                  <a:cubicBezTo>
                    <a:pt x="1210" y="9165"/>
                    <a:pt x="1210" y="8771"/>
                    <a:pt x="1150" y="8378"/>
                  </a:cubicBezTo>
                  <a:cubicBezTo>
                    <a:pt x="1059" y="7804"/>
                    <a:pt x="938" y="7229"/>
                    <a:pt x="757" y="6685"/>
                  </a:cubicBezTo>
                  <a:cubicBezTo>
                    <a:pt x="575" y="5989"/>
                    <a:pt x="424" y="5324"/>
                    <a:pt x="303" y="4628"/>
                  </a:cubicBezTo>
                  <a:cubicBezTo>
                    <a:pt x="182" y="3932"/>
                    <a:pt x="273" y="3237"/>
                    <a:pt x="515" y="2602"/>
                  </a:cubicBezTo>
                  <a:cubicBezTo>
                    <a:pt x="726" y="2087"/>
                    <a:pt x="1059" y="1604"/>
                    <a:pt x="1422" y="1180"/>
                  </a:cubicBezTo>
                  <a:cubicBezTo>
                    <a:pt x="2057" y="424"/>
                    <a:pt x="2541" y="31"/>
                    <a:pt x="251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58"/>
            <p:cNvSpPr/>
            <p:nvPr/>
          </p:nvSpPr>
          <p:spPr>
            <a:xfrm flipH="1">
              <a:off x="1077545" y="2851621"/>
              <a:ext cx="868847" cy="1849313"/>
            </a:xfrm>
            <a:custGeom>
              <a:rect b="b" l="l" r="r" t="t"/>
              <a:pathLst>
                <a:path extrusionOk="0" h="59612" w="28007">
                  <a:moveTo>
                    <a:pt x="26888" y="0"/>
                  </a:moveTo>
                  <a:lnTo>
                    <a:pt x="9618" y="3267"/>
                  </a:lnTo>
                  <a:cubicBezTo>
                    <a:pt x="9618" y="3267"/>
                    <a:pt x="5293" y="16453"/>
                    <a:pt x="3660" y="29186"/>
                  </a:cubicBezTo>
                  <a:cubicBezTo>
                    <a:pt x="2027" y="41949"/>
                    <a:pt x="0" y="59491"/>
                    <a:pt x="0" y="59491"/>
                  </a:cubicBezTo>
                  <a:lnTo>
                    <a:pt x="5928" y="59612"/>
                  </a:lnTo>
                  <a:lnTo>
                    <a:pt x="16877" y="25375"/>
                  </a:lnTo>
                  <a:lnTo>
                    <a:pt x="28007" y="9618"/>
                  </a:lnTo>
                  <a:lnTo>
                    <a:pt x="2688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58"/>
            <p:cNvSpPr/>
            <p:nvPr/>
          </p:nvSpPr>
          <p:spPr>
            <a:xfrm flipH="1">
              <a:off x="873938" y="2920120"/>
              <a:ext cx="778789" cy="1656043"/>
            </a:xfrm>
            <a:custGeom>
              <a:rect b="b" l="l" r="r" t="t"/>
              <a:pathLst>
                <a:path extrusionOk="0" h="53382" w="25104">
                  <a:moveTo>
                    <a:pt x="636" y="2662"/>
                  </a:moveTo>
                  <a:lnTo>
                    <a:pt x="1" y="3025"/>
                  </a:lnTo>
                  <a:lnTo>
                    <a:pt x="665" y="2899"/>
                  </a:lnTo>
                  <a:lnTo>
                    <a:pt x="665" y="2899"/>
                  </a:lnTo>
                  <a:lnTo>
                    <a:pt x="636" y="2662"/>
                  </a:lnTo>
                  <a:close/>
                  <a:moveTo>
                    <a:pt x="15940" y="0"/>
                  </a:moveTo>
                  <a:lnTo>
                    <a:pt x="665" y="2899"/>
                  </a:lnTo>
                  <a:lnTo>
                    <a:pt x="665" y="2899"/>
                  </a:lnTo>
                  <a:lnTo>
                    <a:pt x="4749" y="36445"/>
                  </a:lnTo>
                  <a:lnTo>
                    <a:pt x="21444" y="53381"/>
                  </a:lnTo>
                  <a:lnTo>
                    <a:pt x="25104" y="48331"/>
                  </a:lnTo>
                  <a:lnTo>
                    <a:pt x="13278" y="29549"/>
                  </a:lnTo>
                  <a:lnTo>
                    <a:pt x="1594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58"/>
            <p:cNvSpPr/>
            <p:nvPr/>
          </p:nvSpPr>
          <p:spPr>
            <a:xfrm flipH="1">
              <a:off x="1279244" y="3456790"/>
              <a:ext cx="265584" cy="564889"/>
            </a:xfrm>
            <a:custGeom>
              <a:rect b="b" l="l" r="r" t="t"/>
              <a:pathLst>
                <a:path extrusionOk="0" h="18209" w="8561">
                  <a:moveTo>
                    <a:pt x="8560" y="1"/>
                  </a:moveTo>
                  <a:lnTo>
                    <a:pt x="8560" y="1"/>
                  </a:lnTo>
                  <a:cubicBezTo>
                    <a:pt x="8530" y="1"/>
                    <a:pt x="8409" y="243"/>
                    <a:pt x="8076" y="666"/>
                  </a:cubicBezTo>
                  <a:cubicBezTo>
                    <a:pt x="7592" y="1241"/>
                    <a:pt x="7108" y="1755"/>
                    <a:pt x="6564" y="2239"/>
                  </a:cubicBezTo>
                  <a:cubicBezTo>
                    <a:pt x="5717" y="2965"/>
                    <a:pt x="4961" y="3751"/>
                    <a:pt x="4235" y="4598"/>
                  </a:cubicBezTo>
                  <a:cubicBezTo>
                    <a:pt x="3419" y="5657"/>
                    <a:pt x="2814" y="6897"/>
                    <a:pt x="2481" y="8197"/>
                  </a:cubicBezTo>
                  <a:cubicBezTo>
                    <a:pt x="2088" y="9558"/>
                    <a:pt x="1725" y="10889"/>
                    <a:pt x="1483" y="12099"/>
                  </a:cubicBezTo>
                  <a:cubicBezTo>
                    <a:pt x="1241" y="13308"/>
                    <a:pt x="1060" y="14397"/>
                    <a:pt x="818" y="15305"/>
                  </a:cubicBezTo>
                  <a:cubicBezTo>
                    <a:pt x="545" y="16182"/>
                    <a:pt x="303" y="16908"/>
                    <a:pt x="182" y="17422"/>
                  </a:cubicBezTo>
                  <a:cubicBezTo>
                    <a:pt x="92" y="17664"/>
                    <a:pt x="61" y="17875"/>
                    <a:pt x="31" y="17996"/>
                  </a:cubicBezTo>
                  <a:cubicBezTo>
                    <a:pt x="31" y="18087"/>
                    <a:pt x="1" y="18148"/>
                    <a:pt x="1" y="18208"/>
                  </a:cubicBezTo>
                  <a:cubicBezTo>
                    <a:pt x="31" y="18208"/>
                    <a:pt x="92" y="17936"/>
                    <a:pt x="243" y="17452"/>
                  </a:cubicBezTo>
                  <a:cubicBezTo>
                    <a:pt x="394" y="16938"/>
                    <a:pt x="666" y="16242"/>
                    <a:pt x="939" y="15335"/>
                  </a:cubicBezTo>
                  <a:cubicBezTo>
                    <a:pt x="1241" y="14458"/>
                    <a:pt x="1422" y="13339"/>
                    <a:pt x="1664" y="12129"/>
                  </a:cubicBezTo>
                  <a:cubicBezTo>
                    <a:pt x="1906" y="10919"/>
                    <a:pt x="2269" y="9619"/>
                    <a:pt x="2662" y="8258"/>
                  </a:cubicBezTo>
                  <a:cubicBezTo>
                    <a:pt x="2995" y="6957"/>
                    <a:pt x="3570" y="5747"/>
                    <a:pt x="4386" y="4689"/>
                  </a:cubicBezTo>
                  <a:cubicBezTo>
                    <a:pt x="5082" y="3842"/>
                    <a:pt x="5838" y="3086"/>
                    <a:pt x="6655" y="2330"/>
                  </a:cubicBezTo>
                  <a:cubicBezTo>
                    <a:pt x="7199" y="1846"/>
                    <a:pt x="7683" y="1271"/>
                    <a:pt x="8137" y="697"/>
                  </a:cubicBezTo>
                  <a:cubicBezTo>
                    <a:pt x="8258" y="545"/>
                    <a:pt x="8348" y="364"/>
                    <a:pt x="8469" y="182"/>
                  </a:cubicBezTo>
                  <a:lnTo>
                    <a:pt x="856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58"/>
            <p:cNvSpPr/>
            <p:nvPr/>
          </p:nvSpPr>
          <p:spPr>
            <a:xfrm flipH="1">
              <a:off x="1236087" y="3829285"/>
              <a:ext cx="67598" cy="71352"/>
            </a:xfrm>
            <a:custGeom>
              <a:rect b="b" l="l" r="r" t="t"/>
              <a:pathLst>
                <a:path extrusionOk="0" h="2300" w="2179">
                  <a:moveTo>
                    <a:pt x="2178" y="1"/>
                  </a:moveTo>
                  <a:cubicBezTo>
                    <a:pt x="1120" y="364"/>
                    <a:pt x="303" y="1211"/>
                    <a:pt x="1" y="2300"/>
                  </a:cubicBezTo>
                  <a:cubicBezTo>
                    <a:pt x="273" y="1876"/>
                    <a:pt x="606" y="1453"/>
                    <a:pt x="938" y="1060"/>
                  </a:cubicBezTo>
                  <a:cubicBezTo>
                    <a:pt x="1332" y="697"/>
                    <a:pt x="1725" y="334"/>
                    <a:pt x="2178" y="31"/>
                  </a:cubicBezTo>
                  <a:lnTo>
                    <a:pt x="217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58"/>
            <p:cNvSpPr/>
            <p:nvPr/>
          </p:nvSpPr>
          <p:spPr>
            <a:xfrm flipH="1">
              <a:off x="1243595" y="3832419"/>
              <a:ext cx="77897" cy="11913"/>
            </a:xfrm>
            <a:custGeom>
              <a:rect b="b" l="l" r="r" t="t"/>
              <a:pathLst>
                <a:path extrusionOk="0" h="384" w="2511">
                  <a:moveTo>
                    <a:pt x="1725" y="0"/>
                  </a:moveTo>
                  <a:cubicBezTo>
                    <a:pt x="1562" y="0"/>
                    <a:pt x="1399" y="17"/>
                    <a:pt x="1240" y="51"/>
                  </a:cubicBezTo>
                  <a:cubicBezTo>
                    <a:pt x="817" y="51"/>
                    <a:pt x="393" y="172"/>
                    <a:pt x="0" y="384"/>
                  </a:cubicBezTo>
                  <a:cubicBezTo>
                    <a:pt x="424" y="354"/>
                    <a:pt x="847" y="323"/>
                    <a:pt x="1270" y="233"/>
                  </a:cubicBezTo>
                  <a:cubicBezTo>
                    <a:pt x="1694" y="233"/>
                    <a:pt x="2117" y="202"/>
                    <a:pt x="2510" y="142"/>
                  </a:cubicBezTo>
                  <a:cubicBezTo>
                    <a:pt x="2265" y="47"/>
                    <a:pt x="1995" y="0"/>
                    <a:pt x="172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58"/>
            <p:cNvSpPr/>
            <p:nvPr/>
          </p:nvSpPr>
          <p:spPr>
            <a:xfrm flipH="1">
              <a:off x="1720241" y="2530717"/>
              <a:ext cx="378164" cy="149218"/>
            </a:xfrm>
            <a:custGeom>
              <a:rect b="b" l="l" r="r" t="t"/>
              <a:pathLst>
                <a:path extrusionOk="0" h="4810" w="12190">
                  <a:moveTo>
                    <a:pt x="938" y="1"/>
                  </a:moveTo>
                  <a:lnTo>
                    <a:pt x="1" y="4054"/>
                  </a:lnTo>
                  <a:lnTo>
                    <a:pt x="12189" y="4810"/>
                  </a:lnTo>
                  <a:lnTo>
                    <a:pt x="938" y="1"/>
                  </a:lnTo>
                  <a:close/>
                </a:path>
              </a:pathLst>
            </a:custGeom>
            <a:solidFill>
              <a:srgbClr val="FF72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58"/>
            <p:cNvSpPr/>
            <p:nvPr/>
          </p:nvSpPr>
          <p:spPr>
            <a:xfrm flipH="1">
              <a:off x="1720241" y="2530717"/>
              <a:ext cx="378164" cy="149218"/>
            </a:xfrm>
            <a:custGeom>
              <a:rect b="b" l="l" r="r" t="t"/>
              <a:pathLst>
                <a:path extrusionOk="0" h="4810" w="12190">
                  <a:moveTo>
                    <a:pt x="938" y="1"/>
                  </a:moveTo>
                  <a:lnTo>
                    <a:pt x="1" y="4054"/>
                  </a:lnTo>
                  <a:lnTo>
                    <a:pt x="12189" y="4810"/>
                  </a:lnTo>
                  <a:lnTo>
                    <a:pt x="93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58"/>
            <p:cNvSpPr/>
            <p:nvPr/>
          </p:nvSpPr>
          <p:spPr>
            <a:xfrm flipH="1">
              <a:off x="791374" y="2046569"/>
              <a:ext cx="1671523" cy="1443074"/>
            </a:xfrm>
            <a:custGeom>
              <a:rect b="b" l="l" r="r" t="t"/>
              <a:pathLst>
                <a:path extrusionOk="0" h="46517" w="53881">
                  <a:moveTo>
                    <a:pt x="11236" y="1"/>
                  </a:moveTo>
                  <a:cubicBezTo>
                    <a:pt x="9723" y="364"/>
                    <a:pt x="9723" y="1331"/>
                    <a:pt x="9723" y="2390"/>
                  </a:cubicBezTo>
                  <a:lnTo>
                    <a:pt x="9723" y="3146"/>
                  </a:lnTo>
                  <a:cubicBezTo>
                    <a:pt x="9074" y="2913"/>
                    <a:pt x="8398" y="2799"/>
                    <a:pt x="7720" y="2799"/>
                  </a:cubicBezTo>
                  <a:cubicBezTo>
                    <a:pt x="7165" y="2799"/>
                    <a:pt x="6608" y="2875"/>
                    <a:pt x="6064" y="3025"/>
                  </a:cubicBezTo>
                  <a:cubicBezTo>
                    <a:pt x="5096" y="3297"/>
                    <a:pt x="4219" y="3842"/>
                    <a:pt x="3523" y="4598"/>
                  </a:cubicBezTo>
                  <a:cubicBezTo>
                    <a:pt x="4115" y="3414"/>
                    <a:pt x="3150" y="2310"/>
                    <a:pt x="2113" y="2310"/>
                  </a:cubicBezTo>
                  <a:cubicBezTo>
                    <a:pt x="1720" y="2310"/>
                    <a:pt x="1316" y="2469"/>
                    <a:pt x="983" y="2844"/>
                  </a:cubicBezTo>
                  <a:cubicBezTo>
                    <a:pt x="0" y="3949"/>
                    <a:pt x="932" y="5472"/>
                    <a:pt x="2127" y="5472"/>
                  </a:cubicBezTo>
                  <a:cubicBezTo>
                    <a:pt x="2403" y="5472"/>
                    <a:pt x="2694" y="5390"/>
                    <a:pt x="2979" y="5203"/>
                  </a:cubicBezTo>
                  <a:cubicBezTo>
                    <a:pt x="3039" y="5173"/>
                    <a:pt x="3070" y="5112"/>
                    <a:pt x="3130" y="5082"/>
                  </a:cubicBezTo>
                  <a:lnTo>
                    <a:pt x="3130" y="5082"/>
                  </a:lnTo>
                  <a:cubicBezTo>
                    <a:pt x="2828" y="5505"/>
                    <a:pt x="2586" y="5929"/>
                    <a:pt x="2404" y="6413"/>
                  </a:cubicBezTo>
                  <a:cubicBezTo>
                    <a:pt x="1860" y="8076"/>
                    <a:pt x="2192" y="9921"/>
                    <a:pt x="3342" y="11252"/>
                  </a:cubicBezTo>
                  <a:lnTo>
                    <a:pt x="3916" y="11433"/>
                  </a:lnTo>
                  <a:cubicBezTo>
                    <a:pt x="3614" y="11554"/>
                    <a:pt x="3281" y="11615"/>
                    <a:pt x="2828" y="11766"/>
                  </a:cubicBezTo>
                  <a:cubicBezTo>
                    <a:pt x="1799" y="12098"/>
                    <a:pt x="892" y="12371"/>
                    <a:pt x="983" y="13943"/>
                  </a:cubicBezTo>
                  <a:cubicBezTo>
                    <a:pt x="983" y="13943"/>
                    <a:pt x="1840" y="13822"/>
                    <a:pt x="3143" y="13822"/>
                  </a:cubicBezTo>
                  <a:cubicBezTo>
                    <a:pt x="5346" y="13822"/>
                    <a:pt x="8825" y="14168"/>
                    <a:pt x="11599" y="16030"/>
                  </a:cubicBezTo>
                  <a:cubicBezTo>
                    <a:pt x="12778" y="16817"/>
                    <a:pt x="14532" y="18026"/>
                    <a:pt x="16407" y="19387"/>
                  </a:cubicBezTo>
                  <a:lnTo>
                    <a:pt x="16317" y="19508"/>
                  </a:lnTo>
                  <a:cubicBezTo>
                    <a:pt x="15984" y="19902"/>
                    <a:pt x="16075" y="20506"/>
                    <a:pt x="16468" y="20839"/>
                  </a:cubicBezTo>
                  <a:cubicBezTo>
                    <a:pt x="16635" y="20964"/>
                    <a:pt x="16845" y="21032"/>
                    <a:pt x="17059" y="21032"/>
                  </a:cubicBezTo>
                  <a:cubicBezTo>
                    <a:pt x="17155" y="21032"/>
                    <a:pt x="17251" y="21018"/>
                    <a:pt x="17345" y="20990"/>
                  </a:cubicBezTo>
                  <a:lnTo>
                    <a:pt x="17345" y="20990"/>
                  </a:lnTo>
                  <a:lnTo>
                    <a:pt x="17012" y="21444"/>
                  </a:lnTo>
                  <a:cubicBezTo>
                    <a:pt x="16466" y="22132"/>
                    <a:pt x="17057" y="22989"/>
                    <a:pt x="17760" y="22989"/>
                  </a:cubicBezTo>
                  <a:cubicBezTo>
                    <a:pt x="17953" y="22989"/>
                    <a:pt x="18154" y="22924"/>
                    <a:pt x="18343" y="22775"/>
                  </a:cubicBezTo>
                  <a:lnTo>
                    <a:pt x="18343" y="22775"/>
                  </a:lnTo>
                  <a:lnTo>
                    <a:pt x="18252" y="22865"/>
                  </a:lnTo>
                  <a:cubicBezTo>
                    <a:pt x="17456" y="23882"/>
                    <a:pt x="18357" y="25028"/>
                    <a:pt x="19325" y="25028"/>
                  </a:cubicBezTo>
                  <a:cubicBezTo>
                    <a:pt x="19681" y="25028"/>
                    <a:pt x="20046" y="24873"/>
                    <a:pt x="20339" y="24499"/>
                  </a:cubicBezTo>
                  <a:lnTo>
                    <a:pt x="21458" y="23077"/>
                  </a:lnTo>
                  <a:cubicBezTo>
                    <a:pt x="24815" y="25557"/>
                    <a:pt x="27628" y="27644"/>
                    <a:pt x="27628" y="27644"/>
                  </a:cubicBezTo>
                  <a:cubicBezTo>
                    <a:pt x="27628" y="27644"/>
                    <a:pt x="31620" y="31546"/>
                    <a:pt x="32104" y="33330"/>
                  </a:cubicBezTo>
                  <a:cubicBezTo>
                    <a:pt x="32618" y="35084"/>
                    <a:pt x="32528" y="35689"/>
                    <a:pt x="33314" y="35901"/>
                  </a:cubicBezTo>
                  <a:lnTo>
                    <a:pt x="34887" y="36354"/>
                  </a:lnTo>
                  <a:cubicBezTo>
                    <a:pt x="34887" y="36354"/>
                    <a:pt x="35340" y="39167"/>
                    <a:pt x="34887" y="40740"/>
                  </a:cubicBezTo>
                  <a:cubicBezTo>
                    <a:pt x="34463" y="42313"/>
                    <a:pt x="34826" y="43432"/>
                    <a:pt x="35855" y="43885"/>
                  </a:cubicBezTo>
                  <a:cubicBezTo>
                    <a:pt x="36060" y="43976"/>
                    <a:pt x="36285" y="44012"/>
                    <a:pt x="36514" y="44012"/>
                  </a:cubicBezTo>
                  <a:cubicBezTo>
                    <a:pt x="37427" y="44012"/>
                    <a:pt x="38395" y="43432"/>
                    <a:pt x="38395" y="43432"/>
                  </a:cubicBezTo>
                  <a:lnTo>
                    <a:pt x="38395" y="43432"/>
                  </a:lnTo>
                  <a:cubicBezTo>
                    <a:pt x="38395" y="43432"/>
                    <a:pt x="37820" y="44883"/>
                    <a:pt x="37911" y="45065"/>
                  </a:cubicBezTo>
                  <a:cubicBezTo>
                    <a:pt x="38516" y="45579"/>
                    <a:pt x="39121" y="46063"/>
                    <a:pt x="39756" y="46517"/>
                  </a:cubicBezTo>
                  <a:lnTo>
                    <a:pt x="46924" y="36657"/>
                  </a:lnTo>
                  <a:lnTo>
                    <a:pt x="46924" y="36657"/>
                  </a:lnTo>
                  <a:lnTo>
                    <a:pt x="46622" y="37111"/>
                  </a:lnTo>
                  <a:lnTo>
                    <a:pt x="53880" y="27311"/>
                  </a:lnTo>
                  <a:cubicBezTo>
                    <a:pt x="53245" y="26827"/>
                    <a:pt x="52610" y="26374"/>
                    <a:pt x="51945" y="25981"/>
                  </a:cubicBezTo>
                  <a:cubicBezTo>
                    <a:pt x="51941" y="25980"/>
                    <a:pt x="51938" y="25980"/>
                    <a:pt x="51934" y="25980"/>
                  </a:cubicBezTo>
                  <a:cubicBezTo>
                    <a:pt x="51696" y="25980"/>
                    <a:pt x="50523" y="26918"/>
                    <a:pt x="50523" y="26918"/>
                  </a:cubicBezTo>
                  <a:cubicBezTo>
                    <a:pt x="50523" y="26918"/>
                    <a:pt x="50916" y="25225"/>
                    <a:pt x="50190" y="24378"/>
                  </a:cubicBezTo>
                  <a:cubicBezTo>
                    <a:pt x="49824" y="23951"/>
                    <a:pt x="49343" y="23731"/>
                    <a:pt x="48781" y="23731"/>
                  </a:cubicBezTo>
                  <a:cubicBezTo>
                    <a:pt x="48229" y="23731"/>
                    <a:pt x="47599" y="23943"/>
                    <a:pt x="46924" y="24378"/>
                  </a:cubicBezTo>
                  <a:cubicBezTo>
                    <a:pt x="45533" y="25255"/>
                    <a:pt x="42720" y="25678"/>
                    <a:pt x="42720" y="25678"/>
                  </a:cubicBezTo>
                  <a:lnTo>
                    <a:pt x="41813" y="24317"/>
                  </a:lnTo>
                  <a:cubicBezTo>
                    <a:pt x="41582" y="23955"/>
                    <a:pt x="41316" y="23862"/>
                    <a:pt x="40823" y="23862"/>
                  </a:cubicBezTo>
                  <a:cubicBezTo>
                    <a:pt x="40411" y="23862"/>
                    <a:pt x="39840" y="23927"/>
                    <a:pt x="39000" y="23954"/>
                  </a:cubicBezTo>
                  <a:cubicBezTo>
                    <a:pt x="38990" y="23954"/>
                    <a:pt x="38979" y="23954"/>
                    <a:pt x="38968" y="23954"/>
                  </a:cubicBezTo>
                  <a:cubicBezTo>
                    <a:pt x="37100" y="23954"/>
                    <a:pt x="32225" y="21323"/>
                    <a:pt x="32225" y="21323"/>
                  </a:cubicBezTo>
                  <a:cubicBezTo>
                    <a:pt x="32225" y="21323"/>
                    <a:pt x="29533" y="19357"/>
                    <a:pt x="26237" y="16968"/>
                  </a:cubicBezTo>
                  <a:lnTo>
                    <a:pt x="26993" y="16030"/>
                  </a:lnTo>
                  <a:cubicBezTo>
                    <a:pt x="27447" y="15456"/>
                    <a:pt x="27356" y="14609"/>
                    <a:pt x="26781" y="14155"/>
                  </a:cubicBezTo>
                  <a:cubicBezTo>
                    <a:pt x="26541" y="13966"/>
                    <a:pt x="26254" y="13876"/>
                    <a:pt x="25967" y="13876"/>
                  </a:cubicBezTo>
                  <a:cubicBezTo>
                    <a:pt x="25568" y="13876"/>
                    <a:pt x="25170" y="14050"/>
                    <a:pt x="24906" y="14367"/>
                  </a:cubicBezTo>
                  <a:lnTo>
                    <a:pt x="24815" y="14488"/>
                  </a:lnTo>
                  <a:cubicBezTo>
                    <a:pt x="25158" y="13760"/>
                    <a:pt x="24577" y="13124"/>
                    <a:pt x="23951" y="13124"/>
                  </a:cubicBezTo>
                  <a:cubicBezTo>
                    <a:pt x="23692" y="13124"/>
                    <a:pt x="23425" y="13233"/>
                    <a:pt x="23212" y="13490"/>
                  </a:cubicBezTo>
                  <a:lnTo>
                    <a:pt x="22849" y="13943"/>
                  </a:lnTo>
                  <a:cubicBezTo>
                    <a:pt x="22890" y="13350"/>
                    <a:pt x="22420" y="12937"/>
                    <a:pt x="21915" y="12937"/>
                  </a:cubicBezTo>
                  <a:cubicBezTo>
                    <a:pt x="21672" y="12937"/>
                    <a:pt x="21422" y="13032"/>
                    <a:pt x="21216" y="13248"/>
                  </a:cubicBezTo>
                  <a:cubicBezTo>
                    <a:pt x="19281" y="11796"/>
                    <a:pt x="17526" y="10435"/>
                    <a:pt x="16377" y="9497"/>
                  </a:cubicBezTo>
                  <a:cubicBezTo>
                    <a:pt x="12234" y="6171"/>
                    <a:pt x="11236" y="1"/>
                    <a:pt x="1123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58"/>
            <p:cNvSpPr/>
            <p:nvPr/>
          </p:nvSpPr>
          <p:spPr>
            <a:xfrm flipH="1">
              <a:off x="2161232" y="2109453"/>
              <a:ext cx="204562" cy="298374"/>
            </a:xfrm>
            <a:custGeom>
              <a:rect b="b" l="l" r="r" t="t"/>
              <a:pathLst>
                <a:path extrusionOk="0" h="9618" w="6594">
                  <a:moveTo>
                    <a:pt x="6563" y="0"/>
                  </a:moveTo>
                  <a:cubicBezTo>
                    <a:pt x="6533" y="151"/>
                    <a:pt x="6503" y="333"/>
                    <a:pt x="6503" y="484"/>
                  </a:cubicBezTo>
                  <a:cubicBezTo>
                    <a:pt x="6472" y="968"/>
                    <a:pt x="6442" y="1422"/>
                    <a:pt x="6351" y="1875"/>
                  </a:cubicBezTo>
                  <a:cubicBezTo>
                    <a:pt x="6291" y="2208"/>
                    <a:pt x="6200" y="2510"/>
                    <a:pt x="6049" y="2783"/>
                  </a:cubicBezTo>
                  <a:cubicBezTo>
                    <a:pt x="5928" y="3115"/>
                    <a:pt x="5656" y="3387"/>
                    <a:pt x="5353" y="3539"/>
                  </a:cubicBezTo>
                  <a:cubicBezTo>
                    <a:pt x="4990" y="3720"/>
                    <a:pt x="4597" y="3841"/>
                    <a:pt x="4204" y="3932"/>
                  </a:cubicBezTo>
                  <a:cubicBezTo>
                    <a:pt x="3750" y="4023"/>
                    <a:pt x="3327" y="4204"/>
                    <a:pt x="2964" y="4476"/>
                  </a:cubicBezTo>
                  <a:cubicBezTo>
                    <a:pt x="2631" y="4809"/>
                    <a:pt x="2420" y="5263"/>
                    <a:pt x="2450" y="5747"/>
                  </a:cubicBezTo>
                  <a:cubicBezTo>
                    <a:pt x="2450" y="6170"/>
                    <a:pt x="2510" y="6593"/>
                    <a:pt x="2510" y="6956"/>
                  </a:cubicBezTo>
                  <a:cubicBezTo>
                    <a:pt x="2541" y="7319"/>
                    <a:pt x="2480" y="7682"/>
                    <a:pt x="2299" y="7985"/>
                  </a:cubicBezTo>
                  <a:cubicBezTo>
                    <a:pt x="2117" y="8257"/>
                    <a:pt x="1905" y="8499"/>
                    <a:pt x="1663" y="8680"/>
                  </a:cubicBezTo>
                  <a:cubicBezTo>
                    <a:pt x="1270" y="8952"/>
                    <a:pt x="877" y="9194"/>
                    <a:pt x="454" y="9406"/>
                  </a:cubicBezTo>
                  <a:cubicBezTo>
                    <a:pt x="182" y="9557"/>
                    <a:pt x="0" y="9618"/>
                    <a:pt x="0" y="9618"/>
                  </a:cubicBezTo>
                  <a:cubicBezTo>
                    <a:pt x="182" y="9618"/>
                    <a:pt x="333" y="9557"/>
                    <a:pt x="484" y="9467"/>
                  </a:cubicBezTo>
                  <a:cubicBezTo>
                    <a:pt x="938" y="9285"/>
                    <a:pt x="1331" y="9043"/>
                    <a:pt x="1724" y="8801"/>
                  </a:cubicBezTo>
                  <a:cubicBezTo>
                    <a:pt x="2026" y="8620"/>
                    <a:pt x="2238" y="8378"/>
                    <a:pt x="2420" y="8075"/>
                  </a:cubicBezTo>
                  <a:cubicBezTo>
                    <a:pt x="2631" y="7743"/>
                    <a:pt x="2722" y="7349"/>
                    <a:pt x="2692" y="6956"/>
                  </a:cubicBezTo>
                  <a:cubicBezTo>
                    <a:pt x="2692" y="6563"/>
                    <a:pt x="2631" y="6170"/>
                    <a:pt x="2631" y="5747"/>
                  </a:cubicBezTo>
                  <a:cubicBezTo>
                    <a:pt x="2631" y="5323"/>
                    <a:pt x="2783" y="4930"/>
                    <a:pt x="3115" y="4627"/>
                  </a:cubicBezTo>
                  <a:cubicBezTo>
                    <a:pt x="3781" y="4053"/>
                    <a:pt x="4718" y="4083"/>
                    <a:pt x="5444" y="3720"/>
                  </a:cubicBezTo>
                  <a:cubicBezTo>
                    <a:pt x="5777" y="3508"/>
                    <a:pt x="6049" y="3236"/>
                    <a:pt x="6230" y="2873"/>
                  </a:cubicBezTo>
                  <a:cubicBezTo>
                    <a:pt x="6351" y="2571"/>
                    <a:pt x="6442" y="2238"/>
                    <a:pt x="6503" y="1905"/>
                  </a:cubicBezTo>
                  <a:cubicBezTo>
                    <a:pt x="6563" y="1452"/>
                    <a:pt x="6593" y="968"/>
                    <a:pt x="6593" y="514"/>
                  </a:cubicBezTo>
                  <a:cubicBezTo>
                    <a:pt x="6593" y="333"/>
                    <a:pt x="6593" y="151"/>
                    <a:pt x="656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58"/>
            <p:cNvSpPr/>
            <p:nvPr/>
          </p:nvSpPr>
          <p:spPr>
            <a:xfrm flipH="1">
              <a:off x="1759667" y="2477233"/>
              <a:ext cx="172640" cy="223362"/>
            </a:xfrm>
            <a:custGeom>
              <a:rect b="b" l="l" r="r" t="t"/>
              <a:pathLst>
                <a:path extrusionOk="0" h="7200" w="5565">
                  <a:moveTo>
                    <a:pt x="5565" y="1"/>
                  </a:moveTo>
                  <a:lnTo>
                    <a:pt x="5565" y="1"/>
                  </a:lnTo>
                  <a:cubicBezTo>
                    <a:pt x="5263" y="364"/>
                    <a:pt x="5021" y="727"/>
                    <a:pt x="4779" y="1090"/>
                  </a:cubicBezTo>
                  <a:cubicBezTo>
                    <a:pt x="4325" y="1785"/>
                    <a:pt x="3660" y="2723"/>
                    <a:pt x="2873" y="3691"/>
                  </a:cubicBezTo>
                  <a:cubicBezTo>
                    <a:pt x="2117" y="4659"/>
                    <a:pt x="1391" y="5566"/>
                    <a:pt x="847" y="6171"/>
                  </a:cubicBezTo>
                  <a:cubicBezTo>
                    <a:pt x="544" y="6503"/>
                    <a:pt x="272" y="6836"/>
                    <a:pt x="0" y="7199"/>
                  </a:cubicBezTo>
                  <a:cubicBezTo>
                    <a:pt x="91" y="7139"/>
                    <a:pt x="181" y="7078"/>
                    <a:pt x="272" y="6987"/>
                  </a:cubicBezTo>
                  <a:cubicBezTo>
                    <a:pt x="423" y="6806"/>
                    <a:pt x="665" y="6594"/>
                    <a:pt x="938" y="6292"/>
                  </a:cubicBezTo>
                  <a:cubicBezTo>
                    <a:pt x="1512" y="5687"/>
                    <a:pt x="2268" y="4840"/>
                    <a:pt x="3024" y="3812"/>
                  </a:cubicBezTo>
                  <a:cubicBezTo>
                    <a:pt x="3811" y="2814"/>
                    <a:pt x="4446" y="1876"/>
                    <a:pt x="4900" y="1180"/>
                  </a:cubicBezTo>
                  <a:cubicBezTo>
                    <a:pt x="5111" y="817"/>
                    <a:pt x="5293" y="545"/>
                    <a:pt x="5414" y="334"/>
                  </a:cubicBezTo>
                  <a:cubicBezTo>
                    <a:pt x="5474" y="243"/>
                    <a:pt x="5535" y="122"/>
                    <a:pt x="556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58"/>
            <p:cNvSpPr/>
            <p:nvPr/>
          </p:nvSpPr>
          <p:spPr>
            <a:xfrm flipH="1">
              <a:off x="1690207" y="2493210"/>
              <a:ext cx="205524" cy="260837"/>
            </a:xfrm>
            <a:custGeom>
              <a:rect b="b" l="l" r="r" t="t"/>
              <a:pathLst>
                <a:path extrusionOk="0" h="8408" w="6625">
                  <a:moveTo>
                    <a:pt x="6624" y="0"/>
                  </a:moveTo>
                  <a:lnTo>
                    <a:pt x="6624" y="0"/>
                  </a:lnTo>
                  <a:cubicBezTo>
                    <a:pt x="6503" y="91"/>
                    <a:pt x="6412" y="181"/>
                    <a:pt x="6322" y="302"/>
                  </a:cubicBezTo>
                  <a:lnTo>
                    <a:pt x="5596" y="1180"/>
                  </a:lnTo>
                  <a:cubicBezTo>
                    <a:pt x="4991" y="1936"/>
                    <a:pt x="4144" y="2994"/>
                    <a:pt x="3237" y="4144"/>
                  </a:cubicBezTo>
                  <a:cubicBezTo>
                    <a:pt x="2329" y="5323"/>
                    <a:pt x="1513" y="6382"/>
                    <a:pt x="908" y="7138"/>
                  </a:cubicBezTo>
                  <a:lnTo>
                    <a:pt x="212" y="8045"/>
                  </a:lnTo>
                  <a:cubicBezTo>
                    <a:pt x="122" y="8166"/>
                    <a:pt x="61" y="8287"/>
                    <a:pt x="1" y="8408"/>
                  </a:cubicBezTo>
                  <a:cubicBezTo>
                    <a:pt x="363" y="8045"/>
                    <a:pt x="696" y="7652"/>
                    <a:pt x="1029" y="7228"/>
                  </a:cubicBezTo>
                  <a:cubicBezTo>
                    <a:pt x="1634" y="6472"/>
                    <a:pt x="2481" y="5444"/>
                    <a:pt x="3388" y="4264"/>
                  </a:cubicBezTo>
                  <a:cubicBezTo>
                    <a:pt x="4295" y="3115"/>
                    <a:pt x="5112" y="2026"/>
                    <a:pt x="5717" y="1270"/>
                  </a:cubicBezTo>
                  <a:cubicBezTo>
                    <a:pt x="6019" y="907"/>
                    <a:pt x="6231" y="575"/>
                    <a:pt x="6382" y="363"/>
                  </a:cubicBezTo>
                  <a:cubicBezTo>
                    <a:pt x="6473" y="242"/>
                    <a:pt x="6564" y="121"/>
                    <a:pt x="66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58"/>
            <p:cNvSpPr/>
            <p:nvPr/>
          </p:nvSpPr>
          <p:spPr>
            <a:xfrm flipH="1">
              <a:off x="1649876" y="2570148"/>
              <a:ext cx="153903" cy="198916"/>
            </a:xfrm>
            <a:custGeom>
              <a:rect b="b" l="l" r="r" t="t"/>
              <a:pathLst>
                <a:path extrusionOk="0" h="6412" w="4961">
                  <a:moveTo>
                    <a:pt x="4961" y="0"/>
                  </a:moveTo>
                  <a:lnTo>
                    <a:pt x="4961" y="0"/>
                  </a:lnTo>
                  <a:cubicBezTo>
                    <a:pt x="4688" y="303"/>
                    <a:pt x="4446" y="635"/>
                    <a:pt x="4265" y="968"/>
                  </a:cubicBezTo>
                  <a:cubicBezTo>
                    <a:pt x="3842" y="1573"/>
                    <a:pt x="3237" y="2389"/>
                    <a:pt x="2571" y="3297"/>
                  </a:cubicBezTo>
                  <a:cubicBezTo>
                    <a:pt x="1906" y="4174"/>
                    <a:pt x="1241" y="4960"/>
                    <a:pt x="757" y="5505"/>
                  </a:cubicBezTo>
                  <a:cubicBezTo>
                    <a:pt x="484" y="5807"/>
                    <a:pt x="242" y="6109"/>
                    <a:pt x="0" y="6412"/>
                  </a:cubicBezTo>
                  <a:cubicBezTo>
                    <a:pt x="303" y="6170"/>
                    <a:pt x="605" y="5898"/>
                    <a:pt x="878" y="5595"/>
                  </a:cubicBezTo>
                  <a:cubicBezTo>
                    <a:pt x="1513" y="4900"/>
                    <a:pt x="2148" y="4174"/>
                    <a:pt x="2723" y="3418"/>
                  </a:cubicBezTo>
                  <a:cubicBezTo>
                    <a:pt x="3418" y="2510"/>
                    <a:pt x="3993" y="1664"/>
                    <a:pt x="4356" y="1059"/>
                  </a:cubicBezTo>
                  <a:cubicBezTo>
                    <a:pt x="4598" y="726"/>
                    <a:pt x="4779" y="363"/>
                    <a:pt x="49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58"/>
            <p:cNvSpPr/>
            <p:nvPr/>
          </p:nvSpPr>
          <p:spPr>
            <a:xfrm flipH="1">
              <a:off x="876722" y="2851621"/>
              <a:ext cx="402548" cy="545158"/>
            </a:xfrm>
            <a:custGeom>
              <a:rect b="b" l="l" r="r" t="t"/>
              <a:pathLst>
                <a:path extrusionOk="0" h="17573" w="12976">
                  <a:moveTo>
                    <a:pt x="12975" y="0"/>
                  </a:moveTo>
                  <a:lnTo>
                    <a:pt x="12975" y="0"/>
                  </a:lnTo>
                  <a:cubicBezTo>
                    <a:pt x="12915" y="61"/>
                    <a:pt x="12854" y="91"/>
                    <a:pt x="12794" y="152"/>
                  </a:cubicBezTo>
                  <a:cubicBezTo>
                    <a:pt x="12673" y="303"/>
                    <a:pt x="12552" y="454"/>
                    <a:pt x="12370" y="636"/>
                  </a:cubicBezTo>
                  <a:cubicBezTo>
                    <a:pt x="12037" y="1059"/>
                    <a:pt x="11523" y="1694"/>
                    <a:pt x="10888" y="2450"/>
                  </a:cubicBezTo>
                  <a:cubicBezTo>
                    <a:pt x="9648" y="3993"/>
                    <a:pt x="7985" y="6140"/>
                    <a:pt x="6170" y="8560"/>
                  </a:cubicBezTo>
                  <a:cubicBezTo>
                    <a:pt x="4386" y="11009"/>
                    <a:pt x="2843" y="13247"/>
                    <a:pt x="1754" y="14881"/>
                  </a:cubicBezTo>
                  <a:cubicBezTo>
                    <a:pt x="1180" y="15697"/>
                    <a:pt x="756" y="16363"/>
                    <a:pt x="454" y="16846"/>
                  </a:cubicBezTo>
                  <a:cubicBezTo>
                    <a:pt x="303" y="17058"/>
                    <a:pt x="212" y="17240"/>
                    <a:pt x="121" y="17391"/>
                  </a:cubicBezTo>
                  <a:cubicBezTo>
                    <a:pt x="61" y="17421"/>
                    <a:pt x="30" y="17512"/>
                    <a:pt x="0" y="17572"/>
                  </a:cubicBezTo>
                  <a:cubicBezTo>
                    <a:pt x="61" y="17512"/>
                    <a:pt x="121" y="17451"/>
                    <a:pt x="151" y="17391"/>
                  </a:cubicBezTo>
                  <a:lnTo>
                    <a:pt x="545" y="16877"/>
                  </a:lnTo>
                  <a:lnTo>
                    <a:pt x="1875" y="14971"/>
                  </a:lnTo>
                  <a:cubicBezTo>
                    <a:pt x="2994" y="13338"/>
                    <a:pt x="4567" y="11100"/>
                    <a:pt x="6352" y="8681"/>
                  </a:cubicBezTo>
                  <a:cubicBezTo>
                    <a:pt x="8166" y="6261"/>
                    <a:pt x="9799" y="4083"/>
                    <a:pt x="11039" y="2541"/>
                  </a:cubicBezTo>
                  <a:lnTo>
                    <a:pt x="12461" y="696"/>
                  </a:lnTo>
                  <a:lnTo>
                    <a:pt x="12824" y="182"/>
                  </a:lnTo>
                  <a:cubicBezTo>
                    <a:pt x="12884" y="121"/>
                    <a:pt x="12945" y="61"/>
                    <a:pt x="1297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58"/>
            <p:cNvSpPr/>
            <p:nvPr/>
          </p:nvSpPr>
          <p:spPr>
            <a:xfrm flipH="1">
              <a:off x="2073963" y="2407803"/>
              <a:ext cx="151111" cy="204593"/>
            </a:xfrm>
            <a:custGeom>
              <a:rect b="b" l="l" r="r" t="t"/>
              <a:pathLst>
                <a:path extrusionOk="0" h="6595" w="4871">
                  <a:moveTo>
                    <a:pt x="424" y="1"/>
                  </a:moveTo>
                  <a:cubicBezTo>
                    <a:pt x="91" y="31"/>
                    <a:pt x="1" y="364"/>
                    <a:pt x="91" y="696"/>
                  </a:cubicBezTo>
                  <a:lnTo>
                    <a:pt x="636" y="3055"/>
                  </a:lnTo>
                  <a:cubicBezTo>
                    <a:pt x="757" y="3539"/>
                    <a:pt x="1029" y="3963"/>
                    <a:pt x="1392" y="4295"/>
                  </a:cubicBezTo>
                  <a:cubicBezTo>
                    <a:pt x="2027" y="4870"/>
                    <a:pt x="4507" y="6594"/>
                    <a:pt x="4507" y="6594"/>
                  </a:cubicBezTo>
                  <a:lnTo>
                    <a:pt x="4870" y="5052"/>
                  </a:lnTo>
                  <a:lnTo>
                    <a:pt x="4628" y="4961"/>
                  </a:lnTo>
                  <a:cubicBezTo>
                    <a:pt x="4598" y="4931"/>
                    <a:pt x="4507" y="4900"/>
                    <a:pt x="4507" y="4870"/>
                  </a:cubicBezTo>
                  <a:cubicBezTo>
                    <a:pt x="4477" y="4144"/>
                    <a:pt x="3570" y="3449"/>
                    <a:pt x="3267" y="3237"/>
                  </a:cubicBezTo>
                  <a:lnTo>
                    <a:pt x="2753" y="1453"/>
                  </a:lnTo>
                  <a:cubicBezTo>
                    <a:pt x="2696" y="1339"/>
                    <a:pt x="2561" y="1147"/>
                    <a:pt x="2395" y="1147"/>
                  </a:cubicBezTo>
                  <a:cubicBezTo>
                    <a:pt x="2383" y="1147"/>
                    <a:pt x="2372" y="1148"/>
                    <a:pt x="2360" y="1150"/>
                  </a:cubicBezTo>
                  <a:cubicBezTo>
                    <a:pt x="2178" y="1180"/>
                    <a:pt x="2118" y="1332"/>
                    <a:pt x="2178" y="1694"/>
                  </a:cubicBezTo>
                  <a:lnTo>
                    <a:pt x="2481" y="3297"/>
                  </a:lnTo>
                  <a:lnTo>
                    <a:pt x="1815" y="848"/>
                  </a:lnTo>
                  <a:cubicBezTo>
                    <a:pt x="1755" y="727"/>
                    <a:pt x="1634" y="515"/>
                    <a:pt x="1483" y="515"/>
                  </a:cubicBezTo>
                  <a:cubicBezTo>
                    <a:pt x="1471" y="514"/>
                    <a:pt x="1460" y="513"/>
                    <a:pt x="1450" y="513"/>
                  </a:cubicBezTo>
                  <a:cubicBezTo>
                    <a:pt x="1227" y="513"/>
                    <a:pt x="1094" y="801"/>
                    <a:pt x="1180" y="1090"/>
                  </a:cubicBezTo>
                  <a:lnTo>
                    <a:pt x="1604" y="3267"/>
                  </a:lnTo>
                  <a:lnTo>
                    <a:pt x="757" y="364"/>
                  </a:lnTo>
                  <a:cubicBezTo>
                    <a:pt x="696" y="182"/>
                    <a:pt x="575" y="61"/>
                    <a:pt x="42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58"/>
            <p:cNvSpPr/>
            <p:nvPr/>
          </p:nvSpPr>
          <p:spPr>
            <a:xfrm flipH="1">
              <a:off x="1471152" y="1611221"/>
              <a:ext cx="182505" cy="373418"/>
            </a:xfrm>
            <a:custGeom>
              <a:rect b="b" l="l" r="r" t="t"/>
              <a:pathLst>
                <a:path extrusionOk="0" h="12037" w="5883">
                  <a:moveTo>
                    <a:pt x="2087" y="0"/>
                  </a:moveTo>
                  <a:cubicBezTo>
                    <a:pt x="1089" y="877"/>
                    <a:pt x="878" y="2329"/>
                    <a:pt x="908" y="3630"/>
                  </a:cubicBezTo>
                  <a:cubicBezTo>
                    <a:pt x="938" y="4960"/>
                    <a:pt x="1150" y="6291"/>
                    <a:pt x="787" y="7561"/>
                  </a:cubicBezTo>
                  <a:cubicBezTo>
                    <a:pt x="636" y="8136"/>
                    <a:pt x="364" y="8680"/>
                    <a:pt x="182" y="9285"/>
                  </a:cubicBezTo>
                  <a:cubicBezTo>
                    <a:pt x="1" y="9860"/>
                    <a:pt x="61" y="10525"/>
                    <a:pt x="364" y="11070"/>
                  </a:cubicBezTo>
                  <a:cubicBezTo>
                    <a:pt x="878" y="11826"/>
                    <a:pt x="1936" y="11917"/>
                    <a:pt x="2874" y="11947"/>
                  </a:cubicBezTo>
                  <a:lnTo>
                    <a:pt x="4961" y="12007"/>
                  </a:lnTo>
                  <a:cubicBezTo>
                    <a:pt x="5025" y="12027"/>
                    <a:pt x="5089" y="12037"/>
                    <a:pt x="5151" y="12037"/>
                  </a:cubicBezTo>
                  <a:cubicBezTo>
                    <a:pt x="5555" y="12037"/>
                    <a:pt x="5882" y="11637"/>
                    <a:pt x="5777" y="11191"/>
                  </a:cubicBezTo>
                  <a:cubicBezTo>
                    <a:pt x="5808" y="7501"/>
                    <a:pt x="5414" y="3781"/>
                    <a:pt x="4658" y="182"/>
                  </a:cubicBezTo>
                  <a:lnTo>
                    <a:pt x="208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58"/>
            <p:cNvSpPr/>
            <p:nvPr/>
          </p:nvSpPr>
          <p:spPr>
            <a:xfrm flipH="1">
              <a:off x="1282068" y="1628532"/>
              <a:ext cx="298405" cy="579593"/>
            </a:xfrm>
            <a:custGeom>
              <a:rect b="b" l="l" r="r" t="t"/>
              <a:pathLst>
                <a:path extrusionOk="0" h="18683" w="9619">
                  <a:moveTo>
                    <a:pt x="3273" y="0"/>
                  </a:moveTo>
                  <a:cubicBezTo>
                    <a:pt x="1658" y="0"/>
                    <a:pt x="296" y="1246"/>
                    <a:pt x="182" y="2890"/>
                  </a:cubicBezTo>
                  <a:cubicBezTo>
                    <a:pt x="61" y="4856"/>
                    <a:pt x="1" y="7245"/>
                    <a:pt x="212" y="8697"/>
                  </a:cubicBezTo>
                  <a:cubicBezTo>
                    <a:pt x="696" y="11631"/>
                    <a:pt x="2934" y="12024"/>
                    <a:pt x="2934" y="12024"/>
                  </a:cubicBezTo>
                  <a:cubicBezTo>
                    <a:pt x="2934" y="12024"/>
                    <a:pt x="2965" y="13839"/>
                    <a:pt x="2965" y="15593"/>
                  </a:cubicBezTo>
                  <a:cubicBezTo>
                    <a:pt x="2995" y="17256"/>
                    <a:pt x="4416" y="18617"/>
                    <a:pt x="6201" y="18678"/>
                  </a:cubicBezTo>
                  <a:cubicBezTo>
                    <a:pt x="6257" y="18681"/>
                    <a:pt x="6312" y="18682"/>
                    <a:pt x="6368" y="18682"/>
                  </a:cubicBezTo>
                  <a:cubicBezTo>
                    <a:pt x="7989" y="18682"/>
                    <a:pt x="9348" y="17412"/>
                    <a:pt x="9407" y="15774"/>
                  </a:cubicBezTo>
                  <a:lnTo>
                    <a:pt x="9618" y="1590"/>
                  </a:lnTo>
                  <a:lnTo>
                    <a:pt x="9618" y="652"/>
                  </a:lnTo>
                  <a:lnTo>
                    <a:pt x="3600" y="17"/>
                  </a:lnTo>
                  <a:cubicBezTo>
                    <a:pt x="3490" y="6"/>
                    <a:pt x="3381" y="0"/>
                    <a:pt x="327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58"/>
            <p:cNvSpPr/>
            <p:nvPr/>
          </p:nvSpPr>
          <p:spPr>
            <a:xfrm flipH="1">
              <a:off x="1532574" y="1759450"/>
              <a:ext cx="23484" cy="22553"/>
            </a:xfrm>
            <a:custGeom>
              <a:rect b="b" l="l" r="r" t="t"/>
              <a:pathLst>
                <a:path extrusionOk="0" h="727" w="757">
                  <a:moveTo>
                    <a:pt x="393" y="1"/>
                  </a:moveTo>
                  <a:cubicBezTo>
                    <a:pt x="182" y="1"/>
                    <a:pt x="30" y="152"/>
                    <a:pt x="0" y="334"/>
                  </a:cubicBezTo>
                  <a:cubicBezTo>
                    <a:pt x="0" y="545"/>
                    <a:pt x="182" y="727"/>
                    <a:pt x="393" y="727"/>
                  </a:cubicBezTo>
                  <a:cubicBezTo>
                    <a:pt x="575" y="727"/>
                    <a:pt x="726" y="576"/>
                    <a:pt x="756" y="364"/>
                  </a:cubicBezTo>
                  <a:cubicBezTo>
                    <a:pt x="756" y="152"/>
                    <a:pt x="575" y="1"/>
                    <a:pt x="3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58"/>
            <p:cNvSpPr/>
            <p:nvPr/>
          </p:nvSpPr>
          <p:spPr>
            <a:xfrm flipH="1">
              <a:off x="1511014" y="1744466"/>
              <a:ext cx="48798" cy="12564"/>
            </a:xfrm>
            <a:custGeom>
              <a:rect b="b" l="l" r="r" t="t"/>
              <a:pathLst>
                <a:path extrusionOk="0" h="405" w="1573">
                  <a:moveTo>
                    <a:pt x="756" y="0"/>
                  </a:moveTo>
                  <a:cubicBezTo>
                    <a:pt x="544" y="0"/>
                    <a:pt x="363" y="61"/>
                    <a:pt x="182" y="182"/>
                  </a:cubicBezTo>
                  <a:cubicBezTo>
                    <a:pt x="30" y="302"/>
                    <a:pt x="0" y="363"/>
                    <a:pt x="30" y="393"/>
                  </a:cubicBezTo>
                  <a:cubicBezTo>
                    <a:pt x="34" y="401"/>
                    <a:pt x="42" y="404"/>
                    <a:pt x="54" y="404"/>
                  </a:cubicBezTo>
                  <a:cubicBezTo>
                    <a:pt x="138" y="404"/>
                    <a:pt x="412" y="242"/>
                    <a:pt x="756" y="242"/>
                  </a:cubicBezTo>
                  <a:cubicBezTo>
                    <a:pt x="1127" y="242"/>
                    <a:pt x="1381" y="404"/>
                    <a:pt x="1480" y="404"/>
                  </a:cubicBezTo>
                  <a:cubicBezTo>
                    <a:pt x="1494" y="404"/>
                    <a:pt x="1505" y="401"/>
                    <a:pt x="1512" y="393"/>
                  </a:cubicBezTo>
                  <a:cubicBezTo>
                    <a:pt x="1573" y="333"/>
                    <a:pt x="1482" y="272"/>
                    <a:pt x="1361" y="182"/>
                  </a:cubicBezTo>
                  <a:cubicBezTo>
                    <a:pt x="1180" y="61"/>
                    <a:pt x="968" y="0"/>
                    <a:pt x="75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58"/>
            <p:cNvSpPr/>
            <p:nvPr/>
          </p:nvSpPr>
          <p:spPr>
            <a:xfrm flipH="1">
              <a:off x="1407799" y="1759450"/>
              <a:ext cx="23484" cy="22553"/>
            </a:xfrm>
            <a:custGeom>
              <a:rect b="b" l="l" r="r" t="t"/>
              <a:pathLst>
                <a:path extrusionOk="0" h="727" w="757">
                  <a:moveTo>
                    <a:pt x="394" y="1"/>
                  </a:moveTo>
                  <a:cubicBezTo>
                    <a:pt x="182" y="1"/>
                    <a:pt x="31" y="152"/>
                    <a:pt x="1" y="334"/>
                  </a:cubicBezTo>
                  <a:cubicBezTo>
                    <a:pt x="1" y="545"/>
                    <a:pt x="182" y="727"/>
                    <a:pt x="394" y="727"/>
                  </a:cubicBezTo>
                  <a:cubicBezTo>
                    <a:pt x="575" y="727"/>
                    <a:pt x="757" y="576"/>
                    <a:pt x="757" y="364"/>
                  </a:cubicBezTo>
                  <a:cubicBezTo>
                    <a:pt x="757" y="152"/>
                    <a:pt x="605" y="1"/>
                    <a:pt x="3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58"/>
            <p:cNvSpPr/>
            <p:nvPr/>
          </p:nvSpPr>
          <p:spPr>
            <a:xfrm flipH="1">
              <a:off x="1387138" y="1747072"/>
              <a:ext cx="48829" cy="12502"/>
            </a:xfrm>
            <a:custGeom>
              <a:rect b="b" l="l" r="r" t="t"/>
              <a:pathLst>
                <a:path extrusionOk="0" h="403" w="1574">
                  <a:moveTo>
                    <a:pt x="840" y="1"/>
                  </a:moveTo>
                  <a:cubicBezTo>
                    <a:pt x="812" y="1"/>
                    <a:pt x="784" y="3"/>
                    <a:pt x="756" y="7"/>
                  </a:cubicBezTo>
                  <a:cubicBezTo>
                    <a:pt x="545" y="7"/>
                    <a:pt x="363" y="67"/>
                    <a:pt x="182" y="188"/>
                  </a:cubicBezTo>
                  <a:cubicBezTo>
                    <a:pt x="31" y="279"/>
                    <a:pt x="0" y="370"/>
                    <a:pt x="0" y="400"/>
                  </a:cubicBezTo>
                  <a:cubicBezTo>
                    <a:pt x="4" y="402"/>
                    <a:pt x="9" y="403"/>
                    <a:pt x="15" y="403"/>
                  </a:cubicBezTo>
                  <a:cubicBezTo>
                    <a:pt x="98" y="403"/>
                    <a:pt x="361" y="218"/>
                    <a:pt x="756" y="218"/>
                  </a:cubicBezTo>
                  <a:cubicBezTo>
                    <a:pt x="1127" y="218"/>
                    <a:pt x="1382" y="381"/>
                    <a:pt x="1480" y="381"/>
                  </a:cubicBezTo>
                  <a:cubicBezTo>
                    <a:pt x="1494" y="381"/>
                    <a:pt x="1505" y="377"/>
                    <a:pt x="1513" y="370"/>
                  </a:cubicBezTo>
                  <a:cubicBezTo>
                    <a:pt x="1573" y="339"/>
                    <a:pt x="1482" y="279"/>
                    <a:pt x="1361" y="188"/>
                  </a:cubicBezTo>
                  <a:cubicBezTo>
                    <a:pt x="1204" y="83"/>
                    <a:pt x="1023" y="1"/>
                    <a:pt x="8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58"/>
            <p:cNvSpPr/>
            <p:nvPr/>
          </p:nvSpPr>
          <p:spPr>
            <a:xfrm flipH="1">
              <a:off x="1475337" y="1747258"/>
              <a:ext cx="38499" cy="105818"/>
            </a:xfrm>
            <a:custGeom>
              <a:rect b="b" l="l" r="r" t="t"/>
              <a:pathLst>
                <a:path extrusionOk="0" h="3411" w="1241">
                  <a:moveTo>
                    <a:pt x="1240" y="1"/>
                  </a:moveTo>
                  <a:cubicBezTo>
                    <a:pt x="907" y="666"/>
                    <a:pt x="605" y="1332"/>
                    <a:pt x="393" y="1997"/>
                  </a:cubicBezTo>
                  <a:lnTo>
                    <a:pt x="91" y="2813"/>
                  </a:lnTo>
                  <a:cubicBezTo>
                    <a:pt x="30" y="2934"/>
                    <a:pt x="0" y="3055"/>
                    <a:pt x="30" y="3207"/>
                  </a:cubicBezTo>
                  <a:cubicBezTo>
                    <a:pt x="61" y="3267"/>
                    <a:pt x="121" y="3328"/>
                    <a:pt x="212" y="3358"/>
                  </a:cubicBezTo>
                  <a:cubicBezTo>
                    <a:pt x="272" y="3358"/>
                    <a:pt x="333" y="3388"/>
                    <a:pt x="393" y="3388"/>
                  </a:cubicBezTo>
                  <a:cubicBezTo>
                    <a:pt x="499" y="3403"/>
                    <a:pt x="605" y="3411"/>
                    <a:pt x="715" y="3411"/>
                  </a:cubicBezTo>
                  <a:cubicBezTo>
                    <a:pt x="824" y="3411"/>
                    <a:pt x="938" y="3403"/>
                    <a:pt x="1059" y="3388"/>
                  </a:cubicBezTo>
                  <a:cubicBezTo>
                    <a:pt x="847" y="3328"/>
                    <a:pt x="605" y="3267"/>
                    <a:pt x="393" y="3267"/>
                  </a:cubicBezTo>
                  <a:cubicBezTo>
                    <a:pt x="302" y="3267"/>
                    <a:pt x="182" y="3237"/>
                    <a:pt x="182" y="3176"/>
                  </a:cubicBezTo>
                  <a:cubicBezTo>
                    <a:pt x="151" y="3055"/>
                    <a:pt x="182" y="2934"/>
                    <a:pt x="242" y="2844"/>
                  </a:cubicBezTo>
                  <a:lnTo>
                    <a:pt x="544" y="2057"/>
                  </a:lnTo>
                  <a:cubicBezTo>
                    <a:pt x="847" y="1392"/>
                    <a:pt x="1059" y="727"/>
                    <a:pt x="12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58"/>
            <p:cNvSpPr/>
            <p:nvPr/>
          </p:nvSpPr>
          <p:spPr>
            <a:xfrm flipH="1">
              <a:off x="1368402" y="1968701"/>
              <a:ext cx="121050" cy="54289"/>
            </a:xfrm>
            <a:custGeom>
              <a:rect b="b" l="l" r="r" t="t"/>
              <a:pathLst>
                <a:path extrusionOk="0" h="1750" w="3902">
                  <a:moveTo>
                    <a:pt x="3902" y="0"/>
                  </a:moveTo>
                  <a:cubicBezTo>
                    <a:pt x="2768" y="669"/>
                    <a:pt x="1466" y="1030"/>
                    <a:pt x="158" y="1030"/>
                  </a:cubicBezTo>
                  <a:cubicBezTo>
                    <a:pt x="105" y="1030"/>
                    <a:pt x="53" y="1030"/>
                    <a:pt x="0" y="1029"/>
                  </a:cubicBezTo>
                  <a:lnTo>
                    <a:pt x="0" y="1029"/>
                  </a:lnTo>
                  <a:lnTo>
                    <a:pt x="31" y="1724"/>
                  </a:lnTo>
                  <a:cubicBezTo>
                    <a:pt x="218" y="1742"/>
                    <a:pt x="397" y="1750"/>
                    <a:pt x="568" y="1750"/>
                  </a:cubicBezTo>
                  <a:cubicBezTo>
                    <a:pt x="3080" y="1750"/>
                    <a:pt x="3902" y="1"/>
                    <a:pt x="390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58"/>
            <p:cNvSpPr/>
            <p:nvPr/>
          </p:nvSpPr>
          <p:spPr>
            <a:xfrm flipH="1">
              <a:off x="1437830" y="1873770"/>
              <a:ext cx="39430" cy="28137"/>
            </a:xfrm>
            <a:custGeom>
              <a:rect b="b" l="l" r="r" t="t"/>
              <a:pathLst>
                <a:path extrusionOk="0" h="907" w="1271">
                  <a:moveTo>
                    <a:pt x="606" y="0"/>
                  </a:moveTo>
                  <a:cubicBezTo>
                    <a:pt x="395" y="0"/>
                    <a:pt x="190" y="93"/>
                    <a:pt x="31" y="278"/>
                  </a:cubicBezTo>
                  <a:lnTo>
                    <a:pt x="31" y="308"/>
                  </a:lnTo>
                  <a:cubicBezTo>
                    <a:pt x="1" y="338"/>
                    <a:pt x="1" y="399"/>
                    <a:pt x="31" y="459"/>
                  </a:cubicBezTo>
                  <a:cubicBezTo>
                    <a:pt x="61" y="490"/>
                    <a:pt x="91" y="520"/>
                    <a:pt x="152" y="550"/>
                  </a:cubicBezTo>
                  <a:cubicBezTo>
                    <a:pt x="303" y="701"/>
                    <a:pt x="454" y="792"/>
                    <a:pt x="666" y="883"/>
                  </a:cubicBezTo>
                  <a:cubicBezTo>
                    <a:pt x="713" y="898"/>
                    <a:pt x="762" y="906"/>
                    <a:pt x="811" y="906"/>
                  </a:cubicBezTo>
                  <a:cubicBezTo>
                    <a:pt x="951" y="906"/>
                    <a:pt x="1090" y="844"/>
                    <a:pt x="1180" y="732"/>
                  </a:cubicBezTo>
                  <a:cubicBezTo>
                    <a:pt x="1271" y="580"/>
                    <a:pt x="1271" y="399"/>
                    <a:pt x="1150" y="248"/>
                  </a:cubicBezTo>
                  <a:cubicBezTo>
                    <a:pt x="1029" y="127"/>
                    <a:pt x="878" y="36"/>
                    <a:pt x="696" y="6"/>
                  </a:cubicBezTo>
                  <a:cubicBezTo>
                    <a:pt x="666" y="2"/>
                    <a:pt x="636" y="0"/>
                    <a:pt x="60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58"/>
            <p:cNvSpPr/>
            <p:nvPr/>
          </p:nvSpPr>
          <p:spPr>
            <a:xfrm flipH="1">
              <a:off x="1441584" y="1860802"/>
              <a:ext cx="43183" cy="36607"/>
            </a:xfrm>
            <a:custGeom>
              <a:rect b="b" l="l" r="r" t="t"/>
              <a:pathLst>
                <a:path extrusionOk="0" h="1180" w="1392">
                  <a:moveTo>
                    <a:pt x="1301" y="0"/>
                  </a:moveTo>
                  <a:cubicBezTo>
                    <a:pt x="1241" y="0"/>
                    <a:pt x="1241" y="454"/>
                    <a:pt x="878" y="756"/>
                  </a:cubicBezTo>
                  <a:cubicBezTo>
                    <a:pt x="485" y="1089"/>
                    <a:pt x="31" y="1029"/>
                    <a:pt x="31" y="1089"/>
                  </a:cubicBezTo>
                  <a:cubicBezTo>
                    <a:pt x="1" y="1150"/>
                    <a:pt x="122" y="1180"/>
                    <a:pt x="303" y="1180"/>
                  </a:cubicBezTo>
                  <a:cubicBezTo>
                    <a:pt x="575" y="1180"/>
                    <a:pt x="817" y="1089"/>
                    <a:pt x="1029" y="938"/>
                  </a:cubicBezTo>
                  <a:cubicBezTo>
                    <a:pt x="1210" y="756"/>
                    <a:pt x="1331" y="545"/>
                    <a:pt x="1362" y="303"/>
                  </a:cubicBezTo>
                  <a:cubicBezTo>
                    <a:pt x="1392" y="121"/>
                    <a:pt x="1331" y="0"/>
                    <a:pt x="130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58"/>
            <p:cNvSpPr/>
            <p:nvPr/>
          </p:nvSpPr>
          <p:spPr>
            <a:xfrm flipH="1">
              <a:off x="1125374" y="1445309"/>
              <a:ext cx="487922" cy="508893"/>
            </a:xfrm>
            <a:custGeom>
              <a:rect b="b" l="l" r="r" t="t"/>
              <a:pathLst>
                <a:path extrusionOk="0" h="16404" w="15728">
                  <a:moveTo>
                    <a:pt x="9651" y="1"/>
                  </a:moveTo>
                  <a:cubicBezTo>
                    <a:pt x="9502" y="1"/>
                    <a:pt x="9350" y="18"/>
                    <a:pt x="9194" y="56"/>
                  </a:cubicBezTo>
                  <a:cubicBezTo>
                    <a:pt x="7833" y="388"/>
                    <a:pt x="7350" y="2082"/>
                    <a:pt x="8317" y="3110"/>
                  </a:cubicBezTo>
                  <a:cubicBezTo>
                    <a:pt x="8018" y="3055"/>
                    <a:pt x="7714" y="3028"/>
                    <a:pt x="7411" y="3028"/>
                  </a:cubicBezTo>
                  <a:cubicBezTo>
                    <a:pt x="6888" y="3028"/>
                    <a:pt x="6366" y="3108"/>
                    <a:pt x="5868" y="3261"/>
                  </a:cubicBezTo>
                  <a:lnTo>
                    <a:pt x="5626" y="3261"/>
                  </a:lnTo>
                  <a:cubicBezTo>
                    <a:pt x="4658" y="3322"/>
                    <a:pt x="3660" y="3201"/>
                    <a:pt x="2722" y="3503"/>
                  </a:cubicBezTo>
                  <a:cubicBezTo>
                    <a:pt x="1785" y="3776"/>
                    <a:pt x="968" y="4411"/>
                    <a:pt x="484" y="5258"/>
                  </a:cubicBezTo>
                  <a:cubicBezTo>
                    <a:pt x="0" y="6225"/>
                    <a:pt x="121" y="7375"/>
                    <a:pt x="212" y="8464"/>
                  </a:cubicBezTo>
                  <a:cubicBezTo>
                    <a:pt x="182" y="8766"/>
                    <a:pt x="303" y="9068"/>
                    <a:pt x="545" y="9280"/>
                  </a:cubicBezTo>
                  <a:cubicBezTo>
                    <a:pt x="695" y="9380"/>
                    <a:pt x="887" y="9439"/>
                    <a:pt x="1086" y="9439"/>
                  </a:cubicBezTo>
                  <a:cubicBezTo>
                    <a:pt x="1127" y="9439"/>
                    <a:pt x="1168" y="9437"/>
                    <a:pt x="1210" y="9431"/>
                  </a:cubicBezTo>
                  <a:lnTo>
                    <a:pt x="3236" y="9431"/>
                  </a:lnTo>
                  <a:cubicBezTo>
                    <a:pt x="3335" y="9444"/>
                    <a:pt x="3433" y="9450"/>
                    <a:pt x="3529" y="9450"/>
                  </a:cubicBezTo>
                  <a:cubicBezTo>
                    <a:pt x="3904" y="9450"/>
                    <a:pt x="4260" y="9358"/>
                    <a:pt x="4597" y="9189"/>
                  </a:cubicBezTo>
                  <a:cubicBezTo>
                    <a:pt x="4809" y="9068"/>
                    <a:pt x="4990" y="8857"/>
                    <a:pt x="5051" y="8615"/>
                  </a:cubicBezTo>
                  <a:cubicBezTo>
                    <a:pt x="5232" y="8978"/>
                    <a:pt x="5535" y="9250"/>
                    <a:pt x="5898" y="9371"/>
                  </a:cubicBezTo>
                  <a:cubicBezTo>
                    <a:pt x="6266" y="9487"/>
                    <a:pt x="6659" y="9541"/>
                    <a:pt x="7054" y="9541"/>
                  </a:cubicBezTo>
                  <a:cubicBezTo>
                    <a:pt x="7274" y="9541"/>
                    <a:pt x="7495" y="9524"/>
                    <a:pt x="7712" y="9492"/>
                  </a:cubicBezTo>
                  <a:cubicBezTo>
                    <a:pt x="8106" y="9462"/>
                    <a:pt x="8499" y="9371"/>
                    <a:pt x="8862" y="9220"/>
                  </a:cubicBezTo>
                  <a:cubicBezTo>
                    <a:pt x="8922" y="11125"/>
                    <a:pt x="8983" y="13030"/>
                    <a:pt x="9013" y="14936"/>
                  </a:cubicBezTo>
                  <a:cubicBezTo>
                    <a:pt x="9013" y="15238"/>
                    <a:pt x="9073" y="15571"/>
                    <a:pt x="9225" y="15843"/>
                  </a:cubicBezTo>
                  <a:cubicBezTo>
                    <a:pt x="9505" y="16180"/>
                    <a:pt x="9916" y="16361"/>
                    <a:pt x="10361" y="16361"/>
                  </a:cubicBezTo>
                  <a:cubicBezTo>
                    <a:pt x="10395" y="16361"/>
                    <a:pt x="10430" y="16359"/>
                    <a:pt x="10465" y="16357"/>
                  </a:cubicBezTo>
                  <a:cubicBezTo>
                    <a:pt x="10621" y="16389"/>
                    <a:pt x="10779" y="16404"/>
                    <a:pt x="10938" y="16404"/>
                  </a:cubicBezTo>
                  <a:cubicBezTo>
                    <a:pt x="11394" y="16404"/>
                    <a:pt x="11853" y="16279"/>
                    <a:pt x="12279" y="16055"/>
                  </a:cubicBezTo>
                  <a:cubicBezTo>
                    <a:pt x="12733" y="15783"/>
                    <a:pt x="12975" y="15268"/>
                    <a:pt x="12915" y="14724"/>
                  </a:cubicBezTo>
                  <a:lnTo>
                    <a:pt x="12915" y="14724"/>
                  </a:lnTo>
                  <a:cubicBezTo>
                    <a:pt x="13195" y="15434"/>
                    <a:pt x="13855" y="15820"/>
                    <a:pt x="14533" y="15820"/>
                  </a:cubicBezTo>
                  <a:cubicBezTo>
                    <a:pt x="14953" y="15820"/>
                    <a:pt x="15380" y="15672"/>
                    <a:pt x="15727" y="15359"/>
                  </a:cubicBezTo>
                  <a:cubicBezTo>
                    <a:pt x="15032" y="14845"/>
                    <a:pt x="14548" y="14119"/>
                    <a:pt x="14397" y="13272"/>
                  </a:cubicBezTo>
                  <a:cubicBezTo>
                    <a:pt x="14215" y="12426"/>
                    <a:pt x="14094" y="11579"/>
                    <a:pt x="14064" y="10732"/>
                  </a:cubicBezTo>
                  <a:cubicBezTo>
                    <a:pt x="13913" y="9038"/>
                    <a:pt x="13368" y="7435"/>
                    <a:pt x="12461" y="6014"/>
                  </a:cubicBezTo>
                  <a:cubicBezTo>
                    <a:pt x="11856" y="5076"/>
                    <a:pt x="11039" y="4320"/>
                    <a:pt x="10072" y="3776"/>
                  </a:cubicBezTo>
                  <a:cubicBezTo>
                    <a:pt x="10737" y="3503"/>
                    <a:pt x="11221" y="2989"/>
                    <a:pt x="11433" y="2324"/>
                  </a:cubicBezTo>
                  <a:cubicBezTo>
                    <a:pt x="11755" y="1115"/>
                    <a:pt x="10836" y="1"/>
                    <a:pt x="965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58"/>
            <p:cNvSpPr/>
            <p:nvPr/>
          </p:nvSpPr>
          <p:spPr>
            <a:xfrm flipH="1">
              <a:off x="1434079" y="1547748"/>
              <a:ext cx="171710" cy="186414"/>
            </a:xfrm>
            <a:custGeom>
              <a:rect b="b" l="l" r="r" t="t"/>
              <a:pathLst>
                <a:path extrusionOk="0" h="6009" w="5535">
                  <a:moveTo>
                    <a:pt x="4568" y="0"/>
                  </a:moveTo>
                  <a:cubicBezTo>
                    <a:pt x="4424" y="0"/>
                    <a:pt x="4281" y="7"/>
                    <a:pt x="4144" y="20"/>
                  </a:cubicBezTo>
                  <a:cubicBezTo>
                    <a:pt x="1754" y="201"/>
                    <a:pt x="0" y="2319"/>
                    <a:pt x="272" y="4678"/>
                  </a:cubicBezTo>
                  <a:cubicBezTo>
                    <a:pt x="303" y="5041"/>
                    <a:pt x="363" y="5373"/>
                    <a:pt x="484" y="5676"/>
                  </a:cubicBezTo>
                  <a:cubicBezTo>
                    <a:pt x="514" y="5797"/>
                    <a:pt x="575" y="5918"/>
                    <a:pt x="635" y="6008"/>
                  </a:cubicBezTo>
                  <a:cubicBezTo>
                    <a:pt x="514" y="5585"/>
                    <a:pt x="454" y="5131"/>
                    <a:pt x="393" y="4678"/>
                  </a:cubicBezTo>
                  <a:cubicBezTo>
                    <a:pt x="212" y="2409"/>
                    <a:pt x="1875" y="383"/>
                    <a:pt x="4174" y="141"/>
                  </a:cubicBezTo>
                  <a:cubicBezTo>
                    <a:pt x="4401" y="126"/>
                    <a:pt x="4627" y="118"/>
                    <a:pt x="4854" y="118"/>
                  </a:cubicBezTo>
                  <a:cubicBezTo>
                    <a:pt x="5081" y="118"/>
                    <a:pt x="5308" y="126"/>
                    <a:pt x="5535" y="141"/>
                  </a:cubicBezTo>
                  <a:cubicBezTo>
                    <a:pt x="5414" y="111"/>
                    <a:pt x="5293" y="80"/>
                    <a:pt x="5172" y="50"/>
                  </a:cubicBezTo>
                  <a:cubicBezTo>
                    <a:pt x="4977" y="15"/>
                    <a:pt x="4772" y="0"/>
                    <a:pt x="456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58"/>
            <p:cNvSpPr/>
            <p:nvPr/>
          </p:nvSpPr>
          <p:spPr>
            <a:xfrm flipH="1">
              <a:off x="1442515" y="1553053"/>
              <a:ext cx="87297" cy="178286"/>
            </a:xfrm>
            <a:custGeom>
              <a:rect b="b" l="l" r="r" t="t"/>
              <a:pathLst>
                <a:path extrusionOk="0" h="5747" w="2814">
                  <a:moveTo>
                    <a:pt x="2814" y="0"/>
                  </a:moveTo>
                  <a:cubicBezTo>
                    <a:pt x="2783" y="0"/>
                    <a:pt x="2693" y="30"/>
                    <a:pt x="2541" y="91"/>
                  </a:cubicBezTo>
                  <a:cubicBezTo>
                    <a:pt x="2330" y="212"/>
                    <a:pt x="2118" y="333"/>
                    <a:pt x="1937" y="484"/>
                  </a:cubicBezTo>
                  <a:cubicBezTo>
                    <a:pt x="606" y="1512"/>
                    <a:pt x="1" y="3206"/>
                    <a:pt x="364" y="4839"/>
                  </a:cubicBezTo>
                  <a:cubicBezTo>
                    <a:pt x="424" y="5081"/>
                    <a:pt x="515" y="5293"/>
                    <a:pt x="606" y="5535"/>
                  </a:cubicBezTo>
                  <a:cubicBezTo>
                    <a:pt x="666" y="5686"/>
                    <a:pt x="757" y="5747"/>
                    <a:pt x="757" y="5747"/>
                  </a:cubicBezTo>
                  <a:cubicBezTo>
                    <a:pt x="787" y="5747"/>
                    <a:pt x="606" y="5384"/>
                    <a:pt x="515" y="4809"/>
                  </a:cubicBezTo>
                  <a:cubicBezTo>
                    <a:pt x="213" y="3236"/>
                    <a:pt x="787" y="1633"/>
                    <a:pt x="2027" y="605"/>
                  </a:cubicBezTo>
                  <a:cubicBezTo>
                    <a:pt x="2481" y="212"/>
                    <a:pt x="2814" y="30"/>
                    <a:pt x="281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58"/>
            <p:cNvSpPr/>
            <p:nvPr/>
          </p:nvSpPr>
          <p:spPr>
            <a:xfrm flipH="1">
              <a:off x="1434076" y="1551967"/>
              <a:ext cx="40360" cy="123066"/>
            </a:xfrm>
            <a:custGeom>
              <a:rect b="b" l="l" r="r" t="t"/>
              <a:pathLst>
                <a:path extrusionOk="0" h="3967" w="1301">
                  <a:moveTo>
                    <a:pt x="1287" y="0"/>
                  </a:moveTo>
                  <a:cubicBezTo>
                    <a:pt x="1228" y="0"/>
                    <a:pt x="1035" y="126"/>
                    <a:pt x="817" y="398"/>
                  </a:cubicBezTo>
                  <a:cubicBezTo>
                    <a:pt x="454" y="822"/>
                    <a:pt x="212" y="1305"/>
                    <a:pt x="121" y="1820"/>
                  </a:cubicBezTo>
                  <a:cubicBezTo>
                    <a:pt x="0" y="2334"/>
                    <a:pt x="0" y="2848"/>
                    <a:pt x="121" y="3362"/>
                  </a:cubicBezTo>
                  <a:cubicBezTo>
                    <a:pt x="182" y="3574"/>
                    <a:pt x="273" y="3785"/>
                    <a:pt x="393" y="3967"/>
                  </a:cubicBezTo>
                  <a:cubicBezTo>
                    <a:pt x="363" y="3755"/>
                    <a:pt x="333" y="3544"/>
                    <a:pt x="273" y="3332"/>
                  </a:cubicBezTo>
                  <a:cubicBezTo>
                    <a:pt x="182" y="2848"/>
                    <a:pt x="182" y="2334"/>
                    <a:pt x="303" y="1850"/>
                  </a:cubicBezTo>
                  <a:cubicBezTo>
                    <a:pt x="424" y="1366"/>
                    <a:pt x="605" y="912"/>
                    <a:pt x="908" y="489"/>
                  </a:cubicBezTo>
                  <a:cubicBezTo>
                    <a:pt x="1059" y="338"/>
                    <a:pt x="1180" y="186"/>
                    <a:pt x="1301" y="5"/>
                  </a:cubicBezTo>
                  <a:cubicBezTo>
                    <a:pt x="1298" y="2"/>
                    <a:pt x="1293" y="0"/>
                    <a:pt x="128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58"/>
            <p:cNvSpPr/>
            <p:nvPr/>
          </p:nvSpPr>
          <p:spPr>
            <a:xfrm flipH="1">
              <a:off x="982366" y="2069837"/>
              <a:ext cx="896488" cy="817474"/>
            </a:xfrm>
            <a:custGeom>
              <a:rect b="b" l="l" r="r" t="t"/>
              <a:pathLst>
                <a:path extrusionOk="0" h="26351" w="28898">
                  <a:moveTo>
                    <a:pt x="20044" y="0"/>
                  </a:moveTo>
                  <a:cubicBezTo>
                    <a:pt x="19647" y="0"/>
                    <a:pt x="19227" y="22"/>
                    <a:pt x="18783" y="67"/>
                  </a:cubicBezTo>
                  <a:lnTo>
                    <a:pt x="18511" y="9292"/>
                  </a:lnTo>
                  <a:cubicBezTo>
                    <a:pt x="18511" y="9292"/>
                    <a:pt x="17392" y="13072"/>
                    <a:pt x="17301" y="13284"/>
                  </a:cubicBezTo>
                  <a:cubicBezTo>
                    <a:pt x="16545" y="15341"/>
                    <a:pt x="15516" y="18305"/>
                    <a:pt x="14549" y="18668"/>
                  </a:cubicBezTo>
                  <a:cubicBezTo>
                    <a:pt x="14480" y="18693"/>
                    <a:pt x="14358" y="18705"/>
                    <a:pt x="14190" y="18705"/>
                  </a:cubicBezTo>
                  <a:cubicBezTo>
                    <a:pt x="11974" y="18705"/>
                    <a:pt x="1785" y="16641"/>
                    <a:pt x="1785" y="16641"/>
                  </a:cubicBezTo>
                  <a:lnTo>
                    <a:pt x="1" y="22781"/>
                  </a:lnTo>
                  <a:cubicBezTo>
                    <a:pt x="1" y="22781"/>
                    <a:pt x="8746" y="26350"/>
                    <a:pt x="13906" y="26350"/>
                  </a:cubicBezTo>
                  <a:cubicBezTo>
                    <a:pt x="13949" y="26350"/>
                    <a:pt x="13992" y="26350"/>
                    <a:pt x="14034" y="26350"/>
                  </a:cubicBezTo>
                  <a:cubicBezTo>
                    <a:pt x="18813" y="26289"/>
                    <a:pt x="20295" y="24716"/>
                    <a:pt x="22140" y="21601"/>
                  </a:cubicBezTo>
                  <a:cubicBezTo>
                    <a:pt x="24318" y="17942"/>
                    <a:pt x="26011" y="13375"/>
                    <a:pt x="26404" y="10804"/>
                  </a:cubicBezTo>
                  <a:cubicBezTo>
                    <a:pt x="26404" y="10804"/>
                    <a:pt x="28898" y="0"/>
                    <a:pt x="2004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58"/>
            <p:cNvSpPr/>
            <p:nvPr/>
          </p:nvSpPr>
          <p:spPr>
            <a:xfrm flipH="1">
              <a:off x="1263305" y="2168552"/>
              <a:ext cx="551735" cy="482400"/>
            </a:xfrm>
            <a:custGeom>
              <a:rect b="b" l="l" r="r" t="t"/>
              <a:pathLst>
                <a:path extrusionOk="0" h="15550" w="17785">
                  <a:moveTo>
                    <a:pt x="17784" y="0"/>
                  </a:moveTo>
                  <a:cubicBezTo>
                    <a:pt x="17754" y="91"/>
                    <a:pt x="17694" y="182"/>
                    <a:pt x="17663" y="273"/>
                  </a:cubicBezTo>
                  <a:cubicBezTo>
                    <a:pt x="17603" y="454"/>
                    <a:pt x="17482" y="726"/>
                    <a:pt x="17361" y="1089"/>
                  </a:cubicBezTo>
                  <a:cubicBezTo>
                    <a:pt x="17089" y="1755"/>
                    <a:pt x="16726" y="2783"/>
                    <a:pt x="16302" y="4023"/>
                  </a:cubicBezTo>
                  <a:cubicBezTo>
                    <a:pt x="15425" y="6533"/>
                    <a:pt x="14367" y="10042"/>
                    <a:pt x="13006" y="13852"/>
                  </a:cubicBezTo>
                  <a:cubicBezTo>
                    <a:pt x="12802" y="14375"/>
                    <a:pt x="12627" y="14899"/>
                    <a:pt x="12452" y="15395"/>
                  </a:cubicBezTo>
                  <a:lnTo>
                    <a:pt x="12452" y="15395"/>
                  </a:lnTo>
                  <a:cubicBezTo>
                    <a:pt x="10752" y="15392"/>
                    <a:pt x="9082" y="15269"/>
                    <a:pt x="7441" y="14941"/>
                  </a:cubicBezTo>
                  <a:cubicBezTo>
                    <a:pt x="5898" y="14669"/>
                    <a:pt x="4537" y="14367"/>
                    <a:pt x="3418" y="14125"/>
                  </a:cubicBezTo>
                  <a:cubicBezTo>
                    <a:pt x="2269" y="13883"/>
                    <a:pt x="1362" y="13701"/>
                    <a:pt x="726" y="13580"/>
                  </a:cubicBezTo>
                  <a:lnTo>
                    <a:pt x="1" y="13459"/>
                  </a:lnTo>
                  <a:lnTo>
                    <a:pt x="726" y="13610"/>
                  </a:lnTo>
                  <a:cubicBezTo>
                    <a:pt x="1362" y="13762"/>
                    <a:pt x="2269" y="13943"/>
                    <a:pt x="3388" y="14215"/>
                  </a:cubicBezTo>
                  <a:cubicBezTo>
                    <a:pt x="4537" y="14457"/>
                    <a:pt x="5868" y="14790"/>
                    <a:pt x="7410" y="15092"/>
                  </a:cubicBezTo>
                  <a:cubicBezTo>
                    <a:pt x="8981" y="15373"/>
                    <a:pt x="10552" y="15549"/>
                    <a:pt x="12147" y="15549"/>
                  </a:cubicBezTo>
                  <a:cubicBezTo>
                    <a:pt x="12272" y="15549"/>
                    <a:pt x="12397" y="15548"/>
                    <a:pt x="12522" y="15546"/>
                  </a:cubicBezTo>
                  <a:lnTo>
                    <a:pt x="12582" y="15546"/>
                  </a:lnTo>
                  <a:lnTo>
                    <a:pt x="12613" y="15486"/>
                  </a:lnTo>
                  <a:cubicBezTo>
                    <a:pt x="12794" y="14971"/>
                    <a:pt x="13006" y="14457"/>
                    <a:pt x="13187" y="13913"/>
                  </a:cubicBezTo>
                  <a:cubicBezTo>
                    <a:pt x="14548" y="10102"/>
                    <a:pt x="15576" y="6594"/>
                    <a:pt x="16423" y="4083"/>
                  </a:cubicBezTo>
                  <a:cubicBezTo>
                    <a:pt x="16817" y="2813"/>
                    <a:pt x="17179" y="1785"/>
                    <a:pt x="17421" y="1089"/>
                  </a:cubicBezTo>
                  <a:lnTo>
                    <a:pt x="17724" y="303"/>
                  </a:lnTo>
                  <a:cubicBezTo>
                    <a:pt x="17754" y="212"/>
                    <a:pt x="17784" y="121"/>
                    <a:pt x="1778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58"/>
            <p:cNvSpPr/>
            <p:nvPr/>
          </p:nvSpPr>
          <p:spPr>
            <a:xfrm flipH="1">
              <a:off x="1118834" y="2591709"/>
              <a:ext cx="760020" cy="299336"/>
            </a:xfrm>
            <a:custGeom>
              <a:rect b="b" l="l" r="r" t="t"/>
              <a:pathLst>
                <a:path extrusionOk="0" h="9649" w="24499">
                  <a:moveTo>
                    <a:pt x="24499" y="1"/>
                  </a:moveTo>
                  <a:lnTo>
                    <a:pt x="24499" y="1"/>
                  </a:lnTo>
                  <a:cubicBezTo>
                    <a:pt x="24438" y="91"/>
                    <a:pt x="24378" y="182"/>
                    <a:pt x="24348" y="273"/>
                  </a:cubicBezTo>
                  <a:cubicBezTo>
                    <a:pt x="24257" y="485"/>
                    <a:pt x="24136" y="727"/>
                    <a:pt x="23985" y="1059"/>
                  </a:cubicBezTo>
                  <a:cubicBezTo>
                    <a:pt x="23652" y="1755"/>
                    <a:pt x="23198" y="2753"/>
                    <a:pt x="22563" y="3932"/>
                  </a:cubicBezTo>
                  <a:cubicBezTo>
                    <a:pt x="21837" y="5324"/>
                    <a:pt x="20870" y="6594"/>
                    <a:pt x="19720" y="7683"/>
                  </a:cubicBezTo>
                  <a:cubicBezTo>
                    <a:pt x="19055" y="8318"/>
                    <a:pt x="18269" y="8802"/>
                    <a:pt x="17392" y="9104"/>
                  </a:cubicBezTo>
                  <a:cubicBezTo>
                    <a:pt x="16908" y="9255"/>
                    <a:pt x="16454" y="9346"/>
                    <a:pt x="15970" y="9407"/>
                  </a:cubicBezTo>
                  <a:cubicBezTo>
                    <a:pt x="15606" y="9428"/>
                    <a:pt x="15243" y="9449"/>
                    <a:pt x="14890" y="9449"/>
                  </a:cubicBezTo>
                  <a:cubicBezTo>
                    <a:pt x="14744" y="9449"/>
                    <a:pt x="14600" y="9446"/>
                    <a:pt x="14458" y="9437"/>
                  </a:cubicBezTo>
                  <a:cubicBezTo>
                    <a:pt x="12522" y="9286"/>
                    <a:pt x="10617" y="8953"/>
                    <a:pt x="8742" y="8469"/>
                  </a:cubicBezTo>
                  <a:cubicBezTo>
                    <a:pt x="7018" y="8015"/>
                    <a:pt x="5475" y="7622"/>
                    <a:pt x="4175" y="7259"/>
                  </a:cubicBezTo>
                  <a:cubicBezTo>
                    <a:pt x="2874" y="6896"/>
                    <a:pt x="1816" y="6564"/>
                    <a:pt x="1090" y="6352"/>
                  </a:cubicBezTo>
                  <a:lnTo>
                    <a:pt x="273" y="6050"/>
                  </a:lnTo>
                  <a:lnTo>
                    <a:pt x="1" y="5959"/>
                  </a:lnTo>
                  <a:lnTo>
                    <a:pt x="1" y="5959"/>
                  </a:lnTo>
                  <a:cubicBezTo>
                    <a:pt x="92" y="6019"/>
                    <a:pt x="182" y="6050"/>
                    <a:pt x="273" y="6080"/>
                  </a:cubicBezTo>
                  <a:cubicBezTo>
                    <a:pt x="455" y="6171"/>
                    <a:pt x="757" y="6292"/>
                    <a:pt x="1090" y="6412"/>
                  </a:cubicBezTo>
                  <a:cubicBezTo>
                    <a:pt x="1816" y="6685"/>
                    <a:pt x="2844" y="7017"/>
                    <a:pt x="4144" y="7411"/>
                  </a:cubicBezTo>
                  <a:cubicBezTo>
                    <a:pt x="5445" y="7773"/>
                    <a:pt x="6987" y="8197"/>
                    <a:pt x="8742" y="8620"/>
                  </a:cubicBezTo>
                  <a:cubicBezTo>
                    <a:pt x="10587" y="9165"/>
                    <a:pt x="12522" y="9497"/>
                    <a:pt x="14458" y="9649"/>
                  </a:cubicBezTo>
                  <a:cubicBezTo>
                    <a:pt x="14972" y="9649"/>
                    <a:pt x="15486" y="9649"/>
                    <a:pt x="16000" y="9588"/>
                  </a:cubicBezTo>
                  <a:cubicBezTo>
                    <a:pt x="16484" y="9558"/>
                    <a:pt x="16998" y="9437"/>
                    <a:pt x="17482" y="9286"/>
                  </a:cubicBezTo>
                  <a:cubicBezTo>
                    <a:pt x="18359" y="8953"/>
                    <a:pt x="19176" y="8469"/>
                    <a:pt x="19872" y="7804"/>
                  </a:cubicBezTo>
                  <a:cubicBezTo>
                    <a:pt x="21021" y="6715"/>
                    <a:pt x="21958" y="5414"/>
                    <a:pt x="22684" y="3993"/>
                  </a:cubicBezTo>
                  <a:cubicBezTo>
                    <a:pt x="23350" y="2813"/>
                    <a:pt x="23773" y="1785"/>
                    <a:pt x="24076" y="1089"/>
                  </a:cubicBezTo>
                  <a:cubicBezTo>
                    <a:pt x="24197" y="757"/>
                    <a:pt x="24318" y="485"/>
                    <a:pt x="24378" y="303"/>
                  </a:cubicBezTo>
                  <a:cubicBezTo>
                    <a:pt x="24438" y="212"/>
                    <a:pt x="24469" y="91"/>
                    <a:pt x="2449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58"/>
            <p:cNvSpPr/>
            <p:nvPr/>
          </p:nvSpPr>
          <p:spPr>
            <a:xfrm flipH="1">
              <a:off x="1347745" y="2429395"/>
              <a:ext cx="319997" cy="218057"/>
            </a:xfrm>
            <a:custGeom>
              <a:rect b="b" l="l" r="r" t="t"/>
              <a:pathLst>
                <a:path extrusionOk="0" h="7029" w="10315">
                  <a:moveTo>
                    <a:pt x="10314" y="0"/>
                  </a:moveTo>
                  <a:lnTo>
                    <a:pt x="10314" y="0"/>
                  </a:lnTo>
                  <a:cubicBezTo>
                    <a:pt x="9528" y="1603"/>
                    <a:pt x="8681" y="3206"/>
                    <a:pt x="7774" y="4719"/>
                  </a:cubicBezTo>
                  <a:cubicBezTo>
                    <a:pt x="7502" y="5263"/>
                    <a:pt x="7078" y="5686"/>
                    <a:pt x="6534" y="5989"/>
                  </a:cubicBezTo>
                  <a:cubicBezTo>
                    <a:pt x="6229" y="6106"/>
                    <a:pt x="5906" y="6151"/>
                    <a:pt x="5579" y="6151"/>
                  </a:cubicBezTo>
                  <a:cubicBezTo>
                    <a:pt x="5484" y="6151"/>
                    <a:pt x="5389" y="6147"/>
                    <a:pt x="5294" y="6140"/>
                  </a:cubicBezTo>
                  <a:lnTo>
                    <a:pt x="1" y="6019"/>
                  </a:lnTo>
                  <a:lnTo>
                    <a:pt x="1" y="6019"/>
                  </a:lnTo>
                  <a:cubicBezTo>
                    <a:pt x="2209" y="6654"/>
                    <a:pt x="4507" y="6987"/>
                    <a:pt x="6806" y="6987"/>
                  </a:cubicBezTo>
                  <a:cubicBezTo>
                    <a:pt x="6902" y="7015"/>
                    <a:pt x="6998" y="7028"/>
                    <a:pt x="7093" y="7028"/>
                  </a:cubicBezTo>
                  <a:cubicBezTo>
                    <a:pt x="7510" y="7028"/>
                    <a:pt x="7898" y="6770"/>
                    <a:pt x="8046" y="6352"/>
                  </a:cubicBezTo>
                  <a:cubicBezTo>
                    <a:pt x="8923" y="4416"/>
                    <a:pt x="10314" y="1"/>
                    <a:pt x="1031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58"/>
            <p:cNvSpPr/>
            <p:nvPr/>
          </p:nvSpPr>
          <p:spPr>
            <a:xfrm flipH="1">
              <a:off x="1173243" y="2713692"/>
              <a:ext cx="473838" cy="206517"/>
            </a:xfrm>
            <a:custGeom>
              <a:rect b="b" l="l" r="r" t="t"/>
              <a:pathLst>
                <a:path extrusionOk="0" h="6657" w="15274">
                  <a:moveTo>
                    <a:pt x="15274" y="0"/>
                  </a:moveTo>
                  <a:cubicBezTo>
                    <a:pt x="15273" y="2"/>
                    <a:pt x="14275" y="2965"/>
                    <a:pt x="10162" y="4961"/>
                  </a:cubicBezTo>
                  <a:cubicBezTo>
                    <a:pt x="9637" y="5216"/>
                    <a:pt x="8785" y="5313"/>
                    <a:pt x="7796" y="5313"/>
                  </a:cubicBezTo>
                  <a:cubicBezTo>
                    <a:pt x="4685" y="5313"/>
                    <a:pt x="212" y="4356"/>
                    <a:pt x="212" y="4356"/>
                  </a:cubicBezTo>
                  <a:lnTo>
                    <a:pt x="0" y="4567"/>
                  </a:lnTo>
                  <a:cubicBezTo>
                    <a:pt x="0" y="4567"/>
                    <a:pt x="4325" y="6503"/>
                    <a:pt x="8922" y="6654"/>
                  </a:cubicBezTo>
                  <a:cubicBezTo>
                    <a:pt x="8973" y="6656"/>
                    <a:pt x="9022" y="6657"/>
                    <a:pt x="9072" y="6657"/>
                  </a:cubicBezTo>
                  <a:cubicBezTo>
                    <a:pt x="13528" y="6657"/>
                    <a:pt x="15273" y="2"/>
                    <a:pt x="1527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58"/>
            <p:cNvSpPr/>
            <p:nvPr/>
          </p:nvSpPr>
          <p:spPr>
            <a:xfrm flipH="1">
              <a:off x="1837536" y="2495661"/>
              <a:ext cx="215824" cy="262140"/>
            </a:xfrm>
            <a:custGeom>
              <a:rect b="b" l="l" r="r" t="t"/>
              <a:pathLst>
                <a:path extrusionOk="0" h="8450" w="6957">
                  <a:moveTo>
                    <a:pt x="3171" y="0"/>
                  </a:moveTo>
                  <a:cubicBezTo>
                    <a:pt x="3035" y="0"/>
                    <a:pt x="2898" y="61"/>
                    <a:pt x="2813" y="193"/>
                  </a:cubicBezTo>
                  <a:cubicBezTo>
                    <a:pt x="2662" y="556"/>
                    <a:pt x="2813" y="1705"/>
                    <a:pt x="3569" y="2824"/>
                  </a:cubicBezTo>
                  <a:cubicBezTo>
                    <a:pt x="3905" y="3335"/>
                    <a:pt x="3686" y="3493"/>
                    <a:pt x="3273" y="3493"/>
                  </a:cubicBezTo>
                  <a:cubicBezTo>
                    <a:pt x="2756" y="3493"/>
                    <a:pt x="1933" y="3245"/>
                    <a:pt x="1513" y="3127"/>
                  </a:cubicBezTo>
                  <a:cubicBezTo>
                    <a:pt x="1513" y="3127"/>
                    <a:pt x="756" y="2788"/>
                    <a:pt x="430" y="2788"/>
                  </a:cubicBezTo>
                  <a:cubicBezTo>
                    <a:pt x="405" y="2788"/>
                    <a:pt x="383" y="2790"/>
                    <a:pt x="363" y="2794"/>
                  </a:cubicBezTo>
                  <a:cubicBezTo>
                    <a:pt x="91" y="2855"/>
                    <a:pt x="0" y="3550"/>
                    <a:pt x="1150" y="4246"/>
                  </a:cubicBezTo>
                  <a:cubicBezTo>
                    <a:pt x="1150" y="4246"/>
                    <a:pt x="545" y="4518"/>
                    <a:pt x="757" y="5002"/>
                  </a:cubicBezTo>
                  <a:cubicBezTo>
                    <a:pt x="938" y="5335"/>
                    <a:pt x="1785" y="5667"/>
                    <a:pt x="1785" y="5667"/>
                  </a:cubicBezTo>
                  <a:cubicBezTo>
                    <a:pt x="1785" y="5667"/>
                    <a:pt x="1301" y="5728"/>
                    <a:pt x="1240" y="6121"/>
                  </a:cubicBezTo>
                  <a:cubicBezTo>
                    <a:pt x="1180" y="6696"/>
                    <a:pt x="2118" y="7028"/>
                    <a:pt x="2118" y="7028"/>
                  </a:cubicBezTo>
                  <a:cubicBezTo>
                    <a:pt x="2118" y="7028"/>
                    <a:pt x="1452" y="7482"/>
                    <a:pt x="1936" y="7936"/>
                  </a:cubicBezTo>
                  <a:cubicBezTo>
                    <a:pt x="2299" y="8299"/>
                    <a:pt x="3025" y="8299"/>
                    <a:pt x="4356" y="8450"/>
                  </a:cubicBezTo>
                  <a:lnTo>
                    <a:pt x="5807" y="8450"/>
                  </a:lnTo>
                  <a:lnTo>
                    <a:pt x="6957" y="4458"/>
                  </a:lnTo>
                  <a:lnTo>
                    <a:pt x="5686" y="3218"/>
                  </a:lnTo>
                  <a:cubicBezTo>
                    <a:pt x="5414" y="3036"/>
                    <a:pt x="5142" y="2824"/>
                    <a:pt x="4809" y="2522"/>
                  </a:cubicBezTo>
                  <a:cubicBezTo>
                    <a:pt x="4537" y="2280"/>
                    <a:pt x="4295" y="1978"/>
                    <a:pt x="4144" y="1645"/>
                  </a:cubicBezTo>
                  <a:cubicBezTo>
                    <a:pt x="3902" y="1252"/>
                    <a:pt x="3721" y="828"/>
                    <a:pt x="3600" y="375"/>
                  </a:cubicBezTo>
                  <a:cubicBezTo>
                    <a:pt x="3581" y="138"/>
                    <a:pt x="3377" y="0"/>
                    <a:pt x="317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58"/>
            <p:cNvSpPr/>
            <p:nvPr/>
          </p:nvSpPr>
          <p:spPr>
            <a:xfrm flipH="1">
              <a:off x="1108493" y="2545391"/>
              <a:ext cx="279637" cy="42687"/>
            </a:xfrm>
            <a:custGeom>
              <a:rect b="b" l="l" r="r" t="t"/>
              <a:pathLst>
                <a:path extrusionOk="0" h="1376" w="9014">
                  <a:moveTo>
                    <a:pt x="3566" y="0"/>
                  </a:moveTo>
                  <a:cubicBezTo>
                    <a:pt x="2805" y="0"/>
                    <a:pt x="2053" y="68"/>
                    <a:pt x="1301" y="193"/>
                  </a:cubicBezTo>
                  <a:cubicBezTo>
                    <a:pt x="999" y="254"/>
                    <a:pt x="666" y="314"/>
                    <a:pt x="364" y="435"/>
                  </a:cubicBezTo>
                  <a:cubicBezTo>
                    <a:pt x="243" y="435"/>
                    <a:pt x="122" y="496"/>
                    <a:pt x="1" y="556"/>
                  </a:cubicBezTo>
                  <a:cubicBezTo>
                    <a:pt x="1" y="559"/>
                    <a:pt x="7" y="561"/>
                    <a:pt x="18" y="561"/>
                  </a:cubicBezTo>
                  <a:cubicBezTo>
                    <a:pt x="113" y="561"/>
                    <a:pt x="601" y="453"/>
                    <a:pt x="1332" y="344"/>
                  </a:cubicBezTo>
                  <a:cubicBezTo>
                    <a:pt x="1999" y="241"/>
                    <a:pt x="2673" y="190"/>
                    <a:pt x="3346" y="190"/>
                  </a:cubicBezTo>
                  <a:cubicBezTo>
                    <a:pt x="4837" y="190"/>
                    <a:pt x="6326" y="440"/>
                    <a:pt x="7743" y="919"/>
                  </a:cubicBezTo>
                  <a:cubicBezTo>
                    <a:pt x="8479" y="1174"/>
                    <a:pt x="8950" y="1376"/>
                    <a:pt x="9008" y="1376"/>
                  </a:cubicBezTo>
                  <a:cubicBezTo>
                    <a:pt x="9012" y="1376"/>
                    <a:pt x="9014" y="1375"/>
                    <a:pt x="9014" y="1373"/>
                  </a:cubicBezTo>
                  <a:cubicBezTo>
                    <a:pt x="8893" y="1312"/>
                    <a:pt x="8802" y="1252"/>
                    <a:pt x="8681" y="1221"/>
                  </a:cubicBezTo>
                  <a:cubicBezTo>
                    <a:pt x="8379" y="1070"/>
                    <a:pt x="8076" y="919"/>
                    <a:pt x="7774" y="798"/>
                  </a:cubicBezTo>
                  <a:cubicBezTo>
                    <a:pt x="6745" y="405"/>
                    <a:pt x="5687" y="163"/>
                    <a:pt x="4598" y="42"/>
                  </a:cubicBezTo>
                  <a:cubicBezTo>
                    <a:pt x="4252" y="14"/>
                    <a:pt x="3908" y="0"/>
                    <a:pt x="356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58"/>
            <p:cNvSpPr/>
            <p:nvPr/>
          </p:nvSpPr>
          <p:spPr>
            <a:xfrm flipH="1">
              <a:off x="1421885" y="2653631"/>
              <a:ext cx="66636" cy="231800"/>
            </a:xfrm>
            <a:custGeom>
              <a:rect b="b" l="l" r="r" t="t"/>
              <a:pathLst>
                <a:path extrusionOk="0" h="7472" w="2148">
                  <a:moveTo>
                    <a:pt x="273" y="1"/>
                  </a:moveTo>
                  <a:cubicBezTo>
                    <a:pt x="212" y="92"/>
                    <a:pt x="152" y="182"/>
                    <a:pt x="122" y="303"/>
                  </a:cubicBezTo>
                  <a:cubicBezTo>
                    <a:pt x="31" y="575"/>
                    <a:pt x="1" y="848"/>
                    <a:pt x="1" y="1150"/>
                  </a:cubicBezTo>
                  <a:cubicBezTo>
                    <a:pt x="31" y="1574"/>
                    <a:pt x="122" y="2027"/>
                    <a:pt x="303" y="2420"/>
                  </a:cubicBezTo>
                  <a:cubicBezTo>
                    <a:pt x="515" y="2904"/>
                    <a:pt x="757" y="3358"/>
                    <a:pt x="1059" y="3781"/>
                  </a:cubicBezTo>
                  <a:cubicBezTo>
                    <a:pt x="1331" y="4235"/>
                    <a:pt x="1573" y="4689"/>
                    <a:pt x="1755" y="5142"/>
                  </a:cubicBezTo>
                  <a:cubicBezTo>
                    <a:pt x="1906" y="5536"/>
                    <a:pt x="1997" y="5959"/>
                    <a:pt x="1997" y="6382"/>
                  </a:cubicBezTo>
                  <a:cubicBezTo>
                    <a:pt x="1967" y="6745"/>
                    <a:pt x="1876" y="7138"/>
                    <a:pt x="1725" y="7471"/>
                  </a:cubicBezTo>
                  <a:cubicBezTo>
                    <a:pt x="1815" y="7411"/>
                    <a:pt x="1876" y="7320"/>
                    <a:pt x="1906" y="7199"/>
                  </a:cubicBezTo>
                  <a:cubicBezTo>
                    <a:pt x="2027" y="6957"/>
                    <a:pt x="2118" y="6655"/>
                    <a:pt x="2118" y="6382"/>
                  </a:cubicBezTo>
                  <a:cubicBezTo>
                    <a:pt x="2148" y="5929"/>
                    <a:pt x="2088" y="5505"/>
                    <a:pt x="1936" y="5082"/>
                  </a:cubicBezTo>
                  <a:cubicBezTo>
                    <a:pt x="1755" y="4598"/>
                    <a:pt x="1513" y="4144"/>
                    <a:pt x="1210" y="3691"/>
                  </a:cubicBezTo>
                  <a:cubicBezTo>
                    <a:pt x="938" y="3267"/>
                    <a:pt x="696" y="2814"/>
                    <a:pt x="454" y="2330"/>
                  </a:cubicBezTo>
                  <a:cubicBezTo>
                    <a:pt x="303" y="1967"/>
                    <a:pt x="182" y="1543"/>
                    <a:pt x="152" y="1150"/>
                  </a:cubicBezTo>
                  <a:cubicBezTo>
                    <a:pt x="122" y="757"/>
                    <a:pt x="152" y="364"/>
                    <a:pt x="27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58"/>
            <p:cNvSpPr/>
            <p:nvPr/>
          </p:nvSpPr>
          <p:spPr>
            <a:xfrm flipH="1">
              <a:off x="1691165" y="2624562"/>
              <a:ext cx="47868" cy="188617"/>
            </a:xfrm>
            <a:custGeom>
              <a:rect b="b" l="l" r="r" t="t"/>
              <a:pathLst>
                <a:path extrusionOk="0" h="6080" w="1543">
                  <a:moveTo>
                    <a:pt x="1543" y="0"/>
                  </a:moveTo>
                  <a:lnTo>
                    <a:pt x="1543" y="0"/>
                  </a:lnTo>
                  <a:cubicBezTo>
                    <a:pt x="1392" y="242"/>
                    <a:pt x="1271" y="545"/>
                    <a:pt x="1180" y="847"/>
                  </a:cubicBezTo>
                  <a:cubicBezTo>
                    <a:pt x="968" y="1361"/>
                    <a:pt x="726" y="2117"/>
                    <a:pt x="515" y="2964"/>
                  </a:cubicBezTo>
                  <a:cubicBezTo>
                    <a:pt x="303" y="3811"/>
                    <a:pt x="182" y="4597"/>
                    <a:pt x="91" y="5142"/>
                  </a:cubicBezTo>
                  <a:cubicBezTo>
                    <a:pt x="31" y="5444"/>
                    <a:pt x="0" y="5777"/>
                    <a:pt x="0" y="6079"/>
                  </a:cubicBezTo>
                  <a:cubicBezTo>
                    <a:pt x="121" y="5777"/>
                    <a:pt x="182" y="5474"/>
                    <a:pt x="242" y="5172"/>
                  </a:cubicBezTo>
                  <a:cubicBezTo>
                    <a:pt x="333" y="4628"/>
                    <a:pt x="515" y="3841"/>
                    <a:pt x="726" y="3025"/>
                  </a:cubicBezTo>
                  <a:cubicBezTo>
                    <a:pt x="938" y="2178"/>
                    <a:pt x="1150" y="1422"/>
                    <a:pt x="1331" y="877"/>
                  </a:cubicBezTo>
                  <a:cubicBezTo>
                    <a:pt x="1422" y="575"/>
                    <a:pt x="1513" y="303"/>
                    <a:pt x="154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58"/>
            <p:cNvSpPr/>
            <p:nvPr/>
          </p:nvSpPr>
          <p:spPr>
            <a:xfrm flipH="1">
              <a:off x="1119764" y="2121645"/>
              <a:ext cx="724375" cy="659321"/>
            </a:xfrm>
            <a:custGeom>
              <a:rect b="b" l="l" r="r" t="t"/>
              <a:pathLst>
                <a:path extrusionOk="0" h="21253" w="23350">
                  <a:moveTo>
                    <a:pt x="23199" y="0"/>
                  </a:moveTo>
                  <a:cubicBezTo>
                    <a:pt x="23289" y="484"/>
                    <a:pt x="23319" y="998"/>
                    <a:pt x="23229" y="1482"/>
                  </a:cubicBezTo>
                  <a:cubicBezTo>
                    <a:pt x="23138" y="2087"/>
                    <a:pt x="22987" y="2632"/>
                    <a:pt x="22745" y="3176"/>
                  </a:cubicBezTo>
                  <a:cubicBezTo>
                    <a:pt x="22503" y="3841"/>
                    <a:pt x="22200" y="4567"/>
                    <a:pt x="21958" y="5384"/>
                  </a:cubicBezTo>
                  <a:cubicBezTo>
                    <a:pt x="21414" y="7047"/>
                    <a:pt x="21051" y="9104"/>
                    <a:pt x="20507" y="11342"/>
                  </a:cubicBezTo>
                  <a:cubicBezTo>
                    <a:pt x="20265" y="12491"/>
                    <a:pt x="19902" y="13640"/>
                    <a:pt x="19478" y="14760"/>
                  </a:cubicBezTo>
                  <a:cubicBezTo>
                    <a:pt x="19025" y="15969"/>
                    <a:pt x="18390" y="17088"/>
                    <a:pt x="17603" y="18086"/>
                  </a:cubicBezTo>
                  <a:cubicBezTo>
                    <a:pt x="16787" y="19084"/>
                    <a:pt x="15758" y="19901"/>
                    <a:pt x="14609" y="20445"/>
                  </a:cubicBezTo>
                  <a:cubicBezTo>
                    <a:pt x="13685" y="20856"/>
                    <a:pt x="12695" y="21071"/>
                    <a:pt x="11677" y="21071"/>
                  </a:cubicBezTo>
                  <a:cubicBezTo>
                    <a:pt x="11496" y="21071"/>
                    <a:pt x="11314" y="21064"/>
                    <a:pt x="11131" y="21050"/>
                  </a:cubicBezTo>
                  <a:cubicBezTo>
                    <a:pt x="10072" y="20990"/>
                    <a:pt x="9014" y="20808"/>
                    <a:pt x="7955" y="20536"/>
                  </a:cubicBezTo>
                  <a:cubicBezTo>
                    <a:pt x="6987" y="20264"/>
                    <a:pt x="6050" y="19992"/>
                    <a:pt x="5233" y="19750"/>
                  </a:cubicBezTo>
                  <a:cubicBezTo>
                    <a:pt x="3600" y="19205"/>
                    <a:pt x="2269" y="18691"/>
                    <a:pt x="1392" y="18298"/>
                  </a:cubicBezTo>
                  <a:lnTo>
                    <a:pt x="364" y="17875"/>
                  </a:lnTo>
                  <a:lnTo>
                    <a:pt x="92" y="17754"/>
                  </a:lnTo>
                  <a:cubicBezTo>
                    <a:pt x="61" y="17754"/>
                    <a:pt x="31" y="17723"/>
                    <a:pt x="1" y="17723"/>
                  </a:cubicBezTo>
                  <a:cubicBezTo>
                    <a:pt x="1" y="17754"/>
                    <a:pt x="31" y="17754"/>
                    <a:pt x="92" y="17784"/>
                  </a:cubicBezTo>
                  <a:lnTo>
                    <a:pt x="334" y="17905"/>
                  </a:lnTo>
                  <a:cubicBezTo>
                    <a:pt x="576" y="17996"/>
                    <a:pt x="908" y="18177"/>
                    <a:pt x="1362" y="18389"/>
                  </a:cubicBezTo>
                  <a:cubicBezTo>
                    <a:pt x="2239" y="18782"/>
                    <a:pt x="3540" y="19326"/>
                    <a:pt x="5203" y="19871"/>
                  </a:cubicBezTo>
                  <a:cubicBezTo>
                    <a:pt x="6020" y="20143"/>
                    <a:pt x="6927" y="20415"/>
                    <a:pt x="7925" y="20687"/>
                  </a:cubicBezTo>
                  <a:cubicBezTo>
                    <a:pt x="8984" y="20990"/>
                    <a:pt x="10072" y="21171"/>
                    <a:pt x="11161" y="21232"/>
                  </a:cubicBezTo>
                  <a:cubicBezTo>
                    <a:pt x="11344" y="21246"/>
                    <a:pt x="11527" y="21252"/>
                    <a:pt x="11709" y="21252"/>
                  </a:cubicBezTo>
                  <a:cubicBezTo>
                    <a:pt x="12735" y="21252"/>
                    <a:pt x="13750" y="21038"/>
                    <a:pt x="14700" y="20627"/>
                  </a:cubicBezTo>
                  <a:cubicBezTo>
                    <a:pt x="15910" y="20083"/>
                    <a:pt x="16938" y="19266"/>
                    <a:pt x="17755" y="18238"/>
                  </a:cubicBezTo>
                  <a:cubicBezTo>
                    <a:pt x="18571" y="17209"/>
                    <a:pt x="19206" y="16060"/>
                    <a:pt x="19690" y="14850"/>
                  </a:cubicBezTo>
                  <a:cubicBezTo>
                    <a:pt x="20114" y="13731"/>
                    <a:pt x="20446" y="12552"/>
                    <a:pt x="20718" y="11402"/>
                  </a:cubicBezTo>
                  <a:cubicBezTo>
                    <a:pt x="21233" y="9134"/>
                    <a:pt x="21596" y="7108"/>
                    <a:pt x="22110" y="5444"/>
                  </a:cubicBezTo>
                  <a:cubicBezTo>
                    <a:pt x="22321" y="4628"/>
                    <a:pt x="22624" y="3902"/>
                    <a:pt x="22866" y="3236"/>
                  </a:cubicBezTo>
                  <a:cubicBezTo>
                    <a:pt x="23078" y="2692"/>
                    <a:pt x="23229" y="2117"/>
                    <a:pt x="23319" y="1512"/>
                  </a:cubicBezTo>
                  <a:cubicBezTo>
                    <a:pt x="23350" y="1150"/>
                    <a:pt x="23350" y="756"/>
                    <a:pt x="23289" y="393"/>
                  </a:cubicBezTo>
                  <a:cubicBezTo>
                    <a:pt x="23259" y="242"/>
                    <a:pt x="23229" y="121"/>
                    <a:pt x="2319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58"/>
            <p:cNvSpPr/>
            <p:nvPr/>
          </p:nvSpPr>
          <p:spPr>
            <a:xfrm flipH="1">
              <a:off x="1043747" y="2221540"/>
              <a:ext cx="244923" cy="70886"/>
            </a:xfrm>
            <a:custGeom>
              <a:rect b="b" l="l" r="r" t="t"/>
              <a:pathLst>
                <a:path extrusionOk="0" h="2285" w="7895">
                  <a:moveTo>
                    <a:pt x="3110" y="0"/>
                  </a:moveTo>
                  <a:cubicBezTo>
                    <a:pt x="2453" y="0"/>
                    <a:pt x="1792" y="105"/>
                    <a:pt x="1150" y="319"/>
                  </a:cubicBezTo>
                  <a:cubicBezTo>
                    <a:pt x="848" y="440"/>
                    <a:pt x="545" y="561"/>
                    <a:pt x="273" y="712"/>
                  </a:cubicBezTo>
                  <a:cubicBezTo>
                    <a:pt x="182" y="742"/>
                    <a:pt x="91" y="803"/>
                    <a:pt x="1" y="893"/>
                  </a:cubicBezTo>
                  <a:cubicBezTo>
                    <a:pt x="1" y="895"/>
                    <a:pt x="2" y="896"/>
                    <a:pt x="5" y="896"/>
                  </a:cubicBezTo>
                  <a:cubicBezTo>
                    <a:pt x="50" y="896"/>
                    <a:pt x="468" y="670"/>
                    <a:pt x="1180" y="470"/>
                  </a:cubicBezTo>
                  <a:cubicBezTo>
                    <a:pt x="1792" y="291"/>
                    <a:pt x="2418" y="203"/>
                    <a:pt x="3040" y="203"/>
                  </a:cubicBezTo>
                  <a:cubicBezTo>
                    <a:pt x="4417" y="203"/>
                    <a:pt x="5771" y="635"/>
                    <a:pt x="6896" y="1468"/>
                  </a:cubicBezTo>
                  <a:cubicBezTo>
                    <a:pt x="7532" y="1922"/>
                    <a:pt x="7864" y="2285"/>
                    <a:pt x="7864" y="2285"/>
                  </a:cubicBezTo>
                  <a:cubicBezTo>
                    <a:pt x="7895" y="2254"/>
                    <a:pt x="7804" y="2164"/>
                    <a:pt x="7683" y="1982"/>
                  </a:cubicBezTo>
                  <a:cubicBezTo>
                    <a:pt x="7471" y="1740"/>
                    <a:pt x="7229" y="1529"/>
                    <a:pt x="6987" y="1347"/>
                  </a:cubicBezTo>
                  <a:cubicBezTo>
                    <a:pt x="5859" y="465"/>
                    <a:pt x="4494" y="0"/>
                    <a:pt x="311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3" name="Google Shape;1743;p58"/>
          <p:cNvGrpSpPr/>
          <p:nvPr/>
        </p:nvGrpSpPr>
        <p:grpSpPr>
          <a:xfrm>
            <a:off x="308875" y="3418575"/>
            <a:ext cx="542925" cy="1459325"/>
            <a:chOff x="308875" y="3418575"/>
            <a:chExt cx="542925" cy="1459325"/>
          </a:xfrm>
        </p:grpSpPr>
        <p:sp>
          <p:nvSpPr>
            <p:cNvPr id="1744" name="Google Shape;1744;p58"/>
            <p:cNvSpPr/>
            <p:nvPr/>
          </p:nvSpPr>
          <p:spPr>
            <a:xfrm>
              <a:off x="397350" y="3418575"/>
              <a:ext cx="159550" cy="1263475"/>
            </a:xfrm>
            <a:custGeom>
              <a:rect b="b" l="l" r="r" t="t"/>
              <a:pathLst>
                <a:path extrusionOk="0" h="50539" w="6382">
                  <a:moveTo>
                    <a:pt x="968" y="1"/>
                  </a:moveTo>
                  <a:lnTo>
                    <a:pt x="968" y="1"/>
                  </a:lnTo>
                  <a:cubicBezTo>
                    <a:pt x="696" y="636"/>
                    <a:pt x="484" y="1301"/>
                    <a:pt x="363" y="1997"/>
                  </a:cubicBezTo>
                  <a:cubicBezTo>
                    <a:pt x="0" y="3842"/>
                    <a:pt x="30" y="5777"/>
                    <a:pt x="454" y="7622"/>
                  </a:cubicBezTo>
                  <a:cubicBezTo>
                    <a:pt x="756" y="8892"/>
                    <a:pt x="1240" y="10102"/>
                    <a:pt x="1906" y="11252"/>
                  </a:cubicBezTo>
                  <a:cubicBezTo>
                    <a:pt x="2601" y="12461"/>
                    <a:pt x="3539" y="13641"/>
                    <a:pt x="4295" y="15032"/>
                  </a:cubicBezTo>
                  <a:cubicBezTo>
                    <a:pt x="5112" y="16454"/>
                    <a:pt x="5414" y="18117"/>
                    <a:pt x="5233" y="19750"/>
                  </a:cubicBezTo>
                  <a:cubicBezTo>
                    <a:pt x="5051" y="21474"/>
                    <a:pt x="4476" y="23138"/>
                    <a:pt x="3902" y="24892"/>
                  </a:cubicBezTo>
                  <a:cubicBezTo>
                    <a:pt x="3357" y="26616"/>
                    <a:pt x="2843" y="28340"/>
                    <a:pt x="2783" y="30064"/>
                  </a:cubicBezTo>
                  <a:cubicBezTo>
                    <a:pt x="2752" y="31727"/>
                    <a:pt x="2964" y="33390"/>
                    <a:pt x="3448" y="34993"/>
                  </a:cubicBezTo>
                  <a:cubicBezTo>
                    <a:pt x="3872" y="36506"/>
                    <a:pt x="4386" y="37927"/>
                    <a:pt x="4809" y="39258"/>
                  </a:cubicBezTo>
                  <a:cubicBezTo>
                    <a:pt x="5233" y="40498"/>
                    <a:pt x="5595" y="41738"/>
                    <a:pt x="5837" y="43008"/>
                  </a:cubicBezTo>
                  <a:cubicBezTo>
                    <a:pt x="6261" y="44853"/>
                    <a:pt x="6291" y="46758"/>
                    <a:pt x="5898" y="48603"/>
                  </a:cubicBezTo>
                  <a:cubicBezTo>
                    <a:pt x="5777" y="49087"/>
                    <a:pt x="5595" y="49571"/>
                    <a:pt x="5384" y="50055"/>
                  </a:cubicBezTo>
                  <a:lnTo>
                    <a:pt x="5233" y="50418"/>
                  </a:lnTo>
                  <a:lnTo>
                    <a:pt x="5233" y="50418"/>
                  </a:lnTo>
                  <a:lnTo>
                    <a:pt x="5414" y="50085"/>
                  </a:lnTo>
                  <a:cubicBezTo>
                    <a:pt x="5656" y="49601"/>
                    <a:pt x="5837" y="49117"/>
                    <a:pt x="5958" y="48634"/>
                  </a:cubicBezTo>
                  <a:cubicBezTo>
                    <a:pt x="6382" y="46789"/>
                    <a:pt x="6382" y="44853"/>
                    <a:pt x="5958" y="43008"/>
                  </a:cubicBezTo>
                  <a:cubicBezTo>
                    <a:pt x="5716" y="41708"/>
                    <a:pt x="5354" y="40468"/>
                    <a:pt x="4930" y="39228"/>
                  </a:cubicBezTo>
                  <a:cubicBezTo>
                    <a:pt x="4507" y="37897"/>
                    <a:pt x="3993" y="36475"/>
                    <a:pt x="3599" y="34963"/>
                  </a:cubicBezTo>
                  <a:cubicBezTo>
                    <a:pt x="3146" y="33360"/>
                    <a:pt x="2904" y="31727"/>
                    <a:pt x="2934" y="30094"/>
                  </a:cubicBezTo>
                  <a:cubicBezTo>
                    <a:pt x="2994" y="28370"/>
                    <a:pt x="3509" y="26676"/>
                    <a:pt x="4083" y="24952"/>
                  </a:cubicBezTo>
                  <a:cubicBezTo>
                    <a:pt x="4658" y="23228"/>
                    <a:pt x="5233" y="21504"/>
                    <a:pt x="5414" y="19780"/>
                  </a:cubicBezTo>
                  <a:cubicBezTo>
                    <a:pt x="5595" y="18117"/>
                    <a:pt x="5263" y="16423"/>
                    <a:pt x="4446" y="14972"/>
                  </a:cubicBezTo>
                  <a:cubicBezTo>
                    <a:pt x="3660" y="13550"/>
                    <a:pt x="2722" y="12401"/>
                    <a:pt x="2027" y="11191"/>
                  </a:cubicBezTo>
                  <a:cubicBezTo>
                    <a:pt x="1361" y="10072"/>
                    <a:pt x="877" y="8862"/>
                    <a:pt x="575" y="7592"/>
                  </a:cubicBezTo>
                  <a:cubicBezTo>
                    <a:pt x="151" y="5747"/>
                    <a:pt x="91" y="3842"/>
                    <a:pt x="424" y="1997"/>
                  </a:cubicBezTo>
                  <a:cubicBezTo>
                    <a:pt x="514" y="1483"/>
                    <a:pt x="666" y="999"/>
                    <a:pt x="817" y="515"/>
                  </a:cubicBezTo>
                  <a:cubicBezTo>
                    <a:pt x="847" y="364"/>
                    <a:pt x="908" y="243"/>
                    <a:pt x="938" y="122"/>
                  </a:cubicBezTo>
                  <a:cubicBezTo>
                    <a:pt x="938" y="91"/>
                    <a:pt x="968" y="31"/>
                    <a:pt x="968" y="1"/>
                  </a:cubicBezTo>
                  <a:close/>
                  <a:moveTo>
                    <a:pt x="5233" y="50418"/>
                  </a:moveTo>
                  <a:lnTo>
                    <a:pt x="5233" y="50418"/>
                  </a:lnTo>
                  <a:cubicBezTo>
                    <a:pt x="5202" y="50478"/>
                    <a:pt x="5172" y="50509"/>
                    <a:pt x="5172" y="50539"/>
                  </a:cubicBezTo>
                  <a:cubicBezTo>
                    <a:pt x="5202" y="50509"/>
                    <a:pt x="5233" y="50478"/>
                    <a:pt x="5233" y="5041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58"/>
            <p:cNvSpPr/>
            <p:nvPr/>
          </p:nvSpPr>
          <p:spPr>
            <a:xfrm>
              <a:off x="432875" y="3547725"/>
              <a:ext cx="78675" cy="183150"/>
            </a:xfrm>
            <a:custGeom>
              <a:rect b="b" l="l" r="r" t="t"/>
              <a:pathLst>
                <a:path extrusionOk="0" h="7326" w="3147">
                  <a:moveTo>
                    <a:pt x="2692" y="1"/>
                  </a:moveTo>
                  <a:cubicBezTo>
                    <a:pt x="2650" y="1"/>
                    <a:pt x="2606" y="21"/>
                    <a:pt x="2572" y="67"/>
                  </a:cubicBezTo>
                  <a:cubicBezTo>
                    <a:pt x="1" y="2728"/>
                    <a:pt x="1452" y="7326"/>
                    <a:pt x="1452" y="7326"/>
                  </a:cubicBezTo>
                  <a:cubicBezTo>
                    <a:pt x="3146" y="3182"/>
                    <a:pt x="2995" y="884"/>
                    <a:pt x="2844" y="127"/>
                  </a:cubicBezTo>
                  <a:cubicBezTo>
                    <a:pt x="2825" y="53"/>
                    <a:pt x="2760" y="1"/>
                    <a:pt x="269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58"/>
            <p:cNvSpPr/>
            <p:nvPr/>
          </p:nvSpPr>
          <p:spPr>
            <a:xfrm>
              <a:off x="466900" y="3587200"/>
              <a:ext cx="23475" cy="142925"/>
            </a:xfrm>
            <a:custGeom>
              <a:rect b="b" l="l" r="r" t="t"/>
              <a:pathLst>
                <a:path extrusionOk="0" h="5717" w="939">
                  <a:moveTo>
                    <a:pt x="938" y="0"/>
                  </a:moveTo>
                  <a:lnTo>
                    <a:pt x="938" y="0"/>
                  </a:lnTo>
                  <a:cubicBezTo>
                    <a:pt x="817" y="272"/>
                    <a:pt x="757" y="545"/>
                    <a:pt x="727" y="817"/>
                  </a:cubicBezTo>
                  <a:cubicBezTo>
                    <a:pt x="606" y="1301"/>
                    <a:pt x="454" y="2027"/>
                    <a:pt x="333" y="2813"/>
                  </a:cubicBezTo>
                  <a:cubicBezTo>
                    <a:pt x="212" y="3629"/>
                    <a:pt x="122" y="4325"/>
                    <a:pt x="61" y="4869"/>
                  </a:cubicBezTo>
                  <a:cubicBezTo>
                    <a:pt x="31" y="5142"/>
                    <a:pt x="1" y="5444"/>
                    <a:pt x="31" y="5716"/>
                  </a:cubicBezTo>
                  <a:cubicBezTo>
                    <a:pt x="122" y="5444"/>
                    <a:pt x="182" y="5172"/>
                    <a:pt x="182" y="4869"/>
                  </a:cubicBezTo>
                  <a:cubicBezTo>
                    <a:pt x="273" y="4295"/>
                    <a:pt x="394" y="3629"/>
                    <a:pt x="515" y="2873"/>
                  </a:cubicBezTo>
                  <a:cubicBezTo>
                    <a:pt x="636" y="2117"/>
                    <a:pt x="757" y="1422"/>
                    <a:pt x="848" y="847"/>
                  </a:cubicBezTo>
                  <a:cubicBezTo>
                    <a:pt x="908" y="575"/>
                    <a:pt x="938" y="272"/>
                    <a:pt x="93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58"/>
            <p:cNvSpPr/>
            <p:nvPr/>
          </p:nvSpPr>
          <p:spPr>
            <a:xfrm>
              <a:off x="510750" y="3852950"/>
              <a:ext cx="116200" cy="147100"/>
            </a:xfrm>
            <a:custGeom>
              <a:rect b="b" l="l" r="r" t="t"/>
              <a:pathLst>
                <a:path extrusionOk="0" h="5884" w="4648">
                  <a:moveTo>
                    <a:pt x="4482" y="0"/>
                  </a:moveTo>
                  <a:cubicBezTo>
                    <a:pt x="4461" y="0"/>
                    <a:pt x="4439" y="5"/>
                    <a:pt x="4417" y="16"/>
                  </a:cubicBezTo>
                  <a:cubicBezTo>
                    <a:pt x="878" y="1196"/>
                    <a:pt x="1" y="5884"/>
                    <a:pt x="1" y="5884"/>
                  </a:cubicBezTo>
                  <a:cubicBezTo>
                    <a:pt x="3449" y="3041"/>
                    <a:pt x="4386" y="954"/>
                    <a:pt x="4598" y="198"/>
                  </a:cubicBezTo>
                  <a:cubicBezTo>
                    <a:pt x="4647" y="99"/>
                    <a:pt x="4576" y="0"/>
                    <a:pt x="448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58"/>
            <p:cNvSpPr/>
            <p:nvPr/>
          </p:nvSpPr>
          <p:spPr>
            <a:xfrm>
              <a:off x="510000" y="3883575"/>
              <a:ext cx="86975" cy="115725"/>
            </a:xfrm>
            <a:custGeom>
              <a:rect b="b" l="l" r="r" t="t"/>
              <a:pathLst>
                <a:path extrusionOk="0" h="4629" w="3479">
                  <a:moveTo>
                    <a:pt x="3479" y="1"/>
                  </a:moveTo>
                  <a:cubicBezTo>
                    <a:pt x="3267" y="182"/>
                    <a:pt x="3055" y="394"/>
                    <a:pt x="2904" y="606"/>
                  </a:cubicBezTo>
                  <a:cubicBezTo>
                    <a:pt x="2571" y="999"/>
                    <a:pt x="2118" y="1574"/>
                    <a:pt x="1634" y="2209"/>
                  </a:cubicBezTo>
                  <a:cubicBezTo>
                    <a:pt x="1150" y="2844"/>
                    <a:pt x="727" y="3449"/>
                    <a:pt x="424" y="3872"/>
                  </a:cubicBezTo>
                  <a:cubicBezTo>
                    <a:pt x="273" y="4114"/>
                    <a:pt x="122" y="4356"/>
                    <a:pt x="1" y="4628"/>
                  </a:cubicBezTo>
                  <a:cubicBezTo>
                    <a:pt x="212" y="4447"/>
                    <a:pt x="394" y="4205"/>
                    <a:pt x="545" y="3963"/>
                  </a:cubicBezTo>
                  <a:cubicBezTo>
                    <a:pt x="878" y="3509"/>
                    <a:pt x="1301" y="2965"/>
                    <a:pt x="1755" y="2330"/>
                  </a:cubicBezTo>
                  <a:lnTo>
                    <a:pt x="2995" y="697"/>
                  </a:lnTo>
                  <a:cubicBezTo>
                    <a:pt x="3176" y="485"/>
                    <a:pt x="3328" y="243"/>
                    <a:pt x="347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58"/>
            <p:cNvSpPr/>
            <p:nvPr/>
          </p:nvSpPr>
          <p:spPr>
            <a:xfrm>
              <a:off x="473700" y="4122675"/>
              <a:ext cx="82450" cy="173775"/>
            </a:xfrm>
            <a:custGeom>
              <a:rect b="b" l="l" r="r" t="t"/>
              <a:pathLst>
                <a:path extrusionOk="0" h="6951" w="3298">
                  <a:moveTo>
                    <a:pt x="3126" y="1"/>
                  </a:moveTo>
                  <a:cubicBezTo>
                    <a:pt x="3092" y="1"/>
                    <a:pt x="3058" y="8"/>
                    <a:pt x="3025" y="24"/>
                  </a:cubicBezTo>
                  <a:cubicBezTo>
                    <a:pt x="1" y="2172"/>
                    <a:pt x="545" y="6950"/>
                    <a:pt x="545" y="6950"/>
                  </a:cubicBezTo>
                  <a:cubicBezTo>
                    <a:pt x="3025" y="3230"/>
                    <a:pt x="3267" y="932"/>
                    <a:pt x="3298" y="145"/>
                  </a:cubicBezTo>
                  <a:cubicBezTo>
                    <a:pt x="3298" y="57"/>
                    <a:pt x="3217" y="1"/>
                    <a:pt x="312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58"/>
            <p:cNvSpPr/>
            <p:nvPr/>
          </p:nvSpPr>
          <p:spPr>
            <a:xfrm>
              <a:off x="486575" y="4159575"/>
              <a:ext cx="49150" cy="136125"/>
            </a:xfrm>
            <a:custGeom>
              <a:rect b="b" l="l" r="r" t="t"/>
              <a:pathLst>
                <a:path extrusionOk="0" h="5445" w="1966">
                  <a:moveTo>
                    <a:pt x="1966" y="0"/>
                  </a:moveTo>
                  <a:lnTo>
                    <a:pt x="1966" y="0"/>
                  </a:lnTo>
                  <a:cubicBezTo>
                    <a:pt x="1815" y="242"/>
                    <a:pt x="1694" y="514"/>
                    <a:pt x="1573" y="786"/>
                  </a:cubicBezTo>
                  <a:cubicBezTo>
                    <a:pt x="1361" y="1240"/>
                    <a:pt x="1119" y="1905"/>
                    <a:pt x="817" y="2662"/>
                  </a:cubicBezTo>
                  <a:cubicBezTo>
                    <a:pt x="544" y="3418"/>
                    <a:pt x="333" y="4113"/>
                    <a:pt x="182" y="4597"/>
                  </a:cubicBezTo>
                  <a:cubicBezTo>
                    <a:pt x="91" y="4869"/>
                    <a:pt x="30" y="5142"/>
                    <a:pt x="0" y="5444"/>
                  </a:cubicBezTo>
                  <a:cubicBezTo>
                    <a:pt x="121" y="5172"/>
                    <a:pt x="212" y="4930"/>
                    <a:pt x="303" y="4658"/>
                  </a:cubicBezTo>
                  <a:cubicBezTo>
                    <a:pt x="484" y="4083"/>
                    <a:pt x="726" y="3448"/>
                    <a:pt x="998" y="2722"/>
                  </a:cubicBezTo>
                  <a:lnTo>
                    <a:pt x="1694" y="817"/>
                  </a:lnTo>
                  <a:cubicBezTo>
                    <a:pt x="1815" y="545"/>
                    <a:pt x="1905" y="272"/>
                    <a:pt x="196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58"/>
            <p:cNvSpPr/>
            <p:nvPr/>
          </p:nvSpPr>
          <p:spPr>
            <a:xfrm>
              <a:off x="544025" y="4422875"/>
              <a:ext cx="84725" cy="170725"/>
            </a:xfrm>
            <a:custGeom>
              <a:rect b="b" l="l" r="r" t="t"/>
              <a:pathLst>
                <a:path extrusionOk="0" h="6829" w="3389">
                  <a:moveTo>
                    <a:pt x="3213" y="0"/>
                  </a:moveTo>
                  <a:cubicBezTo>
                    <a:pt x="3180" y="0"/>
                    <a:pt x="3147" y="8"/>
                    <a:pt x="3116" y="23"/>
                  </a:cubicBezTo>
                  <a:cubicBezTo>
                    <a:pt x="1" y="2050"/>
                    <a:pt x="394" y="6828"/>
                    <a:pt x="394" y="6828"/>
                  </a:cubicBezTo>
                  <a:cubicBezTo>
                    <a:pt x="2995" y="3199"/>
                    <a:pt x="3328" y="931"/>
                    <a:pt x="3388" y="175"/>
                  </a:cubicBezTo>
                  <a:cubicBezTo>
                    <a:pt x="3388" y="62"/>
                    <a:pt x="3305" y="0"/>
                    <a:pt x="32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58"/>
            <p:cNvSpPr/>
            <p:nvPr/>
          </p:nvSpPr>
          <p:spPr>
            <a:xfrm>
              <a:off x="553100" y="4458975"/>
              <a:ext cx="53700" cy="133875"/>
            </a:xfrm>
            <a:custGeom>
              <a:rect b="b" l="l" r="r" t="t"/>
              <a:pathLst>
                <a:path extrusionOk="0" h="5355" w="2148">
                  <a:moveTo>
                    <a:pt x="2148" y="1"/>
                  </a:moveTo>
                  <a:lnTo>
                    <a:pt x="2148" y="1"/>
                  </a:lnTo>
                  <a:cubicBezTo>
                    <a:pt x="1997" y="213"/>
                    <a:pt x="1876" y="455"/>
                    <a:pt x="1785" y="727"/>
                  </a:cubicBezTo>
                  <a:cubicBezTo>
                    <a:pt x="1543" y="1211"/>
                    <a:pt x="1241" y="1876"/>
                    <a:pt x="938" y="2602"/>
                  </a:cubicBezTo>
                  <a:cubicBezTo>
                    <a:pt x="636" y="3358"/>
                    <a:pt x="394" y="4023"/>
                    <a:pt x="243" y="4538"/>
                  </a:cubicBezTo>
                  <a:cubicBezTo>
                    <a:pt x="122" y="4779"/>
                    <a:pt x="61" y="5082"/>
                    <a:pt x="1" y="5354"/>
                  </a:cubicBezTo>
                  <a:cubicBezTo>
                    <a:pt x="152" y="5112"/>
                    <a:pt x="273" y="4840"/>
                    <a:pt x="364" y="4568"/>
                  </a:cubicBezTo>
                  <a:cubicBezTo>
                    <a:pt x="575" y="4023"/>
                    <a:pt x="847" y="3388"/>
                    <a:pt x="1120" y="2693"/>
                  </a:cubicBezTo>
                  <a:cubicBezTo>
                    <a:pt x="1392" y="1997"/>
                    <a:pt x="1634" y="1332"/>
                    <a:pt x="1876" y="787"/>
                  </a:cubicBezTo>
                  <a:cubicBezTo>
                    <a:pt x="1966" y="545"/>
                    <a:pt x="2087" y="273"/>
                    <a:pt x="214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58"/>
            <p:cNvSpPr/>
            <p:nvPr/>
          </p:nvSpPr>
          <p:spPr>
            <a:xfrm>
              <a:off x="308875" y="3477400"/>
              <a:ext cx="108900" cy="152150"/>
            </a:xfrm>
            <a:custGeom>
              <a:rect b="b" l="l" r="r" t="t"/>
              <a:pathLst>
                <a:path extrusionOk="0" h="6086" w="4356">
                  <a:moveTo>
                    <a:pt x="156" y="0"/>
                  </a:moveTo>
                  <a:cubicBezTo>
                    <a:pt x="78" y="0"/>
                    <a:pt x="1" y="71"/>
                    <a:pt x="1" y="158"/>
                  </a:cubicBezTo>
                  <a:cubicBezTo>
                    <a:pt x="91" y="3878"/>
                    <a:pt x="4356" y="6086"/>
                    <a:pt x="4356" y="6086"/>
                  </a:cubicBezTo>
                  <a:cubicBezTo>
                    <a:pt x="2632" y="1973"/>
                    <a:pt x="878" y="460"/>
                    <a:pt x="243" y="37"/>
                  </a:cubicBezTo>
                  <a:cubicBezTo>
                    <a:pt x="217" y="11"/>
                    <a:pt x="186" y="0"/>
                    <a:pt x="15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58"/>
            <p:cNvSpPr/>
            <p:nvPr/>
          </p:nvSpPr>
          <p:spPr>
            <a:xfrm>
              <a:off x="330800" y="3513100"/>
              <a:ext cx="85475" cy="116450"/>
            </a:xfrm>
            <a:custGeom>
              <a:rect b="b" l="l" r="r" t="t"/>
              <a:pathLst>
                <a:path extrusionOk="0" h="4658" w="3419">
                  <a:moveTo>
                    <a:pt x="1" y="0"/>
                  </a:moveTo>
                  <a:lnTo>
                    <a:pt x="1" y="0"/>
                  </a:lnTo>
                  <a:cubicBezTo>
                    <a:pt x="122" y="272"/>
                    <a:pt x="273" y="514"/>
                    <a:pt x="424" y="726"/>
                  </a:cubicBezTo>
                  <a:cubicBezTo>
                    <a:pt x="727" y="1180"/>
                    <a:pt x="1120" y="1785"/>
                    <a:pt x="1573" y="2420"/>
                  </a:cubicBezTo>
                  <a:cubicBezTo>
                    <a:pt x="2057" y="3085"/>
                    <a:pt x="2511" y="3660"/>
                    <a:pt x="2844" y="4053"/>
                  </a:cubicBezTo>
                  <a:cubicBezTo>
                    <a:pt x="2995" y="4295"/>
                    <a:pt x="3207" y="4507"/>
                    <a:pt x="3418" y="4658"/>
                  </a:cubicBezTo>
                  <a:cubicBezTo>
                    <a:pt x="3267" y="4416"/>
                    <a:pt x="3116" y="4204"/>
                    <a:pt x="2934" y="3992"/>
                  </a:cubicBezTo>
                  <a:lnTo>
                    <a:pt x="1725" y="2329"/>
                  </a:lnTo>
                  <a:lnTo>
                    <a:pt x="545" y="666"/>
                  </a:lnTo>
                  <a:cubicBezTo>
                    <a:pt x="364" y="424"/>
                    <a:pt x="212" y="212"/>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58"/>
            <p:cNvSpPr/>
            <p:nvPr/>
          </p:nvSpPr>
          <p:spPr>
            <a:xfrm>
              <a:off x="413975" y="3729625"/>
              <a:ext cx="117975" cy="146425"/>
            </a:xfrm>
            <a:custGeom>
              <a:rect b="b" l="l" r="r" t="t"/>
              <a:pathLst>
                <a:path extrusionOk="0" h="5857" w="4719">
                  <a:moveTo>
                    <a:pt x="176" y="0"/>
                  </a:moveTo>
                  <a:cubicBezTo>
                    <a:pt x="93" y="0"/>
                    <a:pt x="1" y="76"/>
                    <a:pt x="1" y="171"/>
                  </a:cubicBezTo>
                  <a:cubicBezTo>
                    <a:pt x="333" y="3891"/>
                    <a:pt x="4719" y="5856"/>
                    <a:pt x="4719" y="5856"/>
                  </a:cubicBezTo>
                  <a:cubicBezTo>
                    <a:pt x="2753" y="1834"/>
                    <a:pt x="908" y="412"/>
                    <a:pt x="243" y="19"/>
                  </a:cubicBezTo>
                  <a:cubicBezTo>
                    <a:pt x="223" y="6"/>
                    <a:pt x="200" y="0"/>
                    <a:pt x="17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58"/>
            <p:cNvSpPr/>
            <p:nvPr/>
          </p:nvSpPr>
          <p:spPr>
            <a:xfrm>
              <a:off x="438175" y="3764875"/>
              <a:ext cx="92275" cy="111175"/>
            </a:xfrm>
            <a:custGeom>
              <a:rect b="b" l="l" r="r" t="t"/>
              <a:pathLst>
                <a:path extrusionOk="0" h="4447" w="3691">
                  <a:moveTo>
                    <a:pt x="0" y="1"/>
                  </a:moveTo>
                  <a:lnTo>
                    <a:pt x="0" y="1"/>
                  </a:lnTo>
                  <a:cubicBezTo>
                    <a:pt x="152" y="243"/>
                    <a:pt x="303" y="484"/>
                    <a:pt x="484" y="696"/>
                  </a:cubicBezTo>
                  <a:cubicBezTo>
                    <a:pt x="787" y="1120"/>
                    <a:pt x="1240" y="1694"/>
                    <a:pt x="1724" y="2329"/>
                  </a:cubicBezTo>
                  <a:cubicBezTo>
                    <a:pt x="2239" y="2934"/>
                    <a:pt x="2692" y="3479"/>
                    <a:pt x="3085" y="3872"/>
                  </a:cubicBezTo>
                  <a:cubicBezTo>
                    <a:pt x="3267" y="4084"/>
                    <a:pt x="3479" y="4295"/>
                    <a:pt x="3690" y="4446"/>
                  </a:cubicBezTo>
                  <a:cubicBezTo>
                    <a:pt x="3539" y="4205"/>
                    <a:pt x="3358" y="3993"/>
                    <a:pt x="3176" y="3781"/>
                  </a:cubicBezTo>
                  <a:lnTo>
                    <a:pt x="1876" y="2208"/>
                  </a:lnTo>
                  <a:lnTo>
                    <a:pt x="575" y="636"/>
                  </a:lnTo>
                  <a:cubicBezTo>
                    <a:pt x="424" y="394"/>
                    <a:pt x="212" y="182"/>
                    <a:pt x="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58"/>
            <p:cNvSpPr/>
            <p:nvPr/>
          </p:nvSpPr>
          <p:spPr>
            <a:xfrm>
              <a:off x="392800" y="3967600"/>
              <a:ext cx="77900" cy="182150"/>
            </a:xfrm>
            <a:custGeom>
              <a:rect b="b" l="l" r="r" t="t"/>
              <a:pathLst>
                <a:path extrusionOk="0" h="7286" w="3116">
                  <a:moveTo>
                    <a:pt x="1587" y="1"/>
                  </a:moveTo>
                  <a:cubicBezTo>
                    <a:pt x="1527" y="1"/>
                    <a:pt x="1468" y="38"/>
                    <a:pt x="1453" y="118"/>
                  </a:cubicBezTo>
                  <a:cubicBezTo>
                    <a:pt x="1" y="3566"/>
                    <a:pt x="3025" y="7286"/>
                    <a:pt x="3025" y="7286"/>
                  </a:cubicBezTo>
                  <a:cubicBezTo>
                    <a:pt x="3116" y="2840"/>
                    <a:pt x="2118" y="753"/>
                    <a:pt x="1725" y="88"/>
                  </a:cubicBezTo>
                  <a:cubicBezTo>
                    <a:pt x="1696" y="31"/>
                    <a:pt x="1641" y="1"/>
                    <a:pt x="158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58"/>
            <p:cNvSpPr/>
            <p:nvPr/>
          </p:nvSpPr>
          <p:spPr>
            <a:xfrm>
              <a:off x="435900" y="4008350"/>
              <a:ext cx="31775" cy="141400"/>
            </a:xfrm>
            <a:custGeom>
              <a:rect b="b" l="l" r="r" t="t"/>
              <a:pathLst>
                <a:path extrusionOk="0" h="5656" w="1271">
                  <a:moveTo>
                    <a:pt x="1" y="0"/>
                  </a:moveTo>
                  <a:cubicBezTo>
                    <a:pt x="1" y="303"/>
                    <a:pt x="31" y="575"/>
                    <a:pt x="122" y="847"/>
                  </a:cubicBezTo>
                  <a:cubicBezTo>
                    <a:pt x="182" y="1361"/>
                    <a:pt x="333" y="2087"/>
                    <a:pt x="485" y="2873"/>
                  </a:cubicBezTo>
                  <a:cubicBezTo>
                    <a:pt x="666" y="3660"/>
                    <a:pt x="848" y="4355"/>
                    <a:pt x="969" y="4870"/>
                  </a:cubicBezTo>
                  <a:cubicBezTo>
                    <a:pt x="1029" y="5142"/>
                    <a:pt x="1150" y="5414"/>
                    <a:pt x="1271" y="5656"/>
                  </a:cubicBezTo>
                  <a:cubicBezTo>
                    <a:pt x="1241" y="5384"/>
                    <a:pt x="1180" y="5112"/>
                    <a:pt x="1120" y="4839"/>
                  </a:cubicBezTo>
                  <a:cubicBezTo>
                    <a:pt x="969" y="4265"/>
                    <a:pt x="817" y="3569"/>
                    <a:pt x="666" y="2843"/>
                  </a:cubicBezTo>
                  <a:cubicBezTo>
                    <a:pt x="515" y="2087"/>
                    <a:pt x="364" y="1422"/>
                    <a:pt x="243" y="817"/>
                  </a:cubicBezTo>
                  <a:cubicBezTo>
                    <a:pt x="182" y="545"/>
                    <a:pt x="122" y="272"/>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58"/>
            <p:cNvSpPr/>
            <p:nvPr/>
          </p:nvSpPr>
          <p:spPr>
            <a:xfrm>
              <a:off x="428350" y="4324675"/>
              <a:ext cx="114950" cy="147950"/>
            </a:xfrm>
            <a:custGeom>
              <a:rect b="b" l="l" r="r" t="t"/>
              <a:pathLst>
                <a:path extrusionOk="0" h="5918" w="4598">
                  <a:moveTo>
                    <a:pt x="164" y="0"/>
                  </a:moveTo>
                  <a:cubicBezTo>
                    <a:pt x="74" y="0"/>
                    <a:pt x="0" y="76"/>
                    <a:pt x="0" y="171"/>
                  </a:cubicBezTo>
                  <a:cubicBezTo>
                    <a:pt x="272" y="3891"/>
                    <a:pt x="4597" y="5917"/>
                    <a:pt x="4597" y="5917"/>
                  </a:cubicBezTo>
                  <a:cubicBezTo>
                    <a:pt x="2692" y="1865"/>
                    <a:pt x="877" y="443"/>
                    <a:pt x="242" y="20"/>
                  </a:cubicBezTo>
                  <a:cubicBezTo>
                    <a:pt x="216" y="6"/>
                    <a:pt x="189" y="0"/>
                    <a:pt x="16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58"/>
            <p:cNvSpPr/>
            <p:nvPr/>
          </p:nvSpPr>
          <p:spPr>
            <a:xfrm>
              <a:off x="451775" y="4359925"/>
              <a:ext cx="90775" cy="112700"/>
            </a:xfrm>
            <a:custGeom>
              <a:rect b="b" l="l" r="r" t="t"/>
              <a:pathLst>
                <a:path extrusionOk="0" h="4508" w="3631">
                  <a:moveTo>
                    <a:pt x="1" y="1"/>
                  </a:moveTo>
                  <a:lnTo>
                    <a:pt x="1" y="1"/>
                  </a:lnTo>
                  <a:cubicBezTo>
                    <a:pt x="122" y="243"/>
                    <a:pt x="273" y="485"/>
                    <a:pt x="455" y="727"/>
                  </a:cubicBezTo>
                  <a:cubicBezTo>
                    <a:pt x="757" y="1150"/>
                    <a:pt x="1180" y="1725"/>
                    <a:pt x="1695" y="2360"/>
                  </a:cubicBezTo>
                  <a:cubicBezTo>
                    <a:pt x="2178" y="2995"/>
                    <a:pt x="2662" y="3539"/>
                    <a:pt x="2995" y="3933"/>
                  </a:cubicBezTo>
                  <a:cubicBezTo>
                    <a:pt x="3177" y="4144"/>
                    <a:pt x="3388" y="4356"/>
                    <a:pt x="3630" y="4507"/>
                  </a:cubicBezTo>
                  <a:cubicBezTo>
                    <a:pt x="3479" y="4265"/>
                    <a:pt x="3297" y="4054"/>
                    <a:pt x="3116" y="3842"/>
                  </a:cubicBezTo>
                  <a:lnTo>
                    <a:pt x="1816" y="2239"/>
                  </a:lnTo>
                  <a:lnTo>
                    <a:pt x="545" y="636"/>
                  </a:lnTo>
                  <a:cubicBezTo>
                    <a:pt x="394" y="394"/>
                    <a:pt x="213" y="182"/>
                    <a:pt x="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58"/>
            <p:cNvSpPr/>
            <p:nvPr/>
          </p:nvSpPr>
          <p:spPr>
            <a:xfrm>
              <a:off x="552350" y="4000775"/>
              <a:ext cx="207200" cy="536875"/>
            </a:xfrm>
            <a:custGeom>
              <a:rect b="b" l="l" r="r" t="t"/>
              <a:pathLst>
                <a:path extrusionOk="0" h="21475" w="8288">
                  <a:moveTo>
                    <a:pt x="8287" y="1"/>
                  </a:moveTo>
                  <a:cubicBezTo>
                    <a:pt x="8257" y="31"/>
                    <a:pt x="8257" y="61"/>
                    <a:pt x="8257" y="92"/>
                  </a:cubicBezTo>
                  <a:lnTo>
                    <a:pt x="8227" y="394"/>
                  </a:lnTo>
                  <a:cubicBezTo>
                    <a:pt x="8197" y="696"/>
                    <a:pt x="8166" y="1090"/>
                    <a:pt x="8136" y="1573"/>
                  </a:cubicBezTo>
                  <a:cubicBezTo>
                    <a:pt x="8045" y="2602"/>
                    <a:pt x="7955" y="4023"/>
                    <a:pt x="7834" y="5717"/>
                  </a:cubicBezTo>
                  <a:cubicBezTo>
                    <a:pt x="7531" y="7441"/>
                    <a:pt x="6624" y="9316"/>
                    <a:pt x="5444" y="11191"/>
                  </a:cubicBezTo>
                  <a:cubicBezTo>
                    <a:pt x="4598" y="12522"/>
                    <a:pt x="3690" y="13792"/>
                    <a:pt x="2904" y="14972"/>
                  </a:cubicBezTo>
                  <a:cubicBezTo>
                    <a:pt x="2178" y="15970"/>
                    <a:pt x="1573" y="17059"/>
                    <a:pt x="998" y="18178"/>
                  </a:cubicBezTo>
                  <a:cubicBezTo>
                    <a:pt x="635" y="18934"/>
                    <a:pt x="363" y="19750"/>
                    <a:pt x="152" y="20567"/>
                  </a:cubicBezTo>
                  <a:cubicBezTo>
                    <a:pt x="91" y="20839"/>
                    <a:pt x="31" y="21081"/>
                    <a:pt x="31" y="21232"/>
                  </a:cubicBezTo>
                  <a:cubicBezTo>
                    <a:pt x="0" y="21293"/>
                    <a:pt x="0" y="21384"/>
                    <a:pt x="0" y="21474"/>
                  </a:cubicBezTo>
                  <a:cubicBezTo>
                    <a:pt x="31" y="21384"/>
                    <a:pt x="31" y="21323"/>
                    <a:pt x="61" y="21232"/>
                  </a:cubicBezTo>
                  <a:cubicBezTo>
                    <a:pt x="91" y="21081"/>
                    <a:pt x="152" y="20869"/>
                    <a:pt x="212" y="20567"/>
                  </a:cubicBezTo>
                  <a:cubicBezTo>
                    <a:pt x="454" y="19781"/>
                    <a:pt x="756" y="18994"/>
                    <a:pt x="1119" y="18238"/>
                  </a:cubicBezTo>
                  <a:cubicBezTo>
                    <a:pt x="1694" y="17119"/>
                    <a:pt x="2329" y="16061"/>
                    <a:pt x="3055" y="15062"/>
                  </a:cubicBezTo>
                  <a:cubicBezTo>
                    <a:pt x="3841" y="13883"/>
                    <a:pt x="4749" y="12643"/>
                    <a:pt x="5626" y="11282"/>
                  </a:cubicBezTo>
                  <a:cubicBezTo>
                    <a:pt x="6805" y="9407"/>
                    <a:pt x="7682" y="7471"/>
                    <a:pt x="8015" y="5747"/>
                  </a:cubicBezTo>
                  <a:lnTo>
                    <a:pt x="8227" y="1573"/>
                  </a:lnTo>
                  <a:cubicBezTo>
                    <a:pt x="8257" y="1090"/>
                    <a:pt x="8287" y="696"/>
                    <a:pt x="8287" y="424"/>
                  </a:cubicBezTo>
                  <a:lnTo>
                    <a:pt x="8287" y="122"/>
                  </a:lnTo>
                  <a:lnTo>
                    <a:pt x="828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58"/>
            <p:cNvSpPr/>
            <p:nvPr/>
          </p:nvSpPr>
          <p:spPr>
            <a:xfrm>
              <a:off x="661975" y="4088825"/>
              <a:ext cx="78675" cy="184925"/>
            </a:xfrm>
            <a:custGeom>
              <a:rect b="b" l="l" r="r" t="t"/>
              <a:pathLst>
                <a:path extrusionOk="0" h="7397" w="3147">
                  <a:moveTo>
                    <a:pt x="706" y="1"/>
                  </a:moveTo>
                  <a:cubicBezTo>
                    <a:pt x="642" y="1"/>
                    <a:pt x="579" y="40"/>
                    <a:pt x="545" y="108"/>
                  </a:cubicBezTo>
                  <a:cubicBezTo>
                    <a:pt x="364" y="864"/>
                    <a:pt x="1" y="3133"/>
                    <a:pt x="1301" y="7397"/>
                  </a:cubicBezTo>
                  <a:cubicBezTo>
                    <a:pt x="1301" y="7397"/>
                    <a:pt x="3146" y="2981"/>
                    <a:pt x="848" y="78"/>
                  </a:cubicBezTo>
                  <a:cubicBezTo>
                    <a:pt x="808" y="25"/>
                    <a:pt x="756" y="1"/>
                    <a:pt x="706" y="1"/>
                  </a:cubicBezTo>
                  <a:close/>
                </a:path>
              </a:pathLst>
            </a:custGeom>
            <a:solidFill>
              <a:srgbClr val="FF72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58"/>
            <p:cNvSpPr/>
            <p:nvPr/>
          </p:nvSpPr>
          <p:spPr>
            <a:xfrm>
              <a:off x="685425" y="4129325"/>
              <a:ext cx="12125" cy="144425"/>
            </a:xfrm>
            <a:custGeom>
              <a:rect b="b" l="l" r="r" t="t"/>
              <a:pathLst>
                <a:path extrusionOk="0" h="5777" w="485">
                  <a:moveTo>
                    <a:pt x="31" y="0"/>
                  </a:moveTo>
                  <a:lnTo>
                    <a:pt x="31" y="0"/>
                  </a:lnTo>
                  <a:cubicBezTo>
                    <a:pt x="0" y="273"/>
                    <a:pt x="31" y="545"/>
                    <a:pt x="61" y="847"/>
                  </a:cubicBezTo>
                  <a:cubicBezTo>
                    <a:pt x="91" y="1422"/>
                    <a:pt x="152" y="2117"/>
                    <a:pt x="212" y="2874"/>
                  </a:cubicBezTo>
                  <a:cubicBezTo>
                    <a:pt x="242" y="3630"/>
                    <a:pt x="303" y="4325"/>
                    <a:pt x="333" y="4930"/>
                  </a:cubicBezTo>
                  <a:cubicBezTo>
                    <a:pt x="333" y="5202"/>
                    <a:pt x="363" y="5475"/>
                    <a:pt x="424" y="5777"/>
                  </a:cubicBezTo>
                  <a:cubicBezTo>
                    <a:pt x="454" y="5475"/>
                    <a:pt x="484" y="5202"/>
                    <a:pt x="454" y="4930"/>
                  </a:cubicBezTo>
                  <a:cubicBezTo>
                    <a:pt x="454" y="4386"/>
                    <a:pt x="424" y="3660"/>
                    <a:pt x="394" y="2874"/>
                  </a:cubicBezTo>
                  <a:cubicBezTo>
                    <a:pt x="333" y="2057"/>
                    <a:pt x="242" y="1361"/>
                    <a:pt x="182" y="817"/>
                  </a:cubicBezTo>
                  <a:cubicBezTo>
                    <a:pt x="152" y="545"/>
                    <a:pt x="121" y="273"/>
                    <a:pt x="31"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58"/>
            <p:cNvSpPr/>
            <p:nvPr/>
          </p:nvSpPr>
          <p:spPr>
            <a:xfrm>
              <a:off x="661975" y="4088825"/>
              <a:ext cx="78675" cy="184925"/>
            </a:xfrm>
            <a:custGeom>
              <a:rect b="b" l="l" r="r" t="t"/>
              <a:pathLst>
                <a:path extrusionOk="0" h="7397" w="3147">
                  <a:moveTo>
                    <a:pt x="706" y="1"/>
                  </a:moveTo>
                  <a:cubicBezTo>
                    <a:pt x="642" y="1"/>
                    <a:pt x="579" y="40"/>
                    <a:pt x="545" y="108"/>
                  </a:cubicBezTo>
                  <a:cubicBezTo>
                    <a:pt x="364" y="864"/>
                    <a:pt x="1" y="3133"/>
                    <a:pt x="1301" y="7397"/>
                  </a:cubicBezTo>
                  <a:cubicBezTo>
                    <a:pt x="1301" y="7397"/>
                    <a:pt x="3146" y="2981"/>
                    <a:pt x="848" y="78"/>
                  </a:cubicBezTo>
                  <a:cubicBezTo>
                    <a:pt x="808" y="25"/>
                    <a:pt x="756" y="1"/>
                    <a:pt x="70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58"/>
            <p:cNvSpPr/>
            <p:nvPr/>
          </p:nvSpPr>
          <p:spPr>
            <a:xfrm>
              <a:off x="510750" y="4357325"/>
              <a:ext cx="78675" cy="183350"/>
            </a:xfrm>
            <a:custGeom>
              <a:rect b="b" l="l" r="r" t="t"/>
              <a:pathLst>
                <a:path extrusionOk="0" h="7334" w="3147">
                  <a:moveTo>
                    <a:pt x="495" y="1"/>
                  </a:moveTo>
                  <a:cubicBezTo>
                    <a:pt x="414" y="1"/>
                    <a:pt x="334" y="54"/>
                    <a:pt x="334" y="135"/>
                  </a:cubicBezTo>
                  <a:cubicBezTo>
                    <a:pt x="182" y="891"/>
                    <a:pt x="1" y="3190"/>
                    <a:pt x="1664" y="7333"/>
                  </a:cubicBezTo>
                  <a:cubicBezTo>
                    <a:pt x="1664" y="7333"/>
                    <a:pt x="3146" y="2766"/>
                    <a:pt x="606" y="44"/>
                  </a:cubicBezTo>
                  <a:cubicBezTo>
                    <a:pt x="576" y="14"/>
                    <a:pt x="535" y="1"/>
                    <a:pt x="495" y="1"/>
                  </a:cubicBezTo>
                  <a:close/>
                </a:path>
              </a:pathLst>
            </a:custGeom>
            <a:solidFill>
              <a:srgbClr val="FF72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58"/>
            <p:cNvSpPr/>
            <p:nvPr/>
          </p:nvSpPr>
          <p:spPr>
            <a:xfrm>
              <a:off x="531925" y="4396975"/>
              <a:ext cx="21950" cy="142925"/>
            </a:xfrm>
            <a:custGeom>
              <a:rect b="b" l="l" r="r" t="t"/>
              <a:pathLst>
                <a:path extrusionOk="0" h="5717" w="878">
                  <a:moveTo>
                    <a:pt x="1" y="1"/>
                  </a:moveTo>
                  <a:cubicBezTo>
                    <a:pt x="1" y="273"/>
                    <a:pt x="31" y="575"/>
                    <a:pt x="91" y="848"/>
                  </a:cubicBezTo>
                  <a:cubicBezTo>
                    <a:pt x="182" y="1422"/>
                    <a:pt x="273" y="2118"/>
                    <a:pt x="394" y="2874"/>
                  </a:cubicBezTo>
                  <a:lnTo>
                    <a:pt x="696" y="4900"/>
                  </a:lnTo>
                  <a:cubicBezTo>
                    <a:pt x="696" y="5173"/>
                    <a:pt x="757" y="5445"/>
                    <a:pt x="817" y="5717"/>
                  </a:cubicBezTo>
                  <a:cubicBezTo>
                    <a:pt x="878" y="5445"/>
                    <a:pt x="878" y="5173"/>
                    <a:pt x="817" y="4870"/>
                  </a:cubicBezTo>
                  <a:cubicBezTo>
                    <a:pt x="787" y="4356"/>
                    <a:pt x="696" y="3630"/>
                    <a:pt x="575" y="2844"/>
                  </a:cubicBezTo>
                  <a:cubicBezTo>
                    <a:pt x="454" y="2057"/>
                    <a:pt x="333" y="1332"/>
                    <a:pt x="212" y="817"/>
                  </a:cubicBezTo>
                  <a:cubicBezTo>
                    <a:pt x="182" y="545"/>
                    <a:pt x="122" y="273"/>
                    <a:pt x="1"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58"/>
            <p:cNvSpPr/>
            <p:nvPr/>
          </p:nvSpPr>
          <p:spPr>
            <a:xfrm>
              <a:off x="510750" y="4357325"/>
              <a:ext cx="78675" cy="183350"/>
            </a:xfrm>
            <a:custGeom>
              <a:rect b="b" l="l" r="r" t="t"/>
              <a:pathLst>
                <a:path extrusionOk="0" h="7334" w="3147">
                  <a:moveTo>
                    <a:pt x="495" y="1"/>
                  </a:moveTo>
                  <a:cubicBezTo>
                    <a:pt x="414" y="1"/>
                    <a:pt x="334" y="54"/>
                    <a:pt x="334" y="135"/>
                  </a:cubicBezTo>
                  <a:cubicBezTo>
                    <a:pt x="182" y="891"/>
                    <a:pt x="1" y="3190"/>
                    <a:pt x="1664" y="7333"/>
                  </a:cubicBezTo>
                  <a:cubicBezTo>
                    <a:pt x="1664" y="7333"/>
                    <a:pt x="3146" y="2766"/>
                    <a:pt x="606" y="44"/>
                  </a:cubicBezTo>
                  <a:cubicBezTo>
                    <a:pt x="576" y="14"/>
                    <a:pt x="535" y="1"/>
                    <a:pt x="4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58"/>
            <p:cNvSpPr/>
            <p:nvPr/>
          </p:nvSpPr>
          <p:spPr>
            <a:xfrm>
              <a:off x="753475" y="3973975"/>
              <a:ext cx="98325" cy="164450"/>
            </a:xfrm>
            <a:custGeom>
              <a:rect b="b" l="l" r="r" t="t"/>
              <a:pathLst>
                <a:path extrusionOk="0" h="6578" w="3933">
                  <a:moveTo>
                    <a:pt x="3371" y="1"/>
                  </a:moveTo>
                  <a:cubicBezTo>
                    <a:pt x="3334" y="1"/>
                    <a:pt x="3297" y="14"/>
                    <a:pt x="3267" y="44"/>
                  </a:cubicBezTo>
                  <a:cubicBezTo>
                    <a:pt x="2692" y="559"/>
                    <a:pt x="1150" y="2252"/>
                    <a:pt x="0" y="6577"/>
                  </a:cubicBezTo>
                  <a:cubicBezTo>
                    <a:pt x="0" y="6577"/>
                    <a:pt x="3932" y="3825"/>
                    <a:pt x="3539" y="135"/>
                  </a:cubicBezTo>
                  <a:cubicBezTo>
                    <a:pt x="3519" y="55"/>
                    <a:pt x="3445" y="1"/>
                    <a:pt x="3371" y="1"/>
                  </a:cubicBezTo>
                  <a:close/>
                </a:path>
              </a:pathLst>
            </a:custGeom>
            <a:solidFill>
              <a:srgbClr val="FF72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58"/>
            <p:cNvSpPr/>
            <p:nvPr/>
          </p:nvSpPr>
          <p:spPr>
            <a:xfrm>
              <a:off x="753475" y="3973975"/>
              <a:ext cx="98325" cy="164450"/>
            </a:xfrm>
            <a:custGeom>
              <a:rect b="b" l="l" r="r" t="t"/>
              <a:pathLst>
                <a:path extrusionOk="0" h="6578" w="3933">
                  <a:moveTo>
                    <a:pt x="3371" y="1"/>
                  </a:moveTo>
                  <a:cubicBezTo>
                    <a:pt x="3334" y="1"/>
                    <a:pt x="3297" y="14"/>
                    <a:pt x="3267" y="44"/>
                  </a:cubicBezTo>
                  <a:cubicBezTo>
                    <a:pt x="2692" y="559"/>
                    <a:pt x="1150" y="2252"/>
                    <a:pt x="0" y="6577"/>
                  </a:cubicBezTo>
                  <a:cubicBezTo>
                    <a:pt x="0" y="6577"/>
                    <a:pt x="3932" y="3825"/>
                    <a:pt x="3539" y="135"/>
                  </a:cubicBezTo>
                  <a:cubicBezTo>
                    <a:pt x="3519" y="55"/>
                    <a:pt x="3445" y="1"/>
                    <a:pt x="337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58"/>
            <p:cNvSpPr/>
            <p:nvPr/>
          </p:nvSpPr>
          <p:spPr>
            <a:xfrm>
              <a:off x="754225" y="4012125"/>
              <a:ext cx="69600" cy="126300"/>
            </a:xfrm>
            <a:custGeom>
              <a:rect b="b" l="l" r="r" t="t"/>
              <a:pathLst>
                <a:path extrusionOk="0" h="5052" w="2784">
                  <a:moveTo>
                    <a:pt x="2783" y="0"/>
                  </a:moveTo>
                  <a:cubicBezTo>
                    <a:pt x="2602" y="212"/>
                    <a:pt x="2450" y="454"/>
                    <a:pt x="2329" y="696"/>
                  </a:cubicBezTo>
                  <a:cubicBezTo>
                    <a:pt x="2057" y="1240"/>
                    <a:pt x="1725" y="1845"/>
                    <a:pt x="1362" y="2511"/>
                  </a:cubicBezTo>
                  <a:cubicBezTo>
                    <a:pt x="999" y="3176"/>
                    <a:pt x="666" y="3781"/>
                    <a:pt x="394" y="4295"/>
                  </a:cubicBezTo>
                  <a:cubicBezTo>
                    <a:pt x="243" y="4537"/>
                    <a:pt x="122" y="4809"/>
                    <a:pt x="1" y="5051"/>
                  </a:cubicBezTo>
                  <a:cubicBezTo>
                    <a:pt x="212" y="4840"/>
                    <a:pt x="364" y="4628"/>
                    <a:pt x="515" y="4356"/>
                  </a:cubicBezTo>
                  <a:cubicBezTo>
                    <a:pt x="787" y="3932"/>
                    <a:pt x="1150" y="3297"/>
                    <a:pt x="1543" y="2601"/>
                  </a:cubicBezTo>
                  <a:cubicBezTo>
                    <a:pt x="1906" y="1906"/>
                    <a:pt x="2239" y="1240"/>
                    <a:pt x="2450" y="787"/>
                  </a:cubicBezTo>
                  <a:cubicBezTo>
                    <a:pt x="2602" y="515"/>
                    <a:pt x="2692" y="273"/>
                    <a:pt x="278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58"/>
            <p:cNvSpPr/>
            <p:nvPr/>
          </p:nvSpPr>
          <p:spPr>
            <a:xfrm>
              <a:off x="591675" y="4316450"/>
              <a:ext cx="151100" cy="110800"/>
            </a:xfrm>
            <a:custGeom>
              <a:rect b="b" l="l" r="r" t="t"/>
              <a:pathLst>
                <a:path extrusionOk="0" h="4432" w="6044">
                  <a:moveTo>
                    <a:pt x="5899" y="0"/>
                  </a:moveTo>
                  <a:cubicBezTo>
                    <a:pt x="5880" y="0"/>
                    <a:pt x="5859" y="5"/>
                    <a:pt x="5837" y="16"/>
                  </a:cubicBezTo>
                  <a:cubicBezTo>
                    <a:pt x="5081" y="228"/>
                    <a:pt x="2934" y="1074"/>
                    <a:pt x="0" y="4432"/>
                  </a:cubicBezTo>
                  <a:cubicBezTo>
                    <a:pt x="0" y="4432"/>
                    <a:pt x="4748" y="3675"/>
                    <a:pt x="6019" y="228"/>
                  </a:cubicBezTo>
                  <a:cubicBezTo>
                    <a:pt x="6044" y="104"/>
                    <a:pt x="5987" y="0"/>
                    <a:pt x="5899" y="0"/>
                  </a:cubicBezTo>
                  <a:close/>
                </a:path>
              </a:pathLst>
            </a:custGeom>
            <a:solidFill>
              <a:srgbClr val="FF72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58"/>
            <p:cNvSpPr/>
            <p:nvPr/>
          </p:nvSpPr>
          <p:spPr>
            <a:xfrm>
              <a:off x="591675" y="4316450"/>
              <a:ext cx="151100" cy="110800"/>
            </a:xfrm>
            <a:custGeom>
              <a:rect b="b" l="l" r="r" t="t"/>
              <a:pathLst>
                <a:path extrusionOk="0" h="4432" w="6044">
                  <a:moveTo>
                    <a:pt x="5899" y="0"/>
                  </a:moveTo>
                  <a:cubicBezTo>
                    <a:pt x="5880" y="0"/>
                    <a:pt x="5859" y="5"/>
                    <a:pt x="5837" y="16"/>
                  </a:cubicBezTo>
                  <a:cubicBezTo>
                    <a:pt x="5081" y="228"/>
                    <a:pt x="2934" y="1074"/>
                    <a:pt x="0" y="4432"/>
                  </a:cubicBezTo>
                  <a:cubicBezTo>
                    <a:pt x="0" y="4432"/>
                    <a:pt x="4748" y="3675"/>
                    <a:pt x="6019" y="228"/>
                  </a:cubicBezTo>
                  <a:cubicBezTo>
                    <a:pt x="6044" y="104"/>
                    <a:pt x="5987" y="0"/>
                    <a:pt x="589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58"/>
            <p:cNvSpPr/>
            <p:nvPr/>
          </p:nvSpPr>
          <p:spPr>
            <a:xfrm>
              <a:off x="592425" y="4344800"/>
              <a:ext cx="118725" cy="83200"/>
            </a:xfrm>
            <a:custGeom>
              <a:rect b="b" l="l" r="r" t="t"/>
              <a:pathLst>
                <a:path extrusionOk="0" h="3328" w="4749">
                  <a:moveTo>
                    <a:pt x="4749" y="1"/>
                  </a:moveTo>
                  <a:lnTo>
                    <a:pt x="4749" y="1"/>
                  </a:lnTo>
                  <a:cubicBezTo>
                    <a:pt x="4477" y="122"/>
                    <a:pt x="4235" y="273"/>
                    <a:pt x="4023" y="455"/>
                  </a:cubicBezTo>
                  <a:lnTo>
                    <a:pt x="2359" y="1634"/>
                  </a:lnTo>
                  <a:cubicBezTo>
                    <a:pt x="1724" y="2058"/>
                    <a:pt x="1180" y="2481"/>
                    <a:pt x="696" y="2814"/>
                  </a:cubicBezTo>
                  <a:cubicBezTo>
                    <a:pt x="454" y="2965"/>
                    <a:pt x="212" y="3146"/>
                    <a:pt x="0" y="3328"/>
                  </a:cubicBezTo>
                  <a:cubicBezTo>
                    <a:pt x="273" y="3237"/>
                    <a:pt x="514" y="3086"/>
                    <a:pt x="756" y="2935"/>
                  </a:cubicBezTo>
                  <a:cubicBezTo>
                    <a:pt x="1210" y="2662"/>
                    <a:pt x="1815" y="2269"/>
                    <a:pt x="2450" y="1785"/>
                  </a:cubicBezTo>
                  <a:cubicBezTo>
                    <a:pt x="3116" y="1332"/>
                    <a:pt x="3690" y="878"/>
                    <a:pt x="4114" y="576"/>
                  </a:cubicBezTo>
                  <a:cubicBezTo>
                    <a:pt x="4325" y="394"/>
                    <a:pt x="4537" y="213"/>
                    <a:pt x="474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58"/>
            <p:cNvSpPr/>
            <p:nvPr/>
          </p:nvSpPr>
          <p:spPr>
            <a:xfrm>
              <a:off x="444225" y="4645750"/>
              <a:ext cx="215525" cy="232150"/>
            </a:xfrm>
            <a:custGeom>
              <a:rect b="b" l="l" r="r" t="t"/>
              <a:pathLst>
                <a:path extrusionOk="0" h="9286" w="8621">
                  <a:moveTo>
                    <a:pt x="1392" y="0"/>
                  </a:moveTo>
                  <a:lnTo>
                    <a:pt x="0" y="9285"/>
                  </a:lnTo>
                  <a:lnTo>
                    <a:pt x="8620" y="9285"/>
                  </a:lnTo>
                  <a:lnTo>
                    <a:pt x="750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58"/>
            <p:cNvSpPr/>
            <p:nvPr/>
          </p:nvSpPr>
          <p:spPr>
            <a:xfrm>
              <a:off x="466900" y="4715025"/>
              <a:ext cx="173175" cy="5125"/>
            </a:xfrm>
            <a:custGeom>
              <a:rect b="b" l="l" r="r" t="t"/>
              <a:pathLst>
                <a:path extrusionOk="0" h="205" w="6927">
                  <a:moveTo>
                    <a:pt x="2599" y="0"/>
                  </a:moveTo>
                  <a:cubicBezTo>
                    <a:pt x="1725" y="0"/>
                    <a:pt x="863" y="34"/>
                    <a:pt x="1" y="102"/>
                  </a:cubicBezTo>
                  <a:cubicBezTo>
                    <a:pt x="863" y="170"/>
                    <a:pt x="1725" y="205"/>
                    <a:pt x="2599" y="205"/>
                  </a:cubicBezTo>
                  <a:cubicBezTo>
                    <a:pt x="2891" y="205"/>
                    <a:pt x="3184" y="201"/>
                    <a:pt x="3479" y="193"/>
                  </a:cubicBezTo>
                  <a:cubicBezTo>
                    <a:pt x="3766" y="201"/>
                    <a:pt x="4053" y="205"/>
                    <a:pt x="4341" y="205"/>
                  </a:cubicBezTo>
                  <a:cubicBezTo>
                    <a:pt x="5203" y="205"/>
                    <a:pt x="6065" y="170"/>
                    <a:pt x="6927" y="102"/>
                  </a:cubicBezTo>
                  <a:cubicBezTo>
                    <a:pt x="6065" y="34"/>
                    <a:pt x="5203" y="0"/>
                    <a:pt x="4341" y="0"/>
                  </a:cubicBezTo>
                  <a:cubicBezTo>
                    <a:pt x="4053" y="0"/>
                    <a:pt x="3766" y="4"/>
                    <a:pt x="3479" y="12"/>
                  </a:cubicBezTo>
                  <a:cubicBezTo>
                    <a:pt x="3184" y="4"/>
                    <a:pt x="2891" y="0"/>
                    <a:pt x="259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58"/>
            <p:cNvSpPr/>
            <p:nvPr/>
          </p:nvSpPr>
          <p:spPr>
            <a:xfrm>
              <a:off x="465400" y="4734200"/>
              <a:ext cx="179225" cy="4100"/>
            </a:xfrm>
            <a:custGeom>
              <a:rect b="b" l="l" r="r" t="t"/>
              <a:pathLst>
                <a:path extrusionOk="0" h="164" w="7169">
                  <a:moveTo>
                    <a:pt x="3569" y="1"/>
                  </a:moveTo>
                  <a:cubicBezTo>
                    <a:pt x="1603" y="1"/>
                    <a:pt x="0" y="31"/>
                    <a:pt x="0" y="61"/>
                  </a:cubicBezTo>
                  <a:cubicBezTo>
                    <a:pt x="885" y="129"/>
                    <a:pt x="1787" y="163"/>
                    <a:pt x="2680" y="163"/>
                  </a:cubicBezTo>
                  <a:cubicBezTo>
                    <a:pt x="2977" y="163"/>
                    <a:pt x="3274" y="160"/>
                    <a:pt x="3569" y="152"/>
                  </a:cubicBezTo>
                  <a:cubicBezTo>
                    <a:pt x="3872" y="160"/>
                    <a:pt x="4174" y="163"/>
                    <a:pt x="4476" y="163"/>
                  </a:cubicBezTo>
                  <a:cubicBezTo>
                    <a:pt x="5382" y="163"/>
                    <a:pt x="6284" y="129"/>
                    <a:pt x="7168" y="61"/>
                  </a:cubicBezTo>
                  <a:cubicBezTo>
                    <a:pt x="7168" y="31"/>
                    <a:pt x="5565" y="1"/>
                    <a:pt x="356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780" name="Shape 1780"/>
        <p:cNvGrpSpPr/>
        <p:nvPr/>
      </p:nvGrpSpPr>
      <p:grpSpPr>
        <a:xfrm>
          <a:off x="0" y="0"/>
          <a:ext cx="0" cy="0"/>
          <a:chOff x="0" y="0"/>
          <a:chExt cx="0" cy="0"/>
        </a:xfrm>
      </p:grpSpPr>
      <p:sp>
        <p:nvSpPr>
          <p:cNvPr id="1781" name="Google Shape;1781;p59"/>
          <p:cNvSpPr txBox="1"/>
          <p:nvPr>
            <p:ph idx="1" type="subTitle"/>
          </p:nvPr>
        </p:nvSpPr>
        <p:spPr>
          <a:xfrm>
            <a:off x="719994" y="2767956"/>
            <a:ext cx="1600200" cy="30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Mars</a:t>
            </a:r>
            <a:endParaRPr/>
          </a:p>
        </p:txBody>
      </p:sp>
      <p:sp>
        <p:nvSpPr>
          <p:cNvPr id="1782" name="Google Shape;1782;p59"/>
          <p:cNvSpPr txBox="1"/>
          <p:nvPr>
            <p:ph idx="1" type="subTitle"/>
          </p:nvPr>
        </p:nvSpPr>
        <p:spPr>
          <a:xfrm>
            <a:off x="8103283" y="2321010"/>
            <a:ext cx="425400" cy="31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t>?</a:t>
            </a:r>
            <a:endParaRPr sz="3000"/>
          </a:p>
        </p:txBody>
      </p:sp>
      <p:sp>
        <p:nvSpPr>
          <p:cNvPr id="1783" name="Google Shape;1783;p59"/>
          <p:cNvSpPr txBox="1"/>
          <p:nvPr>
            <p:ph idx="1" type="subTitle"/>
          </p:nvPr>
        </p:nvSpPr>
        <p:spPr>
          <a:xfrm>
            <a:off x="8103283" y="2961782"/>
            <a:ext cx="425400" cy="31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t>?</a:t>
            </a:r>
            <a:endParaRPr sz="3000"/>
          </a:p>
        </p:txBody>
      </p:sp>
      <p:sp>
        <p:nvSpPr>
          <p:cNvPr id="1784" name="Google Shape;1784;p59"/>
          <p:cNvSpPr txBox="1"/>
          <p:nvPr>
            <p:ph type="title"/>
          </p:nvPr>
        </p:nvSpPr>
        <p:spPr>
          <a:xfrm>
            <a:off x="733425" y="540000"/>
            <a:ext cx="5042100" cy="659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Problem-Solving Skills</a:t>
            </a:r>
            <a:endParaRPr/>
          </a:p>
        </p:txBody>
      </p:sp>
      <p:sp>
        <p:nvSpPr>
          <p:cNvPr id="1785" name="Google Shape;1785;p59"/>
          <p:cNvSpPr txBox="1"/>
          <p:nvPr>
            <p:ph idx="2" type="subTitle"/>
          </p:nvPr>
        </p:nvSpPr>
        <p:spPr>
          <a:xfrm>
            <a:off x="2784713" y="2767956"/>
            <a:ext cx="1600200" cy="30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Jupiter</a:t>
            </a:r>
            <a:endParaRPr/>
          </a:p>
        </p:txBody>
      </p:sp>
      <p:sp>
        <p:nvSpPr>
          <p:cNvPr id="1786" name="Google Shape;1786;p59"/>
          <p:cNvSpPr txBox="1"/>
          <p:nvPr>
            <p:ph idx="3" type="subTitle"/>
          </p:nvPr>
        </p:nvSpPr>
        <p:spPr>
          <a:xfrm>
            <a:off x="4849419" y="2767956"/>
            <a:ext cx="1600200" cy="30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Saturn</a:t>
            </a:r>
            <a:endParaRPr/>
          </a:p>
        </p:txBody>
      </p:sp>
      <p:sp>
        <p:nvSpPr>
          <p:cNvPr id="1787" name="Google Shape;1787;p59"/>
          <p:cNvSpPr txBox="1"/>
          <p:nvPr>
            <p:ph idx="4" type="subTitle"/>
          </p:nvPr>
        </p:nvSpPr>
        <p:spPr>
          <a:xfrm>
            <a:off x="2784713" y="3089088"/>
            <a:ext cx="1600200" cy="664200"/>
          </a:xfrm>
          <a:prstGeom prst="rect">
            <a:avLst/>
          </a:prstGeom>
        </p:spPr>
        <p:txBody>
          <a:bodyPr anchorCtr="0" anchor="ctr" bIns="91425" lIns="0" spcFirstLastPara="1" rIns="0" wrap="square" tIns="91425">
            <a:noAutofit/>
          </a:bodyPr>
          <a:lstStyle/>
          <a:p>
            <a:pPr indent="0" lvl="0" marL="0" rtl="0" algn="ctr">
              <a:spcBef>
                <a:spcPts val="0"/>
              </a:spcBef>
              <a:spcAft>
                <a:spcPts val="0"/>
              </a:spcAft>
              <a:buNone/>
            </a:pPr>
            <a:r>
              <a:rPr lang="en"/>
              <a:t>Jupiter i</a:t>
            </a:r>
            <a:r>
              <a:rPr lang="en"/>
              <a:t>s a gas giant and the biggest planet</a:t>
            </a:r>
            <a:endParaRPr/>
          </a:p>
        </p:txBody>
      </p:sp>
      <p:sp>
        <p:nvSpPr>
          <p:cNvPr id="1788" name="Google Shape;1788;p59"/>
          <p:cNvSpPr txBox="1"/>
          <p:nvPr>
            <p:ph idx="5" type="subTitle"/>
          </p:nvPr>
        </p:nvSpPr>
        <p:spPr>
          <a:xfrm>
            <a:off x="4849425" y="3089088"/>
            <a:ext cx="1600200" cy="664200"/>
          </a:xfrm>
          <a:prstGeom prst="rect">
            <a:avLst/>
          </a:prstGeom>
        </p:spPr>
        <p:txBody>
          <a:bodyPr anchorCtr="0" anchor="ctr" bIns="91425" lIns="0" spcFirstLastPara="1" rIns="0" wrap="square" tIns="91425">
            <a:noAutofit/>
          </a:bodyPr>
          <a:lstStyle/>
          <a:p>
            <a:pPr indent="0" lvl="0" marL="0" rtl="0" algn="ctr">
              <a:spcBef>
                <a:spcPts val="0"/>
              </a:spcBef>
              <a:spcAft>
                <a:spcPts val="0"/>
              </a:spcAft>
              <a:buNone/>
            </a:pPr>
            <a:r>
              <a:rPr lang="en"/>
              <a:t>It’s composed mostly of hydrogen and helium</a:t>
            </a:r>
            <a:endParaRPr/>
          </a:p>
        </p:txBody>
      </p:sp>
      <p:sp>
        <p:nvSpPr>
          <p:cNvPr id="1789" name="Google Shape;1789;p59"/>
          <p:cNvSpPr txBox="1"/>
          <p:nvPr>
            <p:ph idx="6" type="subTitle"/>
          </p:nvPr>
        </p:nvSpPr>
        <p:spPr>
          <a:xfrm>
            <a:off x="719994" y="3089088"/>
            <a:ext cx="1600200" cy="664200"/>
          </a:xfrm>
          <a:prstGeom prst="rect">
            <a:avLst/>
          </a:prstGeom>
        </p:spPr>
        <p:txBody>
          <a:bodyPr anchorCtr="0" anchor="ctr" bIns="91425" lIns="0" spcFirstLastPara="1" rIns="0" wrap="square" tIns="91425">
            <a:noAutofit/>
          </a:bodyPr>
          <a:lstStyle/>
          <a:p>
            <a:pPr indent="0" lvl="0" marL="0" rtl="0" algn="ctr">
              <a:spcBef>
                <a:spcPts val="0"/>
              </a:spcBef>
              <a:spcAft>
                <a:spcPts val="0"/>
              </a:spcAft>
              <a:buNone/>
            </a:pPr>
            <a:r>
              <a:rPr lang="en"/>
              <a:t>Despite being red, Mars is actually a cold place</a:t>
            </a:r>
            <a:endParaRPr/>
          </a:p>
        </p:txBody>
      </p:sp>
      <p:sp>
        <p:nvSpPr>
          <p:cNvPr id="1790" name="Google Shape;1790;p59"/>
          <p:cNvSpPr/>
          <p:nvPr/>
        </p:nvSpPr>
        <p:spPr>
          <a:xfrm>
            <a:off x="1220094" y="2076475"/>
            <a:ext cx="600000" cy="6000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91" name="Google Shape;1791;p59"/>
          <p:cNvGrpSpPr/>
          <p:nvPr/>
        </p:nvGrpSpPr>
        <p:grpSpPr>
          <a:xfrm>
            <a:off x="1341006" y="2200838"/>
            <a:ext cx="358194" cy="351391"/>
            <a:chOff x="-1183550" y="3586525"/>
            <a:chExt cx="296175" cy="290550"/>
          </a:xfrm>
        </p:grpSpPr>
        <p:sp>
          <p:nvSpPr>
            <p:cNvPr id="1792" name="Google Shape;1792;p59"/>
            <p:cNvSpPr/>
            <p:nvPr/>
          </p:nvSpPr>
          <p:spPr>
            <a:xfrm>
              <a:off x="-927575" y="3671500"/>
              <a:ext cx="40200" cy="16575"/>
            </a:xfrm>
            <a:custGeom>
              <a:rect b="b" l="l" r="r" t="t"/>
              <a:pathLst>
                <a:path extrusionOk="0" h="663" w="1608">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59"/>
            <p:cNvSpPr/>
            <p:nvPr/>
          </p:nvSpPr>
          <p:spPr>
            <a:xfrm>
              <a:off x="-1183550" y="3671500"/>
              <a:ext cx="39400" cy="16575"/>
            </a:xfrm>
            <a:custGeom>
              <a:rect b="b" l="l" r="r" t="t"/>
              <a:pathLst>
                <a:path extrusionOk="0" h="663" w="1576">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59"/>
            <p:cNvSpPr/>
            <p:nvPr/>
          </p:nvSpPr>
          <p:spPr>
            <a:xfrm>
              <a:off x="-944250" y="3603025"/>
              <a:ext cx="39525" cy="26375"/>
            </a:xfrm>
            <a:custGeom>
              <a:rect b="b" l="l" r="r" t="t"/>
              <a:pathLst>
                <a:path extrusionOk="0" h="1055" w="1581">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59"/>
            <p:cNvSpPr/>
            <p:nvPr/>
          </p:nvSpPr>
          <p:spPr>
            <a:xfrm>
              <a:off x="-1166200" y="3731225"/>
              <a:ext cx="39700" cy="26075"/>
            </a:xfrm>
            <a:custGeom>
              <a:rect b="b" l="l" r="r" t="t"/>
              <a:pathLst>
                <a:path extrusionOk="0" h="1043" w="1588">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59"/>
            <p:cNvSpPr/>
            <p:nvPr/>
          </p:nvSpPr>
          <p:spPr>
            <a:xfrm>
              <a:off x="-944925" y="3730950"/>
              <a:ext cx="40200" cy="26375"/>
            </a:xfrm>
            <a:custGeom>
              <a:rect b="b" l="l" r="r" t="t"/>
              <a:pathLst>
                <a:path extrusionOk="0" h="1055" w="1608">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59"/>
            <p:cNvSpPr/>
            <p:nvPr/>
          </p:nvSpPr>
          <p:spPr>
            <a:xfrm>
              <a:off x="-1167000" y="3603025"/>
              <a:ext cx="40200" cy="26375"/>
            </a:xfrm>
            <a:custGeom>
              <a:rect b="b" l="l" r="r" t="t"/>
              <a:pathLst>
                <a:path extrusionOk="0" h="1055" w="1608">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59"/>
            <p:cNvSpPr/>
            <p:nvPr/>
          </p:nvSpPr>
          <p:spPr>
            <a:xfrm>
              <a:off x="-1065400" y="3658900"/>
              <a:ext cx="59875" cy="77200"/>
            </a:xfrm>
            <a:custGeom>
              <a:rect b="b" l="l" r="r" t="t"/>
              <a:pathLst>
                <a:path extrusionOk="0" h="3088" w="2395">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59"/>
            <p:cNvSpPr/>
            <p:nvPr/>
          </p:nvSpPr>
          <p:spPr>
            <a:xfrm>
              <a:off x="-1078000" y="3809325"/>
              <a:ext cx="85075" cy="67750"/>
            </a:xfrm>
            <a:custGeom>
              <a:rect b="b" l="l" r="r" t="t"/>
              <a:pathLst>
                <a:path extrusionOk="0" h="2710" w="3403">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59"/>
            <p:cNvSpPr/>
            <p:nvPr/>
          </p:nvSpPr>
          <p:spPr>
            <a:xfrm>
              <a:off x="-1135500" y="3586525"/>
              <a:ext cx="193775" cy="204700"/>
            </a:xfrm>
            <a:custGeom>
              <a:rect b="b" l="l" r="r" t="t"/>
              <a:pathLst>
                <a:path extrusionOk="0" h="8188" w="7751">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01" name="Google Shape;1801;p59"/>
          <p:cNvSpPr/>
          <p:nvPr/>
        </p:nvSpPr>
        <p:spPr>
          <a:xfrm>
            <a:off x="5349519" y="2076475"/>
            <a:ext cx="600000" cy="6000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02" name="Google Shape;1802;p59"/>
          <p:cNvGrpSpPr/>
          <p:nvPr/>
        </p:nvGrpSpPr>
        <p:grpSpPr>
          <a:xfrm>
            <a:off x="5473022" y="2241830"/>
            <a:ext cx="352994" cy="269424"/>
            <a:chOff x="-1951475" y="3273100"/>
            <a:chExt cx="291875" cy="222775"/>
          </a:xfrm>
        </p:grpSpPr>
        <p:sp>
          <p:nvSpPr>
            <p:cNvPr id="1803" name="Google Shape;1803;p59"/>
            <p:cNvSpPr/>
            <p:nvPr/>
          </p:nvSpPr>
          <p:spPr>
            <a:xfrm>
              <a:off x="-1951475" y="3325050"/>
              <a:ext cx="51225" cy="119250"/>
            </a:xfrm>
            <a:custGeom>
              <a:rect b="b" l="l" r="r" t="t"/>
              <a:pathLst>
                <a:path extrusionOk="0" h="4770" w="2049">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59"/>
            <p:cNvSpPr/>
            <p:nvPr/>
          </p:nvSpPr>
          <p:spPr>
            <a:xfrm>
              <a:off x="-1711250" y="3273100"/>
              <a:ext cx="51650" cy="221725"/>
            </a:xfrm>
            <a:custGeom>
              <a:rect b="b" l="l" r="r" t="t"/>
              <a:pathLst>
                <a:path extrusionOk="0" h="8869" w="2066">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59"/>
            <p:cNvSpPr/>
            <p:nvPr/>
          </p:nvSpPr>
          <p:spPr>
            <a:xfrm>
              <a:off x="-1886900" y="3296575"/>
              <a:ext cx="156775" cy="199300"/>
            </a:xfrm>
            <a:custGeom>
              <a:rect b="b" l="l" r="r" t="t"/>
              <a:pathLst>
                <a:path extrusionOk="0" h="7972" w="6271">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06" name="Google Shape;1806;p59"/>
          <p:cNvSpPr/>
          <p:nvPr/>
        </p:nvSpPr>
        <p:spPr>
          <a:xfrm>
            <a:off x="3284806" y="2076475"/>
            <a:ext cx="600000" cy="6000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07" name="Google Shape;1807;p59"/>
          <p:cNvGrpSpPr/>
          <p:nvPr/>
        </p:nvGrpSpPr>
        <p:grpSpPr>
          <a:xfrm>
            <a:off x="3407125" y="2198337"/>
            <a:ext cx="355363" cy="356247"/>
            <a:chOff x="3460125" y="2093767"/>
            <a:chExt cx="468445" cy="469611"/>
          </a:xfrm>
        </p:grpSpPr>
        <p:sp>
          <p:nvSpPr>
            <p:cNvPr id="1808" name="Google Shape;1808;p59"/>
            <p:cNvSpPr/>
            <p:nvPr/>
          </p:nvSpPr>
          <p:spPr>
            <a:xfrm>
              <a:off x="3590738" y="2093767"/>
              <a:ext cx="337832" cy="330239"/>
            </a:xfrm>
            <a:custGeom>
              <a:rect b="b" l="l" r="r" t="t"/>
              <a:pathLst>
                <a:path extrusionOk="0" h="8286" w="8476">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59"/>
            <p:cNvSpPr/>
            <p:nvPr/>
          </p:nvSpPr>
          <p:spPr>
            <a:xfrm>
              <a:off x="3540518" y="2287702"/>
              <a:ext cx="192153" cy="188554"/>
            </a:xfrm>
            <a:custGeom>
              <a:rect b="b" l="l" r="r" t="t"/>
              <a:pathLst>
                <a:path extrusionOk="0" h="4731" w="4821">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59"/>
            <p:cNvSpPr/>
            <p:nvPr/>
          </p:nvSpPr>
          <p:spPr>
            <a:xfrm>
              <a:off x="3460125" y="2207514"/>
              <a:ext cx="355409" cy="355865"/>
            </a:xfrm>
            <a:custGeom>
              <a:rect b="b" l="l" r="r" t="t"/>
              <a:pathLst>
                <a:path extrusionOk="0" h="8929" w="8917">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11" name="Google Shape;1811;p59"/>
          <p:cNvSpPr/>
          <p:nvPr/>
        </p:nvSpPr>
        <p:spPr>
          <a:xfrm>
            <a:off x="6749675" y="4876603"/>
            <a:ext cx="4547584" cy="5196"/>
          </a:xfrm>
          <a:custGeom>
            <a:rect b="b" l="l" r="r" t="t"/>
            <a:pathLst>
              <a:path extrusionOk="0" h="202" w="176794">
                <a:moveTo>
                  <a:pt x="88431" y="1"/>
                </a:moveTo>
                <a:cubicBezTo>
                  <a:pt x="39562" y="1"/>
                  <a:pt x="1" y="34"/>
                  <a:pt x="1" y="101"/>
                </a:cubicBezTo>
                <a:cubicBezTo>
                  <a:pt x="1" y="168"/>
                  <a:pt x="39596" y="201"/>
                  <a:pt x="88397" y="201"/>
                </a:cubicBezTo>
                <a:cubicBezTo>
                  <a:pt x="137199" y="201"/>
                  <a:pt x="176794" y="168"/>
                  <a:pt x="176794" y="101"/>
                </a:cubicBezTo>
                <a:cubicBezTo>
                  <a:pt x="176794" y="34"/>
                  <a:pt x="137265" y="1"/>
                  <a:pt x="88431"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12" name="Google Shape;1812;p59"/>
          <p:cNvGrpSpPr/>
          <p:nvPr/>
        </p:nvGrpSpPr>
        <p:grpSpPr>
          <a:xfrm>
            <a:off x="6988407" y="860580"/>
            <a:ext cx="1665216" cy="3978944"/>
            <a:chOff x="6917486" y="1010716"/>
            <a:chExt cx="1618443" cy="3867182"/>
          </a:xfrm>
        </p:grpSpPr>
        <p:grpSp>
          <p:nvGrpSpPr>
            <p:cNvPr id="1813" name="Google Shape;1813;p59"/>
            <p:cNvGrpSpPr/>
            <p:nvPr/>
          </p:nvGrpSpPr>
          <p:grpSpPr>
            <a:xfrm>
              <a:off x="6917486" y="1010716"/>
              <a:ext cx="1618443" cy="3867182"/>
              <a:chOff x="9555100" y="1615775"/>
              <a:chExt cx="1391850" cy="3325750"/>
            </a:xfrm>
          </p:grpSpPr>
          <p:sp>
            <p:nvSpPr>
              <p:cNvPr id="1814" name="Google Shape;1814;p59"/>
              <p:cNvSpPr/>
              <p:nvPr/>
            </p:nvSpPr>
            <p:spPr>
              <a:xfrm>
                <a:off x="9881175" y="3153525"/>
                <a:ext cx="130100" cy="213525"/>
              </a:xfrm>
              <a:custGeom>
                <a:rect b="b" l="l" r="r" t="t"/>
                <a:pathLst>
                  <a:path extrusionOk="0" h="8541" w="5204">
                    <a:moveTo>
                      <a:pt x="968" y="1"/>
                    </a:moveTo>
                    <a:lnTo>
                      <a:pt x="0" y="8474"/>
                    </a:lnTo>
                    <a:lnTo>
                      <a:pt x="5204" y="8540"/>
                    </a:lnTo>
                    <a:lnTo>
                      <a:pt x="968" y="1"/>
                    </a:ln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59"/>
              <p:cNvSpPr/>
              <p:nvPr/>
            </p:nvSpPr>
            <p:spPr>
              <a:xfrm>
                <a:off x="10481600" y="1615775"/>
                <a:ext cx="373625" cy="373625"/>
              </a:xfrm>
              <a:custGeom>
                <a:rect b="b" l="l" r="r" t="t"/>
                <a:pathLst>
                  <a:path extrusionOk="0" h="14945" w="14945">
                    <a:moveTo>
                      <a:pt x="14511" y="434"/>
                    </a:moveTo>
                    <a:lnTo>
                      <a:pt x="14511" y="14544"/>
                    </a:lnTo>
                    <a:lnTo>
                      <a:pt x="434" y="14544"/>
                    </a:lnTo>
                    <a:lnTo>
                      <a:pt x="434" y="434"/>
                    </a:lnTo>
                    <a:close/>
                    <a:moveTo>
                      <a:pt x="0" y="0"/>
                    </a:moveTo>
                    <a:lnTo>
                      <a:pt x="0" y="14944"/>
                    </a:lnTo>
                    <a:lnTo>
                      <a:pt x="14944" y="14944"/>
                    </a:lnTo>
                    <a:lnTo>
                      <a:pt x="1494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59"/>
              <p:cNvSpPr/>
              <p:nvPr/>
            </p:nvSpPr>
            <p:spPr>
              <a:xfrm>
                <a:off x="10481600" y="2191175"/>
                <a:ext cx="373625" cy="373625"/>
              </a:xfrm>
              <a:custGeom>
                <a:rect b="b" l="l" r="r" t="t"/>
                <a:pathLst>
                  <a:path extrusionOk="0" h="14945" w="14945">
                    <a:moveTo>
                      <a:pt x="14511" y="434"/>
                    </a:moveTo>
                    <a:lnTo>
                      <a:pt x="14511" y="14544"/>
                    </a:lnTo>
                    <a:lnTo>
                      <a:pt x="434" y="14544"/>
                    </a:lnTo>
                    <a:lnTo>
                      <a:pt x="434" y="434"/>
                    </a:lnTo>
                    <a:close/>
                    <a:moveTo>
                      <a:pt x="0" y="1"/>
                    </a:moveTo>
                    <a:lnTo>
                      <a:pt x="0" y="14945"/>
                    </a:lnTo>
                    <a:lnTo>
                      <a:pt x="14944" y="14945"/>
                    </a:lnTo>
                    <a:lnTo>
                      <a:pt x="1494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59"/>
              <p:cNvSpPr/>
              <p:nvPr/>
            </p:nvSpPr>
            <p:spPr>
              <a:xfrm>
                <a:off x="10481600" y="2749075"/>
                <a:ext cx="373625" cy="373625"/>
              </a:xfrm>
              <a:custGeom>
                <a:rect b="b" l="l" r="r" t="t"/>
                <a:pathLst>
                  <a:path extrusionOk="0" h="14945" w="14945">
                    <a:moveTo>
                      <a:pt x="14511" y="401"/>
                    </a:moveTo>
                    <a:lnTo>
                      <a:pt x="14511" y="14511"/>
                    </a:lnTo>
                    <a:lnTo>
                      <a:pt x="434" y="14511"/>
                    </a:lnTo>
                    <a:lnTo>
                      <a:pt x="434" y="401"/>
                    </a:lnTo>
                    <a:close/>
                    <a:moveTo>
                      <a:pt x="0" y="1"/>
                    </a:moveTo>
                    <a:lnTo>
                      <a:pt x="0" y="14945"/>
                    </a:lnTo>
                    <a:lnTo>
                      <a:pt x="14944" y="14945"/>
                    </a:lnTo>
                    <a:lnTo>
                      <a:pt x="1494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59"/>
              <p:cNvSpPr/>
              <p:nvPr/>
            </p:nvSpPr>
            <p:spPr>
              <a:xfrm>
                <a:off x="10481600" y="3286950"/>
                <a:ext cx="373625" cy="373625"/>
              </a:xfrm>
              <a:custGeom>
                <a:rect b="b" l="l" r="r" t="t"/>
                <a:pathLst>
                  <a:path extrusionOk="0" h="14945" w="14945">
                    <a:moveTo>
                      <a:pt x="14511" y="401"/>
                    </a:moveTo>
                    <a:lnTo>
                      <a:pt x="14511" y="14511"/>
                    </a:lnTo>
                    <a:lnTo>
                      <a:pt x="434" y="14511"/>
                    </a:lnTo>
                    <a:lnTo>
                      <a:pt x="434" y="401"/>
                    </a:lnTo>
                    <a:close/>
                    <a:moveTo>
                      <a:pt x="0" y="1"/>
                    </a:moveTo>
                    <a:lnTo>
                      <a:pt x="0" y="14945"/>
                    </a:lnTo>
                    <a:lnTo>
                      <a:pt x="14944" y="14945"/>
                    </a:lnTo>
                    <a:lnTo>
                      <a:pt x="1494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59"/>
              <p:cNvSpPr/>
              <p:nvPr/>
            </p:nvSpPr>
            <p:spPr>
              <a:xfrm>
                <a:off x="9972075" y="1959300"/>
                <a:ext cx="272700" cy="558250"/>
              </a:xfrm>
              <a:custGeom>
                <a:rect b="b" l="l" r="r" t="t"/>
                <a:pathLst>
                  <a:path extrusionOk="0" h="22330" w="10908">
                    <a:moveTo>
                      <a:pt x="5979" y="1"/>
                    </a:moveTo>
                    <a:cubicBezTo>
                      <a:pt x="3883" y="1"/>
                      <a:pt x="1799" y="619"/>
                      <a:pt x="0" y="1837"/>
                    </a:cubicBezTo>
                    <a:lnTo>
                      <a:pt x="167" y="12611"/>
                    </a:lnTo>
                    <a:lnTo>
                      <a:pt x="167" y="18415"/>
                    </a:lnTo>
                    <a:cubicBezTo>
                      <a:pt x="167" y="20350"/>
                      <a:pt x="1201" y="22151"/>
                      <a:pt x="3136" y="22318"/>
                    </a:cubicBezTo>
                    <a:cubicBezTo>
                      <a:pt x="3235" y="22326"/>
                      <a:pt x="3333" y="22330"/>
                      <a:pt x="3431" y="22330"/>
                    </a:cubicBezTo>
                    <a:cubicBezTo>
                      <a:pt x="5406" y="22330"/>
                      <a:pt x="7077" y="20750"/>
                      <a:pt x="7172" y="18716"/>
                    </a:cubicBezTo>
                    <a:cubicBezTo>
                      <a:pt x="7239" y="16681"/>
                      <a:pt x="7305" y="14613"/>
                      <a:pt x="7305" y="14613"/>
                    </a:cubicBezTo>
                    <a:cubicBezTo>
                      <a:pt x="7305" y="14613"/>
                      <a:pt x="10408" y="14313"/>
                      <a:pt x="10641" y="11277"/>
                    </a:cubicBezTo>
                    <a:cubicBezTo>
                      <a:pt x="10908" y="8242"/>
                      <a:pt x="10775" y="1136"/>
                      <a:pt x="10775" y="1136"/>
                    </a:cubicBezTo>
                    <a:cubicBezTo>
                      <a:pt x="9255" y="376"/>
                      <a:pt x="7613" y="1"/>
                      <a:pt x="59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59"/>
              <p:cNvSpPr/>
              <p:nvPr/>
            </p:nvSpPr>
            <p:spPr>
              <a:xfrm>
                <a:off x="9930375" y="1893750"/>
                <a:ext cx="376950" cy="453350"/>
              </a:xfrm>
              <a:custGeom>
                <a:rect b="b" l="l" r="r" t="t"/>
                <a:pathLst>
                  <a:path extrusionOk="0" h="18134" w="15078">
                    <a:moveTo>
                      <a:pt x="9066" y="0"/>
                    </a:moveTo>
                    <a:cubicBezTo>
                      <a:pt x="8358" y="0"/>
                      <a:pt x="7626" y="247"/>
                      <a:pt x="7005" y="589"/>
                    </a:cubicBezTo>
                    <a:cubicBezTo>
                      <a:pt x="6005" y="1090"/>
                      <a:pt x="5104" y="1790"/>
                      <a:pt x="4037" y="2124"/>
                    </a:cubicBezTo>
                    <a:cubicBezTo>
                      <a:pt x="3203" y="2391"/>
                      <a:pt x="2235" y="2458"/>
                      <a:pt x="1501" y="2925"/>
                    </a:cubicBezTo>
                    <a:cubicBezTo>
                      <a:pt x="834" y="3425"/>
                      <a:pt x="367" y="4125"/>
                      <a:pt x="234" y="4959"/>
                    </a:cubicBezTo>
                    <a:cubicBezTo>
                      <a:pt x="67" y="5760"/>
                      <a:pt x="0" y="6560"/>
                      <a:pt x="67" y="7394"/>
                    </a:cubicBezTo>
                    <a:lnTo>
                      <a:pt x="200" y="14166"/>
                    </a:lnTo>
                    <a:cubicBezTo>
                      <a:pt x="234" y="15100"/>
                      <a:pt x="267" y="16134"/>
                      <a:pt x="834" y="16901"/>
                    </a:cubicBezTo>
                    <a:cubicBezTo>
                      <a:pt x="1455" y="17803"/>
                      <a:pt x="2623" y="18134"/>
                      <a:pt x="3756" y="18134"/>
                    </a:cubicBezTo>
                    <a:cubicBezTo>
                      <a:pt x="3963" y="18134"/>
                      <a:pt x="4169" y="18123"/>
                      <a:pt x="4370" y="18102"/>
                    </a:cubicBezTo>
                    <a:cubicBezTo>
                      <a:pt x="5704" y="17969"/>
                      <a:pt x="6972" y="17402"/>
                      <a:pt x="7906" y="16434"/>
                    </a:cubicBezTo>
                    <a:cubicBezTo>
                      <a:pt x="8506" y="15834"/>
                      <a:pt x="8873" y="15100"/>
                      <a:pt x="9007" y="14299"/>
                    </a:cubicBezTo>
                    <a:cubicBezTo>
                      <a:pt x="9040" y="13699"/>
                      <a:pt x="8640" y="13165"/>
                      <a:pt x="8073" y="13032"/>
                    </a:cubicBezTo>
                    <a:cubicBezTo>
                      <a:pt x="7439" y="12898"/>
                      <a:pt x="6905" y="12498"/>
                      <a:pt x="6572" y="11898"/>
                    </a:cubicBezTo>
                    <a:cubicBezTo>
                      <a:pt x="6205" y="11130"/>
                      <a:pt x="6438" y="10196"/>
                      <a:pt x="7172" y="9696"/>
                    </a:cubicBezTo>
                    <a:cubicBezTo>
                      <a:pt x="7424" y="9540"/>
                      <a:pt x="7701" y="9466"/>
                      <a:pt x="7975" y="9466"/>
                    </a:cubicBezTo>
                    <a:cubicBezTo>
                      <a:pt x="8463" y="9466"/>
                      <a:pt x="8941" y="9702"/>
                      <a:pt x="9240" y="10130"/>
                    </a:cubicBezTo>
                    <a:lnTo>
                      <a:pt x="9274" y="10130"/>
                    </a:lnTo>
                    <a:cubicBezTo>
                      <a:pt x="9807" y="10096"/>
                      <a:pt x="9841" y="9596"/>
                      <a:pt x="9941" y="9262"/>
                    </a:cubicBezTo>
                    <a:cubicBezTo>
                      <a:pt x="10308" y="8195"/>
                      <a:pt x="9974" y="7428"/>
                      <a:pt x="10007" y="7094"/>
                    </a:cubicBezTo>
                    <a:lnTo>
                      <a:pt x="10007" y="7094"/>
                    </a:lnTo>
                    <a:cubicBezTo>
                      <a:pt x="10487" y="7329"/>
                      <a:pt x="11017" y="7442"/>
                      <a:pt x="11549" y="7442"/>
                    </a:cubicBezTo>
                    <a:cubicBezTo>
                      <a:pt x="12981" y="7442"/>
                      <a:pt x="14425" y="6627"/>
                      <a:pt x="14911" y="5193"/>
                    </a:cubicBezTo>
                    <a:cubicBezTo>
                      <a:pt x="15078" y="4659"/>
                      <a:pt x="15078" y="4125"/>
                      <a:pt x="14911" y="3625"/>
                    </a:cubicBezTo>
                    <a:cubicBezTo>
                      <a:pt x="14411" y="2157"/>
                      <a:pt x="13076" y="2291"/>
                      <a:pt x="12076" y="1724"/>
                    </a:cubicBezTo>
                    <a:cubicBezTo>
                      <a:pt x="11408" y="1323"/>
                      <a:pt x="10908" y="623"/>
                      <a:pt x="10208" y="256"/>
                    </a:cubicBezTo>
                    <a:cubicBezTo>
                      <a:pt x="9849" y="77"/>
                      <a:pt x="9461" y="0"/>
                      <a:pt x="906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59"/>
              <p:cNvSpPr/>
              <p:nvPr/>
            </p:nvSpPr>
            <p:spPr>
              <a:xfrm>
                <a:off x="9814450" y="1820000"/>
                <a:ext cx="164325" cy="175725"/>
              </a:xfrm>
              <a:custGeom>
                <a:rect b="b" l="l" r="r" t="t"/>
                <a:pathLst>
                  <a:path extrusionOk="0" h="7029" w="6573">
                    <a:moveTo>
                      <a:pt x="3559" y="1"/>
                    </a:moveTo>
                    <a:cubicBezTo>
                      <a:pt x="3518" y="1"/>
                      <a:pt x="3477" y="2"/>
                      <a:pt x="3436" y="4"/>
                    </a:cubicBezTo>
                    <a:cubicBezTo>
                      <a:pt x="2002" y="104"/>
                      <a:pt x="768" y="1071"/>
                      <a:pt x="368" y="2439"/>
                    </a:cubicBezTo>
                    <a:cubicBezTo>
                      <a:pt x="1" y="3840"/>
                      <a:pt x="501" y="5307"/>
                      <a:pt x="1602" y="6208"/>
                    </a:cubicBezTo>
                    <a:cubicBezTo>
                      <a:pt x="2306" y="6747"/>
                      <a:pt x="3165" y="7028"/>
                      <a:pt x="4026" y="7028"/>
                    </a:cubicBezTo>
                    <a:cubicBezTo>
                      <a:pt x="4507" y="7028"/>
                      <a:pt x="4989" y="6940"/>
                      <a:pt x="5445" y="6761"/>
                    </a:cubicBezTo>
                    <a:lnTo>
                      <a:pt x="5445" y="6761"/>
                    </a:lnTo>
                    <a:cubicBezTo>
                      <a:pt x="5442" y="6766"/>
                      <a:pt x="5440" y="6770"/>
                      <a:pt x="5438" y="6775"/>
                    </a:cubicBezTo>
                    <a:lnTo>
                      <a:pt x="5571" y="6708"/>
                    </a:lnTo>
                    <a:lnTo>
                      <a:pt x="5571" y="6708"/>
                    </a:lnTo>
                    <a:cubicBezTo>
                      <a:pt x="5529" y="6727"/>
                      <a:pt x="5487" y="6744"/>
                      <a:pt x="5445" y="6761"/>
                    </a:cubicBezTo>
                    <a:lnTo>
                      <a:pt x="5445" y="6761"/>
                    </a:lnTo>
                    <a:cubicBezTo>
                      <a:pt x="5908" y="5798"/>
                      <a:pt x="6239" y="4768"/>
                      <a:pt x="6405" y="3706"/>
                    </a:cubicBezTo>
                    <a:cubicBezTo>
                      <a:pt x="6572" y="2605"/>
                      <a:pt x="6205" y="1505"/>
                      <a:pt x="5471" y="737"/>
                    </a:cubicBezTo>
                    <a:cubicBezTo>
                      <a:pt x="4936" y="265"/>
                      <a:pt x="4252" y="1"/>
                      <a:pt x="355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59"/>
              <p:cNvSpPr/>
              <p:nvPr/>
            </p:nvSpPr>
            <p:spPr>
              <a:xfrm>
                <a:off x="9928700" y="1961800"/>
                <a:ext cx="36725" cy="35100"/>
              </a:xfrm>
              <a:custGeom>
                <a:rect b="b" l="l" r="r" t="t"/>
                <a:pathLst>
                  <a:path extrusionOk="0" h="1404" w="1469">
                    <a:moveTo>
                      <a:pt x="1461" y="1"/>
                    </a:moveTo>
                    <a:cubicBezTo>
                      <a:pt x="1390" y="1"/>
                      <a:pt x="1221" y="450"/>
                      <a:pt x="835" y="836"/>
                    </a:cubicBezTo>
                    <a:cubicBezTo>
                      <a:pt x="468" y="1237"/>
                      <a:pt x="1" y="1370"/>
                      <a:pt x="1" y="1403"/>
                    </a:cubicBezTo>
                    <a:cubicBezTo>
                      <a:pt x="801" y="1403"/>
                      <a:pt x="1402" y="770"/>
                      <a:pt x="1468" y="2"/>
                    </a:cubicBezTo>
                    <a:cubicBezTo>
                      <a:pt x="1466" y="1"/>
                      <a:pt x="1464" y="1"/>
                      <a:pt x="14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59"/>
              <p:cNvSpPr/>
              <p:nvPr/>
            </p:nvSpPr>
            <p:spPr>
              <a:xfrm>
                <a:off x="9851150" y="1910975"/>
                <a:ext cx="89250" cy="92675"/>
              </a:xfrm>
              <a:custGeom>
                <a:rect b="b" l="l" r="r" t="t"/>
                <a:pathLst>
                  <a:path extrusionOk="0" h="3707" w="3570">
                    <a:moveTo>
                      <a:pt x="1368" y="1"/>
                    </a:moveTo>
                    <a:lnTo>
                      <a:pt x="1368" y="1"/>
                    </a:lnTo>
                    <a:cubicBezTo>
                      <a:pt x="1101" y="201"/>
                      <a:pt x="834" y="434"/>
                      <a:pt x="634" y="734"/>
                    </a:cubicBezTo>
                    <a:cubicBezTo>
                      <a:pt x="401" y="1035"/>
                      <a:pt x="234" y="1368"/>
                      <a:pt x="134" y="1735"/>
                    </a:cubicBezTo>
                    <a:cubicBezTo>
                      <a:pt x="0" y="2202"/>
                      <a:pt x="67" y="2703"/>
                      <a:pt x="367" y="3136"/>
                    </a:cubicBezTo>
                    <a:cubicBezTo>
                      <a:pt x="648" y="3480"/>
                      <a:pt x="1076" y="3706"/>
                      <a:pt x="1540" y="3706"/>
                    </a:cubicBezTo>
                    <a:cubicBezTo>
                      <a:pt x="1571" y="3706"/>
                      <a:pt x="1603" y="3705"/>
                      <a:pt x="1635" y="3703"/>
                    </a:cubicBezTo>
                    <a:cubicBezTo>
                      <a:pt x="2035" y="3670"/>
                      <a:pt x="2402" y="3570"/>
                      <a:pt x="2736" y="3403"/>
                    </a:cubicBezTo>
                    <a:cubicBezTo>
                      <a:pt x="3036" y="3236"/>
                      <a:pt x="3336" y="3036"/>
                      <a:pt x="3570" y="2769"/>
                    </a:cubicBezTo>
                    <a:cubicBezTo>
                      <a:pt x="3567" y="2767"/>
                      <a:pt x="3564" y="2766"/>
                      <a:pt x="3560" y="2766"/>
                    </a:cubicBezTo>
                    <a:cubicBezTo>
                      <a:pt x="3493" y="2766"/>
                      <a:pt x="3168" y="2989"/>
                      <a:pt x="2669" y="3270"/>
                    </a:cubicBezTo>
                    <a:cubicBezTo>
                      <a:pt x="2335" y="3436"/>
                      <a:pt x="2002" y="3503"/>
                      <a:pt x="1635" y="3503"/>
                    </a:cubicBezTo>
                    <a:cubicBezTo>
                      <a:pt x="1603" y="3505"/>
                      <a:pt x="1572" y="3507"/>
                      <a:pt x="1541" y="3507"/>
                    </a:cubicBezTo>
                    <a:cubicBezTo>
                      <a:pt x="1144" y="3507"/>
                      <a:pt x="782" y="3312"/>
                      <a:pt x="534" y="3003"/>
                    </a:cubicBezTo>
                    <a:cubicBezTo>
                      <a:pt x="301" y="2669"/>
                      <a:pt x="234" y="2202"/>
                      <a:pt x="334" y="1802"/>
                    </a:cubicBezTo>
                    <a:cubicBezTo>
                      <a:pt x="401" y="1435"/>
                      <a:pt x="567" y="1135"/>
                      <a:pt x="768" y="834"/>
                    </a:cubicBezTo>
                    <a:cubicBezTo>
                      <a:pt x="968" y="568"/>
                      <a:pt x="1168" y="301"/>
                      <a:pt x="136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59"/>
              <p:cNvSpPr/>
              <p:nvPr/>
            </p:nvSpPr>
            <p:spPr>
              <a:xfrm>
                <a:off x="9810275" y="1989025"/>
                <a:ext cx="127625" cy="127325"/>
              </a:xfrm>
              <a:custGeom>
                <a:rect b="b" l="l" r="r" t="t"/>
                <a:pathLst>
                  <a:path extrusionOk="0" h="5093" w="5105">
                    <a:moveTo>
                      <a:pt x="4854" y="0"/>
                    </a:moveTo>
                    <a:cubicBezTo>
                      <a:pt x="4816" y="0"/>
                      <a:pt x="4777" y="4"/>
                      <a:pt x="4738" y="14"/>
                    </a:cubicBezTo>
                    <a:cubicBezTo>
                      <a:pt x="4371" y="81"/>
                      <a:pt x="4070" y="281"/>
                      <a:pt x="3837" y="548"/>
                    </a:cubicBezTo>
                    <a:cubicBezTo>
                      <a:pt x="3503" y="948"/>
                      <a:pt x="3303" y="1415"/>
                      <a:pt x="3270" y="1949"/>
                    </a:cubicBezTo>
                    <a:cubicBezTo>
                      <a:pt x="3203" y="2549"/>
                      <a:pt x="3103" y="3150"/>
                      <a:pt x="2936" y="3717"/>
                    </a:cubicBezTo>
                    <a:cubicBezTo>
                      <a:pt x="2803" y="4284"/>
                      <a:pt x="2336" y="4718"/>
                      <a:pt x="1802" y="4884"/>
                    </a:cubicBezTo>
                    <a:cubicBezTo>
                      <a:pt x="1749" y="4892"/>
                      <a:pt x="1696" y="4896"/>
                      <a:pt x="1643" y="4896"/>
                    </a:cubicBezTo>
                    <a:cubicBezTo>
                      <a:pt x="1231" y="4896"/>
                      <a:pt x="838" y="4672"/>
                      <a:pt x="601" y="4317"/>
                    </a:cubicBezTo>
                    <a:cubicBezTo>
                      <a:pt x="401" y="4050"/>
                      <a:pt x="234" y="3750"/>
                      <a:pt x="134" y="3450"/>
                    </a:cubicBezTo>
                    <a:cubicBezTo>
                      <a:pt x="101" y="3350"/>
                      <a:pt x="68" y="3216"/>
                      <a:pt x="1" y="3116"/>
                    </a:cubicBezTo>
                    <a:lnTo>
                      <a:pt x="1" y="3116"/>
                    </a:lnTo>
                    <a:cubicBezTo>
                      <a:pt x="1" y="3250"/>
                      <a:pt x="1" y="3350"/>
                      <a:pt x="68" y="3483"/>
                    </a:cubicBezTo>
                    <a:cubicBezTo>
                      <a:pt x="134" y="3817"/>
                      <a:pt x="268" y="4150"/>
                      <a:pt x="468" y="4417"/>
                    </a:cubicBezTo>
                    <a:cubicBezTo>
                      <a:pt x="601" y="4617"/>
                      <a:pt x="801" y="4784"/>
                      <a:pt x="1002" y="4918"/>
                    </a:cubicBezTo>
                    <a:cubicBezTo>
                      <a:pt x="1195" y="5028"/>
                      <a:pt x="1434" y="5093"/>
                      <a:pt x="1681" y="5093"/>
                    </a:cubicBezTo>
                    <a:cubicBezTo>
                      <a:pt x="1733" y="5093"/>
                      <a:pt x="1784" y="5090"/>
                      <a:pt x="1836" y="5084"/>
                    </a:cubicBezTo>
                    <a:cubicBezTo>
                      <a:pt x="2469" y="4918"/>
                      <a:pt x="2970" y="4417"/>
                      <a:pt x="3136" y="3784"/>
                    </a:cubicBezTo>
                    <a:cubicBezTo>
                      <a:pt x="3303" y="3183"/>
                      <a:pt x="3403" y="2583"/>
                      <a:pt x="3470" y="1982"/>
                    </a:cubicBezTo>
                    <a:cubicBezTo>
                      <a:pt x="3503" y="1482"/>
                      <a:pt x="3670" y="1015"/>
                      <a:pt x="3970" y="648"/>
                    </a:cubicBezTo>
                    <a:cubicBezTo>
                      <a:pt x="4171" y="381"/>
                      <a:pt x="4437" y="181"/>
                      <a:pt x="4738" y="114"/>
                    </a:cubicBezTo>
                    <a:cubicBezTo>
                      <a:pt x="4971" y="48"/>
                      <a:pt x="5105" y="48"/>
                      <a:pt x="5105" y="48"/>
                    </a:cubicBezTo>
                    <a:cubicBezTo>
                      <a:pt x="5034" y="24"/>
                      <a:pt x="4946" y="0"/>
                      <a:pt x="48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59"/>
              <p:cNvSpPr/>
              <p:nvPr/>
            </p:nvSpPr>
            <p:spPr>
              <a:xfrm>
                <a:off x="9733575" y="2709875"/>
                <a:ext cx="204325" cy="348175"/>
              </a:xfrm>
              <a:custGeom>
                <a:rect b="b" l="l" r="r" t="t"/>
                <a:pathLst>
                  <a:path extrusionOk="0" h="13927" w="8173">
                    <a:moveTo>
                      <a:pt x="1568" y="1"/>
                    </a:moveTo>
                    <a:cubicBezTo>
                      <a:pt x="1568" y="1"/>
                      <a:pt x="0" y="11442"/>
                      <a:pt x="1568" y="12877"/>
                    </a:cubicBezTo>
                    <a:cubicBezTo>
                      <a:pt x="2500" y="13749"/>
                      <a:pt x="3397" y="13926"/>
                      <a:pt x="3971" y="13926"/>
                    </a:cubicBezTo>
                    <a:cubicBezTo>
                      <a:pt x="4362" y="13926"/>
                      <a:pt x="4603" y="13844"/>
                      <a:pt x="4603" y="13844"/>
                    </a:cubicBezTo>
                    <a:lnTo>
                      <a:pt x="7605" y="11342"/>
                    </a:lnTo>
                    <a:lnTo>
                      <a:pt x="8173"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59"/>
              <p:cNvSpPr/>
              <p:nvPr/>
            </p:nvSpPr>
            <p:spPr>
              <a:xfrm>
                <a:off x="10580000" y="1736675"/>
                <a:ext cx="366950" cy="288575"/>
              </a:xfrm>
              <a:custGeom>
                <a:rect b="b" l="l" r="r" t="t"/>
                <a:pathLst>
                  <a:path extrusionOk="0" h="11543" w="14678">
                    <a:moveTo>
                      <a:pt x="12843" y="1"/>
                    </a:moveTo>
                    <a:lnTo>
                      <a:pt x="5271" y="7339"/>
                    </a:lnTo>
                    <a:lnTo>
                      <a:pt x="1969" y="4704"/>
                    </a:lnTo>
                    <a:lnTo>
                      <a:pt x="1" y="6839"/>
                    </a:lnTo>
                    <a:lnTo>
                      <a:pt x="5138" y="11543"/>
                    </a:lnTo>
                    <a:lnTo>
                      <a:pt x="14678" y="2136"/>
                    </a:lnTo>
                    <a:lnTo>
                      <a:pt x="1284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59"/>
              <p:cNvSpPr/>
              <p:nvPr/>
            </p:nvSpPr>
            <p:spPr>
              <a:xfrm>
                <a:off x="10389875" y="1921825"/>
                <a:ext cx="442825" cy="632125"/>
              </a:xfrm>
              <a:custGeom>
                <a:rect b="b" l="l" r="r" t="t"/>
                <a:pathLst>
                  <a:path extrusionOk="0" h="25285" w="17713">
                    <a:moveTo>
                      <a:pt x="16912" y="0"/>
                    </a:moveTo>
                    <a:lnTo>
                      <a:pt x="14043" y="1868"/>
                    </a:lnTo>
                    <a:cubicBezTo>
                      <a:pt x="13935" y="942"/>
                      <a:pt x="13336" y="16"/>
                      <a:pt x="13139" y="16"/>
                    </a:cubicBezTo>
                    <a:cubicBezTo>
                      <a:pt x="13094" y="16"/>
                      <a:pt x="13070" y="63"/>
                      <a:pt x="13076" y="167"/>
                    </a:cubicBezTo>
                    <a:cubicBezTo>
                      <a:pt x="13143" y="734"/>
                      <a:pt x="13076" y="3703"/>
                      <a:pt x="13076" y="3703"/>
                    </a:cubicBezTo>
                    <a:lnTo>
                      <a:pt x="7972" y="14511"/>
                    </a:lnTo>
                    <a:cubicBezTo>
                      <a:pt x="7272" y="16212"/>
                      <a:pt x="5871" y="17279"/>
                      <a:pt x="4804" y="17546"/>
                    </a:cubicBezTo>
                    <a:lnTo>
                      <a:pt x="0" y="18980"/>
                    </a:lnTo>
                    <a:lnTo>
                      <a:pt x="1868" y="25285"/>
                    </a:lnTo>
                    <a:lnTo>
                      <a:pt x="8540" y="23083"/>
                    </a:lnTo>
                    <a:cubicBezTo>
                      <a:pt x="10274" y="22516"/>
                      <a:pt x="11608" y="21149"/>
                      <a:pt x="12209" y="19414"/>
                    </a:cubicBezTo>
                    <a:lnTo>
                      <a:pt x="16779" y="5437"/>
                    </a:lnTo>
                    <a:cubicBezTo>
                      <a:pt x="17079" y="4570"/>
                      <a:pt x="17312" y="3636"/>
                      <a:pt x="17513" y="2702"/>
                    </a:cubicBezTo>
                    <a:cubicBezTo>
                      <a:pt x="17713" y="1535"/>
                      <a:pt x="16912" y="0"/>
                      <a:pt x="1691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59"/>
              <p:cNvSpPr/>
              <p:nvPr/>
            </p:nvSpPr>
            <p:spPr>
              <a:xfrm>
                <a:off x="10072150" y="4793875"/>
                <a:ext cx="279375" cy="122200"/>
              </a:xfrm>
              <a:custGeom>
                <a:rect b="b" l="l" r="r" t="t"/>
                <a:pathLst>
                  <a:path extrusionOk="0" h="4888" w="11175">
                    <a:moveTo>
                      <a:pt x="5971" y="0"/>
                    </a:moveTo>
                    <a:lnTo>
                      <a:pt x="0" y="101"/>
                    </a:lnTo>
                    <a:lnTo>
                      <a:pt x="33" y="4771"/>
                    </a:lnTo>
                    <a:lnTo>
                      <a:pt x="434" y="4804"/>
                    </a:lnTo>
                    <a:cubicBezTo>
                      <a:pt x="1268" y="4837"/>
                      <a:pt x="3369" y="4887"/>
                      <a:pt x="5400" y="4887"/>
                    </a:cubicBezTo>
                    <a:cubicBezTo>
                      <a:pt x="7430" y="4887"/>
                      <a:pt x="9390" y="4837"/>
                      <a:pt x="9940" y="4670"/>
                    </a:cubicBezTo>
                    <a:cubicBezTo>
                      <a:pt x="11175" y="4270"/>
                      <a:pt x="6071" y="3203"/>
                      <a:pt x="6071" y="3203"/>
                    </a:cubicBezTo>
                    <a:lnTo>
                      <a:pt x="597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59"/>
              <p:cNvSpPr/>
              <p:nvPr/>
            </p:nvSpPr>
            <p:spPr>
              <a:xfrm>
                <a:off x="10208075" y="4868100"/>
                <a:ext cx="15875" cy="2025"/>
              </a:xfrm>
              <a:custGeom>
                <a:rect b="b" l="l" r="r" t="t"/>
                <a:pathLst>
                  <a:path extrusionOk="0" h="81" w="635">
                    <a:moveTo>
                      <a:pt x="334" y="0"/>
                    </a:moveTo>
                    <a:cubicBezTo>
                      <a:pt x="234" y="0"/>
                      <a:pt x="100" y="0"/>
                      <a:pt x="0" y="34"/>
                    </a:cubicBezTo>
                    <a:cubicBezTo>
                      <a:pt x="71" y="57"/>
                      <a:pt x="158" y="81"/>
                      <a:pt x="239" y="81"/>
                    </a:cubicBezTo>
                    <a:cubicBezTo>
                      <a:pt x="272" y="81"/>
                      <a:pt x="305" y="77"/>
                      <a:pt x="334" y="67"/>
                    </a:cubicBezTo>
                    <a:cubicBezTo>
                      <a:pt x="434" y="67"/>
                      <a:pt x="534" y="67"/>
                      <a:pt x="634" y="34"/>
                    </a:cubicBezTo>
                    <a:cubicBezTo>
                      <a:pt x="534" y="0"/>
                      <a:pt x="434" y="0"/>
                      <a:pt x="33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59"/>
              <p:cNvSpPr/>
              <p:nvPr/>
            </p:nvSpPr>
            <p:spPr>
              <a:xfrm>
                <a:off x="10205575" y="4858925"/>
                <a:ext cx="17525" cy="2875"/>
              </a:xfrm>
              <a:custGeom>
                <a:rect b="b" l="l" r="r" t="t"/>
                <a:pathLst>
                  <a:path extrusionOk="0" h="115" w="701">
                    <a:moveTo>
                      <a:pt x="0" y="0"/>
                    </a:moveTo>
                    <a:cubicBezTo>
                      <a:pt x="100" y="67"/>
                      <a:pt x="234" y="100"/>
                      <a:pt x="367" y="100"/>
                    </a:cubicBezTo>
                    <a:cubicBezTo>
                      <a:pt x="396" y="110"/>
                      <a:pt x="429" y="114"/>
                      <a:pt x="462" y="114"/>
                    </a:cubicBezTo>
                    <a:cubicBezTo>
                      <a:pt x="542" y="114"/>
                      <a:pt x="630" y="91"/>
                      <a:pt x="701" y="67"/>
                    </a:cubicBezTo>
                    <a:cubicBezTo>
                      <a:pt x="651" y="50"/>
                      <a:pt x="592" y="42"/>
                      <a:pt x="534" y="42"/>
                    </a:cubicBezTo>
                    <a:cubicBezTo>
                      <a:pt x="476" y="42"/>
                      <a:pt x="417" y="50"/>
                      <a:pt x="367" y="67"/>
                    </a:cubicBezTo>
                    <a:cubicBezTo>
                      <a:pt x="234" y="34"/>
                      <a:pt x="134" y="0"/>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59"/>
              <p:cNvSpPr/>
              <p:nvPr/>
            </p:nvSpPr>
            <p:spPr>
              <a:xfrm>
                <a:off x="10233925" y="4862450"/>
                <a:ext cx="28375" cy="16500"/>
              </a:xfrm>
              <a:custGeom>
                <a:rect b="b" l="l" r="r" t="t"/>
                <a:pathLst>
                  <a:path extrusionOk="0" h="660" w="1135">
                    <a:moveTo>
                      <a:pt x="746" y="71"/>
                    </a:moveTo>
                    <a:cubicBezTo>
                      <a:pt x="833" y="71"/>
                      <a:pt x="923" y="87"/>
                      <a:pt x="1001" y="126"/>
                    </a:cubicBezTo>
                    <a:cubicBezTo>
                      <a:pt x="1068" y="193"/>
                      <a:pt x="1068" y="260"/>
                      <a:pt x="1001" y="293"/>
                    </a:cubicBezTo>
                    <a:cubicBezTo>
                      <a:pt x="934" y="326"/>
                      <a:pt x="834" y="360"/>
                      <a:pt x="768" y="393"/>
                    </a:cubicBezTo>
                    <a:cubicBezTo>
                      <a:pt x="634" y="426"/>
                      <a:pt x="501" y="460"/>
                      <a:pt x="367" y="493"/>
                    </a:cubicBezTo>
                    <a:cubicBezTo>
                      <a:pt x="262" y="508"/>
                      <a:pt x="177" y="516"/>
                      <a:pt x="116" y="524"/>
                    </a:cubicBezTo>
                    <a:lnTo>
                      <a:pt x="116" y="524"/>
                    </a:lnTo>
                    <a:cubicBezTo>
                      <a:pt x="150" y="452"/>
                      <a:pt x="192" y="389"/>
                      <a:pt x="234" y="326"/>
                    </a:cubicBezTo>
                    <a:cubicBezTo>
                      <a:pt x="301" y="226"/>
                      <a:pt x="434" y="160"/>
                      <a:pt x="567" y="93"/>
                    </a:cubicBezTo>
                    <a:cubicBezTo>
                      <a:pt x="623" y="79"/>
                      <a:pt x="684" y="71"/>
                      <a:pt x="746" y="71"/>
                    </a:cubicBezTo>
                    <a:close/>
                    <a:moveTo>
                      <a:pt x="754" y="1"/>
                    </a:moveTo>
                    <a:cubicBezTo>
                      <a:pt x="530" y="1"/>
                      <a:pt x="308" y="106"/>
                      <a:pt x="167" y="293"/>
                    </a:cubicBezTo>
                    <a:cubicBezTo>
                      <a:pt x="137" y="353"/>
                      <a:pt x="80" y="440"/>
                      <a:pt x="69" y="530"/>
                    </a:cubicBezTo>
                    <a:lnTo>
                      <a:pt x="69" y="530"/>
                    </a:lnTo>
                    <a:cubicBezTo>
                      <a:pt x="24" y="538"/>
                      <a:pt x="0" y="546"/>
                      <a:pt x="0" y="560"/>
                    </a:cubicBezTo>
                    <a:lnTo>
                      <a:pt x="67" y="560"/>
                    </a:lnTo>
                    <a:cubicBezTo>
                      <a:pt x="67" y="593"/>
                      <a:pt x="67" y="627"/>
                      <a:pt x="67" y="660"/>
                    </a:cubicBezTo>
                    <a:cubicBezTo>
                      <a:pt x="76" y="624"/>
                      <a:pt x="87" y="591"/>
                      <a:pt x="100" y="560"/>
                    </a:cubicBezTo>
                    <a:lnTo>
                      <a:pt x="367" y="560"/>
                    </a:lnTo>
                    <a:cubicBezTo>
                      <a:pt x="501" y="526"/>
                      <a:pt x="634" y="493"/>
                      <a:pt x="768" y="460"/>
                    </a:cubicBezTo>
                    <a:cubicBezTo>
                      <a:pt x="868" y="426"/>
                      <a:pt x="934" y="393"/>
                      <a:pt x="1001" y="360"/>
                    </a:cubicBezTo>
                    <a:cubicBezTo>
                      <a:pt x="1068" y="326"/>
                      <a:pt x="1101" y="293"/>
                      <a:pt x="1101" y="226"/>
                    </a:cubicBezTo>
                    <a:cubicBezTo>
                      <a:pt x="1134" y="160"/>
                      <a:pt x="1101" y="126"/>
                      <a:pt x="1034" y="59"/>
                    </a:cubicBezTo>
                    <a:cubicBezTo>
                      <a:pt x="945" y="20"/>
                      <a:pt x="849" y="1"/>
                      <a:pt x="7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59"/>
              <p:cNvSpPr/>
              <p:nvPr/>
            </p:nvSpPr>
            <p:spPr>
              <a:xfrm>
                <a:off x="10223075" y="4858075"/>
                <a:ext cx="14200" cy="19225"/>
              </a:xfrm>
              <a:custGeom>
                <a:rect b="b" l="l" r="r" t="t"/>
                <a:pathLst>
                  <a:path extrusionOk="0" h="769" w="568">
                    <a:moveTo>
                      <a:pt x="134" y="1"/>
                    </a:moveTo>
                    <a:cubicBezTo>
                      <a:pt x="34" y="34"/>
                      <a:pt x="1" y="101"/>
                      <a:pt x="1" y="201"/>
                    </a:cubicBezTo>
                    <a:cubicBezTo>
                      <a:pt x="1" y="268"/>
                      <a:pt x="34" y="301"/>
                      <a:pt x="67" y="368"/>
                    </a:cubicBezTo>
                    <a:cubicBezTo>
                      <a:pt x="134" y="435"/>
                      <a:pt x="201" y="535"/>
                      <a:pt x="268" y="601"/>
                    </a:cubicBezTo>
                    <a:cubicBezTo>
                      <a:pt x="334" y="668"/>
                      <a:pt x="401" y="701"/>
                      <a:pt x="468" y="735"/>
                    </a:cubicBezTo>
                    <a:cubicBezTo>
                      <a:pt x="468" y="735"/>
                      <a:pt x="401" y="668"/>
                      <a:pt x="301" y="568"/>
                    </a:cubicBezTo>
                    <a:cubicBezTo>
                      <a:pt x="234" y="501"/>
                      <a:pt x="167" y="401"/>
                      <a:pt x="134" y="335"/>
                    </a:cubicBezTo>
                    <a:cubicBezTo>
                      <a:pt x="67" y="268"/>
                      <a:pt x="34" y="101"/>
                      <a:pt x="134" y="101"/>
                    </a:cubicBezTo>
                    <a:cubicBezTo>
                      <a:pt x="148" y="96"/>
                      <a:pt x="161" y="94"/>
                      <a:pt x="175" y="94"/>
                    </a:cubicBezTo>
                    <a:cubicBezTo>
                      <a:pt x="260" y="94"/>
                      <a:pt x="339" y="177"/>
                      <a:pt x="368" y="234"/>
                    </a:cubicBezTo>
                    <a:cubicBezTo>
                      <a:pt x="434" y="301"/>
                      <a:pt x="468" y="401"/>
                      <a:pt x="501" y="501"/>
                    </a:cubicBezTo>
                    <a:cubicBezTo>
                      <a:pt x="501" y="568"/>
                      <a:pt x="501" y="668"/>
                      <a:pt x="501" y="768"/>
                    </a:cubicBezTo>
                    <a:cubicBezTo>
                      <a:pt x="568" y="668"/>
                      <a:pt x="568" y="568"/>
                      <a:pt x="568" y="501"/>
                    </a:cubicBezTo>
                    <a:cubicBezTo>
                      <a:pt x="534" y="368"/>
                      <a:pt x="501" y="301"/>
                      <a:pt x="434" y="201"/>
                    </a:cubicBezTo>
                    <a:cubicBezTo>
                      <a:pt x="368" y="101"/>
                      <a:pt x="268" y="34"/>
                      <a:pt x="13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59"/>
              <p:cNvSpPr/>
              <p:nvPr/>
            </p:nvSpPr>
            <p:spPr>
              <a:xfrm>
                <a:off x="10073800" y="4867475"/>
                <a:ext cx="53400" cy="42350"/>
              </a:xfrm>
              <a:custGeom>
                <a:rect b="b" l="l" r="r" t="t"/>
                <a:pathLst>
                  <a:path extrusionOk="0" h="1694" w="2136">
                    <a:moveTo>
                      <a:pt x="268" y="0"/>
                    </a:moveTo>
                    <a:cubicBezTo>
                      <a:pt x="209" y="0"/>
                      <a:pt x="151" y="9"/>
                      <a:pt x="101" y="25"/>
                    </a:cubicBezTo>
                    <a:cubicBezTo>
                      <a:pt x="67" y="25"/>
                      <a:pt x="34" y="25"/>
                      <a:pt x="1" y="59"/>
                    </a:cubicBezTo>
                    <a:lnTo>
                      <a:pt x="434" y="59"/>
                    </a:lnTo>
                    <a:cubicBezTo>
                      <a:pt x="1168" y="125"/>
                      <a:pt x="1769" y="592"/>
                      <a:pt x="2036" y="1293"/>
                    </a:cubicBezTo>
                    <a:cubicBezTo>
                      <a:pt x="2102" y="1526"/>
                      <a:pt x="2136" y="1693"/>
                      <a:pt x="2136" y="1693"/>
                    </a:cubicBezTo>
                    <a:cubicBezTo>
                      <a:pt x="2136" y="1660"/>
                      <a:pt x="2136" y="1626"/>
                      <a:pt x="2136" y="1593"/>
                    </a:cubicBezTo>
                    <a:cubicBezTo>
                      <a:pt x="2136" y="1460"/>
                      <a:pt x="2102" y="1360"/>
                      <a:pt x="2069" y="1259"/>
                    </a:cubicBezTo>
                    <a:cubicBezTo>
                      <a:pt x="1835" y="559"/>
                      <a:pt x="1168" y="59"/>
                      <a:pt x="434" y="25"/>
                    </a:cubicBezTo>
                    <a:cubicBezTo>
                      <a:pt x="384" y="9"/>
                      <a:pt x="326" y="0"/>
                      <a:pt x="26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59"/>
              <p:cNvSpPr/>
              <p:nvPr/>
            </p:nvSpPr>
            <p:spPr>
              <a:xfrm>
                <a:off x="10087150" y="4806375"/>
                <a:ext cx="2525" cy="61750"/>
              </a:xfrm>
              <a:custGeom>
                <a:rect b="b" l="l" r="r" t="t"/>
                <a:pathLst>
                  <a:path extrusionOk="0" h="2470" w="101">
                    <a:moveTo>
                      <a:pt x="34" y="1"/>
                    </a:moveTo>
                    <a:cubicBezTo>
                      <a:pt x="0" y="401"/>
                      <a:pt x="0" y="835"/>
                      <a:pt x="0" y="1235"/>
                    </a:cubicBezTo>
                    <a:cubicBezTo>
                      <a:pt x="0" y="1635"/>
                      <a:pt x="0" y="2069"/>
                      <a:pt x="34" y="2469"/>
                    </a:cubicBezTo>
                    <a:cubicBezTo>
                      <a:pt x="67" y="2069"/>
                      <a:pt x="101" y="1635"/>
                      <a:pt x="67" y="1235"/>
                    </a:cubicBezTo>
                    <a:cubicBezTo>
                      <a:pt x="101" y="835"/>
                      <a:pt x="67" y="401"/>
                      <a:pt x="3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59"/>
              <p:cNvSpPr/>
              <p:nvPr/>
            </p:nvSpPr>
            <p:spPr>
              <a:xfrm>
                <a:off x="9555100" y="4690475"/>
                <a:ext cx="210550" cy="250400"/>
              </a:xfrm>
              <a:custGeom>
                <a:rect b="b" l="l" r="r" t="t"/>
                <a:pathLst>
                  <a:path extrusionOk="0" h="10016" w="8422">
                    <a:moveTo>
                      <a:pt x="3003" y="0"/>
                    </a:moveTo>
                    <a:lnTo>
                      <a:pt x="1" y="3603"/>
                    </a:lnTo>
                    <a:lnTo>
                      <a:pt x="267" y="3836"/>
                    </a:lnTo>
                    <a:cubicBezTo>
                      <a:pt x="1468" y="4970"/>
                      <a:pt x="6505" y="9507"/>
                      <a:pt x="7573" y="9974"/>
                    </a:cubicBezTo>
                    <a:cubicBezTo>
                      <a:pt x="7641" y="10002"/>
                      <a:pt x="7695" y="10016"/>
                      <a:pt x="7736" y="10016"/>
                    </a:cubicBezTo>
                    <a:cubicBezTo>
                      <a:pt x="8421" y="10016"/>
                      <a:pt x="5571" y="6305"/>
                      <a:pt x="5571" y="6305"/>
                    </a:cubicBezTo>
                    <a:lnTo>
                      <a:pt x="7606" y="3836"/>
                    </a:lnTo>
                    <a:lnTo>
                      <a:pt x="300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59"/>
              <p:cNvSpPr/>
              <p:nvPr/>
            </p:nvSpPr>
            <p:spPr>
              <a:xfrm>
                <a:off x="9555925" y="4747175"/>
                <a:ext cx="50075" cy="67575"/>
              </a:xfrm>
              <a:custGeom>
                <a:rect b="b" l="l" r="r" t="t"/>
                <a:pathLst>
                  <a:path extrusionOk="0" h="2703" w="2003">
                    <a:moveTo>
                      <a:pt x="1102" y="0"/>
                    </a:moveTo>
                    <a:lnTo>
                      <a:pt x="1" y="1268"/>
                    </a:lnTo>
                    <a:lnTo>
                      <a:pt x="1669" y="2702"/>
                    </a:lnTo>
                    <a:cubicBezTo>
                      <a:pt x="1936" y="2235"/>
                      <a:pt x="2002" y="1702"/>
                      <a:pt x="1902" y="1201"/>
                    </a:cubicBezTo>
                    <a:cubicBezTo>
                      <a:pt x="1802" y="701"/>
                      <a:pt x="1502" y="267"/>
                      <a:pt x="110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59"/>
              <p:cNvSpPr/>
              <p:nvPr/>
            </p:nvSpPr>
            <p:spPr>
              <a:xfrm>
                <a:off x="9555100" y="4778025"/>
                <a:ext cx="202675" cy="163500"/>
              </a:xfrm>
              <a:custGeom>
                <a:rect b="b" l="l" r="r" t="t"/>
                <a:pathLst>
                  <a:path extrusionOk="0" h="6540" w="8107">
                    <a:moveTo>
                      <a:pt x="67" y="1"/>
                    </a:moveTo>
                    <a:lnTo>
                      <a:pt x="1" y="101"/>
                    </a:lnTo>
                    <a:cubicBezTo>
                      <a:pt x="2119" y="2219"/>
                      <a:pt x="7326" y="6539"/>
                      <a:pt x="7764" y="6539"/>
                    </a:cubicBezTo>
                    <a:cubicBezTo>
                      <a:pt x="7767" y="6539"/>
                      <a:pt x="7770" y="6539"/>
                      <a:pt x="7773" y="6539"/>
                    </a:cubicBezTo>
                    <a:cubicBezTo>
                      <a:pt x="8106" y="6439"/>
                      <a:pt x="7072" y="4904"/>
                      <a:pt x="7072" y="4904"/>
                    </a:cubicBezTo>
                    <a:cubicBezTo>
                      <a:pt x="7025" y="4869"/>
                      <a:pt x="6967" y="4854"/>
                      <a:pt x="6902" y="4854"/>
                    </a:cubicBezTo>
                    <a:cubicBezTo>
                      <a:pt x="6601" y="4854"/>
                      <a:pt x="6172" y="5171"/>
                      <a:pt x="6172" y="5171"/>
                    </a:cubicBezTo>
                    <a:lnTo>
                      <a:pt x="6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59"/>
              <p:cNvSpPr/>
              <p:nvPr/>
            </p:nvSpPr>
            <p:spPr>
              <a:xfrm>
                <a:off x="9555100" y="4776350"/>
                <a:ext cx="195175" cy="163475"/>
              </a:xfrm>
              <a:custGeom>
                <a:rect b="b" l="l" r="r" t="t"/>
                <a:pathLst>
                  <a:path extrusionOk="0" h="6539" w="7807">
                    <a:moveTo>
                      <a:pt x="1" y="1"/>
                    </a:moveTo>
                    <a:lnTo>
                      <a:pt x="67" y="68"/>
                    </a:lnTo>
                    <a:lnTo>
                      <a:pt x="301" y="268"/>
                    </a:lnTo>
                    <a:lnTo>
                      <a:pt x="1101" y="1002"/>
                    </a:lnTo>
                    <a:cubicBezTo>
                      <a:pt x="1802" y="1635"/>
                      <a:pt x="2736" y="2469"/>
                      <a:pt x="3837" y="3370"/>
                    </a:cubicBezTo>
                    <a:cubicBezTo>
                      <a:pt x="4904" y="4271"/>
                      <a:pt x="5905" y="5071"/>
                      <a:pt x="6639" y="5638"/>
                    </a:cubicBezTo>
                    <a:lnTo>
                      <a:pt x="7506" y="6305"/>
                    </a:lnTo>
                    <a:lnTo>
                      <a:pt x="7739" y="6472"/>
                    </a:lnTo>
                    <a:lnTo>
                      <a:pt x="7806" y="6539"/>
                    </a:lnTo>
                    <a:lnTo>
                      <a:pt x="7739" y="6439"/>
                    </a:lnTo>
                    <a:lnTo>
                      <a:pt x="7506" y="6272"/>
                    </a:lnTo>
                    <a:lnTo>
                      <a:pt x="6672" y="5572"/>
                    </a:lnTo>
                    <a:cubicBezTo>
                      <a:pt x="5972" y="5005"/>
                      <a:pt x="4971" y="4204"/>
                      <a:pt x="3903" y="3303"/>
                    </a:cubicBezTo>
                    <a:cubicBezTo>
                      <a:pt x="2803" y="2403"/>
                      <a:pt x="1835" y="1569"/>
                      <a:pt x="1168" y="968"/>
                    </a:cubicBezTo>
                    <a:lnTo>
                      <a:pt x="334" y="268"/>
                    </a:lnTo>
                    <a:lnTo>
                      <a:pt x="101" y="68"/>
                    </a:ln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59"/>
              <p:cNvSpPr/>
              <p:nvPr/>
            </p:nvSpPr>
            <p:spPr>
              <a:xfrm>
                <a:off x="9688525" y="4858575"/>
                <a:ext cx="14200" cy="4875"/>
              </a:xfrm>
              <a:custGeom>
                <a:rect b="b" l="l" r="r" t="t"/>
                <a:pathLst>
                  <a:path extrusionOk="0" h="195" w="568">
                    <a:moveTo>
                      <a:pt x="515" y="0"/>
                    </a:moveTo>
                    <a:cubicBezTo>
                      <a:pt x="456" y="0"/>
                      <a:pt x="362" y="24"/>
                      <a:pt x="268" y="48"/>
                    </a:cubicBezTo>
                    <a:cubicBezTo>
                      <a:pt x="168" y="81"/>
                      <a:pt x="67" y="114"/>
                      <a:pt x="1" y="181"/>
                    </a:cubicBezTo>
                    <a:cubicBezTo>
                      <a:pt x="1" y="191"/>
                      <a:pt x="12" y="195"/>
                      <a:pt x="32" y="195"/>
                    </a:cubicBezTo>
                    <a:cubicBezTo>
                      <a:pt x="79" y="195"/>
                      <a:pt x="173" y="171"/>
                      <a:pt x="268" y="148"/>
                    </a:cubicBezTo>
                    <a:cubicBezTo>
                      <a:pt x="434" y="81"/>
                      <a:pt x="568" y="14"/>
                      <a:pt x="568" y="14"/>
                    </a:cubicBezTo>
                    <a:cubicBezTo>
                      <a:pt x="558" y="5"/>
                      <a:pt x="540" y="0"/>
                      <a:pt x="51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59"/>
              <p:cNvSpPr/>
              <p:nvPr/>
            </p:nvSpPr>
            <p:spPr>
              <a:xfrm>
                <a:off x="9682700" y="4849375"/>
                <a:ext cx="13350" cy="2075"/>
              </a:xfrm>
              <a:custGeom>
                <a:rect b="b" l="l" r="r" t="t"/>
                <a:pathLst>
                  <a:path extrusionOk="0" h="83" w="534">
                    <a:moveTo>
                      <a:pt x="396" y="1"/>
                    </a:moveTo>
                    <a:cubicBezTo>
                      <a:pt x="356" y="1"/>
                      <a:pt x="312" y="4"/>
                      <a:pt x="267" y="15"/>
                    </a:cubicBezTo>
                    <a:cubicBezTo>
                      <a:pt x="238" y="6"/>
                      <a:pt x="211" y="2"/>
                      <a:pt x="186" y="2"/>
                    </a:cubicBezTo>
                    <a:cubicBezTo>
                      <a:pt x="125" y="2"/>
                      <a:pt x="71" y="25"/>
                      <a:pt x="0" y="49"/>
                    </a:cubicBezTo>
                    <a:cubicBezTo>
                      <a:pt x="0" y="49"/>
                      <a:pt x="134" y="82"/>
                      <a:pt x="267" y="82"/>
                    </a:cubicBezTo>
                    <a:cubicBezTo>
                      <a:pt x="401" y="82"/>
                      <a:pt x="534" y="49"/>
                      <a:pt x="534" y="15"/>
                    </a:cubicBezTo>
                    <a:cubicBezTo>
                      <a:pt x="534" y="15"/>
                      <a:pt x="475" y="1"/>
                      <a:pt x="3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59"/>
              <p:cNvSpPr/>
              <p:nvPr/>
            </p:nvSpPr>
            <p:spPr>
              <a:xfrm>
                <a:off x="9686025" y="4835350"/>
                <a:ext cx="11700" cy="10250"/>
              </a:xfrm>
              <a:custGeom>
                <a:rect b="b" l="l" r="r" t="t"/>
                <a:pathLst>
                  <a:path extrusionOk="0" h="410" w="468">
                    <a:moveTo>
                      <a:pt x="24" y="1"/>
                    </a:moveTo>
                    <a:cubicBezTo>
                      <a:pt x="14" y="1"/>
                      <a:pt x="6" y="4"/>
                      <a:pt x="1" y="9"/>
                    </a:cubicBezTo>
                    <a:cubicBezTo>
                      <a:pt x="1" y="9"/>
                      <a:pt x="101" y="109"/>
                      <a:pt x="234" y="209"/>
                    </a:cubicBezTo>
                    <a:cubicBezTo>
                      <a:pt x="301" y="310"/>
                      <a:pt x="401" y="343"/>
                      <a:pt x="468" y="410"/>
                    </a:cubicBezTo>
                    <a:cubicBezTo>
                      <a:pt x="468" y="410"/>
                      <a:pt x="401" y="276"/>
                      <a:pt x="268" y="176"/>
                    </a:cubicBezTo>
                    <a:cubicBezTo>
                      <a:pt x="157" y="66"/>
                      <a:pt x="69" y="1"/>
                      <a:pt x="2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59"/>
              <p:cNvSpPr/>
              <p:nvPr/>
            </p:nvSpPr>
            <p:spPr>
              <a:xfrm>
                <a:off x="9690200" y="4825425"/>
                <a:ext cx="13375" cy="12675"/>
              </a:xfrm>
              <a:custGeom>
                <a:rect b="b" l="l" r="r" t="t"/>
                <a:pathLst>
                  <a:path extrusionOk="0" h="507" w="535">
                    <a:moveTo>
                      <a:pt x="22" y="1"/>
                    </a:moveTo>
                    <a:cubicBezTo>
                      <a:pt x="15" y="1"/>
                      <a:pt x="7" y="3"/>
                      <a:pt x="0" y="6"/>
                    </a:cubicBezTo>
                    <a:cubicBezTo>
                      <a:pt x="101" y="240"/>
                      <a:pt x="301" y="406"/>
                      <a:pt x="534" y="506"/>
                    </a:cubicBezTo>
                    <a:cubicBezTo>
                      <a:pt x="434" y="406"/>
                      <a:pt x="367" y="340"/>
                      <a:pt x="267" y="240"/>
                    </a:cubicBezTo>
                    <a:cubicBezTo>
                      <a:pt x="148" y="120"/>
                      <a:pt x="82" y="1"/>
                      <a:pt x="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59"/>
              <p:cNvSpPr/>
              <p:nvPr/>
            </p:nvSpPr>
            <p:spPr>
              <a:xfrm>
                <a:off x="9700200" y="4853550"/>
                <a:ext cx="28375" cy="15400"/>
              </a:xfrm>
              <a:custGeom>
                <a:rect b="b" l="l" r="r" t="t"/>
                <a:pathLst>
                  <a:path extrusionOk="0" h="616" w="1135">
                    <a:moveTo>
                      <a:pt x="334" y="49"/>
                    </a:moveTo>
                    <a:cubicBezTo>
                      <a:pt x="468" y="49"/>
                      <a:pt x="601" y="49"/>
                      <a:pt x="735" y="115"/>
                    </a:cubicBezTo>
                    <a:cubicBezTo>
                      <a:pt x="868" y="149"/>
                      <a:pt x="1001" y="282"/>
                      <a:pt x="1068" y="415"/>
                    </a:cubicBezTo>
                    <a:cubicBezTo>
                      <a:pt x="1068" y="491"/>
                      <a:pt x="1031" y="528"/>
                      <a:pt x="984" y="528"/>
                    </a:cubicBezTo>
                    <a:cubicBezTo>
                      <a:pt x="968" y="528"/>
                      <a:pt x="951" y="524"/>
                      <a:pt x="935" y="516"/>
                    </a:cubicBezTo>
                    <a:cubicBezTo>
                      <a:pt x="868" y="516"/>
                      <a:pt x="768" y="482"/>
                      <a:pt x="701" y="449"/>
                    </a:cubicBezTo>
                    <a:cubicBezTo>
                      <a:pt x="568" y="415"/>
                      <a:pt x="468" y="349"/>
                      <a:pt x="334" y="282"/>
                    </a:cubicBezTo>
                    <a:cubicBezTo>
                      <a:pt x="213" y="241"/>
                      <a:pt x="128" y="189"/>
                      <a:pt x="73" y="153"/>
                    </a:cubicBezTo>
                    <a:lnTo>
                      <a:pt x="73" y="153"/>
                    </a:lnTo>
                    <a:cubicBezTo>
                      <a:pt x="150" y="119"/>
                      <a:pt x="233" y="74"/>
                      <a:pt x="334" y="49"/>
                    </a:cubicBezTo>
                    <a:close/>
                    <a:moveTo>
                      <a:pt x="481" y="1"/>
                    </a:moveTo>
                    <a:cubicBezTo>
                      <a:pt x="433" y="1"/>
                      <a:pt x="384" y="5"/>
                      <a:pt x="334" y="15"/>
                    </a:cubicBezTo>
                    <a:cubicBezTo>
                      <a:pt x="234" y="15"/>
                      <a:pt x="134" y="82"/>
                      <a:pt x="67" y="115"/>
                    </a:cubicBezTo>
                    <a:cubicBezTo>
                      <a:pt x="60" y="122"/>
                      <a:pt x="53" y="130"/>
                      <a:pt x="46" y="136"/>
                    </a:cubicBezTo>
                    <a:lnTo>
                      <a:pt x="46" y="136"/>
                    </a:lnTo>
                    <a:cubicBezTo>
                      <a:pt x="25" y="123"/>
                      <a:pt x="10" y="115"/>
                      <a:pt x="1" y="115"/>
                    </a:cubicBezTo>
                    <a:cubicBezTo>
                      <a:pt x="14" y="124"/>
                      <a:pt x="27" y="133"/>
                      <a:pt x="40" y="143"/>
                    </a:cubicBezTo>
                    <a:lnTo>
                      <a:pt x="40" y="143"/>
                    </a:lnTo>
                    <a:cubicBezTo>
                      <a:pt x="18" y="165"/>
                      <a:pt x="1" y="182"/>
                      <a:pt x="1" y="182"/>
                    </a:cubicBezTo>
                    <a:cubicBezTo>
                      <a:pt x="21" y="175"/>
                      <a:pt x="41" y="167"/>
                      <a:pt x="61" y="159"/>
                    </a:cubicBezTo>
                    <a:lnTo>
                      <a:pt x="61" y="159"/>
                    </a:lnTo>
                    <a:cubicBezTo>
                      <a:pt x="141" y="221"/>
                      <a:pt x="221" y="295"/>
                      <a:pt x="301" y="349"/>
                    </a:cubicBezTo>
                    <a:cubicBezTo>
                      <a:pt x="434" y="415"/>
                      <a:pt x="568" y="482"/>
                      <a:pt x="701" y="549"/>
                    </a:cubicBezTo>
                    <a:cubicBezTo>
                      <a:pt x="768" y="582"/>
                      <a:pt x="835" y="582"/>
                      <a:pt x="935" y="616"/>
                    </a:cubicBezTo>
                    <a:cubicBezTo>
                      <a:pt x="968" y="616"/>
                      <a:pt x="1035" y="616"/>
                      <a:pt x="1068" y="582"/>
                    </a:cubicBezTo>
                    <a:cubicBezTo>
                      <a:pt x="1135" y="549"/>
                      <a:pt x="1135" y="482"/>
                      <a:pt x="1135" y="415"/>
                    </a:cubicBezTo>
                    <a:cubicBezTo>
                      <a:pt x="1021" y="160"/>
                      <a:pt x="762" y="1"/>
                      <a:pt x="48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59"/>
              <p:cNvSpPr/>
              <p:nvPr/>
            </p:nvSpPr>
            <p:spPr>
              <a:xfrm>
                <a:off x="9699375" y="4837750"/>
                <a:ext cx="10875" cy="20350"/>
              </a:xfrm>
              <a:custGeom>
                <a:rect b="b" l="l" r="r" t="t"/>
                <a:pathLst>
                  <a:path extrusionOk="0" h="814" w="435">
                    <a:moveTo>
                      <a:pt x="227" y="0"/>
                    </a:moveTo>
                    <a:cubicBezTo>
                      <a:pt x="165" y="0"/>
                      <a:pt x="116" y="31"/>
                      <a:pt x="67" y="80"/>
                    </a:cubicBezTo>
                    <a:cubicBezTo>
                      <a:pt x="34" y="113"/>
                      <a:pt x="34" y="180"/>
                      <a:pt x="34" y="247"/>
                    </a:cubicBezTo>
                    <a:cubicBezTo>
                      <a:pt x="0" y="347"/>
                      <a:pt x="0" y="447"/>
                      <a:pt x="34" y="547"/>
                    </a:cubicBezTo>
                    <a:cubicBezTo>
                      <a:pt x="34" y="647"/>
                      <a:pt x="34" y="714"/>
                      <a:pt x="100" y="814"/>
                    </a:cubicBezTo>
                    <a:lnTo>
                      <a:pt x="100" y="547"/>
                    </a:lnTo>
                    <a:cubicBezTo>
                      <a:pt x="100" y="447"/>
                      <a:pt x="100" y="347"/>
                      <a:pt x="100" y="247"/>
                    </a:cubicBezTo>
                    <a:cubicBezTo>
                      <a:pt x="100" y="166"/>
                      <a:pt x="167" y="62"/>
                      <a:pt x="227" y="62"/>
                    </a:cubicBezTo>
                    <a:cubicBezTo>
                      <a:pt x="241" y="62"/>
                      <a:pt x="255" y="68"/>
                      <a:pt x="267" y="80"/>
                    </a:cubicBezTo>
                    <a:cubicBezTo>
                      <a:pt x="367" y="113"/>
                      <a:pt x="367" y="247"/>
                      <a:pt x="367" y="347"/>
                    </a:cubicBezTo>
                    <a:cubicBezTo>
                      <a:pt x="367" y="447"/>
                      <a:pt x="334" y="547"/>
                      <a:pt x="301" y="614"/>
                    </a:cubicBezTo>
                    <a:cubicBezTo>
                      <a:pt x="234" y="681"/>
                      <a:pt x="167" y="781"/>
                      <a:pt x="100" y="814"/>
                    </a:cubicBezTo>
                    <a:cubicBezTo>
                      <a:pt x="100" y="814"/>
                      <a:pt x="201" y="781"/>
                      <a:pt x="301" y="647"/>
                    </a:cubicBezTo>
                    <a:cubicBezTo>
                      <a:pt x="367" y="580"/>
                      <a:pt x="401" y="480"/>
                      <a:pt x="401" y="380"/>
                    </a:cubicBezTo>
                    <a:cubicBezTo>
                      <a:pt x="434" y="247"/>
                      <a:pt x="367" y="113"/>
                      <a:pt x="301" y="13"/>
                    </a:cubicBezTo>
                    <a:cubicBezTo>
                      <a:pt x="274" y="4"/>
                      <a:pt x="249" y="0"/>
                      <a:pt x="22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59"/>
              <p:cNvSpPr/>
              <p:nvPr/>
            </p:nvSpPr>
            <p:spPr>
              <a:xfrm>
                <a:off x="9584300" y="4747175"/>
                <a:ext cx="23375" cy="66750"/>
              </a:xfrm>
              <a:custGeom>
                <a:rect b="b" l="l" r="r" t="t"/>
                <a:pathLst>
                  <a:path extrusionOk="0" h="2670" w="935">
                    <a:moveTo>
                      <a:pt x="0" y="0"/>
                    </a:moveTo>
                    <a:cubicBezTo>
                      <a:pt x="0" y="0"/>
                      <a:pt x="33" y="17"/>
                      <a:pt x="92" y="59"/>
                    </a:cubicBezTo>
                    <a:lnTo>
                      <a:pt x="92" y="59"/>
                    </a:lnTo>
                    <a:cubicBezTo>
                      <a:pt x="61" y="28"/>
                      <a:pt x="31" y="0"/>
                      <a:pt x="0" y="0"/>
                    </a:cubicBezTo>
                    <a:close/>
                    <a:moveTo>
                      <a:pt x="92" y="59"/>
                    </a:moveTo>
                    <a:lnTo>
                      <a:pt x="92" y="59"/>
                    </a:lnTo>
                    <a:cubicBezTo>
                      <a:pt x="95" y="62"/>
                      <a:pt x="97" y="64"/>
                      <a:pt x="100" y="67"/>
                    </a:cubicBezTo>
                    <a:cubicBezTo>
                      <a:pt x="102" y="68"/>
                      <a:pt x="104" y="69"/>
                      <a:pt x="106" y="69"/>
                    </a:cubicBezTo>
                    <a:lnTo>
                      <a:pt x="106" y="69"/>
                    </a:lnTo>
                    <a:cubicBezTo>
                      <a:pt x="101" y="66"/>
                      <a:pt x="96" y="62"/>
                      <a:pt x="92" y="59"/>
                    </a:cubicBezTo>
                    <a:close/>
                    <a:moveTo>
                      <a:pt x="106" y="69"/>
                    </a:moveTo>
                    <a:cubicBezTo>
                      <a:pt x="164" y="111"/>
                      <a:pt x="242" y="175"/>
                      <a:pt x="334" y="267"/>
                    </a:cubicBezTo>
                    <a:cubicBezTo>
                      <a:pt x="567" y="534"/>
                      <a:pt x="734" y="868"/>
                      <a:pt x="801" y="1201"/>
                    </a:cubicBezTo>
                    <a:cubicBezTo>
                      <a:pt x="867" y="1535"/>
                      <a:pt x="834" y="1902"/>
                      <a:pt x="734" y="2235"/>
                    </a:cubicBezTo>
                    <a:cubicBezTo>
                      <a:pt x="634" y="2502"/>
                      <a:pt x="534" y="2636"/>
                      <a:pt x="534" y="2669"/>
                    </a:cubicBezTo>
                    <a:cubicBezTo>
                      <a:pt x="567" y="2636"/>
                      <a:pt x="601" y="2602"/>
                      <a:pt x="601" y="2569"/>
                    </a:cubicBezTo>
                    <a:cubicBezTo>
                      <a:pt x="667" y="2469"/>
                      <a:pt x="734" y="2369"/>
                      <a:pt x="767" y="2269"/>
                    </a:cubicBezTo>
                    <a:cubicBezTo>
                      <a:pt x="901" y="1935"/>
                      <a:pt x="934" y="1568"/>
                      <a:pt x="867" y="1201"/>
                    </a:cubicBezTo>
                    <a:cubicBezTo>
                      <a:pt x="801" y="834"/>
                      <a:pt x="634" y="501"/>
                      <a:pt x="367" y="267"/>
                    </a:cubicBezTo>
                    <a:cubicBezTo>
                      <a:pt x="269" y="169"/>
                      <a:pt x="203" y="103"/>
                      <a:pt x="106" y="69"/>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59"/>
              <p:cNvSpPr/>
              <p:nvPr/>
            </p:nvSpPr>
            <p:spPr>
              <a:xfrm>
                <a:off x="9595975" y="4708825"/>
                <a:ext cx="40050" cy="46725"/>
              </a:xfrm>
              <a:custGeom>
                <a:rect b="b" l="l" r="r" t="t"/>
                <a:pathLst>
                  <a:path extrusionOk="0" h="1869" w="1602">
                    <a:moveTo>
                      <a:pt x="1601" y="0"/>
                    </a:moveTo>
                    <a:lnTo>
                      <a:pt x="1601" y="0"/>
                    </a:lnTo>
                    <a:cubicBezTo>
                      <a:pt x="1301" y="267"/>
                      <a:pt x="1034" y="600"/>
                      <a:pt x="767" y="901"/>
                    </a:cubicBezTo>
                    <a:cubicBezTo>
                      <a:pt x="500" y="1201"/>
                      <a:pt x="234" y="1534"/>
                      <a:pt x="0" y="1868"/>
                    </a:cubicBezTo>
                    <a:cubicBezTo>
                      <a:pt x="300" y="1568"/>
                      <a:pt x="567" y="1268"/>
                      <a:pt x="834" y="967"/>
                    </a:cubicBezTo>
                    <a:cubicBezTo>
                      <a:pt x="1101" y="667"/>
                      <a:pt x="1368" y="334"/>
                      <a:pt x="160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59"/>
              <p:cNvSpPr/>
              <p:nvPr/>
            </p:nvSpPr>
            <p:spPr>
              <a:xfrm>
                <a:off x="9620975" y="4814725"/>
                <a:ext cx="33400" cy="28375"/>
              </a:xfrm>
              <a:custGeom>
                <a:rect b="b" l="l" r="r" t="t"/>
                <a:pathLst>
                  <a:path extrusionOk="0" h="1135" w="1336">
                    <a:moveTo>
                      <a:pt x="1" y="0"/>
                    </a:moveTo>
                    <a:cubicBezTo>
                      <a:pt x="168" y="234"/>
                      <a:pt x="401" y="467"/>
                      <a:pt x="635" y="634"/>
                    </a:cubicBezTo>
                    <a:cubicBezTo>
                      <a:pt x="835" y="834"/>
                      <a:pt x="1068" y="1001"/>
                      <a:pt x="1335" y="1135"/>
                    </a:cubicBezTo>
                    <a:cubicBezTo>
                      <a:pt x="1335" y="1135"/>
                      <a:pt x="1035" y="901"/>
                      <a:pt x="668" y="601"/>
                    </a:cubicBezTo>
                    <a:cubicBezTo>
                      <a:pt x="301" y="267"/>
                      <a:pt x="34" y="0"/>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59"/>
              <p:cNvSpPr/>
              <p:nvPr/>
            </p:nvSpPr>
            <p:spPr>
              <a:xfrm>
                <a:off x="9595975" y="4796375"/>
                <a:ext cx="4175" cy="9200"/>
              </a:xfrm>
              <a:custGeom>
                <a:rect b="b" l="l" r="r" t="t"/>
                <a:pathLst>
                  <a:path extrusionOk="0" h="368" w="167">
                    <a:moveTo>
                      <a:pt x="100" y="1"/>
                    </a:moveTo>
                    <a:cubicBezTo>
                      <a:pt x="100" y="1"/>
                      <a:pt x="67" y="67"/>
                      <a:pt x="67" y="167"/>
                    </a:cubicBezTo>
                    <a:cubicBezTo>
                      <a:pt x="33" y="267"/>
                      <a:pt x="0" y="334"/>
                      <a:pt x="0" y="367"/>
                    </a:cubicBezTo>
                    <a:cubicBezTo>
                      <a:pt x="33" y="367"/>
                      <a:pt x="100" y="301"/>
                      <a:pt x="134" y="201"/>
                    </a:cubicBezTo>
                    <a:cubicBezTo>
                      <a:pt x="167" y="67"/>
                      <a:pt x="134" y="1"/>
                      <a:pt x="10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59"/>
              <p:cNvSpPr/>
              <p:nvPr/>
            </p:nvSpPr>
            <p:spPr>
              <a:xfrm>
                <a:off x="9598475" y="4778875"/>
                <a:ext cx="1675" cy="7525"/>
              </a:xfrm>
              <a:custGeom>
                <a:rect b="b" l="l" r="r" t="t"/>
                <a:pathLst>
                  <a:path extrusionOk="0" h="301" w="67">
                    <a:moveTo>
                      <a:pt x="34" y="0"/>
                    </a:moveTo>
                    <a:cubicBezTo>
                      <a:pt x="0" y="0"/>
                      <a:pt x="0" y="67"/>
                      <a:pt x="0" y="133"/>
                    </a:cubicBezTo>
                    <a:cubicBezTo>
                      <a:pt x="0" y="234"/>
                      <a:pt x="34" y="300"/>
                      <a:pt x="34" y="300"/>
                    </a:cubicBezTo>
                    <a:cubicBezTo>
                      <a:pt x="67" y="300"/>
                      <a:pt x="67" y="234"/>
                      <a:pt x="34" y="133"/>
                    </a:cubicBezTo>
                    <a:cubicBezTo>
                      <a:pt x="34" y="67"/>
                      <a:pt x="34" y="0"/>
                      <a:pt x="3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59"/>
              <p:cNvSpPr/>
              <p:nvPr/>
            </p:nvSpPr>
            <p:spPr>
              <a:xfrm>
                <a:off x="9590950" y="4763550"/>
                <a:ext cx="5050" cy="7825"/>
              </a:xfrm>
              <a:custGeom>
                <a:rect b="b" l="l" r="r" t="t"/>
                <a:pathLst>
                  <a:path extrusionOk="0" h="313" w="202">
                    <a:moveTo>
                      <a:pt x="18" y="0"/>
                    </a:moveTo>
                    <a:cubicBezTo>
                      <a:pt x="7" y="0"/>
                      <a:pt x="1" y="4"/>
                      <a:pt x="1" y="13"/>
                    </a:cubicBezTo>
                    <a:cubicBezTo>
                      <a:pt x="1" y="13"/>
                      <a:pt x="34" y="79"/>
                      <a:pt x="101" y="146"/>
                    </a:cubicBezTo>
                    <a:cubicBezTo>
                      <a:pt x="134" y="213"/>
                      <a:pt x="168" y="313"/>
                      <a:pt x="168" y="313"/>
                    </a:cubicBezTo>
                    <a:cubicBezTo>
                      <a:pt x="201" y="313"/>
                      <a:pt x="201" y="213"/>
                      <a:pt x="168" y="113"/>
                    </a:cubicBezTo>
                    <a:cubicBezTo>
                      <a:pt x="118" y="38"/>
                      <a:pt x="49" y="0"/>
                      <a:pt x="1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59"/>
              <p:cNvSpPr/>
              <p:nvPr/>
            </p:nvSpPr>
            <p:spPr>
              <a:xfrm>
                <a:off x="9584300" y="4753850"/>
                <a:ext cx="1675" cy="4525"/>
              </a:xfrm>
              <a:custGeom>
                <a:rect b="b" l="l" r="r" t="t"/>
                <a:pathLst>
                  <a:path extrusionOk="0" h="181" w="67">
                    <a:moveTo>
                      <a:pt x="0" y="0"/>
                    </a:moveTo>
                    <a:lnTo>
                      <a:pt x="0" y="100"/>
                    </a:lnTo>
                    <a:cubicBezTo>
                      <a:pt x="0" y="149"/>
                      <a:pt x="36" y="180"/>
                      <a:pt x="55" y="180"/>
                    </a:cubicBezTo>
                    <a:cubicBezTo>
                      <a:pt x="62" y="180"/>
                      <a:pt x="67" y="176"/>
                      <a:pt x="67" y="167"/>
                    </a:cubicBezTo>
                    <a:cubicBezTo>
                      <a:pt x="67" y="167"/>
                      <a:pt x="67" y="134"/>
                      <a:pt x="67" y="67"/>
                    </a:cubicBezTo>
                    <a:cubicBezTo>
                      <a:pt x="67" y="34"/>
                      <a:pt x="0" y="0"/>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59"/>
              <p:cNvSpPr/>
              <p:nvPr/>
            </p:nvSpPr>
            <p:spPr>
              <a:xfrm>
                <a:off x="9567600" y="3163550"/>
                <a:ext cx="830625" cy="1685400"/>
              </a:xfrm>
              <a:custGeom>
                <a:rect b="b" l="l" r="r" t="t"/>
                <a:pathLst>
                  <a:path extrusionOk="0" h="67416" w="33225">
                    <a:moveTo>
                      <a:pt x="30056" y="0"/>
                    </a:moveTo>
                    <a:lnTo>
                      <a:pt x="17547" y="400"/>
                    </a:lnTo>
                    <a:cubicBezTo>
                      <a:pt x="17547" y="400"/>
                      <a:pt x="15545" y="8840"/>
                      <a:pt x="16112" y="10508"/>
                    </a:cubicBezTo>
                    <a:cubicBezTo>
                      <a:pt x="16680" y="12175"/>
                      <a:pt x="20349" y="13143"/>
                      <a:pt x="20349" y="13143"/>
                    </a:cubicBezTo>
                    <a:lnTo>
                      <a:pt x="20215" y="36293"/>
                    </a:lnTo>
                    <a:lnTo>
                      <a:pt x="1" y="61311"/>
                    </a:lnTo>
                    <a:lnTo>
                      <a:pt x="7473" y="67415"/>
                    </a:lnTo>
                    <a:cubicBezTo>
                      <a:pt x="7473" y="67415"/>
                      <a:pt x="29355" y="42364"/>
                      <a:pt x="31290" y="37794"/>
                    </a:cubicBezTo>
                    <a:cubicBezTo>
                      <a:pt x="33225" y="33257"/>
                      <a:pt x="30056" y="0"/>
                      <a:pt x="3005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59"/>
              <p:cNvSpPr/>
              <p:nvPr/>
            </p:nvSpPr>
            <p:spPr>
              <a:xfrm>
                <a:off x="9837800" y="3087650"/>
                <a:ext cx="452025" cy="1757950"/>
              </a:xfrm>
              <a:custGeom>
                <a:rect b="b" l="l" r="r" t="t"/>
                <a:pathLst>
                  <a:path extrusionOk="0" h="70318" w="18081">
                    <a:moveTo>
                      <a:pt x="17080" y="1"/>
                    </a:moveTo>
                    <a:lnTo>
                      <a:pt x="434" y="1635"/>
                    </a:lnTo>
                    <a:lnTo>
                      <a:pt x="201" y="6272"/>
                    </a:lnTo>
                    <a:cubicBezTo>
                      <a:pt x="1" y="10241"/>
                      <a:pt x="1535" y="12043"/>
                      <a:pt x="2603" y="13077"/>
                    </a:cubicBezTo>
                    <a:lnTo>
                      <a:pt x="7773" y="70318"/>
                    </a:lnTo>
                    <a:lnTo>
                      <a:pt x="18080" y="70251"/>
                    </a:lnTo>
                    <a:lnTo>
                      <a:pt x="1708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59"/>
              <p:cNvSpPr/>
              <p:nvPr/>
            </p:nvSpPr>
            <p:spPr>
              <a:xfrm>
                <a:off x="9993750" y="3442900"/>
                <a:ext cx="100100" cy="725550"/>
              </a:xfrm>
              <a:custGeom>
                <a:rect b="b" l="l" r="r" t="t"/>
                <a:pathLst>
                  <a:path extrusionOk="0" h="29022" w="4004">
                    <a:moveTo>
                      <a:pt x="1969" y="1"/>
                    </a:moveTo>
                    <a:cubicBezTo>
                      <a:pt x="1935" y="101"/>
                      <a:pt x="1935" y="201"/>
                      <a:pt x="1969" y="301"/>
                    </a:cubicBezTo>
                    <a:cubicBezTo>
                      <a:pt x="1969" y="534"/>
                      <a:pt x="2002" y="835"/>
                      <a:pt x="2002" y="1202"/>
                    </a:cubicBezTo>
                    <a:cubicBezTo>
                      <a:pt x="2002" y="1969"/>
                      <a:pt x="2069" y="3070"/>
                      <a:pt x="2169" y="4437"/>
                    </a:cubicBezTo>
                    <a:cubicBezTo>
                      <a:pt x="2335" y="7206"/>
                      <a:pt x="2636" y="10975"/>
                      <a:pt x="3036" y="15145"/>
                    </a:cubicBezTo>
                    <a:cubicBezTo>
                      <a:pt x="3301" y="18321"/>
                      <a:pt x="3598" y="21267"/>
                      <a:pt x="3798" y="23691"/>
                    </a:cubicBezTo>
                    <a:lnTo>
                      <a:pt x="3798" y="23691"/>
                    </a:lnTo>
                    <a:lnTo>
                      <a:pt x="1035" y="27554"/>
                    </a:lnTo>
                    <a:lnTo>
                      <a:pt x="267" y="28621"/>
                    </a:lnTo>
                    <a:cubicBezTo>
                      <a:pt x="167" y="28755"/>
                      <a:pt x="101" y="28855"/>
                      <a:pt x="67" y="28921"/>
                    </a:cubicBezTo>
                    <a:cubicBezTo>
                      <a:pt x="34" y="28955"/>
                      <a:pt x="0" y="28988"/>
                      <a:pt x="0" y="29022"/>
                    </a:cubicBezTo>
                    <a:cubicBezTo>
                      <a:pt x="0" y="29022"/>
                      <a:pt x="34" y="29022"/>
                      <a:pt x="101" y="28955"/>
                    </a:cubicBezTo>
                    <a:lnTo>
                      <a:pt x="334" y="28655"/>
                    </a:lnTo>
                    <a:lnTo>
                      <a:pt x="1135" y="27621"/>
                    </a:lnTo>
                    <a:lnTo>
                      <a:pt x="4003" y="23784"/>
                    </a:lnTo>
                    <a:lnTo>
                      <a:pt x="4003" y="23751"/>
                    </a:lnTo>
                    <a:cubicBezTo>
                      <a:pt x="3803" y="21283"/>
                      <a:pt x="3503" y="18347"/>
                      <a:pt x="3236" y="15145"/>
                    </a:cubicBezTo>
                    <a:cubicBezTo>
                      <a:pt x="2869" y="10942"/>
                      <a:pt x="2536" y="7173"/>
                      <a:pt x="2335" y="4437"/>
                    </a:cubicBezTo>
                    <a:cubicBezTo>
                      <a:pt x="2202" y="3070"/>
                      <a:pt x="2135" y="1969"/>
                      <a:pt x="2069" y="1202"/>
                    </a:cubicBezTo>
                    <a:cubicBezTo>
                      <a:pt x="2035" y="835"/>
                      <a:pt x="2002" y="534"/>
                      <a:pt x="2002" y="301"/>
                    </a:cubicBezTo>
                    <a:cubicBezTo>
                      <a:pt x="2002" y="201"/>
                      <a:pt x="1969" y="101"/>
                      <a:pt x="196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59"/>
              <p:cNvSpPr/>
              <p:nvPr/>
            </p:nvSpPr>
            <p:spPr>
              <a:xfrm>
                <a:off x="9937875" y="3414550"/>
                <a:ext cx="135125" cy="28375"/>
              </a:xfrm>
              <a:custGeom>
                <a:rect b="b" l="l" r="r" t="t"/>
                <a:pathLst>
                  <a:path extrusionOk="0" h="1135" w="5405">
                    <a:moveTo>
                      <a:pt x="1" y="1"/>
                    </a:moveTo>
                    <a:lnTo>
                      <a:pt x="1" y="1"/>
                    </a:lnTo>
                    <a:cubicBezTo>
                      <a:pt x="868" y="301"/>
                      <a:pt x="1768" y="568"/>
                      <a:pt x="2669" y="701"/>
                    </a:cubicBezTo>
                    <a:cubicBezTo>
                      <a:pt x="3570" y="935"/>
                      <a:pt x="4470" y="1068"/>
                      <a:pt x="5404" y="1135"/>
                    </a:cubicBezTo>
                    <a:cubicBezTo>
                      <a:pt x="4504" y="868"/>
                      <a:pt x="3603" y="668"/>
                      <a:pt x="2702" y="501"/>
                    </a:cubicBezTo>
                    <a:cubicBezTo>
                      <a:pt x="1802" y="267"/>
                      <a:pt x="901" y="101"/>
                      <a:pt x="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59"/>
              <p:cNvSpPr/>
              <p:nvPr/>
            </p:nvSpPr>
            <p:spPr>
              <a:xfrm>
                <a:off x="10108000" y="4018875"/>
                <a:ext cx="140950" cy="24475"/>
              </a:xfrm>
              <a:custGeom>
                <a:rect b="b" l="l" r="r" t="t"/>
                <a:pathLst>
                  <a:path extrusionOk="0" h="979" w="5638">
                    <a:moveTo>
                      <a:pt x="2417" y="0"/>
                    </a:moveTo>
                    <a:cubicBezTo>
                      <a:pt x="1869" y="0"/>
                      <a:pt x="1324" y="55"/>
                      <a:pt x="801" y="212"/>
                    </a:cubicBezTo>
                    <a:cubicBezTo>
                      <a:pt x="501" y="245"/>
                      <a:pt x="234" y="345"/>
                      <a:pt x="0" y="512"/>
                    </a:cubicBezTo>
                    <a:cubicBezTo>
                      <a:pt x="787" y="315"/>
                      <a:pt x="1596" y="237"/>
                      <a:pt x="2410" y="237"/>
                    </a:cubicBezTo>
                    <a:cubicBezTo>
                      <a:pt x="2563" y="237"/>
                      <a:pt x="2716" y="240"/>
                      <a:pt x="2869" y="245"/>
                    </a:cubicBezTo>
                    <a:cubicBezTo>
                      <a:pt x="3803" y="345"/>
                      <a:pt x="4737" y="579"/>
                      <a:pt x="5638" y="979"/>
                    </a:cubicBezTo>
                    <a:cubicBezTo>
                      <a:pt x="5404" y="779"/>
                      <a:pt x="5171" y="612"/>
                      <a:pt x="4904" y="512"/>
                    </a:cubicBezTo>
                    <a:cubicBezTo>
                      <a:pt x="4270" y="245"/>
                      <a:pt x="3570" y="78"/>
                      <a:pt x="2869" y="12"/>
                    </a:cubicBezTo>
                    <a:cubicBezTo>
                      <a:pt x="2718" y="4"/>
                      <a:pt x="2568" y="0"/>
                      <a:pt x="241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59"/>
              <p:cNvSpPr/>
              <p:nvPr/>
            </p:nvSpPr>
            <p:spPr>
              <a:xfrm>
                <a:off x="10010425" y="4124225"/>
                <a:ext cx="330275" cy="430350"/>
              </a:xfrm>
              <a:custGeom>
                <a:rect b="b" l="l" r="r" t="t"/>
                <a:pathLst>
                  <a:path extrusionOk="0" h="17214" w="13211">
                    <a:moveTo>
                      <a:pt x="13176" y="0"/>
                    </a:moveTo>
                    <a:cubicBezTo>
                      <a:pt x="13084" y="0"/>
                      <a:pt x="10125" y="3791"/>
                      <a:pt x="6539" y="8540"/>
                    </a:cubicBezTo>
                    <a:cubicBezTo>
                      <a:pt x="2903" y="13310"/>
                      <a:pt x="1" y="17180"/>
                      <a:pt x="67" y="17213"/>
                    </a:cubicBezTo>
                    <a:cubicBezTo>
                      <a:pt x="67" y="17213"/>
                      <a:pt x="68" y="17213"/>
                      <a:pt x="68" y="17213"/>
                    </a:cubicBezTo>
                    <a:cubicBezTo>
                      <a:pt x="126" y="17213"/>
                      <a:pt x="3085" y="13390"/>
                      <a:pt x="6705" y="8673"/>
                    </a:cubicBezTo>
                    <a:cubicBezTo>
                      <a:pt x="10308" y="3903"/>
                      <a:pt x="13210" y="34"/>
                      <a:pt x="13177" y="1"/>
                    </a:cubicBezTo>
                    <a:cubicBezTo>
                      <a:pt x="13176" y="0"/>
                      <a:pt x="13176" y="0"/>
                      <a:pt x="1317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59"/>
              <p:cNvSpPr/>
              <p:nvPr/>
            </p:nvSpPr>
            <p:spPr>
              <a:xfrm>
                <a:off x="10174700" y="3204400"/>
                <a:ext cx="130125" cy="50350"/>
              </a:xfrm>
              <a:custGeom>
                <a:rect b="b" l="l" r="r" t="t"/>
                <a:pathLst>
                  <a:path extrusionOk="0" h="2014" w="5205">
                    <a:moveTo>
                      <a:pt x="1" y="1"/>
                    </a:moveTo>
                    <a:lnTo>
                      <a:pt x="1" y="1"/>
                    </a:lnTo>
                    <a:cubicBezTo>
                      <a:pt x="68" y="301"/>
                      <a:pt x="201" y="601"/>
                      <a:pt x="435" y="868"/>
                    </a:cubicBezTo>
                    <a:cubicBezTo>
                      <a:pt x="1000" y="1621"/>
                      <a:pt x="1863" y="2013"/>
                      <a:pt x="2735" y="2013"/>
                    </a:cubicBezTo>
                    <a:cubicBezTo>
                      <a:pt x="3408" y="2013"/>
                      <a:pt x="4086" y="1781"/>
                      <a:pt x="4638" y="1302"/>
                    </a:cubicBezTo>
                    <a:cubicBezTo>
                      <a:pt x="4871" y="1101"/>
                      <a:pt x="5071" y="835"/>
                      <a:pt x="5205" y="534"/>
                    </a:cubicBezTo>
                    <a:lnTo>
                      <a:pt x="5205" y="534"/>
                    </a:lnTo>
                    <a:cubicBezTo>
                      <a:pt x="4971" y="768"/>
                      <a:pt x="4771" y="968"/>
                      <a:pt x="4504" y="1168"/>
                    </a:cubicBezTo>
                    <a:cubicBezTo>
                      <a:pt x="3982" y="1589"/>
                      <a:pt x="3353" y="1795"/>
                      <a:pt x="2726" y="1795"/>
                    </a:cubicBezTo>
                    <a:cubicBezTo>
                      <a:pt x="1911" y="1795"/>
                      <a:pt x="1100" y="1447"/>
                      <a:pt x="535" y="768"/>
                    </a:cubicBezTo>
                    <a:cubicBezTo>
                      <a:pt x="335" y="501"/>
                      <a:pt x="168" y="267"/>
                      <a:pt x="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59"/>
              <p:cNvSpPr/>
              <p:nvPr/>
            </p:nvSpPr>
            <p:spPr>
              <a:xfrm>
                <a:off x="9859475" y="2001050"/>
                <a:ext cx="93425" cy="312750"/>
              </a:xfrm>
              <a:custGeom>
                <a:rect b="b" l="l" r="r" t="t"/>
                <a:pathLst>
                  <a:path extrusionOk="0" h="12510" w="3737">
                    <a:moveTo>
                      <a:pt x="3270" y="0"/>
                    </a:moveTo>
                    <a:lnTo>
                      <a:pt x="3270" y="0"/>
                    </a:lnTo>
                    <a:cubicBezTo>
                      <a:pt x="1" y="3603"/>
                      <a:pt x="234" y="9173"/>
                      <a:pt x="3737" y="12509"/>
                    </a:cubicBezTo>
                    <a:lnTo>
                      <a:pt x="327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59"/>
              <p:cNvSpPr/>
              <p:nvPr/>
            </p:nvSpPr>
            <p:spPr>
              <a:xfrm>
                <a:off x="9741075" y="2478050"/>
                <a:ext cx="165125" cy="327550"/>
              </a:xfrm>
              <a:custGeom>
                <a:rect b="b" l="l" r="r" t="t"/>
                <a:pathLst>
                  <a:path extrusionOk="0" h="13102" w="6605">
                    <a:moveTo>
                      <a:pt x="2702" y="0"/>
                    </a:moveTo>
                    <a:cubicBezTo>
                      <a:pt x="2702" y="0"/>
                      <a:pt x="467" y="2502"/>
                      <a:pt x="0" y="12176"/>
                    </a:cubicBezTo>
                    <a:cubicBezTo>
                      <a:pt x="0" y="12176"/>
                      <a:pt x="4912" y="13102"/>
                      <a:pt x="6178" y="13102"/>
                    </a:cubicBezTo>
                    <a:cubicBezTo>
                      <a:pt x="6354" y="13102"/>
                      <a:pt x="6459" y="13084"/>
                      <a:pt x="6472" y="13043"/>
                    </a:cubicBezTo>
                    <a:cubicBezTo>
                      <a:pt x="6605" y="12676"/>
                      <a:pt x="2702" y="0"/>
                      <a:pt x="2702" y="0"/>
                    </a:cubicBezTo>
                    <a:close/>
                  </a:path>
                </a:pathLst>
              </a:custGeom>
              <a:solidFill>
                <a:srgbClr val="FF72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59"/>
              <p:cNvSpPr/>
              <p:nvPr/>
            </p:nvSpPr>
            <p:spPr>
              <a:xfrm>
                <a:off x="9741075" y="2478050"/>
                <a:ext cx="165125" cy="327550"/>
              </a:xfrm>
              <a:custGeom>
                <a:rect b="b" l="l" r="r" t="t"/>
                <a:pathLst>
                  <a:path extrusionOk="0" h="13102" w="6605">
                    <a:moveTo>
                      <a:pt x="2702" y="0"/>
                    </a:moveTo>
                    <a:cubicBezTo>
                      <a:pt x="2702" y="0"/>
                      <a:pt x="467" y="2502"/>
                      <a:pt x="0" y="12176"/>
                    </a:cubicBezTo>
                    <a:cubicBezTo>
                      <a:pt x="0" y="12176"/>
                      <a:pt x="4912" y="13102"/>
                      <a:pt x="6178" y="13102"/>
                    </a:cubicBezTo>
                    <a:cubicBezTo>
                      <a:pt x="6354" y="13102"/>
                      <a:pt x="6459" y="13084"/>
                      <a:pt x="6472" y="13043"/>
                    </a:cubicBezTo>
                    <a:cubicBezTo>
                      <a:pt x="6605" y="12676"/>
                      <a:pt x="2702" y="0"/>
                      <a:pt x="270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59"/>
              <p:cNvSpPr/>
              <p:nvPr/>
            </p:nvSpPr>
            <p:spPr>
              <a:xfrm>
                <a:off x="9781925" y="2358800"/>
                <a:ext cx="728875" cy="822275"/>
              </a:xfrm>
              <a:custGeom>
                <a:rect b="b" l="l" r="r" t="t"/>
                <a:pathLst>
                  <a:path extrusionOk="0" h="32891" w="29155">
                    <a:moveTo>
                      <a:pt x="26787" y="0"/>
                    </a:moveTo>
                    <a:cubicBezTo>
                      <a:pt x="22450" y="734"/>
                      <a:pt x="15879" y="1568"/>
                      <a:pt x="15879" y="1568"/>
                    </a:cubicBezTo>
                    <a:lnTo>
                      <a:pt x="14911" y="1635"/>
                    </a:lnTo>
                    <a:cubicBezTo>
                      <a:pt x="14911" y="1635"/>
                      <a:pt x="8140" y="2002"/>
                      <a:pt x="7973" y="2002"/>
                    </a:cubicBezTo>
                    <a:cubicBezTo>
                      <a:pt x="5138" y="2369"/>
                      <a:pt x="1869" y="2569"/>
                      <a:pt x="635" y="5604"/>
                    </a:cubicBezTo>
                    <a:cubicBezTo>
                      <a:pt x="1" y="7239"/>
                      <a:pt x="601" y="9674"/>
                      <a:pt x="1669" y="12176"/>
                    </a:cubicBezTo>
                    <a:lnTo>
                      <a:pt x="4170" y="19881"/>
                    </a:lnTo>
                    <a:cubicBezTo>
                      <a:pt x="5171" y="24151"/>
                      <a:pt x="3570" y="23918"/>
                      <a:pt x="2703" y="28187"/>
                    </a:cubicBezTo>
                    <a:cubicBezTo>
                      <a:pt x="2569" y="28854"/>
                      <a:pt x="2102" y="32324"/>
                      <a:pt x="2102" y="32891"/>
                    </a:cubicBezTo>
                    <a:lnTo>
                      <a:pt x="21650" y="32891"/>
                    </a:lnTo>
                    <a:lnTo>
                      <a:pt x="21349" y="29855"/>
                    </a:lnTo>
                    <a:cubicBezTo>
                      <a:pt x="21349" y="29855"/>
                      <a:pt x="19081" y="18213"/>
                      <a:pt x="19114" y="18080"/>
                    </a:cubicBezTo>
                    <a:lnTo>
                      <a:pt x="19481" y="17346"/>
                    </a:lnTo>
                    <a:cubicBezTo>
                      <a:pt x="20382" y="15378"/>
                      <a:pt x="20415" y="13143"/>
                      <a:pt x="19548" y="11175"/>
                    </a:cubicBezTo>
                    <a:lnTo>
                      <a:pt x="29155" y="7906"/>
                    </a:lnTo>
                    <a:lnTo>
                      <a:pt x="26787" y="0"/>
                    </a:lnTo>
                    <a:close/>
                  </a:path>
                </a:pathLst>
              </a:custGeom>
              <a:solidFill>
                <a:srgbClr val="FF72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59"/>
              <p:cNvSpPr/>
              <p:nvPr/>
            </p:nvSpPr>
            <p:spPr>
              <a:xfrm>
                <a:off x="9781925" y="2358800"/>
                <a:ext cx="728875" cy="822275"/>
              </a:xfrm>
              <a:custGeom>
                <a:rect b="b" l="l" r="r" t="t"/>
                <a:pathLst>
                  <a:path extrusionOk="0" h="32891" w="29155">
                    <a:moveTo>
                      <a:pt x="26787" y="0"/>
                    </a:moveTo>
                    <a:cubicBezTo>
                      <a:pt x="22450" y="734"/>
                      <a:pt x="15879" y="1568"/>
                      <a:pt x="15879" y="1568"/>
                    </a:cubicBezTo>
                    <a:lnTo>
                      <a:pt x="14911" y="1635"/>
                    </a:lnTo>
                    <a:cubicBezTo>
                      <a:pt x="14911" y="1635"/>
                      <a:pt x="8140" y="2002"/>
                      <a:pt x="7973" y="2002"/>
                    </a:cubicBezTo>
                    <a:cubicBezTo>
                      <a:pt x="5138" y="2369"/>
                      <a:pt x="1869" y="2569"/>
                      <a:pt x="635" y="5604"/>
                    </a:cubicBezTo>
                    <a:cubicBezTo>
                      <a:pt x="1" y="7239"/>
                      <a:pt x="601" y="9674"/>
                      <a:pt x="1669" y="12176"/>
                    </a:cubicBezTo>
                    <a:lnTo>
                      <a:pt x="4170" y="19881"/>
                    </a:lnTo>
                    <a:cubicBezTo>
                      <a:pt x="5171" y="24151"/>
                      <a:pt x="3570" y="23918"/>
                      <a:pt x="2703" y="28187"/>
                    </a:cubicBezTo>
                    <a:cubicBezTo>
                      <a:pt x="2569" y="28854"/>
                      <a:pt x="2102" y="32324"/>
                      <a:pt x="2102" y="32891"/>
                    </a:cubicBezTo>
                    <a:lnTo>
                      <a:pt x="21650" y="32891"/>
                    </a:lnTo>
                    <a:lnTo>
                      <a:pt x="21349" y="29855"/>
                    </a:lnTo>
                    <a:cubicBezTo>
                      <a:pt x="21349" y="29855"/>
                      <a:pt x="19081" y="18213"/>
                      <a:pt x="19114" y="18080"/>
                    </a:cubicBezTo>
                    <a:lnTo>
                      <a:pt x="19481" y="17346"/>
                    </a:lnTo>
                    <a:cubicBezTo>
                      <a:pt x="20382" y="15378"/>
                      <a:pt x="20415" y="13143"/>
                      <a:pt x="19548" y="11175"/>
                    </a:cubicBezTo>
                    <a:lnTo>
                      <a:pt x="29155" y="7906"/>
                    </a:lnTo>
                    <a:lnTo>
                      <a:pt x="2678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59"/>
              <p:cNvSpPr/>
              <p:nvPr/>
            </p:nvSpPr>
            <p:spPr>
              <a:xfrm>
                <a:off x="10233925" y="2559775"/>
                <a:ext cx="273550" cy="97600"/>
              </a:xfrm>
              <a:custGeom>
                <a:rect b="b" l="l" r="r" t="t"/>
                <a:pathLst>
                  <a:path extrusionOk="0" h="3904" w="10942">
                    <a:moveTo>
                      <a:pt x="10941" y="0"/>
                    </a:moveTo>
                    <a:lnTo>
                      <a:pt x="10941" y="0"/>
                    </a:lnTo>
                    <a:cubicBezTo>
                      <a:pt x="10808" y="34"/>
                      <a:pt x="10675" y="67"/>
                      <a:pt x="10508" y="101"/>
                    </a:cubicBezTo>
                    <a:cubicBezTo>
                      <a:pt x="10241" y="201"/>
                      <a:pt x="9841" y="301"/>
                      <a:pt x="9307" y="467"/>
                    </a:cubicBezTo>
                    <a:cubicBezTo>
                      <a:pt x="8306" y="768"/>
                      <a:pt x="6905" y="1168"/>
                      <a:pt x="5371" y="1668"/>
                    </a:cubicBezTo>
                    <a:cubicBezTo>
                      <a:pt x="4070" y="2069"/>
                      <a:pt x="2769" y="2569"/>
                      <a:pt x="1501" y="3103"/>
                    </a:cubicBezTo>
                    <a:cubicBezTo>
                      <a:pt x="1001" y="3336"/>
                      <a:pt x="634" y="3536"/>
                      <a:pt x="367" y="3670"/>
                    </a:cubicBezTo>
                    <a:cubicBezTo>
                      <a:pt x="234" y="3736"/>
                      <a:pt x="100" y="3803"/>
                      <a:pt x="0" y="3903"/>
                    </a:cubicBezTo>
                    <a:cubicBezTo>
                      <a:pt x="134" y="3870"/>
                      <a:pt x="267" y="3803"/>
                      <a:pt x="401" y="3736"/>
                    </a:cubicBezTo>
                    <a:cubicBezTo>
                      <a:pt x="667" y="3636"/>
                      <a:pt x="1068" y="3470"/>
                      <a:pt x="1568" y="3269"/>
                    </a:cubicBezTo>
                    <a:cubicBezTo>
                      <a:pt x="2502" y="2869"/>
                      <a:pt x="3903" y="2369"/>
                      <a:pt x="5438" y="1868"/>
                    </a:cubicBezTo>
                    <a:cubicBezTo>
                      <a:pt x="6972" y="1368"/>
                      <a:pt x="8373" y="934"/>
                      <a:pt x="9374" y="601"/>
                    </a:cubicBezTo>
                    <a:cubicBezTo>
                      <a:pt x="9874" y="434"/>
                      <a:pt x="10274" y="267"/>
                      <a:pt x="10541" y="167"/>
                    </a:cubicBezTo>
                    <a:cubicBezTo>
                      <a:pt x="10675" y="134"/>
                      <a:pt x="10808" y="67"/>
                      <a:pt x="109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59"/>
              <p:cNvSpPr/>
              <p:nvPr/>
            </p:nvSpPr>
            <p:spPr>
              <a:xfrm>
                <a:off x="9832800" y="2452200"/>
                <a:ext cx="646325" cy="5025"/>
              </a:xfrm>
              <a:custGeom>
                <a:rect b="b" l="l" r="r" t="t"/>
                <a:pathLst>
                  <a:path extrusionOk="0" h="201" w="25853">
                    <a:moveTo>
                      <a:pt x="12943" y="0"/>
                    </a:moveTo>
                    <a:cubicBezTo>
                      <a:pt x="5805" y="0"/>
                      <a:pt x="1" y="34"/>
                      <a:pt x="1" y="100"/>
                    </a:cubicBezTo>
                    <a:cubicBezTo>
                      <a:pt x="1" y="167"/>
                      <a:pt x="5805" y="201"/>
                      <a:pt x="12943" y="201"/>
                    </a:cubicBezTo>
                    <a:cubicBezTo>
                      <a:pt x="20082" y="201"/>
                      <a:pt x="25852" y="167"/>
                      <a:pt x="25852" y="100"/>
                    </a:cubicBezTo>
                    <a:cubicBezTo>
                      <a:pt x="25852" y="34"/>
                      <a:pt x="20082" y="0"/>
                      <a:pt x="1294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59"/>
              <p:cNvSpPr/>
              <p:nvPr/>
            </p:nvSpPr>
            <p:spPr>
              <a:xfrm>
                <a:off x="9776100" y="2548100"/>
                <a:ext cx="718025" cy="5025"/>
              </a:xfrm>
              <a:custGeom>
                <a:rect b="b" l="l" r="r" t="t"/>
                <a:pathLst>
                  <a:path extrusionOk="0" h="201" w="28721">
                    <a:moveTo>
                      <a:pt x="14344" y="0"/>
                    </a:moveTo>
                    <a:cubicBezTo>
                      <a:pt x="6405" y="0"/>
                      <a:pt x="0" y="34"/>
                      <a:pt x="0" y="101"/>
                    </a:cubicBezTo>
                    <a:cubicBezTo>
                      <a:pt x="0" y="167"/>
                      <a:pt x="6405" y="201"/>
                      <a:pt x="14344" y="201"/>
                    </a:cubicBezTo>
                    <a:cubicBezTo>
                      <a:pt x="22283" y="201"/>
                      <a:pt x="28721" y="167"/>
                      <a:pt x="28721" y="101"/>
                    </a:cubicBezTo>
                    <a:cubicBezTo>
                      <a:pt x="28721" y="34"/>
                      <a:pt x="22283" y="0"/>
                      <a:pt x="1434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59"/>
              <p:cNvSpPr/>
              <p:nvPr/>
            </p:nvSpPr>
            <p:spPr>
              <a:xfrm>
                <a:off x="9756925" y="2657025"/>
                <a:ext cx="60050" cy="5650"/>
              </a:xfrm>
              <a:custGeom>
                <a:rect b="b" l="l" r="r" t="t"/>
                <a:pathLst>
                  <a:path extrusionOk="0" h="226" w="2402">
                    <a:moveTo>
                      <a:pt x="882" y="1"/>
                    </a:moveTo>
                    <a:cubicBezTo>
                      <a:pt x="569" y="1"/>
                      <a:pt x="275" y="38"/>
                      <a:pt x="0" y="113"/>
                    </a:cubicBezTo>
                    <a:cubicBezTo>
                      <a:pt x="275" y="188"/>
                      <a:pt x="569" y="226"/>
                      <a:pt x="882" y="226"/>
                    </a:cubicBezTo>
                    <a:cubicBezTo>
                      <a:pt x="986" y="226"/>
                      <a:pt x="1092" y="222"/>
                      <a:pt x="1201" y="213"/>
                    </a:cubicBezTo>
                    <a:cubicBezTo>
                      <a:pt x="1301" y="222"/>
                      <a:pt x="1401" y="226"/>
                      <a:pt x="1501" y="226"/>
                    </a:cubicBezTo>
                    <a:cubicBezTo>
                      <a:pt x="1801" y="226"/>
                      <a:pt x="2102" y="188"/>
                      <a:pt x="2402" y="113"/>
                    </a:cubicBezTo>
                    <a:cubicBezTo>
                      <a:pt x="2102" y="38"/>
                      <a:pt x="1801" y="1"/>
                      <a:pt x="1501" y="1"/>
                    </a:cubicBezTo>
                    <a:cubicBezTo>
                      <a:pt x="1401" y="1"/>
                      <a:pt x="1301" y="5"/>
                      <a:pt x="1201" y="13"/>
                    </a:cubicBezTo>
                    <a:cubicBezTo>
                      <a:pt x="1092" y="5"/>
                      <a:pt x="986" y="1"/>
                      <a:pt x="88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59"/>
              <p:cNvSpPr/>
              <p:nvPr/>
            </p:nvSpPr>
            <p:spPr>
              <a:xfrm>
                <a:off x="9816125" y="2660675"/>
                <a:ext cx="469525" cy="5025"/>
              </a:xfrm>
              <a:custGeom>
                <a:rect b="b" l="l" r="r" t="t"/>
                <a:pathLst>
                  <a:path extrusionOk="0" h="201" w="18781">
                    <a:moveTo>
                      <a:pt x="9374" y="1"/>
                    </a:moveTo>
                    <a:cubicBezTo>
                      <a:pt x="4203" y="1"/>
                      <a:pt x="0" y="34"/>
                      <a:pt x="0" y="101"/>
                    </a:cubicBezTo>
                    <a:cubicBezTo>
                      <a:pt x="0" y="167"/>
                      <a:pt x="4203" y="201"/>
                      <a:pt x="9374" y="201"/>
                    </a:cubicBezTo>
                    <a:cubicBezTo>
                      <a:pt x="14577" y="201"/>
                      <a:pt x="18780" y="167"/>
                      <a:pt x="18780" y="101"/>
                    </a:cubicBezTo>
                    <a:cubicBezTo>
                      <a:pt x="18780" y="34"/>
                      <a:pt x="14577" y="1"/>
                      <a:pt x="937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59"/>
              <p:cNvSpPr/>
              <p:nvPr/>
            </p:nvSpPr>
            <p:spPr>
              <a:xfrm>
                <a:off x="9853650" y="2773250"/>
                <a:ext cx="422000" cy="5050"/>
              </a:xfrm>
              <a:custGeom>
                <a:rect b="b" l="l" r="r" t="t"/>
                <a:pathLst>
                  <a:path extrusionOk="0" h="202" w="16880">
                    <a:moveTo>
                      <a:pt x="8440" y="1"/>
                    </a:moveTo>
                    <a:cubicBezTo>
                      <a:pt x="3770" y="1"/>
                      <a:pt x="0" y="34"/>
                      <a:pt x="0" y="101"/>
                    </a:cubicBezTo>
                    <a:cubicBezTo>
                      <a:pt x="0" y="168"/>
                      <a:pt x="3770" y="201"/>
                      <a:pt x="8440" y="201"/>
                    </a:cubicBezTo>
                    <a:cubicBezTo>
                      <a:pt x="13076" y="201"/>
                      <a:pt x="16879" y="168"/>
                      <a:pt x="16879" y="101"/>
                    </a:cubicBezTo>
                    <a:cubicBezTo>
                      <a:pt x="16879" y="34"/>
                      <a:pt x="13110" y="1"/>
                      <a:pt x="84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59"/>
              <p:cNvSpPr/>
              <p:nvPr/>
            </p:nvSpPr>
            <p:spPr>
              <a:xfrm>
                <a:off x="9890350" y="2877500"/>
                <a:ext cx="381950" cy="5025"/>
              </a:xfrm>
              <a:custGeom>
                <a:rect b="b" l="l" r="r" t="t"/>
                <a:pathLst>
                  <a:path extrusionOk="0" h="201" w="15278">
                    <a:moveTo>
                      <a:pt x="7639" y="1"/>
                    </a:moveTo>
                    <a:cubicBezTo>
                      <a:pt x="3403" y="1"/>
                      <a:pt x="0" y="34"/>
                      <a:pt x="0" y="101"/>
                    </a:cubicBezTo>
                    <a:cubicBezTo>
                      <a:pt x="0" y="167"/>
                      <a:pt x="3436" y="201"/>
                      <a:pt x="7639" y="201"/>
                    </a:cubicBezTo>
                    <a:cubicBezTo>
                      <a:pt x="11875" y="201"/>
                      <a:pt x="15278" y="167"/>
                      <a:pt x="15278" y="101"/>
                    </a:cubicBezTo>
                    <a:cubicBezTo>
                      <a:pt x="15278" y="34"/>
                      <a:pt x="11875" y="1"/>
                      <a:pt x="763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59"/>
              <p:cNvSpPr/>
              <p:nvPr/>
            </p:nvSpPr>
            <p:spPr>
              <a:xfrm>
                <a:off x="9880325" y="2961725"/>
                <a:ext cx="408650" cy="5025"/>
              </a:xfrm>
              <a:custGeom>
                <a:rect b="b" l="l" r="r" t="t"/>
                <a:pathLst>
                  <a:path extrusionOk="0" h="201" w="16346">
                    <a:moveTo>
                      <a:pt x="8173" y="1"/>
                    </a:moveTo>
                    <a:cubicBezTo>
                      <a:pt x="3670" y="1"/>
                      <a:pt x="1" y="34"/>
                      <a:pt x="1" y="101"/>
                    </a:cubicBezTo>
                    <a:cubicBezTo>
                      <a:pt x="1" y="167"/>
                      <a:pt x="3670" y="201"/>
                      <a:pt x="8173" y="201"/>
                    </a:cubicBezTo>
                    <a:cubicBezTo>
                      <a:pt x="12677" y="201"/>
                      <a:pt x="16346" y="167"/>
                      <a:pt x="16346" y="101"/>
                    </a:cubicBezTo>
                    <a:cubicBezTo>
                      <a:pt x="16346" y="34"/>
                      <a:pt x="12677" y="1"/>
                      <a:pt x="817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p59"/>
              <p:cNvSpPr/>
              <p:nvPr/>
            </p:nvSpPr>
            <p:spPr>
              <a:xfrm>
                <a:off x="9850325" y="3069300"/>
                <a:ext cx="465350" cy="5025"/>
              </a:xfrm>
              <a:custGeom>
                <a:rect b="b" l="l" r="r" t="t"/>
                <a:pathLst>
                  <a:path extrusionOk="0" h="201" w="18614">
                    <a:moveTo>
                      <a:pt x="9307" y="1"/>
                    </a:moveTo>
                    <a:cubicBezTo>
                      <a:pt x="4170" y="1"/>
                      <a:pt x="0" y="34"/>
                      <a:pt x="0" y="101"/>
                    </a:cubicBezTo>
                    <a:cubicBezTo>
                      <a:pt x="0" y="168"/>
                      <a:pt x="4170" y="201"/>
                      <a:pt x="9307" y="201"/>
                    </a:cubicBezTo>
                    <a:cubicBezTo>
                      <a:pt x="14444" y="201"/>
                      <a:pt x="18613" y="168"/>
                      <a:pt x="18613" y="101"/>
                    </a:cubicBezTo>
                    <a:cubicBezTo>
                      <a:pt x="18613" y="34"/>
                      <a:pt x="14444" y="1"/>
                      <a:pt x="930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59"/>
              <p:cNvSpPr/>
              <p:nvPr/>
            </p:nvSpPr>
            <p:spPr>
              <a:xfrm>
                <a:off x="9796100" y="2594800"/>
                <a:ext cx="86750" cy="252700"/>
              </a:xfrm>
              <a:custGeom>
                <a:rect b="b" l="l" r="r" t="t"/>
                <a:pathLst>
                  <a:path extrusionOk="0" h="10108" w="3470">
                    <a:moveTo>
                      <a:pt x="1" y="0"/>
                    </a:moveTo>
                    <a:cubicBezTo>
                      <a:pt x="1" y="134"/>
                      <a:pt x="34" y="267"/>
                      <a:pt x="68" y="401"/>
                    </a:cubicBezTo>
                    <a:cubicBezTo>
                      <a:pt x="134" y="701"/>
                      <a:pt x="234" y="1068"/>
                      <a:pt x="368" y="1535"/>
                    </a:cubicBezTo>
                    <a:cubicBezTo>
                      <a:pt x="635" y="2469"/>
                      <a:pt x="1035" y="3736"/>
                      <a:pt x="1535" y="5104"/>
                    </a:cubicBezTo>
                    <a:cubicBezTo>
                      <a:pt x="2036" y="6505"/>
                      <a:pt x="2536" y="7739"/>
                      <a:pt x="2870" y="8640"/>
                    </a:cubicBezTo>
                    <a:lnTo>
                      <a:pt x="3303" y="9707"/>
                    </a:lnTo>
                    <a:cubicBezTo>
                      <a:pt x="3337" y="9841"/>
                      <a:pt x="3403" y="9974"/>
                      <a:pt x="3470" y="10108"/>
                    </a:cubicBezTo>
                    <a:cubicBezTo>
                      <a:pt x="3437" y="9941"/>
                      <a:pt x="3403" y="9808"/>
                      <a:pt x="3370" y="9674"/>
                    </a:cubicBezTo>
                    <a:cubicBezTo>
                      <a:pt x="3270" y="9441"/>
                      <a:pt x="3170" y="9040"/>
                      <a:pt x="3003" y="8607"/>
                    </a:cubicBezTo>
                    <a:cubicBezTo>
                      <a:pt x="2736" y="7673"/>
                      <a:pt x="2269" y="6438"/>
                      <a:pt x="1769" y="5037"/>
                    </a:cubicBezTo>
                    <a:cubicBezTo>
                      <a:pt x="1235" y="3670"/>
                      <a:pt x="801" y="2402"/>
                      <a:pt x="501" y="1468"/>
                    </a:cubicBezTo>
                    <a:cubicBezTo>
                      <a:pt x="368" y="968"/>
                      <a:pt x="201" y="467"/>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74" name="Google Shape;1874;p59"/>
            <p:cNvSpPr/>
            <p:nvPr/>
          </p:nvSpPr>
          <p:spPr>
            <a:xfrm>
              <a:off x="7520279" y="4796150"/>
              <a:ext cx="64458" cy="49015"/>
            </a:xfrm>
            <a:custGeom>
              <a:rect b="b" l="l" r="r" t="t"/>
              <a:pathLst>
                <a:path extrusionOk="0" h="1674" w="2202">
                  <a:moveTo>
                    <a:pt x="149" y="1"/>
                  </a:moveTo>
                  <a:cubicBezTo>
                    <a:pt x="99" y="1"/>
                    <a:pt x="50" y="3"/>
                    <a:pt x="0" y="6"/>
                  </a:cubicBezTo>
                  <a:lnTo>
                    <a:pt x="0" y="1674"/>
                  </a:lnTo>
                  <a:lnTo>
                    <a:pt x="2202" y="1674"/>
                  </a:lnTo>
                  <a:cubicBezTo>
                    <a:pt x="2069" y="1173"/>
                    <a:pt x="1802" y="740"/>
                    <a:pt x="1401" y="440"/>
                  </a:cubicBezTo>
                  <a:cubicBezTo>
                    <a:pt x="1041" y="139"/>
                    <a:pt x="599" y="1"/>
                    <a:pt x="14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59"/>
            <p:cNvSpPr/>
            <p:nvPr/>
          </p:nvSpPr>
          <p:spPr>
            <a:xfrm>
              <a:off x="7520279" y="4818781"/>
              <a:ext cx="301741" cy="32120"/>
            </a:xfrm>
            <a:custGeom>
              <a:rect b="b" l="l" r="r" t="t"/>
              <a:pathLst>
                <a:path extrusionOk="0" h="1097" w="10308">
                  <a:moveTo>
                    <a:pt x="8506" y="0"/>
                  </a:moveTo>
                  <a:cubicBezTo>
                    <a:pt x="8173" y="34"/>
                    <a:pt x="7973" y="801"/>
                    <a:pt x="7973" y="801"/>
                  </a:cubicBezTo>
                  <a:lnTo>
                    <a:pt x="0" y="834"/>
                  </a:lnTo>
                  <a:lnTo>
                    <a:pt x="0" y="968"/>
                  </a:lnTo>
                  <a:cubicBezTo>
                    <a:pt x="1150" y="1056"/>
                    <a:pt x="2845" y="1097"/>
                    <a:pt x="4518" y="1097"/>
                  </a:cubicBezTo>
                  <a:cubicBezTo>
                    <a:pt x="7263" y="1097"/>
                    <a:pt x="9950" y="987"/>
                    <a:pt x="10074" y="801"/>
                  </a:cubicBezTo>
                  <a:cubicBezTo>
                    <a:pt x="10308" y="501"/>
                    <a:pt x="8506" y="0"/>
                    <a:pt x="850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59"/>
            <p:cNvSpPr/>
            <p:nvPr/>
          </p:nvSpPr>
          <p:spPr>
            <a:xfrm>
              <a:off x="7517351" y="4838308"/>
              <a:ext cx="295886" cy="6617"/>
            </a:xfrm>
            <a:custGeom>
              <a:rect b="b" l="l" r="r" t="t"/>
              <a:pathLst>
                <a:path extrusionOk="0" h="226" w="10108">
                  <a:moveTo>
                    <a:pt x="9807" y="0"/>
                  </a:moveTo>
                  <a:lnTo>
                    <a:pt x="8707" y="67"/>
                  </a:lnTo>
                  <a:cubicBezTo>
                    <a:pt x="7806" y="67"/>
                    <a:pt x="6505" y="134"/>
                    <a:pt x="5104" y="134"/>
                  </a:cubicBezTo>
                  <a:cubicBezTo>
                    <a:pt x="4637" y="145"/>
                    <a:pt x="4185" y="149"/>
                    <a:pt x="3755" y="149"/>
                  </a:cubicBezTo>
                  <a:cubicBezTo>
                    <a:pt x="2895" y="149"/>
                    <a:pt x="2124" y="134"/>
                    <a:pt x="1501" y="134"/>
                  </a:cubicBezTo>
                  <a:lnTo>
                    <a:pt x="0" y="134"/>
                  </a:lnTo>
                  <a:lnTo>
                    <a:pt x="34" y="167"/>
                  </a:lnTo>
                  <a:lnTo>
                    <a:pt x="434" y="167"/>
                  </a:lnTo>
                  <a:lnTo>
                    <a:pt x="1501" y="200"/>
                  </a:lnTo>
                  <a:cubicBezTo>
                    <a:pt x="1968" y="217"/>
                    <a:pt x="2519" y="225"/>
                    <a:pt x="3128" y="225"/>
                  </a:cubicBezTo>
                  <a:cubicBezTo>
                    <a:pt x="3736" y="225"/>
                    <a:pt x="4403" y="217"/>
                    <a:pt x="5104" y="200"/>
                  </a:cubicBezTo>
                  <a:cubicBezTo>
                    <a:pt x="6505" y="167"/>
                    <a:pt x="7806" y="134"/>
                    <a:pt x="8707" y="100"/>
                  </a:cubicBezTo>
                  <a:lnTo>
                    <a:pt x="9807" y="34"/>
                  </a:lnTo>
                  <a:lnTo>
                    <a:pt x="1010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59"/>
            <p:cNvSpPr/>
            <p:nvPr/>
          </p:nvSpPr>
          <p:spPr>
            <a:xfrm>
              <a:off x="7753654" y="4816819"/>
              <a:ext cx="17622" cy="28343"/>
            </a:xfrm>
            <a:custGeom>
              <a:rect b="b" l="l" r="r" t="t"/>
              <a:pathLst>
                <a:path extrusionOk="0" h="968" w="602">
                  <a:moveTo>
                    <a:pt x="601" y="0"/>
                  </a:moveTo>
                  <a:lnTo>
                    <a:pt x="601" y="0"/>
                  </a:lnTo>
                  <a:cubicBezTo>
                    <a:pt x="234" y="167"/>
                    <a:pt x="1" y="568"/>
                    <a:pt x="34" y="968"/>
                  </a:cubicBezTo>
                  <a:cubicBezTo>
                    <a:pt x="67" y="768"/>
                    <a:pt x="134" y="601"/>
                    <a:pt x="234" y="434"/>
                  </a:cubicBezTo>
                  <a:cubicBezTo>
                    <a:pt x="334" y="267"/>
                    <a:pt x="468" y="134"/>
                    <a:pt x="60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59"/>
            <p:cNvSpPr/>
            <p:nvPr/>
          </p:nvSpPr>
          <p:spPr>
            <a:xfrm>
              <a:off x="7701897" y="4804113"/>
              <a:ext cx="9806" cy="14699"/>
            </a:xfrm>
            <a:custGeom>
              <a:rect b="b" l="l" r="r" t="t"/>
              <a:pathLst>
                <a:path extrusionOk="0" h="502" w="335">
                  <a:moveTo>
                    <a:pt x="334" y="1"/>
                  </a:moveTo>
                  <a:cubicBezTo>
                    <a:pt x="301" y="1"/>
                    <a:pt x="234" y="101"/>
                    <a:pt x="134" y="234"/>
                  </a:cubicBezTo>
                  <a:cubicBezTo>
                    <a:pt x="68" y="368"/>
                    <a:pt x="1" y="501"/>
                    <a:pt x="34" y="501"/>
                  </a:cubicBezTo>
                  <a:cubicBezTo>
                    <a:pt x="34" y="501"/>
                    <a:pt x="134" y="434"/>
                    <a:pt x="201" y="301"/>
                  </a:cubicBezTo>
                  <a:cubicBezTo>
                    <a:pt x="301" y="134"/>
                    <a:pt x="334" y="34"/>
                    <a:pt x="33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59"/>
            <p:cNvSpPr/>
            <p:nvPr/>
          </p:nvSpPr>
          <p:spPr>
            <a:xfrm>
              <a:off x="7687260" y="4801917"/>
              <a:ext cx="11738" cy="10043"/>
            </a:xfrm>
            <a:custGeom>
              <a:rect b="b" l="l" r="r" t="t"/>
              <a:pathLst>
                <a:path extrusionOk="0" h="343" w="401">
                  <a:moveTo>
                    <a:pt x="380" y="0"/>
                  </a:moveTo>
                  <a:cubicBezTo>
                    <a:pt x="343" y="0"/>
                    <a:pt x="283" y="60"/>
                    <a:pt x="201" y="143"/>
                  </a:cubicBezTo>
                  <a:cubicBezTo>
                    <a:pt x="101" y="243"/>
                    <a:pt x="0" y="343"/>
                    <a:pt x="34" y="343"/>
                  </a:cubicBezTo>
                  <a:cubicBezTo>
                    <a:pt x="34" y="343"/>
                    <a:pt x="134" y="309"/>
                    <a:pt x="234" y="209"/>
                  </a:cubicBezTo>
                  <a:cubicBezTo>
                    <a:pt x="334" y="109"/>
                    <a:pt x="401" y="9"/>
                    <a:pt x="401" y="9"/>
                  </a:cubicBezTo>
                  <a:cubicBezTo>
                    <a:pt x="395" y="3"/>
                    <a:pt x="388" y="0"/>
                    <a:pt x="38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59"/>
            <p:cNvSpPr/>
            <p:nvPr/>
          </p:nvSpPr>
          <p:spPr>
            <a:xfrm>
              <a:off x="7606199" y="4827125"/>
              <a:ext cx="50817" cy="2811"/>
            </a:xfrm>
            <a:custGeom>
              <a:rect b="b" l="l" r="r" t="t"/>
              <a:pathLst>
                <a:path extrusionOk="0" h="96" w="1736">
                  <a:moveTo>
                    <a:pt x="1614" y="1"/>
                  </a:moveTo>
                  <a:cubicBezTo>
                    <a:pt x="1461" y="1"/>
                    <a:pt x="1179" y="15"/>
                    <a:pt x="868" y="15"/>
                  </a:cubicBezTo>
                  <a:lnTo>
                    <a:pt x="1" y="15"/>
                  </a:lnTo>
                  <a:cubicBezTo>
                    <a:pt x="196" y="64"/>
                    <a:pt x="409" y="95"/>
                    <a:pt x="627" y="95"/>
                  </a:cubicBezTo>
                  <a:cubicBezTo>
                    <a:pt x="707" y="95"/>
                    <a:pt x="788" y="91"/>
                    <a:pt x="868" y="82"/>
                  </a:cubicBezTo>
                  <a:cubicBezTo>
                    <a:pt x="949" y="91"/>
                    <a:pt x="1029" y="95"/>
                    <a:pt x="1109" y="95"/>
                  </a:cubicBezTo>
                  <a:cubicBezTo>
                    <a:pt x="1327" y="95"/>
                    <a:pt x="1540" y="64"/>
                    <a:pt x="1735" y="15"/>
                  </a:cubicBezTo>
                  <a:cubicBezTo>
                    <a:pt x="1735" y="4"/>
                    <a:pt x="1691" y="1"/>
                    <a:pt x="161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59"/>
            <p:cNvSpPr/>
            <p:nvPr/>
          </p:nvSpPr>
          <p:spPr>
            <a:xfrm>
              <a:off x="7572036" y="4828296"/>
              <a:ext cx="4918" cy="10043"/>
            </a:xfrm>
            <a:custGeom>
              <a:rect b="b" l="l" r="r" t="t"/>
              <a:pathLst>
                <a:path extrusionOk="0" h="343" w="168">
                  <a:moveTo>
                    <a:pt x="6" y="0"/>
                  </a:moveTo>
                  <a:cubicBezTo>
                    <a:pt x="2" y="0"/>
                    <a:pt x="0" y="3"/>
                    <a:pt x="0" y="9"/>
                  </a:cubicBezTo>
                  <a:cubicBezTo>
                    <a:pt x="0" y="9"/>
                    <a:pt x="34" y="75"/>
                    <a:pt x="67" y="176"/>
                  </a:cubicBezTo>
                  <a:cubicBezTo>
                    <a:pt x="100" y="276"/>
                    <a:pt x="134" y="342"/>
                    <a:pt x="134" y="342"/>
                  </a:cubicBezTo>
                  <a:cubicBezTo>
                    <a:pt x="167" y="342"/>
                    <a:pt x="167" y="242"/>
                    <a:pt x="134" y="142"/>
                  </a:cubicBezTo>
                  <a:cubicBezTo>
                    <a:pt x="79" y="60"/>
                    <a:pt x="24" y="0"/>
                    <a:pt x="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59"/>
            <p:cNvSpPr/>
            <p:nvPr/>
          </p:nvSpPr>
          <p:spPr>
            <a:xfrm>
              <a:off x="7558365" y="4811930"/>
              <a:ext cx="6850" cy="6881"/>
            </a:xfrm>
            <a:custGeom>
              <a:rect b="b" l="l" r="r" t="t"/>
              <a:pathLst>
                <a:path extrusionOk="0" h="235" w="234">
                  <a:moveTo>
                    <a:pt x="0" y="1"/>
                  </a:moveTo>
                  <a:cubicBezTo>
                    <a:pt x="0" y="1"/>
                    <a:pt x="34" y="101"/>
                    <a:pt x="100" y="134"/>
                  </a:cubicBezTo>
                  <a:cubicBezTo>
                    <a:pt x="167" y="201"/>
                    <a:pt x="234" y="234"/>
                    <a:pt x="234" y="234"/>
                  </a:cubicBezTo>
                  <a:cubicBezTo>
                    <a:pt x="234" y="234"/>
                    <a:pt x="200" y="167"/>
                    <a:pt x="134" y="101"/>
                  </a:cubicBezTo>
                  <a:cubicBezTo>
                    <a:pt x="67" y="34"/>
                    <a:pt x="34" y="1"/>
                    <a:pt x="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59"/>
            <p:cNvSpPr/>
            <p:nvPr/>
          </p:nvSpPr>
          <p:spPr>
            <a:xfrm>
              <a:off x="7539805" y="4803850"/>
              <a:ext cx="10772" cy="4216"/>
            </a:xfrm>
            <a:custGeom>
              <a:rect b="b" l="l" r="r" t="t"/>
              <a:pathLst>
                <a:path extrusionOk="0" h="144" w="368">
                  <a:moveTo>
                    <a:pt x="129" y="0"/>
                  </a:moveTo>
                  <a:cubicBezTo>
                    <a:pt x="43" y="0"/>
                    <a:pt x="1" y="43"/>
                    <a:pt x="1" y="43"/>
                  </a:cubicBezTo>
                  <a:cubicBezTo>
                    <a:pt x="1" y="43"/>
                    <a:pt x="101" y="43"/>
                    <a:pt x="167" y="77"/>
                  </a:cubicBezTo>
                  <a:cubicBezTo>
                    <a:pt x="267" y="110"/>
                    <a:pt x="334" y="143"/>
                    <a:pt x="334" y="143"/>
                  </a:cubicBezTo>
                  <a:cubicBezTo>
                    <a:pt x="367" y="110"/>
                    <a:pt x="301" y="43"/>
                    <a:pt x="201" y="10"/>
                  </a:cubicBezTo>
                  <a:cubicBezTo>
                    <a:pt x="174" y="3"/>
                    <a:pt x="150" y="0"/>
                    <a:pt x="12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59"/>
            <p:cNvSpPr/>
            <p:nvPr/>
          </p:nvSpPr>
          <p:spPr>
            <a:xfrm>
              <a:off x="7526133" y="4801449"/>
              <a:ext cx="5884" cy="2694"/>
            </a:xfrm>
            <a:custGeom>
              <a:rect b="b" l="l" r="r" t="t"/>
              <a:pathLst>
                <a:path extrusionOk="0" h="92" w="201">
                  <a:moveTo>
                    <a:pt x="51" y="0"/>
                  </a:moveTo>
                  <a:cubicBezTo>
                    <a:pt x="34" y="0"/>
                    <a:pt x="17" y="8"/>
                    <a:pt x="1" y="25"/>
                  </a:cubicBezTo>
                  <a:cubicBezTo>
                    <a:pt x="1" y="25"/>
                    <a:pt x="34" y="58"/>
                    <a:pt x="101" y="92"/>
                  </a:cubicBezTo>
                  <a:lnTo>
                    <a:pt x="201" y="92"/>
                  </a:lnTo>
                  <a:cubicBezTo>
                    <a:pt x="201" y="58"/>
                    <a:pt x="167" y="25"/>
                    <a:pt x="101" y="25"/>
                  </a:cubicBezTo>
                  <a:cubicBezTo>
                    <a:pt x="84" y="8"/>
                    <a:pt x="67" y="0"/>
                    <a:pt x="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59"/>
            <p:cNvSpPr/>
            <p:nvPr/>
          </p:nvSpPr>
          <p:spPr>
            <a:xfrm>
              <a:off x="7096122" y="4828803"/>
              <a:ext cx="30326" cy="12239"/>
            </a:xfrm>
            <a:custGeom>
              <a:rect b="b" l="l" r="r" t="t"/>
              <a:pathLst>
                <a:path extrusionOk="0" h="418" w="1036">
                  <a:moveTo>
                    <a:pt x="764" y="1"/>
                  </a:moveTo>
                  <a:cubicBezTo>
                    <a:pt x="668" y="1"/>
                    <a:pt x="568" y="17"/>
                    <a:pt x="468" y="51"/>
                  </a:cubicBezTo>
                  <a:cubicBezTo>
                    <a:pt x="268" y="118"/>
                    <a:pt x="101" y="251"/>
                    <a:pt x="1" y="418"/>
                  </a:cubicBezTo>
                  <a:cubicBezTo>
                    <a:pt x="168" y="318"/>
                    <a:pt x="335" y="218"/>
                    <a:pt x="501" y="151"/>
                  </a:cubicBezTo>
                  <a:cubicBezTo>
                    <a:pt x="668" y="84"/>
                    <a:pt x="868" y="84"/>
                    <a:pt x="1035" y="51"/>
                  </a:cubicBezTo>
                  <a:cubicBezTo>
                    <a:pt x="952" y="17"/>
                    <a:pt x="860" y="1"/>
                    <a:pt x="76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86" name="Google Shape;1886;p59"/>
          <p:cNvSpPr/>
          <p:nvPr/>
        </p:nvSpPr>
        <p:spPr>
          <a:xfrm>
            <a:off x="8691591" y="4085050"/>
            <a:ext cx="272118" cy="164290"/>
          </a:xfrm>
          <a:custGeom>
            <a:rect b="b" l="l" r="r" t="t"/>
            <a:pathLst>
              <a:path extrusionOk="0" h="6387" w="10579">
                <a:moveTo>
                  <a:pt x="5510" y="1"/>
                </a:moveTo>
                <a:cubicBezTo>
                  <a:pt x="4300" y="1"/>
                  <a:pt x="3097" y="222"/>
                  <a:pt x="2006" y="778"/>
                </a:cubicBezTo>
                <a:cubicBezTo>
                  <a:pt x="1064" y="1264"/>
                  <a:pt x="395" y="2176"/>
                  <a:pt x="213" y="3209"/>
                </a:cubicBezTo>
                <a:cubicBezTo>
                  <a:pt x="0" y="3969"/>
                  <a:pt x="92" y="4760"/>
                  <a:pt x="456" y="5459"/>
                </a:cubicBezTo>
                <a:cubicBezTo>
                  <a:pt x="758" y="6037"/>
                  <a:pt x="1372" y="6387"/>
                  <a:pt x="2006" y="6387"/>
                </a:cubicBezTo>
                <a:cubicBezTo>
                  <a:pt x="2138" y="6387"/>
                  <a:pt x="2271" y="6372"/>
                  <a:pt x="2402" y="6340"/>
                </a:cubicBezTo>
                <a:cubicBezTo>
                  <a:pt x="3161" y="6097"/>
                  <a:pt x="3587" y="5307"/>
                  <a:pt x="4195" y="4851"/>
                </a:cubicBezTo>
                <a:cubicBezTo>
                  <a:pt x="4880" y="4333"/>
                  <a:pt x="5710" y="4231"/>
                  <a:pt x="6564" y="4231"/>
                </a:cubicBezTo>
                <a:cubicBezTo>
                  <a:pt x="7113" y="4231"/>
                  <a:pt x="7672" y="4273"/>
                  <a:pt x="8207" y="4273"/>
                </a:cubicBezTo>
                <a:cubicBezTo>
                  <a:pt x="8291" y="4282"/>
                  <a:pt x="8374" y="4286"/>
                  <a:pt x="8457" y="4286"/>
                </a:cubicBezTo>
                <a:cubicBezTo>
                  <a:pt x="8950" y="4286"/>
                  <a:pt x="9432" y="4134"/>
                  <a:pt x="9849" y="3848"/>
                </a:cubicBezTo>
                <a:cubicBezTo>
                  <a:pt x="10578" y="3240"/>
                  <a:pt x="10456" y="1963"/>
                  <a:pt x="9818" y="1294"/>
                </a:cubicBezTo>
                <a:cubicBezTo>
                  <a:pt x="9180" y="595"/>
                  <a:pt x="8177" y="291"/>
                  <a:pt x="7235" y="139"/>
                </a:cubicBezTo>
                <a:cubicBezTo>
                  <a:pt x="6665" y="51"/>
                  <a:pt x="6087" y="1"/>
                  <a:pt x="551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59"/>
          <p:cNvSpPr/>
          <p:nvPr/>
        </p:nvSpPr>
        <p:spPr>
          <a:xfrm>
            <a:off x="8625922" y="3553573"/>
            <a:ext cx="200172" cy="393246"/>
          </a:xfrm>
          <a:custGeom>
            <a:rect b="b" l="l" r="r" t="t"/>
            <a:pathLst>
              <a:path extrusionOk="0" h="15288" w="7782">
                <a:moveTo>
                  <a:pt x="4368" y="0"/>
                </a:moveTo>
                <a:cubicBezTo>
                  <a:pt x="4219" y="0"/>
                  <a:pt x="4070" y="14"/>
                  <a:pt x="3921" y="41"/>
                </a:cubicBezTo>
                <a:cubicBezTo>
                  <a:pt x="2948" y="284"/>
                  <a:pt x="2371" y="1227"/>
                  <a:pt x="1945" y="2108"/>
                </a:cubicBezTo>
                <a:cubicBezTo>
                  <a:pt x="669" y="4753"/>
                  <a:pt x="30" y="7610"/>
                  <a:pt x="0" y="10528"/>
                </a:cubicBezTo>
                <a:cubicBezTo>
                  <a:pt x="0" y="11865"/>
                  <a:pt x="152" y="13294"/>
                  <a:pt x="942" y="14388"/>
                </a:cubicBezTo>
                <a:lnTo>
                  <a:pt x="942" y="14418"/>
                </a:lnTo>
                <a:cubicBezTo>
                  <a:pt x="1373" y="15043"/>
                  <a:pt x="2006" y="15287"/>
                  <a:pt x="2648" y="15287"/>
                </a:cubicBezTo>
                <a:cubicBezTo>
                  <a:pt x="3412" y="15287"/>
                  <a:pt x="4188" y="14942"/>
                  <a:pt x="4651" y="14479"/>
                </a:cubicBezTo>
                <a:cubicBezTo>
                  <a:pt x="5532" y="13628"/>
                  <a:pt x="5897" y="12412"/>
                  <a:pt x="6231" y="11257"/>
                </a:cubicBezTo>
                <a:cubicBezTo>
                  <a:pt x="6991" y="8582"/>
                  <a:pt x="7781" y="5756"/>
                  <a:pt x="7234" y="3050"/>
                </a:cubicBezTo>
                <a:cubicBezTo>
                  <a:pt x="7082" y="2199"/>
                  <a:pt x="6718" y="1439"/>
                  <a:pt x="6170" y="801"/>
                </a:cubicBezTo>
                <a:cubicBezTo>
                  <a:pt x="5697" y="278"/>
                  <a:pt x="5041" y="0"/>
                  <a:pt x="436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59"/>
          <p:cNvSpPr/>
          <p:nvPr/>
        </p:nvSpPr>
        <p:spPr>
          <a:xfrm>
            <a:off x="8285022" y="3668655"/>
            <a:ext cx="328039" cy="324849"/>
          </a:xfrm>
          <a:custGeom>
            <a:rect b="b" l="l" r="r" t="t"/>
            <a:pathLst>
              <a:path extrusionOk="0" h="12629" w="12753">
                <a:moveTo>
                  <a:pt x="11642" y="11768"/>
                </a:moveTo>
                <a:lnTo>
                  <a:pt x="11623" y="11793"/>
                </a:lnTo>
                <a:lnTo>
                  <a:pt x="11623" y="11793"/>
                </a:lnTo>
                <a:cubicBezTo>
                  <a:pt x="11629" y="11784"/>
                  <a:pt x="11636" y="11776"/>
                  <a:pt x="11642" y="11768"/>
                </a:cubicBezTo>
                <a:close/>
                <a:moveTo>
                  <a:pt x="11607" y="11812"/>
                </a:moveTo>
                <a:lnTo>
                  <a:pt x="11521" y="11920"/>
                </a:lnTo>
                <a:cubicBezTo>
                  <a:pt x="11550" y="11884"/>
                  <a:pt x="11579" y="11848"/>
                  <a:pt x="11607" y="11812"/>
                </a:cubicBezTo>
                <a:close/>
                <a:moveTo>
                  <a:pt x="2629" y="0"/>
                </a:moveTo>
                <a:cubicBezTo>
                  <a:pt x="2554" y="0"/>
                  <a:pt x="2478" y="2"/>
                  <a:pt x="2402" y="5"/>
                </a:cubicBezTo>
                <a:cubicBezTo>
                  <a:pt x="1612" y="35"/>
                  <a:pt x="912" y="461"/>
                  <a:pt x="517" y="1130"/>
                </a:cubicBezTo>
                <a:cubicBezTo>
                  <a:pt x="1" y="2133"/>
                  <a:pt x="517" y="3318"/>
                  <a:pt x="1034" y="4291"/>
                </a:cubicBezTo>
                <a:cubicBezTo>
                  <a:pt x="2007" y="6023"/>
                  <a:pt x="3071" y="7695"/>
                  <a:pt x="4286" y="9245"/>
                </a:cubicBezTo>
                <a:cubicBezTo>
                  <a:pt x="5259" y="10491"/>
                  <a:pt x="6353" y="11738"/>
                  <a:pt x="7843" y="12285"/>
                </a:cubicBezTo>
                <a:cubicBezTo>
                  <a:pt x="8446" y="12506"/>
                  <a:pt x="9054" y="12628"/>
                  <a:pt x="9616" y="12628"/>
                </a:cubicBezTo>
                <a:cubicBezTo>
                  <a:pt x="10426" y="12628"/>
                  <a:pt x="11142" y="12376"/>
                  <a:pt x="11613" y="11804"/>
                </a:cubicBezTo>
                <a:lnTo>
                  <a:pt x="11613" y="11804"/>
                </a:lnTo>
                <a:cubicBezTo>
                  <a:pt x="11611" y="11807"/>
                  <a:pt x="11609" y="11809"/>
                  <a:pt x="11607" y="11812"/>
                </a:cubicBezTo>
                <a:lnTo>
                  <a:pt x="11607" y="11812"/>
                </a:lnTo>
                <a:lnTo>
                  <a:pt x="11623" y="11793"/>
                </a:lnTo>
                <a:lnTo>
                  <a:pt x="11623" y="11793"/>
                </a:lnTo>
                <a:cubicBezTo>
                  <a:pt x="11619" y="11797"/>
                  <a:pt x="11616" y="11801"/>
                  <a:pt x="11613" y="11804"/>
                </a:cubicBezTo>
                <a:lnTo>
                  <a:pt x="11613" y="11804"/>
                </a:lnTo>
                <a:cubicBezTo>
                  <a:pt x="12566" y="10563"/>
                  <a:pt x="12753" y="8802"/>
                  <a:pt x="12311" y="7270"/>
                </a:cubicBezTo>
                <a:cubicBezTo>
                  <a:pt x="11764" y="5719"/>
                  <a:pt x="10821" y="4352"/>
                  <a:pt x="9545" y="3288"/>
                </a:cubicBezTo>
                <a:cubicBezTo>
                  <a:pt x="8116" y="2011"/>
                  <a:pt x="6414" y="1008"/>
                  <a:pt x="4621" y="370"/>
                </a:cubicBezTo>
                <a:cubicBezTo>
                  <a:pt x="3964" y="124"/>
                  <a:pt x="3308" y="0"/>
                  <a:pt x="262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59"/>
          <p:cNvSpPr/>
          <p:nvPr/>
        </p:nvSpPr>
        <p:spPr>
          <a:xfrm>
            <a:off x="8647014" y="4134154"/>
            <a:ext cx="187671" cy="328991"/>
          </a:xfrm>
          <a:custGeom>
            <a:rect b="b" l="l" r="r" t="t"/>
            <a:pathLst>
              <a:path extrusionOk="0" h="12790" w="7296">
                <a:moveTo>
                  <a:pt x="6977" y="1"/>
                </a:moveTo>
                <a:cubicBezTo>
                  <a:pt x="6870" y="1"/>
                  <a:pt x="6764" y="9"/>
                  <a:pt x="6657" y="24"/>
                </a:cubicBezTo>
                <a:cubicBezTo>
                  <a:pt x="6050" y="85"/>
                  <a:pt x="5502" y="236"/>
                  <a:pt x="4955" y="480"/>
                </a:cubicBezTo>
                <a:cubicBezTo>
                  <a:pt x="4165" y="844"/>
                  <a:pt x="3466" y="1392"/>
                  <a:pt x="2919" y="2091"/>
                </a:cubicBezTo>
                <a:cubicBezTo>
                  <a:pt x="2280" y="2911"/>
                  <a:pt x="1733" y="3854"/>
                  <a:pt x="1338" y="4826"/>
                </a:cubicBezTo>
                <a:cubicBezTo>
                  <a:pt x="943" y="5829"/>
                  <a:pt x="639" y="6832"/>
                  <a:pt x="457" y="7866"/>
                </a:cubicBezTo>
                <a:cubicBezTo>
                  <a:pt x="274" y="8717"/>
                  <a:pt x="153" y="9568"/>
                  <a:pt x="92" y="10419"/>
                </a:cubicBezTo>
                <a:cubicBezTo>
                  <a:pt x="62" y="11149"/>
                  <a:pt x="31" y="11756"/>
                  <a:pt x="31" y="12152"/>
                </a:cubicBezTo>
                <a:cubicBezTo>
                  <a:pt x="1" y="12364"/>
                  <a:pt x="1" y="12577"/>
                  <a:pt x="31" y="12790"/>
                </a:cubicBezTo>
                <a:cubicBezTo>
                  <a:pt x="92" y="12577"/>
                  <a:pt x="122" y="12364"/>
                  <a:pt x="122" y="12152"/>
                </a:cubicBezTo>
                <a:cubicBezTo>
                  <a:pt x="183" y="11696"/>
                  <a:pt x="244" y="11118"/>
                  <a:pt x="305" y="10419"/>
                </a:cubicBezTo>
                <a:cubicBezTo>
                  <a:pt x="366" y="9750"/>
                  <a:pt x="487" y="8838"/>
                  <a:pt x="669" y="7896"/>
                </a:cubicBezTo>
                <a:cubicBezTo>
                  <a:pt x="913" y="6893"/>
                  <a:pt x="1217" y="5890"/>
                  <a:pt x="1581" y="4917"/>
                </a:cubicBezTo>
                <a:cubicBezTo>
                  <a:pt x="1977" y="3945"/>
                  <a:pt x="2493" y="3033"/>
                  <a:pt x="3101" y="2212"/>
                </a:cubicBezTo>
                <a:cubicBezTo>
                  <a:pt x="3618" y="1544"/>
                  <a:pt x="4287" y="996"/>
                  <a:pt x="5046" y="632"/>
                </a:cubicBezTo>
                <a:cubicBezTo>
                  <a:pt x="5533" y="358"/>
                  <a:pt x="6080" y="206"/>
                  <a:pt x="6657" y="115"/>
                </a:cubicBezTo>
                <a:cubicBezTo>
                  <a:pt x="6870" y="115"/>
                  <a:pt x="7083" y="85"/>
                  <a:pt x="7296" y="24"/>
                </a:cubicBezTo>
                <a:cubicBezTo>
                  <a:pt x="7189" y="9"/>
                  <a:pt x="7083" y="1"/>
                  <a:pt x="697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59"/>
          <p:cNvSpPr/>
          <p:nvPr/>
        </p:nvSpPr>
        <p:spPr>
          <a:xfrm>
            <a:off x="8647812" y="3696924"/>
            <a:ext cx="86016" cy="731831"/>
          </a:xfrm>
          <a:custGeom>
            <a:rect b="b" l="l" r="r" t="t"/>
            <a:pathLst>
              <a:path extrusionOk="0" h="28451" w="3344">
                <a:moveTo>
                  <a:pt x="3344" y="0"/>
                </a:moveTo>
                <a:cubicBezTo>
                  <a:pt x="3283" y="91"/>
                  <a:pt x="3253" y="183"/>
                  <a:pt x="3222" y="274"/>
                </a:cubicBezTo>
                <a:cubicBezTo>
                  <a:pt x="3161" y="487"/>
                  <a:pt x="3101" y="760"/>
                  <a:pt x="2979" y="1064"/>
                </a:cubicBezTo>
                <a:cubicBezTo>
                  <a:pt x="2888" y="1398"/>
                  <a:pt x="2766" y="1854"/>
                  <a:pt x="2645" y="2371"/>
                </a:cubicBezTo>
                <a:cubicBezTo>
                  <a:pt x="2523" y="2857"/>
                  <a:pt x="2371" y="3435"/>
                  <a:pt x="2249" y="4073"/>
                </a:cubicBezTo>
                <a:cubicBezTo>
                  <a:pt x="1520" y="7386"/>
                  <a:pt x="1003" y="10730"/>
                  <a:pt x="669" y="14104"/>
                </a:cubicBezTo>
                <a:cubicBezTo>
                  <a:pt x="213" y="18055"/>
                  <a:pt x="31" y="21642"/>
                  <a:pt x="0" y="24256"/>
                </a:cubicBezTo>
                <a:cubicBezTo>
                  <a:pt x="0" y="25532"/>
                  <a:pt x="0" y="26596"/>
                  <a:pt x="61" y="27326"/>
                </a:cubicBezTo>
                <a:cubicBezTo>
                  <a:pt x="61" y="27660"/>
                  <a:pt x="91" y="27934"/>
                  <a:pt x="122" y="28147"/>
                </a:cubicBezTo>
                <a:lnTo>
                  <a:pt x="122" y="27326"/>
                </a:lnTo>
                <a:cubicBezTo>
                  <a:pt x="122" y="26596"/>
                  <a:pt x="122" y="25532"/>
                  <a:pt x="152" y="24256"/>
                </a:cubicBezTo>
                <a:cubicBezTo>
                  <a:pt x="243" y="21642"/>
                  <a:pt x="456" y="18845"/>
                  <a:pt x="882" y="14924"/>
                </a:cubicBezTo>
                <a:cubicBezTo>
                  <a:pt x="1307" y="11216"/>
                  <a:pt x="1824" y="6900"/>
                  <a:pt x="2401" y="4104"/>
                </a:cubicBezTo>
                <a:cubicBezTo>
                  <a:pt x="2523" y="3465"/>
                  <a:pt x="2645" y="2888"/>
                  <a:pt x="2797" y="2401"/>
                </a:cubicBezTo>
                <a:cubicBezTo>
                  <a:pt x="2918" y="1885"/>
                  <a:pt x="2979" y="1459"/>
                  <a:pt x="3101" y="1094"/>
                </a:cubicBezTo>
                <a:cubicBezTo>
                  <a:pt x="3192" y="760"/>
                  <a:pt x="3222" y="517"/>
                  <a:pt x="3283" y="304"/>
                </a:cubicBezTo>
                <a:cubicBezTo>
                  <a:pt x="3313" y="183"/>
                  <a:pt x="3313" y="91"/>
                  <a:pt x="3344" y="0"/>
                </a:cubicBezTo>
                <a:close/>
                <a:moveTo>
                  <a:pt x="122" y="28147"/>
                </a:moveTo>
                <a:cubicBezTo>
                  <a:pt x="91" y="28268"/>
                  <a:pt x="122" y="28359"/>
                  <a:pt x="122" y="28450"/>
                </a:cubicBezTo>
                <a:cubicBezTo>
                  <a:pt x="152" y="28359"/>
                  <a:pt x="152" y="28238"/>
                  <a:pt x="122" y="28147"/>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59"/>
          <p:cNvSpPr/>
          <p:nvPr/>
        </p:nvSpPr>
        <p:spPr>
          <a:xfrm>
            <a:off x="8413249" y="3750864"/>
            <a:ext cx="239271" cy="499634"/>
          </a:xfrm>
          <a:custGeom>
            <a:rect b="b" l="l" r="r" t="t"/>
            <a:pathLst>
              <a:path extrusionOk="0" h="19424" w="9302">
                <a:moveTo>
                  <a:pt x="0" y="0"/>
                </a:moveTo>
                <a:lnTo>
                  <a:pt x="0" y="0"/>
                </a:lnTo>
                <a:cubicBezTo>
                  <a:pt x="852" y="669"/>
                  <a:pt x="1672" y="1399"/>
                  <a:pt x="2432" y="2159"/>
                </a:cubicBezTo>
                <a:cubicBezTo>
                  <a:pt x="4165" y="4104"/>
                  <a:pt x="5563" y="6323"/>
                  <a:pt x="6566" y="8724"/>
                </a:cubicBezTo>
                <a:cubicBezTo>
                  <a:pt x="7143" y="10031"/>
                  <a:pt x="7630" y="11399"/>
                  <a:pt x="8025" y="12767"/>
                </a:cubicBezTo>
                <a:cubicBezTo>
                  <a:pt x="8390" y="14043"/>
                  <a:pt x="8633" y="15198"/>
                  <a:pt x="8815" y="16201"/>
                </a:cubicBezTo>
                <a:cubicBezTo>
                  <a:pt x="9028" y="17174"/>
                  <a:pt x="9119" y="17995"/>
                  <a:pt x="9180" y="18542"/>
                </a:cubicBezTo>
                <a:cubicBezTo>
                  <a:pt x="9180" y="18846"/>
                  <a:pt x="9210" y="19119"/>
                  <a:pt x="9271" y="19423"/>
                </a:cubicBezTo>
                <a:cubicBezTo>
                  <a:pt x="9302" y="19119"/>
                  <a:pt x="9302" y="18846"/>
                  <a:pt x="9271" y="18542"/>
                </a:cubicBezTo>
                <a:cubicBezTo>
                  <a:pt x="9210" y="17752"/>
                  <a:pt x="9119" y="16961"/>
                  <a:pt x="8998" y="16171"/>
                </a:cubicBezTo>
                <a:cubicBezTo>
                  <a:pt x="8815" y="15016"/>
                  <a:pt x="8542" y="13861"/>
                  <a:pt x="8238" y="12736"/>
                </a:cubicBezTo>
                <a:cubicBezTo>
                  <a:pt x="7873" y="11338"/>
                  <a:pt x="7387" y="9970"/>
                  <a:pt x="6809" y="8633"/>
                </a:cubicBezTo>
                <a:cubicBezTo>
                  <a:pt x="5806" y="6201"/>
                  <a:pt x="4347" y="3982"/>
                  <a:pt x="2554" y="2037"/>
                </a:cubicBezTo>
                <a:cubicBezTo>
                  <a:pt x="2250" y="1703"/>
                  <a:pt x="1915" y="1399"/>
                  <a:pt x="1551" y="1125"/>
                </a:cubicBezTo>
                <a:cubicBezTo>
                  <a:pt x="1399" y="1004"/>
                  <a:pt x="1277" y="852"/>
                  <a:pt x="1125" y="730"/>
                </a:cubicBezTo>
                <a:lnTo>
                  <a:pt x="760" y="487"/>
                </a:lnTo>
                <a:cubicBezTo>
                  <a:pt x="517" y="304"/>
                  <a:pt x="274" y="152"/>
                  <a:pt x="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 name="Google Shape;1892;p59"/>
          <p:cNvSpPr/>
          <p:nvPr/>
        </p:nvSpPr>
        <p:spPr>
          <a:xfrm>
            <a:off x="8478918" y="4564773"/>
            <a:ext cx="350289" cy="244750"/>
          </a:xfrm>
          <a:custGeom>
            <a:rect b="b" l="l" r="r" t="t"/>
            <a:pathLst>
              <a:path extrusionOk="0" h="9515" w="13618">
                <a:moveTo>
                  <a:pt x="1" y="0"/>
                </a:moveTo>
                <a:lnTo>
                  <a:pt x="700" y="9514"/>
                </a:lnTo>
                <a:lnTo>
                  <a:pt x="12919" y="9514"/>
                </a:lnTo>
                <a:lnTo>
                  <a:pt x="1361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59"/>
          <p:cNvSpPr/>
          <p:nvPr/>
        </p:nvSpPr>
        <p:spPr>
          <a:xfrm>
            <a:off x="8448437" y="4468597"/>
            <a:ext cx="418299" cy="96202"/>
          </a:xfrm>
          <a:custGeom>
            <a:rect b="b" l="l" r="r" t="t"/>
            <a:pathLst>
              <a:path extrusionOk="0" h="3740" w="16262">
                <a:moveTo>
                  <a:pt x="0" y="1"/>
                </a:moveTo>
                <a:lnTo>
                  <a:pt x="0" y="3739"/>
                </a:lnTo>
                <a:lnTo>
                  <a:pt x="16262" y="3739"/>
                </a:lnTo>
                <a:lnTo>
                  <a:pt x="1626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 name="Google Shape;1894;p59"/>
          <p:cNvSpPr/>
          <p:nvPr/>
        </p:nvSpPr>
        <p:spPr>
          <a:xfrm>
            <a:off x="8449209" y="4800107"/>
            <a:ext cx="410505" cy="26597"/>
          </a:xfrm>
          <a:custGeom>
            <a:rect b="b" l="l" r="r" t="t"/>
            <a:pathLst>
              <a:path extrusionOk="0" h="1034" w="15959">
                <a:moveTo>
                  <a:pt x="1" y="0"/>
                </a:moveTo>
                <a:lnTo>
                  <a:pt x="1" y="1034"/>
                </a:lnTo>
                <a:lnTo>
                  <a:pt x="15958" y="1034"/>
                </a:lnTo>
                <a:lnTo>
                  <a:pt x="1595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59"/>
          <p:cNvSpPr/>
          <p:nvPr/>
        </p:nvSpPr>
        <p:spPr>
          <a:xfrm>
            <a:off x="8468758" y="4826679"/>
            <a:ext cx="376089" cy="47715"/>
          </a:xfrm>
          <a:custGeom>
            <a:rect b="b" l="l" r="r" t="t"/>
            <a:pathLst>
              <a:path extrusionOk="0" h="1855" w="14621">
                <a:moveTo>
                  <a:pt x="1" y="1"/>
                </a:moveTo>
                <a:lnTo>
                  <a:pt x="730" y="1855"/>
                </a:lnTo>
                <a:lnTo>
                  <a:pt x="13770" y="1855"/>
                </a:lnTo>
                <a:lnTo>
                  <a:pt x="1462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59"/>
          <p:cNvSpPr/>
          <p:nvPr/>
        </p:nvSpPr>
        <p:spPr>
          <a:xfrm>
            <a:off x="8484397" y="4610893"/>
            <a:ext cx="339357" cy="68062"/>
          </a:xfrm>
          <a:custGeom>
            <a:rect b="b" l="l" r="r" t="t"/>
            <a:pathLst>
              <a:path extrusionOk="0" h="2646" w="13193">
                <a:moveTo>
                  <a:pt x="13192" y="1338"/>
                </a:moveTo>
                <a:cubicBezTo>
                  <a:pt x="13162" y="1338"/>
                  <a:pt x="13162" y="1368"/>
                  <a:pt x="13131" y="1399"/>
                </a:cubicBezTo>
                <a:lnTo>
                  <a:pt x="13192" y="1338"/>
                </a:lnTo>
                <a:close/>
                <a:moveTo>
                  <a:pt x="3010" y="1"/>
                </a:moveTo>
                <a:lnTo>
                  <a:pt x="2979" y="61"/>
                </a:lnTo>
                <a:lnTo>
                  <a:pt x="917" y="2482"/>
                </a:lnTo>
                <a:lnTo>
                  <a:pt x="917" y="2482"/>
                </a:lnTo>
                <a:lnTo>
                  <a:pt x="244" y="1399"/>
                </a:lnTo>
                <a:lnTo>
                  <a:pt x="61" y="1125"/>
                </a:lnTo>
                <a:cubicBezTo>
                  <a:pt x="31" y="1064"/>
                  <a:pt x="0" y="1034"/>
                  <a:pt x="0" y="1034"/>
                </a:cubicBezTo>
                <a:lnTo>
                  <a:pt x="0" y="1034"/>
                </a:lnTo>
                <a:cubicBezTo>
                  <a:pt x="0" y="1064"/>
                  <a:pt x="31" y="1095"/>
                  <a:pt x="31" y="1125"/>
                </a:cubicBezTo>
                <a:lnTo>
                  <a:pt x="213" y="1429"/>
                </a:lnTo>
                <a:cubicBezTo>
                  <a:pt x="365" y="1703"/>
                  <a:pt x="608" y="2068"/>
                  <a:pt x="882" y="2554"/>
                </a:cubicBezTo>
                <a:lnTo>
                  <a:pt x="912" y="2615"/>
                </a:lnTo>
                <a:lnTo>
                  <a:pt x="943" y="2554"/>
                </a:lnTo>
                <a:cubicBezTo>
                  <a:pt x="1479" y="1928"/>
                  <a:pt x="2190" y="1128"/>
                  <a:pt x="3019" y="209"/>
                </a:cubicBezTo>
                <a:lnTo>
                  <a:pt x="3019" y="209"/>
                </a:lnTo>
                <a:lnTo>
                  <a:pt x="4681" y="2584"/>
                </a:lnTo>
                <a:lnTo>
                  <a:pt x="4742" y="2645"/>
                </a:lnTo>
                <a:lnTo>
                  <a:pt x="4803" y="2584"/>
                </a:lnTo>
                <a:lnTo>
                  <a:pt x="6627" y="305"/>
                </a:lnTo>
                <a:lnTo>
                  <a:pt x="6689" y="226"/>
                </a:lnTo>
                <a:lnTo>
                  <a:pt x="6689" y="226"/>
                </a:lnTo>
                <a:lnTo>
                  <a:pt x="8694" y="2584"/>
                </a:lnTo>
                <a:lnTo>
                  <a:pt x="8754" y="2645"/>
                </a:lnTo>
                <a:lnTo>
                  <a:pt x="8815" y="2584"/>
                </a:lnTo>
                <a:lnTo>
                  <a:pt x="10472" y="217"/>
                </a:lnTo>
                <a:lnTo>
                  <a:pt x="12159" y="2554"/>
                </a:lnTo>
                <a:lnTo>
                  <a:pt x="12189" y="2615"/>
                </a:lnTo>
                <a:lnTo>
                  <a:pt x="12220" y="2554"/>
                </a:lnTo>
                <a:lnTo>
                  <a:pt x="12244" y="2523"/>
                </a:lnTo>
                <a:lnTo>
                  <a:pt x="12250" y="2523"/>
                </a:lnTo>
                <a:cubicBezTo>
                  <a:pt x="12249" y="2522"/>
                  <a:pt x="12248" y="2521"/>
                  <a:pt x="12247" y="2519"/>
                </a:cubicBezTo>
                <a:lnTo>
                  <a:pt x="12247" y="2519"/>
                </a:lnTo>
                <a:lnTo>
                  <a:pt x="12949" y="1642"/>
                </a:lnTo>
                <a:lnTo>
                  <a:pt x="13131" y="1399"/>
                </a:lnTo>
                <a:lnTo>
                  <a:pt x="12949" y="1612"/>
                </a:lnTo>
                <a:lnTo>
                  <a:pt x="12222" y="2484"/>
                </a:lnTo>
                <a:lnTo>
                  <a:pt x="12222" y="2484"/>
                </a:lnTo>
                <a:cubicBezTo>
                  <a:pt x="11770" y="1852"/>
                  <a:pt x="11202" y="1044"/>
                  <a:pt x="10517" y="61"/>
                </a:cubicBezTo>
                <a:lnTo>
                  <a:pt x="10487" y="1"/>
                </a:lnTo>
                <a:lnTo>
                  <a:pt x="10426" y="61"/>
                </a:lnTo>
                <a:lnTo>
                  <a:pt x="8750" y="2415"/>
                </a:lnTo>
                <a:lnTo>
                  <a:pt x="8750" y="2415"/>
                </a:lnTo>
                <a:lnTo>
                  <a:pt x="6779" y="61"/>
                </a:lnTo>
                <a:lnTo>
                  <a:pt x="6718" y="1"/>
                </a:lnTo>
                <a:lnTo>
                  <a:pt x="6657" y="61"/>
                </a:lnTo>
                <a:cubicBezTo>
                  <a:pt x="6627" y="122"/>
                  <a:pt x="6596" y="153"/>
                  <a:pt x="6536" y="213"/>
                </a:cubicBezTo>
                <a:lnTo>
                  <a:pt x="4774" y="2453"/>
                </a:lnTo>
                <a:lnTo>
                  <a:pt x="4774" y="2453"/>
                </a:lnTo>
                <a:lnTo>
                  <a:pt x="3070" y="61"/>
                </a:lnTo>
                <a:lnTo>
                  <a:pt x="301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59"/>
          <p:cNvSpPr/>
          <p:nvPr/>
        </p:nvSpPr>
        <p:spPr>
          <a:xfrm>
            <a:off x="8482056" y="4561635"/>
            <a:ext cx="351858" cy="3936"/>
          </a:xfrm>
          <a:custGeom>
            <a:rect b="b" l="l" r="r" t="t"/>
            <a:pathLst>
              <a:path extrusionOk="0" h="153" w="13679">
                <a:moveTo>
                  <a:pt x="6839" y="1"/>
                </a:moveTo>
                <a:cubicBezTo>
                  <a:pt x="3070" y="1"/>
                  <a:pt x="0" y="31"/>
                  <a:pt x="0" y="62"/>
                </a:cubicBezTo>
                <a:cubicBezTo>
                  <a:pt x="0" y="92"/>
                  <a:pt x="3070" y="153"/>
                  <a:pt x="6839" y="153"/>
                </a:cubicBezTo>
                <a:cubicBezTo>
                  <a:pt x="10608" y="153"/>
                  <a:pt x="13678" y="92"/>
                  <a:pt x="13678" y="62"/>
                </a:cubicBezTo>
                <a:cubicBezTo>
                  <a:pt x="13678" y="31"/>
                  <a:pt x="10608" y="1"/>
                  <a:pt x="6839" y="1"/>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59"/>
          <p:cNvSpPr/>
          <p:nvPr/>
        </p:nvSpPr>
        <p:spPr>
          <a:xfrm>
            <a:off x="8467189" y="4827476"/>
            <a:ext cx="382365" cy="3936"/>
          </a:xfrm>
          <a:custGeom>
            <a:rect b="b" l="l" r="r" t="t"/>
            <a:pathLst>
              <a:path extrusionOk="0" h="153" w="14865">
                <a:moveTo>
                  <a:pt x="7448" y="0"/>
                </a:moveTo>
                <a:cubicBezTo>
                  <a:pt x="3344" y="0"/>
                  <a:pt x="1" y="31"/>
                  <a:pt x="1" y="91"/>
                </a:cubicBezTo>
                <a:cubicBezTo>
                  <a:pt x="1" y="122"/>
                  <a:pt x="3314" y="152"/>
                  <a:pt x="7448" y="152"/>
                </a:cubicBezTo>
                <a:cubicBezTo>
                  <a:pt x="11551" y="152"/>
                  <a:pt x="14864" y="122"/>
                  <a:pt x="14864" y="91"/>
                </a:cubicBezTo>
                <a:cubicBezTo>
                  <a:pt x="14864" y="31"/>
                  <a:pt x="11551" y="0"/>
                  <a:pt x="7448" y="0"/>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59"/>
          <p:cNvSpPr/>
          <p:nvPr/>
        </p:nvSpPr>
        <p:spPr>
          <a:xfrm>
            <a:off x="7395386" y="190500"/>
            <a:ext cx="377658" cy="377658"/>
          </a:xfrm>
          <a:custGeom>
            <a:rect b="b" l="l" r="r" t="t"/>
            <a:pathLst>
              <a:path extrusionOk="0" h="14682" w="14682">
                <a:moveTo>
                  <a:pt x="7418" y="4690"/>
                </a:moveTo>
                <a:cubicBezTo>
                  <a:pt x="8715" y="4690"/>
                  <a:pt x="9863" y="5645"/>
                  <a:pt x="10031" y="6961"/>
                </a:cubicBezTo>
                <a:cubicBezTo>
                  <a:pt x="10254" y="8658"/>
                  <a:pt x="8902" y="9929"/>
                  <a:pt x="7434" y="9929"/>
                </a:cubicBezTo>
                <a:cubicBezTo>
                  <a:pt x="6904" y="9929"/>
                  <a:pt x="6358" y="9764"/>
                  <a:pt x="5867" y="9393"/>
                </a:cubicBezTo>
                <a:cubicBezTo>
                  <a:pt x="4012" y="7994"/>
                  <a:pt x="4772" y="5046"/>
                  <a:pt x="7082" y="4712"/>
                </a:cubicBezTo>
                <a:cubicBezTo>
                  <a:pt x="7195" y="4697"/>
                  <a:pt x="7307" y="4690"/>
                  <a:pt x="7418" y="4690"/>
                </a:cubicBezTo>
                <a:close/>
                <a:moveTo>
                  <a:pt x="7569" y="0"/>
                </a:moveTo>
                <a:lnTo>
                  <a:pt x="5168" y="335"/>
                </a:lnTo>
                <a:lnTo>
                  <a:pt x="5046" y="1794"/>
                </a:lnTo>
                <a:cubicBezTo>
                  <a:pt x="4529" y="2007"/>
                  <a:pt x="4073" y="2250"/>
                  <a:pt x="3648" y="2584"/>
                </a:cubicBezTo>
                <a:lnTo>
                  <a:pt x="2310" y="1976"/>
                </a:lnTo>
                <a:lnTo>
                  <a:pt x="851" y="3921"/>
                </a:lnTo>
                <a:lnTo>
                  <a:pt x="1794" y="5046"/>
                </a:lnTo>
                <a:cubicBezTo>
                  <a:pt x="1581" y="5532"/>
                  <a:pt x="1459" y="6049"/>
                  <a:pt x="1398" y="6596"/>
                </a:cubicBezTo>
                <a:lnTo>
                  <a:pt x="0" y="7113"/>
                </a:lnTo>
                <a:lnTo>
                  <a:pt x="335" y="9514"/>
                </a:lnTo>
                <a:lnTo>
                  <a:pt x="1794" y="9666"/>
                </a:lnTo>
                <a:cubicBezTo>
                  <a:pt x="2006" y="10153"/>
                  <a:pt x="2280" y="10608"/>
                  <a:pt x="2584" y="11034"/>
                </a:cubicBezTo>
                <a:lnTo>
                  <a:pt x="1976" y="12371"/>
                </a:lnTo>
                <a:lnTo>
                  <a:pt x="3921" y="13830"/>
                </a:lnTo>
                <a:lnTo>
                  <a:pt x="5076" y="12888"/>
                </a:lnTo>
                <a:cubicBezTo>
                  <a:pt x="5563" y="13101"/>
                  <a:pt x="6049" y="13223"/>
                  <a:pt x="6596" y="13314"/>
                </a:cubicBezTo>
                <a:lnTo>
                  <a:pt x="7113" y="14681"/>
                </a:lnTo>
                <a:lnTo>
                  <a:pt x="9514" y="14347"/>
                </a:lnTo>
                <a:lnTo>
                  <a:pt x="9636" y="12888"/>
                </a:lnTo>
                <a:cubicBezTo>
                  <a:pt x="10122" y="12675"/>
                  <a:pt x="10608" y="12402"/>
                  <a:pt x="11034" y="12098"/>
                </a:cubicBezTo>
                <a:lnTo>
                  <a:pt x="12341" y="12675"/>
                </a:lnTo>
                <a:lnTo>
                  <a:pt x="13830" y="10730"/>
                </a:lnTo>
                <a:lnTo>
                  <a:pt x="12888" y="9605"/>
                </a:lnTo>
                <a:cubicBezTo>
                  <a:pt x="13070" y="9119"/>
                  <a:pt x="13222" y="8602"/>
                  <a:pt x="13283" y="8086"/>
                </a:cubicBezTo>
                <a:lnTo>
                  <a:pt x="14681" y="7569"/>
                </a:lnTo>
                <a:lnTo>
                  <a:pt x="14347" y="5137"/>
                </a:lnTo>
                <a:lnTo>
                  <a:pt x="12888" y="5016"/>
                </a:lnTo>
                <a:cubicBezTo>
                  <a:pt x="12675" y="4529"/>
                  <a:pt x="12402" y="4073"/>
                  <a:pt x="12067" y="3648"/>
                </a:cubicBezTo>
                <a:lnTo>
                  <a:pt x="12675" y="2310"/>
                </a:lnTo>
                <a:lnTo>
                  <a:pt x="10760" y="821"/>
                </a:lnTo>
                <a:lnTo>
                  <a:pt x="9605" y="1794"/>
                </a:lnTo>
                <a:cubicBezTo>
                  <a:pt x="9119" y="1581"/>
                  <a:pt x="8602" y="1429"/>
                  <a:pt x="8086" y="1368"/>
                </a:cubicBezTo>
                <a:lnTo>
                  <a:pt x="756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59"/>
          <p:cNvSpPr/>
          <p:nvPr/>
        </p:nvSpPr>
        <p:spPr>
          <a:xfrm>
            <a:off x="7355516" y="621299"/>
            <a:ext cx="239271" cy="239271"/>
          </a:xfrm>
          <a:custGeom>
            <a:rect b="b" l="l" r="r" t="t"/>
            <a:pathLst>
              <a:path extrusionOk="0" h="9302" w="9302">
                <a:moveTo>
                  <a:pt x="4987" y="483"/>
                </a:moveTo>
                <a:lnTo>
                  <a:pt x="5046" y="669"/>
                </a:lnTo>
                <a:lnTo>
                  <a:pt x="5107" y="821"/>
                </a:lnTo>
                <a:cubicBezTo>
                  <a:pt x="5114" y="828"/>
                  <a:pt x="5119" y="836"/>
                  <a:pt x="5124" y="843"/>
                </a:cubicBezTo>
                <a:lnTo>
                  <a:pt x="5124" y="843"/>
                </a:lnTo>
                <a:lnTo>
                  <a:pt x="5076" y="699"/>
                </a:lnTo>
                <a:cubicBezTo>
                  <a:pt x="5051" y="638"/>
                  <a:pt x="5022" y="565"/>
                  <a:pt x="4987" y="483"/>
                </a:cubicBezTo>
                <a:close/>
                <a:moveTo>
                  <a:pt x="5124" y="843"/>
                </a:moveTo>
                <a:lnTo>
                  <a:pt x="5137" y="882"/>
                </a:lnTo>
                <a:lnTo>
                  <a:pt x="5167" y="912"/>
                </a:lnTo>
                <a:cubicBezTo>
                  <a:pt x="5144" y="889"/>
                  <a:pt x="5139" y="866"/>
                  <a:pt x="5124" y="843"/>
                </a:cubicBezTo>
                <a:close/>
                <a:moveTo>
                  <a:pt x="4833" y="0"/>
                </a:moveTo>
                <a:lnTo>
                  <a:pt x="3313" y="213"/>
                </a:lnTo>
                <a:lnTo>
                  <a:pt x="3283" y="213"/>
                </a:lnTo>
                <a:lnTo>
                  <a:pt x="3283" y="244"/>
                </a:lnTo>
                <a:lnTo>
                  <a:pt x="3194" y="1136"/>
                </a:lnTo>
                <a:lnTo>
                  <a:pt x="3194" y="1136"/>
                </a:lnTo>
                <a:cubicBezTo>
                  <a:pt x="2881" y="1254"/>
                  <a:pt x="2622" y="1425"/>
                  <a:pt x="2363" y="1624"/>
                </a:cubicBezTo>
                <a:lnTo>
                  <a:pt x="2363" y="1624"/>
                </a:lnTo>
                <a:lnTo>
                  <a:pt x="1550" y="1247"/>
                </a:lnTo>
                <a:lnTo>
                  <a:pt x="1520" y="1247"/>
                </a:lnTo>
                <a:lnTo>
                  <a:pt x="1489" y="1277"/>
                </a:lnTo>
                <a:lnTo>
                  <a:pt x="547" y="2493"/>
                </a:lnTo>
                <a:lnTo>
                  <a:pt x="547" y="2523"/>
                </a:lnTo>
                <a:lnTo>
                  <a:pt x="578" y="2554"/>
                </a:lnTo>
                <a:lnTo>
                  <a:pt x="1137" y="3260"/>
                </a:lnTo>
                <a:lnTo>
                  <a:pt x="1137" y="3260"/>
                </a:lnTo>
                <a:cubicBezTo>
                  <a:pt x="1001" y="3547"/>
                  <a:pt x="942" y="3860"/>
                  <a:pt x="885" y="4174"/>
                </a:cubicBezTo>
                <a:lnTo>
                  <a:pt x="885" y="4174"/>
                </a:lnTo>
                <a:lnTo>
                  <a:pt x="61" y="4469"/>
                </a:lnTo>
                <a:lnTo>
                  <a:pt x="0" y="4469"/>
                </a:lnTo>
                <a:lnTo>
                  <a:pt x="0" y="4529"/>
                </a:lnTo>
                <a:cubicBezTo>
                  <a:pt x="91" y="5016"/>
                  <a:pt x="152" y="5532"/>
                  <a:pt x="213" y="6049"/>
                </a:cubicBezTo>
                <a:lnTo>
                  <a:pt x="213" y="6110"/>
                </a:lnTo>
                <a:lnTo>
                  <a:pt x="274" y="6110"/>
                </a:lnTo>
                <a:lnTo>
                  <a:pt x="1138" y="6168"/>
                </a:lnTo>
                <a:lnTo>
                  <a:pt x="1138" y="6168"/>
                </a:lnTo>
                <a:cubicBezTo>
                  <a:pt x="1282" y="6454"/>
                  <a:pt x="1427" y="6740"/>
                  <a:pt x="1624" y="7000"/>
                </a:cubicBezTo>
                <a:lnTo>
                  <a:pt x="1624" y="7000"/>
                </a:lnTo>
                <a:lnTo>
                  <a:pt x="1277" y="7782"/>
                </a:lnTo>
                <a:lnTo>
                  <a:pt x="1246" y="7842"/>
                </a:lnTo>
                <a:lnTo>
                  <a:pt x="1277" y="7873"/>
                </a:lnTo>
                <a:lnTo>
                  <a:pt x="2493" y="8785"/>
                </a:lnTo>
                <a:lnTo>
                  <a:pt x="2523" y="8815"/>
                </a:lnTo>
                <a:lnTo>
                  <a:pt x="2584" y="8785"/>
                </a:lnTo>
                <a:lnTo>
                  <a:pt x="3264" y="8193"/>
                </a:lnTo>
                <a:lnTo>
                  <a:pt x="3264" y="8193"/>
                </a:lnTo>
                <a:cubicBezTo>
                  <a:pt x="3538" y="8299"/>
                  <a:pt x="3835" y="8381"/>
                  <a:pt x="4134" y="8439"/>
                </a:cubicBezTo>
                <a:lnTo>
                  <a:pt x="4134" y="8439"/>
                </a:lnTo>
                <a:lnTo>
                  <a:pt x="4134" y="8450"/>
                </a:lnTo>
                <a:lnTo>
                  <a:pt x="4134" y="8511"/>
                </a:lnTo>
                <a:lnTo>
                  <a:pt x="4195" y="8602"/>
                </a:lnTo>
                <a:lnTo>
                  <a:pt x="4286" y="8815"/>
                </a:lnTo>
                <a:lnTo>
                  <a:pt x="4438" y="9271"/>
                </a:lnTo>
                <a:lnTo>
                  <a:pt x="4438" y="9301"/>
                </a:lnTo>
                <a:lnTo>
                  <a:pt x="4499" y="9301"/>
                </a:lnTo>
                <a:lnTo>
                  <a:pt x="6018" y="9089"/>
                </a:lnTo>
                <a:lnTo>
                  <a:pt x="6079" y="9089"/>
                </a:lnTo>
                <a:lnTo>
                  <a:pt x="6079" y="9058"/>
                </a:lnTo>
                <a:cubicBezTo>
                  <a:pt x="6108" y="8742"/>
                  <a:pt x="6137" y="8452"/>
                  <a:pt x="6140" y="8165"/>
                </a:cubicBezTo>
                <a:lnTo>
                  <a:pt x="6140" y="8165"/>
                </a:lnTo>
                <a:cubicBezTo>
                  <a:pt x="6425" y="8047"/>
                  <a:pt x="6709" y="7876"/>
                  <a:pt x="6968" y="7678"/>
                </a:cubicBezTo>
                <a:lnTo>
                  <a:pt x="6968" y="7678"/>
                </a:lnTo>
                <a:lnTo>
                  <a:pt x="7751" y="8055"/>
                </a:lnTo>
                <a:lnTo>
                  <a:pt x="7812" y="8055"/>
                </a:lnTo>
                <a:lnTo>
                  <a:pt x="7842" y="7994"/>
                </a:lnTo>
                <a:lnTo>
                  <a:pt x="8754" y="6779"/>
                </a:lnTo>
                <a:lnTo>
                  <a:pt x="8784" y="6748"/>
                </a:lnTo>
                <a:lnTo>
                  <a:pt x="8754" y="6718"/>
                </a:lnTo>
                <a:lnTo>
                  <a:pt x="8192" y="6037"/>
                </a:lnTo>
                <a:lnTo>
                  <a:pt x="8192" y="6037"/>
                </a:lnTo>
                <a:cubicBezTo>
                  <a:pt x="8300" y="5734"/>
                  <a:pt x="8381" y="5431"/>
                  <a:pt x="8415" y="5128"/>
                </a:cubicBezTo>
                <a:lnTo>
                  <a:pt x="8415" y="5128"/>
                </a:lnTo>
                <a:lnTo>
                  <a:pt x="9271" y="4803"/>
                </a:lnTo>
                <a:lnTo>
                  <a:pt x="9301" y="4803"/>
                </a:lnTo>
                <a:lnTo>
                  <a:pt x="9301" y="4772"/>
                </a:lnTo>
                <a:cubicBezTo>
                  <a:pt x="9240" y="4225"/>
                  <a:pt x="9149" y="3709"/>
                  <a:pt x="9088" y="3253"/>
                </a:cubicBezTo>
                <a:lnTo>
                  <a:pt x="9088" y="3192"/>
                </a:lnTo>
                <a:lnTo>
                  <a:pt x="9058" y="3192"/>
                </a:lnTo>
                <a:lnTo>
                  <a:pt x="8166" y="3134"/>
                </a:lnTo>
                <a:lnTo>
                  <a:pt x="8166" y="3134"/>
                </a:lnTo>
                <a:cubicBezTo>
                  <a:pt x="8048" y="2821"/>
                  <a:pt x="7877" y="2561"/>
                  <a:pt x="7677" y="2303"/>
                </a:cubicBezTo>
                <a:lnTo>
                  <a:pt x="7677" y="2303"/>
                </a:lnTo>
                <a:cubicBezTo>
                  <a:pt x="7821" y="1985"/>
                  <a:pt x="7937" y="1724"/>
                  <a:pt x="8025" y="1490"/>
                </a:cubicBezTo>
                <a:lnTo>
                  <a:pt x="8025" y="1459"/>
                </a:lnTo>
                <a:lnTo>
                  <a:pt x="6778" y="548"/>
                </a:lnTo>
                <a:lnTo>
                  <a:pt x="6079" y="1125"/>
                </a:lnTo>
                <a:cubicBezTo>
                  <a:pt x="5866" y="1034"/>
                  <a:pt x="5623" y="973"/>
                  <a:pt x="5350" y="943"/>
                </a:cubicBezTo>
                <a:lnTo>
                  <a:pt x="5350" y="943"/>
                </a:lnTo>
                <a:cubicBezTo>
                  <a:pt x="5593" y="1003"/>
                  <a:pt x="5836" y="1064"/>
                  <a:pt x="6079" y="1155"/>
                </a:cubicBezTo>
                <a:lnTo>
                  <a:pt x="6764" y="590"/>
                </a:lnTo>
                <a:lnTo>
                  <a:pt x="6764" y="590"/>
                </a:lnTo>
                <a:lnTo>
                  <a:pt x="7944" y="1505"/>
                </a:lnTo>
                <a:lnTo>
                  <a:pt x="7944" y="1505"/>
                </a:lnTo>
                <a:cubicBezTo>
                  <a:pt x="7829" y="1763"/>
                  <a:pt x="7714" y="2023"/>
                  <a:pt x="7599" y="2310"/>
                </a:cubicBezTo>
                <a:lnTo>
                  <a:pt x="7599" y="2341"/>
                </a:lnTo>
                <a:cubicBezTo>
                  <a:pt x="7781" y="2614"/>
                  <a:pt x="7964" y="2888"/>
                  <a:pt x="8085" y="3192"/>
                </a:cubicBezTo>
                <a:lnTo>
                  <a:pt x="8085" y="3222"/>
                </a:lnTo>
                <a:lnTo>
                  <a:pt x="8116" y="3222"/>
                </a:lnTo>
                <a:lnTo>
                  <a:pt x="9001" y="3311"/>
                </a:lnTo>
                <a:lnTo>
                  <a:pt x="9001" y="3311"/>
                </a:lnTo>
                <a:cubicBezTo>
                  <a:pt x="9059" y="3747"/>
                  <a:pt x="9116" y="4237"/>
                  <a:pt x="9174" y="4755"/>
                </a:cubicBezTo>
                <a:lnTo>
                  <a:pt x="9174" y="4755"/>
                </a:lnTo>
                <a:lnTo>
                  <a:pt x="8359" y="5046"/>
                </a:lnTo>
                <a:lnTo>
                  <a:pt x="8328" y="5046"/>
                </a:lnTo>
                <a:lnTo>
                  <a:pt x="8328" y="5076"/>
                </a:lnTo>
                <a:cubicBezTo>
                  <a:pt x="8268" y="5411"/>
                  <a:pt x="8207" y="5745"/>
                  <a:pt x="8055" y="6049"/>
                </a:cubicBezTo>
                <a:lnTo>
                  <a:pt x="8055" y="6080"/>
                </a:lnTo>
                <a:lnTo>
                  <a:pt x="8085" y="6110"/>
                </a:lnTo>
                <a:lnTo>
                  <a:pt x="8657" y="6768"/>
                </a:lnTo>
                <a:lnTo>
                  <a:pt x="8657" y="6768"/>
                </a:lnTo>
                <a:cubicBezTo>
                  <a:pt x="8378" y="7157"/>
                  <a:pt x="8098" y="7522"/>
                  <a:pt x="7793" y="7911"/>
                </a:cubicBezTo>
                <a:lnTo>
                  <a:pt x="7793" y="7911"/>
                </a:lnTo>
                <a:lnTo>
                  <a:pt x="6991" y="7538"/>
                </a:lnTo>
                <a:lnTo>
                  <a:pt x="6961" y="7538"/>
                </a:lnTo>
                <a:lnTo>
                  <a:pt x="6930" y="7569"/>
                </a:lnTo>
                <a:cubicBezTo>
                  <a:pt x="6657" y="7782"/>
                  <a:pt x="6383" y="7934"/>
                  <a:pt x="6079" y="8055"/>
                </a:cubicBezTo>
                <a:lnTo>
                  <a:pt x="6049" y="8055"/>
                </a:lnTo>
                <a:lnTo>
                  <a:pt x="6049" y="8116"/>
                </a:lnTo>
                <a:cubicBezTo>
                  <a:pt x="6020" y="8402"/>
                  <a:pt x="5992" y="8689"/>
                  <a:pt x="5963" y="8975"/>
                </a:cubicBezTo>
                <a:lnTo>
                  <a:pt x="5963" y="8975"/>
                </a:lnTo>
                <a:lnTo>
                  <a:pt x="4551" y="9173"/>
                </a:lnTo>
                <a:lnTo>
                  <a:pt x="4551" y="9173"/>
                </a:lnTo>
                <a:cubicBezTo>
                  <a:pt x="4519" y="9038"/>
                  <a:pt x="4463" y="8924"/>
                  <a:pt x="4407" y="8785"/>
                </a:cubicBezTo>
                <a:lnTo>
                  <a:pt x="4316" y="8572"/>
                </a:lnTo>
                <a:lnTo>
                  <a:pt x="4286" y="8450"/>
                </a:lnTo>
                <a:lnTo>
                  <a:pt x="4255" y="8390"/>
                </a:lnTo>
                <a:lnTo>
                  <a:pt x="4255" y="8359"/>
                </a:lnTo>
                <a:lnTo>
                  <a:pt x="4225" y="8298"/>
                </a:lnTo>
                <a:cubicBezTo>
                  <a:pt x="3891" y="8268"/>
                  <a:pt x="3556" y="8177"/>
                  <a:pt x="3283" y="8055"/>
                </a:cubicBezTo>
                <a:lnTo>
                  <a:pt x="3222" y="8055"/>
                </a:lnTo>
                <a:lnTo>
                  <a:pt x="3192" y="8086"/>
                </a:lnTo>
                <a:cubicBezTo>
                  <a:pt x="2969" y="8281"/>
                  <a:pt x="2746" y="8450"/>
                  <a:pt x="2546" y="8641"/>
                </a:cubicBezTo>
                <a:lnTo>
                  <a:pt x="2546" y="8641"/>
                </a:lnTo>
                <a:lnTo>
                  <a:pt x="1428" y="7774"/>
                </a:lnTo>
                <a:lnTo>
                  <a:pt x="1428" y="7774"/>
                </a:lnTo>
                <a:lnTo>
                  <a:pt x="1763" y="6991"/>
                </a:lnTo>
                <a:lnTo>
                  <a:pt x="1763" y="6961"/>
                </a:lnTo>
                <a:lnTo>
                  <a:pt x="1763" y="6931"/>
                </a:lnTo>
                <a:cubicBezTo>
                  <a:pt x="1550" y="6657"/>
                  <a:pt x="1398" y="6383"/>
                  <a:pt x="1246" y="6080"/>
                </a:cubicBezTo>
                <a:lnTo>
                  <a:pt x="1246" y="6049"/>
                </a:lnTo>
                <a:lnTo>
                  <a:pt x="1216" y="6049"/>
                </a:lnTo>
                <a:lnTo>
                  <a:pt x="355" y="5963"/>
                </a:lnTo>
                <a:lnTo>
                  <a:pt x="355" y="5963"/>
                </a:lnTo>
                <a:cubicBezTo>
                  <a:pt x="272" y="5481"/>
                  <a:pt x="215" y="5001"/>
                  <a:pt x="158" y="4546"/>
                </a:cubicBezTo>
                <a:lnTo>
                  <a:pt x="158" y="4546"/>
                </a:lnTo>
                <a:lnTo>
                  <a:pt x="973" y="4225"/>
                </a:lnTo>
                <a:lnTo>
                  <a:pt x="1003" y="4225"/>
                </a:lnTo>
                <a:lnTo>
                  <a:pt x="1003" y="4195"/>
                </a:lnTo>
                <a:cubicBezTo>
                  <a:pt x="1034" y="3891"/>
                  <a:pt x="1125" y="3557"/>
                  <a:pt x="1246" y="3253"/>
                </a:cubicBezTo>
                <a:lnTo>
                  <a:pt x="1246" y="3222"/>
                </a:lnTo>
                <a:lnTo>
                  <a:pt x="1246" y="3192"/>
                </a:lnTo>
                <a:lnTo>
                  <a:pt x="663" y="2521"/>
                </a:lnTo>
                <a:lnTo>
                  <a:pt x="663" y="2521"/>
                </a:lnTo>
                <a:lnTo>
                  <a:pt x="1565" y="1328"/>
                </a:lnTo>
                <a:lnTo>
                  <a:pt x="1565" y="1328"/>
                </a:lnTo>
                <a:lnTo>
                  <a:pt x="2371" y="1703"/>
                </a:lnTo>
                <a:lnTo>
                  <a:pt x="2401" y="1703"/>
                </a:lnTo>
                <a:cubicBezTo>
                  <a:pt x="2645" y="1490"/>
                  <a:pt x="2948" y="1307"/>
                  <a:pt x="3252" y="1186"/>
                </a:cubicBezTo>
                <a:lnTo>
                  <a:pt x="3252" y="1155"/>
                </a:lnTo>
                <a:cubicBezTo>
                  <a:pt x="3282" y="832"/>
                  <a:pt x="3311" y="537"/>
                  <a:pt x="3341" y="270"/>
                </a:cubicBezTo>
                <a:lnTo>
                  <a:pt x="3341" y="270"/>
                </a:lnTo>
                <a:lnTo>
                  <a:pt x="4804" y="65"/>
                </a:lnTo>
                <a:lnTo>
                  <a:pt x="4804" y="65"/>
                </a:lnTo>
                <a:cubicBezTo>
                  <a:pt x="4876" y="226"/>
                  <a:pt x="4936" y="365"/>
                  <a:pt x="4987" y="483"/>
                </a:cubicBezTo>
                <a:lnTo>
                  <a:pt x="4987" y="483"/>
                </a:lnTo>
                <a:lnTo>
                  <a:pt x="483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42"/>
          <p:cNvSpPr txBox="1"/>
          <p:nvPr>
            <p:ph idx="1" type="body"/>
          </p:nvPr>
        </p:nvSpPr>
        <p:spPr>
          <a:xfrm>
            <a:off x="715800" y="1204600"/>
            <a:ext cx="7708200" cy="3386400"/>
          </a:xfrm>
          <a:prstGeom prst="rect">
            <a:avLst/>
          </a:prstGeom>
        </p:spPr>
        <p:txBody>
          <a:bodyPr anchorCtr="0" anchor="t" bIns="91425" lIns="91425" spcFirstLastPara="1" rIns="91425" wrap="square" tIns="91425">
            <a:noAutofit/>
          </a:bodyPr>
          <a:lstStyle/>
          <a:p>
            <a:pPr indent="0" lvl="0" marL="0" rtl="0" algn="l">
              <a:lnSpc>
                <a:spcPct val="50000"/>
              </a:lnSpc>
              <a:spcBef>
                <a:spcPts val="0"/>
              </a:spcBef>
              <a:spcAft>
                <a:spcPts val="0"/>
              </a:spcAft>
              <a:buNone/>
            </a:pPr>
            <a:r>
              <a:rPr lang="en"/>
              <a:t>Here’s what you’ll find in this </a:t>
            </a:r>
            <a:r>
              <a:rPr b="1" lang="en">
                <a:uFill>
                  <a:noFill/>
                </a:uFill>
                <a:hlinkClick r:id="rId3"/>
              </a:rPr>
              <a:t>Slidesgo</a:t>
            </a:r>
            <a:r>
              <a:rPr lang="en"/>
              <a:t> template:</a:t>
            </a:r>
            <a:endParaRPr/>
          </a:p>
          <a:p>
            <a:pPr indent="-304800" lvl="0" marL="457200" rtl="0" algn="l">
              <a:spcBef>
                <a:spcPts val="1600"/>
              </a:spcBef>
              <a:spcAft>
                <a:spcPts val="0"/>
              </a:spcAft>
              <a:buSzPts val="1200"/>
              <a:buAutoNum type="arabicPeriod"/>
            </a:pPr>
            <a:r>
              <a:rPr lang="en"/>
              <a:t>A slide structure based on a multi-purpose presentation for marketing, which you can easily adapt to your needs. For more info on how to edit the template, please visit </a:t>
            </a:r>
            <a:r>
              <a:rPr b="1" lang="en">
                <a:uFill>
                  <a:noFill/>
                </a:uFill>
                <a:hlinkClick r:id="rId4"/>
              </a:rPr>
              <a:t>Slidesgo School</a:t>
            </a:r>
            <a:r>
              <a:rPr lang="en"/>
              <a:t> or read our </a:t>
            </a:r>
            <a:r>
              <a:rPr b="1" lang="en">
                <a:uFill>
                  <a:noFill/>
                </a:uFill>
                <a:hlinkClick r:id="rId5"/>
              </a:rPr>
              <a:t>FAQs</a:t>
            </a:r>
            <a:r>
              <a:rPr lang="en"/>
              <a:t>.</a:t>
            </a:r>
            <a:endParaRPr/>
          </a:p>
          <a:p>
            <a:pPr indent="-304800" lvl="0" marL="457200" rtl="0" algn="l">
              <a:spcBef>
                <a:spcPts val="0"/>
              </a:spcBef>
              <a:spcAft>
                <a:spcPts val="0"/>
              </a:spcAft>
              <a:buSzPts val="1200"/>
              <a:buAutoNum type="arabicPeriod"/>
            </a:pPr>
            <a:r>
              <a:rPr lang="en"/>
              <a:t>An assortment of illustrations that are suitable for use in the presentation can be found in the </a:t>
            </a:r>
            <a:r>
              <a:rPr b="1" lang="en">
                <a:uFill>
                  <a:noFill/>
                </a:uFill>
                <a:hlinkClick action="ppaction://hlinksldjump" r:id="rId6"/>
              </a:rPr>
              <a:t>alternative resources</a:t>
            </a:r>
            <a:r>
              <a:rPr lang="en"/>
              <a:t> slide.</a:t>
            </a:r>
            <a:endParaRPr/>
          </a:p>
          <a:p>
            <a:pPr indent="-304800" lvl="0" marL="457200" rtl="0" algn="l">
              <a:spcBef>
                <a:spcPts val="0"/>
              </a:spcBef>
              <a:spcAft>
                <a:spcPts val="0"/>
              </a:spcAft>
              <a:buSzPts val="1200"/>
              <a:buAutoNum type="arabicPeriod"/>
            </a:pPr>
            <a:r>
              <a:rPr lang="en"/>
              <a:t>A </a:t>
            </a:r>
            <a:r>
              <a:rPr b="1" lang="en">
                <a:uFill>
                  <a:noFill/>
                </a:uFill>
                <a:hlinkClick action="ppaction://hlinksldjump" r:id="rId7"/>
              </a:rPr>
              <a:t>thanks</a:t>
            </a:r>
            <a:r>
              <a:rPr lang="en"/>
              <a:t> slide, which you must keep so that proper credits for our design are given.</a:t>
            </a:r>
            <a:endParaRPr/>
          </a:p>
          <a:p>
            <a:pPr indent="-304800" lvl="0" marL="457200" rtl="0" algn="l">
              <a:spcBef>
                <a:spcPts val="0"/>
              </a:spcBef>
              <a:spcAft>
                <a:spcPts val="0"/>
              </a:spcAft>
              <a:buSzPts val="1200"/>
              <a:buAutoNum type="arabicPeriod"/>
            </a:pPr>
            <a:r>
              <a:rPr lang="en"/>
              <a:t>A</a:t>
            </a:r>
            <a:r>
              <a:rPr b="1" lang="en">
                <a:solidFill>
                  <a:schemeClr val="dk1"/>
                </a:solidFill>
              </a:rPr>
              <a:t> </a:t>
            </a:r>
            <a:r>
              <a:rPr b="1" lang="en">
                <a:uFill>
                  <a:noFill/>
                </a:uFill>
                <a:hlinkClick action="ppaction://hlinksldjump" r:id="rId8"/>
              </a:rPr>
              <a:t>resources slide</a:t>
            </a:r>
            <a:r>
              <a:rPr lang="en"/>
              <a:t>, where you’ll find links to all the elements used in the template.</a:t>
            </a:r>
            <a:endParaRPr/>
          </a:p>
          <a:p>
            <a:pPr indent="-304800" lvl="0" marL="457200" rtl="0" algn="l">
              <a:spcBef>
                <a:spcPts val="0"/>
              </a:spcBef>
              <a:spcAft>
                <a:spcPts val="0"/>
              </a:spcAft>
              <a:buSzPts val="1200"/>
              <a:buAutoNum type="arabicPeriod"/>
            </a:pPr>
            <a:r>
              <a:rPr b="1" lang="en">
                <a:uFill>
                  <a:noFill/>
                </a:uFill>
                <a:hlinkClick action="ppaction://hlinksldjump" r:id="rId9"/>
              </a:rPr>
              <a:t>Instructions for use</a:t>
            </a:r>
            <a:r>
              <a:rPr lang="en"/>
              <a:t> and final </a:t>
            </a:r>
            <a:r>
              <a:rPr lang="en"/>
              <a:t>slides</a:t>
            </a:r>
            <a:r>
              <a:rPr lang="en"/>
              <a:t> with:</a:t>
            </a:r>
            <a:endParaRPr/>
          </a:p>
          <a:p>
            <a:pPr indent="-304800" lvl="0" marL="914400" rtl="0" algn="l">
              <a:spcBef>
                <a:spcPts val="0"/>
              </a:spcBef>
              <a:spcAft>
                <a:spcPts val="0"/>
              </a:spcAft>
              <a:buClr>
                <a:schemeClr val="dk2"/>
              </a:buClr>
              <a:buSzPts val="1200"/>
              <a:buChar char="●"/>
            </a:pPr>
            <a:r>
              <a:rPr lang="en"/>
              <a:t>The</a:t>
            </a:r>
            <a:r>
              <a:rPr lang="en">
                <a:uFill>
                  <a:noFill/>
                </a:uFill>
                <a:hlinkClick action="ppaction://hlinksldjump" r:id="rId10"/>
              </a:rPr>
              <a:t> </a:t>
            </a:r>
            <a:r>
              <a:rPr b="1" lang="en">
                <a:uFill>
                  <a:noFill/>
                </a:uFill>
                <a:hlinkClick action="ppaction://hlinksldjump" r:id="rId11"/>
              </a:rPr>
              <a:t>fonts and colors</a:t>
            </a:r>
            <a:r>
              <a:rPr lang="en"/>
              <a:t> used in the template.</a:t>
            </a:r>
            <a:endParaRPr/>
          </a:p>
          <a:p>
            <a:pPr indent="-304800" lvl="0" marL="914400" rtl="0" algn="l">
              <a:spcBef>
                <a:spcPts val="0"/>
              </a:spcBef>
              <a:spcAft>
                <a:spcPts val="0"/>
              </a:spcAft>
              <a:buClr>
                <a:schemeClr val="dk2"/>
              </a:buClr>
              <a:buSzPts val="1200"/>
              <a:buChar char="●"/>
            </a:pPr>
            <a:r>
              <a:rPr lang="en"/>
              <a:t>A selection of </a:t>
            </a:r>
            <a:r>
              <a:rPr b="1" lang="en">
                <a:uFill>
                  <a:noFill/>
                </a:uFill>
                <a:hlinkClick action="ppaction://hlinksldjump" r:id="rId12"/>
              </a:rPr>
              <a:t>illustrations</a:t>
            </a:r>
            <a:r>
              <a:rPr lang="en"/>
              <a:t>. You can also customize and animate them as you wish with the online editor. Visit </a:t>
            </a:r>
            <a:r>
              <a:rPr b="1" lang="en">
                <a:uFill>
                  <a:noFill/>
                </a:uFill>
                <a:hlinkClick r:id="rId13"/>
              </a:rPr>
              <a:t>Stories by Freepik</a:t>
            </a:r>
            <a:r>
              <a:rPr lang="en"/>
              <a:t> to find more. </a:t>
            </a:r>
            <a:endParaRPr/>
          </a:p>
          <a:p>
            <a:pPr indent="-304800" lvl="0" marL="914400" rtl="0" algn="l">
              <a:spcBef>
                <a:spcPts val="0"/>
              </a:spcBef>
              <a:spcAft>
                <a:spcPts val="0"/>
              </a:spcAft>
              <a:buClr>
                <a:schemeClr val="dk2"/>
              </a:buClr>
              <a:buSzPts val="1200"/>
              <a:buChar char="●"/>
            </a:pPr>
            <a:r>
              <a:rPr lang="en"/>
              <a:t>More</a:t>
            </a:r>
            <a:r>
              <a:rPr lang="en">
                <a:uFill>
                  <a:noFill/>
                </a:uFill>
                <a:hlinkClick action="ppaction://hlinksldjump" r:id="rId14"/>
              </a:rPr>
              <a:t> </a:t>
            </a:r>
            <a:r>
              <a:rPr b="1" lang="en">
                <a:uFill>
                  <a:noFill/>
                </a:uFill>
                <a:hlinkClick action="ppaction://hlinksldjump" r:id="rId15"/>
              </a:rPr>
              <a:t>infographic resources</a:t>
            </a:r>
            <a:r>
              <a:rPr lang="en"/>
              <a:t>, whose size and color can be edited. </a:t>
            </a:r>
            <a:endParaRPr/>
          </a:p>
          <a:p>
            <a:pPr indent="-304800" lvl="0" marL="914400" rtl="0" algn="l">
              <a:spcBef>
                <a:spcPts val="0"/>
              </a:spcBef>
              <a:spcAft>
                <a:spcPts val="0"/>
              </a:spcAft>
              <a:buClr>
                <a:schemeClr val="dk2"/>
              </a:buClr>
              <a:buSzPts val="1200"/>
              <a:buChar char="●"/>
            </a:pPr>
            <a:r>
              <a:rPr lang="en"/>
              <a:t>Sets </a:t>
            </a:r>
            <a:r>
              <a:rPr lang="en">
                <a:uFill>
                  <a:noFill/>
                </a:uFill>
                <a:hlinkClick action="ppaction://hlinksldjump" r:id="rId16"/>
              </a:rPr>
              <a:t>of </a:t>
            </a:r>
            <a:r>
              <a:rPr b="1" lang="en">
                <a:uFill>
                  <a:noFill/>
                </a:uFill>
                <a:hlinkClick action="ppaction://hlinksldjump" r:id="rId17"/>
              </a:rPr>
              <a:t>customizable icons</a:t>
            </a:r>
            <a:r>
              <a:rPr lang="en">
                <a:uFill>
                  <a:noFill/>
                </a:uFill>
                <a:hlinkClick action="ppaction://hlinksldjump" r:id="rId18"/>
              </a:rPr>
              <a:t> </a:t>
            </a:r>
            <a:r>
              <a:rPr lang="en"/>
              <a:t>of the following themes: general, business, avatar, creative process, education, help &amp; support, medical, nature, performing arts, SEO &amp; marketing, and teamwork.</a:t>
            </a:r>
            <a:endParaRPr/>
          </a:p>
          <a:p>
            <a:pPr indent="0" lvl="0" marL="0" rtl="0" algn="l">
              <a:lnSpc>
                <a:spcPct val="50000"/>
              </a:lnSpc>
              <a:spcBef>
                <a:spcPts val="1600"/>
              </a:spcBef>
              <a:spcAft>
                <a:spcPts val="0"/>
              </a:spcAft>
              <a:buNone/>
            </a:pPr>
            <a:r>
              <a:rPr lang="en"/>
              <a:t>You can delete this slide when you’re done editing the presentation.</a:t>
            </a:r>
            <a:endParaRPr/>
          </a:p>
        </p:txBody>
      </p:sp>
      <p:sp>
        <p:nvSpPr>
          <p:cNvPr id="185" name="Google Shape;185;p42"/>
          <p:cNvSpPr txBox="1"/>
          <p:nvPr>
            <p:ph type="title"/>
          </p:nvPr>
        </p:nvSpPr>
        <p:spPr>
          <a:xfrm>
            <a:off x="715800" y="387600"/>
            <a:ext cx="6078900" cy="717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Contents of This Template</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4" name="Shape 1904"/>
        <p:cNvGrpSpPr/>
        <p:nvPr/>
      </p:nvGrpSpPr>
      <p:grpSpPr>
        <a:xfrm>
          <a:off x="0" y="0"/>
          <a:ext cx="0" cy="0"/>
          <a:chOff x="0" y="0"/>
          <a:chExt cx="0" cy="0"/>
        </a:xfrm>
      </p:grpSpPr>
      <p:sp>
        <p:nvSpPr>
          <p:cNvPr id="1905" name="Google Shape;1905;p60"/>
          <p:cNvSpPr txBox="1"/>
          <p:nvPr>
            <p:ph type="title"/>
          </p:nvPr>
        </p:nvSpPr>
        <p:spPr>
          <a:xfrm>
            <a:off x="1727550" y="540000"/>
            <a:ext cx="5688900" cy="606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 Timeline Always</a:t>
            </a:r>
            <a:endParaRPr/>
          </a:p>
          <a:p>
            <a:pPr indent="0" lvl="0" marL="0" rtl="0" algn="ctr">
              <a:spcBef>
                <a:spcPts val="0"/>
              </a:spcBef>
              <a:spcAft>
                <a:spcPts val="0"/>
              </a:spcAft>
              <a:buNone/>
            </a:pPr>
            <a:r>
              <a:rPr lang="en"/>
              <a:t>Works Well</a:t>
            </a:r>
            <a:endParaRPr/>
          </a:p>
        </p:txBody>
      </p:sp>
      <p:sp>
        <p:nvSpPr>
          <p:cNvPr id="1906" name="Google Shape;1906;p60"/>
          <p:cNvSpPr/>
          <p:nvPr/>
        </p:nvSpPr>
        <p:spPr>
          <a:xfrm>
            <a:off x="1067450" y="2419400"/>
            <a:ext cx="635400" cy="6354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60"/>
          <p:cNvSpPr/>
          <p:nvPr/>
        </p:nvSpPr>
        <p:spPr>
          <a:xfrm>
            <a:off x="3197039" y="2419400"/>
            <a:ext cx="635400" cy="6354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 name="Google Shape;1908;p60"/>
          <p:cNvSpPr/>
          <p:nvPr/>
        </p:nvSpPr>
        <p:spPr>
          <a:xfrm>
            <a:off x="5326629" y="2419400"/>
            <a:ext cx="635400" cy="6354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60"/>
          <p:cNvSpPr/>
          <p:nvPr/>
        </p:nvSpPr>
        <p:spPr>
          <a:xfrm>
            <a:off x="7456218" y="2419400"/>
            <a:ext cx="635400" cy="6354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10" name="Google Shape;1910;p60"/>
          <p:cNvGrpSpPr/>
          <p:nvPr/>
        </p:nvGrpSpPr>
        <p:grpSpPr>
          <a:xfrm>
            <a:off x="3335636" y="2558863"/>
            <a:ext cx="358211" cy="356250"/>
            <a:chOff x="-5971525" y="3273750"/>
            <a:chExt cx="292250" cy="290650"/>
          </a:xfrm>
        </p:grpSpPr>
        <p:sp>
          <p:nvSpPr>
            <p:cNvPr id="1911" name="Google Shape;1911;p60"/>
            <p:cNvSpPr/>
            <p:nvPr/>
          </p:nvSpPr>
          <p:spPr>
            <a:xfrm>
              <a:off x="-5868325" y="3273750"/>
              <a:ext cx="85075" cy="84300"/>
            </a:xfrm>
            <a:custGeom>
              <a:rect b="b" l="l" r="r" t="t"/>
              <a:pathLst>
                <a:path extrusionOk="0" h="3372" w="3403">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60"/>
            <p:cNvSpPr/>
            <p:nvPr/>
          </p:nvSpPr>
          <p:spPr>
            <a:xfrm>
              <a:off x="-5971525" y="3308400"/>
              <a:ext cx="292250" cy="256000"/>
            </a:xfrm>
            <a:custGeom>
              <a:rect b="b" l="l" r="r" t="t"/>
              <a:pathLst>
                <a:path extrusionOk="0" h="10240" w="1169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13" name="Google Shape;1913;p60"/>
          <p:cNvGrpSpPr/>
          <p:nvPr/>
        </p:nvGrpSpPr>
        <p:grpSpPr>
          <a:xfrm>
            <a:off x="1203335" y="2558979"/>
            <a:ext cx="358180" cy="356250"/>
            <a:chOff x="-4118225" y="3253275"/>
            <a:chExt cx="292225" cy="290650"/>
          </a:xfrm>
        </p:grpSpPr>
        <p:sp>
          <p:nvSpPr>
            <p:cNvPr id="1914" name="Google Shape;1914;p60"/>
            <p:cNvSpPr/>
            <p:nvPr/>
          </p:nvSpPr>
          <p:spPr>
            <a:xfrm>
              <a:off x="-4118225" y="3287125"/>
              <a:ext cx="256725" cy="256800"/>
            </a:xfrm>
            <a:custGeom>
              <a:rect b="b" l="l" r="r" t="t"/>
              <a:pathLst>
                <a:path extrusionOk="0" h="10272" w="10269">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60"/>
            <p:cNvSpPr/>
            <p:nvPr/>
          </p:nvSpPr>
          <p:spPr>
            <a:xfrm>
              <a:off x="-3963850" y="3253275"/>
              <a:ext cx="137850" cy="137850"/>
            </a:xfrm>
            <a:custGeom>
              <a:rect b="b" l="l" r="r" t="t"/>
              <a:pathLst>
                <a:path extrusionOk="0" h="5514" w="5514">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16" name="Google Shape;1916;p60"/>
          <p:cNvSpPr/>
          <p:nvPr/>
        </p:nvSpPr>
        <p:spPr>
          <a:xfrm>
            <a:off x="5475897" y="2570529"/>
            <a:ext cx="336864" cy="333142"/>
          </a:xfrm>
          <a:custGeom>
            <a:rect b="b" l="l" r="r" t="t"/>
            <a:pathLst>
              <a:path extrusionOk="0" h="12619" w="1276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17" name="Google Shape;1917;p60"/>
          <p:cNvGrpSpPr/>
          <p:nvPr/>
        </p:nvGrpSpPr>
        <p:grpSpPr>
          <a:xfrm>
            <a:off x="7601445" y="2568384"/>
            <a:ext cx="344946" cy="337429"/>
            <a:chOff x="2404875" y="3592725"/>
            <a:chExt cx="298525" cy="293825"/>
          </a:xfrm>
        </p:grpSpPr>
        <p:sp>
          <p:nvSpPr>
            <p:cNvPr id="1918" name="Google Shape;1918;p60"/>
            <p:cNvSpPr/>
            <p:nvPr/>
          </p:nvSpPr>
          <p:spPr>
            <a:xfrm>
              <a:off x="2404875" y="3747900"/>
              <a:ext cx="52775" cy="138650"/>
            </a:xfrm>
            <a:custGeom>
              <a:rect b="b" l="l" r="r" t="t"/>
              <a:pathLst>
                <a:path extrusionOk="0" h="5546" w="2111">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 name="Google Shape;1919;p60"/>
            <p:cNvSpPr/>
            <p:nvPr/>
          </p:nvSpPr>
          <p:spPr>
            <a:xfrm>
              <a:off x="2458425" y="3592725"/>
              <a:ext cx="190625" cy="160700"/>
            </a:xfrm>
            <a:custGeom>
              <a:rect b="b" l="l" r="r" t="t"/>
              <a:pathLst>
                <a:path extrusionOk="0" h="6428" w="7625">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60"/>
            <p:cNvSpPr/>
            <p:nvPr/>
          </p:nvSpPr>
          <p:spPr>
            <a:xfrm>
              <a:off x="2474975" y="3742775"/>
              <a:ext cx="228425" cy="125650"/>
            </a:xfrm>
            <a:custGeom>
              <a:rect b="b" l="l" r="r" t="t"/>
              <a:pathLst>
                <a:path extrusionOk="0" h="5026" w="9137">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21" name="Google Shape;1921;p60"/>
          <p:cNvSpPr txBox="1"/>
          <p:nvPr/>
        </p:nvSpPr>
        <p:spPr>
          <a:xfrm>
            <a:off x="717775" y="3130134"/>
            <a:ext cx="1329300" cy="304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2"/>
                </a:solidFill>
                <a:latin typeface="Work Sans ExtraBold"/>
                <a:ea typeface="Work Sans ExtraBold"/>
                <a:cs typeface="Work Sans ExtraBold"/>
                <a:sym typeface="Work Sans ExtraBold"/>
              </a:rPr>
              <a:t>Day 1</a:t>
            </a:r>
            <a:endParaRPr sz="1800">
              <a:solidFill>
                <a:schemeClr val="dk2"/>
              </a:solidFill>
              <a:latin typeface="Work Sans ExtraBold"/>
              <a:ea typeface="Work Sans ExtraBold"/>
              <a:cs typeface="Work Sans ExtraBold"/>
              <a:sym typeface="Work Sans ExtraBold"/>
            </a:endParaRPr>
          </a:p>
        </p:txBody>
      </p:sp>
      <p:sp>
        <p:nvSpPr>
          <p:cNvPr id="1922" name="Google Shape;1922;p60"/>
          <p:cNvSpPr txBox="1"/>
          <p:nvPr/>
        </p:nvSpPr>
        <p:spPr>
          <a:xfrm>
            <a:off x="2848713" y="3130134"/>
            <a:ext cx="1329300" cy="304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2"/>
                </a:solidFill>
                <a:latin typeface="Work Sans ExtraBold"/>
                <a:ea typeface="Work Sans ExtraBold"/>
                <a:cs typeface="Work Sans ExtraBold"/>
                <a:sym typeface="Work Sans ExtraBold"/>
              </a:rPr>
              <a:t>Day 2</a:t>
            </a:r>
            <a:endParaRPr sz="1800">
              <a:solidFill>
                <a:schemeClr val="dk2"/>
              </a:solidFill>
              <a:latin typeface="Work Sans ExtraBold"/>
              <a:ea typeface="Work Sans ExtraBold"/>
              <a:cs typeface="Work Sans ExtraBold"/>
              <a:sym typeface="Work Sans ExtraBold"/>
            </a:endParaRPr>
          </a:p>
        </p:txBody>
      </p:sp>
      <p:sp>
        <p:nvSpPr>
          <p:cNvPr id="1923" name="Google Shape;1923;p60"/>
          <p:cNvSpPr txBox="1"/>
          <p:nvPr/>
        </p:nvSpPr>
        <p:spPr>
          <a:xfrm>
            <a:off x="677125" y="3390906"/>
            <a:ext cx="1410600" cy="718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Raleway"/>
                <a:ea typeface="Raleway"/>
                <a:cs typeface="Raleway"/>
                <a:sym typeface="Raleway"/>
              </a:rPr>
              <a:t>Mercury is the</a:t>
            </a:r>
            <a:endParaRPr>
              <a:solidFill>
                <a:schemeClr val="lt1"/>
              </a:solidFill>
              <a:latin typeface="Raleway"/>
              <a:ea typeface="Raleway"/>
              <a:cs typeface="Raleway"/>
              <a:sym typeface="Raleway"/>
            </a:endParaRPr>
          </a:p>
          <a:p>
            <a:pPr indent="0" lvl="0" marL="0" rtl="0" algn="ctr">
              <a:spcBef>
                <a:spcPts val="0"/>
              </a:spcBef>
              <a:spcAft>
                <a:spcPts val="0"/>
              </a:spcAft>
              <a:buNone/>
            </a:pPr>
            <a:r>
              <a:rPr lang="en">
                <a:solidFill>
                  <a:schemeClr val="lt1"/>
                </a:solidFill>
                <a:latin typeface="Raleway"/>
                <a:ea typeface="Raleway"/>
                <a:cs typeface="Raleway"/>
                <a:sym typeface="Raleway"/>
              </a:rPr>
              <a:t>closest planet to the Sun</a:t>
            </a:r>
            <a:endParaRPr>
              <a:solidFill>
                <a:schemeClr val="lt1"/>
              </a:solidFill>
              <a:latin typeface="Raleway"/>
              <a:ea typeface="Raleway"/>
              <a:cs typeface="Raleway"/>
              <a:sym typeface="Raleway"/>
            </a:endParaRPr>
          </a:p>
        </p:txBody>
      </p:sp>
      <p:sp>
        <p:nvSpPr>
          <p:cNvPr id="1924" name="Google Shape;1924;p60"/>
          <p:cNvSpPr txBox="1"/>
          <p:nvPr/>
        </p:nvSpPr>
        <p:spPr>
          <a:xfrm>
            <a:off x="2808075" y="3390906"/>
            <a:ext cx="1410600" cy="718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Raleway"/>
                <a:ea typeface="Raleway"/>
                <a:cs typeface="Raleway"/>
                <a:sym typeface="Raleway"/>
              </a:rPr>
              <a:t>It’s the biggest</a:t>
            </a:r>
            <a:endParaRPr>
              <a:solidFill>
                <a:schemeClr val="lt1"/>
              </a:solidFill>
              <a:latin typeface="Raleway"/>
              <a:ea typeface="Raleway"/>
              <a:cs typeface="Raleway"/>
              <a:sym typeface="Raleway"/>
            </a:endParaRPr>
          </a:p>
          <a:p>
            <a:pPr indent="0" lvl="0" marL="0" rtl="0" algn="ctr">
              <a:spcBef>
                <a:spcPts val="0"/>
              </a:spcBef>
              <a:spcAft>
                <a:spcPts val="0"/>
              </a:spcAft>
              <a:buNone/>
            </a:pPr>
            <a:r>
              <a:rPr lang="en">
                <a:solidFill>
                  <a:schemeClr val="lt1"/>
                </a:solidFill>
                <a:latin typeface="Raleway"/>
                <a:ea typeface="Raleway"/>
                <a:cs typeface="Raleway"/>
                <a:sym typeface="Raleway"/>
              </a:rPr>
              <a:t>planet in the Solar System</a:t>
            </a:r>
            <a:endParaRPr>
              <a:solidFill>
                <a:schemeClr val="lt1"/>
              </a:solidFill>
              <a:latin typeface="Raleway"/>
              <a:ea typeface="Raleway"/>
              <a:cs typeface="Raleway"/>
              <a:sym typeface="Raleway"/>
            </a:endParaRPr>
          </a:p>
        </p:txBody>
      </p:sp>
      <p:sp>
        <p:nvSpPr>
          <p:cNvPr id="1925" name="Google Shape;1925;p60"/>
          <p:cNvSpPr txBox="1"/>
          <p:nvPr/>
        </p:nvSpPr>
        <p:spPr>
          <a:xfrm>
            <a:off x="7110625" y="3130134"/>
            <a:ext cx="1329300" cy="304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2"/>
                </a:solidFill>
                <a:latin typeface="Work Sans ExtraBold"/>
                <a:ea typeface="Work Sans ExtraBold"/>
                <a:cs typeface="Work Sans ExtraBold"/>
                <a:sym typeface="Work Sans ExtraBold"/>
              </a:rPr>
              <a:t>Day 4</a:t>
            </a:r>
            <a:endParaRPr sz="1800">
              <a:solidFill>
                <a:schemeClr val="dk2"/>
              </a:solidFill>
              <a:latin typeface="Work Sans ExtraBold"/>
              <a:ea typeface="Work Sans ExtraBold"/>
              <a:cs typeface="Work Sans ExtraBold"/>
              <a:sym typeface="Work Sans ExtraBold"/>
            </a:endParaRPr>
          </a:p>
        </p:txBody>
      </p:sp>
      <p:sp>
        <p:nvSpPr>
          <p:cNvPr id="1926" name="Google Shape;1926;p60"/>
          <p:cNvSpPr txBox="1"/>
          <p:nvPr/>
        </p:nvSpPr>
        <p:spPr>
          <a:xfrm>
            <a:off x="7069975" y="3390906"/>
            <a:ext cx="1410600" cy="718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Raleway"/>
                <a:ea typeface="Raleway"/>
                <a:cs typeface="Raleway"/>
                <a:sym typeface="Raleway"/>
              </a:rPr>
              <a:t>Venus has a poisonous atmosphere</a:t>
            </a:r>
            <a:endParaRPr>
              <a:solidFill>
                <a:schemeClr val="lt1"/>
              </a:solidFill>
              <a:latin typeface="Raleway"/>
              <a:ea typeface="Raleway"/>
              <a:cs typeface="Raleway"/>
              <a:sym typeface="Raleway"/>
            </a:endParaRPr>
          </a:p>
        </p:txBody>
      </p:sp>
      <p:sp>
        <p:nvSpPr>
          <p:cNvPr id="1927" name="Google Shape;1927;p60"/>
          <p:cNvSpPr txBox="1"/>
          <p:nvPr/>
        </p:nvSpPr>
        <p:spPr>
          <a:xfrm>
            <a:off x="4979675" y="3130134"/>
            <a:ext cx="1329300" cy="304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2"/>
                </a:solidFill>
                <a:latin typeface="Work Sans ExtraBold"/>
                <a:ea typeface="Work Sans ExtraBold"/>
                <a:cs typeface="Work Sans ExtraBold"/>
                <a:sym typeface="Work Sans ExtraBold"/>
              </a:rPr>
              <a:t>Day 3</a:t>
            </a:r>
            <a:endParaRPr sz="1800">
              <a:solidFill>
                <a:schemeClr val="dk2"/>
              </a:solidFill>
              <a:latin typeface="Work Sans ExtraBold"/>
              <a:ea typeface="Work Sans ExtraBold"/>
              <a:cs typeface="Work Sans ExtraBold"/>
              <a:sym typeface="Work Sans ExtraBold"/>
            </a:endParaRPr>
          </a:p>
        </p:txBody>
      </p:sp>
      <p:sp>
        <p:nvSpPr>
          <p:cNvPr id="1928" name="Google Shape;1928;p60"/>
          <p:cNvSpPr txBox="1"/>
          <p:nvPr/>
        </p:nvSpPr>
        <p:spPr>
          <a:xfrm>
            <a:off x="4939025" y="3390906"/>
            <a:ext cx="1410600" cy="718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Raleway"/>
                <a:ea typeface="Raleway"/>
                <a:cs typeface="Raleway"/>
                <a:sym typeface="Raleway"/>
              </a:rPr>
              <a:t>Despite being red, Mars is a cold place</a:t>
            </a:r>
            <a:endParaRPr>
              <a:solidFill>
                <a:schemeClr val="lt1"/>
              </a:solidFill>
              <a:latin typeface="Raleway"/>
              <a:ea typeface="Raleway"/>
              <a:cs typeface="Raleway"/>
              <a:sym typeface="Raleway"/>
            </a:endParaRPr>
          </a:p>
        </p:txBody>
      </p:sp>
      <p:sp>
        <p:nvSpPr>
          <p:cNvPr id="1929" name="Google Shape;1929;p60"/>
          <p:cNvSpPr/>
          <p:nvPr/>
        </p:nvSpPr>
        <p:spPr>
          <a:xfrm flipH="1">
            <a:off x="1991457" y="2673093"/>
            <a:ext cx="916973" cy="128013"/>
          </a:xfrm>
          <a:custGeom>
            <a:rect b="b" l="l" r="r" t="t"/>
            <a:pathLst>
              <a:path extrusionOk="0" h="5309" w="45780">
                <a:moveTo>
                  <a:pt x="2674" y="1"/>
                </a:moveTo>
                <a:cubicBezTo>
                  <a:pt x="2136" y="1"/>
                  <a:pt x="1593" y="696"/>
                  <a:pt x="1239" y="1040"/>
                </a:cubicBezTo>
                <a:cubicBezTo>
                  <a:pt x="905" y="1350"/>
                  <a:pt x="560" y="1659"/>
                  <a:pt x="286" y="2004"/>
                </a:cubicBezTo>
                <a:cubicBezTo>
                  <a:pt x="131" y="2183"/>
                  <a:pt x="0" y="2350"/>
                  <a:pt x="0" y="2600"/>
                </a:cubicBezTo>
                <a:cubicBezTo>
                  <a:pt x="0" y="2945"/>
                  <a:pt x="357" y="3266"/>
                  <a:pt x="584" y="3540"/>
                </a:cubicBezTo>
                <a:cubicBezTo>
                  <a:pt x="1108" y="4147"/>
                  <a:pt x="1667" y="4814"/>
                  <a:pt x="2370" y="5255"/>
                </a:cubicBezTo>
                <a:cubicBezTo>
                  <a:pt x="2424" y="5292"/>
                  <a:pt x="2485" y="5308"/>
                  <a:pt x="2546" y="5308"/>
                </a:cubicBezTo>
                <a:cubicBezTo>
                  <a:pt x="2781" y="5308"/>
                  <a:pt x="3024" y="5067"/>
                  <a:pt x="2929" y="4802"/>
                </a:cubicBezTo>
                <a:cubicBezTo>
                  <a:pt x="2739" y="4255"/>
                  <a:pt x="2429" y="3743"/>
                  <a:pt x="2072" y="3266"/>
                </a:cubicBezTo>
                <a:cubicBezTo>
                  <a:pt x="2536" y="3255"/>
                  <a:pt x="2977" y="3219"/>
                  <a:pt x="3429" y="3207"/>
                </a:cubicBezTo>
                <a:cubicBezTo>
                  <a:pt x="4441" y="3183"/>
                  <a:pt x="38434" y="3171"/>
                  <a:pt x="39446" y="3124"/>
                </a:cubicBezTo>
                <a:cubicBezTo>
                  <a:pt x="40458" y="3088"/>
                  <a:pt x="41470" y="3064"/>
                  <a:pt x="42482" y="3016"/>
                </a:cubicBezTo>
                <a:cubicBezTo>
                  <a:pt x="43446" y="2969"/>
                  <a:pt x="44399" y="2874"/>
                  <a:pt x="45351" y="2766"/>
                </a:cubicBezTo>
                <a:cubicBezTo>
                  <a:pt x="45768" y="2719"/>
                  <a:pt x="45780" y="2123"/>
                  <a:pt x="45351" y="2100"/>
                </a:cubicBezTo>
                <a:cubicBezTo>
                  <a:pt x="44387" y="2040"/>
                  <a:pt x="43446" y="1945"/>
                  <a:pt x="42482" y="1933"/>
                </a:cubicBezTo>
                <a:cubicBezTo>
                  <a:pt x="41470" y="1909"/>
                  <a:pt x="40458" y="1897"/>
                  <a:pt x="39446" y="1897"/>
                </a:cubicBezTo>
                <a:cubicBezTo>
                  <a:pt x="38434" y="1897"/>
                  <a:pt x="4441" y="1885"/>
                  <a:pt x="3429" y="1885"/>
                </a:cubicBezTo>
                <a:cubicBezTo>
                  <a:pt x="3084" y="1885"/>
                  <a:pt x="2739" y="1873"/>
                  <a:pt x="2382" y="1873"/>
                </a:cubicBezTo>
                <a:cubicBezTo>
                  <a:pt x="2810" y="1516"/>
                  <a:pt x="3322" y="1111"/>
                  <a:pt x="3334" y="599"/>
                </a:cubicBezTo>
                <a:cubicBezTo>
                  <a:pt x="3346" y="266"/>
                  <a:pt x="3048" y="40"/>
                  <a:pt x="2739" y="4"/>
                </a:cubicBezTo>
                <a:cubicBezTo>
                  <a:pt x="2717" y="2"/>
                  <a:pt x="2696" y="1"/>
                  <a:pt x="26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60"/>
          <p:cNvSpPr/>
          <p:nvPr/>
        </p:nvSpPr>
        <p:spPr>
          <a:xfrm flipH="1">
            <a:off x="4121057" y="2673093"/>
            <a:ext cx="916973" cy="128013"/>
          </a:xfrm>
          <a:custGeom>
            <a:rect b="b" l="l" r="r" t="t"/>
            <a:pathLst>
              <a:path extrusionOk="0" h="5309" w="45780">
                <a:moveTo>
                  <a:pt x="2674" y="1"/>
                </a:moveTo>
                <a:cubicBezTo>
                  <a:pt x="2136" y="1"/>
                  <a:pt x="1593" y="696"/>
                  <a:pt x="1239" y="1040"/>
                </a:cubicBezTo>
                <a:cubicBezTo>
                  <a:pt x="905" y="1350"/>
                  <a:pt x="560" y="1659"/>
                  <a:pt x="286" y="2004"/>
                </a:cubicBezTo>
                <a:cubicBezTo>
                  <a:pt x="131" y="2183"/>
                  <a:pt x="0" y="2350"/>
                  <a:pt x="0" y="2600"/>
                </a:cubicBezTo>
                <a:cubicBezTo>
                  <a:pt x="0" y="2945"/>
                  <a:pt x="357" y="3266"/>
                  <a:pt x="584" y="3540"/>
                </a:cubicBezTo>
                <a:cubicBezTo>
                  <a:pt x="1108" y="4147"/>
                  <a:pt x="1667" y="4814"/>
                  <a:pt x="2370" y="5255"/>
                </a:cubicBezTo>
                <a:cubicBezTo>
                  <a:pt x="2424" y="5292"/>
                  <a:pt x="2485" y="5308"/>
                  <a:pt x="2546" y="5308"/>
                </a:cubicBezTo>
                <a:cubicBezTo>
                  <a:pt x="2781" y="5308"/>
                  <a:pt x="3024" y="5067"/>
                  <a:pt x="2929" y="4802"/>
                </a:cubicBezTo>
                <a:cubicBezTo>
                  <a:pt x="2739" y="4255"/>
                  <a:pt x="2429" y="3743"/>
                  <a:pt x="2072" y="3266"/>
                </a:cubicBezTo>
                <a:cubicBezTo>
                  <a:pt x="2536" y="3255"/>
                  <a:pt x="2977" y="3219"/>
                  <a:pt x="3429" y="3207"/>
                </a:cubicBezTo>
                <a:cubicBezTo>
                  <a:pt x="4441" y="3183"/>
                  <a:pt x="38434" y="3171"/>
                  <a:pt x="39446" y="3124"/>
                </a:cubicBezTo>
                <a:cubicBezTo>
                  <a:pt x="40458" y="3088"/>
                  <a:pt x="41470" y="3064"/>
                  <a:pt x="42482" y="3016"/>
                </a:cubicBezTo>
                <a:cubicBezTo>
                  <a:pt x="43446" y="2969"/>
                  <a:pt x="44399" y="2874"/>
                  <a:pt x="45351" y="2766"/>
                </a:cubicBezTo>
                <a:cubicBezTo>
                  <a:pt x="45768" y="2719"/>
                  <a:pt x="45780" y="2123"/>
                  <a:pt x="45351" y="2100"/>
                </a:cubicBezTo>
                <a:cubicBezTo>
                  <a:pt x="44387" y="2040"/>
                  <a:pt x="43446" y="1945"/>
                  <a:pt x="42482" y="1933"/>
                </a:cubicBezTo>
                <a:cubicBezTo>
                  <a:pt x="41470" y="1909"/>
                  <a:pt x="40458" y="1897"/>
                  <a:pt x="39446" y="1897"/>
                </a:cubicBezTo>
                <a:cubicBezTo>
                  <a:pt x="38434" y="1897"/>
                  <a:pt x="4441" y="1885"/>
                  <a:pt x="3429" y="1885"/>
                </a:cubicBezTo>
                <a:cubicBezTo>
                  <a:pt x="3084" y="1885"/>
                  <a:pt x="2739" y="1873"/>
                  <a:pt x="2382" y="1873"/>
                </a:cubicBezTo>
                <a:cubicBezTo>
                  <a:pt x="2810" y="1516"/>
                  <a:pt x="3322" y="1111"/>
                  <a:pt x="3334" y="599"/>
                </a:cubicBezTo>
                <a:cubicBezTo>
                  <a:pt x="3346" y="266"/>
                  <a:pt x="3048" y="40"/>
                  <a:pt x="2739" y="4"/>
                </a:cubicBezTo>
                <a:cubicBezTo>
                  <a:pt x="2717" y="2"/>
                  <a:pt x="2696" y="1"/>
                  <a:pt x="26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60"/>
          <p:cNvSpPr/>
          <p:nvPr/>
        </p:nvSpPr>
        <p:spPr>
          <a:xfrm flipH="1">
            <a:off x="6313882" y="2673093"/>
            <a:ext cx="916973" cy="128013"/>
          </a:xfrm>
          <a:custGeom>
            <a:rect b="b" l="l" r="r" t="t"/>
            <a:pathLst>
              <a:path extrusionOk="0" h="5309" w="45780">
                <a:moveTo>
                  <a:pt x="2674" y="1"/>
                </a:moveTo>
                <a:cubicBezTo>
                  <a:pt x="2136" y="1"/>
                  <a:pt x="1593" y="696"/>
                  <a:pt x="1239" y="1040"/>
                </a:cubicBezTo>
                <a:cubicBezTo>
                  <a:pt x="905" y="1350"/>
                  <a:pt x="560" y="1659"/>
                  <a:pt x="286" y="2004"/>
                </a:cubicBezTo>
                <a:cubicBezTo>
                  <a:pt x="131" y="2183"/>
                  <a:pt x="0" y="2350"/>
                  <a:pt x="0" y="2600"/>
                </a:cubicBezTo>
                <a:cubicBezTo>
                  <a:pt x="0" y="2945"/>
                  <a:pt x="357" y="3266"/>
                  <a:pt x="584" y="3540"/>
                </a:cubicBezTo>
                <a:cubicBezTo>
                  <a:pt x="1108" y="4147"/>
                  <a:pt x="1667" y="4814"/>
                  <a:pt x="2370" y="5255"/>
                </a:cubicBezTo>
                <a:cubicBezTo>
                  <a:pt x="2424" y="5292"/>
                  <a:pt x="2485" y="5308"/>
                  <a:pt x="2546" y="5308"/>
                </a:cubicBezTo>
                <a:cubicBezTo>
                  <a:pt x="2781" y="5308"/>
                  <a:pt x="3024" y="5067"/>
                  <a:pt x="2929" y="4802"/>
                </a:cubicBezTo>
                <a:cubicBezTo>
                  <a:pt x="2739" y="4255"/>
                  <a:pt x="2429" y="3743"/>
                  <a:pt x="2072" y="3266"/>
                </a:cubicBezTo>
                <a:cubicBezTo>
                  <a:pt x="2536" y="3255"/>
                  <a:pt x="2977" y="3219"/>
                  <a:pt x="3429" y="3207"/>
                </a:cubicBezTo>
                <a:cubicBezTo>
                  <a:pt x="4441" y="3183"/>
                  <a:pt x="38434" y="3171"/>
                  <a:pt x="39446" y="3124"/>
                </a:cubicBezTo>
                <a:cubicBezTo>
                  <a:pt x="40458" y="3088"/>
                  <a:pt x="41470" y="3064"/>
                  <a:pt x="42482" y="3016"/>
                </a:cubicBezTo>
                <a:cubicBezTo>
                  <a:pt x="43446" y="2969"/>
                  <a:pt x="44399" y="2874"/>
                  <a:pt x="45351" y="2766"/>
                </a:cubicBezTo>
                <a:cubicBezTo>
                  <a:pt x="45768" y="2719"/>
                  <a:pt x="45780" y="2123"/>
                  <a:pt x="45351" y="2100"/>
                </a:cubicBezTo>
                <a:cubicBezTo>
                  <a:pt x="44387" y="2040"/>
                  <a:pt x="43446" y="1945"/>
                  <a:pt x="42482" y="1933"/>
                </a:cubicBezTo>
                <a:cubicBezTo>
                  <a:pt x="41470" y="1909"/>
                  <a:pt x="40458" y="1897"/>
                  <a:pt x="39446" y="1897"/>
                </a:cubicBezTo>
                <a:cubicBezTo>
                  <a:pt x="38434" y="1897"/>
                  <a:pt x="4441" y="1885"/>
                  <a:pt x="3429" y="1885"/>
                </a:cubicBezTo>
                <a:cubicBezTo>
                  <a:pt x="3084" y="1885"/>
                  <a:pt x="2739" y="1873"/>
                  <a:pt x="2382" y="1873"/>
                </a:cubicBezTo>
                <a:cubicBezTo>
                  <a:pt x="2810" y="1516"/>
                  <a:pt x="3322" y="1111"/>
                  <a:pt x="3334" y="599"/>
                </a:cubicBezTo>
                <a:cubicBezTo>
                  <a:pt x="3346" y="266"/>
                  <a:pt x="3048" y="40"/>
                  <a:pt x="2739" y="4"/>
                </a:cubicBezTo>
                <a:cubicBezTo>
                  <a:pt x="2717" y="2"/>
                  <a:pt x="2696" y="1"/>
                  <a:pt x="26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5" name="Shape 1935"/>
        <p:cNvGrpSpPr/>
        <p:nvPr/>
      </p:nvGrpSpPr>
      <p:grpSpPr>
        <a:xfrm>
          <a:off x="0" y="0"/>
          <a:ext cx="0" cy="0"/>
          <a:chOff x="0" y="0"/>
          <a:chExt cx="0" cy="0"/>
        </a:xfrm>
      </p:grpSpPr>
      <p:sp>
        <p:nvSpPr>
          <p:cNvPr id="1936" name="Google Shape;1936;p61"/>
          <p:cNvSpPr txBox="1"/>
          <p:nvPr>
            <p:ph type="title"/>
          </p:nvPr>
        </p:nvSpPr>
        <p:spPr>
          <a:xfrm>
            <a:off x="720000" y="1914450"/>
            <a:ext cx="5765400" cy="993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4,498,300</a:t>
            </a:r>
            <a:endParaRPr/>
          </a:p>
        </p:txBody>
      </p:sp>
      <p:sp>
        <p:nvSpPr>
          <p:cNvPr id="1937" name="Google Shape;1937;p61"/>
          <p:cNvSpPr txBox="1"/>
          <p:nvPr>
            <p:ph idx="1" type="body"/>
          </p:nvPr>
        </p:nvSpPr>
        <p:spPr>
          <a:xfrm>
            <a:off x="720000" y="2793450"/>
            <a:ext cx="4871100" cy="435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Big numbers catch your audience’s attention</a:t>
            </a:r>
            <a:endParaRPr/>
          </a:p>
        </p:txBody>
      </p:sp>
      <p:grpSp>
        <p:nvGrpSpPr>
          <p:cNvPr id="1938" name="Google Shape;1938;p61"/>
          <p:cNvGrpSpPr/>
          <p:nvPr/>
        </p:nvGrpSpPr>
        <p:grpSpPr>
          <a:xfrm>
            <a:off x="5326815" y="1161632"/>
            <a:ext cx="3442087" cy="3521263"/>
            <a:chOff x="1660525" y="678425"/>
            <a:chExt cx="4386500" cy="4487400"/>
          </a:xfrm>
        </p:grpSpPr>
        <p:sp>
          <p:nvSpPr>
            <p:cNvPr id="1939" name="Google Shape;1939;p61"/>
            <p:cNvSpPr/>
            <p:nvPr/>
          </p:nvSpPr>
          <p:spPr>
            <a:xfrm>
              <a:off x="4695200" y="2763250"/>
              <a:ext cx="557925" cy="147625"/>
            </a:xfrm>
            <a:custGeom>
              <a:rect b="b" l="l" r="r" t="t"/>
              <a:pathLst>
                <a:path extrusionOk="0" h="5905" w="22317">
                  <a:moveTo>
                    <a:pt x="0" y="1"/>
                  </a:moveTo>
                  <a:lnTo>
                    <a:pt x="0" y="5905"/>
                  </a:lnTo>
                  <a:lnTo>
                    <a:pt x="22316" y="5905"/>
                  </a:lnTo>
                  <a:lnTo>
                    <a:pt x="2231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 name="Google Shape;1940;p61"/>
            <p:cNvSpPr/>
            <p:nvPr/>
          </p:nvSpPr>
          <p:spPr>
            <a:xfrm>
              <a:off x="4456675" y="2913525"/>
              <a:ext cx="562950" cy="154150"/>
            </a:xfrm>
            <a:custGeom>
              <a:rect b="b" l="l" r="r" t="t"/>
              <a:pathLst>
                <a:path extrusionOk="0" h="6166" w="22518">
                  <a:moveTo>
                    <a:pt x="131" y="0"/>
                  </a:moveTo>
                  <a:lnTo>
                    <a:pt x="131" y="0"/>
                  </a:lnTo>
                  <a:cubicBezTo>
                    <a:pt x="128" y="0"/>
                    <a:pt x="102" y="27"/>
                    <a:pt x="1" y="127"/>
                  </a:cubicBezTo>
                  <a:lnTo>
                    <a:pt x="1" y="3130"/>
                  </a:lnTo>
                  <a:lnTo>
                    <a:pt x="1" y="6032"/>
                  </a:lnTo>
                  <a:lnTo>
                    <a:pt x="1" y="6165"/>
                  </a:lnTo>
                  <a:lnTo>
                    <a:pt x="134" y="6165"/>
                  </a:lnTo>
                  <a:lnTo>
                    <a:pt x="16112" y="6098"/>
                  </a:lnTo>
                  <a:lnTo>
                    <a:pt x="20782" y="6065"/>
                  </a:lnTo>
                  <a:lnTo>
                    <a:pt x="20716" y="6065"/>
                  </a:lnTo>
                  <a:lnTo>
                    <a:pt x="16046" y="6032"/>
                  </a:lnTo>
                  <a:lnTo>
                    <a:pt x="234" y="5998"/>
                  </a:lnTo>
                  <a:lnTo>
                    <a:pt x="234" y="5998"/>
                  </a:lnTo>
                  <a:lnTo>
                    <a:pt x="234" y="3196"/>
                  </a:lnTo>
                  <a:lnTo>
                    <a:pt x="234" y="294"/>
                  </a:lnTo>
                  <a:lnTo>
                    <a:pt x="234" y="294"/>
                  </a:lnTo>
                  <a:lnTo>
                    <a:pt x="22384" y="261"/>
                  </a:lnTo>
                  <a:lnTo>
                    <a:pt x="22384" y="261"/>
                  </a:lnTo>
                  <a:cubicBezTo>
                    <a:pt x="22384" y="2064"/>
                    <a:pt x="22417" y="3509"/>
                    <a:pt x="22417" y="4531"/>
                  </a:cubicBezTo>
                  <a:lnTo>
                    <a:pt x="22417" y="5698"/>
                  </a:lnTo>
                  <a:lnTo>
                    <a:pt x="22417" y="5998"/>
                  </a:lnTo>
                  <a:lnTo>
                    <a:pt x="22417" y="6098"/>
                  </a:lnTo>
                  <a:cubicBezTo>
                    <a:pt x="22417" y="6098"/>
                    <a:pt x="22484" y="6032"/>
                    <a:pt x="22484" y="5932"/>
                  </a:cubicBezTo>
                  <a:lnTo>
                    <a:pt x="22484" y="5665"/>
                  </a:lnTo>
                  <a:lnTo>
                    <a:pt x="22484" y="4497"/>
                  </a:lnTo>
                  <a:cubicBezTo>
                    <a:pt x="22484" y="3463"/>
                    <a:pt x="22517" y="1995"/>
                    <a:pt x="22517" y="127"/>
                  </a:cubicBezTo>
                  <a:lnTo>
                    <a:pt x="22517" y="61"/>
                  </a:lnTo>
                  <a:lnTo>
                    <a:pt x="22450" y="61"/>
                  </a:lnTo>
                  <a:lnTo>
                    <a:pt x="134" y="27"/>
                  </a:lnTo>
                  <a:cubicBezTo>
                    <a:pt x="128" y="31"/>
                    <a:pt x="124" y="32"/>
                    <a:pt x="121" y="32"/>
                  </a:cubicBezTo>
                  <a:cubicBezTo>
                    <a:pt x="108" y="32"/>
                    <a:pt x="133" y="0"/>
                    <a:pt x="1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61"/>
            <p:cNvSpPr/>
            <p:nvPr/>
          </p:nvSpPr>
          <p:spPr>
            <a:xfrm>
              <a:off x="5083800" y="1666625"/>
              <a:ext cx="557925" cy="147650"/>
            </a:xfrm>
            <a:custGeom>
              <a:rect b="b" l="l" r="r" t="t"/>
              <a:pathLst>
                <a:path extrusionOk="0" h="5906" w="22317">
                  <a:moveTo>
                    <a:pt x="1" y="1"/>
                  </a:moveTo>
                  <a:lnTo>
                    <a:pt x="1" y="5905"/>
                  </a:lnTo>
                  <a:lnTo>
                    <a:pt x="22316" y="5905"/>
                  </a:lnTo>
                  <a:lnTo>
                    <a:pt x="2231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61"/>
            <p:cNvSpPr/>
            <p:nvPr/>
          </p:nvSpPr>
          <p:spPr>
            <a:xfrm>
              <a:off x="5246425" y="1515025"/>
              <a:ext cx="562925" cy="152475"/>
            </a:xfrm>
            <a:custGeom>
              <a:rect b="b" l="l" r="r" t="t"/>
              <a:pathLst>
                <a:path extrusionOk="0" h="6099" w="22517">
                  <a:moveTo>
                    <a:pt x="130" y="0"/>
                  </a:moveTo>
                  <a:cubicBezTo>
                    <a:pt x="127" y="0"/>
                    <a:pt x="101" y="27"/>
                    <a:pt x="0" y="127"/>
                  </a:cubicBezTo>
                  <a:lnTo>
                    <a:pt x="0" y="3129"/>
                  </a:lnTo>
                  <a:lnTo>
                    <a:pt x="0" y="6065"/>
                  </a:lnTo>
                  <a:lnTo>
                    <a:pt x="0" y="6098"/>
                  </a:lnTo>
                  <a:lnTo>
                    <a:pt x="100" y="6098"/>
                  </a:lnTo>
                  <a:lnTo>
                    <a:pt x="16078" y="6065"/>
                  </a:lnTo>
                  <a:lnTo>
                    <a:pt x="20748" y="6032"/>
                  </a:lnTo>
                  <a:lnTo>
                    <a:pt x="20715" y="6032"/>
                  </a:lnTo>
                  <a:lnTo>
                    <a:pt x="16045" y="5998"/>
                  </a:lnTo>
                  <a:lnTo>
                    <a:pt x="234" y="5932"/>
                  </a:lnTo>
                  <a:lnTo>
                    <a:pt x="234" y="5932"/>
                  </a:lnTo>
                  <a:lnTo>
                    <a:pt x="234" y="261"/>
                  </a:lnTo>
                  <a:lnTo>
                    <a:pt x="234" y="261"/>
                  </a:lnTo>
                  <a:lnTo>
                    <a:pt x="22383" y="227"/>
                  </a:lnTo>
                  <a:lnTo>
                    <a:pt x="22383" y="227"/>
                  </a:lnTo>
                  <a:cubicBezTo>
                    <a:pt x="22384" y="1999"/>
                    <a:pt x="22416" y="3475"/>
                    <a:pt x="22416" y="4464"/>
                  </a:cubicBezTo>
                  <a:lnTo>
                    <a:pt x="22416" y="5631"/>
                  </a:lnTo>
                  <a:lnTo>
                    <a:pt x="22416" y="5931"/>
                  </a:lnTo>
                  <a:lnTo>
                    <a:pt x="22416" y="6065"/>
                  </a:lnTo>
                  <a:cubicBezTo>
                    <a:pt x="22416" y="6065"/>
                    <a:pt x="22450" y="6032"/>
                    <a:pt x="22450" y="5931"/>
                  </a:cubicBezTo>
                  <a:lnTo>
                    <a:pt x="22450" y="5665"/>
                  </a:lnTo>
                  <a:lnTo>
                    <a:pt x="22450" y="4497"/>
                  </a:lnTo>
                  <a:cubicBezTo>
                    <a:pt x="22483" y="3463"/>
                    <a:pt x="22516" y="1995"/>
                    <a:pt x="22516" y="127"/>
                  </a:cubicBezTo>
                  <a:lnTo>
                    <a:pt x="22516" y="61"/>
                  </a:lnTo>
                  <a:lnTo>
                    <a:pt x="22416" y="61"/>
                  </a:lnTo>
                  <a:lnTo>
                    <a:pt x="134" y="27"/>
                  </a:lnTo>
                  <a:cubicBezTo>
                    <a:pt x="127" y="31"/>
                    <a:pt x="123" y="32"/>
                    <a:pt x="120" y="32"/>
                  </a:cubicBezTo>
                  <a:cubicBezTo>
                    <a:pt x="107" y="32"/>
                    <a:pt x="133" y="0"/>
                    <a:pt x="13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61"/>
            <p:cNvSpPr/>
            <p:nvPr/>
          </p:nvSpPr>
          <p:spPr>
            <a:xfrm>
              <a:off x="4183150" y="826025"/>
              <a:ext cx="562100" cy="151800"/>
            </a:xfrm>
            <a:custGeom>
              <a:rect b="b" l="l" r="r" t="t"/>
              <a:pathLst>
                <a:path extrusionOk="0" h="6072" w="22484">
                  <a:moveTo>
                    <a:pt x="101" y="1"/>
                  </a:moveTo>
                  <a:lnTo>
                    <a:pt x="1" y="101"/>
                  </a:lnTo>
                  <a:lnTo>
                    <a:pt x="1" y="1602"/>
                  </a:lnTo>
                  <a:lnTo>
                    <a:pt x="1" y="3103"/>
                  </a:lnTo>
                  <a:lnTo>
                    <a:pt x="1" y="6072"/>
                  </a:lnTo>
                  <a:lnTo>
                    <a:pt x="101" y="6072"/>
                  </a:lnTo>
                  <a:lnTo>
                    <a:pt x="16079" y="6005"/>
                  </a:lnTo>
                  <a:lnTo>
                    <a:pt x="20749" y="5972"/>
                  </a:lnTo>
                  <a:lnTo>
                    <a:pt x="20716" y="5972"/>
                  </a:lnTo>
                  <a:lnTo>
                    <a:pt x="16046" y="5938"/>
                  </a:lnTo>
                  <a:lnTo>
                    <a:pt x="234" y="5905"/>
                  </a:lnTo>
                  <a:lnTo>
                    <a:pt x="234" y="5905"/>
                  </a:lnTo>
                  <a:lnTo>
                    <a:pt x="234" y="3103"/>
                  </a:lnTo>
                  <a:lnTo>
                    <a:pt x="234" y="201"/>
                  </a:lnTo>
                  <a:lnTo>
                    <a:pt x="234" y="201"/>
                  </a:lnTo>
                  <a:lnTo>
                    <a:pt x="22385" y="168"/>
                  </a:lnTo>
                  <a:lnTo>
                    <a:pt x="22385" y="168"/>
                  </a:lnTo>
                  <a:cubicBezTo>
                    <a:pt x="22417" y="1971"/>
                    <a:pt x="22417" y="3416"/>
                    <a:pt x="22417" y="4437"/>
                  </a:cubicBezTo>
                  <a:lnTo>
                    <a:pt x="22417" y="4471"/>
                  </a:lnTo>
                  <a:cubicBezTo>
                    <a:pt x="22450" y="3437"/>
                    <a:pt x="22484" y="1969"/>
                    <a:pt x="22484" y="101"/>
                  </a:cubicBezTo>
                  <a:lnTo>
                    <a:pt x="22484" y="34"/>
                  </a:lnTo>
                  <a:lnTo>
                    <a:pt x="22417" y="34"/>
                  </a:lnTo>
                  <a:lnTo>
                    <a:pt x="10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61"/>
            <p:cNvSpPr/>
            <p:nvPr/>
          </p:nvSpPr>
          <p:spPr>
            <a:xfrm>
              <a:off x="4481700" y="678425"/>
              <a:ext cx="340275" cy="152625"/>
            </a:xfrm>
            <a:custGeom>
              <a:rect b="b" l="l" r="r" t="t"/>
              <a:pathLst>
                <a:path extrusionOk="0" h="6105" w="13611">
                  <a:moveTo>
                    <a:pt x="101" y="1"/>
                  </a:moveTo>
                  <a:cubicBezTo>
                    <a:pt x="68" y="33"/>
                    <a:pt x="14" y="87"/>
                    <a:pt x="1" y="101"/>
                  </a:cubicBezTo>
                  <a:lnTo>
                    <a:pt x="1" y="101"/>
                  </a:lnTo>
                  <a:lnTo>
                    <a:pt x="1" y="3136"/>
                  </a:lnTo>
                  <a:lnTo>
                    <a:pt x="1" y="6005"/>
                  </a:lnTo>
                  <a:lnTo>
                    <a:pt x="1" y="6105"/>
                  </a:lnTo>
                  <a:lnTo>
                    <a:pt x="101" y="6105"/>
                  </a:lnTo>
                  <a:lnTo>
                    <a:pt x="9774" y="6005"/>
                  </a:lnTo>
                  <a:lnTo>
                    <a:pt x="12543" y="5972"/>
                  </a:lnTo>
                  <a:lnTo>
                    <a:pt x="12476" y="5972"/>
                  </a:lnTo>
                  <a:lnTo>
                    <a:pt x="9708" y="5938"/>
                  </a:lnTo>
                  <a:lnTo>
                    <a:pt x="201" y="5872"/>
                  </a:lnTo>
                  <a:lnTo>
                    <a:pt x="201" y="5872"/>
                  </a:lnTo>
                  <a:lnTo>
                    <a:pt x="201" y="3136"/>
                  </a:lnTo>
                  <a:lnTo>
                    <a:pt x="201" y="201"/>
                  </a:lnTo>
                  <a:lnTo>
                    <a:pt x="201" y="201"/>
                  </a:lnTo>
                  <a:lnTo>
                    <a:pt x="13412" y="168"/>
                  </a:lnTo>
                  <a:lnTo>
                    <a:pt x="13412" y="168"/>
                  </a:lnTo>
                  <a:cubicBezTo>
                    <a:pt x="13444" y="1938"/>
                    <a:pt x="13477" y="3383"/>
                    <a:pt x="13477" y="4404"/>
                  </a:cubicBezTo>
                  <a:cubicBezTo>
                    <a:pt x="13477" y="4904"/>
                    <a:pt x="13477" y="5304"/>
                    <a:pt x="13477" y="5571"/>
                  </a:cubicBezTo>
                  <a:lnTo>
                    <a:pt x="13477" y="5905"/>
                  </a:lnTo>
                  <a:lnTo>
                    <a:pt x="13477" y="6005"/>
                  </a:lnTo>
                  <a:cubicBezTo>
                    <a:pt x="13510" y="5871"/>
                    <a:pt x="13544" y="5738"/>
                    <a:pt x="13544" y="5605"/>
                  </a:cubicBezTo>
                  <a:lnTo>
                    <a:pt x="13544" y="4437"/>
                  </a:lnTo>
                  <a:cubicBezTo>
                    <a:pt x="13577" y="3403"/>
                    <a:pt x="13610" y="1935"/>
                    <a:pt x="13610" y="101"/>
                  </a:cubicBezTo>
                  <a:lnTo>
                    <a:pt x="13610" y="34"/>
                  </a:lnTo>
                  <a:lnTo>
                    <a:pt x="13510" y="34"/>
                  </a:lnTo>
                  <a:lnTo>
                    <a:pt x="10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61"/>
            <p:cNvSpPr/>
            <p:nvPr/>
          </p:nvSpPr>
          <p:spPr>
            <a:xfrm>
              <a:off x="5314800" y="2528400"/>
              <a:ext cx="693025" cy="1331500"/>
            </a:xfrm>
            <a:custGeom>
              <a:rect b="b" l="l" r="r" t="t"/>
              <a:pathLst>
                <a:path extrusionOk="0" h="53260" w="27721">
                  <a:moveTo>
                    <a:pt x="18144" y="0"/>
                  </a:moveTo>
                  <a:cubicBezTo>
                    <a:pt x="17436" y="0"/>
                    <a:pt x="15339" y="479"/>
                    <a:pt x="14678" y="5992"/>
                  </a:cubicBezTo>
                  <a:cubicBezTo>
                    <a:pt x="13844" y="12697"/>
                    <a:pt x="13977" y="16333"/>
                    <a:pt x="13977" y="16333"/>
                  </a:cubicBezTo>
                  <a:cubicBezTo>
                    <a:pt x="13977" y="16333"/>
                    <a:pt x="13729" y="17425"/>
                    <a:pt x="12954" y="17425"/>
                  </a:cubicBezTo>
                  <a:cubicBezTo>
                    <a:pt x="12831" y="17425"/>
                    <a:pt x="12694" y="17398"/>
                    <a:pt x="12543" y="17334"/>
                  </a:cubicBezTo>
                  <a:cubicBezTo>
                    <a:pt x="11686" y="16932"/>
                    <a:pt x="10271" y="15714"/>
                    <a:pt x="9108" y="15714"/>
                  </a:cubicBezTo>
                  <a:cubicBezTo>
                    <a:pt x="8821" y="15714"/>
                    <a:pt x="8550" y="15788"/>
                    <a:pt x="8306" y="15966"/>
                  </a:cubicBezTo>
                  <a:cubicBezTo>
                    <a:pt x="7072" y="16867"/>
                    <a:pt x="7172" y="18668"/>
                    <a:pt x="8306" y="20903"/>
                  </a:cubicBezTo>
                  <a:cubicBezTo>
                    <a:pt x="9441" y="23138"/>
                    <a:pt x="11742" y="28141"/>
                    <a:pt x="11942" y="28608"/>
                  </a:cubicBezTo>
                  <a:cubicBezTo>
                    <a:pt x="12120" y="28994"/>
                    <a:pt x="12114" y="29642"/>
                    <a:pt x="11573" y="29642"/>
                  </a:cubicBezTo>
                  <a:cubicBezTo>
                    <a:pt x="11504" y="29642"/>
                    <a:pt x="11428" y="29631"/>
                    <a:pt x="11342" y="29609"/>
                  </a:cubicBezTo>
                  <a:cubicBezTo>
                    <a:pt x="10792" y="29472"/>
                    <a:pt x="8178" y="28153"/>
                    <a:pt x="6229" y="28153"/>
                  </a:cubicBezTo>
                  <a:cubicBezTo>
                    <a:pt x="5342" y="28153"/>
                    <a:pt x="4592" y="28426"/>
                    <a:pt x="4237" y="29209"/>
                  </a:cubicBezTo>
                  <a:cubicBezTo>
                    <a:pt x="3103" y="31711"/>
                    <a:pt x="7272" y="37448"/>
                    <a:pt x="7706" y="38082"/>
                  </a:cubicBezTo>
                  <a:cubicBezTo>
                    <a:pt x="8173" y="38716"/>
                    <a:pt x="8140" y="39083"/>
                    <a:pt x="7873" y="39383"/>
                  </a:cubicBezTo>
                  <a:cubicBezTo>
                    <a:pt x="7844" y="39411"/>
                    <a:pt x="7799" y="39425"/>
                    <a:pt x="7740" y="39425"/>
                  </a:cubicBezTo>
                  <a:cubicBezTo>
                    <a:pt x="7250" y="39425"/>
                    <a:pt x="5781" y="38507"/>
                    <a:pt x="4470" y="37882"/>
                  </a:cubicBezTo>
                  <a:cubicBezTo>
                    <a:pt x="3666" y="37489"/>
                    <a:pt x="2757" y="37143"/>
                    <a:pt x="2004" y="37143"/>
                  </a:cubicBezTo>
                  <a:cubicBezTo>
                    <a:pt x="1351" y="37143"/>
                    <a:pt x="815" y="37403"/>
                    <a:pt x="568" y="38115"/>
                  </a:cubicBezTo>
                  <a:cubicBezTo>
                    <a:pt x="0" y="39616"/>
                    <a:pt x="1468" y="44520"/>
                    <a:pt x="8907" y="50658"/>
                  </a:cubicBezTo>
                  <a:lnTo>
                    <a:pt x="12543" y="53259"/>
                  </a:lnTo>
                  <a:lnTo>
                    <a:pt x="16646" y="51458"/>
                  </a:lnTo>
                  <a:cubicBezTo>
                    <a:pt x="25252" y="47122"/>
                    <a:pt x="27720" y="42618"/>
                    <a:pt x="27520" y="41051"/>
                  </a:cubicBezTo>
                  <a:cubicBezTo>
                    <a:pt x="27394" y="40044"/>
                    <a:pt x="26583" y="39723"/>
                    <a:pt x="25599" y="39723"/>
                  </a:cubicBezTo>
                  <a:cubicBezTo>
                    <a:pt x="25019" y="39723"/>
                    <a:pt x="24378" y="39835"/>
                    <a:pt x="23784" y="39983"/>
                  </a:cubicBezTo>
                  <a:cubicBezTo>
                    <a:pt x="22499" y="40278"/>
                    <a:pt x="21042" y="40787"/>
                    <a:pt x="20414" y="40787"/>
                  </a:cubicBezTo>
                  <a:cubicBezTo>
                    <a:pt x="20259" y="40787"/>
                    <a:pt x="20154" y="40756"/>
                    <a:pt x="20115" y="40684"/>
                  </a:cubicBezTo>
                  <a:cubicBezTo>
                    <a:pt x="19915" y="40350"/>
                    <a:pt x="19981" y="39983"/>
                    <a:pt x="20548" y="39483"/>
                  </a:cubicBezTo>
                  <a:cubicBezTo>
                    <a:pt x="21116" y="38949"/>
                    <a:pt x="26453" y="34279"/>
                    <a:pt x="25852" y="31544"/>
                  </a:cubicBezTo>
                  <a:cubicBezTo>
                    <a:pt x="25588" y="30285"/>
                    <a:pt x="24231" y="29946"/>
                    <a:pt x="22772" y="29946"/>
                  </a:cubicBezTo>
                  <a:cubicBezTo>
                    <a:pt x="21099" y="29946"/>
                    <a:pt x="19293" y="30392"/>
                    <a:pt x="18847" y="30410"/>
                  </a:cubicBezTo>
                  <a:cubicBezTo>
                    <a:pt x="18830" y="30410"/>
                    <a:pt x="18812" y="30411"/>
                    <a:pt x="18796" y="30411"/>
                  </a:cubicBezTo>
                  <a:cubicBezTo>
                    <a:pt x="18020" y="30411"/>
                    <a:pt x="18186" y="29667"/>
                    <a:pt x="18480" y="29276"/>
                  </a:cubicBezTo>
                  <a:cubicBezTo>
                    <a:pt x="18781" y="28909"/>
                    <a:pt x="22116" y="24505"/>
                    <a:pt x="23717" y="22571"/>
                  </a:cubicBezTo>
                  <a:cubicBezTo>
                    <a:pt x="25319" y="20636"/>
                    <a:pt x="25786" y="18935"/>
                    <a:pt x="24752" y="17734"/>
                  </a:cubicBezTo>
                  <a:cubicBezTo>
                    <a:pt x="24444" y="17377"/>
                    <a:pt x="24030" y="17247"/>
                    <a:pt x="23569" y="17247"/>
                  </a:cubicBezTo>
                  <a:cubicBezTo>
                    <a:pt x="22482" y="17247"/>
                    <a:pt x="21135" y="17970"/>
                    <a:pt x="20315" y="18134"/>
                  </a:cubicBezTo>
                  <a:cubicBezTo>
                    <a:pt x="20220" y="18156"/>
                    <a:pt x="20132" y="18166"/>
                    <a:pt x="20052" y="18166"/>
                  </a:cubicBezTo>
                  <a:cubicBezTo>
                    <a:pt x="19147" y="18166"/>
                    <a:pt x="19147" y="16900"/>
                    <a:pt x="19147" y="16900"/>
                  </a:cubicBezTo>
                  <a:cubicBezTo>
                    <a:pt x="19147" y="16900"/>
                    <a:pt x="20048" y="13364"/>
                    <a:pt x="20715" y="6659"/>
                  </a:cubicBezTo>
                  <a:cubicBezTo>
                    <a:pt x="21395" y="151"/>
                    <a:pt x="18492" y="23"/>
                    <a:pt x="18321" y="21"/>
                  </a:cubicBezTo>
                  <a:lnTo>
                    <a:pt x="18380" y="21"/>
                  </a:lnTo>
                  <a:cubicBezTo>
                    <a:pt x="18380" y="21"/>
                    <a:pt x="18293" y="0"/>
                    <a:pt x="181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 name="Google Shape;1946;p61"/>
            <p:cNvSpPr/>
            <p:nvPr/>
          </p:nvSpPr>
          <p:spPr>
            <a:xfrm>
              <a:off x="5618350" y="2681525"/>
              <a:ext cx="137625" cy="1203400"/>
            </a:xfrm>
            <a:custGeom>
              <a:rect b="b" l="l" r="r" t="t"/>
              <a:pathLst>
                <a:path extrusionOk="0" h="48136" w="5505">
                  <a:moveTo>
                    <a:pt x="5504" y="1"/>
                  </a:moveTo>
                  <a:cubicBezTo>
                    <a:pt x="5504" y="101"/>
                    <a:pt x="5471" y="234"/>
                    <a:pt x="5438" y="401"/>
                  </a:cubicBezTo>
                  <a:cubicBezTo>
                    <a:pt x="5404" y="768"/>
                    <a:pt x="5338" y="1302"/>
                    <a:pt x="5271" y="2002"/>
                  </a:cubicBezTo>
                  <a:lnTo>
                    <a:pt x="4637" y="7840"/>
                  </a:lnTo>
                  <a:cubicBezTo>
                    <a:pt x="4103" y="12743"/>
                    <a:pt x="3303" y="19515"/>
                    <a:pt x="2436" y="27020"/>
                  </a:cubicBezTo>
                  <a:cubicBezTo>
                    <a:pt x="1568" y="34492"/>
                    <a:pt x="501" y="43232"/>
                    <a:pt x="0" y="48135"/>
                  </a:cubicBezTo>
                  <a:lnTo>
                    <a:pt x="67" y="48135"/>
                  </a:lnTo>
                  <a:cubicBezTo>
                    <a:pt x="601" y="43232"/>
                    <a:pt x="1702" y="34492"/>
                    <a:pt x="2569" y="27020"/>
                  </a:cubicBezTo>
                  <a:cubicBezTo>
                    <a:pt x="3436" y="19548"/>
                    <a:pt x="4203" y="12743"/>
                    <a:pt x="4737" y="7840"/>
                  </a:cubicBezTo>
                  <a:cubicBezTo>
                    <a:pt x="4971" y="5371"/>
                    <a:pt x="5171" y="3370"/>
                    <a:pt x="5304" y="2002"/>
                  </a:cubicBezTo>
                  <a:cubicBezTo>
                    <a:pt x="5371" y="1302"/>
                    <a:pt x="5438" y="768"/>
                    <a:pt x="5471" y="401"/>
                  </a:cubicBezTo>
                  <a:cubicBezTo>
                    <a:pt x="5504" y="234"/>
                    <a:pt x="5504" y="101"/>
                    <a:pt x="550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61"/>
            <p:cNvSpPr/>
            <p:nvPr/>
          </p:nvSpPr>
          <p:spPr>
            <a:xfrm>
              <a:off x="5587500" y="2992575"/>
              <a:ext cx="115925" cy="169325"/>
            </a:xfrm>
            <a:custGeom>
              <a:rect b="b" l="l" r="r" t="t"/>
              <a:pathLst>
                <a:path extrusionOk="0" h="6773" w="4637">
                  <a:moveTo>
                    <a:pt x="0" y="1"/>
                  </a:moveTo>
                  <a:lnTo>
                    <a:pt x="0" y="1"/>
                  </a:lnTo>
                  <a:cubicBezTo>
                    <a:pt x="34" y="101"/>
                    <a:pt x="100" y="201"/>
                    <a:pt x="167" y="268"/>
                  </a:cubicBezTo>
                  <a:lnTo>
                    <a:pt x="634" y="1002"/>
                  </a:lnTo>
                  <a:lnTo>
                    <a:pt x="2269" y="3403"/>
                  </a:lnTo>
                  <a:cubicBezTo>
                    <a:pt x="2869" y="4371"/>
                    <a:pt x="3469" y="5205"/>
                    <a:pt x="3870" y="5805"/>
                  </a:cubicBezTo>
                  <a:cubicBezTo>
                    <a:pt x="4103" y="6105"/>
                    <a:pt x="4270" y="6372"/>
                    <a:pt x="4403" y="6539"/>
                  </a:cubicBezTo>
                  <a:cubicBezTo>
                    <a:pt x="4470" y="6606"/>
                    <a:pt x="4537" y="6706"/>
                    <a:pt x="4637" y="6772"/>
                  </a:cubicBezTo>
                  <a:cubicBezTo>
                    <a:pt x="4570" y="6672"/>
                    <a:pt x="4503" y="6572"/>
                    <a:pt x="4437" y="6506"/>
                  </a:cubicBezTo>
                  <a:lnTo>
                    <a:pt x="3970" y="5772"/>
                  </a:lnTo>
                  <a:cubicBezTo>
                    <a:pt x="3536" y="5105"/>
                    <a:pt x="3002" y="4271"/>
                    <a:pt x="2369" y="3337"/>
                  </a:cubicBezTo>
                  <a:cubicBezTo>
                    <a:pt x="1735" y="2403"/>
                    <a:pt x="1168" y="1535"/>
                    <a:pt x="734" y="935"/>
                  </a:cubicBezTo>
                  <a:cubicBezTo>
                    <a:pt x="501" y="668"/>
                    <a:pt x="334" y="401"/>
                    <a:pt x="200" y="234"/>
                  </a:cubicBezTo>
                  <a:cubicBezTo>
                    <a:pt x="134" y="168"/>
                    <a:pt x="67" y="68"/>
                    <a:pt x="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61"/>
            <p:cNvSpPr/>
            <p:nvPr/>
          </p:nvSpPr>
          <p:spPr>
            <a:xfrm>
              <a:off x="5712575" y="3020075"/>
              <a:ext cx="191825" cy="140175"/>
            </a:xfrm>
            <a:custGeom>
              <a:rect b="b" l="l" r="r" t="t"/>
              <a:pathLst>
                <a:path extrusionOk="0" h="5607" w="7673">
                  <a:moveTo>
                    <a:pt x="7637" y="1"/>
                  </a:moveTo>
                  <a:cubicBezTo>
                    <a:pt x="7560" y="1"/>
                    <a:pt x="5844" y="1223"/>
                    <a:pt x="3770" y="2737"/>
                  </a:cubicBezTo>
                  <a:cubicBezTo>
                    <a:pt x="1702" y="4305"/>
                    <a:pt x="1" y="5572"/>
                    <a:pt x="34" y="5606"/>
                  </a:cubicBezTo>
                  <a:cubicBezTo>
                    <a:pt x="35" y="5606"/>
                    <a:pt x="35" y="5606"/>
                    <a:pt x="36" y="5606"/>
                  </a:cubicBezTo>
                  <a:cubicBezTo>
                    <a:pt x="114" y="5606"/>
                    <a:pt x="1830" y="4385"/>
                    <a:pt x="3904" y="2870"/>
                  </a:cubicBezTo>
                  <a:cubicBezTo>
                    <a:pt x="5972" y="1303"/>
                    <a:pt x="7673" y="35"/>
                    <a:pt x="7640" y="2"/>
                  </a:cubicBezTo>
                  <a:cubicBezTo>
                    <a:pt x="7639" y="1"/>
                    <a:pt x="7638" y="1"/>
                    <a:pt x="763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61"/>
            <p:cNvSpPr/>
            <p:nvPr/>
          </p:nvSpPr>
          <p:spPr>
            <a:xfrm>
              <a:off x="5666725" y="3367025"/>
              <a:ext cx="193500" cy="79250"/>
            </a:xfrm>
            <a:custGeom>
              <a:rect b="b" l="l" r="r" t="t"/>
              <a:pathLst>
                <a:path extrusionOk="0" h="3170" w="7740">
                  <a:moveTo>
                    <a:pt x="7739" y="0"/>
                  </a:moveTo>
                  <a:cubicBezTo>
                    <a:pt x="7639" y="0"/>
                    <a:pt x="7539" y="67"/>
                    <a:pt x="7439" y="100"/>
                  </a:cubicBezTo>
                  <a:lnTo>
                    <a:pt x="6605" y="501"/>
                  </a:lnTo>
                  <a:cubicBezTo>
                    <a:pt x="5938" y="801"/>
                    <a:pt x="4970" y="1234"/>
                    <a:pt x="3903" y="1668"/>
                  </a:cubicBezTo>
                  <a:cubicBezTo>
                    <a:pt x="2836" y="2102"/>
                    <a:pt x="1868" y="2469"/>
                    <a:pt x="1134" y="2736"/>
                  </a:cubicBezTo>
                  <a:lnTo>
                    <a:pt x="300" y="3036"/>
                  </a:lnTo>
                  <a:cubicBezTo>
                    <a:pt x="200" y="3069"/>
                    <a:pt x="100" y="3102"/>
                    <a:pt x="0" y="3169"/>
                  </a:cubicBezTo>
                  <a:cubicBezTo>
                    <a:pt x="100" y="3169"/>
                    <a:pt x="234" y="3136"/>
                    <a:pt x="334" y="3102"/>
                  </a:cubicBezTo>
                  <a:cubicBezTo>
                    <a:pt x="534" y="3036"/>
                    <a:pt x="834" y="2936"/>
                    <a:pt x="1201" y="2836"/>
                  </a:cubicBezTo>
                  <a:cubicBezTo>
                    <a:pt x="1902" y="2602"/>
                    <a:pt x="2902" y="2235"/>
                    <a:pt x="3970" y="1802"/>
                  </a:cubicBezTo>
                  <a:cubicBezTo>
                    <a:pt x="5037" y="1368"/>
                    <a:pt x="6004" y="901"/>
                    <a:pt x="6672" y="567"/>
                  </a:cubicBezTo>
                  <a:cubicBezTo>
                    <a:pt x="7005" y="401"/>
                    <a:pt x="7272" y="267"/>
                    <a:pt x="7472" y="167"/>
                  </a:cubicBezTo>
                  <a:cubicBezTo>
                    <a:pt x="7572" y="100"/>
                    <a:pt x="7672" y="67"/>
                    <a:pt x="773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61"/>
            <p:cNvSpPr/>
            <p:nvPr/>
          </p:nvSpPr>
          <p:spPr>
            <a:xfrm>
              <a:off x="5519100" y="3319475"/>
              <a:ext cx="148475" cy="124300"/>
            </a:xfrm>
            <a:custGeom>
              <a:rect b="b" l="l" r="r" t="t"/>
              <a:pathLst>
                <a:path extrusionOk="0" h="4972" w="5939">
                  <a:moveTo>
                    <a:pt x="1" y="1"/>
                  </a:moveTo>
                  <a:cubicBezTo>
                    <a:pt x="1" y="34"/>
                    <a:pt x="68" y="101"/>
                    <a:pt x="234" y="234"/>
                  </a:cubicBezTo>
                  <a:lnTo>
                    <a:pt x="835" y="768"/>
                  </a:lnTo>
                  <a:cubicBezTo>
                    <a:pt x="1369" y="1235"/>
                    <a:pt x="2102" y="1869"/>
                    <a:pt x="2936" y="2536"/>
                  </a:cubicBezTo>
                  <a:cubicBezTo>
                    <a:pt x="3737" y="3237"/>
                    <a:pt x="4504" y="3837"/>
                    <a:pt x="5038" y="4304"/>
                  </a:cubicBezTo>
                  <a:lnTo>
                    <a:pt x="5705" y="4804"/>
                  </a:lnTo>
                  <a:cubicBezTo>
                    <a:pt x="5772" y="4871"/>
                    <a:pt x="5838" y="4938"/>
                    <a:pt x="5939" y="4971"/>
                  </a:cubicBezTo>
                  <a:cubicBezTo>
                    <a:pt x="5872" y="4904"/>
                    <a:pt x="5805" y="4838"/>
                    <a:pt x="5738" y="4771"/>
                  </a:cubicBezTo>
                  <a:cubicBezTo>
                    <a:pt x="5572" y="4638"/>
                    <a:pt x="5338" y="4437"/>
                    <a:pt x="5105" y="4204"/>
                  </a:cubicBezTo>
                  <a:cubicBezTo>
                    <a:pt x="4571" y="3770"/>
                    <a:pt x="3837" y="3136"/>
                    <a:pt x="3036" y="2436"/>
                  </a:cubicBezTo>
                  <a:cubicBezTo>
                    <a:pt x="2203" y="1769"/>
                    <a:pt x="1469" y="1135"/>
                    <a:pt x="902" y="701"/>
                  </a:cubicBezTo>
                  <a:lnTo>
                    <a:pt x="268" y="201"/>
                  </a:lnTo>
                  <a:cubicBezTo>
                    <a:pt x="168" y="134"/>
                    <a:pt x="101" y="68"/>
                    <a:pt x="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61"/>
            <p:cNvSpPr/>
            <p:nvPr/>
          </p:nvSpPr>
          <p:spPr>
            <a:xfrm>
              <a:off x="5446550" y="3567150"/>
              <a:ext cx="191850" cy="157650"/>
            </a:xfrm>
            <a:custGeom>
              <a:rect b="b" l="l" r="r" t="t"/>
              <a:pathLst>
                <a:path extrusionOk="0" h="6306" w="7674">
                  <a:moveTo>
                    <a:pt x="1" y="1"/>
                  </a:moveTo>
                  <a:cubicBezTo>
                    <a:pt x="68" y="101"/>
                    <a:pt x="168" y="201"/>
                    <a:pt x="301" y="268"/>
                  </a:cubicBezTo>
                  <a:lnTo>
                    <a:pt x="1068" y="968"/>
                  </a:lnTo>
                  <a:cubicBezTo>
                    <a:pt x="1769" y="1535"/>
                    <a:pt x="2703" y="2336"/>
                    <a:pt x="3770" y="3203"/>
                  </a:cubicBezTo>
                  <a:cubicBezTo>
                    <a:pt x="4838" y="4071"/>
                    <a:pt x="5805" y="4838"/>
                    <a:pt x="6506" y="5405"/>
                  </a:cubicBezTo>
                  <a:lnTo>
                    <a:pt x="7339" y="6072"/>
                  </a:lnTo>
                  <a:cubicBezTo>
                    <a:pt x="7440" y="6139"/>
                    <a:pt x="7540" y="6239"/>
                    <a:pt x="7673" y="6306"/>
                  </a:cubicBezTo>
                  <a:cubicBezTo>
                    <a:pt x="7573" y="6205"/>
                    <a:pt x="7473" y="6105"/>
                    <a:pt x="7373" y="6039"/>
                  </a:cubicBezTo>
                  <a:lnTo>
                    <a:pt x="6572" y="5338"/>
                  </a:lnTo>
                  <a:cubicBezTo>
                    <a:pt x="5872" y="4771"/>
                    <a:pt x="4938" y="3971"/>
                    <a:pt x="3870" y="3103"/>
                  </a:cubicBezTo>
                  <a:cubicBezTo>
                    <a:pt x="2803" y="2236"/>
                    <a:pt x="1836" y="1435"/>
                    <a:pt x="1135" y="902"/>
                  </a:cubicBezTo>
                  <a:lnTo>
                    <a:pt x="301" y="234"/>
                  </a:lnTo>
                  <a:cubicBezTo>
                    <a:pt x="201" y="134"/>
                    <a:pt x="101" y="68"/>
                    <a:pt x="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61"/>
            <p:cNvSpPr/>
            <p:nvPr/>
          </p:nvSpPr>
          <p:spPr>
            <a:xfrm>
              <a:off x="5634200" y="3612200"/>
              <a:ext cx="243525" cy="107600"/>
            </a:xfrm>
            <a:custGeom>
              <a:rect b="b" l="l" r="r" t="t"/>
              <a:pathLst>
                <a:path extrusionOk="0" h="4304" w="9741">
                  <a:moveTo>
                    <a:pt x="9741" y="0"/>
                  </a:moveTo>
                  <a:cubicBezTo>
                    <a:pt x="9607" y="67"/>
                    <a:pt x="9474" y="100"/>
                    <a:pt x="9340" y="167"/>
                  </a:cubicBezTo>
                  <a:lnTo>
                    <a:pt x="8306" y="667"/>
                  </a:lnTo>
                  <a:cubicBezTo>
                    <a:pt x="7439" y="1101"/>
                    <a:pt x="6238" y="1668"/>
                    <a:pt x="4904" y="2269"/>
                  </a:cubicBezTo>
                  <a:cubicBezTo>
                    <a:pt x="3569" y="2836"/>
                    <a:pt x="2335" y="3369"/>
                    <a:pt x="1468" y="3703"/>
                  </a:cubicBezTo>
                  <a:lnTo>
                    <a:pt x="401" y="4137"/>
                  </a:lnTo>
                  <a:cubicBezTo>
                    <a:pt x="267" y="4170"/>
                    <a:pt x="134" y="4237"/>
                    <a:pt x="0" y="4303"/>
                  </a:cubicBezTo>
                  <a:cubicBezTo>
                    <a:pt x="134" y="4270"/>
                    <a:pt x="267" y="4237"/>
                    <a:pt x="401" y="4203"/>
                  </a:cubicBezTo>
                  <a:cubicBezTo>
                    <a:pt x="667" y="4103"/>
                    <a:pt x="1034" y="3970"/>
                    <a:pt x="1501" y="3803"/>
                  </a:cubicBezTo>
                  <a:cubicBezTo>
                    <a:pt x="2402" y="3469"/>
                    <a:pt x="3636" y="2969"/>
                    <a:pt x="4970" y="2369"/>
                  </a:cubicBezTo>
                  <a:cubicBezTo>
                    <a:pt x="6305" y="1768"/>
                    <a:pt x="7506" y="1201"/>
                    <a:pt x="8373" y="767"/>
                  </a:cubicBezTo>
                  <a:cubicBezTo>
                    <a:pt x="8773" y="534"/>
                    <a:pt x="9140" y="367"/>
                    <a:pt x="9374" y="234"/>
                  </a:cubicBezTo>
                  <a:cubicBezTo>
                    <a:pt x="9474" y="167"/>
                    <a:pt x="9607" y="100"/>
                    <a:pt x="974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61"/>
            <p:cNvSpPr/>
            <p:nvPr/>
          </p:nvSpPr>
          <p:spPr>
            <a:xfrm>
              <a:off x="4640975" y="3719725"/>
              <a:ext cx="232700" cy="265250"/>
            </a:xfrm>
            <a:custGeom>
              <a:rect b="b" l="l" r="r" t="t"/>
              <a:pathLst>
                <a:path extrusionOk="0" h="10610" w="9308">
                  <a:moveTo>
                    <a:pt x="2781" y="1"/>
                  </a:moveTo>
                  <a:cubicBezTo>
                    <a:pt x="2468" y="1"/>
                    <a:pt x="2152" y="34"/>
                    <a:pt x="1836" y="102"/>
                  </a:cubicBezTo>
                  <a:cubicBezTo>
                    <a:pt x="1" y="1036"/>
                    <a:pt x="1836" y="5306"/>
                    <a:pt x="3470" y="7141"/>
                  </a:cubicBezTo>
                  <a:cubicBezTo>
                    <a:pt x="4504" y="8275"/>
                    <a:pt x="6672" y="10410"/>
                    <a:pt x="9274" y="10610"/>
                  </a:cubicBezTo>
                  <a:cubicBezTo>
                    <a:pt x="9308" y="8242"/>
                    <a:pt x="8941" y="5540"/>
                    <a:pt x="7740" y="3505"/>
                  </a:cubicBezTo>
                  <a:cubicBezTo>
                    <a:pt x="7173" y="2437"/>
                    <a:pt x="6339" y="1503"/>
                    <a:pt x="5338" y="803"/>
                  </a:cubicBezTo>
                  <a:cubicBezTo>
                    <a:pt x="4569" y="282"/>
                    <a:pt x="3689" y="1"/>
                    <a:pt x="278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61"/>
            <p:cNvSpPr/>
            <p:nvPr/>
          </p:nvSpPr>
          <p:spPr>
            <a:xfrm>
              <a:off x="4939525" y="3842775"/>
              <a:ext cx="136800" cy="184750"/>
            </a:xfrm>
            <a:custGeom>
              <a:rect b="b" l="l" r="r" t="t"/>
              <a:pathLst>
                <a:path extrusionOk="0" h="7390" w="5472">
                  <a:moveTo>
                    <a:pt x="3911" y="1"/>
                  </a:moveTo>
                  <a:cubicBezTo>
                    <a:pt x="3447" y="1"/>
                    <a:pt x="2978" y="151"/>
                    <a:pt x="2603" y="451"/>
                  </a:cubicBezTo>
                  <a:cubicBezTo>
                    <a:pt x="1435" y="1185"/>
                    <a:pt x="601" y="2352"/>
                    <a:pt x="268" y="3687"/>
                  </a:cubicBezTo>
                  <a:cubicBezTo>
                    <a:pt x="1" y="5054"/>
                    <a:pt x="468" y="6455"/>
                    <a:pt x="1502" y="7389"/>
                  </a:cubicBezTo>
                  <a:lnTo>
                    <a:pt x="1502" y="7356"/>
                  </a:lnTo>
                  <a:cubicBezTo>
                    <a:pt x="3370" y="6655"/>
                    <a:pt x="4437" y="4987"/>
                    <a:pt x="5171" y="3086"/>
                  </a:cubicBezTo>
                  <a:cubicBezTo>
                    <a:pt x="5405" y="2552"/>
                    <a:pt x="5471" y="1952"/>
                    <a:pt x="5405" y="1352"/>
                  </a:cubicBezTo>
                  <a:cubicBezTo>
                    <a:pt x="5338" y="784"/>
                    <a:pt x="4938" y="251"/>
                    <a:pt x="4371" y="51"/>
                  </a:cubicBezTo>
                  <a:cubicBezTo>
                    <a:pt x="4220" y="17"/>
                    <a:pt x="4066" y="1"/>
                    <a:pt x="391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61"/>
            <p:cNvSpPr/>
            <p:nvPr/>
          </p:nvSpPr>
          <p:spPr>
            <a:xfrm>
              <a:off x="4972900" y="3918950"/>
              <a:ext cx="41700" cy="252000"/>
            </a:xfrm>
            <a:custGeom>
              <a:rect b="b" l="l" r="r" t="t"/>
              <a:pathLst>
                <a:path extrusionOk="0" h="10080" w="1668">
                  <a:moveTo>
                    <a:pt x="1631" y="1"/>
                  </a:moveTo>
                  <a:cubicBezTo>
                    <a:pt x="1613" y="1"/>
                    <a:pt x="1517" y="126"/>
                    <a:pt x="1368" y="306"/>
                  </a:cubicBezTo>
                  <a:cubicBezTo>
                    <a:pt x="1134" y="606"/>
                    <a:pt x="934" y="940"/>
                    <a:pt x="734" y="1273"/>
                  </a:cubicBezTo>
                  <a:cubicBezTo>
                    <a:pt x="234" y="2441"/>
                    <a:pt x="0" y="3708"/>
                    <a:pt x="67" y="4976"/>
                  </a:cubicBezTo>
                  <a:cubicBezTo>
                    <a:pt x="133" y="5676"/>
                    <a:pt x="200" y="6377"/>
                    <a:pt x="367" y="7044"/>
                  </a:cubicBezTo>
                  <a:cubicBezTo>
                    <a:pt x="434" y="7611"/>
                    <a:pt x="600" y="8145"/>
                    <a:pt x="834" y="8679"/>
                  </a:cubicBezTo>
                  <a:cubicBezTo>
                    <a:pt x="1034" y="9179"/>
                    <a:pt x="1268" y="9646"/>
                    <a:pt x="1534" y="10080"/>
                  </a:cubicBezTo>
                  <a:cubicBezTo>
                    <a:pt x="1401" y="9579"/>
                    <a:pt x="1234" y="9079"/>
                    <a:pt x="1001" y="8612"/>
                  </a:cubicBezTo>
                  <a:cubicBezTo>
                    <a:pt x="801" y="8078"/>
                    <a:pt x="667" y="7544"/>
                    <a:pt x="600" y="6977"/>
                  </a:cubicBezTo>
                  <a:cubicBezTo>
                    <a:pt x="467" y="6310"/>
                    <a:pt x="400" y="5643"/>
                    <a:pt x="334" y="4976"/>
                  </a:cubicBezTo>
                  <a:cubicBezTo>
                    <a:pt x="267" y="3742"/>
                    <a:pt x="467" y="2508"/>
                    <a:pt x="934" y="1373"/>
                  </a:cubicBezTo>
                  <a:cubicBezTo>
                    <a:pt x="1301" y="473"/>
                    <a:pt x="1668" y="6"/>
                    <a:pt x="1635" y="6"/>
                  </a:cubicBezTo>
                  <a:cubicBezTo>
                    <a:pt x="1635" y="2"/>
                    <a:pt x="1633" y="1"/>
                    <a:pt x="163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61"/>
            <p:cNvSpPr/>
            <p:nvPr/>
          </p:nvSpPr>
          <p:spPr>
            <a:xfrm>
              <a:off x="4729375" y="3799825"/>
              <a:ext cx="302750" cy="399475"/>
            </a:xfrm>
            <a:custGeom>
              <a:rect b="b" l="l" r="r" t="t"/>
              <a:pathLst>
                <a:path extrusionOk="0" h="15979" w="12110">
                  <a:moveTo>
                    <a:pt x="1" y="1"/>
                  </a:moveTo>
                  <a:lnTo>
                    <a:pt x="1" y="1"/>
                  </a:lnTo>
                  <a:cubicBezTo>
                    <a:pt x="134" y="234"/>
                    <a:pt x="301" y="468"/>
                    <a:pt x="468" y="668"/>
                  </a:cubicBezTo>
                  <a:cubicBezTo>
                    <a:pt x="835" y="1101"/>
                    <a:pt x="1268" y="1669"/>
                    <a:pt x="1802" y="2369"/>
                  </a:cubicBezTo>
                  <a:lnTo>
                    <a:pt x="6138" y="7940"/>
                  </a:lnTo>
                  <a:cubicBezTo>
                    <a:pt x="7806" y="10141"/>
                    <a:pt x="9307" y="12176"/>
                    <a:pt x="10341" y="13644"/>
                  </a:cubicBezTo>
                  <a:lnTo>
                    <a:pt x="11609" y="15378"/>
                  </a:lnTo>
                  <a:cubicBezTo>
                    <a:pt x="11742" y="15578"/>
                    <a:pt x="11909" y="15779"/>
                    <a:pt x="12109" y="15979"/>
                  </a:cubicBezTo>
                  <a:cubicBezTo>
                    <a:pt x="11976" y="15745"/>
                    <a:pt x="11843" y="15512"/>
                    <a:pt x="11676" y="15312"/>
                  </a:cubicBezTo>
                  <a:cubicBezTo>
                    <a:pt x="11409" y="14878"/>
                    <a:pt x="11009" y="14278"/>
                    <a:pt x="10475" y="13510"/>
                  </a:cubicBezTo>
                  <a:cubicBezTo>
                    <a:pt x="9441" y="12043"/>
                    <a:pt x="8006" y="10008"/>
                    <a:pt x="6305" y="7806"/>
                  </a:cubicBezTo>
                  <a:cubicBezTo>
                    <a:pt x="4637" y="5571"/>
                    <a:pt x="3070" y="3637"/>
                    <a:pt x="1902" y="2236"/>
                  </a:cubicBezTo>
                  <a:cubicBezTo>
                    <a:pt x="1335" y="1535"/>
                    <a:pt x="868" y="968"/>
                    <a:pt x="534" y="601"/>
                  </a:cubicBezTo>
                  <a:cubicBezTo>
                    <a:pt x="368" y="401"/>
                    <a:pt x="201" y="201"/>
                    <a:pt x="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61"/>
            <p:cNvSpPr/>
            <p:nvPr/>
          </p:nvSpPr>
          <p:spPr>
            <a:xfrm>
              <a:off x="4688525" y="4047350"/>
              <a:ext cx="245200" cy="102475"/>
            </a:xfrm>
            <a:custGeom>
              <a:rect b="b" l="l" r="r" t="t"/>
              <a:pathLst>
                <a:path extrusionOk="0" h="4099" w="9808">
                  <a:moveTo>
                    <a:pt x="4384" y="0"/>
                  </a:moveTo>
                  <a:cubicBezTo>
                    <a:pt x="3416" y="0"/>
                    <a:pt x="2443" y="156"/>
                    <a:pt x="1501" y="474"/>
                  </a:cubicBezTo>
                  <a:cubicBezTo>
                    <a:pt x="801" y="741"/>
                    <a:pt x="67" y="1174"/>
                    <a:pt x="34" y="1908"/>
                  </a:cubicBezTo>
                  <a:cubicBezTo>
                    <a:pt x="0" y="2642"/>
                    <a:pt x="701" y="3176"/>
                    <a:pt x="1368" y="3476"/>
                  </a:cubicBezTo>
                  <a:cubicBezTo>
                    <a:pt x="2342" y="3895"/>
                    <a:pt x="3370" y="4099"/>
                    <a:pt x="4391" y="4099"/>
                  </a:cubicBezTo>
                  <a:cubicBezTo>
                    <a:pt x="6375" y="4099"/>
                    <a:pt x="8331" y="3329"/>
                    <a:pt x="9807" y="1875"/>
                  </a:cubicBezTo>
                  <a:lnTo>
                    <a:pt x="9707" y="1708"/>
                  </a:lnTo>
                  <a:cubicBezTo>
                    <a:pt x="8123" y="586"/>
                    <a:pt x="6262" y="0"/>
                    <a:pt x="438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61"/>
            <p:cNvSpPr/>
            <p:nvPr/>
          </p:nvSpPr>
          <p:spPr>
            <a:xfrm>
              <a:off x="4771075" y="4076050"/>
              <a:ext cx="233525" cy="84050"/>
            </a:xfrm>
            <a:custGeom>
              <a:rect b="b" l="l" r="r" t="t"/>
              <a:pathLst>
                <a:path extrusionOk="0" h="3362" w="9341">
                  <a:moveTo>
                    <a:pt x="3270" y="0"/>
                  </a:moveTo>
                  <a:cubicBezTo>
                    <a:pt x="2689" y="0"/>
                    <a:pt x="2108" y="51"/>
                    <a:pt x="1535" y="160"/>
                  </a:cubicBezTo>
                  <a:cubicBezTo>
                    <a:pt x="1068" y="226"/>
                    <a:pt x="668" y="293"/>
                    <a:pt x="434" y="360"/>
                  </a:cubicBezTo>
                  <a:cubicBezTo>
                    <a:pt x="267" y="393"/>
                    <a:pt x="134" y="427"/>
                    <a:pt x="1" y="493"/>
                  </a:cubicBezTo>
                  <a:cubicBezTo>
                    <a:pt x="534" y="460"/>
                    <a:pt x="1035" y="427"/>
                    <a:pt x="1568" y="326"/>
                  </a:cubicBezTo>
                  <a:cubicBezTo>
                    <a:pt x="2031" y="275"/>
                    <a:pt x="2498" y="248"/>
                    <a:pt x="2967" y="248"/>
                  </a:cubicBezTo>
                  <a:cubicBezTo>
                    <a:pt x="3715" y="248"/>
                    <a:pt x="4466" y="316"/>
                    <a:pt x="5204" y="460"/>
                  </a:cubicBezTo>
                  <a:cubicBezTo>
                    <a:pt x="6372" y="727"/>
                    <a:pt x="7473" y="1327"/>
                    <a:pt x="8340" y="2194"/>
                  </a:cubicBezTo>
                  <a:cubicBezTo>
                    <a:pt x="8974" y="2862"/>
                    <a:pt x="9307" y="3362"/>
                    <a:pt x="9341" y="3362"/>
                  </a:cubicBezTo>
                  <a:cubicBezTo>
                    <a:pt x="9341" y="3329"/>
                    <a:pt x="9274" y="3195"/>
                    <a:pt x="9140" y="2995"/>
                  </a:cubicBezTo>
                  <a:cubicBezTo>
                    <a:pt x="8640" y="2161"/>
                    <a:pt x="7973" y="1494"/>
                    <a:pt x="7172" y="994"/>
                  </a:cubicBezTo>
                  <a:cubicBezTo>
                    <a:pt x="6572" y="627"/>
                    <a:pt x="5938" y="360"/>
                    <a:pt x="5271" y="193"/>
                  </a:cubicBezTo>
                  <a:cubicBezTo>
                    <a:pt x="4610" y="68"/>
                    <a:pt x="3940" y="0"/>
                    <a:pt x="327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61"/>
            <p:cNvSpPr/>
            <p:nvPr/>
          </p:nvSpPr>
          <p:spPr>
            <a:xfrm>
              <a:off x="3806225" y="2420500"/>
              <a:ext cx="291550" cy="262775"/>
            </a:xfrm>
            <a:custGeom>
              <a:rect b="b" l="l" r="r" t="t"/>
              <a:pathLst>
                <a:path extrusionOk="0" h="10511" w="11662">
                  <a:moveTo>
                    <a:pt x="2669" y="1"/>
                  </a:moveTo>
                  <a:lnTo>
                    <a:pt x="0" y="3103"/>
                  </a:lnTo>
                  <a:cubicBezTo>
                    <a:pt x="0" y="3103"/>
                    <a:pt x="1368" y="3970"/>
                    <a:pt x="1735" y="5171"/>
                  </a:cubicBezTo>
                  <a:cubicBezTo>
                    <a:pt x="2169" y="6539"/>
                    <a:pt x="4704" y="6539"/>
                    <a:pt x="5104" y="6606"/>
                  </a:cubicBezTo>
                  <a:cubicBezTo>
                    <a:pt x="6005" y="6672"/>
                    <a:pt x="6238" y="7039"/>
                    <a:pt x="6238" y="7039"/>
                  </a:cubicBezTo>
                  <a:cubicBezTo>
                    <a:pt x="6272" y="7473"/>
                    <a:pt x="6071" y="9174"/>
                    <a:pt x="6105" y="9508"/>
                  </a:cubicBezTo>
                  <a:cubicBezTo>
                    <a:pt x="6125" y="9746"/>
                    <a:pt x="6322" y="9890"/>
                    <a:pt x="6520" y="9890"/>
                  </a:cubicBezTo>
                  <a:cubicBezTo>
                    <a:pt x="6655" y="9890"/>
                    <a:pt x="6791" y="9823"/>
                    <a:pt x="6872" y="9674"/>
                  </a:cubicBezTo>
                  <a:cubicBezTo>
                    <a:pt x="7005" y="8807"/>
                    <a:pt x="7072" y="7940"/>
                    <a:pt x="7105" y="7073"/>
                  </a:cubicBezTo>
                  <a:cubicBezTo>
                    <a:pt x="7105" y="7073"/>
                    <a:pt x="7306" y="9941"/>
                    <a:pt x="7372" y="10241"/>
                  </a:cubicBezTo>
                  <a:cubicBezTo>
                    <a:pt x="7423" y="10431"/>
                    <a:pt x="7555" y="10511"/>
                    <a:pt x="7705" y="10511"/>
                  </a:cubicBezTo>
                  <a:cubicBezTo>
                    <a:pt x="7951" y="10511"/>
                    <a:pt x="8244" y="10298"/>
                    <a:pt x="8306" y="10008"/>
                  </a:cubicBezTo>
                  <a:cubicBezTo>
                    <a:pt x="8404" y="9649"/>
                    <a:pt x="8055" y="6801"/>
                    <a:pt x="8165" y="6801"/>
                  </a:cubicBezTo>
                  <a:cubicBezTo>
                    <a:pt x="8167" y="6801"/>
                    <a:pt x="8170" y="6803"/>
                    <a:pt x="8173" y="6806"/>
                  </a:cubicBezTo>
                  <a:cubicBezTo>
                    <a:pt x="8340" y="6906"/>
                    <a:pt x="8640" y="9474"/>
                    <a:pt x="8773" y="10008"/>
                  </a:cubicBezTo>
                  <a:cubicBezTo>
                    <a:pt x="8821" y="10264"/>
                    <a:pt x="9015" y="10405"/>
                    <a:pt x="9219" y="10405"/>
                  </a:cubicBezTo>
                  <a:cubicBezTo>
                    <a:pt x="9439" y="10405"/>
                    <a:pt x="9671" y="10239"/>
                    <a:pt x="9741" y="9875"/>
                  </a:cubicBezTo>
                  <a:cubicBezTo>
                    <a:pt x="9874" y="9141"/>
                    <a:pt x="9407" y="6239"/>
                    <a:pt x="9407" y="6239"/>
                  </a:cubicBezTo>
                  <a:lnTo>
                    <a:pt x="9407" y="6239"/>
                  </a:lnTo>
                  <a:lnTo>
                    <a:pt x="9774" y="6606"/>
                  </a:lnTo>
                  <a:cubicBezTo>
                    <a:pt x="9774" y="6606"/>
                    <a:pt x="10241" y="10008"/>
                    <a:pt x="10975" y="10375"/>
                  </a:cubicBezTo>
                  <a:cubicBezTo>
                    <a:pt x="10999" y="10386"/>
                    <a:pt x="11022" y="10391"/>
                    <a:pt x="11043" y="10391"/>
                  </a:cubicBezTo>
                  <a:cubicBezTo>
                    <a:pt x="11661" y="10391"/>
                    <a:pt x="10975" y="5826"/>
                    <a:pt x="10975" y="5471"/>
                  </a:cubicBezTo>
                  <a:cubicBezTo>
                    <a:pt x="10975" y="5104"/>
                    <a:pt x="8306" y="1735"/>
                    <a:pt x="7839" y="1435"/>
                  </a:cubicBezTo>
                  <a:cubicBezTo>
                    <a:pt x="7372" y="1102"/>
                    <a:pt x="2669" y="1"/>
                    <a:pt x="266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61"/>
            <p:cNvSpPr/>
            <p:nvPr/>
          </p:nvSpPr>
          <p:spPr>
            <a:xfrm>
              <a:off x="4017200" y="2540600"/>
              <a:ext cx="64250" cy="139275"/>
            </a:xfrm>
            <a:custGeom>
              <a:rect b="b" l="l" r="r" t="t"/>
              <a:pathLst>
                <a:path extrusionOk="0" h="5571" w="2570">
                  <a:moveTo>
                    <a:pt x="1" y="0"/>
                  </a:moveTo>
                  <a:lnTo>
                    <a:pt x="1" y="0"/>
                  </a:lnTo>
                  <a:cubicBezTo>
                    <a:pt x="394" y="622"/>
                    <a:pt x="819" y="1212"/>
                    <a:pt x="1276" y="1770"/>
                  </a:cubicBezTo>
                  <a:lnTo>
                    <a:pt x="1276" y="1770"/>
                  </a:lnTo>
                  <a:cubicBezTo>
                    <a:pt x="1338" y="2059"/>
                    <a:pt x="1371" y="2347"/>
                    <a:pt x="1435" y="2635"/>
                  </a:cubicBezTo>
                  <a:cubicBezTo>
                    <a:pt x="1502" y="3069"/>
                    <a:pt x="1569" y="3469"/>
                    <a:pt x="1669" y="3836"/>
                  </a:cubicBezTo>
                  <a:cubicBezTo>
                    <a:pt x="1735" y="4170"/>
                    <a:pt x="1869" y="4470"/>
                    <a:pt x="2002" y="4804"/>
                  </a:cubicBezTo>
                  <a:cubicBezTo>
                    <a:pt x="2136" y="5071"/>
                    <a:pt x="2302" y="5337"/>
                    <a:pt x="2536" y="5571"/>
                  </a:cubicBezTo>
                  <a:cubicBezTo>
                    <a:pt x="2569" y="5538"/>
                    <a:pt x="2369" y="5237"/>
                    <a:pt x="2136" y="4737"/>
                  </a:cubicBezTo>
                  <a:cubicBezTo>
                    <a:pt x="2002" y="4437"/>
                    <a:pt x="1935" y="4103"/>
                    <a:pt x="1835" y="3803"/>
                  </a:cubicBezTo>
                  <a:cubicBezTo>
                    <a:pt x="1769" y="3436"/>
                    <a:pt x="1702" y="3036"/>
                    <a:pt x="1635" y="2602"/>
                  </a:cubicBezTo>
                  <a:cubicBezTo>
                    <a:pt x="1569" y="2302"/>
                    <a:pt x="1535" y="2002"/>
                    <a:pt x="1468" y="1735"/>
                  </a:cubicBezTo>
                  <a:lnTo>
                    <a:pt x="1468" y="1668"/>
                  </a:lnTo>
                  <a:cubicBezTo>
                    <a:pt x="1035" y="1068"/>
                    <a:pt x="534" y="501"/>
                    <a:pt x="1" y="0"/>
                  </a:cubicBezTo>
                  <a:close/>
                </a:path>
              </a:pathLst>
            </a:custGeom>
            <a:solidFill>
              <a:srgbClr val="AA65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61"/>
            <p:cNvSpPr/>
            <p:nvPr/>
          </p:nvSpPr>
          <p:spPr>
            <a:xfrm>
              <a:off x="3896275" y="2461375"/>
              <a:ext cx="108450" cy="116350"/>
            </a:xfrm>
            <a:custGeom>
              <a:rect b="b" l="l" r="r" t="t"/>
              <a:pathLst>
                <a:path extrusionOk="0" h="4654" w="4338">
                  <a:moveTo>
                    <a:pt x="101" y="0"/>
                  </a:moveTo>
                  <a:lnTo>
                    <a:pt x="101" y="0"/>
                  </a:lnTo>
                  <a:cubicBezTo>
                    <a:pt x="1" y="401"/>
                    <a:pt x="134" y="834"/>
                    <a:pt x="468" y="1068"/>
                  </a:cubicBezTo>
                  <a:cubicBezTo>
                    <a:pt x="768" y="1335"/>
                    <a:pt x="1168" y="1501"/>
                    <a:pt x="1502" y="1735"/>
                  </a:cubicBezTo>
                  <a:cubicBezTo>
                    <a:pt x="2469" y="2469"/>
                    <a:pt x="2736" y="3870"/>
                    <a:pt x="3770" y="4537"/>
                  </a:cubicBezTo>
                  <a:cubicBezTo>
                    <a:pt x="3857" y="4602"/>
                    <a:pt x="3972" y="4653"/>
                    <a:pt x="4079" y="4653"/>
                  </a:cubicBezTo>
                  <a:cubicBezTo>
                    <a:pt x="4136" y="4653"/>
                    <a:pt x="4191" y="4639"/>
                    <a:pt x="4237" y="4604"/>
                  </a:cubicBezTo>
                  <a:cubicBezTo>
                    <a:pt x="4337" y="4470"/>
                    <a:pt x="4304" y="4303"/>
                    <a:pt x="4237" y="4170"/>
                  </a:cubicBezTo>
                  <a:lnTo>
                    <a:pt x="2870" y="367"/>
                  </a:lnTo>
                  <a:lnTo>
                    <a:pt x="101" y="0"/>
                  </a:lnTo>
                  <a:close/>
                </a:path>
              </a:pathLst>
            </a:custGeom>
            <a:solidFill>
              <a:srgbClr val="B7887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61"/>
            <p:cNvSpPr/>
            <p:nvPr/>
          </p:nvSpPr>
          <p:spPr>
            <a:xfrm>
              <a:off x="3895450" y="2463050"/>
              <a:ext cx="110950" cy="118425"/>
            </a:xfrm>
            <a:custGeom>
              <a:rect b="b" l="l" r="r" t="t"/>
              <a:pathLst>
                <a:path extrusionOk="0" h="4737" w="4438">
                  <a:moveTo>
                    <a:pt x="134" y="0"/>
                  </a:moveTo>
                  <a:lnTo>
                    <a:pt x="134" y="0"/>
                  </a:lnTo>
                  <a:cubicBezTo>
                    <a:pt x="34" y="100"/>
                    <a:pt x="1" y="267"/>
                    <a:pt x="34" y="400"/>
                  </a:cubicBezTo>
                  <a:cubicBezTo>
                    <a:pt x="134" y="801"/>
                    <a:pt x="401" y="1168"/>
                    <a:pt x="768" y="1368"/>
                  </a:cubicBezTo>
                  <a:cubicBezTo>
                    <a:pt x="1001" y="1468"/>
                    <a:pt x="1235" y="1601"/>
                    <a:pt x="1468" y="1768"/>
                  </a:cubicBezTo>
                  <a:cubicBezTo>
                    <a:pt x="1702" y="1968"/>
                    <a:pt x="1902" y="2202"/>
                    <a:pt x="2069" y="2435"/>
                  </a:cubicBezTo>
                  <a:cubicBezTo>
                    <a:pt x="2436" y="3069"/>
                    <a:pt x="2836" y="3669"/>
                    <a:pt x="3303" y="4236"/>
                  </a:cubicBezTo>
                  <a:cubicBezTo>
                    <a:pt x="3436" y="4370"/>
                    <a:pt x="3570" y="4503"/>
                    <a:pt x="3737" y="4603"/>
                  </a:cubicBezTo>
                  <a:cubicBezTo>
                    <a:pt x="3837" y="4670"/>
                    <a:pt x="3937" y="4703"/>
                    <a:pt x="4037" y="4737"/>
                  </a:cubicBezTo>
                  <a:cubicBezTo>
                    <a:pt x="4204" y="4737"/>
                    <a:pt x="4304" y="4670"/>
                    <a:pt x="4370" y="4537"/>
                  </a:cubicBezTo>
                  <a:cubicBezTo>
                    <a:pt x="4437" y="4336"/>
                    <a:pt x="4404" y="4136"/>
                    <a:pt x="4304" y="3936"/>
                  </a:cubicBezTo>
                  <a:lnTo>
                    <a:pt x="4137" y="3469"/>
                  </a:lnTo>
                  <a:cubicBezTo>
                    <a:pt x="3903" y="2869"/>
                    <a:pt x="3703" y="2268"/>
                    <a:pt x="3536" y="1835"/>
                  </a:cubicBezTo>
                  <a:cubicBezTo>
                    <a:pt x="3370" y="1368"/>
                    <a:pt x="3203" y="967"/>
                    <a:pt x="3103" y="734"/>
                  </a:cubicBezTo>
                  <a:cubicBezTo>
                    <a:pt x="3069" y="567"/>
                    <a:pt x="3003" y="434"/>
                    <a:pt x="2936" y="300"/>
                  </a:cubicBezTo>
                  <a:lnTo>
                    <a:pt x="2936" y="300"/>
                  </a:lnTo>
                  <a:cubicBezTo>
                    <a:pt x="2936" y="467"/>
                    <a:pt x="2969" y="634"/>
                    <a:pt x="3036" y="801"/>
                  </a:cubicBezTo>
                  <a:cubicBezTo>
                    <a:pt x="3103" y="1067"/>
                    <a:pt x="3236" y="1401"/>
                    <a:pt x="3370" y="1901"/>
                  </a:cubicBezTo>
                  <a:cubicBezTo>
                    <a:pt x="3536" y="2402"/>
                    <a:pt x="3737" y="2969"/>
                    <a:pt x="3937" y="3569"/>
                  </a:cubicBezTo>
                  <a:lnTo>
                    <a:pt x="4104" y="4070"/>
                  </a:lnTo>
                  <a:cubicBezTo>
                    <a:pt x="4204" y="4203"/>
                    <a:pt x="4204" y="4403"/>
                    <a:pt x="4204" y="4470"/>
                  </a:cubicBezTo>
                  <a:cubicBezTo>
                    <a:pt x="4189" y="4515"/>
                    <a:pt x="4146" y="4533"/>
                    <a:pt x="4092" y="4533"/>
                  </a:cubicBezTo>
                  <a:cubicBezTo>
                    <a:pt x="4026" y="4533"/>
                    <a:pt x="3943" y="4507"/>
                    <a:pt x="3870" y="4470"/>
                  </a:cubicBezTo>
                  <a:cubicBezTo>
                    <a:pt x="3703" y="4370"/>
                    <a:pt x="3570" y="4236"/>
                    <a:pt x="3436" y="4103"/>
                  </a:cubicBezTo>
                  <a:cubicBezTo>
                    <a:pt x="3003" y="3536"/>
                    <a:pt x="2602" y="2969"/>
                    <a:pt x="2236" y="2368"/>
                  </a:cubicBezTo>
                  <a:cubicBezTo>
                    <a:pt x="2069" y="2102"/>
                    <a:pt x="1835" y="1868"/>
                    <a:pt x="1568" y="1668"/>
                  </a:cubicBezTo>
                  <a:cubicBezTo>
                    <a:pt x="1335" y="1501"/>
                    <a:pt x="1068" y="1368"/>
                    <a:pt x="868" y="1234"/>
                  </a:cubicBezTo>
                  <a:cubicBezTo>
                    <a:pt x="501" y="1067"/>
                    <a:pt x="234" y="767"/>
                    <a:pt x="134" y="400"/>
                  </a:cubicBezTo>
                  <a:cubicBezTo>
                    <a:pt x="101" y="267"/>
                    <a:pt x="101" y="133"/>
                    <a:pt x="134" y="0"/>
                  </a:cubicBezTo>
                  <a:close/>
                </a:path>
              </a:pathLst>
            </a:custGeom>
            <a:solidFill>
              <a:srgbClr val="AA65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61"/>
            <p:cNvSpPr/>
            <p:nvPr/>
          </p:nvSpPr>
          <p:spPr>
            <a:xfrm>
              <a:off x="3557700" y="2164500"/>
              <a:ext cx="325275" cy="352775"/>
            </a:xfrm>
            <a:custGeom>
              <a:rect b="b" l="l" r="r" t="t"/>
              <a:pathLst>
                <a:path extrusionOk="0" h="14111" w="13011">
                  <a:moveTo>
                    <a:pt x="1" y="0"/>
                  </a:moveTo>
                  <a:lnTo>
                    <a:pt x="1168" y="8706"/>
                  </a:lnTo>
                  <a:lnTo>
                    <a:pt x="10875" y="14110"/>
                  </a:lnTo>
                  <a:lnTo>
                    <a:pt x="13010" y="10341"/>
                  </a:lnTo>
                  <a:lnTo>
                    <a:pt x="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61"/>
            <p:cNvSpPr/>
            <p:nvPr/>
          </p:nvSpPr>
          <p:spPr>
            <a:xfrm>
              <a:off x="3036500" y="2026050"/>
              <a:ext cx="1465250" cy="949050"/>
            </a:xfrm>
            <a:custGeom>
              <a:rect b="b" l="l" r="r" t="t"/>
              <a:pathLst>
                <a:path extrusionOk="0" h="37962" w="58610">
                  <a:moveTo>
                    <a:pt x="32357" y="1"/>
                  </a:moveTo>
                  <a:lnTo>
                    <a:pt x="37294" y="8841"/>
                  </a:lnTo>
                  <a:lnTo>
                    <a:pt x="1" y="28855"/>
                  </a:lnTo>
                  <a:lnTo>
                    <a:pt x="5104" y="37961"/>
                  </a:lnTo>
                  <a:lnTo>
                    <a:pt x="42531" y="17914"/>
                  </a:lnTo>
                  <a:lnTo>
                    <a:pt x="47368" y="26587"/>
                  </a:lnTo>
                  <a:lnTo>
                    <a:pt x="58609" y="2836"/>
                  </a:lnTo>
                  <a:lnTo>
                    <a:pt x="32357" y="1"/>
                  </a:lnTo>
                  <a:close/>
                </a:path>
              </a:pathLst>
            </a:custGeom>
            <a:solidFill>
              <a:srgbClr val="FF72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61"/>
            <p:cNvSpPr/>
            <p:nvPr/>
          </p:nvSpPr>
          <p:spPr>
            <a:xfrm>
              <a:off x="3036500" y="2026050"/>
              <a:ext cx="1465250" cy="949050"/>
            </a:xfrm>
            <a:custGeom>
              <a:rect b="b" l="l" r="r" t="t"/>
              <a:pathLst>
                <a:path extrusionOk="0" h="37962" w="58610">
                  <a:moveTo>
                    <a:pt x="32357" y="1"/>
                  </a:moveTo>
                  <a:lnTo>
                    <a:pt x="37294" y="8841"/>
                  </a:lnTo>
                  <a:lnTo>
                    <a:pt x="1" y="28855"/>
                  </a:lnTo>
                  <a:lnTo>
                    <a:pt x="5104" y="37961"/>
                  </a:lnTo>
                  <a:lnTo>
                    <a:pt x="42531" y="17914"/>
                  </a:lnTo>
                  <a:lnTo>
                    <a:pt x="47368" y="26587"/>
                  </a:lnTo>
                  <a:lnTo>
                    <a:pt x="58609" y="2836"/>
                  </a:lnTo>
                  <a:lnTo>
                    <a:pt x="3235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61"/>
            <p:cNvSpPr/>
            <p:nvPr/>
          </p:nvSpPr>
          <p:spPr>
            <a:xfrm>
              <a:off x="2996475" y="2108625"/>
              <a:ext cx="1506925" cy="899825"/>
            </a:xfrm>
            <a:custGeom>
              <a:rect b="b" l="l" r="r" t="t"/>
              <a:pathLst>
                <a:path extrusionOk="0" h="35993" w="60277">
                  <a:moveTo>
                    <a:pt x="34292" y="0"/>
                  </a:moveTo>
                  <a:lnTo>
                    <a:pt x="38595" y="9173"/>
                  </a:lnTo>
                  <a:lnTo>
                    <a:pt x="1" y="26519"/>
                  </a:lnTo>
                  <a:lnTo>
                    <a:pt x="4437" y="35993"/>
                  </a:lnTo>
                  <a:lnTo>
                    <a:pt x="43165" y="18580"/>
                  </a:lnTo>
                  <a:lnTo>
                    <a:pt x="47401" y="27587"/>
                  </a:lnTo>
                  <a:lnTo>
                    <a:pt x="60277" y="4670"/>
                  </a:lnTo>
                  <a:lnTo>
                    <a:pt x="342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61"/>
            <p:cNvSpPr/>
            <p:nvPr/>
          </p:nvSpPr>
          <p:spPr>
            <a:xfrm>
              <a:off x="2985625" y="4502825"/>
              <a:ext cx="527925" cy="434500"/>
            </a:xfrm>
            <a:custGeom>
              <a:rect b="b" l="l" r="r" t="t"/>
              <a:pathLst>
                <a:path extrusionOk="0" h="17380" w="21117">
                  <a:moveTo>
                    <a:pt x="11543" y="1"/>
                  </a:moveTo>
                  <a:lnTo>
                    <a:pt x="2002" y="234"/>
                  </a:lnTo>
                  <a:lnTo>
                    <a:pt x="1" y="16913"/>
                  </a:lnTo>
                  <a:lnTo>
                    <a:pt x="21116" y="17380"/>
                  </a:lnTo>
                  <a:cubicBezTo>
                    <a:pt x="21049" y="15345"/>
                    <a:pt x="9308" y="11109"/>
                    <a:pt x="9308" y="11109"/>
                  </a:cubicBezTo>
                  <a:lnTo>
                    <a:pt x="1154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61"/>
            <p:cNvSpPr/>
            <p:nvPr/>
          </p:nvSpPr>
          <p:spPr>
            <a:xfrm>
              <a:off x="3060700" y="4752075"/>
              <a:ext cx="43375" cy="40650"/>
            </a:xfrm>
            <a:custGeom>
              <a:rect b="b" l="l" r="r" t="t"/>
              <a:pathLst>
                <a:path extrusionOk="0" h="1626" w="1735">
                  <a:moveTo>
                    <a:pt x="849" y="0"/>
                  </a:moveTo>
                  <a:cubicBezTo>
                    <a:pt x="767" y="0"/>
                    <a:pt x="683" y="13"/>
                    <a:pt x="601" y="38"/>
                  </a:cubicBezTo>
                  <a:lnTo>
                    <a:pt x="667" y="38"/>
                  </a:lnTo>
                  <a:cubicBezTo>
                    <a:pt x="234" y="138"/>
                    <a:pt x="0" y="572"/>
                    <a:pt x="67" y="1005"/>
                  </a:cubicBezTo>
                  <a:cubicBezTo>
                    <a:pt x="154" y="1353"/>
                    <a:pt x="467" y="1625"/>
                    <a:pt x="832" y="1625"/>
                  </a:cubicBezTo>
                  <a:cubicBezTo>
                    <a:pt x="887" y="1625"/>
                    <a:pt x="944" y="1619"/>
                    <a:pt x="1001" y="1606"/>
                  </a:cubicBezTo>
                  <a:cubicBezTo>
                    <a:pt x="1468" y="1472"/>
                    <a:pt x="1735" y="1039"/>
                    <a:pt x="1668" y="572"/>
                  </a:cubicBezTo>
                  <a:cubicBezTo>
                    <a:pt x="1533" y="220"/>
                    <a:pt x="1201" y="0"/>
                    <a:pt x="84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61"/>
            <p:cNvSpPr/>
            <p:nvPr/>
          </p:nvSpPr>
          <p:spPr>
            <a:xfrm>
              <a:off x="2985625" y="4882275"/>
              <a:ext cx="531250" cy="55050"/>
            </a:xfrm>
            <a:custGeom>
              <a:rect b="b" l="l" r="r" t="t"/>
              <a:pathLst>
                <a:path extrusionOk="0" h="2202" w="21250">
                  <a:moveTo>
                    <a:pt x="68" y="0"/>
                  </a:moveTo>
                  <a:lnTo>
                    <a:pt x="1" y="1735"/>
                  </a:lnTo>
                  <a:lnTo>
                    <a:pt x="21116" y="2202"/>
                  </a:lnTo>
                  <a:cubicBezTo>
                    <a:pt x="21249" y="1501"/>
                    <a:pt x="20315" y="1101"/>
                    <a:pt x="20315" y="1101"/>
                  </a:cubicBezTo>
                  <a:lnTo>
                    <a:pt x="6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61"/>
            <p:cNvSpPr/>
            <p:nvPr/>
          </p:nvSpPr>
          <p:spPr>
            <a:xfrm>
              <a:off x="3175775" y="4782825"/>
              <a:ext cx="50900" cy="31975"/>
            </a:xfrm>
            <a:custGeom>
              <a:rect b="b" l="l" r="r" t="t"/>
              <a:pathLst>
                <a:path extrusionOk="0" h="1279" w="2036">
                  <a:moveTo>
                    <a:pt x="1656" y="0"/>
                  </a:moveTo>
                  <a:cubicBezTo>
                    <a:pt x="1426" y="0"/>
                    <a:pt x="1118" y="59"/>
                    <a:pt x="801" y="242"/>
                  </a:cubicBezTo>
                  <a:cubicBezTo>
                    <a:pt x="167" y="643"/>
                    <a:pt x="0" y="1210"/>
                    <a:pt x="100" y="1276"/>
                  </a:cubicBezTo>
                  <a:cubicBezTo>
                    <a:pt x="104" y="1278"/>
                    <a:pt x="108" y="1278"/>
                    <a:pt x="112" y="1278"/>
                  </a:cubicBezTo>
                  <a:cubicBezTo>
                    <a:pt x="220" y="1278"/>
                    <a:pt x="487" y="865"/>
                    <a:pt x="1001" y="576"/>
                  </a:cubicBezTo>
                  <a:cubicBezTo>
                    <a:pt x="1501" y="242"/>
                    <a:pt x="2035" y="209"/>
                    <a:pt x="2035" y="109"/>
                  </a:cubicBezTo>
                  <a:cubicBezTo>
                    <a:pt x="2035" y="59"/>
                    <a:pt x="1885" y="0"/>
                    <a:pt x="165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61"/>
            <p:cNvSpPr/>
            <p:nvPr/>
          </p:nvSpPr>
          <p:spPr>
            <a:xfrm>
              <a:off x="3256675" y="4809425"/>
              <a:ext cx="39200" cy="41175"/>
            </a:xfrm>
            <a:custGeom>
              <a:rect b="b" l="l" r="r" t="t"/>
              <a:pathLst>
                <a:path extrusionOk="0" h="1647" w="1568">
                  <a:moveTo>
                    <a:pt x="1415" y="1"/>
                  </a:moveTo>
                  <a:cubicBezTo>
                    <a:pt x="1217" y="1"/>
                    <a:pt x="807" y="124"/>
                    <a:pt x="467" y="513"/>
                  </a:cubicBezTo>
                  <a:cubicBezTo>
                    <a:pt x="0" y="1046"/>
                    <a:pt x="67" y="1647"/>
                    <a:pt x="167" y="1647"/>
                  </a:cubicBezTo>
                  <a:cubicBezTo>
                    <a:pt x="267" y="1647"/>
                    <a:pt x="367" y="1180"/>
                    <a:pt x="734" y="746"/>
                  </a:cubicBezTo>
                  <a:cubicBezTo>
                    <a:pt x="1134" y="312"/>
                    <a:pt x="1568" y="146"/>
                    <a:pt x="1534" y="46"/>
                  </a:cubicBezTo>
                  <a:cubicBezTo>
                    <a:pt x="1534" y="18"/>
                    <a:pt x="1490" y="1"/>
                    <a:pt x="141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61"/>
            <p:cNvSpPr/>
            <p:nvPr/>
          </p:nvSpPr>
          <p:spPr>
            <a:xfrm>
              <a:off x="3318375" y="4831100"/>
              <a:ext cx="28375" cy="44525"/>
            </a:xfrm>
            <a:custGeom>
              <a:rect b="b" l="l" r="r" t="t"/>
              <a:pathLst>
                <a:path extrusionOk="0" h="1781" w="1135">
                  <a:moveTo>
                    <a:pt x="1037" y="0"/>
                  </a:moveTo>
                  <a:cubicBezTo>
                    <a:pt x="923" y="0"/>
                    <a:pt x="531" y="215"/>
                    <a:pt x="267" y="713"/>
                  </a:cubicBezTo>
                  <a:cubicBezTo>
                    <a:pt x="0" y="1280"/>
                    <a:pt x="134" y="1780"/>
                    <a:pt x="234" y="1780"/>
                  </a:cubicBezTo>
                  <a:cubicBezTo>
                    <a:pt x="334" y="1747"/>
                    <a:pt x="367" y="1313"/>
                    <a:pt x="601" y="846"/>
                  </a:cubicBezTo>
                  <a:cubicBezTo>
                    <a:pt x="834" y="413"/>
                    <a:pt x="1135" y="113"/>
                    <a:pt x="1068" y="13"/>
                  </a:cubicBezTo>
                  <a:cubicBezTo>
                    <a:pt x="1064" y="4"/>
                    <a:pt x="1053" y="0"/>
                    <a:pt x="103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61"/>
            <p:cNvSpPr/>
            <p:nvPr/>
          </p:nvSpPr>
          <p:spPr>
            <a:xfrm>
              <a:off x="3167425" y="4704650"/>
              <a:ext cx="57575" cy="12475"/>
            </a:xfrm>
            <a:custGeom>
              <a:rect b="b" l="l" r="r" t="t"/>
              <a:pathLst>
                <a:path extrusionOk="0" h="499" w="2303">
                  <a:moveTo>
                    <a:pt x="1135" y="0"/>
                  </a:moveTo>
                  <a:cubicBezTo>
                    <a:pt x="468" y="34"/>
                    <a:pt x="1" y="401"/>
                    <a:pt x="68" y="467"/>
                  </a:cubicBezTo>
                  <a:cubicBezTo>
                    <a:pt x="75" y="490"/>
                    <a:pt x="105" y="499"/>
                    <a:pt x="153" y="499"/>
                  </a:cubicBezTo>
                  <a:cubicBezTo>
                    <a:pt x="318" y="499"/>
                    <a:pt x="703" y="393"/>
                    <a:pt x="1168" y="367"/>
                  </a:cubicBezTo>
                  <a:cubicBezTo>
                    <a:pt x="1221" y="364"/>
                    <a:pt x="1274" y="363"/>
                    <a:pt x="1325" y="363"/>
                  </a:cubicBezTo>
                  <a:cubicBezTo>
                    <a:pt x="1690" y="363"/>
                    <a:pt x="1998" y="433"/>
                    <a:pt x="2159" y="433"/>
                  </a:cubicBezTo>
                  <a:cubicBezTo>
                    <a:pt x="2215" y="433"/>
                    <a:pt x="2253" y="424"/>
                    <a:pt x="2269" y="401"/>
                  </a:cubicBezTo>
                  <a:cubicBezTo>
                    <a:pt x="2302" y="334"/>
                    <a:pt x="1835" y="0"/>
                    <a:pt x="113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61"/>
            <p:cNvSpPr/>
            <p:nvPr/>
          </p:nvSpPr>
          <p:spPr>
            <a:xfrm>
              <a:off x="3154100" y="4607075"/>
              <a:ext cx="80075" cy="45950"/>
            </a:xfrm>
            <a:custGeom>
              <a:rect b="b" l="l" r="r" t="t"/>
              <a:pathLst>
                <a:path extrusionOk="0" h="1838" w="3203">
                  <a:moveTo>
                    <a:pt x="610" y="354"/>
                  </a:moveTo>
                  <a:cubicBezTo>
                    <a:pt x="687" y="354"/>
                    <a:pt x="777" y="371"/>
                    <a:pt x="867" y="401"/>
                  </a:cubicBezTo>
                  <a:cubicBezTo>
                    <a:pt x="1068" y="467"/>
                    <a:pt x="1268" y="534"/>
                    <a:pt x="1468" y="634"/>
                  </a:cubicBezTo>
                  <a:cubicBezTo>
                    <a:pt x="1801" y="768"/>
                    <a:pt x="2135" y="934"/>
                    <a:pt x="2402" y="1168"/>
                  </a:cubicBezTo>
                  <a:cubicBezTo>
                    <a:pt x="2686" y="1395"/>
                    <a:pt x="2884" y="1590"/>
                    <a:pt x="3008" y="1710"/>
                  </a:cubicBezTo>
                  <a:lnTo>
                    <a:pt x="3008" y="1710"/>
                  </a:lnTo>
                  <a:cubicBezTo>
                    <a:pt x="2739" y="1631"/>
                    <a:pt x="2471" y="1555"/>
                    <a:pt x="2202" y="1502"/>
                  </a:cubicBezTo>
                  <a:cubicBezTo>
                    <a:pt x="1835" y="1401"/>
                    <a:pt x="1501" y="1268"/>
                    <a:pt x="1201" y="1068"/>
                  </a:cubicBezTo>
                  <a:cubicBezTo>
                    <a:pt x="1001" y="968"/>
                    <a:pt x="801" y="868"/>
                    <a:pt x="634" y="734"/>
                  </a:cubicBezTo>
                  <a:cubicBezTo>
                    <a:pt x="534" y="701"/>
                    <a:pt x="467" y="634"/>
                    <a:pt x="400" y="568"/>
                  </a:cubicBezTo>
                  <a:cubicBezTo>
                    <a:pt x="367" y="501"/>
                    <a:pt x="367" y="467"/>
                    <a:pt x="400" y="434"/>
                  </a:cubicBezTo>
                  <a:cubicBezTo>
                    <a:pt x="437" y="379"/>
                    <a:pt x="514" y="354"/>
                    <a:pt x="610" y="354"/>
                  </a:cubicBezTo>
                  <a:close/>
                  <a:moveTo>
                    <a:pt x="567" y="0"/>
                  </a:moveTo>
                  <a:cubicBezTo>
                    <a:pt x="367" y="0"/>
                    <a:pt x="200" y="101"/>
                    <a:pt x="100" y="234"/>
                  </a:cubicBezTo>
                  <a:cubicBezTo>
                    <a:pt x="0" y="401"/>
                    <a:pt x="0" y="634"/>
                    <a:pt x="134" y="801"/>
                  </a:cubicBezTo>
                  <a:cubicBezTo>
                    <a:pt x="234" y="901"/>
                    <a:pt x="334" y="968"/>
                    <a:pt x="467" y="1035"/>
                  </a:cubicBezTo>
                  <a:cubicBezTo>
                    <a:pt x="634" y="1168"/>
                    <a:pt x="834" y="1268"/>
                    <a:pt x="1068" y="1368"/>
                  </a:cubicBezTo>
                  <a:cubicBezTo>
                    <a:pt x="1401" y="1535"/>
                    <a:pt x="1768" y="1668"/>
                    <a:pt x="2168" y="1735"/>
                  </a:cubicBezTo>
                  <a:cubicBezTo>
                    <a:pt x="2362" y="1793"/>
                    <a:pt x="2567" y="1829"/>
                    <a:pt x="2771" y="1829"/>
                  </a:cubicBezTo>
                  <a:cubicBezTo>
                    <a:pt x="2881" y="1829"/>
                    <a:pt x="2991" y="1818"/>
                    <a:pt x="3098" y="1795"/>
                  </a:cubicBezTo>
                  <a:lnTo>
                    <a:pt x="3098" y="1795"/>
                  </a:lnTo>
                  <a:cubicBezTo>
                    <a:pt x="3130" y="1823"/>
                    <a:pt x="3151" y="1838"/>
                    <a:pt x="3162" y="1838"/>
                  </a:cubicBezTo>
                  <a:cubicBezTo>
                    <a:pt x="3165" y="1838"/>
                    <a:pt x="3167" y="1837"/>
                    <a:pt x="3169" y="1835"/>
                  </a:cubicBezTo>
                  <a:cubicBezTo>
                    <a:pt x="3176" y="1835"/>
                    <a:pt x="3176" y="1815"/>
                    <a:pt x="3164" y="1779"/>
                  </a:cubicBezTo>
                  <a:lnTo>
                    <a:pt x="3164" y="1779"/>
                  </a:lnTo>
                  <a:cubicBezTo>
                    <a:pt x="3177" y="1776"/>
                    <a:pt x="3190" y="1772"/>
                    <a:pt x="3202" y="1768"/>
                  </a:cubicBezTo>
                  <a:cubicBezTo>
                    <a:pt x="3187" y="1764"/>
                    <a:pt x="3171" y="1759"/>
                    <a:pt x="3156" y="1754"/>
                  </a:cubicBezTo>
                  <a:lnTo>
                    <a:pt x="3156" y="1754"/>
                  </a:lnTo>
                  <a:cubicBezTo>
                    <a:pt x="3104" y="1614"/>
                    <a:pt x="2934" y="1309"/>
                    <a:pt x="2569" y="968"/>
                  </a:cubicBezTo>
                  <a:cubicBezTo>
                    <a:pt x="2302" y="701"/>
                    <a:pt x="1968" y="501"/>
                    <a:pt x="1601" y="301"/>
                  </a:cubicBezTo>
                  <a:cubicBezTo>
                    <a:pt x="1401" y="201"/>
                    <a:pt x="1201" y="134"/>
                    <a:pt x="967" y="67"/>
                  </a:cubicBezTo>
                  <a:cubicBezTo>
                    <a:pt x="834" y="34"/>
                    <a:pt x="701" y="0"/>
                    <a:pt x="567"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61"/>
            <p:cNvSpPr/>
            <p:nvPr/>
          </p:nvSpPr>
          <p:spPr>
            <a:xfrm>
              <a:off x="3224150" y="4571225"/>
              <a:ext cx="42550" cy="84250"/>
            </a:xfrm>
            <a:custGeom>
              <a:rect b="b" l="l" r="r" t="t"/>
              <a:pathLst>
                <a:path extrusionOk="0" h="3370" w="1702">
                  <a:moveTo>
                    <a:pt x="1168" y="0"/>
                  </a:moveTo>
                  <a:cubicBezTo>
                    <a:pt x="867" y="67"/>
                    <a:pt x="601" y="267"/>
                    <a:pt x="467" y="534"/>
                  </a:cubicBezTo>
                  <a:cubicBezTo>
                    <a:pt x="167" y="1068"/>
                    <a:pt x="0" y="1701"/>
                    <a:pt x="33" y="2335"/>
                  </a:cubicBezTo>
                  <a:cubicBezTo>
                    <a:pt x="0" y="2669"/>
                    <a:pt x="67" y="3036"/>
                    <a:pt x="267" y="3369"/>
                  </a:cubicBezTo>
                  <a:cubicBezTo>
                    <a:pt x="334" y="3336"/>
                    <a:pt x="234" y="2936"/>
                    <a:pt x="267" y="2335"/>
                  </a:cubicBezTo>
                  <a:cubicBezTo>
                    <a:pt x="300" y="1968"/>
                    <a:pt x="367" y="1601"/>
                    <a:pt x="500" y="1268"/>
                  </a:cubicBezTo>
                  <a:cubicBezTo>
                    <a:pt x="567" y="1068"/>
                    <a:pt x="667" y="901"/>
                    <a:pt x="767" y="701"/>
                  </a:cubicBezTo>
                  <a:cubicBezTo>
                    <a:pt x="867" y="534"/>
                    <a:pt x="1068" y="400"/>
                    <a:pt x="1168" y="367"/>
                  </a:cubicBezTo>
                  <a:cubicBezTo>
                    <a:pt x="1173" y="365"/>
                    <a:pt x="1178" y="363"/>
                    <a:pt x="1183" y="363"/>
                  </a:cubicBezTo>
                  <a:cubicBezTo>
                    <a:pt x="1249" y="363"/>
                    <a:pt x="1334" y="551"/>
                    <a:pt x="1334" y="767"/>
                  </a:cubicBezTo>
                  <a:cubicBezTo>
                    <a:pt x="1368" y="967"/>
                    <a:pt x="1368" y="1168"/>
                    <a:pt x="1334" y="1368"/>
                  </a:cubicBezTo>
                  <a:cubicBezTo>
                    <a:pt x="1301" y="1735"/>
                    <a:pt x="1168" y="2068"/>
                    <a:pt x="1001" y="2368"/>
                  </a:cubicBezTo>
                  <a:cubicBezTo>
                    <a:pt x="667" y="2869"/>
                    <a:pt x="334" y="3069"/>
                    <a:pt x="334" y="3136"/>
                  </a:cubicBezTo>
                  <a:cubicBezTo>
                    <a:pt x="334" y="3139"/>
                    <a:pt x="338" y="3140"/>
                    <a:pt x="346" y="3140"/>
                  </a:cubicBezTo>
                  <a:cubicBezTo>
                    <a:pt x="421" y="3140"/>
                    <a:pt x="838" y="2986"/>
                    <a:pt x="1201" y="2502"/>
                  </a:cubicBezTo>
                  <a:cubicBezTo>
                    <a:pt x="1434" y="2168"/>
                    <a:pt x="1601" y="1801"/>
                    <a:pt x="1668" y="1434"/>
                  </a:cubicBezTo>
                  <a:cubicBezTo>
                    <a:pt x="1701" y="1201"/>
                    <a:pt x="1701" y="934"/>
                    <a:pt x="1668" y="701"/>
                  </a:cubicBezTo>
                  <a:cubicBezTo>
                    <a:pt x="1668" y="567"/>
                    <a:pt x="1635" y="434"/>
                    <a:pt x="1568" y="334"/>
                  </a:cubicBezTo>
                  <a:cubicBezTo>
                    <a:pt x="1501" y="134"/>
                    <a:pt x="1334" y="33"/>
                    <a:pt x="1168"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61"/>
            <p:cNvSpPr/>
            <p:nvPr/>
          </p:nvSpPr>
          <p:spPr>
            <a:xfrm>
              <a:off x="3857100" y="4115900"/>
              <a:ext cx="528725" cy="441150"/>
            </a:xfrm>
            <a:custGeom>
              <a:rect b="b" l="l" r="r" t="t"/>
              <a:pathLst>
                <a:path extrusionOk="0" h="17646" w="21149">
                  <a:moveTo>
                    <a:pt x="9674" y="0"/>
                  </a:moveTo>
                  <a:lnTo>
                    <a:pt x="134" y="234"/>
                  </a:lnTo>
                  <a:lnTo>
                    <a:pt x="0" y="17179"/>
                  </a:lnTo>
                  <a:lnTo>
                    <a:pt x="21149" y="17646"/>
                  </a:lnTo>
                  <a:cubicBezTo>
                    <a:pt x="21049" y="15645"/>
                    <a:pt x="9340" y="11408"/>
                    <a:pt x="9340" y="11408"/>
                  </a:cubicBezTo>
                  <a:lnTo>
                    <a:pt x="967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61"/>
            <p:cNvSpPr/>
            <p:nvPr/>
          </p:nvSpPr>
          <p:spPr>
            <a:xfrm>
              <a:off x="3932250" y="4372625"/>
              <a:ext cx="44125" cy="40425"/>
            </a:xfrm>
            <a:custGeom>
              <a:rect b="b" l="l" r="r" t="t"/>
              <a:pathLst>
                <a:path extrusionOk="0" h="1617" w="1765">
                  <a:moveTo>
                    <a:pt x="697" y="5"/>
                  </a:moveTo>
                  <a:cubicBezTo>
                    <a:pt x="682" y="10"/>
                    <a:pt x="667" y="15"/>
                    <a:pt x="652" y="20"/>
                  </a:cubicBezTo>
                  <a:lnTo>
                    <a:pt x="652" y="20"/>
                  </a:lnTo>
                  <a:lnTo>
                    <a:pt x="697" y="5"/>
                  </a:lnTo>
                  <a:close/>
                  <a:moveTo>
                    <a:pt x="861" y="1"/>
                  </a:moveTo>
                  <a:cubicBezTo>
                    <a:pt x="782" y="1"/>
                    <a:pt x="701" y="11"/>
                    <a:pt x="621" y="32"/>
                  </a:cubicBezTo>
                  <a:lnTo>
                    <a:pt x="621" y="32"/>
                  </a:lnTo>
                  <a:cubicBezTo>
                    <a:pt x="631" y="28"/>
                    <a:pt x="642" y="24"/>
                    <a:pt x="652" y="20"/>
                  </a:cubicBezTo>
                  <a:lnTo>
                    <a:pt x="652" y="20"/>
                  </a:lnTo>
                  <a:lnTo>
                    <a:pt x="597" y="38"/>
                  </a:lnTo>
                  <a:cubicBezTo>
                    <a:pt x="605" y="36"/>
                    <a:pt x="613" y="34"/>
                    <a:pt x="621" y="32"/>
                  </a:cubicBezTo>
                  <a:lnTo>
                    <a:pt x="621" y="32"/>
                  </a:lnTo>
                  <a:cubicBezTo>
                    <a:pt x="232" y="187"/>
                    <a:pt x="0" y="567"/>
                    <a:pt x="63" y="1006"/>
                  </a:cubicBezTo>
                  <a:cubicBezTo>
                    <a:pt x="153" y="1365"/>
                    <a:pt x="511" y="1616"/>
                    <a:pt x="897" y="1616"/>
                  </a:cubicBezTo>
                  <a:cubicBezTo>
                    <a:pt x="941" y="1616"/>
                    <a:pt x="986" y="1613"/>
                    <a:pt x="1030" y="1606"/>
                  </a:cubicBezTo>
                  <a:cubicBezTo>
                    <a:pt x="1464" y="1473"/>
                    <a:pt x="1764" y="1039"/>
                    <a:pt x="1664" y="572"/>
                  </a:cubicBezTo>
                  <a:cubicBezTo>
                    <a:pt x="1556" y="221"/>
                    <a:pt x="1229" y="1"/>
                    <a:pt x="86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61"/>
            <p:cNvSpPr/>
            <p:nvPr/>
          </p:nvSpPr>
          <p:spPr>
            <a:xfrm>
              <a:off x="3857100" y="4502825"/>
              <a:ext cx="531225" cy="54225"/>
            </a:xfrm>
            <a:custGeom>
              <a:rect b="b" l="l" r="r" t="t"/>
              <a:pathLst>
                <a:path extrusionOk="0" h="2169" w="21249">
                  <a:moveTo>
                    <a:pt x="0" y="1"/>
                  </a:moveTo>
                  <a:lnTo>
                    <a:pt x="0" y="1702"/>
                  </a:lnTo>
                  <a:lnTo>
                    <a:pt x="21149" y="2169"/>
                  </a:lnTo>
                  <a:cubicBezTo>
                    <a:pt x="21249" y="1502"/>
                    <a:pt x="20315" y="1102"/>
                    <a:pt x="20315" y="1102"/>
                  </a:cubicBezTo>
                  <a:lnTo>
                    <a:pt x="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61"/>
            <p:cNvSpPr/>
            <p:nvPr/>
          </p:nvSpPr>
          <p:spPr>
            <a:xfrm>
              <a:off x="4048050" y="4403275"/>
              <a:ext cx="50900" cy="31375"/>
            </a:xfrm>
            <a:custGeom>
              <a:rect b="b" l="l" r="r" t="t"/>
              <a:pathLst>
                <a:path extrusionOk="0" h="1255" w="2036">
                  <a:moveTo>
                    <a:pt x="1683" y="1"/>
                  </a:moveTo>
                  <a:cubicBezTo>
                    <a:pt x="1451" y="1"/>
                    <a:pt x="1131" y="56"/>
                    <a:pt x="802" y="247"/>
                  </a:cubicBezTo>
                  <a:cubicBezTo>
                    <a:pt x="168" y="614"/>
                    <a:pt x="1" y="1214"/>
                    <a:pt x="101" y="1247"/>
                  </a:cubicBezTo>
                  <a:cubicBezTo>
                    <a:pt x="106" y="1252"/>
                    <a:pt x="111" y="1254"/>
                    <a:pt x="118" y="1254"/>
                  </a:cubicBezTo>
                  <a:cubicBezTo>
                    <a:pt x="211" y="1254"/>
                    <a:pt x="503" y="857"/>
                    <a:pt x="968" y="547"/>
                  </a:cubicBezTo>
                  <a:cubicBezTo>
                    <a:pt x="1502" y="247"/>
                    <a:pt x="2036" y="213"/>
                    <a:pt x="2036" y="80"/>
                  </a:cubicBezTo>
                  <a:cubicBezTo>
                    <a:pt x="2036" y="48"/>
                    <a:pt x="1897" y="1"/>
                    <a:pt x="168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61"/>
            <p:cNvSpPr/>
            <p:nvPr/>
          </p:nvSpPr>
          <p:spPr>
            <a:xfrm>
              <a:off x="4128950" y="4430000"/>
              <a:ext cx="38400" cy="40375"/>
            </a:xfrm>
            <a:custGeom>
              <a:rect b="b" l="l" r="r" t="t"/>
              <a:pathLst>
                <a:path extrusionOk="0" h="1615" w="1536">
                  <a:moveTo>
                    <a:pt x="1383" y="0"/>
                  </a:moveTo>
                  <a:cubicBezTo>
                    <a:pt x="1187" y="0"/>
                    <a:pt x="783" y="124"/>
                    <a:pt x="468" y="512"/>
                  </a:cubicBezTo>
                  <a:cubicBezTo>
                    <a:pt x="1" y="1046"/>
                    <a:pt x="34" y="1613"/>
                    <a:pt x="167" y="1613"/>
                  </a:cubicBezTo>
                  <a:cubicBezTo>
                    <a:pt x="171" y="1614"/>
                    <a:pt x="174" y="1615"/>
                    <a:pt x="178" y="1615"/>
                  </a:cubicBezTo>
                  <a:cubicBezTo>
                    <a:pt x="275" y="1615"/>
                    <a:pt x="380" y="1164"/>
                    <a:pt x="734" y="746"/>
                  </a:cubicBezTo>
                  <a:cubicBezTo>
                    <a:pt x="1101" y="312"/>
                    <a:pt x="1535" y="145"/>
                    <a:pt x="1502" y="45"/>
                  </a:cubicBezTo>
                  <a:cubicBezTo>
                    <a:pt x="1502" y="18"/>
                    <a:pt x="1457" y="0"/>
                    <a:pt x="138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61"/>
            <p:cNvSpPr/>
            <p:nvPr/>
          </p:nvSpPr>
          <p:spPr>
            <a:xfrm>
              <a:off x="4190050" y="4451400"/>
              <a:ext cx="28150" cy="44000"/>
            </a:xfrm>
            <a:custGeom>
              <a:rect b="b" l="l" r="r" t="t"/>
              <a:pathLst>
                <a:path extrusionOk="0" h="1760" w="1126">
                  <a:moveTo>
                    <a:pt x="1037" y="0"/>
                  </a:moveTo>
                  <a:cubicBezTo>
                    <a:pt x="890" y="0"/>
                    <a:pt x="519" y="241"/>
                    <a:pt x="292" y="723"/>
                  </a:cubicBezTo>
                  <a:cubicBezTo>
                    <a:pt x="1" y="1241"/>
                    <a:pt x="118" y="1759"/>
                    <a:pt x="216" y="1759"/>
                  </a:cubicBezTo>
                  <a:cubicBezTo>
                    <a:pt x="219" y="1759"/>
                    <a:pt x="222" y="1759"/>
                    <a:pt x="225" y="1758"/>
                  </a:cubicBezTo>
                  <a:cubicBezTo>
                    <a:pt x="325" y="1758"/>
                    <a:pt x="392" y="1324"/>
                    <a:pt x="592" y="857"/>
                  </a:cubicBezTo>
                  <a:cubicBezTo>
                    <a:pt x="826" y="423"/>
                    <a:pt x="1126" y="123"/>
                    <a:pt x="1092" y="23"/>
                  </a:cubicBezTo>
                  <a:cubicBezTo>
                    <a:pt x="1082" y="8"/>
                    <a:pt x="1063" y="0"/>
                    <a:pt x="103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61"/>
            <p:cNvSpPr/>
            <p:nvPr/>
          </p:nvSpPr>
          <p:spPr>
            <a:xfrm>
              <a:off x="4039725" y="4325150"/>
              <a:ext cx="56700" cy="12450"/>
            </a:xfrm>
            <a:custGeom>
              <a:rect b="b" l="l" r="r" t="t"/>
              <a:pathLst>
                <a:path extrusionOk="0" h="498" w="2268">
                  <a:moveTo>
                    <a:pt x="1199" y="0"/>
                  </a:moveTo>
                  <a:cubicBezTo>
                    <a:pt x="1167" y="0"/>
                    <a:pt x="1134" y="1"/>
                    <a:pt x="1101" y="3"/>
                  </a:cubicBezTo>
                  <a:cubicBezTo>
                    <a:pt x="434" y="3"/>
                    <a:pt x="0" y="370"/>
                    <a:pt x="34" y="470"/>
                  </a:cubicBezTo>
                  <a:cubicBezTo>
                    <a:pt x="47" y="490"/>
                    <a:pt x="75" y="498"/>
                    <a:pt x="116" y="498"/>
                  </a:cubicBezTo>
                  <a:cubicBezTo>
                    <a:pt x="281" y="498"/>
                    <a:pt x="654" y="370"/>
                    <a:pt x="1135" y="370"/>
                  </a:cubicBezTo>
                  <a:cubicBezTo>
                    <a:pt x="1199" y="366"/>
                    <a:pt x="1263" y="364"/>
                    <a:pt x="1325" y="364"/>
                  </a:cubicBezTo>
                  <a:cubicBezTo>
                    <a:pt x="1692" y="364"/>
                    <a:pt x="1998" y="422"/>
                    <a:pt x="2146" y="422"/>
                  </a:cubicBezTo>
                  <a:cubicBezTo>
                    <a:pt x="2191" y="422"/>
                    <a:pt x="2222" y="417"/>
                    <a:pt x="2235" y="403"/>
                  </a:cubicBezTo>
                  <a:cubicBezTo>
                    <a:pt x="2267" y="308"/>
                    <a:pt x="1845" y="0"/>
                    <a:pt x="119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61"/>
            <p:cNvSpPr/>
            <p:nvPr/>
          </p:nvSpPr>
          <p:spPr>
            <a:xfrm>
              <a:off x="4025550" y="4227625"/>
              <a:ext cx="80900" cy="45950"/>
            </a:xfrm>
            <a:custGeom>
              <a:rect b="b" l="l" r="r" t="t"/>
              <a:pathLst>
                <a:path extrusionOk="0" h="1838" w="3236">
                  <a:moveTo>
                    <a:pt x="615" y="355"/>
                  </a:moveTo>
                  <a:cubicBezTo>
                    <a:pt x="698" y="355"/>
                    <a:pt x="796" y="371"/>
                    <a:pt x="901" y="401"/>
                  </a:cubicBezTo>
                  <a:cubicBezTo>
                    <a:pt x="1101" y="468"/>
                    <a:pt x="1301" y="535"/>
                    <a:pt x="1501" y="601"/>
                  </a:cubicBezTo>
                  <a:cubicBezTo>
                    <a:pt x="1835" y="735"/>
                    <a:pt x="2135" y="935"/>
                    <a:pt x="2435" y="1168"/>
                  </a:cubicBezTo>
                  <a:cubicBezTo>
                    <a:pt x="2695" y="1372"/>
                    <a:pt x="2893" y="1566"/>
                    <a:pt x="3023" y="1692"/>
                  </a:cubicBezTo>
                  <a:lnTo>
                    <a:pt x="3023" y="1692"/>
                  </a:lnTo>
                  <a:cubicBezTo>
                    <a:pt x="2760" y="1607"/>
                    <a:pt x="2498" y="1554"/>
                    <a:pt x="2235" y="1502"/>
                  </a:cubicBezTo>
                  <a:cubicBezTo>
                    <a:pt x="1868" y="1369"/>
                    <a:pt x="1535" y="1235"/>
                    <a:pt x="1235" y="1068"/>
                  </a:cubicBezTo>
                  <a:cubicBezTo>
                    <a:pt x="1034" y="968"/>
                    <a:pt x="834" y="868"/>
                    <a:pt x="667" y="735"/>
                  </a:cubicBezTo>
                  <a:cubicBezTo>
                    <a:pt x="567" y="701"/>
                    <a:pt x="501" y="635"/>
                    <a:pt x="434" y="568"/>
                  </a:cubicBezTo>
                  <a:cubicBezTo>
                    <a:pt x="401" y="501"/>
                    <a:pt x="367" y="535"/>
                    <a:pt x="401" y="435"/>
                  </a:cubicBezTo>
                  <a:cubicBezTo>
                    <a:pt x="437" y="379"/>
                    <a:pt x="515" y="355"/>
                    <a:pt x="615" y="355"/>
                  </a:cubicBezTo>
                  <a:close/>
                  <a:moveTo>
                    <a:pt x="567" y="1"/>
                  </a:moveTo>
                  <a:cubicBezTo>
                    <a:pt x="401" y="1"/>
                    <a:pt x="234" y="68"/>
                    <a:pt x="134" y="234"/>
                  </a:cubicBezTo>
                  <a:cubicBezTo>
                    <a:pt x="0" y="401"/>
                    <a:pt x="34" y="635"/>
                    <a:pt x="167" y="768"/>
                  </a:cubicBezTo>
                  <a:cubicBezTo>
                    <a:pt x="234" y="868"/>
                    <a:pt x="334" y="968"/>
                    <a:pt x="467" y="1035"/>
                  </a:cubicBezTo>
                  <a:cubicBezTo>
                    <a:pt x="667" y="1168"/>
                    <a:pt x="868" y="1268"/>
                    <a:pt x="1068" y="1369"/>
                  </a:cubicBezTo>
                  <a:cubicBezTo>
                    <a:pt x="1435" y="1535"/>
                    <a:pt x="1802" y="1669"/>
                    <a:pt x="2169" y="1735"/>
                  </a:cubicBezTo>
                  <a:cubicBezTo>
                    <a:pt x="2352" y="1791"/>
                    <a:pt x="2546" y="1815"/>
                    <a:pt x="2744" y="1815"/>
                  </a:cubicBezTo>
                  <a:cubicBezTo>
                    <a:pt x="2869" y="1815"/>
                    <a:pt x="2996" y="1805"/>
                    <a:pt x="3123" y="1787"/>
                  </a:cubicBezTo>
                  <a:lnTo>
                    <a:pt x="3123" y="1787"/>
                  </a:lnTo>
                  <a:cubicBezTo>
                    <a:pt x="3159" y="1820"/>
                    <a:pt x="3184" y="1838"/>
                    <a:pt x="3196" y="1838"/>
                  </a:cubicBezTo>
                  <a:cubicBezTo>
                    <a:pt x="3199" y="1838"/>
                    <a:pt x="3201" y="1837"/>
                    <a:pt x="3203" y="1836"/>
                  </a:cubicBezTo>
                  <a:cubicBezTo>
                    <a:pt x="3210" y="1836"/>
                    <a:pt x="3207" y="1814"/>
                    <a:pt x="3193" y="1776"/>
                  </a:cubicBezTo>
                  <a:lnTo>
                    <a:pt x="3193" y="1776"/>
                  </a:lnTo>
                  <a:cubicBezTo>
                    <a:pt x="3207" y="1774"/>
                    <a:pt x="3222" y="1771"/>
                    <a:pt x="3236" y="1769"/>
                  </a:cubicBezTo>
                  <a:cubicBezTo>
                    <a:pt x="3218" y="1761"/>
                    <a:pt x="3199" y="1754"/>
                    <a:pt x="3181" y="1747"/>
                  </a:cubicBezTo>
                  <a:lnTo>
                    <a:pt x="3181" y="1747"/>
                  </a:lnTo>
                  <a:cubicBezTo>
                    <a:pt x="3118" y="1604"/>
                    <a:pt x="2937" y="1303"/>
                    <a:pt x="2602" y="968"/>
                  </a:cubicBezTo>
                  <a:cubicBezTo>
                    <a:pt x="2135" y="535"/>
                    <a:pt x="1568" y="234"/>
                    <a:pt x="968" y="68"/>
                  </a:cubicBezTo>
                  <a:cubicBezTo>
                    <a:pt x="834" y="34"/>
                    <a:pt x="701" y="1"/>
                    <a:pt x="56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61"/>
            <p:cNvSpPr/>
            <p:nvPr/>
          </p:nvSpPr>
          <p:spPr>
            <a:xfrm>
              <a:off x="4095600" y="4191775"/>
              <a:ext cx="43375" cy="83425"/>
            </a:xfrm>
            <a:custGeom>
              <a:rect b="b" l="l" r="r" t="t"/>
              <a:pathLst>
                <a:path extrusionOk="0" h="3337" w="1735">
                  <a:moveTo>
                    <a:pt x="1168" y="1"/>
                  </a:moveTo>
                  <a:cubicBezTo>
                    <a:pt x="868" y="34"/>
                    <a:pt x="601" y="234"/>
                    <a:pt x="501" y="534"/>
                  </a:cubicBezTo>
                  <a:cubicBezTo>
                    <a:pt x="367" y="734"/>
                    <a:pt x="267" y="935"/>
                    <a:pt x="200" y="1168"/>
                  </a:cubicBezTo>
                  <a:cubicBezTo>
                    <a:pt x="67" y="1535"/>
                    <a:pt x="34" y="1935"/>
                    <a:pt x="34" y="2302"/>
                  </a:cubicBezTo>
                  <a:cubicBezTo>
                    <a:pt x="0" y="2669"/>
                    <a:pt x="100" y="3036"/>
                    <a:pt x="301" y="3336"/>
                  </a:cubicBezTo>
                  <a:cubicBezTo>
                    <a:pt x="334" y="3336"/>
                    <a:pt x="234" y="2936"/>
                    <a:pt x="267" y="2336"/>
                  </a:cubicBezTo>
                  <a:cubicBezTo>
                    <a:pt x="301" y="1969"/>
                    <a:pt x="401" y="1602"/>
                    <a:pt x="501" y="1268"/>
                  </a:cubicBezTo>
                  <a:cubicBezTo>
                    <a:pt x="601" y="1068"/>
                    <a:pt x="667" y="868"/>
                    <a:pt x="801" y="701"/>
                  </a:cubicBezTo>
                  <a:cubicBezTo>
                    <a:pt x="868" y="534"/>
                    <a:pt x="1068" y="401"/>
                    <a:pt x="1168" y="367"/>
                  </a:cubicBezTo>
                  <a:cubicBezTo>
                    <a:pt x="1175" y="365"/>
                    <a:pt x="1182" y="364"/>
                    <a:pt x="1190" y="364"/>
                  </a:cubicBezTo>
                  <a:cubicBezTo>
                    <a:pt x="1278" y="364"/>
                    <a:pt x="1337" y="549"/>
                    <a:pt x="1368" y="734"/>
                  </a:cubicBezTo>
                  <a:cubicBezTo>
                    <a:pt x="1401" y="935"/>
                    <a:pt x="1401" y="1168"/>
                    <a:pt x="1368" y="1368"/>
                  </a:cubicBezTo>
                  <a:cubicBezTo>
                    <a:pt x="1301" y="1702"/>
                    <a:pt x="1201" y="2035"/>
                    <a:pt x="1001" y="2336"/>
                  </a:cubicBezTo>
                  <a:cubicBezTo>
                    <a:pt x="667" y="2869"/>
                    <a:pt x="334" y="3069"/>
                    <a:pt x="334" y="3103"/>
                  </a:cubicBezTo>
                  <a:cubicBezTo>
                    <a:pt x="338" y="3106"/>
                    <a:pt x="346" y="3109"/>
                    <a:pt x="359" y="3109"/>
                  </a:cubicBezTo>
                  <a:cubicBezTo>
                    <a:pt x="463" y="3109"/>
                    <a:pt x="845" y="2977"/>
                    <a:pt x="1201" y="2502"/>
                  </a:cubicBezTo>
                  <a:cubicBezTo>
                    <a:pt x="1468" y="2169"/>
                    <a:pt x="1635" y="1802"/>
                    <a:pt x="1702" y="1402"/>
                  </a:cubicBezTo>
                  <a:cubicBezTo>
                    <a:pt x="1735" y="1168"/>
                    <a:pt x="1735" y="935"/>
                    <a:pt x="1702" y="701"/>
                  </a:cubicBezTo>
                  <a:cubicBezTo>
                    <a:pt x="1668" y="568"/>
                    <a:pt x="1635" y="434"/>
                    <a:pt x="1601" y="301"/>
                  </a:cubicBezTo>
                  <a:cubicBezTo>
                    <a:pt x="1501" y="134"/>
                    <a:pt x="1368" y="1"/>
                    <a:pt x="116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61"/>
            <p:cNvSpPr/>
            <p:nvPr/>
          </p:nvSpPr>
          <p:spPr>
            <a:xfrm>
              <a:off x="2973125" y="2482225"/>
              <a:ext cx="600450" cy="2188250"/>
            </a:xfrm>
            <a:custGeom>
              <a:rect b="b" l="l" r="r" t="t"/>
              <a:pathLst>
                <a:path extrusionOk="0" h="87530" w="24018">
                  <a:moveTo>
                    <a:pt x="14444" y="0"/>
                  </a:moveTo>
                  <a:lnTo>
                    <a:pt x="6805" y="2535"/>
                  </a:lnTo>
                  <a:cubicBezTo>
                    <a:pt x="6805" y="2535"/>
                    <a:pt x="4537" y="4237"/>
                    <a:pt x="3170" y="8506"/>
                  </a:cubicBezTo>
                  <a:cubicBezTo>
                    <a:pt x="1769" y="12776"/>
                    <a:pt x="4837" y="28888"/>
                    <a:pt x="4537" y="32991"/>
                  </a:cubicBezTo>
                  <a:cubicBezTo>
                    <a:pt x="4237" y="37127"/>
                    <a:pt x="1" y="86662"/>
                    <a:pt x="1" y="86662"/>
                  </a:cubicBezTo>
                  <a:lnTo>
                    <a:pt x="13343" y="87530"/>
                  </a:lnTo>
                  <a:cubicBezTo>
                    <a:pt x="13343" y="87530"/>
                    <a:pt x="20649" y="40930"/>
                    <a:pt x="21583" y="33758"/>
                  </a:cubicBezTo>
                  <a:cubicBezTo>
                    <a:pt x="22483" y="26619"/>
                    <a:pt x="23851" y="7305"/>
                    <a:pt x="24018" y="6538"/>
                  </a:cubicBezTo>
                  <a:lnTo>
                    <a:pt x="24018" y="1368"/>
                  </a:lnTo>
                  <a:lnTo>
                    <a:pt x="1444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61"/>
            <p:cNvSpPr/>
            <p:nvPr/>
          </p:nvSpPr>
          <p:spPr>
            <a:xfrm>
              <a:off x="3441800" y="2683200"/>
              <a:ext cx="751400" cy="1567800"/>
            </a:xfrm>
            <a:custGeom>
              <a:rect b="b" l="l" r="r" t="t"/>
              <a:pathLst>
                <a:path extrusionOk="0" h="62712" w="30056">
                  <a:moveTo>
                    <a:pt x="3570" y="0"/>
                  </a:moveTo>
                  <a:lnTo>
                    <a:pt x="0" y="20248"/>
                  </a:lnTo>
                  <a:cubicBezTo>
                    <a:pt x="0" y="20248"/>
                    <a:pt x="8940" y="27020"/>
                    <a:pt x="15545" y="32290"/>
                  </a:cubicBezTo>
                  <a:lnTo>
                    <a:pt x="14844" y="62712"/>
                  </a:lnTo>
                  <a:lnTo>
                    <a:pt x="28988" y="62712"/>
                  </a:lnTo>
                  <a:cubicBezTo>
                    <a:pt x="28988" y="62712"/>
                    <a:pt x="30055" y="31423"/>
                    <a:pt x="28988" y="27186"/>
                  </a:cubicBezTo>
                  <a:cubicBezTo>
                    <a:pt x="27954" y="22950"/>
                    <a:pt x="3570" y="0"/>
                    <a:pt x="357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61"/>
            <p:cNvSpPr/>
            <p:nvPr/>
          </p:nvSpPr>
          <p:spPr>
            <a:xfrm>
              <a:off x="3451800" y="2719900"/>
              <a:ext cx="118450" cy="999900"/>
            </a:xfrm>
            <a:custGeom>
              <a:rect b="b" l="l" r="r" t="t"/>
              <a:pathLst>
                <a:path extrusionOk="0" h="39996" w="4738">
                  <a:moveTo>
                    <a:pt x="4737" y="0"/>
                  </a:moveTo>
                  <a:cubicBezTo>
                    <a:pt x="4704" y="67"/>
                    <a:pt x="4704" y="100"/>
                    <a:pt x="4704" y="133"/>
                  </a:cubicBezTo>
                  <a:cubicBezTo>
                    <a:pt x="4704" y="200"/>
                    <a:pt x="4671" y="300"/>
                    <a:pt x="4671" y="434"/>
                  </a:cubicBezTo>
                  <a:cubicBezTo>
                    <a:pt x="4671" y="734"/>
                    <a:pt x="4637" y="1101"/>
                    <a:pt x="4571" y="1601"/>
                  </a:cubicBezTo>
                  <a:cubicBezTo>
                    <a:pt x="4504" y="2635"/>
                    <a:pt x="4370" y="4103"/>
                    <a:pt x="4204" y="5904"/>
                  </a:cubicBezTo>
                  <a:cubicBezTo>
                    <a:pt x="3870" y="9540"/>
                    <a:pt x="3336" y="14544"/>
                    <a:pt x="2669" y="20048"/>
                  </a:cubicBezTo>
                  <a:cubicBezTo>
                    <a:pt x="2002" y="25552"/>
                    <a:pt x="1335" y="30555"/>
                    <a:pt x="801" y="34158"/>
                  </a:cubicBezTo>
                  <a:cubicBezTo>
                    <a:pt x="568" y="35926"/>
                    <a:pt x="334" y="37394"/>
                    <a:pt x="201" y="38428"/>
                  </a:cubicBezTo>
                  <a:cubicBezTo>
                    <a:pt x="134" y="38928"/>
                    <a:pt x="67" y="39295"/>
                    <a:pt x="34" y="39595"/>
                  </a:cubicBezTo>
                  <a:cubicBezTo>
                    <a:pt x="1" y="39695"/>
                    <a:pt x="1" y="39795"/>
                    <a:pt x="1" y="39895"/>
                  </a:cubicBezTo>
                  <a:cubicBezTo>
                    <a:pt x="1" y="39929"/>
                    <a:pt x="1" y="39962"/>
                    <a:pt x="1" y="39995"/>
                  </a:cubicBezTo>
                  <a:cubicBezTo>
                    <a:pt x="1" y="39962"/>
                    <a:pt x="34" y="39929"/>
                    <a:pt x="34" y="39895"/>
                  </a:cubicBezTo>
                  <a:lnTo>
                    <a:pt x="67" y="39595"/>
                  </a:lnTo>
                  <a:cubicBezTo>
                    <a:pt x="134" y="39328"/>
                    <a:pt x="201" y="38928"/>
                    <a:pt x="301" y="38428"/>
                  </a:cubicBezTo>
                  <a:cubicBezTo>
                    <a:pt x="468" y="37427"/>
                    <a:pt x="701" y="35992"/>
                    <a:pt x="968" y="34191"/>
                  </a:cubicBezTo>
                  <a:cubicBezTo>
                    <a:pt x="1535" y="30589"/>
                    <a:pt x="2202" y="25618"/>
                    <a:pt x="2903" y="20081"/>
                  </a:cubicBezTo>
                  <a:cubicBezTo>
                    <a:pt x="3570" y="14544"/>
                    <a:pt x="4070" y="9540"/>
                    <a:pt x="4370" y="5904"/>
                  </a:cubicBezTo>
                  <a:cubicBezTo>
                    <a:pt x="4504" y="4103"/>
                    <a:pt x="4604" y="2602"/>
                    <a:pt x="4671" y="1601"/>
                  </a:cubicBezTo>
                  <a:cubicBezTo>
                    <a:pt x="4704" y="1101"/>
                    <a:pt x="4737" y="701"/>
                    <a:pt x="4737" y="434"/>
                  </a:cubicBezTo>
                  <a:lnTo>
                    <a:pt x="4737" y="133"/>
                  </a:lnTo>
                  <a:cubicBezTo>
                    <a:pt x="4737" y="67"/>
                    <a:pt x="4737" y="33"/>
                    <a:pt x="473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61"/>
            <p:cNvSpPr/>
            <p:nvPr/>
          </p:nvSpPr>
          <p:spPr>
            <a:xfrm>
              <a:off x="3822900" y="3378700"/>
              <a:ext cx="193500" cy="117600"/>
            </a:xfrm>
            <a:custGeom>
              <a:rect b="b" l="l" r="r" t="t"/>
              <a:pathLst>
                <a:path extrusionOk="0" h="4704" w="7740">
                  <a:moveTo>
                    <a:pt x="7739" y="0"/>
                  </a:moveTo>
                  <a:cubicBezTo>
                    <a:pt x="7639" y="0"/>
                    <a:pt x="7506" y="34"/>
                    <a:pt x="7406" y="67"/>
                  </a:cubicBezTo>
                  <a:cubicBezTo>
                    <a:pt x="7172" y="167"/>
                    <a:pt x="6872" y="267"/>
                    <a:pt x="6472" y="434"/>
                  </a:cubicBezTo>
                  <a:cubicBezTo>
                    <a:pt x="5504" y="868"/>
                    <a:pt x="4537" y="1368"/>
                    <a:pt x="3603" y="1902"/>
                  </a:cubicBezTo>
                  <a:cubicBezTo>
                    <a:pt x="2702" y="2469"/>
                    <a:pt x="1802" y="3102"/>
                    <a:pt x="968" y="3770"/>
                  </a:cubicBezTo>
                  <a:cubicBezTo>
                    <a:pt x="668" y="4036"/>
                    <a:pt x="401" y="4270"/>
                    <a:pt x="234" y="4437"/>
                  </a:cubicBezTo>
                  <a:cubicBezTo>
                    <a:pt x="67" y="4604"/>
                    <a:pt x="1" y="4704"/>
                    <a:pt x="1" y="4704"/>
                  </a:cubicBezTo>
                  <a:cubicBezTo>
                    <a:pt x="367" y="4470"/>
                    <a:pt x="734" y="4203"/>
                    <a:pt x="1068" y="3903"/>
                  </a:cubicBezTo>
                  <a:cubicBezTo>
                    <a:pt x="1735" y="3403"/>
                    <a:pt x="2669" y="2736"/>
                    <a:pt x="3737" y="2102"/>
                  </a:cubicBezTo>
                  <a:cubicBezTo>
                    <a:pt x="4804" y="1468"/>
                    <a:pt x="5805" y="934"/>
                    <a:pt x="6539" y="567"/>
                  </a:cubicBezTo>
                  <a:cubicBezTo>
                    <a:pt x="6972" y="401"/>
                    <a:pt x="7372" y="200"/>
                    <a:pt x="773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61"/>
            <p:cNvSpPr/>
            <p:nvPr/>
          </p:nvSpPr>
          <p:spPr>
            <a:xfrm>
              <a:off x="3817900" y="3454575"/>
              <a:ext cx="250200" cy="36725"/>
            </a:xfrm>
            <a:custGeom>
              <a:rect b="b" l="l" r="r" t="t"/>
              <a:pathLst>
                <a:path extrusionOk="0" h="1469" w="10008">
                  <a:moveTo>
                    <a:pt x="9607" y="1"/>
                  </a:moveTo>
                  <a:cubicBezTo>
                    <a:pt x="9340" y="1"/>
                    <a:pt x="8973" y="34"/>
                    <a:pt x="8506" y="67"/>
                  </a:cubicBezTo>
                  <a:cubicBezTo>
                    <a:pt x="7606" y="168"/>
                    <a:pt x="6338" y="301"/>
                    <a:pt x="4971" y="501"/>
                  </a:cubicBezTo>
                  <a:cubicBezTo>
                    <a:pt x="3570" y="701"/>
                    <a:pt x="2335" y="901"/>
                    <a:pt x="1435" y="1102"/>
                  </a:cubicBezTo>
                  <a:cubicBezTo>
                    <a:pt x="1001" y="1202"/>
                    <a:pt x="634" y="1268"/>
                    <a:pt x="367" y="1335"/>
                  </a:cubicBezTo>
                  <a:cubicBezTo>
                    <a:pt x="234" y="1368"/>
                    <a:pt x="100" y="1402"/>
                    <a:pt x="0" y="1468"/>
                  </a:cubicBezTo>
                  <a:cubicBezTo>
                    <a:pt x="501" y="1435"/>
                    <a:pt x="968" y="1368"/>
                    <a:pt x="1468" y="1268"/>
                  </a:cubicBezTo>
                  <a:cubicBezTo>
                    <a:pt x="2369" y="1135"/>
                    <a:pt x="3603" y="901"/>
                    <a:pt x="5004" y="701"/>
                  </a:cubicBezTo>
                  <a:cubicBezTo>
                    <a:pt x="6372" y="501"/>
                    <a:pt x="7606" y="334"/>
                    <a:pt x="8540" y="234"/>
                  </a:cubicBezTo>
                  <a:cubicBezTo>
                    <a:pt x="9007" y="201"/>
                    <a:pt x="9507" y="134"/>
                    <a:pt x="10008" y="34"/>
                  </a:cubicBezTo>
                  <a:cubicBezTo>
                    <a:pt x="9874" y="1"/>
                    <a:pt x="9741" y="1"/>
                    <a:pt x="960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61"/>
            <p:cNvSpPr/>
            <p:nvPr/>
          </p:nvSpPr>
          <p:spPr>
            <a:xfrm>
              <a:off x="2881725" y="1140550"/>
              <a:ext cx="309925" cy="279475"/>
            </a:xfrm>
            <a:custGeom>
              <a:rect b="b" l="l" r="r" t="t"/>
              <a:pathLst>
                <a:path extrusionOk="0" h="11179" w="12397">
                  <a:moveTo>
                    <a:pt x="6508" y="0"/>
                  </a:moveTo>
                  <a:cubicBezTo>
                    <a:pt x="5791" y="0"/>
                    <a:pt x="5083" y="260"/>
                    <a:pt x="4524" y="729"/>
                  </a:cubicBezTo>
                  <a:cubicBezTo>
                    <a:pt x="3723" y="1497"/>
                    <a:pt x="3557" y="2764"/>
                    <a:pt x="4157" y="3698"/>
                  </a:cubicBezTo>
                  <a:cubicBezTo>
                    <a:pt x="3982" y="3670"/>
                    <a:pt x="3809" y="3656"/>
                    <a:pt x="3639" y="3656"/>
                  </a:cubicBezTo>
                  <a:cubicBezTo>
                    <a:pt x="1605" y="3656"/>
                    <a:pt x="0" y="5605"/>
                    <a:pt x="554" y="7668"/>
                  </a:cubicBezTo>
                  <a:cubicBezTo>
                    <a:pt x="954" y="9156"/>
                    <a:pt x="2285" y="10052"/>
                    <a:pt x="3662" y="10052"/>
                  </a:cubicBezTo>
                  <a:cubicBezTo>
                    <a:pt x="4353" y="10052"/>
                    <a:pt x="5056" y="9826"/>
                    <a:pt x="5658" y="9336"/>
                  </a:cubicBezTo>
                  <a:cubicBezTo>
                    <a:pt x="5923" y="10484"/>
                    <a:pt x="6934" y="11179"/>
                    <a:pt x="7983" y="11179"/>
                  </a:cubicBezTo>
                  <a:cubicBezTo>
                    <a:pt x="8519" y="11179"/>
                    <a:pt x="9065" y="10998"/>
                    <a:pt x="9527" y="10603"/>
                  </a:cubicBezTo>
                  <a:cubicBezTo>
                    <a:pt x="11095" y="9302"/>
                    <a:pt x="10628" y="6367"/>
                    <a:pt x="12396" y="5333"/>
                  </a:cubicBezTo>
                  <a:lnTo>
                    <a:pt x="9961" y="2264"/>
                  </a:lnTo>
                  <a:cubicBezTo>
                    <a:pt x="9427" y="1296"/>
                    <a:pt x="8593" y="563"/>
                    <a:pt x="7559" y="196"/>
                  </a:cubicBezTo>
                  <a:cubicBezTo>
                    <a:pt x="7218" y="64"/>
                    <a:pt x="6862" y="0"/>
                    <a:pt x="650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p61"/>
            <p:cNvSpPr/>
            <p:nvPr/>
          </p:nvSpPr>
          <p:spPr>
            <a:xfrm>
              <a:off x="3189125" y="773850"/>
              <a:ext cx="527050" cy="630750"/>
            </a:xfrm>
            <a:custGeom>
              <a:rect b="b" l="l" r="r" t="t"/>
              <a:pathLst>
                <a:path extrusionOk="0" h="25230" w="21082">
                  <a:moveTo>
                    <a:pt x="15132" y="0"/>
                  </a:moveTo>
                  <a:cubicBezTo>
                    <a:pt x="12955" y="0"/>
                    <a:pt x="10789" y="1387"/>
                    <a:pt x="9073" y="2822"/>
                  </a:cubicBezTo>
                  <a:cubicBezTo>
                    <a:pt x="8462" y="2283"/>
                    <a:pt x="7658" y="1966"/>
                    <a:pt x="6738" y="1966"/>
                  </a:cubicBezTo>
                  <a:cubicBezTo>
                    <a:pt x="5950" y="1966"/>
                    <a:pt x="5078" y="2198"/>
                    <a:pt x="4170" y="2722"/>
                  </a:cubicBezTo>
                  <a:cubicBezTo>
                    <a:pt x="2869" y="3489"/>
                    <a:pt x="467" y="4790"/>
                    <a:pt x="0" y="6224"/>
                  </a:cubicBezTo>
                  <a:lnTo>
                    <a:pt x="2068" y="11128"/>
                  </a:lnTo>
                  <a:cubicBezTo>
                    <a:pt x="2235" y="14096"/>
                    <a:pt x="2702" y="17132"/>
                    <a:pt x="4070" y="19801"/>
                  </a:cubicBezTo>
                  <a:cubicBezTo>
                    <a:pt x="5471" y="22436"/>
                    <a:pt x="7939" y="24671"/>
                    <a:pt x="10875" y="25138"/>
                  </a:cubicBezTo>
                  <a:cubicBezTo>
                    <a:pt x="11238" y="25200"/>
                    <a:pt x="11608" y="25230"/>
                    <a:pt x="11979" y="25230"/>
                  </a:cubicBezTo>
                  <a:cubicBezTo>
                    <a:pt x="14600" y="25230"/>
                    <a:pt x="17266" y="23719"/>
                    <a:pt x="18113" y="21235"/>
                  </a:cubicBezTo>
                  <a:cubicBezTo>
                    <a:pt x="18380" y="20468"/>
                    <a:pt x="18480" y="19634"/>
                    <a:pt x="18880" y="18933"/>
                  </a:cubicBezTo>
                  <a:cubicBezTo>
                    <a:pt x="19381" y="18099"/>
                    <a:pt x="20315" y="17532"/>
                    <a:pt x="20682" y="16598"/>
                  </a:cubicBezTo>
                  <a:cubicBezTo>
                    <a:pt x="21082" y="15598"/>
                    <a:pt x="20715" y="14497"/>
                    <a:pt x="20281" y="13529"/>
                  </a:cubicBezTo>
                  <a:cubicBezTo>
                    <a:pt x="19814" y="12562"/>
                    <a:pt x="19247" y="11595"/>
                    <a:pt x="19214" y="10527"/>
                  </a:cubicBezTo>
                  <a:cubicBezTo>
                    <a:pt x="19147" y="8993"/>
                    <a:pt x="20215" y="7592"/>
                    <a:pt x="20515" y="6057"/>
                  </a:cubicBezTo>
                  <a:cubicBezTo>
                    <a:pt x="20982" y="3455"/>
                    <a:pt x="18880" y="820"/>
                    <a:pt x="16345" y="153"/>
                  </a:cubicBezTo>
                  <a:cubicBezTo>
                    <a:pt x="15942" y="48"/>
                    <a:pt x="15537" y="0"/>
                    <a:pt x="1513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61"/>
            <p:cNvSpPr/>
            <p:nvPr/>
          </p:nvSpPr>
          <p:spPr>
            <a:xfrm>
              <a:off x="3244150" y="904300"/>
              <a:ext cx="379475" cy="665625"/>
            </a:xfrm>
            <a:custGeom>
              <a:rect b="b" l="l" r="r" t="t"/>
              <a:pathLst>
                <a:path extrusionOk="0" h="26625" w="15179">
                  <a:moveTo>
                    <a:pt x="9571" y="1"/>
                  </a:moveTo>
                  <a:cubicBezTo>
                    <a:pt x="9297" y="1"/>
                    <a:pt x="9020" y="24"/>
                    <a:pt x="8740" y="72"/>
                  </a:cubicBezTo>
                  <a:lnTo>
                    <a:pt x="1" y="3041"/>
                  </a:lnTo>
                  <a:lnTo>
                    <a:pt x="568" y="26624"/>
                  </a:lnTo>
                  <a:lnTo>
                    <a:pt x="11142" y="25657"/>
                  </a:lnTo>
                  <a:cubicBezTo>
                    <a:pt x="10975" y="22788"/>
                    <a:pt x="10842" y="19786"/>
                    <a:pt x="10842" y="19786"/>
                  </a:cubicBezTo>
                  <a:cubicBezTo>
                    <a:pt x="10842" y="19786"/>
                    <a:pt x="14511" y="18952"/>
                    <a:pt x="14945" y="14049"/>
                  </a:cubicBezTo>
                  <a:cubicBezTo>
                    <a:pt x="15178" y="11547"/>
                    <a:pt x="14778" y="7444"/>
                    <a:pt x="14344" y="4208"/>
                  </a:cubicBezTo>
                  <a:cubicBezTo>
                    <a:pt x="14045" y="1756"/>
                    <a:pt x="11949" y="1"/>
                    <a:pt x="957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61"/>
            <p:cNvSpPr/>
            <p:nvPr/>
          </p:nvSpPr>
          <p:spPr>
            <a:xfrm>
              <a:off x="3350075" y="1363925"/>
              <a:ext cx="165975" cy="64675"/>
            </a:xfrm>
            <a:custGeom>
              <a:rect b="b" l="l" r="r" t="t"/>
              <a:pathLst>
                <a:path extrusionOk="0" h="2587" w="6639">
                  <a:moveTo>
                    <a:pt x="0" y="0"/>
                  </a:moveTo>
                  <a:cubicBezTo>
                    <a:pt x="0" y="0"/>
                    <a:pt x="1467" y="2586"/>
                    <a:pt x="5209" y="2586"/>
                  </a:cubicBezTo>
                  <a:cubicBezTo>
                    <a:pt x="5653" y="2586"/>
                    <a:pt x="6129" y="2550"/>
                    <a:pt x="6638" y="2469"/>
                  </a:cubicBezTo>
                  <a:lnTo>
                    <a:pt x="6605" y="1335"/>
                  </a:lnTo>
                  <a:cubicBezTo>
                    <a:pt x="6300" y="1357"/>
                    <a:pt x="5995" y="1368"/>
                    <a:pt x="5692" y="1368"/>
                  </a:cubicBezTo>
                  <a:cubicBezTo>
                    <a:pt x="3706" y="1368"/>
                    <a:pt x="1765" y="897"/>
                    <a:pt x="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61"/>
            <p:cNvSpPr/>
            <p:nvPr/>
          </p:nvSpPr>
          <p:spPr>
            <a:xfrm>
              <a:off x="3350900" y="1016975"/>
              <a:ext cx="76750" cy="25575"/>
            </a:xfrm>
            <a:custGeom>
              <a:rect b="b" l="l" r="r" t="t"/>
              <a:pathLst>
                <a:path extrusionOk="0" h="1023" w="3070">
                  <a:moveTo>
                    <a:pt x="1860" y="0"/>
                  </a:moveTo>
                  <a:cubicBezTo>
                    <a:pt x="1718" y="0"/>
                    <a:pt x="1577" y="11"/>
                    <a:pt x="1435" y="35"/>
                  </a:cubicBezTo>
                  <a:cubicBezTo>
                    <a:pt x="1034" y="102"/>
                    <a:pt x="668" y="268"/>
                    <a:pt x="334" y="502"/>
                  </a:cubicBezTo>
                  <a:cubicBezTo>
                    <a:pt x="100" y="702"/>
                    <a:pt x="0" y="869"/>
                    <a:pt x="67" y="969"/>
                  </a:cubicBezTo>
                  <a:cubicBezTo>
                    <a:pt x="90" y="1007"/>
                    <a:pt x="139" y="1022"/>
                    <a:pt x="212" y="1022"/>
                  </a:cubicBezTo>
                  <a:cubicBezTo>
                    <a:pt x="460" y="1022"/>
                    <a:pt x="974" y="839"/>
                    <a:pt x="1568" y="735"/>
                  </a:cubicBezTo>
                  <a:cubicBezTo>
                    <a:pt x="2335" y="569"/>
                    <a:pt x="3003" y="602"/>
                    <a:pt x="3069" y="435"/>
                  </a:cubicBezTo>
                  <a:cubicBezTo>
                    <a:pt x="3069" y="335"/>
                    <a:pt x="2936" y="202"/>
                    <a:pt x="2636" y="102"/>
                  </a:cubicBezTo>
                  <a:cubicBezTo>
                    <a:pt x="2377" y="37"/>
                    <a:pt x="2119" y="0"/>
                    <a:pt x="186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61"/>
            <p:cNvSpPr/>
            <p:nvPr/>
          </p:nvSpPr>
          <p:spPr>
            <a:xfrm>
              <a:off x="3510175" y="1000325"/>
              <a:ext cx="59225" cy="19600"/>
            </a:xfrm>
            <a:custGeom>
              <a:rect b="b" l="l" r="r" t="t"/>
              <a:pathLst>
                <a:path extrusionOk="0" h="784" w="2369">
                  <a:moveTo>
                    <a:pt x="1168" y="0"/>
                  </a:moveTo>
                  <a:cubicBezTo>
                    <a:pt x="835" y="0"/>
                    <a:pt x="534" y="101"/>
                    <a:pt x="267" y="301"/>
                  </a:cubicBezTo>
                  <a:cubicBezTo>
                    <a:pt x="67" y="467"/>
                    <a:pt x="1" y="634"/>
                    <a:pt x="67" y="701"/>
                  </a:cubicBezTo>
                  <a:cubicBezTo>
                    <a:pt x="116" y="762"/>
                    <a:pt x="206" y="783"/>
                    <a:pt x="328" y="783"/>
                  </a:cubicBezTo>
                  <a:cubicBezTo>
                    <a:pt x="538" y="783"/>
                    <a:pt x="843" y="722"/>
                    <a:pt x="1201" y="701"/>
                  </a:cubicBezTo>
                  <a:cubicBezTo>
                    <a:pt x="1266" y="697"/>
                    <a:pt x="1329" y="695"/>
                    <a:pt x="1391" y="695"/>
                  </a:cubicBezTo>
                  <a:cubicBezTo>
                    <a:pt x="1634" y="695"/>
                    <a:pt x="1855" y="720"/>
                    <a:pt x="2026" y="720"/>
                  </a:cubicBezTo>
                  <a:cubicBezTo>
                    <a:pt x="2172" y="720"/>
                    <a:pt x="2281" y="702"/>
                    <a:pt x="2336" y="634"/>
                  </a:cubicBezTo>
                  <a:cubicBezTo>
                    <a:pt x="2369" y="568"/>
                    <a:pt x="2302" y="401"/>
                    <a:pt x="2102" y="267"/>
                  </a:cubicBezTo>
                  <a:cubicBezTo>
                    <a:pt x="1802" y="67"/>
                    <a:pt x="1502" y="0"/>
                    <a:pt x="116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61"/>
            <p:cNvSpPr/>
            <p:nvPr/>
          </p:nvSpPr>
          <p:spPr>
            <a:xfrm>
              <a:off x="3426675" y="1159600"/>
              <a:ext cx="9300" cy="6375"/>
            </a:xfrm>
            <a:custGeom>
              <a:rect b="b" l="l" r="r" t="t"/>
              <a:pathLst>
                <a:path extrusionOk="0" h="255" w="372">
                  <a:moveTo>
                    <a:pt x="205" y="1"/>
                  </a:moveTo>
                  <a:cubicBezTo>
                    <a:pt x="1" y="1"/>
                    <a:pt x="207" y="254"/>
                    <a:pt x="315" y="254"/>
                  </a:cubicBezTo>
                  <a:cubicBezTo>
                    <a:pt x="348" y="254"/>
                    <a:pt x="372" y="230"/>
                    <a:pt x="372" y="168"/>
                  </a:cubicBezTo>
                  <a:cubicBezTo>
                    <a:pt x="372" y="67"/>
                    <a:pt x="305" y="1"/>
                    <a:pt x="20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7" name="Google Shape;1997;p61"/>
            <p:cNvSpPr/>
            <p:nvPr/>
          </p:nvSpPr>
          <p:spPr>
            <a:xfrm>
              <a:off x="3551750" y="1137100"/>
              <a:ext cx="9325" cy="7175"/>
            </a:xfrm>
            <a:custGeom>
              <a:rect b="b" l="l" r="r" t="t"/>
              <a:pathLst>
                <a:path extrusionOk="0" h="287" w="373">
                  <a:moveTo>
                    <a:pt x="206" y="0"/>
                  </a:moveTo>
                  <a:cubicBezTo>
                    <a:pt x="1" y="26"/>
                    <a:pt x="208" y="287"/>
                    <a:pt x="316" y="287"/>
                  </a:cubicBezTo>
                  <a:cubicBezTo>
                    <a:pt x="349" y="287"/>
                    <a:pt x="372" y="262"/>
                    <a:pt x="372" y="200"/>
                  </a:cubicBezTo>
                  <a:cubicBezTo>
                    <a:pt x="372" y="100"/>
                    <a:pt x="306" y="0"/>
                    <a:pt x="20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8" name="Google Shape;1998;p61"/>
            <p:cNvSpPr/>
            <p:nvPr/>
          </p:nvSpPr>
          <p:spPr>
            <a:xfrm>
              <a:off x="3575875" y="1148775"/>
              <a:ext cx="9375" cy="7075"/>
            </a:xfrm>
            <a:custGeom>
              <a:rect b="b" l="l" r="r" t="t"/>
              <a:pathLst>
                <a:path extrusionOk="0" h="283" w="375">
                  <a:moveTo>
                    <a:pt x="208" y="0"/>
                  </a:moveTo>
                  <a:cubicBezTo>
                    <a:pt x="0" y="0"/>
                    <a:pt x="217" y="283"/>
                    <a:pt x="323" y="283"/>
                  </a:cubicBezTo>
                  <a:cubicBezTo>
                    <a:pt x="353" y="283"/>
                    <a:pt x="375" y="260"/>
                    <a:pt x="375" y="200"/>
                  </a:cubicBezTo>
                  <a:cubicBezTo>
                    <a:pt x="375" y="100"/>
                    <a:pt x="308" y="0"/>
                    <a:pt x="20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61"/>
            <p:cNvSpPr/>
            <p:nvPr/>
          </p:nvSpPr>
          <p:spPr>
            <a:xfrm>
              <a:off x="3582825" y="1130425"/>
              <a:ext cx="9925" cy="6350"/>
            </a:xfrm>
            <a:custGeom>
              <a:rect b="b" l="l" r="r" t="t"/>
              <a:pathLst>
                <a:path extrusionOk="0" h="254" w="397">
                  <a:moveTo>
                    <a:pt x="230" y="0"/>
                  </a:moveTo>
                  <a:cubicBezTo>
                    <a:pt x="1" y="0"/>
                    <a:pt x="220" y="254"/>
                    <a:pt x="335" y="254"/>
                  </a:cubicBezTo>
                  <a:cubicBezTo>
                    <a:pt x="371" y="254"/>
                    <a:pt x="397" y="230"/>
                    <a:pt x="397" y="167"/>
                  </a:cubicBezTo>
                  <a:cubicBezTo>
                    <a:pt x="397" y="67"/>
                    <a:pt x="330" y="0"/>
                    <a:pt x="23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61"/>
            <p:cNvSpPr/>
            <p:nvPr/>
          </p:nvSpPr>
          <p:spPr>
            <a:xfrm>
              <a:off x="3406775" y="1178775"/>
              <a:ext cx="9200" cy="9200"/>
            </a:xfrm>
            <a:custGeom>
              <a:rect b="b" l="l" r="r" t="t"/>
              <a:pathLst>
                <a:path extrusionOk="0" h="368" w="368">
                  <a:moveTo>
                    <a:pt x="200" y="1"/>
                  </a:moveTo>
                  <a:cubicBezTo>
                    <a:pt x="0" y="34"/>
                    <a:pt x="0" y="335"/>
                    <a:pt x="200" y="368"/>
                  </a:cubicBezTo>
                  <a:cubicBezTo>
                    <a:pt x="301" y="368"/>
                    <a:pt x="367" y="268"/>
                    <a:pt x="367" y="168"/>
                  </a:cubicBezTo>
                  <a:cubicBezTo>
                    <a:pt x="367" y="68"/>
                    <a:pt x="301" y="1"/>
                    <a:pt x="20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61"/>
            <p:cNvSpPr/>
            <p:nvPr/>
          </p:nvSpPr>
          <p:spPr>
            <a:xfrm>
              <a:off x="3389250" y="1161275"/>
              <a:ext cx="10050" cy="7075"/>
            </a:xfrm>
            <a:custGeom>
              <a:rect b="b" l="l" r="r" t="t"/>
              <a:pathLst>
                <a:path extrusionOk="0" h="283" w="402">
                  <a:moveTo>
                    <a:pt x="234" y="0"/>
                  </a:moveTo>
                  <a:cubicBezTo>
                    <a:pt x="1" y="0"/>
                    <a:pt x="231" y="283"/>
                    <a:pt x="345" y="283"/>
                  </a:cubicBezTo>
                  <a:cubicBezTo>
                    <a:pt x="378" y="283"/>
                    <a:pt x="401" y="260"/>
                    <a:pt x="401" y="201"/>
                  </a:cubicBezTo>
                  <a:cubicBezTo>
                    <a:pt x="401" y="101"/>
                    <a:pt x="334" y="0"/>
                    <a:pt x="23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61"/>
            <p:cNvSpPr/>
            <p:nvPr/>
          </p:nvSpPr>
          <p:spPr>
            <a:xfrm>
              <a:off x="3114900" y="852700"/>
              <a:ext cx="348600" cy="552625"/>
            </a:xfrm>
            <a:custGeom>
              <a:rect b="b" l="l" r="r" t="t"/>
              <a:pathLst>
                <a:path extrusionOk="0" h="22105" w="13944">
                  <a:moveTo>
                    <a:pt x="9078" y="0"/>
                  </a:moveTo>
                  <a:cubicBezTo>
                    <a:pt x="7486" y="0"/>
                    <a:pt x="5896" y="409"/>
                    <a:pt x="4470" y="1235"/>
                  </a:cubicBezTo>
                  <a:cubicBezTo>
                    <a:pt x="1568" y="3003"/>
                    <a:pt x="0" y="6339"/>
                    <a:pt x="534" y="9708"/>
                  </a:cubicBezTo>
                  <a:cubicBezTo>
                    <a:pt x="701" y="10442"/>
                    <a:pt x="834" y="11176"/>
                    <a:pt x="868" y="11910"/>
                  </a:cubicBezTo>
                  <a:cubicBezTo>
                    <a:pt x="801" y="12610"/>
                    <a:pt x="567" y="13244"/>
                    <a:pt x="534" y="13911"/>
                  </a:cubicBezTo>
                  <a:cubicBezTo>
                    <a:pt x="434" y="15346"/>
                    <a:pt x="1401" y="16647"/>
                    <a:pt x="2402" y="17681"/>
                  </a:cubicBezTo>
                  <a:cubicBezTo>
                    <a:pt x="3360" y="18670"/>
                    <a:pt x="4134" y="22105"/>
                    <a:pt x="5398" y="22105"/>
                  </a:cubicBezTo>
                  <a:cubicBezTo>
                    <a:pt x="5455" y="22105"/>
                    <a:pt x="5512" y="22098"/>
                    <a:pt x="5571" y="22084"/>
                  </a:cubicBezTo>
                  <a:cubicBezTo>
                    <a:pt x="7205" y="20816"/>
                    <a:pt x="5838" y="19082"/>
                    <a:pt x="5804" y="16546"/>
                  </a:cubicBezTo>
                  <a:cubicBezTo>
                    <a:pt x="5804" y="14089"/>
                    <a:pt x="3812" y="10985"/>
                    <a:pt x="5948" y="10985"/>
                  </a:cubicBezTo>
                  <a:cubicBezTo>
                    <a:pt x="6189" y="10985"/>
                    <a:pt x="6483" y="11025"/>
                    <a:pt x="6839" y="11109"/>
                  </a:cubicBezTo>
                  <a:cubicBezTo>
                    <a:pt x="10508" y="9942"/>
                    <a:pt x="13243" y="5238"/>
                    <a:pt x="13677" y="1369"/>
                  </a:cubicBezTo>
                  <a:lnTo>
                    <a:pt x="13944" y="1369"/>
                  </a:lnTo>
                  <a:cubicBezTo>
                    <a:pt x="12451" y="459"/>
                    <a:pt x="10764" y="0"/>
                    <a:pt x="907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61"/>
            <p:cNvSpPr/>
            <p:nvPr/>
          </p:nvSpPr>
          <p:spPr>
            <a:xfrm>
              <a:off x="3127400" y="878575"/>
              <a:ext cx="321100" cy="262700"/>
            </a:xfrm>
            <a:custGeom>
              <a:rect b="b" l="l" r="r" t="t"/>
              <a:pathLst>
                <a:path extrusionOk="0" h="10508" w="12844">
                  <a:moveTo>
                    <a:pt x="12843" y="0"/>
                  </a:moveTo>
                  <a:lnTo>
                    <a:pt x="12843" y="0"/>
                  </a:lnTo>
                  <a:cubicBezTo>
                    <a:pt x="12810" y="34"/>
                    <a:pt x="12776" y="100"/>
                    <a:pt x="12743" y="134"/>
                  </a:cubicBezTo>
                  <a:cubicBezTo>
                    <a:pt x="12643" y="234"/>
                    <a:pt x="12543" y="401"/>
                    <a:pt x="12410" y="567"/>
                  </a:cubicBezTo>
                  <a:cubicBezTo>
                    <a:pt x="11442" y="1802"/>
                    <a:pt x="10208" y="2836"/>
                    <a:pt x="8840" y="3570"/>
                  </a:cubicBezTo>
                  <a:cubicBezTo>
                    <a:pt x="8340" y="3836"/>
                    <a:pt x="7806" y="4070"/>
                    <a:pt x="7273" y="4270"/>
                  </a:cubicBezTo>
                  <a:cubicBezTo>
                    <a:pt x="6739" y="4470"/>
                    <a:pt x="6138" y="4604"/>
                    <a:pt x="5538" y="4770"/>
                  </a:cubicBezTo>
                  <a:cubicBezTo>
                    <a:pt x="4971" y="4904"/>
                    <a:pt x="4370" y="5037"/>
                    <a:pt x="3837" y="5237"/>
                  </a:cubicBezTo>
                  <a:cubicBezTo>
                    <a:pt x="3303" y="5404"/>
                    <a:pt x="2803" y="5671"/>
                    <a:pt x="2336" y="5971"/>
                  </a:cubicBezTo>
                  <a:cubicBezTo>
                    <a:pt x="1935" y="6271"/>
                    <a:pt x="1535" y="6605"/>
                    <a:pt x="1202" y="6972"/>
                  </a:cubicBezTo>
                  <a:cubicBezTo>
                    <a:pt x="868" y="7272"/>
                    <a:pt x="601" y="7639"/>
                    <a:pt x="434" y="8039"/>
                  </a:cubicBezTo>
                  <a:cubicBezTo>
                    <a:pt x="101" y="8607"/>
                    <a:pt x="1" y="9274"/>
                    <a:pt x="134" y="9907"/>
                  </a:cubicBezTo>
                  <a:cubicBezTo>
                    <a:pt x="201" y="10074"/>
                    <a:pt x="268" y="10241"/>
                    <a:pt x="368" y="10374"/>
                  </a:cubicBezTo>
                  <a:cubicBezTo>
                    <a:pt x="401" y="10441"/>
                    <a:pt x="434" y="10475"/>
                    <a:pt x="501" y="10508"/>
                  </a:cubicBezTo>
                  <a:cubicBezTo>
                    <a:pt x="334" y="10341"/>
                    <a:pt x="234" y="10108"/>
                    <a:pt x="167" y="9907"/>
                  </a:cubicBezTo>
                  <a:cubicBezTo>
                    <a:pt x="67" y="9274"/>
                    <a:pt x="167" y="8640"/>
                    <a:pt x="501" y="8073"/>
                  </a:cubicBezTo>
                  <a:cubicBezTo>
                    <a:pt x="668" y="7672"/>
                    <a:pt x="935" y="7339"/>
                    <a:pt x="1235" y="7039"/>
                  </a:cubicBezTo>
                  <a:cubicBezTo>
                    <a:pt x="1568" y="6672"/>
                    <a:pt x="1969" y="6338"/>
                    <a:pt x="2369" y="6071"/>
                  </a:cubicBezTo>
                  <a:cubicBezTo>
                    <a:pt x="2836" y="5738"/>
                    <a:pt x="3336" y="5504"/>
                    <a:pt x="3870" y="5304"/>
                  </a:cubicBezTo>
                  <a:cubicBezTo>
                    <a:pt x="4437" y="5137"/>
                    <a:pt x="5004" y="4971"/>
                    <a:pt x="5605" y="4837"/>
                  </a:cubicBezTo>
                  <a:cubicBezTo>
                    <a:pt x="6205" y="4670"/>
                    <a:pt x="6772" y="4537"/>
                    <a:pt x="7339" y="4337"/>
                  </a:cubicBezTo>
                  <a:cubicBezTo>
                    <a:pt x="7873" y="4170"/>
                    <a:pt x="8373" y="3936"/>
                    <a:pt x="8874" y="3670"/>
                  </a:cubicBezTo>
                  <a:cubicBezTo>
                    <a:pt x="9708" y="3203"/>
                    <a:pt x="10475" y="2636"/>
                    <a:pt x="11175" y="2002"/>
                  </a:cubicBezTo>
                  <a:cubicBezTo>
                    <a:pt x="11642" y="1568"/>
                    <a:pt x="12076" y="1101"/>
                    <a:pt x="12443" y="567"/>
                  </a:cubicBezTo>
                  <a:cubicBezTo>
                    <a:pt x="12576" y="401"/>
                    <a:pt x="12676" y="267"/>
                    <a:pt x="12743" y="167"/>
                  </a:cubicBezTo>
                  <a:cubicBezTo>
                    <a:pt x="12776" y="100"/>
                    <a:pt x="12810" y="67"/>
                    <a:pt x="1284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61"/>
            <p:cNvSpPr/>
            <p:nvPr/>
          </p:nvSpPr>
          <p:spPr>
            <a:xfrm>
              <a:off x="3123225" y="879400"/>
              <a:ext cx="324425" cy="177650"/>
            </a:xfrm>
            <a:custGeom>
              <a:rect b="b" l="l" r="r" t="t"/>
              <a:pathLst>
                <a:path extrusionOk="0" h="7106" w="12977">
                  <a:moveTo>
                    <a:pt x="12977" y="1"/>
                  </a:moveTo>
                  <a:lnTo>
                    <a:pt x="12877" y="101"/>
                  </a:lnTo>
                  <a:cubicBezTo>
                    <a:pt x="12943" y="67"/>
                    <a:pt x="12977" y="34"/>
                    <a:pt x="12977" y="1"/>
                  </a:cubicBezTo>
                  <a:close/>
                  <a:moveTo>
                    <a:pt x="12877" y="101"/>
                  </a:moveTo>
                  <a:lnTo>
                    <a:pt x="12543" y="401"/>
                  </a:lnTo>
                  <a:cubicBezTo>
                    <a:pt x="12143" y="801"/>
                    <a:pt x="11743" y="1135"/>
                    <a:pt x="11309" y="1502"/>
                  </a:cubicBezTo>
                  <a:cubicBezTo>
                    <a:pt x="10675" y="2002"/>
                    <a:pt x="9975" y="2436"/>
                    <a:pt x="9207" y="2736"/>
                  </a:cubicBezTo>
                  <a:cubicBezTo>
                    <a:pt x="8774" y="2903"/>
                    <a:pt x="8307" y="3036"/>
                    <a:pt x="7806" y="3103"/>
                  </a:cubicBezTo>
                  <a:cubicBezTo>
                    <a:pt x="7339" y="3203"/>
                    <a:pt x="6806" y="3270"/>
                    <a:pt x="6272" y="3370"/>
                  </a:cubicBezTo>
                  <a:cubicBezTo>
                    <a:pt x="5271" y="3470"/>
                    <a:pt x="4304" y="3703"/>
                    <a:pt x="3337" y="4004"/>
                  </a:cubicBezTo>
                  <a:cubicBezTo>
                    <a:pt x="2536" y="4270"/>
                    <a:pt x="1836" y="4671"/>
                    <a:pt x="1202" y="5204"/>
                  </a:cubicBezTo>
                  <a:cubicBezTo>
                    <a:pt x="768" y="5571"/>
                    <a:pt x="435" y="6038"/>
                    <a:pt x="201" y="6539"/>
                  </a:cubicBezTo>
                  <a:cubicBezTo>
                    <a:pt x="134" y="6672"/>
                    <a:pt x="68" y="6806"/>
                    <a:pt x="34" y="6939"/>
                  </a:cubicBezTo>
                  <a:cubicBezTo>
                    <a:pt x="1" y="7006"/>
                    <a:pt x="1" y="7039"/>
                    <a:pt x="1" y="7106"/>
                  </a:cubicBezTo>
                  <a:lnTo>
                    <a:pt x="68" y="6939"/>
                  </a:lnTo>
                  <a:cubicBezTo>
                    <a:pt x="101" y="6839"/>
                    <a:pt x="168" y="6705"/>
                    <a:pt x="234" y="6539"/>
                  </a:cubicBezTo>
                  <a:cubicBezTo>
                    <a:pt x="501" y="6038"/>
                    <a:pt x="835" y="5605"/>
                    <a:pt x="1268" y="5238"/>
                  </a:cubicBezTo>
                  <a:cubicBezTo>
                    <a:pt x="1902" y="4704"/>
                    <a:pt x="2603" y="4304"/>
                    <a:pt x="3370" y="4070"/>
                  </a:cubicBezTo>
                  <a:cubicBezTo>
                    <a:pt x="4337" y="3770"/>
                    <a:pt x="5305" y="3570"/>
                    <a:pt x="6305" y="3436"/>
                  </a:cubicBezTo>
                  <a:cubicBezTo>
                    <a:pt x="6839" y="3370"/>
                    <a:pt x="7339" y="3303"/>
                    <a:pt x="7840" y="3203"/>
                  </a:cubicBezTo>
                  <a:cubicBezTo>
                    <a:pt x="8307" y="3103"/>
                    <a:pt x="8807" y="2969"/>
                    <a:pt x="9241" y="2803"/>
                  </a:cubicBezTo>
                  <a:cubicBezTo>
                    <a:pt x="10008" y="2502"/>
                    <a:pt x="10709" y="2069"/>
                    <a:pt x="11342" y="1568"/>
                  </a:cubicBezTo>
                  <a:cubicBezTo>
                    <a:pt x="11776" y="1202"/>
                    <a:pt x="12176" y="835"/>
                    <a:pt x="12577" y="434"/>
                  </a:cubicBezTo>
                  <a:lnTo>
                    <a:pt x="12877" y="10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61"/>
            <p:cNvSpPr/>
            <p:nvPr/>
          </p:nvSpPr>
          <p:spPr>
            <a:xfrm>
              <a:off x="3446800" y="773700"/>
              <a:ext cx="135950" cy="108275"/>
            </a:xfrm>
            <a:custGeom>
              <a:rect b="b" l="l" r="r" t="t"/>
              <a:pathLst>
                <a:path extrusionOk="0" h="4331" w="5438">
                  <a:moveTo>
                    <a:pt x="5288" y="1"/>
                  </a:moveTo>
                  <a:cubicBezTo>
                    <a:pt x="5238" y="1"/>
                    <a:pt x="5188" y="9"/>
                    <a:pt x="5137" y="26"/>
                  </a:cubicBezTo>
                  <a:cubicBezTo>
                    <a:pt x="5037" y="26"/>
                    <a:pt x="4937" y="26"/>
                    <a:pt x="4804" y="59"/>
                  </a:cubicBezTo>
                  <a:cubicBezTo>
                    <a:pt x="4670" y="92"/>
                    <a:pt x="4537" y="92"/>
                    <a:pt x="4370" y="159"/>
                  </a:cubicBezTo>
                  <a:cubicBezTo>
                    <a:pt x="4203" y="192"/>
                    <a:pt x="4003" y="226"/>
                    <a:pt x="3837" y="293"/>
                  </a:cubicBezTo>
                  <a:cubicBezTo>
                    <a:pt x="3636" y="359"/>
                    <a:pt x="3436" y="459"/>
                    <a:pt x="3236" y="526"/>
                  </a:cubicBezTo>
                  <a:cubicBezTo>
                    <a:pt x="2802" y="760"/>
                    <a:pt x="2402" y="993"/>
                    <a:pt x="2035" y="1293"/>
                  </a:cubicBezTo>
                  <a:cubicBezTo>
                    <a:pt x="1635" y="1593"/>
                    <a:pt x="1301" y="1960"/>
                    <a:pt x="1001" y="2327"/>
                  </a:cubicBezTo>
                  <a:cubicBezTo>
                    <a:pt x="868" y="2494"/>
                    <a:pt x="734" y="2661"/>
                    <a:pt x="634" y="2861"/>
                  </a:cubicBezTo>
                  <a:cubicBezTo>
                    <a:pt x="467" y="3128"/>
                    <a:pt x="301" y="3428"/>
                    <a:pt x="167" y="3728"/>
                  </a:cubicBezTo>
                  <a:cubicBezTo>
                    <a:pt x="134" y="3828"/>
                    <a:pt x="101" y="3962"/>
                    <a:pt x="67" y="4062"/>
                  </a:cubicBezTo>
                  <a:cubicBezTo>
                    <a:pt x="34" y="4162"/>
                    <a:pt x="0" y="4262"/>
                    <a:pt x="0" y="4329"/>
                  </a:cubicBezTo>
                  <a:cubicBezTo>
                    <a:pt x="2" y="4330"/>
                    <a:pt x="3" y="4331"/>
                    <a:pt x="5" y="4331"/>
                  </a:cubicBezTo>
                  <a:cubicBezTo>
                    <a:pt x="42" y="4331"/>
                    <a:pt x="146" y="3939"/>
                    <a:pt x="434" y="3361"/>
                  </a:cubicBezTo>
                  <a:cubicBezTo>
                    <a:pt x="534" y="3195"/>
                    <a:pt x="601" y="3028"/>
                    <a:pt x="701" y="2894"/>
                  </a:cubicBezTo>
                  <a:cubicBezTo>
                    <a:pt x="834" y="2728"/>
                    <a:pt x="934" y="2561"/>
                    <a:pt x="1068" y="2394"/>
                  </a:cubicBezTo>
                  <a:cubicBezTo>
                    <a:pt x="1668" y="1660"/>
                    <a:pt x="2436" y="1060"/>
                    <a:pt x="3303" y="626"/>
                  </a:cubicBezTo>
                  <a:cubicBezTo>
                    <a:pt x="3503" y="526"/>
                    <a:pt x="3703" y="459"/>
                    <a:pt x="3870" y="393"/>
                  </a:cubicBezTo>
                  <a:cubicBezTo>
                    <a:pt x="4070" y="326"/>
                    <a:pt x="4237" y="259"/>
                    <a:pt x="4404" y="226"/>
                  </a:cubicBezTo>
                  <a:cubicBezTo>
                    <a:pt x="5037" y="59"/>
                    <a:pt x="5438" y="26"/>
                    <a:pt x="5438" y="26"/>
                  </a:cubicBezTo>
                  <a:cubicBezTo>
                    <a:pt x="5388" y="9"/>
                    <a:pt x="5338" y="1"/>
                    <a:pt x="528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61"/>
            <p:cNvSpPr/>
            <p:nvPr/>
          </p:nvSpPr>
          <p:spPr>
            <a:xfrm>
              <a:off x="3457650" y="874300"/>
              <a:ext cx="237675" cy="358725"/>
            </a:xfrm>
            <a:custGeom>
              <a:rect b="b" l="l" r="r" t="t"/>
              <a:pathLst>
                <a:path extrusionOk="0" h="14349" w="9507">
                  <a:moveTo>
                    <a:pt x="2619" y="0"/>
                  </a:moveTo>
                  <a:cubicBezTo>
                    <a:pt x="1946" y="0"/>
                    <a:pt x="1279" y="169"/>
                    <a:pt x="667" y="505"/>
                  </a:cubicBezTo>
                  <a:cubicBezTo>
                    <a:pt x="434" y="605"/>
                    <a:pt x="200" y="772"/>
                    <a:pt x="0" y="972"/>
                  </a:cubicBezTo>
                  <a:lnTo>
                    <a:pt x="67" y="939"/>
                  </a:lnTo>
                  <a:lnTo>
                    <a:pt x="200" y="838"/>
                  </a:lnTo>
                  <a:cubicBezTo>
                    <a:pt x="367" y="738"/>
                    <a:pt x="534" y="638"/>
                    <a:pt x="701" y="538"/>
                  </a:cubicBezTo>
                  <a:cubicBezTo>
                    <a:pt x="1312" y="233"/>
                    <a:pt x="1951" y="67"/>
                    <a:pt x="2618" y="67"/>
                  </a:cubicBezTo>
                  <a:cubicBezTo>
                    <a:pt x="2679" y="67"/>
                    <a:pt x="2741" y="68"/>
                    <a:pt x="2802" y="71"/>
                  </a:cubicBezTo>
                  <a:cubicBezTo>
                    <a:pt x="3302" y="71"/>
                    <a:pt x="3803" y="205"/>
                    <a:pt x="4270" y="405"/>
                  </a:cubicBezTo>
                  <a:cubicBezTo>
                    <a:pt x="5371" y="905"/>
                    <a:pt x="6205" y="1873"/>
                    <a:pt x="6538" y="3073"/>
                  </a:cubicBezTo>
                  <a:cubicBezTo>
                    <a:pt x="6705" y="3707"/>
                    <a:pt x="6772" y="4408"/>
                    <a:pt x="6738" y="5108"/>
                  </a:cubicBezTo>
                  <a:cubicBezTo>
                    <a:pt x="6705" y="5775"/>
                    <a:pt x="6738" y="6476"/>
                    <a:pt x="6805" y="7176"/>
                  </a:cubicBezTo>
                  <a:cubicBezTo>
                    <a:pt x="6872" y="7810"/>
                    <a:pt x="7072" y="8444"/>
                    <a:pt x="7305" y="9044"/>
                  </a:cubicBezTo>
                  <a:cubicBezTo>
                    <a:pt x="7572" y="9578"/>
                    <a:pt x="7872" y="10078"/>
                    <a:pt x="8239" y="10545"/>
                  </a:cubicBezTo>
                  <a:cubicBezTo>
                    <a:pt x="8573" y="10912"/>
                    <a:pt x="8906" y="11279"/>
                    <a:pt x="9173" y="11713"/>
                  </a:cubicBezTo>
                  <a:cubicBezTo>
                    <a:pt x="9307" y="11880"/>
                    <a:pt x="9373" y="12113"/>
                    <a:pt x="9407" y="12313"/>
                  </a:cubicBezTo>
                  <a:cubicBezTo>
                    <a:pt x="9407" y="12514"/>
                    <a:pt x="9407" y="12714"/>
                    <a:pt x="9340" y="12880"/>
                  </a:cubicBezTo>
                  <a:cubicBezTo>
                    <a:pt x="9273" y="13181"/>
                    <a:pt x="9140" y="13481"/>
                    <a:pt x="8940" y="13714"/>
                  </a:cubicBezTo>
                  <a:cubicBezTo>
                    <a:pt x="8806" y="13948"/>
                    <a:pt x="8673" y="14081"/>
                    <a:pt x="8573" y="14181"/>
                  </a:cubicBezTo>
                  <a:cubicBezTo>
                    <a:pt x="8673" y="14081"/>
                    <a:pt x="8806" y="13948"/>
                    <a:pt x="8973" y="13748"/>
                  </a:cubicBezTo>
                  <a:cubicBezTo>
                    <a:pt x="9173" y="13481"/>
                    <a:pt x="9340" y="13214"/>
                    <a:pt x="9440" y="12914"/>
                  </a:cubicBezTo>
                  <a:cubicBezTo>
                    <a:pt x="9474" y="12714"/>
                    <a:pt x="9507" y="12514"/>
                    <a:pt x="9474" y="12313"/>
                  </a:cubicBezTo>
                  <a:cubicBezTo>
                    <a:pt x="9440" y="12080"/>
                    <a:pt x="9373" y="11846"/>
                    <a:pt x="9273" y="11680"/>
                  </a:cubicBezTo>
                  <a:cubicBezTo>
                    <a:pt x="8973" y="11246"/>
                    <a:pt x="8673" y="10846"/>
                    <a:pt x="8306" y="10479"/>
                  </a:cubicBezTo>
                  <a:cubicBezTo>
                    <a:pt x="7972" y="10045"/>
                    <a:pt x="7672" y="9545"/>
                    <a:pt x="7439" y="9011"/>
                  </a:cubicBezTo>
                  <a:cubicBezTo>
                    <a:pt x="7172" y="8411"/>
                    <a:pt x="7005" y="7810"/>
                    <a:pt x="6905" y="7176"/>
                  </a:cubicBezTo>
                  <a:cubicBezTo>
                    <a:pt x="6838" y="6476"/>
                    <a:pt x="6838" y="5809"/>
                    <a:pt x="6872" y="5108"/>
                  </a:cubicBezTo>
                  <a:cubicBezTo>
                    <a:pt x="6905" y="4408"/>
                    <a:pt x="6838" y="3707"/>
                    <a:pt x="6672" y="3040"/>
                  </a:cubicBezTo>
                  <a:cubicBezTo>
                    <a:pt x="6305" y="1806"/>
                    <a:pt x="5437" y="838"/>
                    <a:pt x="4303" y="338"/>
                  </a:cubicBezTo>
                  <a:cubicBezTo>
                    <a:pt x="3836" y="105"/>
                    <a:pt x="3336" y="5"/>
                    <a:pt x="2802" y="5"/>
                  </a:cubicBezTo>
                  <a:cubicBezTo>
                    <a:pt x="2741" y="2"/>
                    <a:pt x="2680" y="0"/>
                    <a:pt x="2619" y="0"/>
                  </a:cubicBezTo>
                  <a:close/>
                  <a:moveTo>
                    <a:pt x="8573" y="14181"/>
                  </a:moveTo>
                  <a:lnTo>
                    <a:pt x="8473" y="14281"/>
                  </a:lnTo>
                  <a:lnTo>
                    <a:pt x="8439" y="14348"/>
                  </a:lnTo>
                  <a:lnTo>
                    <a:pt x="8473" y="14315"/>
                  </a:lnTo>
                  <a:lnTo>
                    <a:pt x="8573" y="1418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61"/>
            <p:cNvSpPr/>
            <p:nvPr/>
          </p:nvSpPr>
          <p:spPr>
            <a:xfrm>
              <a:off x="3076525" y="861900"/>
              <a:ext cx="357800" cy="286050"/>
            </a:xfrm>
            <a:custGeom>
              <a:rect b="b" l="l" r="r" t="t"/>
              <a:pathLst>
                <a:path extrusionOk="0" h="11442" w="14312">
                  <a:moveTo>
                    <a:pt x="14311" y="0"/>
                  </a:moveTo>
                  <a:cubicBezTo>
                    <a:pt x="14311" y="0"/>
                    <a:pt x="14311" y="1"/>
                    <a:pt x="14278" y="34"/>
                  </a:cubicBezTo>
                  <a:lnTo>
                    <a:pt x="14178" y="167"/>
                  </a:lnTo>
                  <a:cubicBezTo>
                    <a:pt x="14044" y="334"/>
                    <a:pt x="13911" y="501"/>
                    <a:pt x="13777" y="667"/>
                  </a:cubicBezTo>
                  <a:cubicBezTo>
                    <a:pt x="13210" y="1201"/>
                    <a:pt x="12543" y="1635"/>
                    <a:pt x="11809" y="1902"/>
                  </a:cubicBezTo>
                  <a:cubicBezTo>
                    <a:pt x="11309" y="2102"/>
                    <a:pt x="10775" y="2235"/>
                    <a:pt x="10242" y="2335"/>
                  </a:cubicBezTo>
                  <a:cubicBezTo>
                    <a:pt x="9641" y="2435"/>
                    <a:pt x="9007" y="2502"/>
                    <a:pt x="8407" y="2535"/>
                  </a:cubicBezTo>
                  <a:cubicBezTo>
                    <a:pt x="7740" y="2569"/>
                    <a:pt x="7039" y="2602"/>
                    <a:pt x="6339" y="2669"/>
                  </a:cubicBezTo>
                  <a:cubicBezTo>
                    <a:pt x="5605" y="2735"/>
                    <a:pt x="4871" y="2902"/>
                    <a:pt x="4137" y="3102"/>
                  </a:cubicBezTo>
                  <a:cubicBezTo>
                    <a:pt x="3437" y="3303"/>
                    <a:pt x="2736" y="3636"/>
                    <a:pt x="2169" y="4070"/>
                  </a:cubicBezTo>
                  <a:cubicBezTo>
                    <a:pt x="601" y="5237"/>
                    <a:pt x="1" y="7272"/>
                    <a:pt x="668" y="9107"/>
                  </a:cubicBezTo>
                  <a:cubicBezTo>
                    <a:pt x="935" y="9841"/>
                    <a:pt x="1402" y="10508"/>
                    <a:pt x="2036" y="11008"/>
                  </a:cubicBezTo>
                  <a:cubicBezTo>
                    <a:pt x="2202" y="11142"/>
                    <a:pt x="2369" y="11275"/>
                    <a:pt x="2569" y="11375"/>
                  </a:cubicBezTo>
                  <a:lnTo>
                    <a:pt x="2703" y="11442"/>
                  </a:lnTo>
                  <a:lnTo>
                    <a:pt x="2770" y="11442"/>
                  </a:lnTo>
                  <a:lnTo>
                    <a:pt x="2703" y="11375"/>
                  </a:lnTo>
                  <a:lnTo>
                    <a:pt x="2569" y="11308"/>
                  </a:lnTo>
                  <a:cubicBezTo>
                    <a:pt x="2403" y="11175"/>
                    <a:pt x="2202" y="11075"/>
                    <a:pt x="2069" y="10908"/>
                  </a:cubicBezTo>
                  <a:cubicBezTo>
                    <a:pt x="1469" y="10408"/>
                    <a:pt x="1002" y="9774"/>
                    <a:pt x="735" y="9040"/>
                  </a:cubicBezTo>
                  <a:cubicBezTo>
                    <a:pt x="101" y="7239"/>
                    <a:pt x="701" y="5237"/>
                    <a:pt x="2236" y="4103"/>
                  </a:cubicBezTo>
                  <a:cubicBezTo>
                    <a:pt x="2803" y="3669"/>
                    <a:pt x="3470" y="3369"/>
                    <a:pt x="4171" y="3169"/>
                  </a:cubicBezTo>
                  <a:cubicBezTo>
                    <a:pt x="5638" y="2735"/>
                    <a:pt x="7106" y="2702"/>
                    <a:pt x="8407" y="2602"/>
                  </a:cubicBezTo>
                  <a:cubicBezTo>
                    <a:pt x="9041" y="2569"/>
                    <a:pt x="9641" y="2502"/>
                    <a:pt x="10275" y="2402"/>
                  </a:cubicBezTo>
                  <a:cubicBezTo>
                    <a:pt x="10809" y="2302"/>
                    <a:pt x="11309" y="2168"/>
                    <a:pt x="11843" y="1968"/>
                  </a:cubicBezTo>
                  <a:cubicBezTo>
                    <a:pt x="12577" y="1701"/>
                    <a:pt x="13244" y="1268"/>
                    <a:pt x="13811" y="701"/>
                  </a:cubicBezTo>
                  <a:cubicBezTo>
                    <a:pt x="14011" y="467"/>
                    <a:pt x="14178" y="234"/>
                    <a:pt x="1431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p61"/>
            <p:cNvSpPr/>
            <p:nvPr/>
          </p:nvSpPr>
          <p:spPr>
            <a:xfrm>
              <a:off x="3546875" y="1085300"/>
              <a:ext cx="32550" cy="30200"/>
            </a:xfrm>
            <a:custGeom>
              <a:rect b="b" l="l" r="r" t="t"/>
              <a:pathLst>
                <a:path extrusionOk="0" h="1208" w="1302">
                  <a:moveTo>
                    <a:pt x="664" y="1"/>
                  </a:moveTo>
                  <a:cubicBezTo>
                    <a:pt x="643" y="1"/>
                    <a:pt x="622" y="2"/>
                    <a:pt x="601" y="4"/>
                  </a:cubicBezTo>
                  <a:cubicBezTo>
                    <a:pt x="267" y="37"/>
                    <a:pt x="0" y="338"/>
                    <a:pt x="34" y="671"/>
                  </a:cubicBezTo>
                  <a:cubicBezTo>
                    <a:pt x="65" y="983"/>
                    <a:pt x="330" y="1208"/>
                    <a:pt x="637" y="1208"/>
                  </a:cubicBezTo>
                  <a:cubicBezTo>
                    <a:pt x="658" y="1208"/>
                    <a:pt x="680" y="1207"/>
                    <a:pt x="701" y="1205"/>
                  </a:cubicBezTo>
                  <a:cubicBezTo>
                    <a:pt x="1034" y="1171"/>
                    <a:pt x="1301" y="871"/>
                    <a:pt x="1268" y="538"/>
                  </a:cubicBezTo>
                  <a:cubicBezTo>
                    <a:pt x="1237" y="225"/>
                    <a:pt x="972" y="1"/>
                    <a:pt x="66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61"/>
            <p:cNvSpPr/>
            <p:nvPr/>
          </p:nvSpPr>
          <p:spPr>
            <a:xfrm>
              <a:off x="3513525" y="1060200"/>
              <a:ext cx="64225" cy="18100"/>
            </a:xfrm>
            <a:custGeom>
              <a:rect b="b" l="l" r="r" t="t"/>
              <a:pathLst>
                <a:path extrusionOk="0" h="724" w="2569">
                  <a:moveTo>
                    <a:pt x="1408" y="1"/>
                  </a:moveTo>
                  <a:cubicBezTo>
                    <a:pt x="1362" y="1"/>
                    <a:pt x="1315" y="3"/>
                    <a:pt x="1268" y="7"/>
                  </a:cubicBezTo>
                  <a:cubicBezTo>
                    <a:pt x="934" y="7"/>
                    <a:pt x="600" y="141"/>
                    <a:pt x="334" y="341"/>
                  </a:cubicBezTo>
                  <a:cubicBezTo>
                    <a:pt x="133" y="508"/>
                    <a:pt x="0" y="608"/>
                    <a:pt x="100" y="708"/>
                  </a:cubicBezTo>
                  <a:cubicBezTo>
                    <a:pt x="107" y="719"/>
                    <a:pt x="120" y="724"/>
                    <a:pt x="137" y="724"/>
                  </a:cubicBezTo>
                  <a:cubicBezTo>
                    <a:pt x="273" y="724"/>
                    <a:pt x="708" y="404"/>
                    <a:pt x="1301" y="374"/>
                  </a:cubicBezTo>
                  <a:cubicBezTo>
                    <a:pt x="1333" y="373"/>
                    <a:pt x="1365" y="372"/>
                    <a:pt x="1396" y="372"/>
                  </a:cubicBezTo>
                  <a:cubicBezTo>
                    <a:pt x="1927" y="372"/>
                    <a:pt x="2317" y="593"/>
                    <a:pt x="2455" y="593"/>
                  </a:cubicBezTo>
                  <a:cubicBezTo>
                    <a:pt x="2477" y="593"/>
                    <a:pt x="2493" y="587"/>
                    <a:pt x="2502" y="574"/>
                  </a:cubicBezTo>
                  <a:cubicBezTo>
                    <a:pt x="2569" y="541"/>
                    <a:pt x="2468" y="407"/>
                    <a:pt x="2268" y="241"/>
                  </a:cubicBezTo>
                  <a:cubicBezTo>
                    <a:pt x="2007" y="95"/>
                    <a:pt x="1720" y="1"/>
                    <a:pt x="140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61"/>
            <p:cNvSpPr/>
            <p:nvPr/>
          </p:nvSpPr>
          <p:spPr>
            <a:xfrm>
              <a:off x="3383425" y="1100325"/>
              <a:ext cx="31700" cy="30200"/>
            </a:xfrm>
            <a:custGeom>
              <a:rect b="b" l="l" r="r" t="t"/>
              <a:pathLst>
                <a:path extrusionOk="0" h="1208" w="1268">
                  <a:moveTo>
                    <a:pt x="664" y="0"/>
                  </a:moveTo>
                  <a:cubicBezTo>
                    <a:pt x="643" y="0"/>
                    <a:pt x="622" y="1"/>
                    <a:pt x="601" y="3"/>
                  </a:cubicBezTo>
                  <a:cubicBezTo>
                    <a:pt x="267" y="37"/>
                    <a:pt x="0" y="337"/>
                    <a:pt x="34" y="671"/>
                  </a:cubicBezTo>
                  <a:cubicBezTo>
                    <a:pt x="65" y="983"/>
                    <a:pt x="330" y="1207"/>
                    <a:pt x="637" y="1207"/>
                  </a:cubicBezTo>
                  <a:cubicBezTo>
                    <a:pt x="658" y="1207"/>
                    <a:pt x="680" y="1206"/>
                    <a:pt x="701" y="1204"/>
                  </a:cubicBezTo>
                  <a:cubicBezTo>
                    <a:pt x="1034" y="1171"/>
                    <a:pt x="1268" y="871"/>
                    <a:pt x="1268" y="537"/>
                  </a:cubicBezTo>
                  <a:cubicBezTo>
                    <a:pt x="1237" y="225"/>
                    <a:pt x="972" y="0"/>
                    <a:pt x="66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61"/>
            <p:cNvSpPr/>
            <p:nvPr/>
          </p:nvSpPr>
          <p:spPr>
            <a:xfrm>
              <a:off x="3351725" y="1068700"/>
              <a:ext cx="63400" cy="17975"/>
            </a:xfrm>
            <a:custGeom>
              <a:rect b="b" l="l" r="r" t="t"/>
              <a:pathLst>
                <a:path extrusionOk="0" h="719" w="2536">
                  <a:moveTo>
                    <a:pt x="1268" y="1"/>
                  </a:moveTo>
                  <a:cubicBezTo>
                    <a:pt x="935" y="34"/>
                    <a:pt x="601" y="134"/>
                    <a:pt x="334" y="368"/>
                  </a:cubicBezTo>
                  <a:cubicBezTo>
                    <a:pt x="101" y="534"/>
                    <a:pt x="1" y="635"/>
                    <a:pt x="67" y="701"/>
                  </a:cubicBezTo>
                  <a:cubicBezTo>
                    <a:pt x="79" y="713"/>
                    <a:pt x="97" y="719"/>
                    <a:pt x="119" y="719"/>
                  </a:cubicBezTo>
                  <a:cubicBezTo>
                    <a:pt x="282" y="719"/>
                    <a:pt x="714" y="430"/>
                    <a:pt x="1302" y="401"/>
                  </a:cubicBezTo>
                  <a:cubicBezTo>
                    <a:pt x="1337" y="399"/>
                    <a:pt x="1372" y="398"/>
                    <a:pt x="1406" y="398"/>
                  </a:cubicBezTo>
                  <a:cubicBezTo>
                    <a:pt x="1952" y="398"/>
                    <a:pt x="2348" y="611"/>
                    <a:pt x="2470" y="611"/>
                  </a:cubicBezTo>
                  <a:cubicBezTo>
                    <a:pt x="2485" y="611"/>
                    <a:pt x="2496" y="608"/>
                    <a:pt x="2503" y="601"/>
                  </a:cubicBezTo>
                  <a:cubicBezTo>
                    <a:pt x="2536" y="568"/>
                    <a:pt x="2469" y="401"/>
                    <a:pt x="2269" y="268"/>
                  </a:cubicBezTo>
                  <a:cubicBezTo>
                    <a:pt x="1969" y="67"/>
                    <a:pt x="1635" y="1"/>
                    <a:pt x="126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61"/>
            <p:cNvSpPr/>
            <p:nvPr/>
          </p:nvSpPr>
          <p:spPr>
            <a:xfrm>
              <a:off x="3463475" y="1074500"/>
              <a:ext cx="58400" cy="138000"/>
            </a:xfrm>
            <a:custGeom>
              <a:rect b="b" l="l" r="r" t="t"/>
              <a:pathLst>
                <a:path extrusionOk="0" h="5520" w="2336">
                  <a:moveTo>
                    <a:pt x="75" y="0"/>
                  </a:moveTo>
                  <a:cubicBezTo>
                    <a:pt x="72" y="0"/>
                    <a:pt x="70" y="1"/>
                    <a:pt x="67" y="2"/>
                  </a:cubicBezTo>
                  <a:cubicBezTo>
                    <a:pt x="1" y="36"/>
                    <a:pt x="601" y="1537"/>
                    <a:pt x="1368" y="3338"/>
                  </a:cubicBezTo>
                  <a:cubicBezTo>
                    <a:pt x="1568" y="3738"/>
                    <a:pt x="1769" y="4172"/>
                    <a:pt x="1935" y="4572"/>
                  </a:cubicBezTo>
                  <a:cubicBezTo>
                    <a:pt x="2035" y="4739"/>
                    <a:pt x="2102" y="4906"/>
                    <a:pt x="2102" y="5073"/>
                  </a:cubicBezTo>
                  <a:cubicBezTo>
                    <a:pt x="2069" y="5206"/>
                    <a:pt x="1902" y="5239"/>
                    <a:pt x="1735" y="5273"/>
                  </a:cubicBezTo>
                  <a:cubicBezTo>
                    <a:pt x="1368" y="5306"/>
                    <a:pt x="1001" y="5373"/>
                    <a:pt x="668" y="5506"/>
                  </a:cubicBezTo>
                  <a:cubicBezTo>
                    <a:pt x="766" y="5515"/>
                    <a:pt x="864" y="5519"/>
                    <a:pt x="963" y="5519"/>
                  </a:cubicBezTo>
                  <a:cubicBezTo>
                    <a:pt x="1231" y="5519"/>
                    <a:pt x="1500" y="5488"/>
                    <a:pt x="1769" y="5440"/>
                  </a:cubicBezTo>
                  <a:cubicBezTo>
                    <a:pt x="1869" y="5406"/>
                    <a:pt x="1969" y="5406"/>
                    <a:pt x="2035" y="5373"/>
                  </a:cubicBezTo>
                  <a:cubicBezTo>
                    <a:pt x="2169" y="5339"/>
                    <a:pt x="2269" y="5239"/>
                    <a:pt x="2302" y="5106"/>
                  </a:cubicBezTo>
                  <a:cubicBezTo>
                    <a:pt x="2336" y="4872"/>
                    <a:pt x="2302" y="4639"/>
                    <a:pt x="2202" y="4439"/>
                  </a:cubicBezTo>
                  <a:cubicBezTo>
                    <a:pt x="2002" y="4072"/>
                    <a:pt x="1835" y="3638"/>
                    <a:pt x="1635" y="3205"/>
                  </a:cubicBezTo>
                  <a:cubicBezTo>
                    <a:pt x="852" y="1443"/>
                    <a:pt x="197" y="0"/>
                    <a:pt x="7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61"/>
            <p:cNvSpPr/>
            <p:nvPr/>
          </p:nvSpPr>
          <p:spPr>
            <a:xfrm>
              <a:off x="3425125" y="1242575"/>
              <a:ext cx="53400" cy="37175"/>
            </a:xfrm>
            <a:custGeom>
              <a:rect b="b" l="l" r="r" t="t"/>
              <a:pathLst>
                <a:path extrusionOk="0" h="1487" w="2136">
                  <a:moveTo>
                    <a:pt x="1114" y="1"/>
                  </a:moveTo>
                  <a:cubicBezTo>
                    <a:pt x="1044" y="1"/>
                    <a:pt x="973" y="6"/>
                    <a:pt x="901" y="17"/>
                  </a:cubicBezTo>
                  <a:cubicBezTo>
                    <a:pt x="634" y="51"/>
                    <a:pt x="367" y="218"/>
                    <a:pt x="200" y="451"/>
                  </a:cubicBezTo>
                  <a:cubicBezTo>
                    <a:pt x="0" y="685"/>
                    <a:pt x="0" y="1018"/>
                    <a:pt x="200" y="1252"/>
                  </a:cubicBezTo>
                  <a:cubicBezTo>
                    <a:pt x="332" y="1405"/>
                    <a:pt x="535" y="1486"/>
                    <a:pt x="744" y="1486"/>
                  </a:cubicBezTo>
                  <a:cubicBezTo>
                    <a:pt x="854" y="1486"/>
                    <a:pt x="965" y="1464"/>
                    <a:pt x="1068" y="1418"/>
                  </a:cubicBezTo>
                  <a:cubicBezTo>
                    <a:pt x="1368" y="1318"/>
                    <a:pt x="1668" y="1118"/>
                    <a:pt x="1902" y="885"/>
                  </a:cubicBezTo>
                  <a:cubicBezTo>
                    <a:pt x="1968" y="818"/>
                    <a:pt x="2035" y="751"/>
                    <a:pt x="2068" y="685"/>
                  </a:cubicBezTo>
                  <a:cubicBezTo>
                    <a:pt x="2135" y="585"/>
                    <a:pt x="2135" y="484"/>
                    <a:pt x="2068" y="418"/>
                  </a:cubicBezTo>
                  <a:lnTo>
                    <a:pt x="2002" y="418"/>
                  </a:lnTo>
                  <a:cubicBezTo>
                    <a:pt x="1779" y="140"/>
                    <a:pt x="1464" y="1"/>
                    <a:pt x="111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61"/>
            <p:cNvSpPr/>
            <p:nvPr/>
          </p:nvSpPr>
          <p:spPr>
            <a:xfrm>
              <a:off x="3429275" y="1226325"/>
              <a:ext cx="58400" cy="45875"/>
            </a:xfrm>
            <a:custGeom>
              <a:rect b="b" l="l" r="r" t="t"/>
              <a:pathLst>
                <a:path extrusionOk="0" h="1835" w="2336">
                  <a:moveTo>
                    <a:pt x="101" y="0"/>
                  </a:moveTo>
                  <a:cubicBezTo>
                    <a:pt x="101" y="0"/>
                    <a:pt x="1" y="200"/>
                    <a:pt x="34" y="501"/>
                  </a:cubicBezTo>
                  <a:cubicBezTo>
                    <a:pt x="101" y="901"/>
                    <a:pt x="335" y="1235"/>
                    <a:pt x="668" y="1468"/>
                  </a:cubicBezTo>
                  <a:cubicBezTo>
                    <a:pt x="1002" y="1735"/>
                    <a:pt x="1402" y="1835"/>
                    <a:pt x="1836" y="1835"/>
                  </a:cubicBezTo>
                  <a:cubicBezTo>
                    <a:pt x="2169" y="1802"/>
                    <a:pt x="2336" y="1735"/>
                    <a:pt x="2336" y="1635"/>
                  </a:cubicBezTo>
                  <a:cubicBezTo>
                    <a:pt x="2303" y="1535"/>
                    <a:pt x="1535" y="1668"/>
                    <a:pt x="902" y="1201"/>
                  </a:cubicBezTo>
                  <a:cubicBezTo>
                    <a:pt x="268" y="701"/>
                    <a:pt x="234" y="0"/>
                    <a:pt x="10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61"/>
            <p:cNvSpPr/>
            <p:nvPr/>
          </p:nvSpPr>
          <p:spPr>
            <a:xfrm>
              <a:off x="3189375" y="1126325"/>
              <a:ext cx="80650" cy="122400"/>
            </a:xfrm>
            <a:custGeom>
              <a:rect b="b" l="l" r="r" t="t"/>
              <a:pathLst>
                <a:path extrusionOk="0" h="4896" w="3226">
                  <a:moveTo>
                    <a:pt x="2054" y="1"/>
                  </a:moveTo>
                  <a:cubicBezTo>
                    <a:pt x="1148" y="1"/>
                    <a:pt x="43" y="395"/>
                    <a:pt x="23" y="2299"/>
                  </a:cubicBezTo>
                  <a:cubicBezTo>
                    <a:pt x="0" y="4518"/>
                    <a:pt x="1531" y="4895"/>
                    <a:pt x="2473" y="4895"/>
                  </a:cubicBezTo>
                  <a:cubicBezTo>
                    <a:pt x="2891" y="4895"/>
                    <a:pt x="3192" y="4821"/>
                    <a:pt x="3192" y="4801"/>
                  </a:cubicBezTo>
                  <a:cubicBezTo>
                    <a:pt x="3192" y="4701"/>
                    <a:pt x="3226" y="198"/>
                    <a:pt x="3226" y="198"/>
                  </a:cubicBezTo>
                  <a:cubicBezTo>
                    <a:pt x="3199" y="184"/>
                    <a:pt x="2673" y="1"/>
                    <a:pt x="205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61"/>
            <p:cNvSpPr/>
            <p:nvPr/>
          </p:nvSpPr>
          <p:spPr>
            <a:xfrm>
              <a:off x="3209975" y="1151775"/>
              <a:ext cx="35875" cy="69875"/>
            </a:xfrm>
            <a:custGeom>
              <a:rect b="b" l="l" r="r" t="t"/>
              <a:pathLst>
                <a:path extrusionOk="0" h="2795" w="1435">
                  <a:moveTo>
                    <a:pt x="881" y="0"/>
                  </a:moveTo>
                  <a:cubicBezTo>
                    <a:pt x="854" y="0"/>
                    <a:pt x="827" y="5"/>
                    <a:pt x="801" y="14"/>
                  </a:cubicBezTo>
                  <a:cubicBezTo>
                    <a:pt x="534" y="47"/>
                    <a:pt x="300" y="247"/>
                    <a:pt x="200" y="481"/>
                  </a:cubicBezTo>
                  <a:cubicBezTo>
                    <a:pt x="67" y="781"/>
                    <a:pt x="0" y="1081"/>
                    <a:pt x="0" y="1381"/>
                  </a:cubicBezTo>
                  <a:cubicBezTo>
                    <a:pt x="0" y="2015"/>
                    <a:pt x="334" y="2649"/>
                    <a:pt x="801" y="2782"/>
                  </a:cubicBezTo>
                  <a:cubicBezTo>
                    <a:pt x="842" y="2790"/>
                    <a:pt x="886" y="2795"/>
                    <a:pt x="930" y="2795"/>
                  </a:cubicBezTo>
                  <a:cubicBezTo>
                    <a:pt x="1063" y="2795"/>
                    <a:pt x="1201" y="2757"/>
                    <a:pt x="1301" y="2682"/>
                  </a:cubicBezTo>
                  <a:cubicBezTo>
                    <a:pt x="1401" y="2615"/>
                    <a:pt x="1434" y="2549"/>
                    <a:pt x="1434" y="2549"/>
                  </a:cubicBezTo>
                  <a:lnTo>
                    <a:pt x="1434" y="2549"/>
                  </a:lnTo>
                  <a:cubicBezTo>
                    <a:pt x="1434" y="2549"/>
                    <a:pt x="1368" y="2582"/>
                    <a:pt x="1268" y="2615"/>
                  </a:cubicBezTo>
                  <a:cubicBezTo>
                    <a:pt x="1201" y="2649"/>
                    <a:pt x="1134" y="2665"/>
                    <a:pt x="1067" y="2665"/>
                  </a:cubicBezTo>
                  <a:cubicBezTo>
                    <a:pt x="1001" y="2665"/>
                    <a:pt x="934" y="2649"/>
                    <a:pt x="867" y="2615"/>
                  </a:cubicBezTo>
                  <a:cubicBezTo>
                    <a:pt x="434" y="2349"/>
                    <a:pt x="200" y="1882"/>
                    <a:pt x="234" y="1381"/>
                  </a:cubicBezTo>
                  <a:cubicBezTo>
                    <a:pt x="234" y="1114"/>
                    <a:pt x="267" y="814"/>
                    <a:pt x="400" y="581"/>
                  </a:cubicBezTo>
                  <a:cubicBezTo>
                    <a:pt x="467" y="380"/>
                    <a:pt x="600" y="214"/>
                    <a:pt x="801" y="180"/>
                  </a:cubicBezTo>
                  <a:cubicBezTo>
                    <a:pt x="836" y="162"/>
                    <a:pt x="872" y="154"/>
                    <a:pt x="907" y="154"/>
                  </a:cubicBezTo>
                  <a:cubicBezTo>
                    <a:pt x="1001" y="154"/>
                    <a:pt x="1085" y="216"/>
                    <a:pt x="1134" y="314"/>
                  </a:cubicBezTo>
                  <a:cubicBezTo>
                    <a:pt x="1168" y="414"/>
                    <a:pt x="1168" y="481"/>
                    <a:pt x="1168" y="481"/>
                  </a:cubicBezTo>
                  <a:cubicBezTo>
                    <a:pt x="1201" y="481"/>
                    <a:pt x="1234" y="414"/>
                    <a:pt x="1201" y="280"/>
                  </a:cubicBezTo>
                  <a:cubicBezTo>
                    <a:pt x="1201" y="214"/>
                    <a:pt x="1168" y="147"/>
                    <a:pt x="1101" y="80"/>
                  </a:cubicBezTo>
                  <a:cubicBezTo>
                    <a:pt x="1028" y="31"/>
                    <a:pt x="954" y="0"/>
                    <a:pt x="88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61"/>
            <p:cNvSpPr/>
            <p:nvPr/>
          </p:nvSpPr>
          <p:spPr>
            <a:xfrm>
              <a:off x="3134075" y="1168775"/>
              <a:ext cx="45050" cy="116775"/>
            </a:xfrm>
            <a:custGeom>
              <a:rect b="b" l="l" r="r" t="t"/>
              <a:pathLst>
                <a:path extrusionOk="0" h="4671" w="1802">
                  <a:moveTo>
                    <a:pt x="134" y="1"/>
                  </a:moveTo>
                  <a:lnTo>
                    <a:pt x="134" y="1"/>
                  </a:lnTo>
                  <a:cubicBezTo>
                    <a:pt x="1" y="835"/>
                    <a:pt x="101" y="1735"/>
                    <a:pt x="434" y="2536"/>
                  </a:cubicBezTo>
                  <a:cubicBezTo>
                    <a:pt x="701" y="3370"/>
                    <a:pt x="1168" y="4104"/>
                    <a:pt x="1802" y="4671"/>
                  </a:cubicBezTo>
                  <a:cubicBezTo>
                    <a:pt x="1368" y="3970"/>
                    <a:pt x="968" y="3236"/>
                    <a:pt x="634" y="2469"/>
                  </a:cubicBezTo>
                  <a:cubicBezTo>
                    <a:pt x="401" y="1635"/>
                    <a:pt x="234" y="835"/>
                    <a:pt x="13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61"/>
            <p:cNvSpPr/>
            <p:nvPr/>
          </p:nvSpPr>
          <p:spPr>
            <a:xfrm>
              <a:off x="3034850" y="1441800"/>
              <a:ext cx="667150" cy="1146650"/>
            </a:xfrm>
            <a:custGeom>
              <a:rect b="b" l="l" r="r" t="t"/>
              <a:pathLst>
                <a:path extrusionOk="0" h="45866" w="26686">
                  <a:moveTo>
                    <a:pt x="8691" y="1"/>
                  </a:moveTo>
                  <a:cubicBezTo>
                    <a:pt x="8560" y="1"/>
                    <a:pt x="8442" y="7"/>
                    <a:pt x="8339" y="21"/>
                  </a:cubicBezTo>
                  <a:lnTo>
                    <a:pt x="7772" y="3423"/>
                  </a:lnTo>
                  <a:cubicBezTo>
                    <a:pt x="7772" y="3423"/>
                    <a:pt x="634" y="8360"/>
                    <a:pt x="300" y="13697"/>
                  </a:cubicBezTo>
                  <a:cubicBezTo>
                    <a:pt x="0" y="19034"/>
                    <a:pt x="4336" y="34746"/>
                    <a:pt x="4336" y="34746"/>
                  </a:cubicBezTo>
                  <a:cubicBezTo>
                    <a:pt x="4336" y="34746"/>
                    <a:pt x="2068" y="42051"/>
                    <a:pt x="3136" y="43585"/>
                  </a:cubicBezTo>
                  <a:cubicBezTo>
                    <a:pt x="3485" y="44088"/>
                    <a:pt x="4390" y="44229"/>
                    <a:pt x="5609" y="44229"/>
                  </a:cubicBezTo>
                  <a:cubicBezTo>
                    <a:pt x="7169" y="44229"/>
                    <a:pt x="9244" y="43998"/>
                    <a:pt x="11330" y="43998"/>
                  </a:cubicBezTo>
                  <a:cubicBezTo>
                    <a:pt x="12590" y="43998"/>
                    <a:pt x="13854" y="44082"/>
                    <a:pt x="15011" y="44353"/>
                  </a:cubicBezTo>
                  <a:cubicBezTo>
                    <a:pt x="18095" y="45078"/>
                    <a:pt x="20424" y="45866"/>
                    <a:pt x="22028" y="45866"/>
                  </a:cubicBezTo>
                  <a:cubicBezTo>
                    <a:pt x="22784" y="45866"/>
                    <a:pt x="23379" y="45691"/>
                    <a:pt x="23817" y="45253"/>
                  </a:cubicBezTo>
                  <a:cubicBezTo>
                    <a:pt x="25185" y="43886"/>
                    <a:pt x="25652" y="42985"/>
                    <a:pt x="25051" y="37481"/>
                  </a:cubicBezTo>
                  <a:cubicBezTo>
                    <a:pt x="24417" y="32010"/>
                    <a:pt x="26686" y="25039"/>
                    <a:pt x="26686" y="19968"/>
                  </a:cubicBezTo>
                  <a:cubicBezTo>
                    <a:pt x="26686" y="14798"/>
                    <a:pt x="20982" y="5291"/>
                    <a:pt x="20982" y="5291"/>
                  </a:cubicBezTo>
                  <a:lnTo>
                    <a:pt x="20281" y="2890"/>
                  </a:lnTo>
                  <a:cubicBezTo>
                    <a:pt x="20281" y="2890"/>
                    <a:pt x="11463" y="1"/>
                    <a:pt x="869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61"/>
            <p:cNvSpPr/>
            <p:nvPr/>
          </p:nvSpPr>
          <p:spPr>
            <a:xfrm>
              <a:off x="3000650" y="1631200"/>
              <a:ext cx="402800" cy="850200"/>
            </a:xfrm>
            <a:custGeom>
              <a:rect b="b" l="l" r="r" t="t"/>
              <a:pathLst>
                <a:path extrusionOk="0" h="34008" w="16112">
                  <a:moveTo>
                    <a:pt x="8074" y="0"/>
                  </a:moveTo>
                  <a:cubicBezTo>
                    <a:pt x="5232" y="0"/>
                    <a:pt x="2350" y="1503"/>
                    <a:pt x="1668" y="5521"/>
                  </a:cubicBezTo>
                  <a:cubicBezTo>
                    <a:pt x="1602" y="5954"/>
                    <a:pt x="1668" y="26903"/>
                    <a:pt x="1668" y="26903"/>
                  </a:cubicBezTo>
                  <a:lnTo>
                    <a:pt x="134" y="29772"/>
                  </a:lnTo>
                  <a:cubicBezTo>
                    <a:pt x="0" y="30772"/>
                    <a:pt x="534" y="31806"/>
                    <a:pt x="1301" y="32840"/>
                  </a:cubicBezTo>
                  <a:lnTo>
                    <a:pt x="9541" y="34008"/>
                  </a:lnTo>
                  <a:lnTo>
                    <a:pt x="12309" y="30505"/>
                  </a:lnTo>
                  <a:lnTo>
                    <a:pt x="9807" y="26569"/>
                  </a:lnTo>
                  <a:lnTo>
                    <a:pt x="14411" y="9123"/>
                  </a:lnTo>
                  <a:cubicBezTo>
                    <a:pt x="14411" y="9123"/>
                    <a:pt x="16112" y="5588"/>
                    <a:pt x="13710" y="2419"/>
                  </a:cubicBezTo>
                  <a:cubicBezTo>
                    <a:pt x="12650" y="986"/>
                    <a:pt x="10375" y="0"/>
                    <a:pt x="807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61"/>
            <p:cNvSpPr/>
            <p:nvPr/>
          </p:nvSpPr>
          <p:spPr>
            <a:xfrm>
              <a:off x="3093225" y="1639475"/>
              <a:ext cx="231000" cy="95600"/>
            </a:xfrm>
            <a:custGeom>
              <a:rect b="b" l="l" r="r" t="t"/>
              <a:pathLst>
                <a:path extrusionOk="0" h="3824" w="9240">
                  <a:moveTo>
                    <a:pt x="3235" y="0"/>
                  </a:moveTo>
                  <a:cubicBezTo>
                    <a:pt x="2636" y="0"/>
                    <a:pt x="2031" y="83"/>
                    <a:pt x="1434" y="253"/>
                  </a:cubicBezTo>
                  <a:cubicBezTo>
                    <a:pt x="1067" y="353"/>
                    <a:pt x="701" y="486"/>
                    <a:pt x="367" y="687"/>
                  </a:cubicBezTo>
                  <a:cubicBezTo>
                    <a:pt x="234" y="720"/>
                    <a:pt x="100" y="820"/>
                    <a:pt x="0" y="887"/>
                  </a:cubicBezTo>
                  <a:cubicBezTo>
                    <a:pt x="0" y="888"/>
                    <a:pt x="1" y="889"/>
                    <a:pt x="4" y="889"/>
                  </a:cubicBezTo>
                  <a:cubicBezTo>
                    <a:pt x="56" y="889"/>
                    <a:pt x="584" y="608"/>
                    <a:pt x="1501" y="386"/>
                  </a:cubicBezTo>
                  <a:cubicBezTo>
                    <a:pt x="2037" y="258"/>
                    <a:pt x="2578" y="195"/>
                    <a:pt x="3116" y="195"/>
                  </a:cubicBezTo>
                  <a:cubicBezTo>
                    <a:pt x="5087" y="195"/>
                    <a:pt x="6995" y="1041"/>
                    <a:pt x="8306" y="2588"/>
                  </a:cubicBezTo>
                  <a:cubicBezTo>
                    <a:pt x="8922" y="3269"/>
                    <a:pt x="9191" y="3824"/>
                    <a:pt x="9237" y="3824"/>
                  </a:cubicBezTo>
                  <a:cubicBezTo>
                    <a:pt x="9238" y="3824"/>
                    <a:pt x="9239" y="3823"/>
                    <a:pt x="9240" y="3822"/>
                  </a:cubicBezTo>
                  <a:cubicBezTo>
                    <a:pt x="9207" y="3689"/>
                    <a:pt x="9140" y="3589"/>
                    <a:pt x="9073" y="3455"/>
                  </a:cubicBezTo>
                  <a:cubicBezTo>
                    <a:pt x="8873" y="3122"/>
                    <a:pt x="8673" y="2788"/>
                    <a:pt x="8439" y="2488"/>
                  </a:cubicBezTo>
                  <a:cubicBezTo>
                    <a:pt x="7133" y="900"/>
                    <a:pt x="5217" y="0"/>
                    <a:pt x="323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61"/>
            <p:cNvSpPr/>
            <p:nvPr/>
          </p:nvSpPr>
          <p:spPr>
            <a:xfrm>
              <a:off x="3000650" y="2271225"/>
              <a:ext cx="316075" cy="211025"/>
            </a:xfrm>
            <a:custGeom>
              <a:rect b="b" l="l" r="r" t="t"/>
              <a:pathLst>
                <a:path extrusionOk="0" h="8441" w="12643">
                  <a:moveTo>
                    <a:pt x="2469" y="1"/>
                  </a:moveTo>
                  <a:cubicBezTo>
                    <a:pt x="2444" y="26"/>
                    <a:pt x="2438" y="51"/>
                    <a:pt x="2436" y="89"/>
                  </a:cubicBezTo>
                  <a:lnTo>
                    <a:pt x="2436" y="89"/>
                  </a:lnTo>
                  <a:cubicBezTo>
                    <a:pt x="2455" y="58"/>
                    <a:pt x="2469" y="22"/>
                    <a:pt x="2469" y="1"/>
                  </a:cubicBezTo>
                  <a:close/>
                  <a:moveTo>
                    <a:pt x="2436" y="89"/>
                  </a:moveTo>
                  <a:cubicBezTo>
                    <a:pt x="2426" y="107"/>
                    <a:pt x="2414" y="123"/>
                    <a:pt x="2402" y="134"/>
                  </a:cubicBezTo>
                  <a:lnTo>
                    <a:pt x="2310" y="318"/>
                  </a:lnTo>
                  <a:lnTo>
                    <a:pt x="2310" y="318"/>
                  </a:lnTo>
                  <a:cubicBezTo>
                    <a:pt x="2355" y="251"/>
                    <a:pt x="2400" y="188"/>
                    <a:pt x="2435" y="134"/>
                  </a:cubicBezTo>
                  <a:cubicBezTo>
                    <a:pt x="2435" y="117"/>
                    <a:pt x="2435" y="103"/>
                    <a:pt x="2436" y="89"/>
                  </a:cubicBezTo>
                  <a:close/>
                  <a:moveTo>
                    <a:pt x="9340" y="1"/>
                  </a:moveTo>
                  <a:cubicBezTo>
                    <a:pt x="9340" y="68"/>
                    <a:pt x="9340" y="134"/>
                    <a:pt x="9340" y="234"/>
                  </a:cubicBezTo>
                  <a:cubicBezTo>
                    <a:pt x="9407" y="435"/>
                    <a:pt x="9474" y="635"/>
                    <a:pt x="9574" y="835"/>
                  </a:cubicBezTo>
                  <a:cubicBezTo>
                    <a:pt x="9974" y="1535"/>
                    <a:pt x="10508" y="2169"/>
                    <a:pt x="11142" y="2703"/>
                  </a:cubicBezTo>
                  <a:cubicBezTo>
                    <a:pt x="11542" y="3103"/>
                    <a:pt x="11876" y="3537"/>
                    <a:pt x="12142" y="4004"/>
                  </a:cubicBezTo>
                  <a:cubicBezTo>
                    <a:pt x="12309" y="4271"/>
                    <a:pt x="12376" y="4571"/>
                    <a:pt x="12443" y="4871"/>
                  </a:cubicBezTo>
                  <a:cubicBezTo>
                    <a:pt x="12443" y="5205"/>
                    <a:pt x="12409" y="5538"/>
                    <a:pt x="12276" y="5838"/>
                  </a:cubicBezTo>
                  <a:cubicBezTo>
                    <a:pt x="12109" y="6105"/>
                    <a:pt x="11909" y="6405"/>
                    <a:pt x="11675" y="6639"/>
                  </a:cubicBezTo>
                  <a:cubicBezTo>
                    <a:pt x="11575" y="6772"/>
                    <a:pt x="11442" y="6906"/>
                    <a:pt x="11308" y="7039"/>
                  </a:cubicBezTo>
                  <a:cubicBezTo>
                    <a:pt x="11242" y="7106"/>
                    <a:pt x="11175" y="7173"/>
                    <a:pt x="11108" y="7239"/>
                  </a:cubicBezTo>
                  <a:cubicBezTo>
                    <a:pt x="11042" y="7273"/>
                    <a:pt x="10975" y="7339"/>
                    <a:pt x="10908" y="7373"/>
                  </a:cubicBezTo>
                  <a:cubicBezTo>
                    <a:pt x="10243" y="7738"/>
                    <a:pt x="9479" y="7872"/>
                    <a:pt x="8715" y="8203"/>
                  </a:cubicBezTo>
                  <a:lnTo>
                    <a:pt x="8715" y="8203"/>
                  </a:lnTo>
                  <a:lnTo>
                    <a:pt x="6672" y="7907"/>
                  </a:lnTo>
                  <a:lnTo>
                    <a:pt x="1380" y="7179"/>
                  </a:lnTo>
                  <a:lnTo>
                    <a:pt x="1380" y="7179"/>
                  </a:lnTo>
                  <a:cubicBezTo>
                    <a:pt x="1024" y="6720"/>
                    <a:pt x="762" y="6229"/>
                    <a:pt x="501" y="5738"/>
                  </a:cubicBezTo>
                  <a:cubicBezTo>
                    <a:pt x="267" y="5238"/>
                    <a:pt x="67" y="4704"/>
                    <a:pt x="201" y="4271"/>
                  </a:cubicBezTo>
                  <a:cubicBezTo>
                    <a:pt x="634" y="3437"/>
                    <a:pt x="1068" y="2636"/>
                    <a:pt x="1401" y="2002"/>
                  </a:cubicBezTo>
                  <a:cubicBezTo>
                    <a:pt x="1735" y="1402"/>
                    <a:pt x="2002" y="902"/>
                    <a:pt x="2202" y="535"/>
                  </a:cubicBezTo>
                  <a:lnTo>
                    <a:pt x="2310" y="318"/>
                  </a:lnTo>
                  <a:lnTo>
                    <a:pt x="2310" y="318"/>
                  </a:lnTo>
                  <a:cubicBezTo>
                    <a:pt x="2271" y="377"/>
                    <a:pt x="2233" y="439"/>
                    <a:pt x="2202" y="501"/>
                  </a:cubicBezTo>
                  <a:cubicBezTo>
                    <a:pt x="2002" y="868"/>
                    <a:pt x="1702" y="1335"/>
                    <a:pt x="1368" y="1969"/>
                  </a:cubicBezTo>
                  <a:cubicBezTo>
                    <a:pt x="1001" y="2603"/>
                    <a:pt x="534" y="3337"/>
                    <a:pt x="67" y="4237"/>
                  </a:cubicBezTo>
                  <a:cubicBezTo>
                    <a:pt x="0" y="4504"/>
                    <a:pt x="0" y="4804"/>
                    <a:pt x="67" y="5071"/>
                  </a:cubicBezTo>
                  <a:cubicBezTo>
                    <a:pt x="167" y="5338"/>
                    <a:pt x="234" y="5572"/>
                    <a:pt x="367" y="5838"/>
                  </a:cubicBezTo>
                  <a:cubicBezTo>
                    <a:pt x="634" y="6372"/>
                    <a:pt x="901" y="6872"/>
                    <a:pt x="1235" y="7339"/>
                  </a:cubicBezTo>
                  <a:lnTo>
                    <a:pt x="1235" y="7373"/>
                  </a:lnTo>
                  <a:lnTo>
                    <a:pt x="1301" y="7373"/>
                  </a:lnTo>
                  <a:lnTo>
                    <a:pt x="6672" y="8140"/>
                  </a:lnTo>
                  <a:lnTo>
                    <a:pt x="8740" y="8440"/>
                  </a:lnTo>
                  <a:lnTo>
                    <a:pt x="8807" y="8440"/>
                  </a:lnTo>
                  <a:cubicBezTo>
                    <a:pt x="9541" y="8140"/>
                    <a:pt x="10341" y="7973"/>
                    <a:pt x="11008" y="7606"/>
                  </a:cubicBezTo>
                  <a:cubicBezTo>
                    <a:pt x="11108" y="7573"/>
                    <a:pt x="11208" y="7506"/>
                    <a:pt x="11275" y="7440"/>
                  </a:cubicBezTo>
                  <a:lnTo>
                    <a:pt x="11475" y="7239"/>
                  </a:lnTo>
                  <a:cubicBezTo>
                    <a:pt x="11609" y="7106"/>
                    <a:pt x="11742" y="6973"/>
                    <a:pt x="11842" y="6839"/>
                  </a:cubicBezTo>
                  <a:cubicBezTo>
                    <a:pt x="12109" y="6539"/>
                    <a:pt x="12309" y="6239"/>
                    <a:pt x="12443" y="5905"/>
                  </a:cubicBezTo>
                  <a:cubicBezTo>
                    <a:pt x="12609" y="5572"/>
                    <a:pt x="12643" y="5238"/>
                    <a:pt x="12609" y="4871"/>
                  </a:cubicBezTo>
                  <a:cubicBezTo>
                    <a:pt x="12576" y="4537"/>
                    <a:pt x="12476" y="4237"/>
                    <a:pt x="12309" y="3937"/>
                  </a:cubicBezTo>
                  <a:cubicBezTo>
                    <a:pt x="12042" y="3470"/>
                    <a:pt x="11675" y="3003"/>
                    <a:pt x="11242" y="2636"/>
                  </a:cubicBezTo>
                  <a:cubicBezTo>
                    <a:pt x="10608" y="2102"/>
                    <a:pt x="10074" y="1502"/>
                    <a:pt x="9641" y="835"/>
                  </a:cubicBezTo>
                  <a:cubicBezTo>
                    <a:pt x="9507" y="568"/>
                    <a:pt x="9407" y="268"/>
                    <a:pt x="93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61"/>
            <p:cNvSpPr/>
            <p:nvPr/>
          </p:nvSpPr>
          <p:spPr>
            <a:xfrm>
              <a:off x="3219125" y="2182850"/>
              <a:ext cx="46725" cy="139275"/>
            </a:xfrm>
            <a:custGeom>
              <a:rect b="b" l="l" r="r" t="t"/>
              <a:pathLst>
                <a:path extrusionOk="0" h="5571" w="1869">
                  <a:moveTo>
                    <a:pt x="1" y="0"/>
                  </a:moveTo>
                  <a:cubicBezTo>
                    <a:pt x="568" y="801"/>
                    <a:pt x="1002" y="1701"/>
                    <a:pt x="1335" y="2635"/>
                  </a:cubicBezTo>
                  <a:cubicBezTo>
                    <a:pt x="1569" y="3603"/>
                    <a:pt x="1669" y="4570"/>
                    <a:pt x="1669" y="5571"/>
                  </a:cubicBezTo>
                  <a:cubicBezTo>
                    <a:pt x="1736" y="5270"/>
                    <a:pt x="1802" y="4970"/>
                    <a:pt x="1802" y="4670"/>
                  </a:cubicBezTo>
                  <a:cubicBezTo>
                    <a:pt x="1869" y="3236"/>
                    <a:pt x="1435" y="1801"/>
                    <a:pt x="601" y="634"/>
                  </a:cubicBezTo>
                  <a:cubicBezTo>
                    <a:pt x="435" y="400"/>
                    <a:pt x="234" y="167"/>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61"/>
            <p:cNvSpPr/>
            <p:nvPr/>
          </p:nvSpPr>
          <p:spPr>
            <a:xfrm>
              <a:off x="3255000" y="1880125"/>
              <a:ext cx="90925" cy="374450"/>
            </a:xfrm>
            <a:custGeom>
              <a:rect b="b" l="l" r="r" t="t"/>
              <a:pathLst>
                <a:path extrusionOk="0" h="14978" w="3637">
                  <a:moveTo>
                    <a:pt x="3636" y="0"/>
                  </a:moveTo>
                  <a:lnTo>
                    <a:pt x="3636" y="0"/>
                  </a:lnTo>
                  <a:cubicBezTo>
                    <a:pt x="3570" y="200"/>
                    <a:pt x="3503" y="367"/>
                    <a:pt x="3503" y="601"/>
                  </a:cubicBezTo>
                  <a:cubicBezTo>
                    <a:pt x="3403" y="1001"/>
                    <a:pt x="3303" y="1568"/>
                    <a:pt x="3136" y="2202"/>
                  </a:cubicBezTo>
                  <a:cubicBezTo>
                    <a:pt x="2869" y="3570"/>
                    <a:pt x="2469" y="5438"/>
                    <a:pt x="1968" y="7539"/>
                  </a:cubicBezTo>
                  <a:cubicBezTo>
                    <a:pt x="1468" y="9607"/>
                    <a:pt x="934" y="11442"/>
                    <a:pt x="567" y="12810"/>
                  </a:cubicBezTo>
                  <a:lnTo>
                    <a:pt x="134" y="14377"/>
                  </a:lnTo>
                  <a:cubicBezTo>
                    <a:pt x="67" y="14577"/>
                    <a:pt x="34" y="14778"/>
                    <a:pt x="0" y="14978"/>
                  </a:cubicBezTo>
                  <a:cubicBezTo>
                    <a:pt x="100" y="14811"/>
                    <a:pt x="167" y="14611"/>
                    <a:pt x="200" y="14411"/>
                  </a:cubicBezTo>
                  <a:cubicBezTo>
                    <a:pt x="334" y="14044"/>
                    <a:pt x="534" y="13510"/>
                    <a:pt x="734" y="12843"/>
                  </a:cubicBezTo>
                  <a:cubicBezTo>
                    <a:pt x="1134" y="11509"/>
                    <a:pt x="1668" y="9641"/>
                    <a:pt x="2169" y="7572"/>
                  </a:cubicBezTo>
                  <a:cubicBezTo>
                    <a:pt x="2669" y="5504"/>
                    <a:pt x="3069" y="3603"/>
                    <a:pt x="3303" y="2235"/>
                  </a:cubicBezTo>
                  <a:cubicBezTo>
                    <a:pt x="3436" y="1535"/>
                    <a:pt x="3503" y="1001"/>
                    <a:pt x="3570" y="601"/>
                  </a:cubicBezTo>
                  <a:cubicBezTo>
                    <a:pt x="3603" y="401"/>
                    <a:pt x="3636" y="200"/>
                    <a:pt x="363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61"/>
            <p:cNvSpPr/>
            <p:nvPr/>
          </p:nvSpPr>
          <p:spPr>
            <a:xfrm>
              <a:off x="3229150" y="1506525"/>
              <a:ext cx="341925" cy="151800"/>
            </a:xfrm>
            <a:custGeom>
              <a:rect b="b" l="l" r="r" t="t"/>
              <a:pathLst>
                <a:path extrusionOk="0" h="6072" w="13677">
                  <a:moveTo>
                    <a:pt x="11008" y="0"/>
                  </a:moveTo>
                  <a:lnTo>
                    <a:pt x="10941" y="200"/>
                  </a:lnTo>
                  <a:cubicBezTo>
                    <a:pt x="10341" y="1568"/>
                    <a:pt x="9841" y="3002"/>
                    <a:pt x="9440" y="4437"/>
                  </a:cubicBezTo>
                  <a:cubicBezTo>
                    <a:pt x="9321" y="4885"/>
                    <a:pt x="9228" y="5332"/>
                    <a:pt x="9138" y="5756"/>
                  </a:cubicBezTo>
                  <a:lnTo>
                    <a:pt x="9138" y="5756"/>
                  </a:lnTo>
                  <a:cubicBezTo>
                    <a:pt x="6512" y="4504"/>
                    <a:pt x="4216" y="3224"/>
                    <a:pt x="2635" y="2269"/>
                  </a:cubicBezTo>
                  <a:cubicBezTo>
                    <a:pt x="1802" y="1802"/>
                    <a:pt x="1168" y="1401"/>
                    <a:pt x="701" y="1134"/>
                  </a:cubicBezTo>
                  <a:lnTo>
                    <a:pt x="200" y="801"/>
                  </a:lnTo>
                  <a:cubicBezTo>
                    <a:pt x="134" y="768"/>
                    <a:pt x="67" y="734"/>
                    <a:pt x="0" y="701"/>
                  </a:cubicBezTo>
                  <a:lnTo>
                    <a:pt x="0" y="701"/>
                  </a:lnTo>
                  <a:cubicBezTo>
                    <a:pt x="0" y="701"/>
                    <a:pt x="67" y="768"/>
                    <a:pt x="167" y="834"/>
                  </a:cubicBezTo>
                  <a:lnTo>
                    <a:pt x="667" y="1201"/>
                  </a:lnTo>
                  <a:cubicBezTo>
                    <a:pt x="1101" y="1468"/>
                    <a:pt x="1735" y="1902"/>
                    <a:pt x="2535" y="2402"/>
                  </a:cubicBezTo>
                  <a:cubicBezTo>
                    <a:pt x="4670" y="3736"/>
                    <a:pt x="6905" y="4937"/>
                    <a:pt x="9173" y="6005"/>
                  </a:cubicBezTo>
                  <a:lnTo>
                    <a:pt x="9274" y="6071"/>
                  </a:lnTo>
                  <a:lnTo>
                    <a:pt x="9307" y="5938"/>
                  </a:lnTo>
                  <a:cubicBezTo>
                    <a:pt x="9407" y="5471"/>
                    <a:pt x="9540" y="4971"/>
                    <a:pt x="9674" y="4504"/>
                  </a:cubicBezTo>
                  <a:cubicBezTo>
                    <a:pt x="10027" y="3124"/>
                    <a:pt x="10503" y="1744"/>
                    <a:pt x="11044" y="424"/>
                  </a:cubicBezTo>
                  <a:lnTo>
                    <a:pt x="11044" y="424"/>
                  </a:lnTo>
                  <a:cubicBezTo>
                    <a:pt x="11968" y="1844"/>
                    <a:pt x="12768" y="3327"/>
                    <a:pt x="13443" y="4904"/>
                  </a:cubicBezTo>
                  <a:lnTo>
                    <a:pt x="13477" y="4971"/>
                  </a:lnTo>
                  <a:lnTo>
                    <a:pt x="13543" y="4937"/>
                  </a:lnTo>
                  <a:cubicBezTo>
                    <a:pt x="13610" y="4870"/>
                    <a:pt x="13677" y="4737"/>
                    <a:pt x="13643" y="4637"/>
                  </a:cubicBezTo>
                  <a:cubicBezTo>
                    <a:pt x="13643" y="4537"/>
                    <a:pt x="13610" y="4470"/>
                    <a:pt x="13610" y="4370"/>
                  </a:cubicBezTo>
                  <a:cubicBezTo>
                    <a:pt x="13543" y="4203"/>
                    <a:pt x="13510" y="4070"/>
                    <a:pt x="13477" y="3936"/>
                  </a:cubicBezTo>
                  <a:cubicBezTo>
                    <a:pt x="13376" y="3670"/>
                    <a:pt x="13276" y="3436"/>
                    <a:pt x="13243" y="3269"/>
                  </a:cubicBezTo>
                  <a:cubicBezTo>
                    <a:pt x="13176" y="3136"/>
                    <a:pt x="13143" y="2969"/>
                    <a:pt x="13143" y="2836"/>
                  </a:cubicBezTo>
                  <a:cubicBezTo>
                    <a:pt x="13143" y="2802"/>
                    <a:pt x="13176" y="2736"/>
                    <a:pt x="13210" y="2702"/>
                  </a:cubicBezTo>
                  <a:lnTo>
                    <a:pt x="13210" y="2702"/>
                  </a:lnTo>
                  <a:cubicBezTo>
                    <a:pt x="13210" y="2702"/>
                    <a:pt x="13143" y="2702"/>
                    <a:pt x="13110" y="2836"/>
                  </a:cubicBezTo>
                  <a:cubicBezTo>
                    <a:pt x="13076" y="2969"/>
                    <a:pt x="13110" y="3136"/>
                    <a:pt x="13143" y="3303"/>
                  </a:cubicBezTo>
                  <a:cubicBezTo>
                    <a:pt x="13176" y="3469"/>
                    <a:pt x="13276" y="3703"/>
                    <a:pt x="13343" y="3970"/>
                  </a:cubicBezTo>
                  <a:cubicBezTo>
                    <a:pt x="13376" y="4137"/>
                    <a:pt x="13443" y="4270"/>
                    <a:pt x="13477" y="4437"/>
                  </a:cubicBezTo>
                  <a:cubicBezTo>
                    <a:pt x="13477" y="4504"/>
                    <a:pt x="13510" y="4570"/>
                    <a:pt x="13510" y="4670"/>
                  </a:cubicBezTo>
                  <a:cubicBezTo>
                    <a:pt x="13510" y="4702"/>
                    <a:pt x="13510" y="4740"/>
                    <a:pt x="13503" y="4772"/>
                  </a:cubicBezTo>
                  <a:lnTo>
                    <a:pt x="13503" y="4772"/>
                  </a:lnTo>
                  <a:cubicBezTo>
                    <a:pt x="12844" y="3173"/>
                    <a:pt x="12056" y="1638"/>
                    <a:pt x="11108" y="167"/>
                  </a:cubicBezTo>
                  <a:lnTo>
                    <a:pt x="1100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 name="Google Shape;2025;p61"/>
            <p:cNvSpPr/>
            <p:nvPr/>
          </p:nvSpPr>
          <p:spPr>
            <a:xfrm>
              <a:off x="3506000" y="1515700"/>
              <a:ext cx="122625" cy="1065775"/>
            </a:xfrm>
            <a:custGeom>
              <a:rect b="b" l="l" r="r" t="t"/>
              <a:pathLst>
                <a:path extrusionOk="0" h="42631" w="4905">
                  <a:moveTo>
                    <a:pt x="1" y="0"/>
                  </a:moveTo>
                  <a:cubicBezTo>
                    <a:pt x="1" y="34"/>
                    <a:pt x="1" y="67"/>
                    <a:pt x="34" y="134"/>
                  </a:cubicBezTo>
                  <a:lnTo>
                    <a:pt x="134" y="434"/>
                  </a:lnTo>
                  <a:cubicBezTo>
                    <a:pt x="268" y="701"/>
                    <a:pt x="434" y="1101"/>
                    <a:pt x="635" y="1635"/>
                  </a:cubicBezTo>
                  <a:cubicBezTo>
                    <a:pt x="1068" y="2635"/>
                    <a:pt x="1702" y="4137"/>
                    <a:pt x="2369" y="6038"/>
                  </a:cubicBezTo>
                  <a:cubicBezTo>
                    <a:pt x="3203" y="8206"/>
                    <a:pt x="3804" y="10474"/>
                    <a:pt x="4237" y="12776"/>
                  </a:cubicBezTo>
                  <a:cubicBezTo>
                    <a:pt x="4504" y="14110"/>
                    <a:pt x="4637" y="15478"/>
                    <a:pt x="4671" y="16879"/>
                  </a:cubicBezTo>
                  <a:cubicBezTo>
                    <a:pt x="4671" y="18347"/>
                    <a:pt x="4537" y="19814"/>
                    <a:pt x="4304" y="21282"/>
                  </a:cubicBezTo>
                  <a:cubicBezTo>
                    <a:pt x="4104" y="22783"/>
                    <a:pt x="3804" y="24251"/>
                    <a:pt x="3637" y="25685"/>
                  </a:cubicBezTo>
                  <a:cubicBezTo>
                    <a:pt x="3470" y="27086"/>
                    <a:pt x="3403" y="28487"/>
                    <a:pt x="3537" y="29855"/>
                  </a:cubicBezTo>
                  <a:cubicBezTo>
                    <a:pt x="3637" y="31189"/>
                    <a:pt x="3904" y="32423"/>
                    <a:pt x="4104" y="33591"/>
                  </a:cubicBezTo>
                  <a:cubicBezTo>
                    <a:pt x="4337" y="34658"/>
                    <a:pt x="4471" y="35726"/>
                    <a:pt x="4537" y="36827"/>
                  </a:cubicBezTo>
                  <a:cubicBezTo>
                    <a:pt x="4604" y="38394"/>
                    <a:pt x="4237" y="39962"/>
                    <a:pt x="3470" y="41330"/>
                  </a:cubicBezTo>
                  <a:cubicBezTo>
                    <a:pt x="3170" y="41830"/>
                    <a:pt x="2769" y="42264"/>
                    <a:pt x="2336" y="42631"/>
                  </a:cubicBezTo>
                  <a:cubicBezTo>
                    <a:pt x="2369" y="42631"/>
                    <a:pt x="2403" y="42597"/>
                    <a:pt x="2436" y="42564"/>
                  </a:cubicBezTo>
                  <a:cubicBezTo>
                    <a:pt x="2503" y="42531"/>
                    <a:pt x="2603" y="42464"/>
                    <a:pt x="2703" y="42364"/>
                  </a:cubicBezTo>
                  <a:cubicBezTo>
                    <a:pt x="3003" y="42064"/>
                    <a:pt x="3303" y="41730"/>
                    <a:pt x="3537" y="41363"/>
                  </a:cubicBezTo>
                  <a:cubicBezTo>
                    <a:pt x="3904" y="40796"/>
                    <a:pt x="4204" y="40162"/>
                    <a:pt x="4371" y="39495"/>
                  </a:cubicBezTo>
                  <a:cubicBezTo>
                    <a:pt x="4604" y="38628"/>
                    <a:pt x="4704" y="37727"/>
                    <a:pt x="4704" y="36793"/>
                  </a:cubicBezTo>
                  <a:cubicBezTo>
                    <a:pt x="4637" y="35726"/>
                    <a:pt x="4537" y="34625"/>
                    <a:pt x="4304" y="33558"/>
                  </a:cubicBezTo>
                  <a:cubicBezTo>
                    <a:pt x="4104" y="32390"/>
                    <a:pt x="3870" y="31156"/>
                    <a:pt x="3737" y="29855"/>
                  </a:cubicBezTo>
                  <a:cubicBezTo>
                    <a:pt x="3637" y="28487"/>
                    <a:pt x="3703" y="27086"/>
                    <a:pt x="3870" y="25719"/>
                  </a:cubicBezTo>
                  <a:cubicBezTo>
                    <a:pt x="4070" y="24318"/>
                    <a:pt x="4337" y="22850"/>
                    <a:pt x="4537" y="21316"/>
                  </a:cubicBezTo>
                  <a:cubicBezTo>
                    <a:pt x="4804" y="19848"/>
                    <a:pt x="4904" y="18347"/>
                    <a:pt x="4904" y="16879"/>
                  </a:cubicBezTo>
                  <a:cubicBezTo>
                    <a:pt x="4871" y="15478"/>
                    <a:pt x="4738" y="14110"/>
                    <a:pt x="4471" y="12743"/>
                  </a:cubicBezTo>
                  <a:cubicBezTo>
                    <a:pt x="4037" y="10441"/>
                    <a:pt x="3370" y="8173"/>
                    <a:pt x="2536" y="5971"/>
                  </a:cubicBezTo>
                  <a:cubicBezTo>
                    <a:pt x="1802" y="4103"/>
                    <a:pt x="1168" y="2602"/>
                    <a:pt x="701" y="1601"/>
                  </a:cubicBezTo>
                  <a:lnTo>
                    <a:pt x="201" y="401"/>
                  </a:lnTo>
                  <a:lnTo>
                    <a:pt x="34" y="100"/>
                  </a:lnTo>
                  <a:cubicBezTo>
                    <a:pt x="34" y="67"/>
                    <a:pt x="1" y="34"/>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61"/>
            <p:cNvSpPr/>
            <p:nvPr/>
          </p:nvSpPr>
          <p:spPr>
            <a:xfrm>
              <a:off x="3201625" y="1955175"/>
              <a:ext cx="165975" cy="584050"/>
            </a:xfrm>
            <a:custGeom>
              <a:rect b="b" l="l" r="r" t="t"/>
              <a:pathLst>
                <a:path extrusionOk="0" h="23362" w="6639">
                  <a:moveTo>
                    <a:pt x="5204" y="1"/>
                  </a:moveTo>
                  <a:lnTo>
                    <a:pt x="5204" y="1"/>
                  </a:lnTo>
                  <a:cubicBezTo>
                    <a:pt x="4337" y="3336"/>
                    <a:pt x="3970" y="6305"/>
                    <a:pt x="2936" y="9107"/>
                  </a:cubicBezTo>
                  <a:cubicBezTo>
                    <a:pt x="2463" y="10430"/>
                    <a:pt x="2348" y="11723"/>
                    <a:pt x="2280" y="11723"/>
                  </a:cubicBezTo>
                  <a:cubicBezTo>
                    <a:pt x="2276" y="11723"/>
                    <a:pt x="2272" y="11718"/>
                    <a:pt x="2269" y="11709"/>
                  </a:cubicBezTo>
                  <a:cubicBezTo>
                    <a:pt x="2254" y="11650"/>
                    <a:pt x="2243" y="11624"/>
                    <a:pt x="2234" y="11624"/>
                  </a:cubicBezTo>
                  <a:cubicBezTo>
                    <a:pt x="2147" y="11624"/>
                    <a:pt x="2369" y="14511"/>
                    <a:pt x="2369" y="14511"/>
                  </a:cubicBezTo>
                  <a:cubicBezTo>
                    <a:pt x="2936" y="15045"/>
                    <a:pt x="3470" y="15612"/>
                    <a:pt x="3937" y="16179"/>
                  </a:cubicBezTo>
                  <a:cubicBezTo>
                    <a:pt x="4470" y="17213"/>
                    <a:pt x="4404" y="18447"/>
                    <a:pt x="3770" y="19414"/>
                  </a:cubicBezTo>
                  <a:cubicBezTo>
                    <a:pt x="3203" y="20248"/>
                    <a:pt x="1335" y="20515"/>
                    <a:pt x="401" y="20949"/>
                  </a:cubicBezTo>
                  <a:lnTo>
                    <a:pt x="0" y="23250"/>
                  </a:lnTo>
                  <a:cubicBezTo>
                    <a:pt x="288" y="23326"/>
                    <a:pt x="580" y="23362"/>
                    <a:pt x="873" y="23362"/>
                  </a:cubicBezTo>
                  <a:cubicBezTo>
                    <a:pt x="3299" y="23362"/>
                    <a:pt x="5777" y="20921"/>
                    <a:pt x="6105" y="18480"/>
                  </a:cubicBezTo>
                  <a:cubicBezTo>
                    <a:pt x="6305" y="16679"/>
                    <a:pt x="5504" y="14878"/>
                    <a:pt x="5238" y="13043"/>
                  </a:cubicBezTo>
                  <a:cubicBezTo>
                    <a:pt x="4670" y="8840"/>
                    <a:pt x="6639" y="4003"/>
                    <a:pt x="520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61"/>
            <p:cNvSpPr/>
            <p:nvPr/>
          </p:nvSpPr>
          <p:spPr>
            <a:xfrm>
              <a:off x="3275850" y="1514025"/>
              <a:ext cx="306075" cy="180775"/>
            </a:xfrm>
            <a:custGeom>
              <a:rect b="b" l="l" r="r" t="t"/>
              <a:pathLst>
                <a:path extrusionOk="0" h="7231" w="12243">
                  <a:moveTo>
                    <a:pt x="9007" y="1"/>
                  </a:moveTo>
                  <a:cubicBezTo>
                    <a:pt x="8273" y="1869"/>
                    <a:pt x="7706" y="3803"/>
                    <a:pt x="7406" y="5771"/>
                  </a:cubicBezTo>
                  <a:cubicBezTo>
                    <a:pt x="7039" y="5571"/>
                    <a:pt x="6672" y="5371"/>
                    <a:pt x="6305" y="5171"/>
                  </a:cubicBezTo>
                  <a:lnTo>
                    <a:pt x="0" y="1602"/>
                  </a:lnTo>
                  <a:lnTo>
                    <a:pt x="0" y="1602"/>
                  </a:lnTo>
                  <a:cubicBezTo>
                    <a:pt x="2002" y="3837"/>
                    <a:pt x="4437" y="5671"/>
                    <a:pt x="7139" y="7006"/>
                  </a:cubicBezTo>
                  <a:cubicBezTo>
                    <a:pt x="7339" y="7156"/>
                    <a:pt x="7576" y="7231"/>
                    <a:pt x="7824" y="7231"/>
                  </a:cubicBezTo>
                  <a:cubicBezTo>
                    <a:pt x="7906" y="7231"/>
                    <a:pt x="7989" y="7222"/>
                    <a:pt x="8073" y="7206"/>
                  </a:cubicBezTo>
                  <a:cubicBezTo>
                    <a:pt x="8573" y="7072"/>
                    <a:pt x="8706" y="6472"/>
                    <a:pt x="8773" y="5971"/>
                  </a:cubicBezTo>
                  <a:lnTo>
                    <a:pt x="9340" y="2202"/>
                  </a:lnTo>
                  <a:cubicBezTo>
                    <a:pt x="9807" y="3570"/>
                    <a:pt x="10608" y="4771"/>
                    <a:pt x="11675" y="5738"/>
                  </a:cubicBezTo>
                  <a:cubicBezTo>
                    <a:pt x="12242" y="4671"/>
                    <a:pt x="12109" y="3336"/>
                    <a:pt x="11342" y="2402"/>
                  </a:cubicBezTo>
                  <a:lnTo>
                    <a:pt x="11342" y="2402"/>
                  </a:lnTo>
                  <a:cubicBezTo>
                    <a:pt x="11342" y="2502"/>
                    <a:pt x="11709" y="4404"/>
                    <a:pt x="11709" y="4671"/>
                  </a:cubicBezTo>
                  <a:cubicBezTo>
                    <a:pt x="11108" y="3036"/>
                    <a:pt x="10041" y="1435"/>
                    <a:pt x="900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8" name="Google Shape;2028;p61"/>
            <p:cNvSpPr/>
            <p:nvPr/>
          </p:nvSpPr>
          <p:spPr>
            <a:xfrm>
              <a:off x="3571050" y="2413000"/>
              <a:ext cx="101775" cy="180150"/>
            </a:xfrm>
            <a:custGeom>
              <a:rect b="b" l="l" r="r" t="t"/>
              <a:pathLst>
                <a:path extrusionOk="0" h="7206" w="4071">
                  <a:moveTo>
                    <a:pt x="3670" y="1"/>
                  </a:moveTo>
                  <a:cubicBezTo>
                    <a:pt x="3670" y="434"/>
                    <a:pt x="3703" y="901"/>
                    <a:pt x="3737" y="1368"/>
                  </a:cubicBezTo>
                  <a:cubicBezTo>
                    <a:pt x="3870" y="2469"/>
                    <a:pt x="3737" y="3570"/>
                    <a:pt x="3436" y="4604"/>
                  </a:cubicBezTo>
                  <a:cubicBezTo>
                    <a:pt x="3236" y="5171"/>
                    <a:pt x="2936" y="5671"/>
                    <a:pt x="2536" y="6138"/>
                  </a:cubicBezTo>
                  <a:cubicBezTo>
                    <a:pt x="2169" y="6472"/>
                    <a:pt x="1769" y="6739"/>
                    <a:pt x="1335" y="6906"/>
                  </a:cubicBezTo>
                  <a:cubicBezTo>
                    <a:pt x="901" y="7072"/>
                    <a:pt x="434" y="7139"/>
                    <a:pt x="1" y="7139"/>
                  </a:cubicBezTo>
                  <a:cubicBezTo>
                    <a:pt x="101" y="7172"/>
                    <a:pt x="234" y="7206"/>
                    <a:pt x="368" y="7206"/>
                  </a:cubicBezTo>
                  <a:cubicBezTo>
                    <a:pt x="701" y="7206"/>
                    <a:pt x="1035" y="7172"/>
                    <a:pt x="1368" y="7072"/>
                  </a:cubicBezTo>
                  <a:cubicBezTo>
                    <a:pt x="1869" y="6906"/>
                    <a:pt x="2302" y="6639"/>
                    <a:pt x="2669" y="6272"/>
                  </a:cubicBezTo>
                  <a:cubicBezTo>
                    <a:pt x="3103" y="5805"/>
                    <a:pt x="3436" y="5271"/>
                    <a:pt x="3637" y="4671"/>
                  </a:cubicBezTo>
                  <a:cubicBezTo>
                    <a:pt x="3970" y="3603"/>
                    <a:pt x="4070" y="2469"/>
                    <a:pt x="3903" y="1335"/>
                  </a:cubicBezTo>
                  <a:cubicBezTo>
                    <a:pt x="3870" y="935"/>
                    <a:pt x="3803" y="568"/>
                    <a:pt x="3770" y="334"/>
                  </a:cubicBezTo>
                  <a:cubicBezTo>
                    <a:pt x="3737" y="234"/>
                    <a:pt x="3703" y="101"/>
                    <a:pt x="367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61"/>
            <p:cNvSpPr/>
            <p:nvPr/>
          </p:nvSpPr>
          <p:spPr>
            <a:xfrm>
              <a:off x="2732950" y="3061800"/>
              <a:ext cx="405325" cy="324425"/>
            </a:xfrm>
            <a:custGeom>
              <a:rect b="b" l="l" r="r" t="t"/>
              <a:pathLst>
                <a:path extrusionOk="0" h="12977" w="16213">
                  <a:moveTo>
                    <a:pt x="10341" y="1"/>
                  </a:moveTo>
                  <a:cubicBezTo>
                    <a:pt x="10341" y="1"/>
                    <a:pt x="5905" y="734"/>
                    <a:pt x="3403" y="3837"/>
                  </a:cubicBezTo>
                  <a:cubicBezTo>
                    <a:pt x="901" y="6939"/>
                    <a:pt x="1" y="9240"/>
                    <a:pt x="1" y="9240"/>
                  </a:cubicBezTo>
                  <a:lnTo>
                    <a:pt x="4037" y="10208"/>
                  </a:lnTo>
                  <a:cubicBezTo>
                    <a:pt x="4037" y="10208"/>
                    <a:pt x="4104" y="6205"/>
                    <a:pt x="6172" y="3970"/>
                  </a:cubicBezTo>
                  <a:cubicBezTo>
                    <a:pt x="7483" y="2574"/>
                    <a:pt x="8996" y="1715"/>
                    <a:pt x="10173" y="1715"/>
                  </a:cubicBezTo>
                  <a:cubicBezTo>
                    <a:pt x="10853" y="1715"/>
                    <a:pt x="11422" y="2001"/>
                    <a:pt x="11776" y="2636"/>
                  </a:cubicBezTo>
                  <a:cubicBezTo>
                    <a:pt x="12777" y="4370"/>
                    <a:pt x="13410" y="10341"/>
                    <a:pt x="11776" y="12109"/>
                  </a:cubicBezTo>
                  <a:lnTo>
                    <a:pt x="15445" y="12976"/>
                  </a:lnTo>
                  <a:cubicBezTo>
                    <a:pt x="15445" y="12976"/>
                    <a:pt x="16212" y="301"/>
                    <a:pt x="1034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 name="Google Shape;2030;p61"/>
            <p:cNvSpPr/>
            <p:nvPr/>
          </p:nvSpPr>
          <p:spPr>
            <a:xfrm>
              <a:off x="2897250" y="2850825"/>
              <a:ext cx="236850" cy="377175"/>
            </a:xfrm>
            <a:custGeom>
              <a:rect b="b" l="l" r="r" t="t"/>
              <a:pathLst>
                <a:path extrusionOk="0" h="15087" w="9474">
                  <a:moveTo>
                    <a:pt x="4970" y="0"/>
                  </a:moveTo>
                  <a:cubicBezTo>
                    <a:pt x="4970" y="0"/>
                    <a:pt x="1234" y="7372"/>
                    <a:pt x="867" y="8273"/>
                  </a:cubicBezTo>
                  <a:cubicBezTo>
                    <a:pt x="534" y="9207"/>
                    <a:pt x="0" y="12976"/>
                    <a:pt x="0" y="12976"/>
                  </a:cubicBezTo>
                  <a:lnTo>
                    <a:pt x="667" y="14077"/>
                  </a:lnTo>
                  <a:cubicBezTo>
                    <a:pt x="667" y="14077"/>
                    <a:pt x="991" y="14918"/>
                    <a:pt x="1898" y="14918"/>
                  </a:cubicBezTo>
                  <a:cubicBezTo>
                    <a:pt x="2119" y="14918"/>
                    <a:pt x="2375" y="14868"/>
                    <a:pt x="2669" y="14744"/>
                  </a:cubicBezTo>
                  <a:cubicBezTo>
                    <a:pt x="2676" y="14741"/>
                    <a:pt x="2685" y="14740"/>
                    <a:pt x="2695" y="14740"/>
                  </a:cubicBezTo>
                  <a:cubicBezTo>
                    <a:pt x="2843" y="14740"/>
                    <a:pt x="3216" y="15087"/>
                    <a:pt x="3876" y="15087"/>
                  </a:cubicBezTo>
                  <a:cubicBezTo>
                    <a:pt x="4097" y="15087"/>
                    <a:pt x="4350" y="15048"/>
                    <a:pt x="4637" y="14944"/>
                  </a:cubicBezTo>
                  <a:cubicBezTo>
                    <a:pt x="5170" y="14777"/>
                    <a:pt x="5704" y="14644"/>
                    <a:pt x="6238" y="14511"/>
                  </a:cubicBezTo>
                  <a:lnTo>
                    <a:pt x="7572" y="11875"/>
                  </a:lnTo>
                  <a:lnTo>
                    <a:pt x="8039" y="13610"/>
                  </a:lnTo>
                  <a:cubicBezTo>
                    <a:pt x="8973" y="12009"/>
                    <a:pt x="9474" y="10141"/>
                    <a:pt x="9407" y="8273"/>
                  </a:cubicBezTo>
                  <a:cubicBezTo>
                    <a:pt x="9307" y="5204"/>
                    <a:pt x="9407" y="0"/>
                    <a:pt x="940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p61"/>
            <p:cNvSpPr/>
            <p:nvPr/>
          </p:nvSpPr>
          <p:spPr>
            <a:xfrm>
              <a:off x="2996475" y="3107675"/>
              <a:ext cx="35050" cy="116875"/>
            </a:xfrm>
            <a:custGeom>
              <a:rect b="b" l="l" r="r" t="t"/>
              <a:pathLst>
                <a:path extrusionOk="0" h="4675" w="1402">
                  <a:moveTo>
                    <a:pt x="1402" y="0"/>
                  </a:moveTo>
                  <a:cubicBezTo>
                    <a:pt x="1268" y="200"/>
                    <a:pt x="1135" y="434"/>
                    <a:pt x="1035" y="634"/>
                  </a:cubicBezTo>
                  <a:cubicBezTo>
                    <a:pt x="701" y="1168"/>
                    <a:pt x="434" y="1701"/>
                    <a:pt x="201" y="2268"/>
                  </a:cubicBezTo>
                  <a:cubicBezTo>
                    <a:pt x="67" y="2602"/>
                    <a:pt x="1" y="2936"/>
                    <a:pt x="1" y="3269"/>
                  </a:cubicBezTo>
                  <a:cubicBezTo>
                    <a:pt x="1" y="3569"/>
                    <a:pt x="67" y="3836"/>
                    <a:pt x="167" y="4103"/>
                  </a:cubicBezTo>
                  <a:cubicBezTo>
                    <a:pt x="382" y="4501"/>
                    <a:pt x="624" y="4674"/>
                    <a:pt x="662" y="4674"/>
                  </a:cubicBezTo>
                  <a:cubicBezTo>
                    <a:pt x="666" y="4674"/>
                    <a:pt x="668" y="4673"/>
                    <a:pt x="668" y="4670"/>
                  </a:cubicBezTo>
                  <a:cubicBezTo>
                    <a:pt x="534" y="4470"/>
                    <a:pt x="434" y="4270"/>
                    <a:pt x="334" y="4036"/>
                  </a:cubicBezTo>
                  <a:cubicBezTo>
                    <a:pt x="167" y="3469"/>
                    <a:pt x="167" y="2869"/>
                    <a:pt x="401" y="2335"/>
                  </a:cubicBezTo>
                  <a:cubicBezTo>
                    <a:pt x="634" y="1701"/>
                    <a:pt x="968" y="1134"/>
                    <a:pt x="1168" y="734"/>
                  </a:cubicBezTo>
                  <a:cubicBezTo>
                    <a:pt x="1302" y="501"/>
                    <a:pt x="1368" y="267"/>
                    <a:pt x="140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61"/>
            <p:cNvSpPr/>
            <p:nvPr/>
          </p:nvSpPr>
          <p:spPr>
            <a:xfrm>
              <a:off x="2951450" y="3095150"/>
              <a:ext cx="31700" cy="124300"/>
            </a:xfrm>
            <a:custGeom>
              <a:rect b="b" l="l" r="r" t="t"/>
              <a:pathLst>
                <a:path extrusionOk="0" h="4972" w="1268">
                  <a:moveTo>
                    <a:pt x="1268" y="1"/>
                  </a:moveTo>
                  <a:lnTo>
                    <a:pt x="1268" y="1"/>
                  </a:lnTo>
                  <a:cubicBezTo>
                    <a:pt x="1068" y="168"/>
                    <a:pt x="901" y="368"/>
                    <a:pt x="768" y="601"/>
                  </a:cubicBezTo>
                  <a:cubicBezTo>
                    <a:pt x="434" y="1135"/>
                    <a:pt x="200" y="1735"/>
                    <a:pt x="134" y="2369"/>
                  </a:cubicBezTo>
                  <a:cubicBezTo>
                    <a:pt x="34" y="3003"/>
                    <a:pt x="67" y="3637"/>
                    <a:pt x="200" y="4237"/>
                  </a:cubicBezTo>
                  <a:cubicBezTo>
                    <a:pt x="234" y="4504"/>
                    <a:pt x="334" y="4771"/>
                    <a:pt x="501" y="4971"/>
                  </a:cubicBezTo>
                  <a:cubicBezTo>
                    <a:pt x="0" y="3270"/>
                    <a:pt x="301" y="1469"/>
                    <a:pt x="126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61"/>
            <p:cNvSpPr/>
            <p:nvPr/>
          </p:nvSpPr>
          <p:spPr>
            <a:xfrm>
              <a:off x="3074875" y="3086825"/>
              <a:ext cx="32550" cy="75075"/>
            </a:xfrm>
            <a:custGeom>
              <a:rect b="b" l="l" r="r" t="t"/>
              <a:pathLst>
                <a:path extrusionOk="0" h="3003" w="1302">
                  <a:moveTo>
                    <a:pt x="1301" y="0"/>
                  </a:moveTo>
                  <a:cubicBezTo>
                    <a:pt x="1234" y="0"/>
                    <a:pt x="1068" y="701"/>
                    <a:pt x="734" y="1535"/>
                  </a:cubicBezTo>
                  <a:cubicBezTo>
                    <a:pt x="400" y="2335"/>
                    <a:pt x="0" y="2969"/>
                    <a:pt x="67" y="3002"/>
                  </a:cubicBezTo>
                  <a:cubicBezTo>
                    <a:pt x="801" y="2168"/>
                    <a:pt x="1268" y="1101"/>
                    <a:pt x="130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61"/>
            <p:cNvSpPr/>
            <p:nvPr/>
          </p:nvSpPr>
          <p:spPr>
            <a:xfrm>
              <a:off x="2908925" y="3119350"/>
              <a:ext cx="20875" cy="83400"/>
            </a:xfrm>
            <a:custGeom>
              <a:rect b="b" l="l" r="r" t="t"/>
              <a:pathLst>
                <a:path extrusionOk="0" h="3336" w="835">
                  <a:moveTo>
                    <a:pt x="801" y="0"/>
                  </a:moveTo>
                  <a:cubicBezTo>
                    <a:pt x="234" y="1001"/>
                    <a:pt x="0" y="2202"/>
                    <a:pt x="200" y="3336"/>
                  </a:cubicBezTo>
                  <a:cubicBezTo>
                    <a:pt x="267" y="3336"/>
                    <a:pt x="267" y="2602"/>
                    <a:pt x="434" y="1668"/>
                  </a:cubicBezTo>
                  <a:cubicBezTo>
                    <a:pt x="567" y="734"/>
                    <a:pt x="834" y="34"/>
                    <a:pt x="80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61"/>
            <p:cNvSpPr/>
            <p:nvPr/>
          </p:nvSpPr>
          <p:spPr>
            <a:xfrm>
              <a:off x="2356850" y="3241225"/>
              <a:ext cx="1012425" cy="788075"/>
            </a:xfrm>
            <a:custGeom>
              <a:rect b="b" l="l" r="r" t="t"/>
              <a:pathLst>
                <a:path extrusionOk="0" h="31523" w="40497">
                  <a:moveTo>
                    <a:pt x="6377" y="1"/>
                  </a:moveTo>
                  <a:cubicBezTo>
                    <a:pt x="5548" y="1"/>
                    <a:pt x="4806" y="589"/>
                    <a:pt x="4637" y="1463"/>
                  </a:cubicBezTo>
                  <a:lnTo>
                    <a:pt x="201" y="21944"/>
                  </a:lnTo>
                  <a:cubicBezTo>
                    <a:pt x="1" y="22912"/>
                    <a:pt x="601" y="23879"/>
                    <a:pt x="1568" y="24113"/>
                  </a:cubicBezTo>
                  <a:lnTo>
                    <a:pt x="33491" y="31485"/>
                  </a:lnTo>
                  <a:cubicBezTo>
                    <a:pt x="33621" y="31510"/>
                    <a:pt x="33749" y="31523"/>
                    <a:pt x="33876" y="31523"/>
                  </a:cubicBezTo>
                  <a:cubicBezTo>
                    <a:pt x="34730" y="31523"/>
                    <a:pt x="35489" y="30955"/>
                    <a:pt x="35693" y="30084"/>
                  </a:cubicBezTo>
                  <a:lnTo>
                    <a:pt x="40296" y="10069"/>
                  </a:lnTo>
                  <a:cubicBezTo>
                    <a:pt x="40496" y="9102"/>
                    <a:pt x="39896" y="8134"/>
                    <a:pt x="38928" y="7901"/>
                  </a:cubicBezTo>
                  <a:lnTo>
                    <a:pt x="15045" y="2063"/>
                  </a:lnTo>
                  <a:lnTo>
                    <a:pt x="6839" y="62"/>
                  </a:lnTo>
                  <a:cubicBezTo>
                    <a:pt x="6684" y="21"/>
                    <a:pt x="6529" y="1"/>
                    <a:pt x="637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p61"/>
            <p:cNvSpPr/>
            <p:nvPr/>
          </p:nvSpPr>
          <p:spPr>
            <a:xfrm>
              <a:off x="2475275" y="3301150"/>
              <a:ext cx="875650" cy="221000"/>
            </a:xfrm>
            <a:custGeom>
              <a:rect b="b" l="l" r="r" t="t"/>
              <a:pathLst>
                <a:path extrusionOk="0" h="8840" w="35026">
                  <a:moveTo>
                    <a:pt x="0" y="0"/>
                  </a:moveTo>
                  <a:cubicBezTo>
                    <a:pt x="134" y="33"/>
                    <a:pt x="234" y="67"/>
                    <a:pt x="367" y="100"/>
                  </a:cubicBezTo>
                  <a:lnTo>
                    <a:pt x="1401" y="300"/>
                  </a:lnTo>
                  <a:lnTo>
                    <a:pt x="5171" y="1134"/>
                  </a:lnTo>
                  <a:cubicBezTo>
                    <a:pt x="8373" y="1835"/>
                    <a:pt x="12776" y="2802"/>
                    <a:pt x="17613" y="4070"/>
                  </a:cubicBezTo>
                  <a:cubicBezTo>
                    <a:pt x="22450" y="5304"/>
                    <a:pt x="26786" y="6505"/>
                    <a:pt x="29955" y="7405"/>
                  </a:cubicBezTo>
                  <a:lnTo>
                    <a:pt x="33658" y="8473"/>
                  </a:lnTo>
                  <a:lnTo>
                    <a:pt x="34692" y="8773"/>
                  </a:lnTo>
                  <a:cubicBezTo>
                    <a:pt x="34792" y="8806"/>
                    <a:pt x="34925" y="8840"/>
                    <a:pt x="35025" y="8840"/>
                  </a:cubicBezTo>
                  <a:cubicBezTo>
                    <a:pt x="34925" y="8806"/>
                    <a:pt x="34792" y="8740"/>
                    <a:pt x="34692" y="8706"/>
                  </a:cubicBezTo>
                  <a:lnTo>
                    <a:pt x="33691" y="8373"/>
                  </a:lnTo>
                  <a:cubicBezTo>
                    <a:pt x="32824" y="8106"/>
                    <a:pt x="31556" y="7706"/>
                    <a:pt x="29988" y="7239"/>
                  </a:cubicBezTo>
                  <a:cubicBezTo>
                    <a:pt x="26853" y="6305"/>
                    <a:pt x="22516" y="5070"/>
                    <a:pt x="17680" y="3836"/>
                  </a:cubicBezTo>
                  <a:cubicBezTo>
                    <a:pt x="12843" y="2635"/>
                    <a:pt x="8406" y="1635"/>
                    <a:pt x="5204" y="967"/>
                  </a:cubicBezTo>
                  <a:cubicBezTo>
                    <a:pt x="3603" y="634"/>
                    <a:pt x="2302" y="400"/>
                    <a:pt x="1401" y="234"/>
                  </a:cubicBezTo>
                  <a:lnTo>
                    <a:pt x="367" y="33"/>
                  </a:lnTo>
                  <a:cubicBezTo>
                    <a:pt x="267" y="0"/>
                    <a:pt x="134" y="0"/>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 name="Google Shape;2037;p61"/>
            <p:cNvSpPr/>
            <p:nvPr/>
          </p:nvSpPr>
          <p:spPr>
            <a:xfrm>
              <a:off x="2993150" y="2454700"/>
              <a:ext cx="217675" cy="461200"/>
            </a:xfrm>
            <a:custGeom>
              <a:rect b="b" l="l" r="r" t="t"/>
              <a:pathLst>
                <a:path extrusionOk="0" h="18448" w="8707">
                  <a:moveTo>
                    <a:pt x="1535" y="0"/>
                  </a:moveTo>
                  <a:lnTo>
                    <a:pt x="0" y="18447"/>
                  </a:lnTo>
                  <a:lnTo>
                    <a:pt x="5471" y="18447"/>
                  </a:lnTo>
                  <a:lnTo>
                    <a:pt x="8706" y="1068"/>
                  </a:lnTo>
                  <a:lnTo>
                    <a:pt x="15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8" name="Google Shape;2038;p61"/>
            <p:cNvSpPr/>
            <p:nvPr/>
          </p:nvSpPr>
          <p:spPr>
            <a:xfrm>
              <a:off x="3043175" y="1841675"/>
              <a:ext cx="306075" cy="30725"/>
            </a:xfrm>
            <a:custGeom>
              <a:rect b="b" l="l" r="r" t="t"/>
              <a:pathLst>
                <a:path extrusionOk="0" h="1229" w="12243">
                  <a:moveTo>
                    <a:pt x="12232" y="0"/>
                  </a:moveTo>
                  <a:cubicBezTo>
                    <a:pt x="12142" y="0"/>
                    <a:pt x="11494" y="188"/>
                    <a:pt x="10475" y="404"/>
                  </a:cubicBezTo>
                  <a:cubicBezTo>
                    <a:pt x="8710" y="819"/>
                    <a:pt x="6906" y="1015"/>
                    <a:pt x="5096" y="1015"/>
                  </a:cubicBezTo>
                  <a:cubicBezTo>
                    <a:pt x="3998" y="1015"/>
                    <a:pt x="2898" y="943"/>
                    <a:pt x="1802" y="804"/>
                  </a:cubicBezTo>
                  <a:cubicBezTo>
                    <a:pt x="798" y="683"/>
                    <a:pt x="127" y="533"/>
                    <a:pt x="17" y="533"/>
                  </a:cubicBezTo>
                  <a:cubicBezTo>
                    <a:pt x="6" y="533"/>
                    <a:pt x="1" y="535"/>
                    <a:pt x="1" y="538"/>
                  </a:cubicBezTo>
                  <a:cubicBezTo>
                    <a:pt x="134" y="604"/>
                    <a:pt x="301" y="671"/>
                    <a:pt x="468" y="671"/>
                  </a:cubicBezTo>
                  <a:cubicBezTo>
                    <a:pt x="768" y="771"/>
                    <a:pt x="1235" y="871"/>
                    <a:pt x="1769" y="938"/>
                  </a:cubicBezTo>
                  <a:cubicBezTo>
                    <a:pt x="2890" y="1142"/>
                    <a:pt x="4011" y="1229"/>
                    <a:pt x="5132" y="1229"/>
                  </a:cubicBezTo>
                  <a:cubicBezTo>
                    <a:pt x="5479" y="1229"/>
                    <a:pt x="5825" y="1221"/>
                    <a:pt x="6172" y="1205"/>
                  </a:cubicBezTo>
                  <a:cubicBezTo>
                    <a:pt x="7639" y="1138"/>
                    <a:pt x="9107" y="938"/>
                    <a:pt x="10508" y="571"/>
                  </a:cubicBezTo>
                  <a:cubicBezTo>
                    <a:pt x="11075" y="438"/>
                    <a:pt x="11509" y="304"/>
                    <a:pt x="11809" y="204"/>
                  </a:cubicBezTo>
                  <a:cubicBezTo>
                    <a:pt x="11942" y="137"/>
                    <a:pt x="12109" y="71"/>
                    <a:pt x="12243" y="4"/>
                  </a:cubicBezTo>
                  <a:cubicBezTo>
                    <a:pt x="12243" y="1"/>
                    <a:pt x="12239" y="0"/>
                    <a:pt x="12232" y="0"/>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61"/>
            <p:cNvSpPr/>
            <p:nvPr/>
          </p:nvSpPr>
          <p:spPr>
            <a:xfrm>
              <a:off x="3044850" y="2069425"/>
              <a:ext cx="250200" cy="25050"/>
            </a:xfrm>
            <a:custGeom>
              <a:rect b="b" l="l" r="r" t="t"/>
              <a:pathLst>
                <a:path extrusionOk="0" h="1002" w="10008">
                  <a:moveTo>
                    <a:pt x="0" y="0"/>
                  </a:moveTo>
                  <a:lnTo>
                    <a:pt x="0" y="0"/>
                  </a:lnTo>
                  <a:cubicBezTo>
                    <a:pt x="134" y="67"/>
                    <a:pt x="267" y="101"/>
                    <a:pt x="401" y="101"/>
                  </a:cubicBezTo>
                  <a:cubicBezTo>
                    <a:pt x="634" y="167"/>
                    <a:pt x="1001" y="234"/>
                    <a:pt x="1435" y="334"/>
                  </a:cubicBezTo>
                  <a:cubicBezTo>
                    <a:pt x="2335" y="501"/>
                    <a:pt x="3570" y="668"/>
                    <a:pt x="4971" y="801"/>
                  </a:cubicBezTo>
                  <a:cubicBezTo>
                    <a:pt x="6338" y="934"/>
                    <a:pt x="7606" y="1001"/>
                    <a:pt x="8506" y="1001"/>
                  </a:cubicBezTo>
                  <a:lnTo>
                    <a:pt x="9607" y="1001"/>
                  </a:lnTo>
                  <a:cubicBezTo>
                    <a:pt x="9741" y="1001"/>
                    <a:pt x="9874" y="1001"/>
                    <a:pt x="10007" y="968"/>
                  </a:cubicBezTo>
                  <a:cubicBezTo>
                    <a:pt x="9507" y="901"/>
                    <a:pt x="9007" y="868"/>
                    <a:pt x="8540" y="868"/>
                  </a:cubicBezTo>
                  <a:cubicBezTo>
                    <a:pt x="7606" y="801"/>
                    <a:pt x="6372" y="734"/>
                    <a:pt x="5004" y="601"/>
                  </a:cubicBezTo>
                  <a:cubicBezTo>
                    <a:pt x="3603" y="467"/>
                    <a:pt x="2369" y="301"/>
                    <a:pt x="1468" y="167"/>
                  </a:cubicBezTo>
                  <a:cubicBezTo>
                    <a:pt x="1001" y="101"/>
                    <a:pt x="501" y="34"/>
                    <a:pt x="0" y="0"/>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61"/>
            <p:cNvSpPr/>
            <p:nvPr/>
          </p:nvSpPr>
          <p:spPr>
            <a:xfrm>
              <a:off x="3040675" y="2329500"/>
              <a:ext cx="231025" cy="30500"/>
            </a:xfrm>
            <a:custGeom>
              <a:rect b="b" l="l" r="r" t="t"/>
              <a:pathLst>
                <a:path extrusionOk="0" h="1220" w="9241">
                  <a:moveTo>
                    <a:pt x="11" y="1"/>
                  </a:moveTo>
                  <a:cubicBezTo>
                    <a:pt x="4" y="1"/>
                    <a:pt x="1" y="2"/>
                    <a:pt x="1" y="5"/>
                  </a:cubicBezTo>
                  <a:cubicBezTo>
                    <a:pt x="1" y="5"/>
                    <a:pt x="101" y="72"/>
                    <a:pt x="334" y="172"/>
                  </a:cubicBezTo>
                  <a:cubicBezTo>
                    <a:pt x="534" y="272"/>
                    <a:pt x="868" y="405"/>
                    <a:pt x="1268" y="539"/>
                  </a:cubicBezTo>
                  <a:cubicBezTo>
                    <a:pt x="2336" y="872"/>
                    <a:pt x="3436" y="1106"/>
                    <a:pt x="4570" y="1172"/>
                  </a:cubicBezTo>
                  <a:cubicBezTo>
                    <a:pt x="4923" y="1204"/>
                    <a:pt x="5280" y="1219"/>
                    <a:pt x="5637" y="1219"/>
                  </a:cubicBezTo>
                  <a:cubicBezTo>
                    <a:pt x="6395" y="1219"/>
                    <a:pt x="7158" y="1152"/>
                    <a:pt x="7906" y="1039"/>
                  </a:cubicBezTo>
                  <a:cubicBezTo>
                    <a:pt x="8240" y="972"/>
                    <a:pt x="8573" y="906"/>
                    <a:pt x="8907" y="805"/>
                  </a:cubicBezTo>
                  <a:cubicBezTo>
                    <a:pt x="9040" y="772"/>
                    <a:pt x="9140" y="739"/>
                    <a:pt x="9240" y="672"/>
                  </a:cubicBezTo>
                  <a:cubicBezTo>
                    <a:pt x="9240" y="668"/>
                    <a:pt x="9235" y="667"/>
                    <a:pt x="9224" y="667"/>
                  </a:cubicBezTo>
                  <a:cubicBezTo>
                    <a:pt x="9130" y="667"/>
                    <a:pt x="8655" y="783"/>
                    <a:pt x="7940" y="872"/>
                  </a:cubicBezTo>
                  <a:cubicBezTo>
                    <a:pt x="7183" y="961"/>
                    <a:pt x="6442" y="1006"/>
                    <a:pt x="5706" y="1006"/>
                  </a:cubicBezTo>
                  <a:cubicBezTo>
                    <a:pt x="5338" y="1006"/>
                    <a:pt x="4971" y="994"/>
                    <a:pt x="4604" y="972"/>
                  </a:cubicBezTo>
                  <a:cubicBezTo>
                    <a:pt x="3470" y="872"/>
                    <a:pt x="2402" y="672"/>
                    <a:pt x="1335" y="372"/>
                  </a:cubicBezTo>
                  <a:cubicBezTo>
                    <a:pt x="572" y="158"/>
                    <a:pt x="89" y="1"/>
                    <a:pt x="11" y="1"/>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61"/>
            <p:cNvSpPr/>
            <p:nvPr/>
          </p:nvSpPr>
          <p:spPr>
            <a:xfrm>
              <a:off x="3274175" y="2156975"/>
              <a:ext cx="403650" cy="67900"/>
            </a:xfrm>
            <a:custGeom>
              <a:rect b="b" l="l" r="r" t="t"/>
              <a:pathLst>
                <a:path extrusionOk="0" h="2716" w="16146">
                  <a:moveTo>
                    <a:pt x="16145" y="1"/>
                  </a:moveTo>
                  <a:lnTo>
                    <a:pt x="16145" y="1"/>
                  </a:lnTo>
                  <a:cubicBezTo>
                    <a:pt x="15945" y="68"/>
                    <a:pt x="15745" y="134"/>
                    <a:pt x="15545" y="234"/>
                  </a:cubicBezTo>
                  <a:cubicBezTo>
                    <a:pt x="15145" y="401"/>
                    <a:pt x="14578" y="601"/>
                    <a:pt x="13877" y="835"/>
                  </a:cubicBezTo>
                  <a:cubicBezTo>
                    <a:pt x="13177" y="1102"/>
                    <a:pt x="12343" y="1369"/>
                    <a:pt x="11375" y="1602"/>
                  </a:cubicBezTo>
                  <a:cubicBezTo>
                    <a:pt x="10408" y="1869"/>
                    <a:pt x="9374" y="2069"/>
                    <a:pt x="8240" y="2236"/>
                  </a:cubicBezTo>
                  <a:cubicBezTo>
                    <a:pt x="7172" y="2369"/>
                    <a:pt x="6105" y="2469"/>
                    <a:pt x="5037" y="2503"/>
                  </a:cubicBezTo>
                  <a:cubicBezTo>
                    <a:pt x="4744" y="2513"/>
                    <a:pt x="4460" y="2517"/>
                    <a:pt x="4186" y="2517"/>
                  </a:cubicBezTo>
                  <a:cubicBezTo>
                    <a:pt x="3523" y="2517"/>
                    <a:pt x="2921" y="2493"/>
                    <a:pt x="2402" y="2469"/>
                  </a:cubicBezTo>
                  <a:cubicBezTo>
                    <a:pt x="1668" y="2436"/>
                    <a:pt x="1068" y="2369"/>
                    <a:pt x="634" y="2336"/>
                  </a:cubicBezTo>
                  <a:cubicBezTo>
                    <a:pt x="434" y="2303"/>
                    <a:pt x="201" y="2269"/>
                    <a:pt x="1" y="2269"/>
                  </a:cubicBezTo>
                  <a:cubicBezTo>
                    <a:pt x="201" y="2336"/>
                    <a:pt x="401" y="2403"/>
                    <a:pt x="634" y="2403"/>
                  </a:cubicBezTo>
                  <a:cubicBezTo>
                    <a:pt x="1035" y="2503"/>
                    <a:pt x="1635" y="2569"/>
                    <a:pt x="2402" y="2636"/>
                  </a:cubicBezTo>
                  <a:cubicBezTo>
                    <a:pt x="3037" y="2685"/>
                    <a:pt x="3690" y="2716"/>
                    <a:pt x="4334" y="2716"/>
                  </a:cubicBezTo>
                  <a:cubicBezTo>
                    <a:pt x="4570" y="2716"/>
                    <a:pt x="4805" y="2712"/>
                    <a:pt x="5037" y="2703"/>
                  </a:cubicBezTo>
                  <a:cubicBezTo>
                    <a:pt x="7206" y="2670"/>
                    <a:pt x="9341" y="2369"/>
                    <a:pt x="11442" y="1802"/>
                  </a:cubicBezTo>
                  <a:cubicBezTo>
                    <a:pt x="12276" y="1569"/>
                    <a:pt x="13110" y="1302"/>
                    <a:pt x="13944" y="1002"/>
                  </a:cubicBezTo>
                  <a:cubicBezTo>
                    <a:pt x="14644" y="735"/>
                    <a:pt x="15211" y="501"/>
                    <a:pt x="15578" y="301"/>
                  </a:cubicBezTo>
                  <a:cubicBezTo>
                    <a:pt x="15778" y="201"/>
                    <a:pt x="15979" y="101"/>
                    <a:pt x="16145" y="1"/>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p61"/>
            <p:cNvSpPr/>
            <p:nvPr/>
          </p:nvSpPr>
          <p:spPr>
            <a:xfrm>
              <a:off x="3333375" y="1845100"/>
              <a:ext cx="341950" cy="85925"/>
            </a:xfrm>
            <a:custGeom>
              <a:rect b="b" l="l" r="r" t="t"/>
              <a:pathLst>
                <a:path extrusionOk="0" h="3437" w="13678">
                  <a:moveTo>
                    <a:pt x="13677" y="0"/>
                  </a:moveTo>
                  <a:cubicBezTo>
                    <a:pt x="13511" y="0"/>
                    <a:pt x="13310" y="34"/>
                    <a:pt x="13144" y="100"/>
                  </a:cubicBezTo>
                  <a:lnTo>
                    <a:pt x="11676" y="501"/>
                  </a:lnTo>
                  <a:cubicBezTo>
                    <a:pt x="10442" y="834"/>
                    <a:pt x="8740" y="1268"/>
                    <a:pt x="6839" y="1735"/>
                  </a:cubicBezTo>
                  <a:cubicBezTo>
                    <a:pt x="4971" y="2235"/>
                    <a:pt x="3237" y="2636"/>
                    <a:pt x="2002" y="2902"/>
                  </a:cubicBezTo>
                  <a:lnTo>
                    <a:pt x="535" y="3269"/>
                  </a:lnTo>
                  <a:cubicBezTo>
                    <a:pt x="334" y="3303"/>
                    <a:pt x="168" y="3336"/>
                    <a:pt x="1" y="3436"/>
                  </a:cubicBezTo>
                  <a:cubicBezTo>
                    <a:pt x="168" y="3403"/>
                    <a:pt x="368" y="3403"/>
                    <a:pt x="535" y="3336"/>
                  </a:cubicBezTo>
                  <a:cubicBezTo>
                    <a:pt x="902" y="3303"/>
                    <a:pt x="1402" y="3203"/>
                    <a:pt x="2036" y="3069"/>
                  </a:cubicBezTo>
                  <a:cubicBezTo>
                    <a:pt x="3270" y="2802"/>
                    <a:pt x="5004" y="2435"/>
                    <a:pt x="6906" y="1968"/>
                  </a:cubicBezTo>
                  <a:cubicBezTo>
                    <a:pt x="8807" y="1468"/>
                    <a:pt x="10508" y="1001"/>
                    <a:pt x="11709" y="634"/>
                  </a:cubicBezTo>
                  <a:cubicBezTo>
                    <a:pt x="12343" y="467"/>
                    <a:pt x="12843" y="301"/>
                    <a:pt x="13177" y="200"/>
                  </a:cubicBezTo>
                  <a:cubicBezTo>
                    <a:pt x="13344" y="134"/>
                    <a:pt x="13511" y="67"/>
                    <a:pt x="13677" y="0"/>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61"/>
            <p:cNvSpPr/>
            <p:nvPr/>
          </p:nvSpPr>
          <p:spPr>
            <a:xfrm>
              <a:off x="3330875" y="1679975"/>
              <a:ext cx="269400" cy="53400"/>
            </a:xfrm>
            <a:custGeom>
              <a:rect b="b" l="l" r="r" t="t"/>
              <a:pathLst>
                <a:path extrusionOk="0" h="2136" w="10776">
                  <a:moveTo>
                    <a:pt x="10775" y="1"/>
                  </a:moveTo>
                  <a:cubicBezTo>
                    <a:pt x="10642" y="1"/>
                    <a:pt x="10508" y="1"/>
                    <a:pt x="10375" y="34"/>
                  </a:cubicBezTo>
                  <a:cubicBezTo>
                    <a:pt x="10108" y="34"/>
                    <a:pt x="9708" y="101"/>
                    <a:pt x="9207" y="167"/>
                  </a:cubicBezTo>
                  <a:cubicBezTo>
                    <a:pt x="8207" y="301"/>
                    <a:pt x="6839" y="501"/>
                    <a:pt x="5371" y="801"/>
                  </a:cubicBezTo>
                  <a:cubicBezTo>
                    <a:pt x="3870" y="1101"/>
                    <a:pt x="2536" y="1402"/>
                    <a:pt x="1569" y="1668"/>
                  </a:cubicBezTo>
                  <a:cubicBezTo>
                    <a:pt x="1068" y="1769"/>
                    <a:pt x="701" y="1902"/>
                    <a:pt x="434" y="1969"/>
                  </a:cubicBezTo>
                  <a:cubicBezTo>
                    <a:pt x="268" y="2002"/>
                    <a:pt x="134" y="2035"/>
                    <a:pt x="1" y="2135"/>
                  </a:cubicBezTo>
                  <a:cubicBezTo>
                    <a:pt x="134" y="2102"/>
                    <a:pt x="301" y="2102"/>
                    <a:pt x="434" y="2069"/>
                  </a:cubicBezTo>
                  <a:lnTo>
                    <a:pt x="1569" y="1802"/>
                  </a:lnTo>
                  <a:cubicBezTo>
                    <a:pt x="2569" y="1602"/>
                    <a:pt x="3904" y="1302"/>
                    <a:pt x="5371" y="1001"/>
                  </a:cubicBezTo>
                  <a:cubicBezTo>
                    <a:pt x="6872" y="734"/>
                    <a:pt x="8240" y="468"/>
                    <a:pt x="9207" y="301"/>
                  </a:cubicBezTo>
                  <a:lnTo>
                    <a:pt x="10375" y="101"/>
                  </a:lnTo>
                  <a:cubicBezTo>
                    <a:pt x="10508" y="101"/>
                    <a:pt x="10642" y="34"/>
                    <a:pt x="10775" y="1"/>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61"/>
            <p:cNvSpPr/>
            <p:nvPr/>
          </p:nvSpPr>
          <p:spPr>
            <a:xfrm>
              <a:off x="3204950" y="1558225"/>
              <a:ext cx="70925" cy="70925"/>
            </a:xfrm>
            <a:custGeom>
              <a:rect b="b" l="l" r="r" t="t"/>
              <a:pathLst>
                <a:path extrusionOk="0" h="2837" w="2837">
                  <a:moveTo>
                    <a:pt x="2803" y="0"/>
                  </a:moveTo>
                  <a:lnTo>
                    <a:pt x="2803" y="0"/>
                  </a:lnTo>
                  <a:cubicBezTo>
                    <a:pt x="2202" y="267"/>
                    <a:pt x="1635" y="701"/>
                    <a:pt x="1202" y="1201"/>
                  </a:cubicBezTo>
                  <a:cubicBezTo>
                    <a:pt x="668" y="1668"/>
                    <a:pt x="268" y="2202"/>
                    <a:pt x="1" y="2836"/>
                  </a:cubicBezTo>
                  <a:cubicBezTo>
                    <a:pt x="2" y="2837"/>
                    <a:pt x="3" y="2837"/>
                    <a:pt x="4" y="2837"/>
                  </a:cubicBezTo>
                  <a:cubicBezTo>
                    <a:pt x="58" y="2837"/>
                    <a:pt x="585" y="2118"/>
                    <a:pt x="1335" y="1368"/>
                  </a:cubicBezTo>
                  <a:cubicBezTo>
                    <a:pt x="2102" y="568"/>
                    <a:pt x="2836" y="34"/>
                    <a:pt x="2803" y="0"/>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61"/>
            <p:cNvSpPr/>
            <p:nvPr/>
          </p:nvSpPr>
          <p:spPr>
            <a:xfrm>
              <a:off x="3243325" y="1472325"/>
              <a:ext cx="221850" cy="97600"/>
            </a:xfrm>
            <a:custGeom>
              <a:rect b="b" l="l" r="r" t="t"/>
              <a:pathLst>
                <a:path extrusionOk="0" h="3904" w="8874">
                  <a:moveTo>
                    <a:pt x="0" y="1"/>
                  </a:moveTo>
                  <a:cubicBezTo>
                    <a:pt x="67" y="101"/>
                    <a:pt x="167" y="167"/>
                    <a:pt x="301" y="234"/>
                  </a:cubicBezTo>
                  <a:cubicBezTo>
                    <a:pt x="501" y="401"/>
                    <a:pt x="801" y="568"/>
                    <a:pt x="1168" y="801"/>
                  </a:cubicBezTo>
                  <a:cubicBezTo>
                    <a:pt x="2169" y="1402"/>
                    <a:pt x="3169" y="1935"/>
                    <a:pt x="4237" y="2402"/>
                  </a:cubicBezTo>
                  <a:cubicBezTo>
                    <a:pt x="5304" y="2869"/>
                    <a:pt x="6372" y="3270"/>
                    <a:pt x="7472" y="3603"/>
                  </a:cubicBezTo>
                  <a:cubicBezTo>
                    <a:pt x="7906" y="3703"/>
                    <a:pt x="8273" y="3803"/>
                    <a:pt x="8506" y="3870"/>
                  </a:cubicBezTo>
                  <a:cubicBezTo>
                    <a:pt x="8606" y="3903"/>
                    <a:pt x="8740" y="3903"/>
                    <a:pt x="8873" y="3903"/>
                  </a:cubicBezTo>
                  <a:cubicBezTo>
                    <a:pt x="8440" y="3737"/>
                    <a:pt x="7973" y="3570"/>
                    <a:pt x="7539" y="3470"/>
                  </a:cubicBezTo>
                  <a:cubicBezTo>
                    <a:pt x="6705" y="3170"/>
                    <a:pt x="5538" y="2736"/>
                    <a:pt x="4337" y="2202"/>
                  </a:cubicBezTo>
                  <a:cubicBezTo>
                    <a:pt x="3103" y="1669"/>
                    <a:pt x="2002" y="1101"/>
                    <a:pt x="1235" y="668"/>
                  </a:cubicBezTo>
                  <a:cubicBezTo>
                    <a:pt x="834" y="434"/>
                    <a:pt x="434" y="201"/>
                    <a:pt x="0" y="1"/>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61"/>
            <p:cNvSpPr/>
            <p:nvPr/>
          </p:nvSpPr>
          <p:spPr>
            <a:xfrm>
              <a:off x="3307525" y="2407175"/>
              <a:ext cx="355275" cy="38475"/>
            </a:xfrm>
            <a:custGeom>
              <a:rect b="b" l="l" r="r" t="t"/>
              <a:pathLst>
                <a:path extrusionOk="0" h="1539" w="14211">
                  <a:moveTo>
                    <a:pt x="1" y="0"/>
                  </a:moveTo>
                  <a:cubicBezTo>
                    <a:pt x="168" y="100"/>
                    <a:pt x="334" y="134"/>
                    <a:pt x="535" y="200"/>
                  </a:cubicBezTo>
                  <a:cubicBezTo>
                    <a:pt x="901" y="300"/>
                    <a:pt x="1402" y="434"/>
                    <a:pt x="2036" y="601"/>
                  </a:cubicBezTo>
                  <a:cubicBezTo>
                    <a:pt x="3703" y="1034"/>
                    <a:pt x="5405" y="1334"/>
                    <a:pt x="7106" y="1468"/>
                  </a:cubicBezTo>
                  <a:cubicBezTo>
                    <a:pt x="7586" y="1515"/>
                    <a:pt x="8069" y="1538"/>
                    <a:pt x="8552" y="1538"/>
                  </a:cubicBezTo>
                  <a:cubicBezTo>
                    <a:pt x="9781" y="1538"/>
                    <a:pt x="11012" y="1388"/>
                    <a:pt x="12210" y="1101"/>
                  </a:cubicBezTo>
                  <a:cubicBezTo>
                    <a:pt x="12710" y="1001"/>
                    <a:pt x="13210" y="834"/>
                    <a:pt x="13677" y="634"/>
                  </a:cubicBezTo>
                  <a:cubicBezTo>
                    <a:pt x="13877" y="567"/>
                    <a:pt x="14044" y="467"/>
                    <a:pt x="14211" y="400"/>
                  </a:cubicBezTo>
                  <a:cubicBezTo>
                    <a:pt x="14011" y="400"/>
                    <a:pt x="13844" y="467"/>
                    <a:pt x="13677" y="500"/>
                  </a:cubicBezTo>
                  <a:cubicBezTo>
                    <a:pt x="13177" y="667"/>
                    <a:pt x="12677" y="834"/>
                    <a:pt x="12176" y="934"/>
                  </a:cubicBezTo>
                  <a:cubicBezTo>
                    <a:pt x="10985" y="1172"/>
                    <a:pt x="9777" y="1292"/>
                    <a:pt x="8563" y="1292"/>
                  </a:cubicBezTo>
                  <a:cubicBezTo>
                    <a:pt x="8078" y="1292"/>
                    <a:pt x="7592" y="1272"/>
                    <a:pt x="7106" y="1234"/>
                  </a:cubicBezTo>
                  <a:cubicBezTo>
                    <a:pt x="5405" y="1068"/>
                    <a:pt x="3737" y="801"/>
                    <a:pt x="2069" y="434"/>
                  </a:cubicBezTo>
                  <a:lnTo>
                    <a:pt x="568" y="100"/>
                  </a:lnTo>
                  <a:cubicBezTo>
                    <a:pt x="368" y="67"/>
                    <a:pt x="168" y="33"/>
                    <a:pt x="1" y="0"/>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61"/>
            <p:cNvSpPr/>
            <p:nvPr/>
          </p:nvSpPr>
          <p:spPr>
            <a:xfrm>
              <a:off x="2905575" y="1243000"/>
              <a:ext cx="242700" cy="88225"/>
            </a:xfrm>
            <a:custGeom>
              <a:rect b="b" l="l" r="r" t="t"/>
              <a:pathLst>
                <a:path extrusionOk="0" h="3529" w="9708">
                  <a:moveTo>
                    <a:pt x="9708" y="0"/>
                  </a:moveTo>
                  <a:lnTo>
                    <a:pt x="9708" y="0"/>
                  </a:lnTo>
                  <a:cubicBezTo>
                    <a:pt x="9374" y="434"/>
                    <a:pt x="9040" y="834"/>
                    <a:pt x="8674" y="1268"/>
                  </a:cubicBezTo>
                  <a:cubicBezTo>
                    <a:pt x="7360" y="2605"/>
                    <a:pt x="5583" y="3332"/>
                    <a:pt x="3775" y="3332"/>
                  </a:cubicBezTo>
                  <a:cubicBezTo>
                    <a:pt x="3012" y="3332"/>
                    <a:pt x="2244" y="3203"/>
                    <a:pt x="1502" y="2936"/>
                  </a:cubicBezTo>
                  <a:cubicBezTo>
                    <a:pt x="1001" y="2736"/>
                    <a:pt x="501" y="2502"/>
                    <a:pt x="1" y="2235"/>
                  </a:cubicBezTo>
                  <a:lnTo>
                    <a:pt x="1" y="2235"/>
                  </a:lnTo>
                  <a:cubicBezTo>
                    <a:pt x="101" y="2369"/>
                    <a:pt x="234" y="2436"/>
                    <a:pt x="368" y="2502"/>
                  </a:cubicBezTo>
                  <a:cubicBezTo>
                    <a:pt x="701" y="2736"/>
                    <a:pt x="1068" y="2936"/>
                    <a:pt x="1435" y="3069"/>
                  </a:cubicBezTo>
                  <a:cubicBezTo>
                    <a:pt x="2228" y="3378"/>
                    <a:pt x="3052" y="3528"/>
                    <a:pt x="3868" y="3528"/>
                  </a:cubicBezTo>
                  <a:cubicBezTo>
                    <a:pt x="5696" y="3528"/>
                    <a:pt x="7482" y="2775"/>
                    <a:pt x="8774" y="1368"/>
                  </a:cubicBezTo>
                  <a:cubicBezTo>
                    <a:pt x="9040" y="1101"/>
                    <a:pt x="9274" y="768"/>
                    <a:pt x="9507" y="401"/>
                  </a:cubicBezTo>
                  <a:cubicBezTo>
                    <a:pt x="9574" y="301"/>
                    <a:pt x="9641" y="134"/>
                    <a:pt x="970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61"/>
            <p:cNvSpPr/>
            <p:nvPr/>
          </p:nvSpPr>
          <p:spPr>
            <a:xfrm>
              <a:off x="2903075" y="1221325"/>
              <a:ext cx="239375" cy="53125"/>
            </a:xfrm>
            <a:custGeom>
              <a:rect b="b" l="l" r="r" t="t"/>
              <a:pathLst>
                <a:path extrusionOk="0" h="2125" w="9575">
                  <a:moveTo>
                    <a:pt x="9574" y="0"/>
                  </a:moveTo>
                  <a:lnTo>
                    <a:pt x="9574" y="0"/>
                  </a:lnTo>
                  <a:cubicBezTo>
                    <a:pt x="9241" y="367"/>
                    <a:pt x="8907" y="734"/>
                    <a:pt x="8507" y="1034"/>
                  </a:cubicBezTo>
                  <a:cubicBezTo>
                    <a:pt x="8073" y="1368"/>
                    <a:pt x="7573" y="1601"/>
                    <a:pt x="7072" y="1735"/>
                  </a:cubicBezTo>
                  <a:cubicBezTo>
                    <a:pt x="6676" y="1839"/>
                    <a:pt x="6267" y="1891"/>
                    <a:pt x="5853" y="1891"/>
                  </a:cubicBezTo>
                  <a:cubicBezTo>
                    <a:pt x="5605" y="1891"/>
                    <a:pt x="5354" y="1872"/>
                    <a:pt x="5104" y="1835"/>
                  </a:cubicBezTo>
                  <a:cubicBezTo>
                    <a:pt x="4404" y="1735"/>
                    <a:pt x="3770" y="1535"/>
                    <a:pt x="3136" y="1401"/>
                  </a:cubicBezTo>
                  <a:cubicBezTo>
                    <a:pt x="2602" y="1268"/>
                    <a:pt x="2069" y="1168"/>
                    <a:pt x="1502" y="1134"/>
                  </a:cubicBezTo>
                  <a:cubicBezTo>
                    <a:pt x="1410" y="1126"/>
                    <a:pt x="1318" y="1122"/>
                    <a:pt x="1226" y="1122"/>
                  </a:cubicBezTo>
                  <a:cubicBezTo>
                    <a:pt x="951" y="1122"/>
                    <a:pt x="676" y="1159"/>
                    <a:pt x="401" y="1234"/>
                  </a:cubicBezTo>
                  <a:cubicBezTo>
                    <a:pt x="267" y="1268"/>
                    <a:pt x="134" y="1301"/>
                    <a:pt x="1" y="1368"/>
                  </a:cubicBezTo>
                  <a:cubicBezTo>
                    <a:pt x="367" y="1319"/>
                    <a:pt x="733" y="1288"/>
                    <a:pt x="1099" y="1288"/>
                  </a:cubicBezTo>
                  <a:cubicBezTo>
                    <a:pt x="1234" y="1288"/>
                    <a:pt x="1368" y="1292"/>
                    <a:pt x="1502" y="1301"/>
                  </a:cubicBezTo>
                  <a:cubicBezTo>
                    <a:pt x="2035" y="1368"/>
                    <a:pt x="2569" y="1468"/>
                    <a:pt x="3103" y="1601"/>
                  </a:cubicBezTo>
                  <a:cubicBezTo>
                    <a:pt x="3737" y="1801"/>
                    <a:pt x="4404" y="1935"/>
                    <a:pt x="5071" y="2068"/>
                  </a:cubicBezTo>
                  <a:cubicBezTo>
                    <a:pt x="5321" y="2106"/>
                    <a:pt x="5576" y="2125"/>
                    <a:pt x="5832" y="2125"/>
                  </a:cubicBezTo>
                  <a:cubicBezTo>
                    <a:pt x="6259" y="2125"/>
                    <a:pt x="6689" y="2072"/>
                    <a:pt x="7106" y="1968"/>
                  </a:cubicBezTo>
                  <a:cubicBezTo>
                    <a:pt x="7639" y="1801"/>
                    <a:pt x="8173" y="1535"/>
                    <a:pt x="8607" y="1201"/>
                  </a:cubicBezTo>
                  <a:cubicBezTo>
                    <a:pt x="8907" y="934"/>
                    <a:pt x="9140" y="667"/>
                    <a:pt x="9374" y="367"/>
                  </a:cubicBezTo>
                  <a:cubicBezTo>
                    <a:pt x="9474" y="234"/>
                    <a:pt x="9541" y="134"/>
                    <a:pt x="957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61"/>
            <p:cNvSpPr/>
            <p:nvPr/>
          </p:nvSpPr>
          <p:spPr>
            <a:xfrm>
              <a:off x="1949275" y="4483925"/>
              <a:ext cx="167425" cy="361675"/>
            </a:xfrm>
            <a:custGeom>
              <a:rect b="b" l="l" r="r" t="t"/>
              <a:pathLst>
                <a:path extrusionOk="0" h="14467" w="6697">
                  <a:moveTo>
                    <a:pt x="3273" y="1"/>
                  </a:moveTo>
                  <a:cubicBezTo>
                    <a:pt x="1136" y="1"/>
                    <a:pt x="1" y="4796"/>
                    <a:pt x="226" y="7428"/>
                  </a:cubicBezTo>
                  <a:cubicBezTo>
                    <a:pt x="392" y="9163"/>
                    <a:pt x="893" y="12532"/>
                    <a:pt x="3128" y="14467"/>
                  </a:cubicBezTo>
                  <a:cubicBezTo>
                    <a:pt x="4729" y="12365"/>
                    <a:pt x="6230" y="9697"/>
                    <a:pt x="6497" y="7095"/>
                  </a:cubicBezTo>
                  <a:cubicBezTo>
                    <a:pt x="6697" y="5727"/>
                    <a:pt x="6597" y="4326"/>
                    <a:pt x="6163" y="3025"/>
                  </a:cubicBezTo>
                  <a:cubicBezTo>
                    <a:pt x="5729" y="1724"/>
                    <a:pt x="4762" y="623"/>
                    <a:pt x="3528" y="56"/>
                  </a:cubicBezTo>
                  <a:lnTo>
                    <a:pt x="3528" y="23"/>
                  </a:lnTo>
                  <a:cubicBezTo>
                    <a:pt x="3441" y="8"/>
                    <a:pt x="3356" y="1"/>
                    <a:pt x="327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61"/>
            <p:cNvSpPr/>
            <p:nvPr/>
          </p:nvSpPr>
          <p:spPr>
            <a:xfrm>
              <a:off x="2083325" y="4816675"/>
              <a:ext cx="205175" cy="142900"/>
            </a:xfrm>
            <a:custGeom>
              <a:rect b="b" l="l" r="r" t="t"/>
              <a:pathLst>
                <a:path extrusionOk="0" h="5716" w="8207">
                  <a:moveTo>
                    <a:pt x="5457" y="0"/>
                  </a:moveTo>
                  <a:cubicBezTo>
                    <a:pt x="4098" y="0"/>
                    <a:pt x="2772" y="468"/>
                    <a:pt x="1735" y="1357"/>
                  </a:cubicBezTo>
                  <a:cubicBezTo>
                    <a:pt x="534" y="2391"/>
                    <a:pt x="1" y="3959"/>
                    <a:pt x="334" y="5493"/>
                  </a:cubicBezTo>
                  <a:lnTo>
                    <a:pt x="301" y="5493"/>
                  </a:lnTo>
                  <a:cubicBezTo>
                    <a:pt x="826" y="5646"/>
                    <a:pt x="1346" y="5716"/>
                    <a:pt x="1862" y="5716"/>
                  </a:cubicBezTo>
                  <a:cubicBezTo>
                    <a:pt x="3475" y="5716"/>
                    <a:pt x="5031" y="5036"/>
                    <a:pt x="6472" y="4125"/>
                  </a:cubicBezTo>
                  <a:cubicBezTo>
                    <a:pt x="7039" y="3792"/>
                    <a:pt x="7539" y="3325"/>
                    <a:pt x="7873" y="2758"/>
                  </a:cubicBezTo>
                  <a:cubicBezTo>
                    <a:pt x="8206" y="2157"/>
                    <a:pt x="8173" y="1457"/>
                    <a:pt x="7839" y="856"/>
                  </a:cubicBezTo>
                  <a:cubicBezTo>
                    <a:pt x="7439" y="289"/>
                    <a:pt x="6672" y="89"/>
                    <a:pt x="5971" y="22"/>
                  </a:cubicBezTo>
                  <a:cubicBezTo>
                    <a:pt x="5800" y="8"/>
                    <a:pt x="5628" y="0"/>
                    <a:pt x="545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p61"/>
            <p:cNvSpPr/>
            <p:nvPr/>
          </p:nvSpPr>
          <p:spPr>
            <a:xfrm>
              <a:off x="2020775" y="4881650"/>
              <a:ext cx="176825" cy="274175"/>
            </a:xfrm>
            <a:custGeom>
              <a:rect b="b" l="l" r="r" t="t"/>
              <a:pathLst>
                <a:path extrusionOk="0" h="10967" w="7073">
                  <a:moveTo>
                    <a:pt x="7043" y="0"/>
                  </a:moveTo>
                  <a:cubicBezTo>
                    <a:pt x="7022" y="0"/>
                    <a:pt x="6989" y="9"/>
                    <a:pt x="6939" y="25"/>
                  </a:cubicBezTo>
                  <a:cubicBezTo>
                    <a:pt x="6839" y="59"/>
                    <a:pt x="6706" y="92"/>
                    <a:pt x="6539" y="125"/>
                  </a:cubicBezTo>
                  <a:cubicBezTo>
                    <a:pt x="6072" y="292"/>
                    <a:pt x="5605" y="492"/>
                    <a:pt x="5171" y="726"/>
                  </a:cubicBezTo>
                  <a:cubicBezTo>
                    <a:pt x="3770" y="1593"/>
                    <a:pt x="2603" y="2827"/>
                    <a:pt x="1835" y="4295"/>
                  </a:cubicBezTo>
                  <a:cubicBezTo>
                    <a:pt x="1102" y="5763"/>
                    <a:pt x="568" y="7331"/>
                    <a:pt x="334" y="8965"/>
                  </a:cubicBezTo>
                  <a:cubicBezTo>
                    <a:pt x="234" y="9532"/>
                    <a:pt x="134" y="10032"/>
                    <a:pt x="67" y="10433"/>
                  </a:cubicBezTo>
                  <a:cubicBezTo>
                    <a:pt x="34" y="10600"/>
                    <a:pt x="1" y="10766"/>
                    <a:pt x="1" y="10966"/>
                  </a:cubicBezTo>
                  <a:cubicBezTo>
                    <a:pt x="34" y="10800"/>
                    <a:pt x="101" y="10600"/>
                    <a:pt x="134" y="10433"/>
                  </a:cubicBezTo>
                  <a:cubicBezTo>
                    <a:pt x="234" y="10099"/>
                    <a:pt x="334" y="9599"/>
                    <a:pt x="468" y="8998"/>
                  </a:cubicBezTo>
                  <a:cubicBezTo>
                    <a:pt x="735" y="7397"/>
                    <a:pt x="1268" y="5829"/>
                    <a:pt x="2002" y="4395"/>
                  </a:cubicBezTo>
                  <a:cubicBezTo>
                    <a:pt x="2769" y="2961"/>
                    <a:pt x="3870" y="1760"/>
                    <a:pt x="5238" y="859"/>
                  </a:cubicBezTo>
                  <a:cubicBezTo>
                    <a:pt x="5805" y="526"/>
                    <a:pt x="6439" y="259"/>
                    <a:pt x="7072" y="25"/>
                  </a:cubicBezTo>
                  <a:cubicBezTo>
                    <a:pt x="7072" y="9"/>
                    <a:pt x="7064" y="0"/>
                    <a:pt x="704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61"/>
            <p:cNvSpPr/>
            <p:nvPr/>
          </p:nvSpPr>
          <p:spPr>
            <a:xfrm>
              <a:off x="2019950" y="4583725"/>
              <a:ext cx="10025" cy="582100"/>
            </a:xfrm>
            <a:custGeom>
              <a:rect b="b" l="l" r="r" t="t"/>
              <a:pathLst>
                <a:path extrusionOk="0" h="23284" w="401">
                  <a:moveTo>
                    <a:pt x="100" y="0"/>
                  </a:moveTo>
                  <a:cubicBezTo>
                    <a:pt x="100" y="67"/>
                    <a:pt x="100" y="134"/>
                    <a:pt x="100" y="234"/>
                  </a:cubicBezTo>
                  <a:lnTo>
                    <a:pt x="100" y="901"/>
                  </a:lnTo>
                  <a:cubicBezTo>
                    <a:pt x="100" y="1535"/>
                    <a:pt x="134" y="2369"/>
                    <a:pt x="134" y="3403"/>
                  </a:cubicBezTo>
                  <a:cubicBezTo>
                    <a:pt x="167" y="5538"/>
                    <a:pt x="201" y="8406"/>
                    <a:pt x="167" y="11642"/>
                  </a:cubicBezTo>
                  <a:cubicBezTo>
                    <a:pt x="167" y="14878"/>
                    <a:pt x="100" y="17780"/>
                    <a:pt x="67" y="19881"/>
                  </a:cubicBezTo>
                  <a:cubicBezTo>
                    <a:pt x="34" y="20915"/>
                    <a:pt x="0" y="21749"/>
                    <a:pt x="0" y="22383"/>
                  </a:cubicBezTo>
                  <a:lnTo>
                    <a:pt x="0" y="23050"/>
                  </a:lnTo>
                  <a:cubicBezTo>
                    <a:pt x="0" y="23117"/>
                    <a:pt x="0" y="23217"/>
                    <a:pt x="0" y="23284"/>
                  </a:cubicBezTo>
                  <a:cubicBezTo>
                    <a:pt x="34" y="23217"/>
                    <a:pt x="34" y="23117"/>
                    <a:pt x="34" y="23050"/>
                  </a:cubicBezTo>
                  <a:cubicBezTo>
                    <a:pt x="34" y="22883"/>
                    <a:pt x="67" y="22650"/>
                    <a:pt x="67" y="22383"/>
                  </a:cubicBezTo>
                  <a:cubicBezTo>
                    <a:pt x="100" y="21783"/>
                    <a:pt x="167" y="20915"/>
                    <a:pt x="201" y="19881"/>
                  </a:cubicBezTo>
                  <a:cubicBezTo>
                    <a:pt x="301" y="17780"/>
                    <a:pt x="367" y="14878"/>
                    <a:pt x="367" y="11642"/>
                  </a:cubicBezTo>
                  <a:cubicBezTo>
                    <a:pt x="401" y="8406"/>
                    <a:pt x="334" y="5504"/>
                    <a:pt x="267" y="3403"/>
                  </a:cubicBezTo>
                  <a:cubicBezTo>
                    <a:pt x="234" y="2335"/>
                    <a:pt x="201" y="1502"/>
                    <a:pt x="167" y="901"/>
                  </a:cubicBezTo>
                  <a:cubicBezTo>
                    <a:pt x="167" y="634"/>
                    <a:pt x="134" y="401"/>
                    <a:pt x="134" y="234"/>
                  </a:cubicBezTo>
                  <a:cubicBezTo>
                    <a:pt x="134" y="134"/>
                    <a:pt x="100" y="67"/>
                    <a:pt x="10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61"/>
            <p:cNvSpPr/>
            <p:nvPr/>
          </p:nvSpPr>
          <p:spPr>
            <a:xfrm>
              <a:off x="1784775" y="4798700"/>
              <a:ext cx="211025" cy="201175"/>
            </a:xfrm>
            <a:custGeom>
              <a:rect b="b" l="l" r="r" t="t"/>
              <a:pathLst>
                <a:path extrusionOk="0" h="8047" w="8441">
                  <a:moveTo>
                    <a:pt x="1536" y="1"/>
                  </a:moveTo>
                  <a:cubicBezTo>
                    <a:pt x="1188" y="1"/>
                    <a:pt x="860" y="96"/>
                    <a:pt x="601" y="341"/>
                  </a:cubicBezTo>
                  <a:cubicBezTo>
                    <a:pt x="1" y="875"/>
                    <a:pt x="101" y="1876"/>
                    <a:pt x="401" y="2643"/>
                  </a:cubicBezTo>
                  <a:cubicBezTo>
                    <a:pt x="1735" y="5878"/>
                    <a:pt x="4871" y="8013"/>
                    <a:pt x="8407" y="8047"/>
                  </a:cubicBezTo>
                  <a:lnTo>
                    <a:pt x="8440" y="7813"/>
                  </a:lnTo>
                  <a:cubicBezTo>
                    <a:pt x="7906" y="4578"/>
                    <a:pt x="5838" y="1809"/>
                    <a:pt x="2903" y="375"/>
                  </a:cubicBezTo>
                  <a:cubicBezTo>
                    <a:pt x="2486" y="166"/>
                    <a:pt x="1994" y="1"/>
                    <a:pt x="153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61"/>
            <p:cNvSpPr/>
            <p:nvPr/>
          </p:nvSpPr>
          <p:spPr>
            <a:xfrm>
              <a:off x="1865675" y="4870600"/>
              <a:ext cx="158475" cy="262700"/>
            </a:xfrm>
            <a:custGeom>
              <a:rect b="b" l="l" r="r" t="t"/>
              <a:pathLst>
                <a:path extrusionOk="0" h="10508" w="6339">
                  <a:moveTo>
                    <a:pt x="0" y="0"/>
                  </a:moveTo>
                  <a:cubicBezTo>
                    <a:pt x="0" y="34"/>
                    <a:pt x="667" y="334"/>
                    <a:pt x="1601" y="1001"/>
                  </a:cubicBezTo>
                  <a:cubicBezTo>
                    <a:pt x="1868" y="1168"/>
                    <a:pt x="2102" y="1368"/>
                    <a:pt x="2369" y="1601"/>
                  </a:cubicBezTo>
                  <a:cubicBezTo>
                    <a:pt x="2636" y="1835"/>
                    <a:pt x="2902" y="2068"/>
                    <a:pt x="3136" y="2335"/>
                  </a:cubicBezTo>
                  <a:cubicBezTo>
                    <a:pt x="3736" y="2936"/>
                    <a:pt x="4237" y="3603"/>
                    <a:pt x="4670" y="4337"/>
                  </a:cubicBezTo>
                  <a:cubicBezTo>
                    <a:pt x="5104" y="5037"/>
                    <a:pt x="5471" y="5804"/>
                    <a:pt x="5738" y="6605"/>
                  </a:cubicBezTo>
                  <a:cubicBezTo>
                    <a:pt x="5838" y="6972"/>
                    <a:pt x="5938" y="7306"/>
                    <a:pt x="6005" y="7672"/>
                  </a:cubicBezTo>
                  <a:cubicBezTo>
                    <a:pt x="6071" y="7973"/>
                    <a:pt x="6138" y="8306"/>
                    <a:pt x="6171" y="8606"/>
                  </a:cubicBezTo>
                  <a:cubicBezTo>
                    <a:pt x="6305" y="9774"/>
                    <a:pt x="6205" y="10508"/>
                    <a:pt x="6271" y="10508"/>
                  </a:cubicBezTo>
                  <a:cubicBezTo>
                    <a:pt x="6305" y="10341"/>
                    <a:pt x="6305" y="10174"/>
                    <a:pt x="6305" y="10007"/>
                  </a:cubicBezTo>
                  <a:cubicBezTo>
                    <a:pt x="6338" y="9807"/>
                    <a:pt x="6338" y="9607"/>
                    <a:pt x="6305" y="9407"/>
                  </a:cubicBezTo>
                  <a:cubicBezTo>
                    <a:pt x="6305" y="9174"/>
                    <a:pt x="6305" y="8907"/>
                    <a:pt x="6271" y="8606"/>
                  </a:cubicBezTo>
                  <a:cubicBezTo>
                    <a:pt x="6238" y="8273"/>
                    <a:pt x="6205" y="7973"/>
                    <a:pt x="6138" y="7639"/>
                  </a:cubicBezTo>
                  <a:cubicBezTo>
                    <a:pt x="6071" y="7272"/>
                    <a:pt x="6005" y="6905"/>
                    <a:pt x="5871" y="6572"/>
                  </a:cubicBezTo>
                  <a:cubicBezTo>
                    <a:pt x="5638" y="5738"/>
                    <a:pt x="5271" y="4971"/>
                    <a:pt x="4837" y="4237"/>
                  </a:cubicBezTo>
                  <a:cubicBezTo>
                    <a:pt x="4403" y="3503"/>
                    <a:pt x="3870" y="2836"/>
                    <a:pt x="3303" y="2235"/>
                  </a:cubicBezTo>
                  <a:cubicBezTo>
                    <a:pt x="3036" y="1968"/>
                    <a:pt x="2736" y="1702"/>
                    <a:pt x="2469" y="1468"/>
                  </a:cubicBezTo>
                  <a:cubicBezTo>
                    <a:pt x="2202" y="1268"/>
                    <a:pt x="1935" y="1068"/>
                    <a:pt x="1668" y="901"/>
                  </a:cubicBezTo>
                  <a:cubicBezTo>
                    <a:pt x="1468" y="734"/>
                    <a:pt x="1235" y="601"/>
                    <a:pt x="1001" y="467"/>
                  </a:cubicBezTo>
                  <a:cubicBezTo>
                    <a:pt x="834" y="367"/>
                    <a:pt x="667" y="267"/>
                    <a:pt x="467" y="200"/>
                  </a:cubicBezTo>
                  <a:cubicBezTo>
                    <a:pt x="334" y="100"/>
                    <a:pt x="167" y="34"/>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61"/>
            <p:cNvSpPr/>
            <p:nvPr/>
          </p:nvSpPr>
          <p:spPr>
            <a:xfrm>
              <a:off x="1660525" y="3897400"/>
              <a:ext cx="4386500" cy="1266775"/>
            </a:xfrm>
            <a:custGeom>
              <a:rect b="b" l="l" r="r" t="t"/>
              <a:pathLst>
                <a:path extrusionOk="0" h="50671" w="175460">
                  <a:moveTo>
                    <a:pt x="168954" y="34"/>
                  </a:moveTo>
                  <a:lnTo>
                    <a:pt x="159848" y="51"/>
                  </a:lnTo>
                  <a:lnTo>
                    <a:pt x="159848" y="51"/>
                  </a:lnTo>
                  <a:lnTo>
                    <a:pt x="168921" y="67"/>
                  </a:lnTo>
                  <a:lnTo>
                    <a:pt x="175025" y="67"/>
                  </a:lnTo>
                  <a:lnTo>
                    <a:pt x="175459" y="34"/>
                  </a:lnTo>
                  <a:close/>
                  <a:moveTo>
                    <a:pt x="150841" y="0"/>
                  </a:moveTo>
                  <a:lnTo>
                    <a:pt x="150808" y="34"/>
                  </a:lnTo>
                  <a:lnTo>
                    <a:pt x="150808" y="34"/>
                  </a:lnTo>
                  <a:lnTo>
                    <a:pt x="150741" y="34"/>
                  </a:lnTo>
                  <a:lnTo>
                    <a:pt x="150675" y="34"/>
                  </a:lnTo>
                  <a:lnTo>
                    <a:pt x="150675" y="101"/>
                  </a:lnTo>
                  <a:lnTo>
                    <a:pt x="150675" y="12176"/>
                  </a:lnTo>
                  <a:lnTo>
                    <a:pt x="112247" y="12176"/>
                  </a:lnTo>
                  <a:lnTo>
                    <a:pt x="112247" y="12276"/>
                  </a:lnTo>
                  <a:lnTo>
                    <a:pt x="112247" y="26253"/>
                  </a:lnTo>
                  <a:lnTo>
                    <a:pt x="73853" y="26253"/>
                  </a:lnTo>
                  <a:lnTo>
                    <a:pt x="73853" y="26353"/>
                  </a:lnTo>
                  <a:lnTo>
                    <a:pt x="73853" y="41130"/>
                  </a:lnTo>
                  <a:lnTo>
                    <a:pt x="32724" y="41130"/>
                  </a:lnTo>
                  <a:lnTo>
                    <a:pt x="32724" y="41230"/>
                  </a:lnTo>
                  <a:lnTo>
                    <a:pt x="32724" y="50570"/>
                  </a:lnTo>
                  <a:lnTo>
                    <a:pt x="32724" y="50570"/>
                  </a:lnTo>
                  <a:lnTo>
                    <a:pt x="7005" y="50603"/>
                  </a:lnTo>
                  <a:lnTo>
                    <a:pt x="0" y="50603"/>
                  </a:lnTo>
                  <a:lnTo>
                    <a:pt x="7005" y="50637"/>
                  </a:lnTo>
                  <a:lnTo>
                    <a:pt x="32824" y="50670"/>
                  </a:lnTo>
                  <a:lnTo>
                    <a:pt x="32891" y="50670"/>
                  </a:lnTo>
                  <a:lnTo>
                    <a:pt x="32891" y="50570"/>
                  </a:lnTo>
                  <a:lnTo>
                    <a:pt x="32891" y="41263"/>
                  </a:lnTo>
                  <a:lnTo>
                    <a:pt x="74053" y="41263"/>
                  </a:lnTo>
                  <a:lnTo>
                    <a:pt x="74053" y="41130"/>
                  </a:lnTo>
                  <a:lnTo>
                    <a:pt x="74053" y="26353"/>
                  </a:lnTo>
                  <a:lnTo>
                    <a:pt x="112447" y="26353"/>
                  </a:lnTo>
                  <a:lnTo>
                    <a:pt x="112447" y="26253"/>
                  </a:lnTo>
                  <a:lnTo>
                    <a:pt x="112447" y="12276"/>
                  </a:lnTo>
                  <a:lnTo>
                    <a:pt x="112447" y="12276"/>
                  </a:lnTo>
                  <a:lnTo>
                    <a:pt x="150675" y="12243"/>
                  </a:lnTo>
                  <a:lnTo>
                    <a:pt x="150675" y="12243"/>
                  </a:lnTo>
                  <a:lnTo>
                    <a:pt x="150675" y="12276"/>
                  </a:lnTo>
                  <a:lnTo>
                    <a:pt x="150708" y="12243"/>
                  </a:lnTo>
                  <a:lnTo>
                    <a:pt x="150708" y="12243"/>
                  </a:lnTo>
                  <a:lnTo>
                    <a:pt x="150741" y="12243"/>
                  </a:lnTo>
                  <a:lnTo>
                    <a:pt x="150841" y="12243"/>
                  </a:lnTo>
                  <a:lnTo>
                    <a:pt x="150841" y="12176"/>
                  </a:lnTo>
                  <a:lnTo>
                    <a:pt x="150841" y="67"/>
                  </a:lnTo>
                  <a:lnTo>
                    <a:pt x="150841" y="67"/>
                  </a:lnTo>
                  <a:lnTo>
                    <a:pt x="159848" y="51"/>
                  </a:lnTo>
                  <a:lnTo>
                    <a:pt x="159848" y="51"/>
                  </a:lnTo>
                  <a:lnTo>
                    <a:pt x="150841" y="34"/>
                  </a:lnTo>
                  <a:lnTo>
                    <a:pt x="150841" y="34"/>
                  </a:lnTo>
                  <a:lnTo>
                    <a:pt x="15084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9" name="Shape 2059"/>
        <p:cNvGrpSpPr/>
        <p:nvPr/>
      </p:nvGrpSpPr>
      <p:grpSpPr>
        <a:xfrm>
          <a:off x="0" y="0"/>
          <a:ext cx="0" cy="0"/>
          <a:chOff x="0" y="0"/>
          <a:chExt cx="0" cy="0"/>
        </a:xfrm>
      </p:grpSpPr>
      <p:sp>
        <p:nvSpPr>
          <p:cNvPr id="2060" name="Google Shape;2060;p62"/>
          <p:cNvSpPr txBox="1"/>
          <p:nvPr>
            <p:ph idx="4" type="title"/>
          </p:nvPr>
        </p:nvSpPr>
        <p:spPr>
          <a:xfrm>
            <a:off x="720001" y="3506563"/>
            <a:ext cx="3888900" cy="661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386,000 km</a:t>
            </a:r>
            <a:endParaRPr/>
          </a:p>
        </p:txBody>
      </p:sp>
      <p:sp>
        <p:nvSpPr>
          <p:cNvPr id="2061" name="Google Shape;2061;p62"/>
          <p:cNvSpPr txBox="1"/>
          <p:nvPr>
            <p:ph idx="5" type="subTitle"/>
          </p:nvPr>
        </p:nvSpPr>
        <p:spPr>
          <a:xfrm>
            <a:off x="720001" y="4055687"/>
            <a:ext cx="3888900" cy="388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is the distance between Earth and the Moon</a:t>
            </a:r>
            <a:endParaRPr/>
          </a:p>
        </p:txBody>
      </p:sp>
      <p:sp>
        <p:nvSpPr>
          <p:cNvPr id="2062" name="Google Shape;2062;p62"/>
          <p:cNvSpPr txBox="1"/>
          <p:nvPr>
            <p:ph idx="1" type="subTitle"/>
          </p:nvPr>
        </p:nvSpPr>
        <p:spPr>
          <a:xfrm>
            <a:off x="720001" y="1338113"/>
            <a:ext cx="3888900" cy="388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earths is the Sun’s mass</a:t>
            </a:r>
            <a:endParaRPr/>
          </a:p>
          <a:p>
            <a:pPr indent="0" lvl="0" marL="0" rtl="0" algn="l">
              <a:spcBef>
                <a:spcPts val="0"/>
              </a:spcBef>
              <a:spcAft>
                <a:spcPts val="0"/>
              </a:spcAft>
              <a:buNone/>
            </a:pPr>
            <a:r>
              <a:t/>
            </a:r>
            <a:endParaRPr/>
          </a:p>
        </p:txBody>
      </p:sp>
      <p:sp>
        <p:nvSpPr>
          <p:cNvPr id="2063" name="Google Shape;2063;p62"/>
          <p:cNvSpPr txBox="1"/>
          <p:nvPr>
            <p:ph type="title"/>
          </p:nvPr>
        </p:nvSpPr>
        <p:spPr>
          <a:xfrm>
            <a:off x="720001" y="683513"/>
            <a:ext cx="3888900" cy="661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333,000.00</a:t>
            </a:r>
            <a:endParaRPr/>
          </a:p>
        </p:txBody>
      </p:sp>
      <p:sp>
        <p:nvSpPr>
          <p:cNvPr id="2064" name="Google Shape;2064;p62"/>
          <p:cNvSpPr txBox="1"/>
          <p:nvPr>
            <p:ph idx="2" type="title"/>
          </p:nvPr>
        </p:nvSpPr>
        <p:spPr>
          <a:xfrm>
            <a:off x="720001" y="2093213"/>
            <a:ext cx="3888900" cy="661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24h 37m 23s</a:t>
            </a:r>
            <a:endParaRPr/>
          </a:p>
        </p:txBody>
      </p:sp>
      <p:sp>
        <p:nvSpPr>
          <p:cNvPr id="2065" name="Google Shape;2065;p62"/>
          <p:cNvSpPr txBox="1"/>
          <p:nvPr>
            <p:ph idx="3" type="subTitle"/>
          </p:nvPr>
        </p:nvSpPr>
        <p:spPr>
          <a:xfrm>
            <a:off x="720001" y="2645913"/>
            <a:ext cx="3888900" cy="388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is Jupiter’s rotation period</a:t>
            </a:r>
            <a:endParaRPr/>
          </a:p>
        </p:txBody>
      </p:sp>
      <p:grpSp>
        <p:nvGrpSpPr>
          <p:cNvPr id="2066" name="Google Shape;2066;p62"/>
          <p:cNvGrpSpPr/>
          <p:nvPr/>
        </p:nvGrpSpPr>
        <p:grpSpPr>
          <a:xfrm>
            <a:off x="5190911" y="428475"/>
            <a:ext cx="4631577" cy="4449413"/>
            <a:chOff x="1623000" y="705125"/>
            <a:chExt cx="4346450" cy="4175500"/>
          </a:xfrm>
        </p:grpSpPr>
        <p:sp>
          <p:nvSpPr>
            <p:cNvPr id="2067" name="Google Shape;2067;p62"/>
            <p:cNvSpPr/>
            <p:nvPr/>
          </p:nvSpPr>
          <p:spPr>
            <a:xfrm>
              <a:off x="4255700" y="782675"/>
              <a:ext cx="741400" cy="635075"/>
            </a:xfrm>
            <a:custGeom>
              <a:rect b="b" l="l" r="r" t="t"/>
              <a:pathLst>
                <a:path extrusionOk="0" h="25403" w="29656">
                  <a:moveTo>
                    <a:pt x="16646" y="0"/>
                  </a:moveTo>
                  <a:cubicBezTo>
                    <a:pt x="5405" y="267"/>
                    <a:pt x="1" y="13910"/>
                    <a:pt x="8040" y="21783"/>
                  </a:cubicBezTo>
                  <a:cubicBezTo>
                    <a:pt x="10474" y="24150"/>
                    <a:pt x="13687" y="25402"/>
                    <a:pt x="16947" y="25402"/>
                  </a:cubicBezTo>
                  <a:cubicBezTo>
                    <a:pt x="18601" y="25402"/>
                    <a:pt x="20267" y="25080"/>
                    <a:pt x="21850" y="24418"/>
                  </a:cubicBezTo>
                  <a:cubicBezTo>
                    <a:pt x="26587" y="22416"/>
                    <a:pt x="29655" y="17813"/>
                    <a:pt x="29655" y="12709"/>
                  </a:cubicBezTo>
                  <a:lnTo>
                    <a:pt x="16946" y="12709"/>
                  </a:lnTo>
                  <a:lnTo>
                    <a:pt x="1664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 name="Google Shape;2068;p62"/>
            <p:cNvSpPr/>
            <p:nvPr/>
          </p:nvSpPr>
          <p:spPr>
            <a:xfrm>
              <a:off x="4757725" y="705125"/>
              <a:ext cx="324425" cy="317750"/>
            </a:xfrm>
            <a:custGeom>
              <a:rect b="b" l="l" r="r" t="t"/>
              <a:pathLst>
                <a:path extrusionOk="0" h="12710" w="12977">
                  <a:moveTo>
                    <a:pt x="1" y="0"/>
                  </a:moveTo>
                  <a:lnTo>
                    <a:pt x="268" y="12709"/>
                  </a:lnTo>
                  <a:lnTo>
                    <a:pt x="12977" y="12509"/>
                  </a:lnTo>
                  <a:cubicBezTo>
                    <a:pt x="12910" y="9140"/>
                    <a:pt x="11509" y="5971"/>
                    <a:pt x="9141" y="3603"/>
                  </a:cubicBezTo>
                  <a:cubicBezTo>
                    <a:pt x="6672" y="1268"/>
                    <a:pt x="3403" y="0"/>
                    <a:pt x="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 name="Google Shape;2069;p62"/>
            <p:cNvSpPr/>
            <p:nvPr/>
          </p:nvSpPr>
          <p:spPr>
            <a:xfrm>
              <a:off x="4806925" y="2390475"/>
              <a:ext cx="366975" cy="254375"/>
            </a:xfrm>
            <a:custGeom>
              <a:rect b="b" l="l" r="r" t="t"/>
              <a:pathLst>
                <a:path extrusionOk="0" h="10175" w="14679">
                  <a:moveTo>
                    <a:pt x="802" y="1"/>
                  </a:moveTo>
                  <a:cubicBezTo>
                    <a:pt x="401" y="1"/>
                    <a:pt x="68" y="301"/>
                    <a:pt x="68" y="701"/>
                  </a:cubicBezTo>
                  <a:cubicBezTo>
                    <a:pt x="1" y="3036"/>
                    <a:pt x="134" y="10175"/>
                    <a:pt x="134" y="10175"/>
                  </a:cubicBezTo>
                  <a:lnTo>
                    <a:pt x="2203" y="8073"/>
                  </a:lnTo>
                  <a:lnTo>
                    <a:pt x="13944" y="8073"/>
                  </a:lnTo>
                  <a:cubicBezTo>
                    <a:pt x="14345" y="8073"/>
                    <a:pt x="14678" y="7740"/>
                    <a:pt x="14678" y="7340"/>
                  </a:cubicBezTo>
                  <a:lnTo>
                    <a:pt x="14678" y="735"/>
                  </a:lnTo>
                  <a:cubicBezTo>
                    <a:pt x="14678" y="335"/>
                    <a:pt x="14345" y="1"/>
                    <a:pt x="139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p62"/>
            <p:cNvSpPr/>
            <p:nvPr/>
          </p:nvSpPr>
          <p:spPr>
            <a:xfrm>
              <a:off x="4926200" y="2477225"/>
              <a:ext cx="32525" cy="27850"/>
            </a:xfrm>
            <a:custGeom>
              <a:rect b="b" l="l" r="r" t="t"/>
              <a:pathLst>
                <a:path extrusionOk="0" h="1114" w="1301">
                  <a:moveTo>
                    <a:pt x="734" y="0"/>
                  </a:moveTo>
                  <a:cubicBezTo>
                    <a:pt x="234" y="0"/>
                    <a:pt x="0" y="601"/>
                    <a:pt x="334" y="934"/>
                  </a:cubicBezTo>
                  <a:cubicBezTo>
                    <a:pt x="457" y="1058"/>
                    <a:pt x="604" y="1113"/>
                    <a:pt x="745" y="1113"/>
                  </a:cubicBezTo>
                  <a:cubicBezTo>
                    <a:pt x="1022" y="1113"/>
                    <a:pt x="1279" y="899"/>
                    <a:pt x="1301" y="567"/>
                  </a:cubicBezTo>
                  <a:cubicBezTo>
                    <a:pt x="1301" y="267"/>
                    <a:pt x="1034" y="0"/>
                    <a:pt x="7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p62"/>
            <p:cNvSpPr/>
            <p:nvPr/>
          </p:nvSpPr>
          <p:spPr>
            <a:xfrm>
              <a:off x="4972050" y="2477225"/>
              <a:ext cx="32550" cy="28100"/>
            </a:xfrm>
            <a:custGeom>
              <a:rect b="b" l="l" r="r" t="t"/>
              <a:pathLst>
                <a:path extrusionOk="0" h="1124" w="1302">
                  <a:moveTo>
                    <a:pt x="768" y="0"/>
                  </a:moveTo>
                  <a:cubicBezTo>
                    <a:pt x="268" y="0"/>
                    <a:pt x="1" y="601"/>
                    <a:pt x="368" y="967"/>
                  </a:cubicBezTo>
                  <a:cubicBezTo>
                    <a:pt x="475" y="1075"/>
                    <a:pt x="610" y="1123"/>
                    <a:pt x="743" y="1123"/>
                  </a:cubicBezTo>
                  <a:cubicBezTo>
                    <a:pt x="1025" y="1123"/>
                    <a:pt x="1302" y="907"/>
                    <a:pt x="1302" y="567"/>
                  </a:cubicBezTo>
                  <a:cubicBezTo>
                    <a:pt x="1302" y="267"/>
                    <a:pt x="1068" y="0"/>
                    <a:pt x="76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62"/>
            <p:cNvSpPr/>
            <p:nvPr/>
          </p:nvSpPr>
          <p:spPr>
            <a:xfrm>
              <a:off x="5018750" y="2477225"/>
              <a:ext cx="32550" cy="28100"/>
            </a:xfrm>
            <a:custGeom>
              <a:rect b="b" l="l" r="r" t="t"/>
              <a:pathLst>
                <a:path extrusionOk="0" h="1124" w="1302">
                  <a:moveTo>
                    <a:pt x="735" y="0"/>
                  </a:moveTo>
                  <a:cubicBezTo>
                    <a:pt x="268" y="0"/>
                    <a:pt x="1" y="601"/>
                    <a:pt x="368" y="967"/>
                  </a:cubicBezTo>
                  <a:cubicBezTo>
                    <a:pt x="475" y="1075"/>
                    <a:pt x="610" y="1123"/>
                    <a:pt x="743" y="1123"/>
                  </a:cubicBezTo>
                  <a:cubicBezTo>
                    <a:pt x="1025" y="1123"/>
                    <a:pt x="1302" y="907"/>
                    <a:pt x="1302" y="567"/>
                  </a:cubicBezTo>
                  <a:cubicBezTo>
                    <a:pt x="1302" y="267"/>
                    <a:pt x="1068" y="0"/>
                    <a:pt x="73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 name="Google Shape;2073;p62"/>
            <p:cNvSpPr/>
            <p:nvPr/>
          </p:nvSpPr>
          <p:spPr>
            <a:xfrm>
              <a:off x="1623000" y="4875600"/>
              <a:ext cx="4346450" cy="5025"/>
            </a:xfrm>
            <a:custGeom>
              <a:rect b="b" l="l" r="r" t="t"/>
              <a:pathLst>
                <a:path extrusionOk="0" h="201" w="173858">
                  <a:moveTo>
                    <a:pt x="86929" y="0"/>
                  </a:moveTo>
                  <a:cubicBezTo>
                    <a:pt x="38895" y="0"/>
                    <a:pt x="0" y="34"/>
                    <a:pt x="0" y="101"/>
                  </a:cubicBezTo>
                  <a:cubicBezTo>
                    <a:pt x="0" y="167"/>
                    <a:pt x="38928" y="201"/>
                    <a:pt x="86929" y="201"/>
                  </a:cubicBezTo>
                  <a:cubicBezTo>
                    <a:pt x="134930" y="201"/>
                    <a:pt x="173858" y="167"/>
                    <a:pt x="173858" y="101"/>
                  </a:cubicBezTo>
                  <a:cubicBezTo>
                    <a:pt x="173858" y="67"/>
                    <a:pt x="134963" y="0"/>
                    <a:pt x="8692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4" name="Google Shape;2074;p62"/>
            <p:cNvSpPr/>
            <p:nvPr/>
          </p:nvSpPr>
          <p:spPr>
            <a:xfrm>
              <a:off x="4637650" y="1513200"/>
              <a:ext cx="532075" cy="743875"/>
            </a:xfrm>
            <a:custGeom>
              <a:rect b="b" l="l" r="r" t="t"/>
              <a:pathLst>
                <a:path extrusionOk="0" h="29755" w="21283">
                  <a:moveTo>
                    <a:pt x="20695" y="29593"/>
                  </a:moveTo>
                  <a:cubicBezTo>
                    <a:pt x="20669" y="29604"/>
                    <a:pt x="20642" y="29614"/>
                    <a:pt x="20615" y="29621"/>
                  </a:cubicBezTo>
                  <a:cubicBezTo>
                    <a:pt x="20568" y="29653"/>
                    <a:pt x="20513" y="29677"/>
                    <a:pt x="20458" y="29694"/>
                  </a:cubicBezTo>
                  <a:lnTo>
                    <a:pt x="20458" y="29694"/>
                  </a:lnTo>
                  <a:cubicBezTo>
                    <a:pt x="20479" y="29690"/>
                    <a:pt x="20498" y="29688"/>
                    <a:pt x="20515" y="29688"/>
                  </a:cubicBezTo>
                  <a:cubicBezTo>
                    <a:pt x="20578" y="29661"/>
                    <a:pt x="20638" y="29630"/>
                    <a:pt x="20695" y="29593"/>
                  </a:cubicBezTo>
                  <a:close/>
                  <a:moveTo>
                    <a:pt x="20458" y="29694"/>
                  </a:moveTo>
                  <a:cubicBezTo>
                    <a:pt x="20399" y="29703"/>
                    <a:pt x="20331" y="29721"/>
                    <a:pt x="20282" y="29721"/>
                  </a:cubicBezTo>
                  <a:cubicBezTo>
                    <a:pt x="20334" y="29721"/>
                    <a:pt x="20397" y="29712"/>
                    <a:pt x="20458" y="29694"/>
                  </a:cubicBezTo>
                  <a:close/>
                  <a:moveTo>
                    <a:pt x="968" y="0"/>
                  </a:moveTo>
                  <a:cubicBezTo>
                    <a:pt x="467" y="0"/>
                    <a:pt x="34" y="400"/>
                    <a:pt x="34" y="901"/>
                  </a:cubicBezTo>
                  <a:lnTo>
                    <a:pt x="34" y="2202"/>
                  </a:lnTo>
                  <a:lnTo>
                    <a:pt x="34" y="4737"/>
                  </a:lnTo>
                  <a:lnTo>
                    <a:pt x="34" y="9674"/>
                  </a:lnTo>
                  <a:lnTo>
                    <a:pt x="34" y="19047"/>
                  </a:lnTo>
                  <a:lnTo>
                    <a:pt x="34" y="27520"/>
                  </a:lnTo>
                  <a:lnTo>
                    <a:pt x="34" y="28521"/>
                  </a:lnTo>
                  <a:cubicBezTo>
                    <a:pt x="0" y="28654"/>
                    <a:pt x="0" y="28854"/>
                    <a:pt x="34" y="29021"/>
                  </a:cubicBezTo>
                  <a:cubicBezTo>
                    <a:pt x="67" y="29188"/>
                    <a:pt x="134" y="29355"/>
                    <a:pt x="267" y="29488"/>
                  </a:cubicBezTo>
                  <a:cubicBezTo>
                    <a:pt x="367" y="29588"/>
                    <a:pt x="534" y="29688"/>
                    <a:pt x="701" y="29721"/>
                  </a:cubicBezTo>
                  <a:cubicBezTo>
                    <a:pt x="868" y="29755"/>
                    <a:pt x="1035" y="29755"/>
                    <a:pt x="1201" y="29755"/>
                  </a:cubicBezTo>
                  <a:lnTo>
                    <a:pt x="5671" y="29755"/>
                  </a:lnTo>
                  <a:lnTo>
                    <a:pt x="16379" y="29721"/>
                  </a:lnTo>
                  <a:lnTo>
                    <a:pt x="19281" y="29688"/>
                  </a:lnTo>
                  <a:lnTo>
                    <a:pt x="16379" y="29688"/>
                  </a:lnTo>
                  <a:lnTo>
                    <a:pt x="5671" y="29655"/>
                  </a:lnTo>
                  <a:lnTo>
                    <a:pt x="1201" y="29655"/>
                  </a:lnTo>
                  <a:cubicBezTo>
                    <a:pt x="1068" y="29655"/>
                    <a:pt x="901" y="29655"/>
                    <a:pt x="768" y="29621"/>
                  </a:cubicBezTo>
                  <a:cubicBezTo>
                    <a:pt x="601" y="29588"/>
                    <a:pt x="501" y="29521"/>
                    <a:pt x="401" y="29421"/>
                  </a:cubicBezTo>
                  <a:cubicBezTo>
                    <a:pt x="301" y="29321"/>
                    <a:pt x="234" y="29188"/>
                    <a:pt x="201" y="29021"/>
                  </a:cubicBezTo>
                  <a:cubicBezTo>
                    <a:pt x="167" y="28888"/>
                    <a:pt x="167" y="28721"/>
                    <a:pt x="201" y="28554"/>
                  </a:cubicBezTo>
                  <a:lnTo>
                    <a:pt x="201" y="27587"/>
                  </a:lnTo>
                  <a:lnTo>
                    <a:pt x="201" y="19114"/>
                  </a:lnTo>
                  <a:lnTo>
                    <a:pt x="201" y="9740"/>
                  </a:lnTo>
                  <a:lnTo>
                    <a:pt x="201" y="2268"/>
                  </a:lnTo>
                  <a:lnTo>
                    <a:pt x="201" y="968"/>
                  </a:lnTo>
                  <a:cubicBezTo>
                    <a:pt x="201" y="601"/>
                    <a:pt x="534" y="267"/>
                    <a:pt x="934" y="267"/>
                  </a:cubicBezTo>
                  <a:lnTo>
                    <a:pt x="20382" y="267"/>
                  </a:lnTo>
                  <a:cubicBezTo>
                    <a:pt x="20715" y="300"/>
                    <a:pt x="20982" y="534"/>
                    <a:pt x="21049" y="867"/>
                  </a:cubicBezTo>
                  <a:lnTo>
                    <a:pt x="21049" y="1968"/>
                  </a:lnTo>
                  <a:lnTo>
                    <a:pt x="21049" y="4103"/>
                  </a:lnTo>
                  <a:lnTo>
                    <a:pt x="21049" y="8239"/>
                  </a:lnTo>
                  <a:lnTo>
                    <a:pt x="21049" y="15611"/>
                  </a:lnTo>
                  <a:cubicBezTo>
                    <a:pt x="21049" y="20115"/>
                    <a:pt x="21082" y="23751"/>
                    <a:pt x="21082" y="26286"/>
                  </a:cubicBezTo>
                  <a:lnTo>
                    <a:pt x="21082" y="27954"/>
                  </a:lnTo>
                  <a:lnTo>
                    <a:pt x="21082" y="28621"/>
                  </a:lnTo>
                  <a:cubicBezTo>
                    <a:pt x="21116" y="28821"/>
                    <a:pt x="21082" y="28988"/>
                    <a:pt x="21049" y="29188"/>
                  </a:cubicBezTo>
                  <a:cubicBezTo>
                    <a:pt x="20976" y="29359"/>
                    <a:pt x="20849" y="29494"/>
                    <a:pt x="20695" y="29593"/>
                  </a:cubicBezTo>
                  <a:lnTo>
                    <a:pt x="20695" y="29593"/>
                  </a:lnTo>
                  <a:cubicBezTo>
                    <a:pt x="20894" y="29508"/>
                    <a:pt x="21060" y="29328"/>
                    <a:pt x="21149" y="29121"/>
                  </a:cubicBezTo>
                  <a:cubicBezTo>
                    <a:pt x="21216" y="28921"/>
                    <a:pt x="21216" y="28754"/>
                    <a:pt x="21216" y="28554"/>
                  </a:cubicBezTo>
                  <a:lnTo>
                    <a:pt x="21216" y="27887"/>
                  </a:lnTo>
                  <a:lnTo>
                    <a:pt x="21216" y="26219"/>
                  </a:lnTo>
                  <a:cubicBezTo>
                    <a:pt x="21216" y="23684"/>
                    <a:pt x="21249" y="20048"/>
                    <a:pt x="21249" y="15545"/>
                  </a:cubicBezTo>
                  <a:lnTo>
                    <a:pt x="21249" y="8139"/>
                  </a:lnTo>
                  <a:lnTo>
                    <a:pt x="21249" y="4036"/>
                  </a:lnTo>
                  <a:lnTo>
                    <a:pt x="21249" y="1902"/>
                  </a:lnTo>
                  <a:cubicBezTo>
                    <a:pt x="21249" y="1501"/>
                    <a:pt x="21282" y="1201"/>
                    <a:pt x="21249" y="767"/>
                  </a:cubicBezTo>
                  <a:cubicBezTo>
                    <a:pt x="21149" y="334"/>
                    <a:pt x="20815" y="34"/>
                    <a:pt x="2038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5" name="Google Shape;2075;p62"/>
            <p:cNvSpPr/>
            <p:nvPr/>
          </p:nvSpPr>
          <p:spPr>
            <a:xfrm>
              <a:off x="4749400" y="1658825"/>
              <a:ext cx="312750" cy="275525"/>
            </a:xfrm>
            <a:custGeom>
              <a:rect b="b" l="l" r="r" t="t"/>
              <a:pathLst>
                <a:path extrusionOk="0" h="11021" w="12510">
                  <a:moveTo>
                    <a:pt x="6523" y="263"/>
                  </a:moveTo>
                  <a:cubicBezTo>
                    <a:pt x="6800" y="263"/>
                    <a:pt x="7076" y="284"/>
                    <a:pt x="7349" y="326"/>
                  </a:cubicBezTo>
                  <a:lnTo>
                    <a:pt x="7349" y="326"/>
                  </a:lnTo>
                  <a:cubicBezTo>
                    <a:pt x="7362" y="422"/>
                    <a:pt x="7421" y="511"/>
                    <a:pt x="7539" y="546"/>
                  </a:cubicBezTo>
                  <a:cubicBezTo>
                    <a:pt x="10007" y="1447"/>
                    <a:pt x="11775" y="4116"/>
                    <a:pt x="11042" y="6818"/>
                  </a:cubicBezTo>
                  <a:cubicBezTo>
                    <a:pt x="10445" y="8978"/>
                    <a:pt x="8201" y="10532"/>
                    <a:pt x="5961" y="10532"/>
                  </a:cubicBezTo>
                  <a:cubicBezTo>
                    <a:pt x="5572" y="10532"/>
                    <a:pt x="5184" y="10485"/>
                    <a:pt x="4804" y="10387"/>
                  </a:cubicBezTo>
                  <a:cubicBezTo>
                    <a:pt x="2369" y="9720"/>
                    <a:pt x="801" y="7084"/>
                    <a:pt x="1101" y="4649"/>
                  </a:cubicBezTo>
                  <a:cubicBezTo>
                    <a:pt x="1427" y="1982"/>
                    <a:pt x="3990" y="263"/>
                    <a:pt x="6523" y="263"/>
                  </a:cubicBezTo>
                  <a:close/>
                  <a:moveTo>
                    <a:pt x="7592" y="0"/>
                  </a:moveTo>
                  <a:cubicBezTo>
                    <a:pt x="7489" y="0"/>
                    <a:pt x="7412" y="66"/>
                    <a:pt x="7374" y="152"/>
                  </a:cubicBezTo>
                  <a:lnTo>
                    <a:pt x="7374" y="152"/>
                  </a:lnTo>
                  <a:cubicBezTo>
                    <a:pt x="6991" y="75"/>
                    <a:pt x="6604" y="38"/>
                    <a:pt x="6219" y="38"/>
                  </a:cubicBezTo>
                  <a:cubicBezTo>
                    <a:pt x="3791" y="38"/>
                    <a:pt x="1448" y="1521"/>
                    <a:pt x="768" y="4016"/>
                  </a:cubicBezTo>
                  <a:cubicBezTo>
                    <a:pt x="0" y="6818"/>
                    <a:pt x="1835" y="10087"/>
                    <a:pt x="4670" y="10854"/>
                  </a:cubicBezTo>
                  <a:cubicBezTo>
                    <a:pt x="5131" y="10966"/>
                    <a:pt x="5593" y="11020"/>
                    <a:pt x="6048" y="11020"/>
                  </a:cubicBezTo>
                  <a:cubicBezTo>
                    <a:pt x="8432" y="11020"/>
                    <a:pt x="10640" y="9542"/>
                    <a:pt x="11509" y="7218"/>
                  </a:cubicBezTo>
                  <a:cubicBezTo>
                    <a:pt x="12509" y="4216"/>
                    <a:pt x="10575" y="980"/>
                    <a:pt x="7672" y="13"/>
                  </a:cubicBezTo>
                  <a:cubicBezTo>
                    <a:pt x="7644" y="4"/>
                    <a:pt x="7617" y="0"/>
                    <a:pt x="759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6" name="Google Shape;2076;p62"/>
            <p:cNvSpPr/>
            <p:nvPr/>
          </p:nvSpPr>
          <p:spPr>
            <a:xfrm>
              <a:off x="4862200" y="1652625"/>
              <a:ext cx="203275" cy="281150"/>
            </a:xfrm>
            <a:custGeom>
              <a:rect b="b" l="l" r="r" t="t"/>
              <a:pathLst>
                <a:path extrusionOk="0" h="11246" w="8131">
                  <a:moveTo>
                    <a:pt x="3025" y="1"/>
                  </a:moveTo>
                  <a:cubicBezTo>
                    <a:pt x="2492" y="1"/>
                    <a:pt x="2350" y="849"/>
                    <a:pt x="2927" y="1061"/>
                  </a:cubicBezTo>
                  <a:cubicBezTo>
                    <a:pt x="5429" y="2062"/>
                    <a:pt x="7097" y="4764"/>
                    <a:pt x="6096" y="7466"/>
                  </a:cubicBezTo>
                  <a:cubicBezTo>
                    <a:pt x="5312" y="9607"/>
                    <a:pt x="3109" y="10740"/>
                    <a:pt x="894" y="10740"/>
                  </a:cubicBezTo>
                  <a:cubicBezTo>
                    <a:pt x="660" y="10740"/>
                    <a:pt x="425" y="10727"/>
                    <a:pt x="192" y="10701"/>
                  </a:cubicBezTo>
                  <a:cubicBezTo>
                    <a:pt x="183" y="10700"/>
                    <a:pt x="175" y="10699"/>
                    <a:pt x="167" y="10699"/>
                  </a:cubicBezTo>
                  <a:cubicBezTo>
                    <a:pt x="22" y="10699"/>
                    <a:pt x="0" y="10972"/>
                    <a:pt x="158" y="11035"/>
                  </a:cubicBezTo>
                  <a:lnTo>
                    <a:pt x="158" y="11002"/>
                  </a:lnTo>
                  <a:cubicBezTo>
                    <a:pt x="710" y="11167"/>
                    <a:pt x="1266" y="11246"/>
                    <a:pt x="1812" y="11246"/>
                  </a:cubicBezTo>
                  <a:cubicBezTo>
                    <a:pt x="4239" y="11246"/>
                    <a:pt x="6474" y="9689"/>
                    <a:pt x="7263" y="7266"/>
                  </a:cubicBezTo>
                  <a:cubicBezTo>
                    <a:pt x="8131" y="4230"/>
                    <a:pt x="6163" y="928"/>
                    <a:pt x="3194" y="27"/>
                  </a:cubicBezTo>
                  <a:cubicBezTo>
                    <a:pt x="3134" y="9"/>
                    <a:pt x="3077" y="1"/>
                    <a:pt x="302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7" name="Google Shape;2077;p62"/>
            <p:cNvSpPr/>
            <p:nvPr/>
          </p:nvSpPr>
          <p:spPr>
            <a:xfrm>
              <a:off x="4759400" y="2050250"/>
              <a:ext cx="287725" cy="5025"/>
            </a:xfrm>
            <a:custGeom>
              <a:rect b="b" l="l" r="r" t="t"/>
              <a:pathLst>
                <a:path extrusionOk="0" h="201" w="11509">
                  <a:moveTo>
                    <a:pt x="5738" y="0"/>
                  </a:moveTo>
                  <a:cubicBezTo>
                    <a:pt x="2569" y="0"/>
                    <a:pt x="1" y="34"/>
                    <a:pt x="1" y="100"/>
                  </a:cubicBezTo>
                  <a:cubicBezTo>
                    <a:pt x="1" y="167"/>
                    <a:pt x="2569" y="200"/>
                    <a:pt x="5738" y="200"/>
                  </a:cubicBezTo>
                  <a:cubicBezTo>
                    <a:pt x="8940" y="200"/>
                    <a:pt x="11509" y="167"/>
                    <a:pt x="11509" y="100"/>
                  </a:cubicBezTo>
                  <a:cubicBezTo>
                    <a:pt x="11509" y="34"/>
                    <a:pt x="8940" y="0"/>
                    <a:pt x="573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 name="Google Shape;2078;p62"/>
            <p:cNvSpPr/>
            <p:nvPr/>
          </p:nvSpPr>
          <p:spPr>
            <a:xfrm>
              <a:off x="4759400" y="2093600"/>
              <a:ext cx="287725" cy="5875"/>
            </a:xfrm>
            <a:custGeom>
              <a:rect b="b" l="l" r="r" t="t"/>
              <a:pathLst>
                <a:path extrusionOk="0" h="235" w="11509">
                  <a:moveTo>
                    <a:pt x="5738" y="1"/>
                  </a:moveTo>
                  <a:cubicBezTo>
                    <a:pt x="2569" y="1"/>
                    <a:pt x="1" y="34"/>
                    <a:pt x="1" y="101"/>
                  </a:cubicBezTo>
                  <a:cubicBezTo>
                    <a:pt x="1" y="168"/>
                    <a:pt x="2569" y="234"/>
                    <a:pt x="5738" y="234"/>
                  </a:cubicBezTo>
                  <a:cubicBezTo>
                    <a:pt x="8940" y="234"/>
                    <a:pt x="11509" y="168"/>
                    <a:pt x="11509" y="101"/>
                  </a:cubicBezTo>
                  <a:cubicBezTo>
                    <a:pt x="11509" y="68"/>
                    <a:pt x="8940" y="1"/>
                    <a:pt x="573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9" name="Google Shape;2079;p62"/>
            <p:cNvSpPr/>
            <p:nvPr/>
          </p:nvSpPr>
          <p:spPr>
            <a:xfrm>
              <a:off x="3083200" y="991950"/>
              <a:ext cx="1361825" cy="1074175"/>
            </a:xfrm>
            <a:custGeom>
              <a:rect b="b" l="l" r="r" t="t"/>
              <a:pathLst>
                <a:path extrusionOk="0" h="42967" w="54473">
                  <a:moveTo>
                    <a:pt x="52931" y="1"/>
                  </a:moveTo>
                  <a:cubicBezTo>
                    <a:pt x="52912" y="1"/>
                    <a:pt x="52892" y="1"/>
                    <a:pt x="52872" y="2"/>
                  </a:cubicBezTo>
                  <a:lnTo>
                    <a:pt x="1502" y="1336"/>
                  </a:lnTo>
                  <a:cubicBezTo>
                    <a:pt x="668" y="1336"/>
                    <a:pt x="1" y="2037"/>
                    <a:pt x="1" y="2871"/>
                  </a:cubicBezTo>
                  <a:lnTo>
                    <a:pt x="1" y="41432"/>
                  </a:lnTo>
                  <a:cubicBezTo>
                    <a:pt x="1" y="42266"/>
                    <a:pt x="701" y="42966"/>
                    <a:pt x="1569" y="42966"/>
                  </a:cubicBezTo>
                  <a:lnTo>
                    <a:pt x="52905" y="42966"/>
                  </a:lnTo>
                  <a:cubicBezTo>
                    <a:pt x="53772" y="42966"/>
                    <a:pt x="54440" y="42266"/>
                    <a:pt x="54473" y="41432"/>
                  </a:cubicBezTo>
                  <a:lnTo>
                    <a:pt x="54473" y="1536"/>
                  </a:lnTo>
                  <a:cubicBezTo>
                    <a:pt x="54473" y="689"/>
                    <a:pt x="53772" y="1"/>
                    <a:pt x="529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0" name="Google Shape;2080;p62"/>
            <p:cNvSpPr/>
            <p:nvPr/>
          </p:nvSpPr>
          <p:spPr>
            <a:xfrm>
              <a:off x="3161600" y="1194225"/>
              <a:ext cx="1168350" cy="251950"/>
            </a:xfrm>
            <a:custGeom>
              <a:rect b="b" l="l" r="r" t="t"/>
              <a:pathLst>
                <a:path extrusionOk="0" h="10078" w="46734">
                  <a:moveTo>
                    <a:pt x="40981" y="1"/>
                  </a:moveTo>
                  <a:cubicBezTo>
                    <a:pt x="40438" y="1"/>
                    <a:pt x="39897" y="39"/>
                    <a:pt x="39362" y="117"/>
                  </a:cubicBezTo>
                  <a:cubicBezTo>
                    <a:pt x="38061" y="284"/>
                    <a:pt x="36827" y="651"/>
                    <a:pt x="35659" y="1218"/>
                  </a:cubicBezTo>
                  <a:cubicBezTo>
                    <a:pt x="34358" y="1918"/>
                    <a:pt x="33124" y="2785"/>
                    <a:pt x="32023" y="3786"/>
                  </a:cubicBezTo>
                  <a:cubicBezTo>
                    <a:pt x="30856" y="4820"/>
                    <a:pt x="29722" y="5954"/>
                    <a:pt x="28387" y="7022"/>
                  </a:cubicBezTo>
                  <a:cubicBezTo>
                    <a:pt x="27086" y="8123"/>
                    <a:pt x="25552" y="8956"/>
                    <a:pt x="23917" y="9457"/>
                  </a:cubicBezTo>
                  <a:cubicBezTo>
                    <a:pt x="23377" y="9587"/>
                    <a:pt x="22826" y="9650"/>
                    <a:pt x="22276" y="9650"/>
                  </a:cubicBezTo>
                  <a:cubicBezTo>
                    <a:pt x="21128" y="9650"/>
                    <a:pt x="19984" y="9375"/>
                    <a:pt x="18947" y="8856"/>
                  </a:cubicBezTo>
                  <a:cubicBezTo>
                    <a:pt x="17513" y="8123"/>
                    <a:pt x="16145" y="7289"/>
                    <a:pt x="14778" y="6388"/>
                  </a:cubicBezTo>
                  <a:cubicBezTo>
                    <a:pt x="13543" y="5587"/>
                    <a:pt x="12176" y="4987"/>
                    <a:pt x="10708" y="4620"/>
                  </a:cubicBezTo>
                  <a:cubicBezTo>
                    <a:pt x="9827" y="4414"/>
                    <a:pt x="8936" y="4313"/>
                    <a:pt x="8049" y="4313"/>
                  </a:cubicBezTo>
                  <a:cubicBezTo>
                    <a:pt x="5780" y="4313"/>
                    <a:pt x="3544" y="4974"/>
                    <a:pt x="1601" y="6221"/>
                  </a:cubicBezTo>
                  <a:cubicBezTo>
                    <a:pt x="1168" y="6488"/>
                    <a:pt x="768" y="6788"/>
                    <a:pt x="401" y="7122"/>
                  </a:cubicBezTo>
                  <a:cubicBezTo>
                    <a:pt x="267" y="7255"/>
                    <a:pt x="134" y="7355"/>
                    <a:pt x="0" y="7522"/>
                  </a:cubicBezTo>
                  <a:cubicBezTo>
                    <a:pt x="1" y="7523"/>
                    <a:pt x="3" y="7524"/>
                    <a:pt x="5" y="7524"/>
                  </a:cubicBezTo>
                  <a:cubicBezTo>
                    <a:pt x="66" y="7524"/>
                    <a:pt x="600" y="7002"/>
                    <a:pt x="1668" y="6355"/>
                  </a:cubicBezTo>
                  <a:cubicBezTo>
                    <a:pt x="3269" y="5387"/>
                    <a:pt x="5037" y="4820"/>
                    <a:pt x="6872" y="4687"/>
                  </a:cubicBezTo>
                  <a:cubicBezTo>
                    <a:pt x="7232" y="4658"/>
                    <a:pt x="7592" y="4643"/>
                    <a:pt x="7951" y="4643"/>
                  </a:cubicBezTo>
                  <a:cubicBezTo>
                    <a:pt x="8856" y="4643"/>
                    <a:pt x="9757" y="4739"/>
                    <a:pt x="10641" y="4954"/>
                  </a:cubicBezTo>
                  <a:cubicBezTo>
                    <a:pt x="12042" y="5321"/>
                    <a:pt x="13377" y="5921"/>
                    <a:pt x="14577" y="6755"/>
                  </a:cubicBezTo>
                  <a:cubicBezTo>
                    <a:pt x="15945" y="7656"/>
                    <a:pt x="17346" y="8489"/>
                    <a:pt x="18780" y="9257"/>
                  </a:cubicBezTo>
                  <a:cubicBezTo>
                    <a:pt x="19581" y="9624"/>
                    <a:pt x="20415" y="9890"/>
                    <a:pt x="21282" y="10024"/>
                  </a:cubicBezTo>
                  <a:cubicBezTo>
                    <a:pt x="21593" y="10058"/>
                    <a:pt x="21908" y="10077"/>
                    <a:pt x="22223" y="10077"/>
                  </a:cubicBezTo>
                  <a:cubicBezTo>
                    <a:pt x="22820" y="10077"/>
                    <a:pt x="23416" y="10010"/>
                    <a:pt x="23984" y="9857"/>
                  </a:cubicBezTo>
                  <a:cubicBezTo>
                    <a:pt x="25719" y="9357"/>
                    <a:pt x="27286" y="8489"/>
                    <a:pt x="28654" y="7355"/>
                  </a:cubicBezTo>
                  <a:cubicBezTo>
                    <a:pt x="29955" y="6288"/>
                    <a:pt x="31123" y="5120"/>
                    <a:pt x="32290" y="4086"/>
                  </a:cubicBezTo>
                  <a:cubicBezTo>
                    <a:pt x="33324" y="3086"/>
                    <a:pt x="34525" y="2252"/>
                    <a:pt x="35826" y="1551"/>
                  </a:cubicBezTo>
                  <a:cubicBezTo>
                    <a:pt x="36927" y="984"/>
                    <a:pt x="38128" y="584"/>
                    <a:pt x="39395" y="384"/>
                  </a:cubicBezTo>
                  <a:cubicBezTo>
                    <a:pt x="39987" y="296"/>
                    <a:pt x="40587" y="251"/>
                    <a:pt x="41188" y="251"/>
                  </a:cubicBezTo>
                  <a:cubicBezTo>
                    <a:pt x="42414" y="251"/>
                    <a:pt x="43646" y="437"/>
                    <a:pt x="44832" y="817"/>
                  </a:cubicBezTo>
                  <a:cubicBezTo>
                    <a:pt x="46014" y="1169"/>
                    <a:pt x="46676" y="1520"/>
                    <a:pt x="46730" y="1520"/>
                  </a:cubicBezTo>
                  <a:cubicBezTo>
                    <a:pt x="46732" y="1520"/>
                    <a:pt x="46734" y="1519"/>
                    <a:pt x="46734" y="1518"/>
                  </a:cubicBezTo>
                  <a:cubicBezTo>
                    <a:pt x="46600" y="1418"/>
                    <a:pt x="46433" y="1318"/>
                    <a:pt x="46267" y="1251"/>
                  </a:cubicBezTo>
                  <a:cubicBezTo>
                    <a:pt x="45833" y="1017"/>
                    <a:pt x="45366" y="817"/>
                    <a:pt x="44899" y="651"/>
                  </a:cubicBezTo>
                  <a:cubicBezTo>
                    <a:pt x="43623" y="225"/>
                    <a:pt x="42298" y="1"/>
                    <a:pt x="4098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1" name="Google Shape;2081;p62"/>
            <p:cNvSpPr/>
            <p:nvPr/>
          </p:nvSpPr>
          <p:spPr>
            <a:xfrm>
              <a:off x="3386750" y="1458975"/>
              <a:ext cx="125125" cy="339450"/>
            </a:xfrm>
            <a:custGeom>
              <a:rect b="b" l="l" r="r" t="t"/>
              <a:pathLst>
                <a:path extrusionOk="0" h="13578" w="5005">
                  <a:moveTo>
                    <a:pt x="1" y="1"/>
                  </a:moveTo>
                  <a:lnTo>
                    <a:pt x="1" y="13577"/>
                  </a:lnTo>
                  <a:lnTo>
                    <a:pt x="5004" y="13577"/>
                  </a:lnTo>
                  <a:lnTo>
                    <a:pt x="500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2" name="Google Shape;2082;p62"/>
            <p:cNvSpPr/>
            <p:nvPr/>
          </p:nvSpPr>
          <p:spPr>
            <a:xfrm>
              <a:off x="3919625" y="1458975"/>
              <a:ext cx="125125" cy="339450"/>
            </a:xfrm>
            <a:custGeom>
              <a:rect b="b" l="l" r="r" t="t"/>
              <a:pathLst>
                <a:path extrusionOk="0" h="13578" w="5005">
                  <a:moveTo>
                    <a:pt x="1" y="1"/>
                  </a:moveTo>
                  <a:lnTo>
                    <a:pt x="1" y="13577"/>
                  </a:lnTo>
                  <a:lnTo>
                    <a:pt x="5005" y="13577"/>
                  </a:lnTo>
                  <a:lnTo>
                    <a:pt x="500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3" name="Google Shape;2083;p62"/>
            <p:cNvSpPr/>
            <p:nvPr/>
          </p:nvSpPr>
          <p:spPr>
            <a:xfrm>
              <a:off x="4096425" y="1259675"/>
              <a:ext cx="125950" cy="538750"/>
            </a:xfrm>
            <a:custGeom>
              <a:rect b="b" l="l" r="r" t="t"/>
              <a:pathLst>
                <a:path extrusionOk="0" h="21550" w="5038">
                  <a:moveTo>
                    <a:pt x="1" y="1"/>
                  </a:moveTo>
                  <a:lnTo>
                    <a:pt x="1" y="21549"/>
                  </a:lnTo>
                  <a:lnTo>
                    <a:pt x="5038" y="21549"/>
                  </a:lnTo>
                  <a:lnTo>
                    <a:pt x="503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4" name="Google Shape;2084;p62"/>
            <p:cNvSpPr/>
            <p:nvPr/>
          </p:nvSpPr>
          <p:spPr>
            <a:xfrm>
              <a:off x="3224150" y="1691650"/>
              <a:ext cx="125100" cy="114275"/>
            </a:xfrm>
            <a:custGeom>
              <a:rect b="b" l="l" r="r" t="t"/>
              <a:pathLst>
                <a:path extrusionOk="0" h="4571" w="5004">
                  <a:moveTo>
                    <a:pt x="0" y="1"/>
                  </a:moveTo>
                  <a:lnTo>
                    <a:pt x="0" y="4571"/>
                  </a:lnTo>
                  <a:lnTo>
                    <a:pt x="5004" y="4571"/>
                  </a:lnTo>
                  <a:lnTo>
                    <a:pt x="500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62"/>
            <p:cNvSpPr/>
            <p:nvPr/>
          </p:nvSpPr>
          <p:spPr>
            <a:xfrm>
              <a:off x="3564375" y="1612425"/>
              <a:ext cx="125125" cy="186000"/>
            </a:xfrm>
            <a:custGeom>
              <a:rect b="b" l="l" r="r" t="t"/>
              <a:pathLst>
                <a:path extrusionOk="0" h="7440" w="5005">
                  <a:moveTo>
                    <a:pt x="1" y="1"/>
                  </a:moveTo>
                  <a:lnTo>
                    <a:pt x="1" y="7439"/>
                  </a:lnTo>
                  <a:lnTo>
                    <a:pt x="5004" y="7439"/>
                  </a:lnTo>
                  <a:lnTo>
                    <a:pt x="500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 name="Google Shape;2086;p62"/>
            <p:cNvSpPr/>
            <p:nvPr/>
          </p:nvSpPr>
          <p:spPr>
            <a:xfrm>
              <a:off x="3742000" y="1569075"/>
              <a:ext cx="125125" cy="229350"/>
            </a:xfrm>
            <a:custGeom>
              <a:rect b="b" l="l" r="r" t="t"/>
              <a:pathLst>
                <a:path extrusionOk="0" h="9174" w="5005">
                  <a:moveTo>
                    <a:pt x="1" y="0"/>
                  </a:moveTo>
                  <a:lnTo>
                    <a:pt x="1" y="9173"/>
                  </a:lnTo>
                  <a:lnTo>
                    <a:pt x="5004" y="9173"/>
                  </a:lnTo>
                  <a:lnTo>
                    <a:pt x="500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 name="Google Shape;2087;p62"/>
            <p:cNvSpPr/>
            <p:nvPr/>
          </p:nvSpPr>
          <p:spPr>
            <a:xfrm>
              <a:off x="3381750" y="1833425"/>
              <a:ext cx="135125" cy="10025"/>
            </a:xfrm>
            <a:custGeom>
              <a:rect b="b" l="l" r="r" t="t"/>
              <a:pathLst>
                <a:path extrusionOk="0" h="401" w="5405">
                  <a:moveTo>
                    <a:pt x="2703" y="0"/>
                  </a:moveTo>
                  <a:cubicBezTo>
                    <a:pt x="1201" y="0"/>
                    <a:pt x="1" y="100"/>
                    <a:pt x="1" y="200"/>
                  </a:cubicBezTo>
                  <a:cubicBezTo>
                    <a:pt x="1" y="301"/>
                    <a:pt x="1201" y="401"/>
                    <a:pt x="2703" y="401"/>
                  </a:cubicBezTo>
                  <a:cubicBezTo>
                    <a:pt x="4204" y="401"/>
                    <a:pt x="5404" y="301"/>
                    <a:pt x="5404" y="200"/>
                  </a:cubicBezTo>
                  <a:cubicBezTo>
                    <a:pt x="5404" y="100"/>
                    <a:pt x="4204" y="0"/>
                    <a:pt x="270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62"/>
            <p:cNvSpPr/>
            <p:nvPr/>
          </p:nvSpPr>
          <p:spPr>
            <a:xfrm>
              <a:off x="3224975" y="1833425"/>
              <a:ext cx="135950" cy="10025"/>
            </a:xfrm>
            <a:custGeom>
              <a:rect b="b" l="l" r="r" t="t"/>
              <a:pathLst>
                <a:path extrusionOk="0" h="401" w="5438">
                  <a:moveTo>
                    <a:pt x="2736" y="0"/>
                  </a:moveTo>
                  <a:cubicBezTo>
                    <a:pt x="1235" y="0"/>
                    <a:pt x="0" y="100"/>
                    <a:pt x="0" y="200"/>
                  </a:cubicBezTo>
                  <a:cubicBezTo>
                    <a:pt x="0" y="301"/>
                    <a:pt x="1235" y="401"/>
                    <a:pt x="2736" y="401"/>
                  </a:cubicBezTo>
                  <a:cubicBezTo>
                    <a:pt x="4203" y="401"/>
                    <a:pt x="5438" y="301"/>
                    <a:pt x="5438" y="200"/>
                  </a:cubicBezTo>
                  <a:cubicBezTo>
                    <a:pt x="5438" y="100"/>
                    <a:pt x="4203" y="0"/>
                    <a:pt x="2736"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62"/>
            <p:cNvSpPr/>
            <p:nvPr/>
          </p:nvSpPr>
          <p:spPr>
            <a:xfrm>
              <a:off x="4093925" y="1833425"/>
              <a:ext cx="153475" cy="10025"/>
            </a:xfrm>
            <a:custGeom>
              <a:rect b="b" l="l" r="r" t="t"/>
              <a:pathLst>
                <a:path extrusionOk="0" h="401" w="6139">
                  <a:moveTo>
                    <a:pt x="3069" y="0"/>
                  </a:moveTo>
                  <a:cubicBezTo>
                    <a:pt x="1368" y="0"/>
                    <a:pt x="1" y="100"/>
                    <a:pt x="1" y="200"/>
                  </a:cubicBezTo>
                  <a:cubicBezTo>
                    <a:pt x="1" y="301"/>
                    <a:pt x="1368" y="401"/>
                    <a:pt x="3069" y="401"/>
                  </a:cubicBezTo>
                  <a:cubicBezTo>
                    <a:pt x="4771" y="401"/>
                    <a:pt x="6138" y="301"/>
                    <a:pt x="6138" y="200"/>
                  </a:cubicBezTo>
                  <a:cubicBezTo>
                    <a:pt x="6138" y="100"/>
                    <a:pt x="4771" y="0"/>
                    <a:pt x="306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62"/>
            <p:cNvSpPr/>
            <p:nvPr/>
          </p:nvSpPr>
          <p:spPr>
            <a:xfrm>
              <a:off x="3907125" y="1833425"/>
              <a:ext cx="153475" cy="10025"/>
            </a:xfrm>
            <a:custGeom>
              <a:rect b="b" l="l" r="r" t="t"/>
              <a:pathLst>
                <a:path extrusionOk="0" h="401" w="6139">
                  <a:moveTo>
                    <a:pt x="3069" y="0"/>
                  </a:moveTo>
                  <a:cubicBezTo>
                    <a:pt x="1368" y="0"/>
                    <a:pt x="1" y="100"/>
                    <a:pt x="1" y="200"/>
                  </a:cubicBezTo>
                  <a:cubicBezTo>
                    <a:pt x="1" y="301"/>
                    <a:pt x="1368" y="401"/>
                    <a:pt x="3069" y="401"/>
                  </a:cubicBezTo>
                  <a:cubicBezTo>
                    <a:pt x="4771" y="401"/>
                    <a:pt x="6138" y="301"/>
                    <a:pt x="6138" y="200"/>
                  </a:cubicBezTo>
                  <a:cubicBezTo>
                    <a:pt x="6138" y="100"/>
                    <a:pt x="4771" y="0"/>
                    <a:pt x="306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p62"/>
            <p:cNvSpPr/>
            <p:nvPr/>
          </p:nvSpPr>
          <p:spPr>
            <a:xfrm>
              <a:off x="3732000" y="1833425"/>
              <a:ext cx="135125" cy="10025"/>
            </a:xfrm>
            <a:custGeom>
              <a:rect b="b" l="l" r="r" t="t"/>
              <a:pathLst>
                <a:path extrusionOk="0" h="401" w="5405">
                  <a:moveTo>
                    <a:pt x="2703" y="0"/>
                  </a:moveTo>
                  <a:cubicBezTo>
                    <a:pt x="1201" y="0"/>
                    <a:pt x="1" y="100"/>
                    <a:pt x="1" y="200"/>
                  </a:cubicBezTo>
                  <a:cubicBezTo>
                    <a:pt x="1" y="301"/>
                    <a:pt x="1201" y="401"/>
                    <a:pt x="2703" y="401"/>
                  </a:cubicBezTo>
                  <a:cubicBezTo>
                    <a:pt x="4204" y="401"/>
                    <a:pt x="5404" y="301"/>
                    <a:pt x="5404" y="200"/>
                  </a:cubicBezTo>
                  <a:cubicBezTo>
                    <a:pt x="5404" y="100"/>
                    <a:pt x="4204" y="0"/>
                    <a:pt x="270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62"/>
            <p:cNvSpPr/>
            <p:nvPr/>
          </p:nvSpPr>
          <p:spPr>
            <a:xfrm>
              <a:off x="3547700" y="1833425"/>
              <a:ext cx="135950" cy="10025"/>
            </a:xfrm>
            <a:custGeom>
              <a:rect b="b" l="l" r="r" t="t"/>
              <a:pathLst>
                <a:path extrusionOk="0" h="401" w="5438">
                  <a:moveTo>
                    <a:pt x="2736" y="0"/>
                  </a:moveTo>
                  <a:cubicBezTo>
                    <a:pt x="1235" y="0"/>
                    <a:pt x="1" y="100"/>
                    <a:pt x="1" y="200"/>
                  </a:cubicBezTo>
                  <a:cubicBezTo>
                    <a:pt x="1" y="301"/>
                    <a:pt x="1235" y="401"/>
                    <a:pt x="2736" y="401"/>
                  </a:cubicBezTo>
                  <a:cubicBezTo>
                    <a:pt x="4237" y="401"/>
                    <a:pt x="5438" y="301"/>
                    <a:pt x="5438" y="200"/>
                  </a:cubicBezTo>
                  <a:cubicBezTo>
                    <a:pt x="5438" y="100"/>
                    <a:pt x="4237" y="0"/>
                    <a:pt x="273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62"/>
            <p:cNvSpPr/>
            <p:nvPr/>
          </p:nvSpPr>
          <p:spPr>
            <a:xfrm>
              <a:off x="3003975" y="2258725"/>
              <a:ext cx="1108325" cy="531250"/>
            </a:xfrm>
            <a:custGeom>
              <a:rect b="b" l="l" r="r" t="t"/>
              <a:pathLst>
                <a:path extrusionOk="0" h="21250" w="44333">
                  <a:moveTo>
                    <a:pt x="835" y="1"/>
                  </a:moveTo>
                  <a:cubicBezTo>
                    <a:pt x="701" y="1"/>
                    <a:pt x="535" y="34"/>
                    <a:pt x="401" y="101"/>
                  </a:cubicBezTo>
                  <a:cubicBezTo>
                    <a:pt x="168" y="234"/>
                    <a:pt x="1" y="501"/>
                    <a:pt x="1" y="768"/>
                  </a:cubicBezTo>
                  <a:lnTo>
                    <a:pt x="1" y="1535"/>
                  </a:lnTo>
                  <a:lnTo>
                    <a:pt x="1" y="7606"/>
                  </a:lnTo>
                  <a:lnTo>
                    <a:pt x="1" y="16512"/>
                  </a:lnTo>
                  <a:cubicBezTo>
                    <a:pt x="1" y="16579"/>
                    <a:pt x="1" y="16646"/>
                    <a:pt x="34" y="16746"/>
                  </a:cubicBezTo>
                  <a:cubicBezTo>
                    <a:pt x="101" y="16879"/>
                    <a:pt x="168" y="17013"/>
                    <a:pt x="301" y="17113"/>
                  </a:cubicBezTo>
                  <a:cubicBezTo>
                    <a:pt x="401" y="17213"/>
                    <a:pt x="568" y="17280"/>
                    <a:pt x="701" y="17280"/>
                  </a:cubicBezTo>
                  <a:lnTo>
                    <a:pt x="38658" y="17280"/>
                  </a:lnTo>
                  <a:lnTo>
                    <a:pt x="42031" y="21082"/>
                  </a:lnTo>
                  <a:lnTo>
                    <a:pt x="42198" y="21249"/>
                  </a:lnTo>
                  <a:lnTo>
                    <a:pt x="42198" y="21049"/>
                  </a:lnTo>
                  <a:lnTo>
                    <a:pt x="42198" y="17280"/>
                  </a:lnTo>
                  <a:lnTo>
                    <a:pt x="43198" y="17280"/>
                  </a:lnTo>
                  <a:cubicBezTo>
                    <a:pt x="43398" y="17280"/>
                    <a:pt x="43599" y="17280"/>
                    <a:pt x="43765" y="17246"/>
                  </a:cubicBezTo>
                  <a:cubicBezTo>
                    <a:pt x="43966" y="17179"/>
                    <a:pt x="44132" y="17046"/>
                    <a:pt x="44232" y="16879"/>
                  </a:cubicBezTo>
                  <a:cubicBezTo>
                    <a:pt x="44299" y="16712"/>
                    <a:pt x="44332" y="16512"/>
                    <a:pt x="44332" y="16346"/>
                  </a:cubicBezTo>
                  <a:lnTo>
                    <a:pt x="44332" y="14811"/>
                  </a:lnTo>
                  <a:lnTo>
                    <a:pt x="44332" y="11008"/>
                  </a:lnTo>
                  <a:cubicBezTo>
                    <a:pt x="44299" y="8640"/>
                    <a:pt x="44332" y="6572"/>
                    <a:pt x="44299" y="4904"/>
                  </a:cubicBezTo>
                  <a:cubicBezTo>
                    <a:pt x="44299" y="3236"/>
                    <a:pt x="44299" y="1935"/>
                    <a:pt x="44299" y="1068"/>
                  </a:cubicBezTo>
                  <a:cubicBezTo>
                    <a:pt x="44299" y="868"/>
                    <a:pt x="44266" y="668"/>
                    <a:pt x="44199" y="501"/>
                  </a:cubicBezTo>
                  <a:cubicBezTo>
                    <a:pt x="44132" y="367"/>
                    <a:pt x="44032" y="267"/>
                    <a:pt x="43899" y="201"/>
                  </a:cubicBezTo>
                  <a:cubicBezTo>
                    <a:pt x="43832" y="167"/>
                    <a:pt x="43732" y="134"/>
                    <a:pt x="43665" y="134"/>
                  </a:cubicBezTo>
                  <a:lnTo>
                    <a:pt x="43565" y="134"/>
                  </a:lnTo>
                  <a:cubicBezTo>
                    <a:pt x="43665" y="134"/>
                    <a:pt x="43765" y="167"/>
                    <a:pt x="43832" y="201"/>
                  </a:cubicBezTo>
                  <a:cubicBezTo>
                    <a:pt x="43966" y="267"/>
                    <a:pt x="44066" y="367"/>
                    <a:pt x="44132" y="501"/>
                  </a:cubicBezTo>
                  <a:cubicBezTo>
                    <a:pt x="44199" y="668"/>
                    <a:pt x="44232" y="868"/>
                    <a:pt x="44199" y="1035"/>
                  </a:cubicBezTo>
                  <a:lnTo>
                    <a:pt x="44199" y="4904"/>
                  </a:lnTo>
                  <a:lnTo>
                    <a:pt x="44199" y="10975"/>
                  </a:lnTo>
                  <a:lnTo>
                    <a:pt x="44199" y="14778"/>
                  </a:lnTo>
                  <a:lnTo>
                    <a:pt x="44199" y="15812"/>
                  </a:lnTo>
                  <a:lnTo>
                    <a:pt x="44199" y="16346"/>
                  </a:lnTo>
                  <a:cubicBezTo>
                    <a:pt x="44199" y="16512"/>
                    <a:pt x="44166" y="16679"/>
                    <a:pt x="44099" y="16813"/>
                  </a:cubicBezTo>
                  <a:cubicBezTo>
                    <a:pt x="43999" y="16946"/>
                    <a:pt x="43865" y="17046"/>
                    <a:pt x="43732" y="17079"/>
                  </a:cubicBezTo>
                  <a:cubicBezTo>
                    <a:pt x="43614" y="17103"/>
                    <a:pt x="43479" y="17127"/>
                    <a:pt x="43352" y="17127"/>
                  </a:cubicBezTo>
                  <a:cubicBezTo>
                    <a:pt x="43299" y="17127"/>
                    <a:pt x="43247" y="17123"/>
                    <a:pt x="43198" y="17113"/>
                  </a:cubicBezTo>
                  <a:lnTo>
                    <a:pt x="42031" y="17113"/>
                  </a:lnTo>
                  <a:lnTo>
                    <a:pt x="42031" y="17213"/>
                  </a:lnTo>
                  <a:lnTo>
                    <a:pt x="42031" y="20832"/>
                  </a:lnTo>
                  <a:lnTo>
                    <a:pt x="38762" y="17146"/>
                  </a:lnTo>
                  <a:lnTo>
                    <a:pt x="38728" y="17113"/>
                  </a:lnTo>
                  <a:lnTo>
                    <a:pt x="735" y="17113"/>
                  </a:lnTo>
                  <a:cubicBezTo>
                    <a:pt x="601" y="17079"/>
                    <a:pt x="501" y="17046"/>
                    <a:pt x="401" y="16979"/>
                  </a:cubicBezTo>
                  <a:cubicBezTo>
                    <a:pt x="334" y="16913"/>
                    <a:pt x="268" y="16813"/>
                    <a:pt x="234" y="16712"/>
                  </a:cubicBezTo>
                  <a:cubicBezTo>
                    <a:pt x="201" y="16579"/>
                    <a:pt x="201" y="16446"/>
                    <a:pt x="201" y="16346"/>
                  </a:cubicBezTo>
                  <a:lnTo>
                    <a:pt x="201" y="13910"/>
                  </a:lnTo>
                  <a:lnTo>
                    <a:pt x="201" y="7606"/>
                  </a:lnTo>
                  <a:lnTo>
                    <a:pt x="201" y="734"/>
                  </a:lnTo>
                  <a:cubicBezTo>
                    <a:pt x="201" y="501"/>
                    <a:pt x="334" y="301"/>
                    <a:pt x="535" y="234"/>
                  </a:cubicBezTo>
                  <a:cubicBezTo>
                    <a:pt x="608" y="185"/>
                    <a:pt x="681" y="154"/>
                    <a:pt x="754" y="154"/>
                  </a:cubicBezTo>
                  <a:cubicBezTo>
                    <a:pt x="781" y="154"/>
                    <a:pt x="808" y="158"/>
                    <a:pt x="835" y="167"/>
                  </a:cubicBezTo>
                  <a:lnTo>
                    <a:pt x="4804" y="167"/>
                  </a:lnTo>
                  <a:lnTo>
                    <a:pt x="24985" y="134"/>
                  </a:lnTo>
                  <a:lnTo>
                    <a:pt x="38562" y="101"/>
                  </a:lnTo>
                  <a:lnTo>
                    <a:pt x="42264" y="101"/>
                  </a:lnTo>
                  <a:lnTo>
                    <a:pt x="38562" y="67"/>
                  </a:lnTo>
                  <a:lnTo>
                    <a:pt x="24985" y="34"/>
                  </a:lnTo>
                  <a:lnTo>
                    <a:pt x="480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62"/>
            <p:cNvSpPr/>
            <p:nvPr/>
          </p:nvSpPr>
          <p:spPr>
            <a:xfrm>
              <a:off x="3062350" y="2370875"/>
              <a:ext cx="992400" cy="242300"/>
            </a:xfrm>
            <a:custGeom>
              <a:rect b="b" l="l" r="r" t="t"/>
              <a:pathLst>
                <a:path extrusionOk="0" h="9692" w="39696">
                  <a:moveTo>
                    <a:pt x="20031" y="0"/>
                  </a:moveTo>
                  <a:cubicBezTo>
                    <a:pt x="19270" y="0"/>
                    <a:pt x="18500" y="183"/>
                    <a:pt x="17814" y="518"/>
                  </a:cubicBezTo>
                  <a:cubicBezTo>
                    <a:pt x="16312" y="1252"/>
                    <a:pt x="15212" y="2586"/>
                    <a:pt x="14378" y="4054"/>
                  </a:cubicBezTo>
                  <a:cubicBezTo>
                    <a:pt x="13844" y="5021"/>
                    <a:pt x="13410" y="6055"/>
                    <a:pt x="12677" y="6923"/>
                  </a:cubicBezTo>
                  <a:cubicBezTo>
                    <a:pt x="12039" y="7712"/>
                    <a:pt x="11097" y="8308"/>
                    <a:pt x="10103" y="8308"/>
                  </a:cubicBezTo>
                  <a:cubicBezTo>
                    <a:pt x="10005" y="8308"/>
                    <a:pt x="9907" y="8302"/>
                    <a:pt x="9808" y="8290"/>
                  </a:cubicBezTo>
                  <a:cubicBezTo>
                    <a:pt x="7806" y="8057"/>
                    <a:pt x="6872" y="5455"/>
                    <a:pt x="4938" y="4955"/>
                  </a:cubicBezTo>
                  <a:cubicBezTo>
                    <a:pt x="4718" y="4895"/>
                    <a:pt x="4496" y="4868"/>
                    <a:pt x="4274" y="4868"/>
                  </a:cubicBezTo>
                  <a:cubicBezTo>
                    <a:pt x="3246" y="4868"/>
                    <a:pt x="2227" y="5460"/>
                    <a:pt x="1569" y="6256"/>
                  </a:cubicBezTo>
                  <a:cubicBezTo>
                    <a:pt x="768" y="7223"/>
                    <a:pt x="334" y="8490"/>
                    <a:pt x="1" y="9691"/>
                  </a:cubicBezTo>
                  <a:lnTo>
                    <a:pt x="39696" y="9591"/>
                  </a:lnTo>
                  <a:cubicBezTo>
                    <a:pt x="39462" y="8090"/>
                    <a:pt x="38862" y="6556"/>
                    <a:pt x="37694" y="5588"/>
                  </a:cubicBezTo>
                  <a:cubicBezTo>
                    <a:pt x="36982" y="4978"/>
                    <a:pt x="36033" y="4615"/>
                    <a:pt x="35106" y="4615"/>
                  </a:cubicBezTo>
                  <a:cubicBezTo>
                    <a:pt x="34515" y="4615"/>
                    <a:pt x="33932" y="4763"/>
                    <a:pt x="33425" y="5088"/>
                  </a:cubicBezTo>
                  <a:cubicBezTo>
                    <a:pt x="32324" y="5789"/>
                    <a:pt x="31790" y="7156"/>
                    <a:pt x="30723" y="7957"/>
                  </a:cubicBezTo>
                  <a:cubicBezTo>
                    <a:pt x="30114" y="8374"/>
                    <a:pt x="29414" y="8583"/>
                    <a:pt x="28713" y="8583"/>
                  </a:cubicBezTo>
                  <a:cubicBezTo>
                    <a:pt x="28071" y="8583"/>
                    <a:pt x="27428" y="8408"/>
                    <a:pt x="26853" y="8057"/>
                  </a:cubicBezTo>
                  <a:cubicBezTo>
                    <a:pt x="24485" y="6489"/>
                    <a:pt x="24785" y="2586"/>
                    <a:pt x="22550" y="818"/>
                  </a:cubicBezTo>
                  <a:cubicBezTo>
                    <a:pt x="21826" y="257"/>
                    <a:pt x="20935" y="0"/>
                    <a:pt x="2003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 name="Google Shape;2095;p62"/>
            <p:cNvSpPr/>
            <p:nvPr/>
          </p:nvSpPr>
          <p:spPr>
            <a:xfrm>
              <a:off x="3082375" y="2416525"/>
              <a:ext cx="952375" cy="128900"/>
            </a:xfrm>
            <a:custGeom>
              <a:rect b="b" l="l" r="r" t="t"/>
              <a:pathLst>
                <a:path extrusionOk="0" h="5156" w="38095">
                  <a:moveTo>
                    <a:pt x="34561" y="1"/>
                  </a:moveTo>
                  <a:cubicBezTo>
                    <a:pt x="33806" y="1"/>
                    <a:pt x="33056" y="101"/>
                    <a:pt x="32323" y="293"/>
                  </a:cubicBezTo>
                  <a:cubicBezTo>
                    <a:pt x="31356" y="560"/>
                    <a:pt x="30389" y="894"/>
                    <a:pt x="29488" y="1327"/>
                  </a:cubicBezTo>
                  <a:cubicBezTo>
                    <a:pt x="28521" y="1761"/>
                    <a:pt x="27520" y="2295"/>
                    <a:pt x="26419" y="2862"/>
                  </a:cubicBezTo>
                  <a:cubicBezTo>
                    <a:pt x="25318" y="3462"/>
                    <a:pt x="24151" y="3963"/>
                    <a:pt x="22983" y="4363"/>
                  </a:cubicBezTo>
                  <a:cubicBezTo>
                    <a:pt x="21893" y="4764"/>
                    <a:pt x="20754" y="4944"/>
                    <a:pt x="19587" y="4944"/>
                  </a:cubicBezTo>
                  <a:cubicBezTo>
                    <a:pt x="19396" y="4944"/>
                    <a:pt x="19206" y="4939"/>
                    <a:pt x="19014" y="4930"/>
                  </a:cubicBezTo>
                  <a:cubicBezTo>
                    <a:pt x="17680" y="4796"/>
                    <a:pt x="16379" y="4463"/>
                    <a:pt x="15111" y="3963"/>
                  </a:cubicBezTo>
                  <a:cubicBezTo>
                    <a:pt x="13910" y="3462"/>
                    <a:pt x="12776" y="2895"/>
                    <a:pt x="11709" y="2361"/>
                  </a:cubicBezTo>
                  <a:cubicBezTo>
                    <a:pt x="9541" y="1261"/>
                    <a:pt x="7506" y="393"/>
                    <a:pt x="5671" y="126"/>
                  </a:cubicBezTo>
                  <a:cubicBezTo>
                    <a:pt x="5208" y="51"/>
                    <a:pt x="4741" y="14"/>
                    <a:pt x="4274" y="14"/>
                  </a:cubicBezTo>
                  <a:cubicBezTo>
                    <a:pt x="3296" y="14"/>
                    <a:pt x="2317" y="177"/>
                    <a:pt x="1368" y="493"/>
                  </a:cubicBezTo>
                  <a:cubicBezTo>
                    <a:pt x="1001" y="660"/>
                    <a:pt x="668" y="827"/>
                    <a:pt x="334" y="1027"/>
                  </a:cubicBezTo>
                  <a:lnTo>
                    <a:pt x="67" y="1227"/>
                  </a:lnTo>
                  <a:cubicBezTo>
                    <a:pt x="67" y="1227"/>
                    <a:pt x="34" y="1261"/>
                    <a:pt x="0" y="1294"/>
                  </a:cubicBezTo>
                  <a:cubicBezTo>
                    <a:pt x="434" y="994"/>
                    <a:pt x="934" y="760"/>
                    <a:pt x="1401" y="593"/>
                  </a:cubicBezTo>
                  <a:cubicBezTo>
                    <a:pt x="2272" y="296"/>
                    <a:pt x="3183" y="148"/>
                    <a:pt x="4091" y="148"/>
                  </a:cubicBezTo>
                  <a:cubicBezTo>
                    <a:pt x="4610" y="148"/>
                    <a:pt x="5128" y="196"/>
                    <a:pt x="5638" y="293"/>
                  </a:cubicBezTo>
                  <a:cubicBezTo>
                    <a:pt x="7439" y="560"/>
                    <a:pt x="9474" y="1427"/>
                    <a:pt x="11609" y="2528"/>
                  </a:cubicBezTo>
                  <a:cubicBezTo>
                    <a:pt x="12676" y="3062"/>
                    <a:pt x="13810" y="3662"/>
                    <a:pt x="15044" y="4129"/>
                  </a:cubicBezTo>
                  <a:cubicBezTo>
                    <a:pt x="16312" y="4663"/>
                    <a:pt x="17646" y="5030"/>
                    <a:pt x="19014" y="5130"/>
                  </a:cubicBezTo>
                  <a:cubicBezTo>
                    <a:pt x="19244" y="5147"/>
                    <a:pt x="19474" y="5155"/>
                    <a:pt x="19704" y="5155"/>
                  </a:cubicBezTo>
                  <a:cubicBezTo>
                    <a:pt x="20840" y="5155"/>
                    <a:pt x="21968" y="4951"/>
                    <a:pt x="23050" y="4563"/>
                  </a:cubicBezTo>
                  <a:cubicBezTo>
                    <a:pt x="24251" y="4163"/>
                    <a:pt x="25419" y="3629"/>
                    <a:pt x="26519" y="3029"/>
                  </a:cubicBezTo>
                  <a:cubicBezTo>
                    <a:pt x="27587" y="2495"/>
                    <a:pt x="28587" y="1928"/>
                    <a:pt x="29555" y="1494"/>
                  </a:cubicBezTo>
                  <a:cubicBezTo>
                    <a:pt x="30455" y="1060"/>
                    <a:pt x="31389" y="694"/>
                    <a:pt x="32357" y="460"/>
                  </a:cubicBezTo>
                  <a:cubicBezTo>
                    <a:pt x="33122" y="236"/>
                    <a:pt x="33919" y="127"/>
                    <a:pt x="34718" y="127"/>
                  </a:cubicBezTo>
                  <a:cubicBezTo>
                    <a:pt x="35347" y="127"/>
                    <a:pt x="35976" y="194"/>
                    <a:pt x="36593" y="327"/>
                  </a:cubicBezTo>
                  <a:cubicBezTo>
                    <a:pt x="36993" y="427"/>
                    <a:pt x="37360" y="560"/>
                    <a:pt x="37727" y="694"/>
                  </a:cubicBezTo>
                  <a:lnTo>
                    <a:pt x="37994" y="827"/>
                  </a:lnTo>
                  <a:cubicBezTo>
                    <a:pt x="38028" y="860"/>
                    <a:pt x="38061" y="860"/>
                    <a:pt x="38094" y="860"/>
                  </a:cubicBezTo>
                  <a:cubicBezTo>
                    <a:pt x="37627" y="593"/>
                    <a:pt x="37160" y="360"/>
                    <a:pt x="36627" y="260"/>
                  </a:cubicBezTo>
                  <a:cubicBezTo>
                    <a:pt x="35942" y="85"/>
                    <a:pt x="35250" y="1"/>
                    <a:pt x="3456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6" name="Google Shape;2096;p62"/>
            <p:cNvSpPr/>
            <p:nvPr/>
          </p:nvSpPr>
          <p:spPr>
            <a:xfrm>
              <a:off x="3543525" y="2361300"/>
              <a:ext cx="26475" cy="22050"/>
            </a:xfrm>
            <a:custGeom>
              <a:rect b="b" l="l" r="r" t="t"/>
              <a:pathLst>
                <a:path extrusionOk="0" h="882" w="1059">
                  <a:moveTo>
                    <a:pt x="601" y="0"/>
                  </a:moveTo>
                  <a:cubicBezTo>
                    <a:pt x="201" y="0"/>
                    <a:pt x="1" y="467"/>
                    <a:pt x="301" y="768"/>
                  </a:cubicBezTo>
                  <a:cubicBezTo>
                    <a:pt x="380" y="847"/>
                    <a:pt x="479" y="882"/>
                    <a:pt x="579" y="882"/>
                  </a:cubicBezTo>
                  <a:cubicBezTo>
                    <a:pt x="817" y="882"/>
                    <a:pt x="1058" y="683"/>
                    <a:pt x="1035" y="401"/>
                  </a:cubicBezTo>
                  <a:cubicBezTo>
                    <a:pt x="1035" y="167"/>
                    <a:pt x="835" y="0"/>
                    <a:pt x="60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62"/>
            <p:cNvSpPr/>
            <p:nvPr/>
          </p:nvSpPr>
          <p:spPr>
            <a:xfrm>
              <a:off x="3150750" y="2407075"/>
              <a:ext cx="25875" cy="22075"/>
            </a:xfrm>
            <a:custGeom>
              <a:rect b="b" l="l" r="r" t="t"/>
              <a:pathLst>
                <a:path extrusionOk="0" h="883" w="1035">
                  <a:moveTo>
                    <a:pt x="646" y="1"/>
                  </a:moveTo>
                  <a:cubicBezTo>
                    <a:pt x="631" y="1"/>
                    <a:pt x="616" y="2"/>
                    <a:pt x="601" y="4"/>
                  </a:cubicBezTo>
                  <a:cubicBezTo>
                    <a:pt x="201" y="4"/>
                    <a:pt x="1" y="471"/>
                    <a:pt x="301" y="738"/>
                  </a:cubicBezTo>
                  <a:cubicBezTo>
                    <a:pt x="390" y="838"/>
                    <a:pt x="501" y="883"/>
                    <a:pt x="610" y="883"/>
                  </a:cubicBezTo>
                  <a:cubicBezTo>
                    <a:pt x="827" y="883"/>
                    <a:pt x="1035" y="705"/>
                    <a:pt x="1035" y="438"/>
                  </a:cubicBezTo>
                  <a:cubicBezTo>
                    <a:pt x="1035" y="219"/>
                    <a:pt x="860" y="1"/>
                    <a:pt x="64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 name="Google Shape;2098;p62"/>
            <p:cNvSpPr/>
            <p:nvPr/>
          </p:nvSpPr>
          <p:spPr>
            <a:xfrm>
              <a:off x="3932150" y="2407175"/>
              <a:ext cx="25875" cy="21975"/>
            </a:xfrm>
            <a:custGeom>
              <a:rect b="b" l="l" r="r" t="t"/>
              <a:pathLst>
                <a:path extrusionOk="0" h="879" w="1035">
                  <a:moveTo>
                    <a:pt x="601" y="0"/>
                  </a:moveTo>
                  <a:cubicBezTo>
                    <a:pt x="200" y="0"/>
                    <a:pt x="0" y="467"/>
                    <a:pt x="301" y="734"/>
                  </a:cubicBezTo>
                  <a:cubicBezTo>
                    <a:pt x="389" y="834"/>
                    <a:pt x="501" y="879"/>
                    <a:pt x="609" y="879"/>
                  </a:cubicBezTo>
                  <a:cubicBezTo>
                    <a:pt x="827" y="879"/>
                    <a:pt x="1034" y="701"/>
                    <a:pt x="1034" y="434"/>
                  </a:cubicBezTo>
                  <a:cubicBezTo>
                    <a:pt x="1034" y="200"/>
                    <a:pt x="834" y="0"/>
                    <a:pt x="60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 name="Google Shape;2099;p62"/>
            <p:cNvSpPr/>
            <p:nvPr/>
          </p:nvSpPr>
          <p:spPr>
            <a:xfrm>
              <a:off x="3927150" y="3856325"/>
              <a:ext cx="1002275" cy="1021800"/>
            </a:xfrm>
            <a:custGeom>
              <a:rect b="b" l="l" r="r" t="t"/>
              <a:pathLst>
                <a:path extrusionOk="0" h="40872" w="40091">
                  <a:moveTo>
                    <a:pt x="27253" y="4279"/>
                  </a:moveTo>
                  <a:lnTo>
                    <a:pt x="30989" y="17788"/>
                  </a:lnTo>
                  <a:lnTo>
                    <a:pt x="22349" y="18089"/>
                  </a:lnTo>
                  <a:lnTo>
                    <a:pt x="21916" y="18089"/>
                  </a:lnTo>
                  <a:lnTo>
                    <a:pt x="20848" y="18122"/>
                  </a:lnTo>
                  <a:lnTo>
                    <a:pt x="21149" y="4279"/>
                  </a:lnTo>
                  <a:close/>
                  <a:moveTo>
                    <a:pt x="17513" y="4479"/>
                  </a:moveTo>
                  <a:lnTo>
                    <a:pt x="17946" y="18222"/>
                  </a:lnTo>
                  <a:lnTo>
                    <a:pt x="7939" y="18522"/>
                  </a:lnTo>
                  <a:lnTo>
                    <a:pt x="11742" y="5947"/>
                  </a:lnTo>
                  <a:lnTo>
                    <a:pt x="12176" y="4512"/>
                  </a:lnTo>
                  <a:cubicBezTo>
                    <a:pt x="13777" y="4512"/>
                    <a:pt x="15645" y="4479"/>
                    <a:pt x="17513" y="4479"/>
                  </a:cubicBezTo>
                  <a:close/>
                  <a:moveTo>
                    <a:pt x="22426" y="1"/>
                  </a:moveTo>
                  <a:cubicBezTo>
                    <a:pt x="21444" y="1"/>
                    <a:pt x="20397" y="14"/>
                    <a:pt x="19281" y="42"/>
                  </a:cubicBezTo>
                  <a:cubicBezTo>
                    <a:pt x="5371" y="409"/>
                    <a:pt x="4437" y="2477"/>
                    <a:pt x="5137" y="3678"/>
                  </a:cubicBezTo>
                  <a:cubicBezTo>
                    <a:pt x="5470" y="4193"/>
                    <a:pt x="6023" y="4488"/>
                    <a:pt x="6597" y="4488"/>
                  </a:cubicBezTo>
                  <a:cubicBezTo>
                    <a:pt x="6655" y="4488"/>
                    <a:pt x="6713" y="4485"/>
                    <a:pt x="6772" y="4479"/>
                  </a:cubicBezTo>
                  <a:cubicBezTo>
                    <a:pt x="6994" y="4479"/>
                    <a:pt x="7276" y="4464"/>
                    <a:pt x="7597" y="4464"/>
                  </a:cubicBezTo>
                  <a:cubicBezTo>
                    <a:pt x="7758" y="4464"/>
                    <a:pt x="7928" y="4468"/>
                    <a:pt x="8106" y="4479"/>
                  </a:cubicBezTo>
                  <a:lnTo>
                    <a:pt x="7772" y="5947"/>
                  </a:lnTo>
                  <a:lnTo>
                    <a:pt x="0" y="40204"/>
                  </a:lnTo>
                  <a:lnTo>
                    <a:pt x="1368" y="40104"/>
                  </a:lnTo>
                  <a:lnTo>
                    <a:pt x="7105" y="21224"/>
                  </a:lnTo>
                  <a:lnTo>
                    <a:pt x="18013" y="20824"/>
                  </a:lnTo>
                  <a:lnTo>
                    <a:pt x="18647" y="40872"/>
                  </a:lnTo>
                  <a:lnTo>
                    <a:pt x="20348" y="40872"/>
                  </a:lnTo>
                  <a:lnTo>
                    <a:pt x="20782" y="20690"/>
                  </a:lnTo>
                  <a:lnTo>
                    <a:pt x="20848" y="20690"/>
                  </a:lnTo>
                  <a:lnTo>
                    <a:pt x="21983" y="20657"/>
                  </a:lnTo>
                  <a:lnTo>
                    <a:pt x="31689" y="20290"/>
                  </a:lnTo>
                  <a:lnTo>
                    <a:pt x="37427" y="40872"/>
                  </a:lnTo>
                  <a:lnTo>
                    <a:pt x="39061" y="40872"/>
                  </a:lnTo>
                  <a:lnTo>
                    <a:pt x="30856" y="4312"/>
                  </a:lnTo>
                  <a:lnTo>
                    <a:pt x="34758" y="4312"/>
                  </a:lnTo>
                  <a:cubicBezTo>
                    <a:pt x="36496" y="4312"/>
                    <a:pt x="40091" y="1"/>
                    <a:pt x="2242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62"/>
            <p:cNvSpPr/>
            <p:nvPr/>
          </p:nvSpPr>
          <p:spPr>
            <a:xfrm>
              <a:off x="3656950" y="4707150"/>
              <a:ext cx="368625" cy="171675"/>
            </a:xfrm>
            <a:custGeom>
              <a:rect b="b" l="l" r="r" t="t"/>
              <a:pathLst>
                <a:path extrusionOk="0" h="6867" w="14745">
                  <a:moveTo>
                    <a:pt x="14678" y="0"/>
                  </a:moveTo>
                  <a:lnTo>
                    <a:pt x="6739" y="34"/>
                  </a:lnTo>
                  <a:lnTo>
                    <a:pt x="6739" y="4470"/>
                  </a:lnTo>
                  <a:cubicBezTo>
                    <a:pt x="6739" y="4470"/>
                    <a:pt x="0" y="6105"/>
                    <a:pt x="1635" y="6605"/>
                  </a:cubicBezTo>
                  <a:cubicBezTo>
                    <a:pt x="2247" y="6800"/>
                    <a:pt x="4164" y="6867"/>
                    <a:pt x="6348" y="6867"/>
                  </a:cubicBezTo>
                  <a:cubicBezTo>
                    <a:pt x="9403" y="6867"/>
                    <a:pt x="12980" y="6736"/>
                    <a:pt x="14244" y="6638"/>
                  </a:cubicBezTo>
                  <a:lnTo>
                    <a:pt x="14744" y="6605"/>
                  </a:lnTo>
                  <a:lnTo>
                    <a:pt x="1467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62"/>
            <p:cNvSpPr/>
            <p:nvPr/>
          </p:nvSpPr>
          <p:spPr>
            <a:xfrm>
              <a:off x="3693650" y="4858925"/>
              <a:ext cx="331075" cy="6700"/>
            </a:xfrm>
            <a:custGeom>
              <a:rect b="b" l="l" r="r" t="t"/>
              <a:pathLst>
                <a:path extrusionOk="0" h="268" w="13243">
                  <a:moveTo>
                    <a:pt x="6638" y="0"/>
                  </a:moveTo>
                  <a:cubicBezTo>
                    <a:pt x="2969" y="0"/>
                    <a:pt x="0" y="67"/>
                    <a:pt x="0" y="134"/>
                  </a:cubicBezTo>
                  <a:cubicBezTo>
                    <a:pt x="0" y="200"/>
                    <a:pt x="2969" y="267"/>
                    <a:pt x="6638" y="267"/>
                  </a:cubicBezTo>
                  <a:cubicBezTo>
                    <a:pt x="10274" y="267"/>
                    <a:pt x="13243" y="200"/>
                    <a:pt x="13243" y="134"/>
                  </a:cubicBezTo>
                  <a:cubicBezTo>
                    <a:pt x="13243" y="67"/>
                    <a:pt x="10274" y="0"/>
                    <a:pt x="663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62"/>
            <p:cNvSpPr/>
            <p:nvPr/>
          </p:nvSpPr>
          <p:spPr>
            <a:xfrm>
              <a:off x="3806225" y="4821225"/>
              <a:ext cx="17525" cy="20325"/>
            </a:xfrm>
            <a:custGeom>
              <a:rect b="b" l="l" r="r" t="t"/>
              <a:pathLst>
                <a:path extrusionOk="0" h="813" w="701">
                  <a:moveTo>
                    <a:pt x="87" y="1"/>
                  </a:moveTo>
                  <a:cubicBezTo>
                    <a:pt x="78" y="1"/>
                    <a:pt x="71" y="3"/>
                    <a:pt x="67" y="7"/>
                  </a:cubicBezTo>
                  <a:cubicBezTo>
                    <a:pt x="0" y="74"/>
                    <a:pt x="100" y="274"/>
                    <a:pt x="267" y="474"/>
                  </a:cubicBezTo>
                  <a:cubicBezTo>
                    <a:pt x="417" y="684"/>
                    <a:pt x="540" y="813"/>
                    <a:pt x="612" y="813"/>
                  </a:cubicBezTo>
                  <a:cubicBezTo>
                    <a:pt x="620" y="813"/>
                    <a:pt x="627" y="811"/>
                    <a:pt x="634" y="808"/>
                  </a:cubicBezTo>
                  <a:cubicBezTo>
                    <a:pt x="701" y="774"/>
                    <a:pt x="634" y="541"/>
                    <a:pt x="467" y="307"/>
                  </a:cubicBezTo>
                  <a:cubicBezTo>
                    <a:pt x="321" y="103"/>
                    <a:pt x="150" y="1"/>
                    <a:pt x="8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62"/>
            <p:cNvSpPr/>
            <p:nvPr/>
          </p:nvSpPr>
          <p:spPr>
            <a:xfrm>
              <a:off x="3794550" y="4824625"/>
              <a:ext cx="16700" cy="24400"/>
            </a:xfrm>
            <a:custGeom>
              <a:rect b="b" l="l" r="r" t="t"/>
              <a:pathLst>
                <a:path extrusionOk="0" h="976" w="668">
                  <a:moveTo>
                    <a:pt x="80" y="0"/>
                  </a:moveTo>
                  <a:cubicBezTo>
                    <a:pt x="74" y="0"/>
                    <a:pt x="70" y="2"/>
                    <a:pt x="67" y="5"/>
                  </a:cubicBezTo>
                  <a:cubicBezTo>
                    <a:pt x="0" y="38"/>
                    <a:pt x="100" y="272"/>
                    <a:pt x="234" y="505"/>
                  </a:cubicBezTo>
                  <a:cubicBezTo>
                    <a:pt x="390" y="755"/>
                    <a:pt x="517" y="975"/>
                    <a:pt x="587" y="975"/>
                  </a:cubicBezTo>
                  <a:cubicBezTo>
                    <a:pt x="592" y="975"/>
                    <a:pt x="597" y="974"/>
                    <a:pt x="601" y="972"/>
                  </a:cubicBezTo>
                  <a:cubicBezTo>
                    <a:pt x="668" y="939"/>
                    <a:pt x="634" y="672"/>
                    <a:pt x="467" y="405"/>
                  </a:cubicBezTo>
                  <a:cubicBezTo>
                    <a:pt x="345" y="161"/>
                    <a:pt x="140" y="0"/>
                    <a:pt x="8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p62"/>
            <p:cNvSpPr/>
            <p:nvPr/>
          </p:nvSpPr>
          <p:spPr>
            <a:xfrm>
              <a:off x="3964675" y="4823050"/>
              <a:ext cx="57550" cy="38400"/>
            </a:xfrm>
            <a:custGeom>
              <a:rect b="b" l="l" r="r" t="t"/>
              <a:pathLst>
                <a:path extrusionOk="0" h="1536" w="2302">
                  <a:moveTo>
                    <a:pt x="1902" y="1"/>
                  </a:moveTo>
                  <a:cubicBezTo>
                    <a:pt x="1535" y="1"/>
                    <a:pt x="1168" y="101"/>
                    <a:pt x="868" y="335"/>
                  </a:cubicBezTo>
                  <a:cubicBezTo>
                    <a:pt x="601" y="568"/>
                    <a:pt x="367" y="835"/>
                    <a:pt x="200" y="1135"/>
                  </a:cubicBezTo>
                  <a:cubicBezTo>
                    <a:pt x="67" y="1369"/>
                    <a:pt x="0" y="1535"/>
                    <a:pt x="34" y="1535"/>
                  </a:cubicBezTo>
                  <a:cubicBezTo>
                    <a:pt x="67" y="1535"/>
                    <a:pt x="167" y="1435"/>
                    <a:pt x="334" y="1269"/>
                  </a:cubicBezTo>
                  <a:cubicBezTo>
                    <a:pt x="567" y="1002"/>
                    <a:pt x="801" y="768"/>
                    <a:pt x="1034" y="568"/>
                  </a:cubicBezTo>
                  <a:cubicBezTo>
                    <a:pt x="1301" y="368"/>
                    <a:pt x="1568" y="234"/>
                    <a:pt x="1902" y="168"/>
                  </a:cubicBezTo>
                  <a:cubicBezTo>
                    <a:pt x="2018" y="151"/>
                    <a:pt x="2118" y="151"/>
                    <a:pt x="2189" y="151"/>
                  </a:cubicBezTo>
                  <a:cubicBezTo>
                    <a:pt x="2260" y="151"/>
                    <a:pt x="2302" y="151"/>
                    <a:pt x="2302" y="134"/>
                  </a:cubicBezTo>
                  <a:cubicBezTo>
                    <a:pt x="2302" y="101"/>
                    <a:pt x="2168" y="1"/>
                    <a:pt x="190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 name="Google Shape;2105;p62"/>
            <p:cNvSpPr/>
            <p:nvPr/>
          </p:nvSpPr>
          <p:spPr>
            <a:xfrm>
              <a:off x="3820400" y="4819875"/>
              <a:ext cx="20875" cy="9800"/>
            </a:xfrm>
            <a:custGeom>
              <a:rect b="b" l="l" r="r" t="t"/>
              <a:pathLst>
                <a:path extrusionOk="0" h="392" w="835">
                  <a:moveTo>
                    <a:pt x="102" y="0"/>
                  </a:moveTo>
                  <a:cubicBezTo>
                    <a:pt x="68" y="0"/>
                    <a:pt x="44" y="8"/>
                    <a:pt x="34" y="28"/>
                  </a:cubicBezTo>
                  <a:cubicBezTo>
                    <a:pt x="0" y="95"/>
                    <a:pt x="134" y="261"/>
                    <a:pt x="367" y="328"/>
                  </a:cubicBezTo>
                  <a:cubicBezTo>
                    <a:pt x="473" y="373"/>
                    <a:pt x="571" y="391"/>
                    <a:pt x="648" y="391"/>
                  </a:cubicBezTo>
                  <a:cubicBezTo>
                    <a:pt x="741" y="391"/>
                    <a:pt x="801" y="365"/>
                    <a:pt x="801" y="328"/>
                  </a:cubicBezTo>
                  <a:cubicBezTo>
                    <a:pt x="834" y="295"/>
                    <a:pt x="668" y="161"/>
                    <a:pt x="467" y="95"/>
                  </a:cubicBezTo>
                  <a:cubicBezTo>
                    <a:pt x="326" y="47"/>
                    <a:pt x="184" y="0"/>
                    <a:pt x="10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62"/>
            <p:cNvSpPr/>
            <p:nvPr/>
          </p:nvSpPr>
          <p:spPr>
            <a:xfrm>
              <a:off x="3824575" y="4807225"/>
              <a:ext cx="24200" cy="6700"/>
            </a:xfrm>
            <a:custGeom>
              <a:rect b="b" l="l" r="r" t="t"/>
              <a:pathLst>
                <a:path extrusionOk="0" h="268" w="968">
                  <a:moveTo>
                    <a:pt x="467" y="0"/>
                  </a:moveTo>
                  <a:cubicBezTo>
                    <a:pt x="234" y="0"/>
                    <a:pt x="0" y="34"/>
                    <a:pt x="0" y="134"/>
                  </a:cubicBezTo>
                  <a:cubicBezTo>
                    <a:pt x="0" y="200"/>
                    <a:pt x="200" y="267"/>
                    <a:pt x="467" y="267"/>
                  </a:cubicBezTo>
                  <a:cubicBezTo>
                    <a:pt x="734" y="267"/>
                    <a:pt x="968" y="200"/>
                    <a:pt x="968" y="134"/>
                  </a:cubicBezTo>
                  <a:cubicBezTo>
                    <a:pt x="934" y="67"/>
                    <a:pt x="734" y="0"/>
                    <a:pt x="46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62"/>
            <p:cNvSpPr/>
            <p:nvPr/>
          </p:nvSpPr>
          <p:spPr>
            <a:xfrm>
              <a:off x="4076425" y="4707150"/>
              <a:ext cx="368600" cy="171675"/>
            </a:xfrm>
            <a:custGeom>
              <a:rect b="b" l="l" r="r" t="t"/>
              <a:pathLst>
                <a:path extrusionOk="0" h="6867" w="14744">
                  <a:moveTo>
                    <a:pt x="14677" y="0"/>
                  </a:moveTo>
                  <a:lnTo>
                    <a:pt x="6738" y="34"/>
                  </a:lnTo>
                  <a:lnTo>
                    <a:pt x="6738" y="4470"/>
                  </a:lnTo>
                  <a:cubicBezTo>
                    <a:pt x="6738" y="4470"/>
                    <a:pt x="0" y="6105"/>
                    <a:pt x="1635" y="6605"/>
                  </a:cubicBezTo>
                  <a:cubicBezTo>
                    <a:pt x="2247" y="6800"/>
                    <a:pt x="4158" y="6867"/>
                    <a:pt x="6338" y="6867"/>
                  </a:cubicBezTo>
                  <a:cubicBezTo>
                    <a:pt x="9386" y="6867"/>
                    <a:pt x="12960" y="6736"/>
                    <a:pt x="14244" y="6638"/>
                  </a:cubicBezTo>
                  <a:lnTo>
                    <a:pt x="14744" y="6605"/>
                  </a:lnTo>
                  <a:lnTo>
                    <a:pt x="146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62"/>
            <p:cNvSpPr/>
            <p:nvPr/>
          </p:nvSpPr>
          <p:spPr>
            <a:xfrm>
              <a:off x="4112275" y="4858925"/>
              <a:ext cx="331925" cy="6700"/>
            </a:xfrm>
            <a:custGeom>
              <a:rect b="b" l="l" r="r" t="t"/>
              <a:pathLst>
                <a:path extrusionOk="0" h="268" w="13277">
                  <a:moveTo>
                    <a:pt x="6639" y="0"/>
                  </a:moveTo>
                  <a:cubicBezTo>
                    <a:pt x="2969" y="0"/>
                    <a:pt x="0" y="67"/>
                    <a:pt x="0" y="134"/>
                  </a:cubicBezTo>
                  <a:cubicBezTo>
                    <a:pt x="0" y="200"/>
                    <a:pt x="2969" y="267"/>
                    <a:pt x="6639" y="267"/>
                  </a:cubicBezTo>
                  <a:cubicBezTo>
                    <a:pt x="10308" y="267"/>
                    <a:pt x="13277" y="200"/>
                    <a:pt x="13277" y="134"/>
                  </a:cubicBezTo>
                  <a:cubicBezTo>
                    <a:pt x="13277" y="67"/>
                    <a:pt x="10308" y="0"/>
                    <a:pt x="663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p62"/>
            <p:cNvSpPr/>
            <p:nvPr/>
          </p:nvSpPr>
          <p:spPr>
            <a:xfrm>
              <a:off x="4225700" y="4821225"/>
              <a:ext cx="17525" cy="20325"/>
            </a:xfrm>
            <a:custGeom>
              <a:rect b="b" l="l" r="r" t="t"/>
              <a:pathLst>
                <a:path extrusionOk="0" h="813" w="701">
                  <a:moveTo>
                    <a:pt x="55" y="1"/>
                  </a:moveTo>
                  <a:cubicBezTo>
                    <a:pt x="45" y="1"/>
                    <a:pt x="38" y="3"/>
                    <a:pt x="33" y="7"/>
                  </a:cubicBezTo>
                  <a:cubicBezTo>
                    <a:pt x="0" y="74"/>
                    <a:pt x="100" y="274"/>
                    <a:pt x="267" y="474"/>
                  </a:cubicBezTo>
                  <a:cubicBezTo>
                    <a:pt x="387" y="684"/>
                    <a:pt x="533" y="813"/>
                    <a:pt x="610" y="813"/>
                  </a:cubicBezTo>
                  <a:cubicBezTo>
                    <a:pt x="619" y="813"/>
                    <a:pt x="627" y="811"/>
                    <a:pt x="634" y="808"/>
                  </a:cubicBezTo>
                  <a:cubicBezTo>
                    <a:pt x="701" y="774"/>
                    <a:pt x="634" y="541"/>
                    <a:pt x="467" y="307"/>
                  </a:cubicBezTo>
                  <a:cubicBezTo>
                    <a:pt x="321" y="103"/>
                    <a:pt x="124" y="1"/>
                    <a:pt x="5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 name="Google Shape;2110;p62"/>
            <p:cNvSpPr/>
            <p:nvPr/>
          </p:nvSpPr>
          <p:spPr>
            <a:xfrm>
              <a:off x="4213175" y="4824625"/>
              <a:ext cx="16700" cy="24400"/>
            </a:xfrm>
            <a:custGeom>
              <a:rect b="b" l="l" r="r" t="t"/>
              <a:pathLst>
                <a:path extrusionOk="0" h="976" w="668">
                  <a:moveTo>
                    <a:pt x="87" y="0"/>
                  </a:moveTo>
                  <a:cubicBezTo>
                    <a:pt x="80" y="0"/>
                    <a:pt x="73" y="2"/>
                    <a:pt x="67" y="5"/>
                  </a:cubicBezTo>
                  <a:cubicBezTo>
                    <a:pt x="1" y="38"/>
                    <a:pt x="101" y="272"/>
                    <a:pt x="268" y="505"/>
                  </a:cubicBezTo>
                  <a:cubicBezTo>
                    <a:pt x="392" y="755"/>
                    <a:pt x="517" y="975"/>
                    <a:pt x="587" y="975"/>
                  </a:cubicBezTo>
                  <a:cubicBezTo>
                    <a:pt x="592" y="975"/>
                    <a:pt x="597" y="974"/>
                    <a:pt x="601" y="972"/>
                  </a:cubicBezTo>
                  <a:cubicBezTo>
                    <a:pt x="668" y="939"/>
                    <a:pt x="634" y="672"/>
                    <a:pt x="501" y="405"/>
                  </a:cubicBezTo>
                  <a:cubicBezTo>
                    <a:pt x="348" y="161"/>
                    <a:pt x="168" y="0"/>
                    <a:pt x="8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1" name="Google Shape;2111;p62"/>
            <p:cNvSpPr/>
            <p:nvPr/>
          </p:nvSpPr>
          <p:spPr>
            <a:xfrm>
              <a:off x="4383300" y="4823050"/>
              <a:ext cx="58400" cy="38400"/>
            </a:xfrm>
            <a:custGeom>
              <a:rect b="b" l="l" r="r" t="t"/>
              <a:pathLst>
                <a:path extrusionOk="0" h="1536" w="2336">
                  <a:moveTo>
                    <a:pt x="1902" y="1"/>
                  </a:moveTo>
                  <a:cubicBezTo>
                    <a:pt x="1535" y="1"/>
                    <a:pt x="1201" y="101"/>
                    <a:pt x="901" y="335"/>
                  </a:cubicBezTo>
                  <a:cubicBezTo>
                    <a:pt x="634" y="568"/>
                    <a:pt x="401" y="835"/>
                    <a:pt x="201" y="1135"/>
                  </a:cubicBezTo>
                  <a:cubicBezTo>
                    <a:pt x="67" y="1369"/>
                    <a:pt x="1" y="1535"/>
                    <a:pt x="34" y="1535"/>
                  </a:cubicBezTo>
                  <a:cubicBezTo>
                    <a:pt x="67" y="1535"/>
                    <a:pt x="201" y="1435"/>
                    <a:pt x="367" y="1269"/>
                  </a:cubicBezTo>
                  <a:cubicBezTo>
                    <a:pt x="568" y="1002"/>
                    <a:pt x="801" y="768"/>
                    <a:pt x="1068" y="568"/>
                  </a:cubicBezTo>
                  <a:cubicBezTo>
                    <a:pt x="1301" y="368"/>
                    <a:pt x="1602" y="234"/>
                    <a:pt x="1902" y="168"/>
                  </a:cubicBezTo>
                  <a:cubicBezTo>
                    <a:pt x="2035" y="151"/>
                    <a:pt x="2144" y="151"/>
                    <a:pt x="2219" y="151"/>
                  </a:cubicBezTo>
                  <a:cubicBezTo>
                    <a:pt x="2294" y="151"/>
                    <a:pt x="2336" y="151"/>
                    <a:pt x="2336" y="134"/>
                  </a:cubicBezTo>
                  <a:cubicBezTo>
                    <a:pt x="2336" y="101"/>
                    <a:pt x="2202" y="1"/>
                    <a:pt x="190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2" name="Google Shape;2112;p62"/>
            <p:cNvSpPr/>
            <p:nvPr/>
          </p:nvSpPr>
          <p:spPr>
            <a:xfrm>
              <a:off x="4239875" y="4819875"/>
              <a:ext cx="20875" cy="9800"/>
            </a:xfrm>
            <a:custGeom>
              <a:rect b="b" l="l" r="r" t="t"/>
              <a:pathLst>
                <a:path extrusionOk="0" h="392" w="835">
                  <a:moveTo>
                    <a:pt x="95" y="0"/>
                  </a:moveTo>
                  <a:cubicBezTo>
                    <a:pt x="64" y="0"/>
                    <a:pt x="43" y="8"/>
                    <a:pt x="33" y="28"/>
                  </a:cubicBezTo>
                  <a:cubicBezTo>
                    <a:pt x="0" y="95"/>
                    <a:pt x="134" y="261"/>
                    <a:pt x="334" y="328"/>
                  </a:cubicBezTo>
                  <a:cubicBezTo>
                    <a:pt x="439" y="373"/>
                    <a:pt x="538" y="391"/>
                    <a:pt x="617" y="391"/>
                  </a:cubicBezTo>
                  <a:cubicBezTo>
                    <a:pt x="714" y="391"/>
                    <a:pt x="782" y="365"/>
                    <a:pt x="801" y="328"/>
                  </a:cubicBezTo>
                  <a:cubicBezTo>
                    <a:pt x="834" y="295"/>
                    <a:pt x="634" y="161"/>
                    <a:pt x="434" y="95"/>
                  </a:cubicBezTo>
                  <a:cubicBezTo>
                    <a:pt x="292" y="47"/>
                    <a:pt x="167" y="0"/>
                    <a:pt x="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 name="Google Shape;2113;p62"/>
            <p:cNvSpPr/>
            <p:nvPr/>
          </p:nvSpPr>
          <p:spPr>
            <a:xfrm>
              <a:off x="4244025" y="4807225"/>
              <a:ext cx="23375" cy="6700"/>
            </a:xfrm>
            <a:custGeom>
              <a:rect b="b" l="l" r="r" t="t"/>
              <a:pathLst>
                <a:path extrusionOk="0" h="268" w="935">
                  <a:moveTo>
                    <a:pt x="468" y="0"/>
                  </a:moveTo>
                  <a:cubicBezTo>
                    <a:pt x="201" y="0"/>
                    <a:pt x="1" y="34"/>
                    <a:pt x="1" y="134"/>
                  </a:cubicBezTo>
                  <a:cubicBezTo>
                    <a:pt x="1" y="200"/>
                    <a:pt x="201" y="267"/>
                    <a:pt x="468" y="267"/>
                  </a:cubicBezTo>
                  <a:cubicBezTo>
                    <a:pt x="735" y="267"/>
                    <a:pt x="935" y="200"/>
                    <a:pt x="935" y="134"/>
                  </a:cubicBezTo>
                  <a:cubicBezTo>
                    <a:pt x="935" y="67"/>
                    <a:pt x="735" y="0"/>
                    <a:pt x="46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4" name="Google Shape;2114;p62"/>
            <p:cNvSpPr/>
            <p:nvPr/>
          </p:nvSpPr>
          <p:spPr>
            <a:xfrm>
              <a:off x="4513400" y="2461050"/>
              <a:ext cx="329425" cy="463175"/>
            </a:xfrm>
            <a:custGeom>
              <a:rect b="b" l="l" r="r" t="t"/>
              <a:pathLst>
                <a:path extrusionOk="0" h="18527" w="13177">
                  <a:moveTo>
                    <a:pt x="3517" y="122"/>
                  </a:moveTo>
                  <a:cubicBezTo>
                    <a:pt x="3947" y="122"/>
                    <a:pt x="4374" y="225"/>
                    <a:pt x="4770" y="414"/>
                  </a:cubicBezTo>
                  <a:cubicBezTo>
                    <a:pt x="5771" y="981"/>
                    <a:pt x="6438" y="1981"/>
                    <a:pt x="6638" y="3116"/>
                  </a:cubicBezTo>
                  <a:cubicBezTo>
                    <a:pt x="6738" y="3783"/>
                    <a:pt x="6738" y="4450"/>
                    <a:pt x="6672" y="5117"/>
                  </a:cubicBezTo>
                  <a:cubicBezTo>
                    <a:pt x="6605" y="5651"/>
                    <a:pt x="6472" y="6184"/>
                    <a:pt x="6405" y="6718"/>
                  </a:cubicBezTo>
                  <a:cubicBezTo>
                    <a:pt x="6338" y="6318"/>
                    <a:pt x="6305" y="5918"/>
                    <a:pt x="6305" y="5551"/>
                  </a:cubicBezTo>
                  <a:cubicBezTo>
                    <a:pt x="6305" y="4550"/>
                    <a:pt x="6138" y="3616"/>
                    <a:pt x="5804" y="2682"/>
                  </a:cubicBezTo>
                  <a:cubicBezTo>
                    <a:pt x="5471" y="1748"/>
                    <a:pt x="4804" y="1014"/>
                    <a:pt x="3903" y="614"/>
                  </a:cubicBezTo>
                  <a:cubicBezTo>
                    <a:pt x="3622" y="489"/>
                    <a:pt x="3318" y="430"/>
                    <a:pt x="3013" y="430"/>
                  </a:cubicBezTo>
                  <a:cubicBezTo>
                    <a:pt x="2668" y="430"/>
                    <a:pt x="2321" y="505"/>
                    <a:pt x="2002" y="647"/>
                  </a:cubicBezTo>
                  <a:cubicBezTo>
                    <a:pt x="2168" y="514"/>
                    <a:pt x="2335" y="414"/>
                    <a:pt x="2535" y="314"/>
                  </a:cubicBezTo>
                  <a:cubicBezTo>
                    <a:pt x="2855" y="183"/>
                    <a:pt x="3186" y="122"/>
                    <a:pt x="3517" y="122"/>
                  </a:cubicBezTo>
                  <a:close/>
                  <a:moveTo>
                    <a:pt x="3670" y="1"/>
                  </a:moveTo>
                  <a:cubicBezTo>
                    <a:pt x="3284" y="1"/>
                    <a:pt x="2894" y="84"/>
                    <a:pt x="2535" y="247"/>
                  </a:cubicBezTo>
                  <a:cubicBezTo>
                    <a:pt x="2335" y="314"/>
                    <a:pt x="2168" y="447"/>
                    <a:pt x="2002" y="580"/>
                  </a:cubicBezTo>
                  <a:lnTo>
                    <a:pt x="1902" y="680"/>
                  </a:lnTo>
                  <a:cubicBezTo>
                    <a:pt x="1668" y="814"/>
                    <a:pt x="1435" y="981"/>
                    <a:pt x="1268" y="1181"/>
                  </a:cubicBezTo>
                  <a:lnTo>
                    <a:pt x="0" y="12756"/>
                  </a:lnTo>
                  <a:lnTo>
                    <a:pt x="9407" y="18527"/>
                  </a:lnTo>
                  <a:cubicBezTo>
                    <a:pt x="10141" y="18493"/>
                    <a:pt x="10875" y="18360"/>
                    <a:pt x="11542" y="18126"/>
                  </a:cubicBezTo>
                  <a:cubicBezTo>
                    <a:pt x="12242" y="17859"/>
                    <a:pt x="12776" y="17259"/>
                    <a:pt x="12976" y="16559"/>
                  </a:cubicBezTo>
                  <a:cubicBezTo>
                    <a:pt x="13176" y="15791"/>
                    <a:pt x="12743" y="15024"/>
                    <a:pt x="12009" y="14824"/>
                  </a:cubicBezTo>
                  <a:cubicBezTo>
                    <a:pt x="11675" y="14757"/>
                    <a:pt x="11275" y="14791"/>
                    <a:pt x="11075" y="14524"/>
                  </a:cubicBezTo>
                  <a:cubicBezTo>
                    <a:pt x="10875" y="14257"/>
                    <a:pt x="11008" y="13923"/>
                    <a:pt x="11108" y="13623"/>
                  </a:cubicBezTo>
                  <a:cubicBezTo>
                    <a:pt x="11475" y="12722"/>
                    <a:pt x="11475" y="11688"/>
                    <a:pt x="11142" y="10754"/>
                  </a:cubicBezTo>
                  <a:cubicBezTo>
                    <a:pt x="10908" y="10154"/>
                    <a:pt x="10508" y="9620"/>
                    <a:pt x="9941" y="9253"/>
                  </a:cubicBezTo>
                  <a:cubicBezTo>
                    <a:pt x="10041" y="9187"/>
                    <a:pt x="10107" y="9086"/>
                    <a:pt x="10174" y="8986"/>
                  </a:cubicBezTo>
                  <a:cubicBezTo>
                    <a:pt x="10308" y="8720"/>
                    <a:pt x="10408" y="8419"/>
                    <a:pt x="10374" y="8086"/>
                  </a:cubicBezTo>
                  <a:cubicBezTo>
                    <a:pt x="10408" y="7519"/>
                    <a:pt x="10174" y="6952"/>
                    <a:pt x="9774" y="6585"/>
                  </a:cubicBezTo>
                  <a:cubicBezTo>
                    <a:pt x="9590" y="6401"/>
                    <a:pt x="9357" y="6310"/>
                    <a:pt x="9123" y="6310"/>
                  </a:cubicBezTo>
                  <a:cubicBezTo>
                    <a:pt x="8890" y="6310"/>
                    <a:pt x="8656" y="6401"/>
                    <a:pt x="8473" y="6585"/>
                  </a:cubicBezTo>
                  <a:cubicBezTo>
                    <a:pt x="8173" y="6818"/>
                    <a:pt x="8173" y="7285"/>
                    <a:pt x="8473" y="7552"/>
                  </a:cubicBezTo>
                  <a:cubicBezTo>
                    <a:pt x="8574" y="7633"/>
                    <a:pt x="8712" y="7677"/>
                    <a:pt x="8849" y="7677"/>
                  </a:cubicBezTo>
                  <a:cubicBezTo>
                    <a:pt x="8938" y="7677"/>
                    <a:pt x="9028" y="7658"/>
                    <a:pt x="9107" y="7619"/>
                  </a:cubicBezTo>
                  <a:cubicBezTo>
                    <a:pt x="9240" y="7552"/>
                    <a:pt x="9274" y="7452"/>
                    <a:pt x="9274" y="7452"/>
                  </a:cubicBezTo>
                  <a:lnTo>
                    <a:pt x="9274" y="7452"/>
                  </a:lnTo>
                  <a:cubicBezTo>
                    <a:pt x="9207" y="7519"/>
                    <a:pt x="9140" y="7552"/>
                    <a:pt x="9073" y="7585"/>
                  </a:cubicBezTo>
                  <a:cubicBezTo>
                    <a:pt x="9018" y="7608"/>
                    <a:pt x="8955" y="7619"/>
                    <a:pt x="8889" y="7619"/>
                  </a:cubicBezTo>
                  <a:cubicBezTo>
                    <a:pt x="8758" y="7619"/>
                    <a:pt x="8618" y="7574"/>
                    <a:pt x="8506" y="7485"/>
                  </a:cubicBezTo>
                  <a:cubicBezTo>
                    <a:pt x="8306" y="7252"/>
                    <a:pt x="8306" y="6852"/>
                    <a:pt x="8573" y="6651"/>
                  </a:cubicBezTo>
                  <a:cubicBezTo>
                    <a:pt x="8735" y="6522"/>
                    <a:pt x="8928" y="6455"/>
                    <a:pt x="9122" y="6455"/>
                  </a:cubicBezTo>
                  <a:cubicBezTo>
                    <a:pt x="9328" y="6455"/>
                    <a:pt x="9536" y="6530"/>
                    <a:pt x="9707" y="6685"/>
                  </a:cubicBezTo>
                  <a:cubicBezTo>
                    <a:pt x="10041" y="7052"/>
                    <a:pt x="10241" y="7585"/>
                    <a:pt x="10208" y="8086"/>
                  </a:cubicBezTo>
                  <a:cubicBezTo>
                    <a:pt x="10241" y="8386"/>
                    <a:pt x="10141" y="8653"/>
                    <a:pt x="10007" y="8920"/>
                  </a:cubicBezTo>
                  <a:cubicBezTo>
                    <a:pt x="9941" y="8986"/>
                    <a:pt x="9874" y="9086"/>
                    <a:pt x="9807" y="9153"/>
                  </a:cubicBezTo>
                  <a:cubicBezTo>
                    <a:pt x="9574" y="9020"/>
                    <a:pt x="9340" y="8920"/>
                    <a:pt x="9073" y="8853"/>
                  </a:cubicBezTo>
                  <a:cubicBezTo>
                    <a:pt x="8540" y="8720"/>
                    <a:pt x="7973" y="8753"/>
                    <a:pt x="7472" y="8519"/>
                  </a:cubicBezTo>
                  <a:cubicBezTo>
                    <a:pt x="7072" y="8286"/>
                    <a:pt x="6738" y="7886"/>
                    <a:pt x="6605" y="7452"/>
                  </a:cubicBezTo>
                  <a:lnTo>
                    <a:pt x="6605" y="7319"/>
                  </a:lnTo>
                  <a:cubicBezTo>
                    <a:pt x="6672" y="6585"/>
                    <a:pt x="6738" y="5851"/>
                    <a:pt x="6905" y="5150"/>
                  </a:cubicBezTo>
                  <a:cubicBezTo>
                    <a:pt x="6972" y="4450"/>
                    <a:pt x="6972" y="3749"/>
                    <a:pt x="6838" y="3082"/>
                  </a:cubicBezTo>
                  <a:cubicBezTo>
                    <a:pt x="6638" y="1881"/>
                    <a:pt x="5904" y="847"/>
                    <a:pt x="4837" y="280"/>
                  </a:cubicBezTo>
                  <a:cubicBezTo>
                    <a:pt x="4478" y="92"/>
                    <a:pt x="4076" y="1"/>
                    <a:pt x="367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5" name="Google Shape;2115;p62"/>
            <p:cNvSpPr/>
            <p:nvPr/>
          </p:nvSpPr>
          <p:spPr>
            <a:xfrm>
              <a:off x="4292400" y="2340450"/>
              <a:ext cx="299400" cy="637175"/>
            </a:xfrm>
            <a:custGeom>
              <a:rect b="b" l="l" r="r" t="t"/>
              <a:pathLst>
                <a:path extrusionOk="0" h="25487" w="11976">
                  <a:moveTo>
                    <a:pt x="5171" y="1"/>
                  </a:moveTo>
                  <a:lnTo>
                    <a:pt x="2369" y="1468"/>
                  </a:lnTo>
                  <a:cubicBezTo>
                    <a:pt x="935" y="2202"/>
                    <a:pt x="1" y="3737"/>
                    <a:pt x="34" y="5371"/>
                  </a:cubicBezTo>
                  <a:cubicBezTo>
                    <a:pt x="67" y="7506"/>
                    <a:pt x="101" y="10408"/>
                    <a:pt x="234" y="12076"/>
                  </a:cubicBezTo>
                  <a:cubicBezTo>
                    <a:pt x="501" y="14911"/>
                    <a:pt x="3370" y="15145"/>
                    <a:pt x="3370" y="15145"/>
                  </a:cubicBezTo>
                  <a:cubicBezTo>
                    <a:pt x="3370" y="15145"/>
                    <a:pt x="3470" y="16179"/>
                    <a:pt x="3570" y="17179"/>
                  </a:cubicBezTo>
                  <a:cubicBezTo>
                    <a:pt x="3570" y="17179"/>
                    <a:pt x="2944" y="25486"/>
                    <a:pt x="5820" y="25486"/>
                  </a:cubicBezTo>
                  <a:cubicBezTo>
                    <a:pt x="5837" y="25486"/>
                    <a:pt x="5854" y="25486"/>
                    <a:pt x="5871" y="25485"/>
                  </a:cubicBezTo>
                  <a:cubicBezTo>
                    <a:pt x="8073" y="25452"/>
                    <a:pt x="9541" y="20882"/>
                    <a:pt x="10141" y="18447"/>
                  </a:cubicBezTo>
                  <a:lnTo>
                    <a:pt x="10475" y="17146"/>
                  </a:lnTo>
                  <a:lnTo>
                    <a:pt x="10475" y="17079"/>
                  </a:lnTo>
                  <a:lnTo>
                    <a:pt x="10475" y="17013"/>
                  </a:lnTo>
                  <a:lnTo>
                    <a:pt x="10408" y="9040"/>
                  </a:lnTo>
                  <a:lnTo>
                    <a:pt x="10508" y="9140"/>
                  </a:lnTo>
                  <a:cubicBezTo>
                    <a:pt x="10633" y="9245"/>
                    <a:pt x="10784" y="9297"/>
                    <a:pt x="10929" y="9297"/>
                  </a:cubicBezTo>
                  <a:cubicBezTo>
                    <a:pt x="11016" y="9297"/>
                    <a:pt x="11100" y="9278"/>
                    <a:pt x="11175" y="9240"/>
                  </a:cubicBezTo>
                  <a:cubicBezTo>
                    <a:pt x="11509" y="9074"/>
                    <a:pt x="11742" y="8840"/>
                    <a:pt x="11876" y="8507"/>
                  </a:cubicBezTo>
                  <a:cubicBezTo>
                    <a:pt x="11976" y="8173"/>
                    <a:pt x="11976" y="7806"/>
                    <a:pt x="11876" y="7506"/>
                  </a:cubicBezTo>
                  <a:cubicBezTo>
                    <a:pt x="11809" y="7272"/>
                    <a:pt x="11676" y="7072"/>
                    <a:pt x="11509" y="6939"/>
                  </a:cubicBezTo>
                  <a:cubicBezTo>
                    <a:pt x="11302" y="6845"/>
                    <a:pt x="11085" y="6804"/>
                    <a:pt x="10869" y="6804"/>
                  </a:cubicBezTo>
                  <a:cubicBezTo>
                    <a:pt x="10701" y="6804"/>
                    <a:pt x="10535" y="6828"/>
                    <a:pt x="10375" y="6872"/>
                  </a:cubicBezTo>
                  <a:lnTo>
                    <a:pt x="10341" y="4237"/>
                  </a:lnTo>
                  <a:lnTo>
                    <a:pt x="517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6" name="Google Shape;2116;p62"/>
            <p:cNvSpPr/>
            <p:nvPr/>
          </p:nvSpPr>
          <p:spPr>
            <a:xfrm>
              <a:off x="4309075" y="2517250"/>
              <a:ext cx="21725" cy="18375"/>
            </a:xfrm>
            <a:custGeom>
              <a:rect b="b" l="l" r="r" t="t"/>
              <a:pathLst>
                <a:path extrusionOk="0" h="735" w="869">
                  <a:moveTo>
                    <a:pt x="401" y="0"/>
                  </a:moveTo>
                  <a:cubicBezTo>
                    <a:pt x="201" y="0"/>
                    <a:pt x="1" y="167"/>
                    <a:pt x="34" y="367"/>
                  </a:cubicBezTo>
                  <a:cubicBezTo>
                    <a:pt x="34" y="567"/>
                    <a:pt x="201" y="734"/>
                    <a:pt x="401" y="734"/>
                  </a:cubicBezTo>
                  <a:cubicBezTo>
                    <a:pt x="868" y="734"/>
                    <a:pt x="868" y="0"/>
                    <a:pt x="401"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7" name="Google Shape;2117;p62"/>
            <p:cNvSpPr/>
            <p:nvPr/>
          </p:nvSpPr>
          <p:spPr>
            <a:xfrm>
              <a:off x="4299900" y="2505350"/>
              <a:ext cx="37550" cy="12000"/>
            </a:xfrm>
            <a:custGeom>
              <a:rect b="b" l="l" r="r" t="t"/>
              <a:pathLst>
                <a:path extrusionOk="0" h="480" w="1502">
                  <a:moveTo>
                    <a:pt x="810" y="1"/>
                  </a:moveTo>
                  <a:cubicBezTo>
                    <a:pt x="773" y="1"/>
                    <a:pt x="737" y="3"/>
                    <a:pt x="701" y="9"/>
                  </a:cubicBezTo>
                  <a:cubicBezTo>
                    <a:pt x="501" y="9"/>
                    <a:pt x="301" y="109"/>
                    <a:pt x="168" y="243"/>
                  </a:cubicBezTo>
                  <a:cubicBezTo>
                    <a:pt x="34" y="343"/>
                    <a:pt x="1" y="443"/>
                    <a:pt x="34" y="476"/>
                  </a:cubicBezTo>
                  <a:cubicBezTo>
                    <a:pt x="36" y="478"/>
                    <a:pt x="40" y="480"/>
                    <a:pt x="44" y="480"/>
                  </a:cubicBezTo>
                  <a:cubicBezTo>
                    <a:pt x="104" y="480"/>
                    <a:pt x="361" y="274"/>
                    <a:pt x="735" y="243"/>
                  </a:cubicBezTo>
                  <a:cubicBezTo>
                    <a:pt x="766" y="240"/>
                    <a:pt x="796" y="239"/>
                    <a:pt x="826" y="239"/>
                  </a:cubicBezTo>
                  <a:cubicBezTo>
                    <a:pt x="1121" y="239"/>
                    <a:pt x="1331" y="357"/>
                    <a:pt x="1427" y="357"/>
                  </a:cubicBezTo>
                  <a:cubicBezTo>
                    <a:pt x="1445" y="357"/>
                    <a:pt x="1459" y="352"/>
                    <a:pt x="1469" y="343"/>
                  </a:cubicBezTo>
                  <a:cubicBezTo>
                    <a:pt x="1502" y="276"/>
                    <a:pt x="1435" y="243"/>
                    <a:pt x="1302" y="143"/>
                  </a:cubicBezTo>
                  <a:cubicBezTo>
                    <a:pt x="1165" y="60"/>
                    <a:pt x="982" y="1"/>
                    <a:pt x="81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 name="Google Shape;2118;p62"/>
            <p:cNvSpPr/>
            <p:nvPr/>
          </p:nvSpPr>
          <p:spPr>
            <a:xfrm>
              <a:off x="4415000" y="2514325"/>
              <a:ext cx="18350" cy="18175"/>
            </a:xfrm>
            <a:custGeom>
              <a:rect b="b" l="l" r="r" t="t"/>
              <a:pathLst>
                <a:path extrusionOk="0" h="727" w="734">
                  <a:moveTo>
                    <a:pt x="367" y="1"/>
                  </a:moveTo>
                  <a:cubicBezTo>
                    <a:pt x="184" y="1"/>
                    <a:pt x="0" y="117"/>
                    <a:pt x="0" y="351"/>
                  </a:cubicBezTo>
                  <a:cubicBezTo>
                    <a:pt x="0" y="601"/>
                    <a:pt x="184" y="726"/>
                    <a:pt x="367" y="726"/>
                  </a:cubicBezTo>
                  <a:cubicBezTo>
                    <a:pt x="551" y="726"/>
                    <a:pt x="734" y="601"/>
                    <a:pt x="734" y="351"/>
                  </a:cubicBezTo>
                  <a:cubicBezTo>
                    <a:pt x="734" y="117"/>
                    <a:pt x="551" y="1"/>
                    <a:pt x="36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9" name="Google Shape;2119;p62"/>
            <p:cNvSpPr/>
            <p:nvPr/>
          </p:nvSpPr>
          <p:spPr>
            <a:xfrm>
              <a:off x="4408325" y="2502350"/>
              <a:ext cx="37550" cy="11675"/>
            </a:xfrm>
            <a:custGeom>
              <a:rect b="b" l="l" r="r" t="t"/>
              <a:pathLst>
                <a:path extrusionOk="0" h="467" w="1502">
                  <a:moveTo>
                    <a:pt x="795" y="1"/>
                  </a:moveTo>
                  <a:cubicBezTo>
                    <a:pt x="565" y="1"/>
                    <a:pt x="339" y="77"/>
                    <a:pt x="167" y="229"/>
                  </a:cubicBezTo>
                  <a:cubicBezTo>
                    <a:pt x="34" y="329"/>
                    <a:pt x="0" y="429"/>
                    <a:pt x="34" y="463"/>
                  </a:cubicBezTo>
                  <a:cubicBezTo>
                    <a:pt x="36" y="465"/>
                    <a:pt x="39" y="466"/>
                    <a:pt x="43" y="466"/>
                  </a:cubicBezTo>
                  <a:cubicBezTo>
                    <a:pt x="103" y="466"/>
                    <a:pt x="360" y="260"/>
                    <a:pt x="734" y="229"/>
                  </a:cubicBezTo>
                  <a:cubicBezTo>
                    <a:pt x="765" y="227"/>
                    <a:pt x="796" y="226"/>
                    <a:pt x="826" y="226"/>
                  </a:cubicBezTo>
                  <a:cubicBezTo>
                    <a:pt x="1124" y="226"/>
                    <a:pt x="1354" y="343"/>
                    <a:pt x="1437" y="343"/>
                  </a:cubicBezTo>
                  <a:cubicBezTo>
                    <a:pt x="1453" y="343"/>
                    <a:pt x="1463" y="339"/>
                    <a:pt x="1468" y="329"/>
                  </a:cubicBezTo>
                  <a:cubicBezTo>
                    <a:pt x="1501" y="296"/>
                    <a:pt x="1435" y="229"/>
                    <a:pt x="1301" y="129"/>
                  </a:cubicBezTo>
                  <a:cubicBezTo>
                    <a:pt x="1144" y="43"/>
                    <a:pt x="968" y="1"/>
                    <a:pt x="7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0" name="Google Shape;2120;p62"/>
            <p:cNvSpPr/>
            <p:nvPr/>
          </p:nvSpPr>
          <p:spPr>
            <a:xfrm>
              <a:off x="4349950" y="2512250"/>
              <a:ext cx="25875" cy="86750"/>
            </a:xfrm>
            <a:custGeom>
              <a:rect b="b" l="l" r="r" t="t"/>
              <a:pathLst>
                <a:path extrusionOk="0" h="3470" w="1035">
                  <a:moveTo>
                    <a:pt x="1001" y="0"/>
                  </a:moveTo>
                  <a:cubicBezTo>
                    <a:pt x="734" y="667"/>
                    <a:pt x="501" y="1368"/>
                    <a:pt x="300" y="2068"/>
                  </a:cubicBezTo>
                  <a:lnTo>
                    <a:pt x="67" y="2902"/>
                  </a:lnTo>
                  <a:cubicBezTo>
                    <a:pt x="0" y="3036"/>
                    <a:pt x="0" y="3202"/>
                    <a:pt x="34" y="3336"/>
                  </a:cubicBezTo>
                  <a:cubicBezTo>
                    <a:pt x="67" y="3403"/>
                    <a:pt x="134" y="3469"/>
                    <a:pt x="200" y="3469"/>
                  </a:cubicBezTo>
                  <a:lnTo>
                    <a:pt x="367" y="3469"/>
                  </a:lnTo>
                  <a:cubicBezTo>
                    <a:pt x="601" y="3469"/>
                    <a:pt x="801" y="3469"/>
                    <a:pt x="1034" y="3436"/>
                  </a:cubicBezTo>
                  <a:cubicBezTo>
                    <a:pt x="863" y="3387"/>
                    <a:pt x="710" y="3356"/>
                    <a:pt x="549" y="3356"/>
                  </a:cubicBezTo>
                  <a:cubicBezTo>
                    <a:pt x="490" y="3356"/>
                    <a:pt x="430" y="3360"/>
                    <a:pt x="367" y="3369"/>
                  </a:cubicBezTo>
                  <a:cubicBezTo>
                    <a:pt x="267" y="3369"/>
                    <a:pt x="200" y="3336"/>
                    <a:pt x="167" y="3269"/>
                  </a:cubicBezTo>
                  <a:cubicBezTo>
                    <a:pt x="167" y="3169"/>
                    <a:pt x="167" y="3069"/>
                    <a:pt x="200" y="2969"/>
                  </a:cubicBezTo>
                  <a:lnTo>
                    <a:pt x="467" y="2135"/>
                  </a:lnTo>
                  <a:cubicBezTo>
                    <a:pt x="701" y="1434"/>
                    <a:pt x="868" y="734"/>
                    <a:pt x="100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1" name="Google Shape;2121;p62"/>
            <p:cNvSpPr/>
            <p:nvPr/>
          </p:nvSpPr>
          <p:spPr>
            <a:xfrm>
              <a:off x="4361625" y="2605625"/>
              <a:ext cx="50050" cy="29025"/>
            </a:xfrm>
            <a:custGeom>
              <a:rect b="b" l="l" r="r" t="t"/>
              <a:pathLst>
                <a:path extrusionOk="0" h="1161" w="2002">
                  <a:moveTo>
                    <a:pt x="1902" y="0"/>
                  </a:moveTo>
                  <a:lnTo>
                    <a:pt x="1902" y="0"/>
                  </a:lnTo>
                  <a:cubicBezTo>
                    <a:pt x="1885" y="0"/>
                    <a:pt x="783" y="702"/>
                    <a:pt x="0" y="735"/>
                  </a:cubicBezTo>
                  <a:cubicBezTo>
                    <a:pt x="208" y="1011"/>
                    <a:pt x="526" y="1161"/>
                    <a:pt x="857" y="1161"/>
                  </a:cubicBezTo>
                  <a:cubicBezTo>
                    <a:pt x="1006" y="1161"/>
                    <a:pt x="1157" y="1131"/>
                    <a:pt x="1301" y="1069"/>
                  </a:cubicBezTo>
                  <a:cubicBezTo>
                    <a:pt x="1735" y="935"/>
                    <a:pt x="2002" y="468"/>
                    <a:pt x="1902" y="1"/>
                  </a:cubicBezTo>
                  <a:cubicBezTo>
                    <a:pt x="1902" y="0"/>
                    <a:pt x="1903" y="0"/>
                    <a:pt x="190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2" name="Google Shape;2122;p62"/>
            <p:cNvSpPr/>
            <p:nvPr/>
          </p:nvSpPr>
          <p:spPr>
            <a:xfrm>
              <a:off x="4375800" y="2684875"/>
              <a:ext cx="93425" cy="51725"/>
            </a:xfrm>
            <a:custGeom>
              <a:rect b="b" l="l" r="r" t="t"/>
              <a:pathLst>
                <a:path extrusionOk="0" h="2069" w="3737">
                  <a:moveTo>
                    <a:pt x="3736" y="0"/>
                  </a:moveTo>
                  <a:lnTo>
                    <a:pt x="3736" y="0"/>
                  </a:lnTo>
                  <a:cubicBezTo>
                    <a:pt x="2636" y="801"/>
                    <a:pt x="1368" y="1268"/>
                    <a:pt x="0" y="1368"/>
                  </a:cubicBezTo>
                  <a:lnTo>
                    <a:pt x="100" y="2068"/>
                  </a:lnTo>
                  <a:cubicBezTo>
                    <a:pt x="123" y="2068"/>
                    <a:pt x="145" y="2069"/>
                    <a:pt x="167" y="2069"/>
                  </a:cubicBezTo>
                  <a:cubicBezTo>
                    <a:pt x="2948" y="2069"/>
                    <a:pt x="3736" y="0"/>
                    <a:pt x="373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3" name="Google Shape;2123;p62"/>
            <p:cNvSpPr/>
            <p:nvPr/>
          </p:nvSpPr>
          <p:spPr>
            <a:xfrm>
              <a:off x="4279125" y="2336250"/>
              <a:ext cx="306000" cy="177175"/>
            </a:xfrm>
            <a:custGeom>
              <a:rect b="b" l="l" r="r" t="t"/>
              <a:pathLst>
                <a:path extrusionOk="0" h="7087" w="12240">
                  <a:moveTo>
                    <a:pt x="5984" y="1"/>
                  </a:moveTo>
                  <a:cubicBezTo>
                    <a:pt x="1" y="1"/>
                    <a:pt x="165" y="5873"/>
                    <a:pt x="165" y="5873"/>
                  </a:cubicBezTo>
                  <a:cubicBezTo>
                    <a:pt x="393" y="5903"/>
                    <a:pt x="610" y="5917"/>
                    <a:pt x="819" y="5917"/>
                  </a:cubicBezTo>
                  <a:cubicBezTo>
                    <a:pt x="1742" y="5917"/>
                    <a:pt x="2522" y="5650"/>
                    <a:pt x="3500" y="5406"/>
                  </a:cubicBezTo>
                  <a:cubicBezTo>
                    <a:pt x="4701" y="5105"/>
                    <a:pt x="5869" y="4305"/>
                    <a:pt x="6302" y="3137"/>
                  </a:cubicBezTo>
                  <a:cubicBezTo>
                    <a:pt x="6436" y="3905"/>
                    <a:pt x="6803" y="4638"/>
                    <a:pt x="7336" y="5205"/>
                  </a:cubicBezTo>
                  <a:cubicBezTo>
                    <a:pt x="7407" y="5300"/>
                    <a:pt x="7528" y="5394"/>
                    <a:pt x="7628" y="5394"/>
                  </a:cubicBezTo>
                  <a:cubicBezTo>
                    <a:pt x="7670" y="5394"/>
                    <a:pt x="7707" y="5378"/>
                    <a:pt x="7737" y="5339"/>
                  </a:cubicBezTo>
                  <a:cubicBezTo>
                    <a:pt x="7770" y="5239"/>
                    <a:pt x="7770" y="5139"/>
                    <a:pt x="7737" y="5072"/>
                  </a:cubicBezTo>
                  <a:lnTo>
                    <a:pt x="7503" y="4071"/>
                  </a:lnTo>
                  <a:lnTo>
                    <a:pt x="7503" y="4071"/>
                  </a:lnTo>
                  <a:cubicBezTo>
                    <a:pt x="7904" y="4839"/>
                    <a:pt x="8471" y="5572"/>
                    <a:pt x="9138" y="6173"/>
                  </a:cubicBezTo>
                  <a:cubicBezTo>
                    <a:pt x="9629" y="6547"/>
                    <a:pt x="10811" y="7086"/>
                    <a:pt x="11356" y="7086"/>
                  </a:cubicBezTo>
                  <a:cubicBezTo>
                    <a:pt x="11589" y="7086"/>
                    <a:pt x="11706" y="6989"/>
                    <a:pt x="11606" y="6740"/>
                  </a:cubicBezTo>
                  <a:cubicBezTo>
                    <a:pt x="11539" y="6540"/>
                    <a:pt x="12240" y="102"/>
                    <a:pt x="6136" y="2"/>
                  </a:cubicBezTo>
                  <a:cubicBezTo>
                    <a:pt x="6085" y="1"/>
                    <a:pt x="6034" y="1"/>
                    <a:pt x="598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 name="Google Shape;2124;p62"/>
            <p:cNvSpPr/>
            <p:nvPr/>
          </p:nvSpPr>
          <p:spPr>
            <a:xfrm>
              <a:off x="4553425" y="2525575"/>
              <a:ext cx="30875" cy="34225"/>
            </a:xfrm>
            <a:custGeom>
              <a:rect b="b" l="l" r="r" t="t"/>
              <a:pathLst>
                <a:path extrusionOk="0" h="1369" w="1235">
                  <a:moveTo>
                    <a:pt x="367" y="1"/>
                  </a:moveTo>
                  <a:cubicBezTo>
                    <a:pt x="100" y="1"/>
                    <a:pt x="0" y="134"/>
                    <a:pt x="0" y="134"/>
                  </a:cubicBezTo>
                  <a:cubicBezTo>
                    <a:pt x="8" y="142"/>
                    <a:pt x="21" y="144"/>
                    <a:pt x="38" y="144"/>
                  </a:cubicBezTo>
                  <a:cubicBezTo>
                    <a:pt x="69" y="144"/>
                    <a:pt x="115" y="137"/>
                    <a:pt x="175" y="137"/>
                  </a:cubicBezTo>
                  <a:cubicBezTo>
                    <a:pt x="229" y="137"/>
                    <a:pt x="293" y="143"/>
                    <a:pt x="367" y="168"/>
                  </a:cubicBezTo>
                  <a:cubicBezTo>
                    <a:pt x="934" y="268"/>
                    <a:pt x="934" y="1135"/>
                    <a:pt x="367" y="1235"/>
                  </a:cubicBezTo>
                  <a:cubicBezTo>
                    <a:pt x="325" y="1242"/>
                    <a:pt x="286" y="1245"/>
                    <a:pt x="250" y="1245"/>
                  </a:cubicBezTo>
                  <a:cubicBezTo>
                    <a:pt x="151" y="1245"/>
                    <a:pt x="77" y="1225"/>
                    <a:pt x="35" y="1225"/>
                  </a:cubicBezTo>
                  <a:cubicBezTo>
                    <a:pt x="19" y="1225"/>
                    <a:pt x="7" y="1228"/>
                    <a:pt x="0" y="1235"/>
                  </a:cubicBezTo>
                  <a:cubicBezTo>
                    <a:pt x="0" y="1235"/>
                    <a:pt x="100" y="1368"/>
                    <a:pt x="367" y="1368"/>
                  </a:cubicBezTo>
                  <a:cubicBezTo>
                    <a:pt x="534" y="1368"/>
                    <a:pt x="668" y="1302"/>
                    <a:pt x="801" y="1202"/>
                  </a:cubicBezTo>
                  <a:cubicBezTo>
                    <a:pt x="1235" y="801"/>
                    <a:pt x="968" y="34"/>
                    <a:pt x="36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 name="Google Shape;2125;p62"/>
            <p:cNvSpPr/>
            <p:nvPr/>
          </p:nvSpPr>
          <p:spPr>
            <a:xfrm>
              <a:off x="4063075" y="2765750"/>
              <a:ext cx="770575" cy="837300"/>
            </a:xfrm>
            <a:custGeom>
              <a:rect b="b" l="l" r="r" t="t"/>
              <a:pathLst>
                <a:path extrusionOk="0" h="33492" w="30823">
                  <a:moveTo>
                    <a:pt x="19648" y="1"/>
                  </a:moveTo>
                  <a:lnTo>
                    <a:pt x="19648" y="67"/>
                  </a:lnTo>
                  <a:lnTo>
                    <a:pt x="19648" y="134"/>
                  </a:lnTo>
                  <a:lnTo>
                    <a:pt x="19314" y="1435"/>
                  </a:lnTo>
                  <a:cubicBezTo>
                    <a:pt x="18680" y="3837"/>
                    <a:pt x="17213" y="8440"/>
                    <a:pt x="15044" y="8473"/>
                  </a:cubicBezTo>
                  <a:cubicBezTo>
                    <a:pt x="15032" y="8474"/>
                    <a:pt x="15020" y="8474"/>
                    <a:pt x="15007" y="8474"/>
                  </a:cubicBezTo>
                  <a:cubicBezTo>
                    <a:pt x="12313" y="8474"/>
                    <a:pt x="12676" y="1264"/>
                    <a:pt x="12709" y="268"/>
                  </a:cubicBezTo>
                  <a:cubicBezTo>
                    <a:pt x="12643" y="268"/>
                    <a:pt x="12576" y="301"/>
                    <a:pt x="12509" y="334"/>
                  </a:cubicBezTo>
                  <a:cubicBezTo>
                    <a:pt x="12509" y="334"/>
                    <a:pt x="3870" y="801"/>
                    <a:pt x="0" y="8407"/>
                  </a:cubicBezTo>
                  <a:lnTo>
                    <a:pt x="6672" y="13277"/>
                  </a:lnTo>
                  <a:lnTo>
                    <a:pt x="8306" y="12276"/>
                  </a:lnTo>
                  <a:lnTo>
                    <a:pt x="8306" y="12276"/>
                  </a:lnTo>
                  <a:cubicBezTo>
                    <a:pt x="8306" y="12277"/>
                    <a:pt x="8840" y="23017"/>
                    <a:pt x="7939" y="25953"/>
                  </a:cubicBezTo>
                  <a:cubicBezTo>
                    <a:pt x="6905" y="29255"/>
                    <a:pt x="5304" y="32891"/>
                    <a:pt x="5304" y="32891"/>
                  </a:cubicBezTo>
                  <a:cubicBezTo>
                    <a:pt x="7804" y="32698"/>
                    <a:pt x="10419" y="32609"/>
                    <a:pt x="13132" y="32609"/>
                  </a:cubicBezTo>
                  <a:cubicBezTo>
                    <a:pt x="18385" y="32609"/>
                    <a:pt x="24004" y="32941"/>
                    <a:pt x="29855" y="33491"/>
                  </a:cubicBezTo>
                  <a:lnTo>
                    <a:pt x="23951" y="11709"/>
                  </a:lnTo>
                  <a:cubicBezTo>
                    <a:pt x="25919" y="11576"/>
                    <a:pt x="27887" y="11175"/>
                    <a:pt x="29788" y="10508"/>
                  </a:cubicBezTo>
                  <a:lnTo>
                    <a:pt x="30822" y="10308"/>
                  </a:lnTo>
                  <a:cubicBezTo>
                    <a:pt x="30822" y="10308"/>
                    <a:pt x="28521" y="1"/>
                    <a:pt x="2058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62"/>
            <p:cNvSpPr/>
            <p:nvPr/>
          </p:nvSpPr>
          <p:spPr>
            <a:xfrm>
              <a:off x="4462525" y="3151025"/>
              <a:ext cx="166800" cy="41900"/>
            </a:xfrm>
            <a:custGeom>
              <a:rect b="b" l="l" r="r" t="t"/>
              <a:pathLst>
                <a:path extrusionOk="0" h="1676" w="6672">
                  <a:moveTo>
                    <a:pt x="34" y="1"/>
                  </a:moveTo>
                  <a:cubicBezTo>
                    <a:pt x="0" y="1"/>
                    <a:pt x="67" y="101"/>
                    <a:pt x="201" y="234"/>
                  </a:cubicBezTo>
                  <a:cubicBezTo>
                    <a:pt x="367" y="434"/>
                    <a:pt x="568" y="635"/>
                    <a:pt x="801" y="801"/>
                  </a:cubicBezTo>
                  <a:cubicBezTo>
                    <a:pt x="1576" y="1382"/>
                    <a:pt x="2499" y="1675"/>
                    <a:pt x="3429" y="1675"/>
                  </a:cubicBezTo>
                  <a:cubicBezTo>
                    <a:pt x="4261" y="1675"/>
                    <a:pt x="5098" y="1441"/>
                    <a:pt x="5838" y="968"/>
                  </a:cubicBezTo>
                  <a:cubicBezTo>
                    <a:pt x="6071" y="835"/>
                    <a:pt x="6272" y="668"/>
                    <a:pt x="6472" y="468"/>
                  </a:cubicBezTo>
                  <a:cubicBezTo>
                    <a:pt x="6605" y="334"/>
                    <a:pt x="6672" y="234"/>
                    <a:pt x="6672" y="234"/>
                  </a:cubicBezTo>
                  <a:lnTo>
                    <a:pt x="6672" y="234"/>
                  </a:lnTo>
                  <a:cubicBezTo>
                    <a:pt x="6639" y="234"/>
                    <a:pt x="6338" y="534"/>
                    <a:pt x="5738" y="835"/>
                  </a:cubicBezTo>
                  <a:cubicBezTo>
                    <a:pt x="5033" y="1257"/>
                    <a:pt x="4233" y="1467"/>
                    <a:pt x="3434" y="1467"/>
                  </a:cubicBezTo>
                  <a:cubicBezTo>
                    <a:pt x="2531" y="1467"/>
                    <a:pt x="1629" y="1199"/>
                    <a:pt x="868" y="668"/>
                  </a:cubicBezTo>
                  <a:cubicBezTo>
                    <a:pt x="334" y="301"/>
                    <a:pt x="34" y="1"/>
                    <a:pt x="3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62"/>
            <p:cNvSpPr/>
            <p:nvPr/>
          </p:nvSpPr>
          <p:spPr>
            <a:xfrm>
              <a:off x="4620975" y="2970900"/>
              <a:ext cx="104250" cy="329425"/>
            </a:xfrm>
            <a:custGeom>
              <a:rect b="b" l="l" r="r" t="t"/>
              <a:pathLst>
                <a:path extrusionOk="0" h="13177" w="4170">
                  <a:moveTo>
                    <a:pt x="0" y="1"/>
                  </a:moveTo>
                  <a:lnTo>
                    <a:pt x="0" y="1"/>
                  </a:lnTo>
                  <a:cubicBezTo>
                    <a:pt x="34" y="167"/>
                    <a:pt x="100" y="368"/>
                    <a:pt x="167" y="534"/>
                  </a:cubicBezTo>
                  <a:cubicBezTo>
                    <a:pt x="267" y="901"/>
                    <a:pt x="434" y="1368"/>
                    <a:pt x="634" y="1935"/>
                  </a:cubicBezTo>
                  <a:cubicBezTo>
                    <a:pt x="1034" y="3103"/>
                    <a:pt x="1568" y="4771"/>
                    <a:pt x="2135" y="6572"/>
                  </a:cubicBezTo>
                  <a:cubicBezTo>
                    <a:pt x="2736" y="8373"/>
                    <a:pt x="3203" y="10041"/>
                    <a:pt x="3570" y="11242"/>
                  </a:cubicBezTo>
                  <a:cubicBezTo>
                    <a:pt x="3736" y="11809"/>
                    <a:pt x="3870" y="12276"/>
                    <a:pt x="4003" y="12643"/>
                  </a:cubicBezTo>
                  <a:cubicBezTo>
                    <a:pt x="4037" y="12843"/>
                    <a:pt x="4103" y="13010"/>
                    <a:pt x="4170" y="13177"/>
                  </a:cubicBezTo>
                  <a:cubicBezTo>
                    <a:pt x="4170" y="12977"/>
                    <a:pt x="4137" y="12810"/>
                    <a:pt x="4070" y="12643"/>
                  </a:cubicBezTo>
                  <a:cubicBezTo>
                    <a:pt x="4003" y="12309"/>
                    <a:pt x="3870" y="11809"/>
                    <a:pt x="3703" y="11209"/>
                  </a:cubicBezTo>
                  <a:cubicBezTo>
                    <a:pt x="3403" y="9974"/>
                    <a:pt x="2936" y="8340"/>
                    <a:pt x="2335" y="6505"/>
                  </a:cubicBezTo>
                  <a:cubicBezTo>
                    <a:pt x="1768" y="4671"/>
                    <a:pt x="1201" y="3069"/>
                    <a:pt x="768" y="1869"/>
                  </a:cubicBezTo>
                  <a:cubicBezTo>
                    <a:pt x="534" y="1302"/>
                    <a:pt x="367" y="835"/>
                    <a:pt x="234" y="501"/>
                  </a:cubicBezTo>
                  <a:cubicBezTo>
                    <a:pt x="167" y="334"/>
                    <a:pt x="100" y="167"/>
                    <a:pt x="0"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62"/>
            <p:cNvSpPr/>
            <p:nvPr/>
          </p:nvSpPr>
          <p:spPr>
            <a:xfrm>
              <a:off x="4610125" y="2867500"/>
              <a:ext cx="50900" cy="21700"/>
            </a:xfrm>
            <a:custGeom>
              <a:rect b="b" l="l" r="r" t="t"/>
              <a:pathLst>
                <a:path extrusionOk="0" h="868" w="2036">
                  <a:moveTo>
                    <a:pt x="1" y="0"/>
                  </a:moveTo>
                  <a:lnTo>
                    <a:pt x="1" y="0"/>
                  </a:lnTo>
                  <a:cubicBezTo>
                    <a:pt x="268" y="267"/>
                    <a:pt x="601" y="434"/>
                    <a:pt x="968" y="567"/>
                  </a:cubicBezTo>
                  <a:cubicBezTo>
                    <a:pt x="1268" y="734"/>
                    <a:pt x="1635" y="834"/>
                    <a:pt x="2035" y="868"/>
                  </a:cubicBezTo>
                  <a:cubicBezTo>
                    <a:pt x="1735" y="634"/>
                    <a:pt x="1402" y="467"/>
                    <a:pt x="1035" y="367"/>
                  </a:cubicBezTo>
                  <a:cubicBezTo>
                    <a:pt x="701" y="200"/>
                    <a:pt x="368" y="67"/>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62"/>
            <p:cNvSpPr/>
            <p:nvPr/>
          </p:nvSpPr>
          <p:spPr>
            <a:xfrm>
              <a:off x="4711875" y="2918375"/>
              <a:ext cx="20025" cy="59225"/>
            </a:xfrm>
            <a:custGeom>
              <a:rect b="b" l="l" r="r" t="t"/>
              <a:pathLst>
                <a:path extrusionOk="0" h="2369" w="801">
                  <a:moveTo>
                    <a:pt x="801" y="0"/>
                  </a:moveTo>
                  <a:lnTo>
                    <a:pt x="801" y="0"/>
                  </a:lnTo>
                  <a:cubicBezTo>
                    <a:pt x="567" y="367"/>
                    <a:pt x="401" y="767"/>
                    <a:pt x="300" y="1168"/>
                  </a:cubicBezTo>
                  <a:cubicBezTo>
                    <a:pt x="134" y="1568"/>
                    <a:pt x="34" y="1968"/>
                    <a:pt x="0" y="2368"/>
                  </a:cubicBezTo>
                  <a:cubicBezTo>
                    <a:pt x="234" y="2035"/>
                    <a:pt x="401" y="1635"/>
                    <a:pt x="501" y="1234"/>
                  </a:cubicBezTo>
                  <a:cubicBezTo>
                    <a:pt x="667" y="834"/>
                    <a:pt x="767" y="434"/>
                    <a:pt x="80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62"/>
            <p:cNvSpPr/>
            <p:nvPr/>
          </p:nvSpPr>
          <p:spPr>
            <a:xfrm>
              <a:off x="4533400" y="2989250"/>
              <a:ext cx="25875" cy="53400"/>
            </a:xfrm>
            <a:custGeom>
              <a:rect b="b" l="l" r="r" t="t"/>
              <a:pathLst>
                <a:path extrusionOk="0" h="2136" w="1035">
                  <a:moveTo>
                    <a:pt x="1035" y="0"/>
                  </a:moveTo>
                  <a:cubicBezTo>
                    <a:pt x="768" y="334"/>
                    <a:pt x="601" y="668"/>
                    <a:pt x="434" y="1035"/>
                  </a:cubicBezTo>
                  <a:cubicBezTo>
                    <a:pt x="234" y="1368"/>
                    <a:pt x="101" y="1735"/>
                    <a:pt x="1" y="2135"/>
                  </a:cubicBezTo>
                  <a:cubicBezTo>
                    <a:pt x="501" y="1502"/>
                    <a:pt x="868" y="801"/>
                    <a:pt x="103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62"/>
            <p:cNvSpPr/>
            <p:nvPr/>
          </p:nvSpPr>
          <p:spPr>
            <a:xfrm>
              <a:off x="4460025" y="3052625"/>
              <a:ext cx="41725" cy="45900"/>
            </a:xfrm>
            <a:custGeom>
              <a:rect b="b" l="l" r="r" t="t"/>
              <a:pathLst>
                <a:path extrusionOk="0" h="1836" w="1669">
                  <a:moveTo>
                    <a:pt x="0" y="1"/>
                  </a:moveTo>
                  <a:lnTo>
                    <a:pt x="0" y="1"/>
                  </a:lnTo>
                  <a:cubicBezTo>
                    <a:pt x="134" y="401"/>
                    <a:pt x="401" y="768"/>
                    <a:pt x="701" y="1035"/>
                  </a:cubicBezTo>
                  <a:cubicBezTo>
                    <a:pt x="934" y="1368"/>
                    <a:pt x="1268" y="1635"/>
                    <a:pt x="1635" y="1835"/>
                  </a:cubicBezTo>
                  <a:lnTo>
                    <a:pt x="1668" y="1835"/>
                  </a:lnTo>
                  <a:cubicBezTo>
                    <a:pt x="1135" y="1201"/>
                    <a:pt x="601" y="568"/>
                    <a:pt x="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62"/>
            <p:cNvSpPr/>
            <p:nvPr/>
          </p:nvSpPr>
          <p:spPr>
            <a:xfrm>
              <a:off x="4574275" y="3090150"/>
              <a:ext cx="55900" cy="56725"/>
            </a:xfrm>
            <a:custGeom>
              <a:rect b="b" l="l" r="r" t="t"/>
              <a:pathLst>
                <a:path extrusionOk="0" h="2269" w="2236">
                  <a:moveTo>
                    <a:pt x="2235" y="1"/>
                  </a:moveTo>
                  <a:cubicBezTo>
                    <a:pt x="1868" y="301"/>
                    <a:pt x="1501" y="668"/>
                    <a:pt x="1201" y="1035"/>
                  </a:cubicBezTo>
                  <a:cubicBezTo>
                    <a:pt x="818" y="1418"/>
                    <a:pt x="486" y="1750"/>
                    <a:pt x="322" y="1960"/>
                  </a:cubicBezTo>
                  <a:lnTo>
                    <a:pt x="322" y="1960"/>
                  </a:lnTo>
                  <a:cubicBezTo>
                    <a:pt x="300" y="1970"/>
                    <a:pt x="272" y="1997"/>
                    <a:pt x="234" y="2035"/>
                  </a:cubicBezTo>
                  <a:lnTo>
                    <a:pt x="0" y="2269"/>
                  </a:lnTo>
                  <a:lnTo>
                    <a:pt x="301" y="2102"/>
                  </a:lnTo>
                  <a:cubicBezTo>
                    <a:pt x="701" y="1835"/>
                    <a:pt x="1034" y="1535"/>
                    <a:pt x="1335" y="1202"/>
                  </a:cubicBezTo>
                  <a:cubicBezTo>
                    <a:pt x="1702" y="868"/>
                    <a:pt x="2002" y="468"/>
                    <a:pt x="223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 name="Google Shape;2133;p62"/>
            <p:cNvSpPr/>
            <p:nvPr/>
          </p:nvSpPr>
          <p:spPr>
            <a:xfrm>
              <a:off x="4605125" y="3245275"/>
              <a:ext cx="53400" cy="30875"/>
            </a:xfrm>
            <a:custGeom>
              <a:rect b="b" l="l" r="r" t="t"/>
              <a:pathLst>
                <a:path extrusionOk="0" h="1235" w="2136">
                  <a:moveTo>
                    <a:pt x="1" y="0"/>
                  </a:moveTo>
                  <a:lnTo>
                    <a:pt x="1" y="0"/>
                  </a:lnTo>
                  <a:cubicBezTo>
                    <a:pt x="267" y="300"/>
                    <a:pt x="601" y="567"/>
                    <a:pt x="968" y="767"/>
                  </a:cubicBezTo>
                  <a:cubicBezTo>
                    <a:pt x="1301" y="1001"/>
                    <a:pt x="1702" y="1168"/>
                    <a:pt x="2135" y="1234"/>
                  </a:cubicBezTo>
                  <a:cubicBezTo>
                    <a:pt x="1802" y="967"/>
                    <a:pt x="1468" y="767"/>
                    <a:pt x="1101" y="567"/>
                  </a:cubicBezTo>
                  <a:cubicBezTo>
                    <a:pt x="734" y="334"/>
                    <a:pt x="401" y="134"/>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4" name="Google Shape;2134;p62"/>
            <p:cNvSpPr/>
            <p:nvPr/>
          </p:nvSpPr>
          <p:spPr>
            <a:xfrm>
              <a:off x="4491700" y="3233600"/>
              <a:ext cx="35900" cy="51725"/>
            </a:xfrm>
            <a:custGeom>
              <a:rect b="b" l="l" r="r" t="t"/>
              <a:pathLst>
                <a:path extrusionOk="0" h="2069" w="1436">
                  <a:moveTo>
                    <a:pt x="1435" y="0"/>
                  </a:moveTo>
                  <a:lnTo>
                    <a:pt x="1435" y="0"/>
                  </a:lnTo>
                  <a:cubicBezTo>
                    <a:pt x="1102" y="267"/>
                    <a:pt x="835" y="601"/>
                    <a:pt x="635" y="967"/>
                  </a:cubicBezTo>
                  <a:cubicBezTo>
                    <a:pt x="368" y="1301"/>
                    <a:pt x="168" y="1668"/>
                    <a:pt x="1" y="2068"/>
                  </a:cubicBezTo>
                  <a:cubicBezTo>
                    <a:pt x="335" y="1801"/>
                    <a:pt x="601" y="1468"/>
                    <a:pt x="802" y="1101"/>
                  </a:cubicBezTo>
                  <a:cubicBezTo>
                    <a:pt x="1068" y="767"/>
                    <a:pt x="1302" y="400"/>
                    <a:pt x="143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5" name="Google Shape;2135;p62"/>
            <p:cNvSpPr/>
            <p:nvPr/>
          </p:nvSpPr>
          <p:spPr>
            <a:xfrm>
              <a:off x="4400825" y="3210800"/>
              <a:ext cx="41700" cy="31150"/>
            </a:xfrm>
            <a:custGeom>
              <a:rect b="b" l="l" r="r" t="t"/>
              <a:pathLst>
                <a:path extrusionOk="0" h="1246" w="1668">
                  <a:moveTo>
                    <a:pt x="59" y="0"/>
                  </a:moveTo>
                  <a:cubicBezTo>
                    <a:pt x="46" y="0"/>
                    <a:pt x="37" y="4"/>
                    <a:pt x="33" y="11"/>
                  </a:cubicBezTo>
                  <a:cubicBezTo>
                    <a:pt x="0" y="45"/>
                    <a:pt x="334" y="378"/>
                    <a:pt x="767" y="712"/>
                  </a:cubicBezTo>
                  <a:cubicBezTo>
                    <a:pt x="1034" y="945"/>
                    <a:pt x="1334" y="1146"/>
                    <a:pt x="1635" y="1246"/>
                  </a:cubicBezTo>
                  <a:cubicBezTo>
                    <a:pt x="1668" y="1212"/>
                    <a:pt x="1368" y="879"/>
                    <a:pt x="901" y="545"/>
                  </a:cubicBezTo>
                  <a:cubicBezTo>
                    <a:pt x="517" y="220"/>
                    <a:pt x="159" y="0"/>
                    <a:pt x="5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 name="Google Shape;2136;p62"/>
            <p:cNvSpPr/>
            <p:nvPr/>
          </p:nvSpPr>
          <p:spPr>
            <a:xfrm>
              <a:off x="4356625" y="3115175"/>
              <a:ext cx="40050" cy="28475"/>
            </a:xfrm>
            <a:custGeom>
              <a:rect b="b" l="l" r="r" t="t"/>
              <a:pathLst>
                <a:path extrusionOk="0" h="1139" w="1602">
                  <a:moveTo>
                    <a:pt x="1568" y="0"/>
                  </a:moveTo>
                  <a:cubicBezTo>
                    <a:pt x="1234" y="100"/>
                    <a:pt x="967" y="267"/>
                    <a:pt x="734" y="467"/>
                  </a:cubicBezTo>
                  <a:cubicBezTo>
                    <a:pt x="267" y="801"/>
                    <a:pt x="0" y="1068"/>
                    <a:pt x="0" y="1135"/>
                  </a:cubicBezTo>
                  <a:cubicBezTo>
                    <a:pt x="0" y="1137"/>
                    <a:pt x="2" y="1138"/>
                    <a:pt x="6" y="1138"/>
                  </a:cubicBezTo>
                  <a:cubicBezTo>
                    <a:pt x="59" y="1138"/>
                    <a:pt x="432" y="946"/>
                    <a:pt x="834" y="668"/>
                  </a:cubicBezTo>
                  <a:cubicBezTo>
                    <a:pt x="1268" y="334"/>
                    <a:pt x="1601" y="67"/>
                    <a:pt x="156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7" name="Google Shape;2137;p62"/>
            <p:cNvSpPr/>
            <p:nvPr/>
          </p:nvSpPr>
          <p:spPr>
            <a:xfrm>
              <a:off x="4347450" y="3012525"/>
              <a:ext cx="31700" cy="38525"/>
            </a:xfrm>
            <a:custGeom>
              <a:rect b="b" l="l" r="r" t="t"/>
              <a:pathLst>
                <a:path extrusionOk="0" h="1541" w="1268">
                  <a:moveTo>
                    <a:pt x="45" y="1"/>
                  </a:moveTo>
                  <a:cubicBezTo>
                    <a:pt x="41" y="1"/>
                    <a:pt x="37" y="2"/>
                    <a:pt x="34" y="3"/>
                  </a:cubicBezTo>
                  <a:cubicBezTo>
                    <a:pt x="0" y="37"/>
                    <a:pt x="200" y="404"/>
                    <a:pt x="534" y="837"/>
                  </a:cubicBezTo>
                  <a:cubicBezTo>
                    <a:pt x="852" y="1219"/>
                    <a:pt x="1140" y="1540"/>
                    <a:pt x="1195" y="1540"/>
                  </a:cubicBezTo>
                  <a:cubicBezTo>
                    <a:pt x="1197" y="1540"/>
                    <a:pt x="1200" y="1539"/>
                    <a:pt x="1201" y="1538"/>
                  </a:cubicBezTo>
                  <a:cubicBezTo>
                    <a:pt x="1268" y="1505"/>
                    <a:pt x="1034" y="1138"/>
                    <a:pt x="701" y="704"/>
                  </a:cubicBezTo>
                  <a:cubicBezTo>
                    <a:pt x="416" y="292"/>
                    <a:pt x="131" y="1"/>
                    <a:pt x="4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8" name="Google Shape;2138;p62"/>
            <p:cNvSpPr/>
            <p:nvPr/>
          </p:nvSpPr>
          <p:spPr>
            <a:xfrm>
              <a:off x="4563425" y="2831625"/>
              <a:ext cx="25875" cy="48400"/>
            </a:xfrm>
            <a:custGeom>
              <a:rect b="b" l="l" r="r" t="t"/>
              <a:pathLst>
                <a:path extrusionOk="0" h="1936" w="1035">
                  <a:moveTo>
                    <a:pt x="1035" y="1"/>
                  </a:moveTo>
                  <a:cubicBezTo>
                    <a:pt x="768" y="268"/>
                    <a:pt x="568" y="568"/>
                    <a:pt x="434" y="935"/>
                  </a:cubicBezTo>
                  <a:cubicBezTo>
                    <a:pt x="234" y="1235"/>
                    <a:pt x="67" y="1569"/>
                    <a:pt x="1" y="1936"/>
                  </a:cubicBezTo>
                  <a:cubicBezTo>
                    <a:pt x="268" y="1669"/>
                    <a:pt x="468" y="1369"/>
                    <a:pt x="634" y="1035"/>
                  </a:cubicBezTo>
                  <a:cubicBezTo>
                    <a:pt x="835" y="701"/>
                    <a:pt x="968" y="368"/>
                    <a:pt x="103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9" name="Google Shape;2139;p62"/>
            <p:cNvSpPr/>
            <p:nvPr/>
          </p:nvSpPr>
          <p:spPr>
            <a:xfrm>
              <a:off x="4280725" y="2860000"/>
              <a:ext cx="50900" cy="30875"/>
            </a:xfrm>
            <a:custGeom>
              <a:rect b="b" l="l" r="r" t="t"/>
              <a:pathLst>
                <a:path extrusionOk="0" h="1235" w="2036">
                  <a:moveTo>
                    <a:pt x="1" y="0"/>
                  </a:moveTo>
                  <a:cubicBezTo>
                    <a:pt x="267" y="267"/>
                    <a:pt x="601" y="534"/>
                    <a:pt x="968" y="701"/>
                  </a:cubicBezTo>
                  <a:cubicBezTo>
                    <a:pt x="1268" y="934"/>
                    <a:pt x="1635" y="1101"/>
                    <a:pt x="2035" y="1234"/>
                  </a:cubicBezTo>
                  <a:cubicBezTo>
                    <a:pt x="1769" y="934"/>
                    <a:pt x="1435" y="701"/>
                    <a:pt x="1068" y="534"/>
                  </a:cubicBezTo>
                  <a:cubicBezTo>
                    <a:pt x="768" y="267"/>
                    <a:pt x="401" y="100"/>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62"/>
            <p:cNvSpPr/>
            <p:nvPr/>
          </p:nvSpPr>
          <p:spPr>
            <a:xfrm>
              <a:off x="4186500" y="2859925"/>
              <a:ext cx="25025" cy="36850"/>
            </a:xfrm>
            <a:custGeom>
              <a:rect b="b" l="l" r="r" t="t"/>
              <a:pathLst>
                <a:path extrusionOk="0" h="1474" w="1001">
                  <a:moveTo>
                    <a:pt x="923" y="1"/>
                  </a:moveTo>
                  <a:cubicBezTo>
                    <a:pt x="844" y="1"/>
                    <a:pt x="622" y="290"/>
                    <a:pt x="401" y="670"/>
                  </a:cubicBezTo>
                  <a:cubicBezTo>
                    <a:pt x="167" y="1071"/>
                    <a:pt x="0" y="1437"/>
                    <a:pt x="67" y="1471"/>
                  </a:cubicBezTo>
                  <a:cubicBezTo>
                    <a:pt x="69" y="1472"/>
                    <a:pt x="70" y="1473"/>
                    <a:pt x="73" y="1473"/>
                  </a:cubicBezTo>
                  <a:cubicBezTo>
                    <a:pt x="122" y="1473"/>
                    <a:pt x="346" y="1152"/>
                    <a:pt x="601" y="770"/>
                  </a:cubicBezTo>
                  <a:cubicBezTo>
                    <a:pt x="834" y="370"/>
                    <a:pt x="1001" y="3"/>
                    <a:pt x="934" y="3"/>
                  </a:cubicBezTo>
                  <a:cubicBezTo>
                    <a:pt x="931" y="1"/>
                    <a:pt x="927" y="1"/>
                    <a:pt x="92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1" name="Google Shape;2141;p62"/>
            <p:cNvSpPr/>
            <p:nvPr/>
          </p:nvSpPr>
          <p:spPr>
            <a:xfrm>
              <a:off x="4289075" y="3532125"/>
              <a:ext cx="47550" cy="31725"/>
            </a:xfrm>
            <a:custGeom>
              <a:rect b="b" l="l" r="r" t="t"/>
              <a:pathLst>
                <a:path extrusionOk="0" h="1269" w="1902">
                  <a:moveTo>
                    <a:pt x="0" y="1"/>
                  </a:moveTo>
                  <a:lnTo>
                    <a:pt x="0" y="1"/>
                  </a:lnTo>
                  <a:cubicBezTo>
                    <a:pt x="534" y="535"/>
                    <a:pt x="1168" y="968"/>
                    <a:pt x="1902" y="1269"/>
                  </a:cubicBezTo>
                  <a:cubicBezTo>
                    <a:pt x="1635" y="968"/>
                    <a:pt x="1334" y="735"/>
                    <a:pt x="1001" y="535"/>
                  </a:cubicBezTo>
                  <a:cubicBezTo>
                    <a:pt x="701" y="301"/>
                    <a:pt x="367" y="101"/>
                    <a:pt x="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62"/>
            <p:cNvSpPr/>
            <p:nvPr/>
          </p:nvSpPr>
          <p:spPr>
            <a:xfrm>
              <a:off x="4646000" y="3526250"/>
              <a:ext cx="40050" cy="41150"/>
            </a:xfrm>
            <a:custGeom>
              <a:rect b="b" l="l" r="r" t="t"/>
              <a:pathLst>
                <a:path extrusionOk="0" h="1646" w="1602">
                  <a:moveTo>
                    <a:pt x="1528" y="0"/>
                  </a:moveTo>
                  <a:cubicBezTo>
                    <a:pt x="1467" y="0"/>
                    <a:pt x="1114" y="323"/>
                    <a:pt x="701" y="736"/>
                  </a:cubicBezTo>
                  <a:cubicBezTo>
                    <a:pt x="300" y="1203"/>
                    <a:pt x="0" y="1604"/>
                    <a:pt x="33" y="1637"/>
                  </a:cubicBezTo>
                  <a:cubicBezTo>
                    <a:pt x="36" y="1643"/>
                    <a:pt x="42" y="1645"/>
                    <a:pt x="49" y="1645"/>
                  </a:cubicBezTo>
                  <a:cubicBezTo>
                    <a:pt x="130" y="1645"/>
                    <a:pt x="471" y="1330"/>
                    <a:pt x="867" y="903"/>
                  </a:cubicBezTo>
                  <a:cubicBezTo>
                    <a:pt x="1301" y="436"/>
                    <a:pt x="1601" y="36"/>
                    <a:pt x="1534" y="2"/>
                  </a:cubicBezTo>
                  <a:cubicBezTo>
                    <a:pt x="1533" y="1"/>
                    <a:pt x="1531" y="0"/>
                    <a:pt x="152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p62"/>
            <p:cNvSpPr/>
            <p:nvPr/>
          </p:nvSpPr>
          <p:spPr>
            <a:xfrm>
              <a:off x="4447525" y="3523800"/>
              <a:ext cx="6675" cy="41725"/>
            </a:xfrm>
            <a:custGeom>
              <a:rect b="b" l="l" r="r" t="t"/>
              <a:pathLst>
                <a:path extrusionOk="0" h="1669" w="267">
                  <a:moveTo>
                    <a:pt x="33" y="0"/>
                  </a:moveTo>
                  <a:cubicBezTo>
                    <a:pt x="0" y="534"/>
                    <a:pt x="0" y="1101"/>
                    <a:pt x="33" y="1668"/>
                  </a:cubicBezTo>
                  <a:cubicBezTo>
                    <a:pt x="167" y="1401"/>
                    <a:pt x="267" y="1101"/>
                    <a:pt x="234" y="834"/>
                  </a:cubicBezTo>
                  <a:cubicBezTo>
                    <a:pt x="234" y="334"/>
                    <a:pt x="67" y="0"/>
                    <a:pt x="3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 name="Google Shape;2144;p62"/>
            <p:cNvSpPr/>
            <p:nvPr/>
          </p:nvSpPr>
          <p:spPr>
            <a:xfrm>
              <a:off x="4523400" y="3537975"/>
              <a:ext cx="47550" cy="29200"/>
            </a:xfrm>
            <a:custGeom>
              <a:rect b="b" l="l" r="r" t="t"/>
              <a:pathLst>
                <a:path extrusionOk="0" h="1168" w="1902">
                  <a:moveTo>
                    <a:pt x="1" y="0"/>
                  </a:moveTo>
                  <a:lnTo>
                    <a:pt x="1" y="0"/>
                  </a:lnTo>
                  <a:cubicBezTo>
                    <a:pt x="234" y="267"/>
                    <a:pt x="568" y="501"/>
                    <a:pt x="901" y="668"/>
                  </a:cubicBezTo>
                  <a:cubicBezTo>
                    <a:pt x="1201" y="901"/>
                    <a:pt x="1535" y="1068"/>
                    <a:pt x="1902" y="1168"/>
                  </a:cubicBezTo>
                  <a:cubicBezTo>
                    <a:pt x="1335" y="668"/>
                    <a:pt x="701" y="267"/>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5" name="Google Shape;2145;p62"/>
            <p:cNvSpPr/>
            <p:nvPr/>
          </p:nvSpPr>
          <p:spPr>
            <a:xfrm>
              <a:off x="4195675" y="3576650"/>
              <a:ext cx="614625" cy="26400"/>
            </a:xfrm>
            <a:custGeom>
              <a:rect b="b" l="l" r="r" t="t"/>
              <a:pathLst>
                <a:path extrusionOk="0" h="1056" w="24585">
                  <a:moveTo>
                    <a:pt x="10121" y="0"/>
                  </a:moveTo>
                  <a:cubicBezTo>
                    <a:pt x="7590" y="0"/>
                    <a:pt x="5322" y="84"/>
                    <a:pt x="3603" y="188"/>
                  </a:cubicBezTo>
                  <a:cubicBezTo>
                    <a:pt x="2469" y="255"/>
                    <a:pt x="1568" y="321"/>
                    <a:pt x="968" y="388"/>
                  </a:cubicBezTo>
                  <a:lnTo>
                    <a:pt x="234" y="455"/>
                  </a:lnTo>
                  <a:lnTo>
                    <a:pt x="0" y="488"/>
                  </a:lnTo>
                  <a:lnTo>
                    <a:pt x="234" y="488"/>
                  </a:lnTo>
                  <a:lnTo>
                    <a:pt x="968" y="455"/>
                  </a:lnTo>
                  <a:lnTo>
                    <a:pt x="3603" y="355"/>
                  </a:lnTo>
                  <a:cubicBezTo>
                    <a:pt x="5442" y="273"/>
                    <a:pt x="7846" y="213"/>
                    <a:pt x="10535" y="213"/>
                  </a:cubicBezTo>
                  <a:cubicBezTo>
                    <a:pt x="11114" y="213"/>
                    <a:pt x="11706" y="216"/>
                    <a:pt x="12309" y="221"/>
                  </a:cubicBezTo>
                  <a:cubicBezTo>
                    <a:pt x="15678" y="288"/>
                    <a:pt x="18747" y="555"/>
                    <a:pt x="20982" y="755"/>
                  </a:cubicBezTo>
                  <a:lnTo>
                    <a:pt x="23617" y="989"/>
                  </a:lnTo>
                  <a:lnTo>
                    <a:pt x="24318" y="1055"/>
                  </a:lnTo>
                  <a:lnTo>
                    <a:pt x="24584" y="1055"/>
                  </a:lnTo>
                  <a:cubicBezTo>
                    <a:pt x="24484" y="1022"/>
                    <a:pt x="24418" y="1022"/>
                    <a:pt x="24318" y="1022"/>
                  </a:cubicBezTo>
                  <a:lnTo>
                    <a:pt x="23617" y="922"/>
                  </a:lnTo>
                  <a:cubicBezTo>
                    <a:pt x="22983" y="822"/>
                    <a:pt x="22083" y="722"/>
                    <a:pt x="20982" y="622"/>
                  </a:cubicBezTo>
                  <a:cubicBezTo>
                    <a:pt x="18780" y="388"/>
                    <a:pt x="15711" y="88"/>
                    <a:pt x="12309" y="21"/>
                  </a:cubicBezTo>
                  <a:cubicBezTo>
                    <a:pt x="11563" y="7"/>
                    <a:pt x="10832" y="0"/>
                    <a:pt x="10121"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6" name="Google Shape;2146;p62"/>
            <p:cNvSpPr/>
            <p:nvPr/>
          </p:nvSpPr>
          <p:spPr>
            <a:xfrm>
              <a:off x="4620975" y="2970900"/>
              <a:ext cx="109275" cy="346950"/>
            </a:xfrm>
            <a:custGeom>
              <a:rect b="b" l="l" r="r" t="t"/>
              <a:pathLst>
                <a:path extrusionOk="0" h="13878" w="4371">
                  <a:moveTo>
                    <a:pt x="0" y="1"/>
                  </a:moveTo>
                  <a:lnTo>
                    <a:pt x="2102" y="13877"/>
                  </a:lnTo>
                  <a:cubicBezTo>
                    <a:pt x="2102" y="13877"/>
                    <a:pt x="4003" y="13877"/>
                    <a:pt x="4370" y="13310"/>
                  </a:cubicBezTo>
                  <a:lnTo>
                    <a:pt x="0"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7" name="Google Shape;2147;p62"/>
            <p:cNvSpPr/>
            <p:nvPr/>
          </p:nvSpPr>
          <p:spPr>
            <a:xfrm>
              <a:off x="4620975" y="2970900"/>
              <a:ext cx="109275" cy="346950"/>
            </a:xfrm>
            <a:custGeom>
              <a:rect b="b" l="l" r="r" t="t"/>
              <a:pathLst>
                <a:path extrusionOk="0" h="13878" w="4371">
                  <a:moveTo>
                    <a:pt x="0" y="1"/>
                  </a:moveTo>
                  <a:lnTo>
                    <a:pt x="2102" y="13877"/>
                  </a:lnTo>
                  <a:cubicBezTo>
                    <a:pt x="2102" y="13877"/>
                    <a:pt x="4003" y="13877"/>
                    <a:pt x="4370" y="13310"/>
                  </a:cubicBezTo>
                  <a:lnTo>
                    <a:pt x="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 name="Google Shape;2148;p62"/>
            <p:cNvSpPr/>
            <p:nvPr/>
          </p:nvSpPr>
          <p:spPr>
            <a:xfrm>
              <a:off x="3802875" y="3578500"/>
              <a:ext cx="1015300" cy="1223750"/>
            </a:xfrm>
            <a:custGeom>
              <a:rect b="b" l="l" r="r" t="t"/>
              <a:pathLst>
                <a:path extrusionOk="0" h="48950" w="40612">
                  <a:moveTo>
                    <a:pt x="25023" y="1"/>
                  </a:moveTo>
                  <a:cubicBezTo>
                    <a:pt x="23497" y="1"/>
                    <a:pt x="22001" y="44"/>
                    <a:pt x="20616" y="147"/>
                  </a:cubicBezTo>
                  <a:cubicBezTo>
                    <a:pt x="15712" y="514"/>
                    <a:pt x="13044" y="181"/>
                    <a:pt x="7640" y="681"/>
                  </a:cubicBezTo>
                  <a:cubicBezTo>
                    <a:pt x="3870" y="1181"/>
                    <a:pt x="1002" y="4350"/>
                    <a:pt x="935" y="8153"/>
                  </a:cubicBezTo>
                  <a:lnTo>
                    <a:pt x="1" y="48949"/>
                  </a:lnTo>
                  <a:lnTo>
                    <a:pt x="9908" y="48949"/>
                  </a:lnTo>
                  <a:lnTo>
                    <a:pt x="11476" y="12390"/>
                  </a:lnTo>
                  <a:lnTo>
                    <a:pt x="14378" y="12756"/>
                  </a:lnTo>
                  <a:cubicBezTo>
                    <a:pt x="14011" y="26433"/>
                    <a:pt x="15445" y="48949"/>
                    <a:pt x="15445" y="48949"/>
                  </a:cubicBezTo>
                  <a:lnTo>
                    <a:pt x="26453" y="48415"/>
                  </a:lnTo>
                  <a:lnTo>
                    <a:pt x="25819" y="13290"/>
                  </a:lnTo>
                  <a:lnTo>
                    <a:pt x="25819" y="13290"/>
                  </a:lnTo>
                  <a:cubicBezTo>
                    <a:pt x="25819" y="13290"/>
                    <a:pt x="26073" y="13307"/>
                    <a:pt x="26513" y="13307"/>
                  </a:cubicBezTo>
                  <a:cubicBezTo>
                    <a:pt x="29440" y="13307"/>
                    <a:pt x="40611" y="12551"/>
                    <a:pt x="40263" y="981"/>
                  </a:cubicBezTo>
                  <a:cubicBezTo>
                    <a:pt x="40291" y="981"/>
                    <a:pt x="32312" y="1"/>
                    <a:pt x="2502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62"/>
            <p:cNvSpPr/>
            <p:nvPr/>
          </p:nvSpPr>
          <p:spPr>
            <a:xfrm>
              <a:off x="4159800" y="3578825"/>
              <a:ext cx="232700" cy="331950"/>
            </a:xfrm>
            <a:custGeom>
              <a:rect b="b" l="l" r="r" t="t"/>
              <a:pathLst>
                <a:path extrusionOk="0" h="13278" w="9308">
                  <a:moveTo>
                    <a:pt x="9107" y="1"/>
                  </a:moveTo>
                  <a:cubicBezTo>
                    <a:pt x="8974" y="34"/>
                    <a:pt x="8807" y="34"/>
                    <a:pt x="8540" y="68"/>
                  </a:cubicBezTo>
                  <a:cubicBezTo>
                    <a:pt x="8073" y="101"/>
                    <a:pt x="7373" y="201"/>
                    <a:pt x="6505" y="335"/>
                  </a:cubicBezTo>
                  <a:cubicBezTo>
                    <a:pt x="5471" y="435"/>
                    <a:pt x="4471" y="701"/>
                    <a:pt x="3503" y="1068"/>
                  </a:cubicBezTo>
                  <a:cubicBezTo>
                    <a:pt x="2936" y="1302"/>
                    <a:pt x="2403" y="1635"/>
                    <a:pt x="1936" y="2069"/>
                  </a:cubicBezTo>
                  <a:cubicBezTo>
                    <a:pt x="1435" y="2503"/>
                    <a:pt x="1035" y="3037"/>
                    <a:pt x="735" y="3637"/>
                  </a:cubicBezTo>
                  <a:cubicBezTo>
                    <a:pt x="234" y="4804"/>
                    <a:pt x="1" y="6072"/>
                    <a:pt x="34" y="7340"/>
                  </a:cubicBezTo>
                  <a:cubicBezTo>
                    <a:pt x="68" y="8507"/>
                    <a:pt x="101" y="9541"/>
                    <a:pt x="101" y="10442"/>
                  </a:cubicBezTo>
                  <a:lnTo>
                    <a:pt x="101" y="12510"/>
                  </a:lnTo>
                  <a:cubicBezTo>
                    <a:pt x="101" y="12777"/>
                    <a:pt x="101" y="13010"/>
                    <a:pt x="101" y="13277"/>
                  </a:cubicBezTo>
                  <a:cubicBezTo>
                    <a:pt x="134" y="13210"/>
                    <a:pt x="134" y="13144"/>
                    <a:pt x="134" y="13077"/>
                  </a:cubicBezTo>
                  <a:cubicBezTo>
                    <a:pt x="168" y="12944"/>
                    <a:pt x="201" y="12743"/>
                    <a:pt x="201" y="12510"/>
                  </a:cubicBezTo>
                  <a:cubicBezTo>
                    <a:pt x="234" y="12010"/>
                    <a:pt x="268" y="11309"/>
                    <a:pt x="268" y="10442"/>
                  </a:cubicBezTo>
                  <a:cubicBezTo>
                    <a:pt x="268" y="9541"/>
                    <a:pt x="234" y="8507"/>
                    <a:pt x="234" y="7340"/>
                  </a:cubicBezTo>
                  <a:cubicBezTo>
                    <a:pt x="201" y="6105"/>
                    <a:pt x="434" y="4871"/>
                    <a:pt x="935" y="3737"/>
                  </a:cubicBezTo>
                  <a:cubicBezTo>
                    <a:pt x="1202" y="3170"/>
                    <a:pt x="1602" y="2636"/>
                    <a:pt x="2069" y="2203"/>
                  </a:cubicBezTo>
                  <a:cubicBezTo>
                    <a:pt x="2536" y="1836"/>
                    <a:pt x="3036" y="1502"/>
                    <a:pt x="3570" y="1269"/>
                  </a:cubicBezTo>
                  <a:cubicBezTo>
                    <a:pt x="4504" y="868"/>
                    <a:pt x="5505" y="601"/>
                    <a:pt x="6505" y="468"/>
                  </a:cubicBezTo>
                  <a:cubicBezTo>
                    <a:pt x="7373" y="335"/>
                    <a:pt x="8073" y="201"/>
                    <a:pt x="8540" y="134"/>
                  </a:cubicBezTo>
                  <a:cubicBezTo>
                    <a:pt x="8807" y="101"/>
                    <a:pt x="9074" y="68"/>
                    <a:pt x="9307"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62"/>
            <p:cNvSpPr/>
            <p:nvPr/>
          </p:nvSpPr>
          <p:spPr>
            <a:xfrm>
              <a:off x="4068075" y="3824025"/>
              <a:ext cx="21700" cy="64225"/>
            </a:xfrm>
            <a:custGeom>
              <a:rect b="b" l="l" r="r" t="t"/>
              <a:pathLst>
                <a:path extrusionOk="0" h="2569" w="868">
                  <a:moveTo>
                    <a:pt x="1" y="0"/>
                  </a:moveTo>
                  <a:cubicBezTo>
                    <a:pt x="1" y="467"/>
                    <a:pt x="101" y="901"/>
                    <a:pt x="334" y="1334"/>
                  </a:cubicBezTo>
                  <a:cubicBezTo>
                    <a:pt x="468" y="1735"/>
                    <a:pt x="668" y="2168"/>
                    <a:pt x="868" y="2569"/>
                  </a:cubicBezTo>
                  <a:cubicBezTo>
                    <a:pt x="868" y="2102"/>
                    <a:pt x="734" y="1668"/>
                    <a:pt x="534" y="1268"/>
                  </a:cubicBezTo>
                  <a:cubicBezTo>
                    <a:pt x="401" y="834"/>
                    <a:pt x="201" y="400"/>
                    <a:pt x="1"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 name="Google Shape;2151;p62"/>
            <p:cNvSpPr/>
            <p:nvPr/>
          </p:nvSpPr>
          <p:spPr>
            <a:xfrm>
              <a:off x="4086425" y="3803175"/>
              <a:ext cx="10875" cy="84250"/>
            </a:xfrm>
            <a:custGeom>
              <a:rect b="b" l="l" r="r" t="t"/>
              <a:pathLst>
                <a:path extrusionOk="0" h="3370" w="435">
                  <a:moveTo>
                    <a:pt x="67" y="0"/>
                  </a:moveTo>
                  <a:cubicBezTo>
                    <a:pt x="0" y="0"/>
                    <a:pt x="100" y="801"/>
                    <a:pt x="134" y="1701"/>
                  </a:cubicBezTo>
                  <a:cubicBezTo>
                    <a:pt x="201" y="2602"/>
                    <a:pt x="67" y="3369"/>
                    <a:pt x="134" y="3369"/>
                  </a:cubicBezTo>
                  <a:cubicBezTo>
                    <a:pt x="334" y="2835"/>
                    <a:pt x="434" y="2235"/>
                    <a:pt x="367" y="1668"/>
                  </a:cubicBezTo>
                  <a:cubicBezTo>
                    <a:pt x="367" y="1101"/>
                    <a:pt x="267" y="534"/>
                    <a:pt x="67"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2" name="Google Shape;2152;p62"/>
            <p:cNvSpPr/>
            <p:nvPr/>
          </p:nvSpPr>
          <p:spPr>
            <a:xfrm>
              <a:off x="4430000" y="3822350"/>
              <a:ext cx="19200" cy="87575"/>
            </a:xfrm>
            <a:custGeom>
              <a:rect b="b" l="l" r="r" t="t"/>
              <a:pathLst>
                <a:path extrusionOk="0" h="3503" w="768">
                  <a:moveTo>
                    <a:pt x="1" y="0"/>
                  </a:moveTo>
                  <a:cubicBezTo>
                    <a:pt x="34" y="601"/>
                    <a:pt x="134" y="1201"/>
                    <a:pt x="301" y="1768"/>
                  </a:cubicBezTo>
                  <a:cubicBezTo>
                    <a:pt x="367" y="2369"/>
                    <a:pt x="534" y="2969"/>
                    <a:pt x="768" y="3503"/>
                  </a:cubicBezTo>
                  <a:cubicBezTo>
                    <a:pt x="734" y="2902"/>
                    <a:pt x="634" y="2302"/>
                    <a:pt x="501" y="1735"/>
                  </a:cubicBezTo>
                  <a:cubicBezTo>
                    <a:pt x="434" y="1134"/>
                    <a:pt x="267" y="567"/>
                    <a:pt x="1"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3" name="Google Shape;2153;p62"/>
            <p:cNvSpPr/>
            <p:nvPr/>
          </p:nvSpPr>
          <p:spPr>
            <a:xfrm>
              <a:off x="4450025" y="3822350"/>
              <a:ext cx="10850" cy="87575"/>
            </a:xfrm>
            <a:custGeom>
              <a:rect b="b" l="l" r="r" t="t"/>
              <a:pathLst>
                <a:path extrusionOk="0" h="3503" w="434">
                  <a:moveTo>
                    <a:pt x="200" y="0"/>
                  </a:moveTo>
                  <a:lnTo>
                    <a:pt x="200" y="0"/>
                  </a:lnTo>
                  <a:cubicBezTo>
                    <a:pt x="134" y="567"/>
                    <a:pt x="100" y="1168"/>
                    <a:pt x="134" y="1768"/>
                  </a:cubicBezTo>
                  <a:cubicBezTo>
                    <a:pt x="33" y="2335"/>
                    <a:pt x="0" y="2936"/>
                    <a:pt x="0" y="3503"/>
                  </a:cubicBezTo>
                  <a:cubicBezTo>
                    <a:pt x="367" y="2369"/>
                    <a:pt x="434" y="1168"/>
                    <a:pt x="200"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4" name="Google Shape;2154;p62"/>
            <p:cNvSpPr/>
            <p:nvPr/>
          </p:nvSpPr>
          <p:spPr>
            <a:xfrm>
              <a:off x="3801225" y="4739675"/>
              <a:ext cx="242700" cy="5025"/>
            </a:xfrm>
            <a:custGeom>
              <a:rect b="b" l="l" r="r" t="t"/>
              <a:pathLst>
                <a:path extrusionOk="0" h="201" w="9708">
                  <a:moveTo>
                    <a:pt x="4870" y="0"/>
                  </a:moveTo>
                  <a:cubicBezTo>
                    <a:pt x="2202" y="0"/>
                    <a:pt x="0" y="34"/>
                    <a:pt x="0" y="100"/>
                  </a:cubicBezTo>
                  <a:cubicBezTo>
                    <a:pt x="0" y="167"/>
                    <a:pt x="2202" y="200"/>
                    <a:pt x="4870" y="200"/>
                  </a:cubicBezTo>
                  <a:cubicBezTo>
                    <a:pt x="7539" y="200"/>
                    <a:pt x="9707" y="167"/>
                    <a:pt x="9707" y="100"/>
                  </a:cubicBezTo>
                  <a:cubicBezTo>
                    <a:pt x="9707" y="34"/>
                    <a:pt x="7539" y="0"/>
                    <a:pt x="4870"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 name="Google Shape;2155;p62"/>
            <p:cNvSpPr/>
            <p:nvPr/>
          </p:nvSpPr>
          <p:spPr>
            <a:xfrm>
              <a:off x="4184825" y="4734675"/>
              <a:ext cx="276050" cy="5850"/>
            </a:xfrm>
            <a:custGeom>
              <a:rect b="b" l="l" r="r" t="t"/>
              <a:pathLst>
                <a:path extrusionOk="0" h="234" w="11042">
                  <a:moveTo>
                    <a:pt x="5538" y="0"/>
                  </a:moveTo>
                  <a:cubicBezTo>
                    <a:pt x="2502" y="0"/>
                    <a:pt x="1" y="67"/>
                    <a:pt x="1" y="100"/>
                  </a:cubicBezTo>
                  <a:cubicBezTo>
                    <a:pt x="1" y="167"/>
                    <a:pt x="2502" y="234"/>
                    <a:pt x="5538" y="234"/>
                  </a:cubicBezTo>
                  <a:cubicBezTo>
                    <a:pt x="8573" y="234"/>
                    <a:pt x="11042" y="167"/>
                    <a:pt x="11042" y="100"/>
                  </a:cubicBezTo>
                  <a:cubicBezTo>
                    <a:pt x="11042" y="67"/>
                    <a:pt x="8573" y="0"/>
                    <a:pt x="5538"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 name="Google Shape;2156;p62"/>
            <p:cNvSpPr/>
            <p:nvPr/>
          </p:nvSpPr>
          <p:spPr>
            <a:xfrm>
              <a:off x="4350775" y="3751450"/>
              <a:ext cx="426175" cy="966550"/>
            </a:xfrm>
            <a:custGeom>
              <a:rect b="b" l="l" r="r" t="t"/>
              <a:pathLst>
                <a:path extrusionOk="0" h="38662" w="17047">
                  <a:moveTo>
                    <a:pt x="5104" y="1"/>
                  </a:moveTo>
                  <a:cubicBezTo>
                    <a:pt x="4337" y="1"/>
                    <a:pt x="3603" y="101"/>
                    <a:pt x="2869" y="268"/>
                  </a:cubicBezTo>
                  <a:cubicBezTo>
                    <a:pt x="2069" y="435"/>
                    <a:pt x="1335" y="868"/>
                    <a:pt x="835" y="1502"/>
                  </a:cubicBezTo>
                  <a:cubicBezTo>
                    <a:pt x="334" y="2203"/>
                    <a:pt x="67" y="3036"/>
                    <a:pt x="67" y="3904"/>
                  </a:cubicBezTo>
                  <a:cubicBezTo>
                    <a:pt x="1" y="4771"/>
                    <a:pt x="101" y="5638"/>
                    <a:pt x="134" y="6539"/>
                  </a:cubicBezTo>
                  <a:cubicBezTo>
                    <a:pt x="167" y="8307"/>
                    <a:pt x="234" y="10142"/>
                    <a:pt x="267" y="12010"/>
                  </a:cubicBezTo>
                  <a:cubicBezTo>
                    <a:pt x="501" y="19515"/>
                    <a:pt x="701" y="26320"/>
                    <a:pt x="801" y="31223"/>
                  </a:cubicBezTo>
                  <a:cubicBezTo>
                    <a:pt x="835" y="33692"/>
                    <a:pt x="868" y="35693"/>
                    <a:pt x="901" y="37061"/>
                  </a:cubicBezTo>
                  <a:cubicBezTo>
                    <a:pt x="935" y="37761"/>
                    <a:pt x="935" y="38295"/>
                    <a:pt x="935" y="38662"/>
                  </a:cubicBezTo>
                  <a:lnTo>
                    <a:pt x="935" y="37061"/>
                  </a:lnTo>
                  <a:cubicBezTo>
                    <a:pt x="935" y="35693"/>
                    <a:pt x="935" y="33692"/>
                    <a:pt x="901" y="31223"/>
                  </a:cubicBezTo>
                  <a:cubicBezTo>
                    <a:pt x="835" y="26320"/>
                    <a:pt x="668" y="19515"/>
                    <a:pt x="434" y="12010"/>
                  </a:cubicBezTo>
                  <a:cubicBezTo>
                    <a:pt x="401" y="10108"/>
                    <a:pt x="334" y="8307"/>
                    <a:pt x="301" y="6539"/>
                  </a:cubicBezTo>
                  <a:cubicBezTo>
                    <a:pt x="267" y="5638"/>
                    <a:pt x="167" y="4771"/>
                    <a:pt x="201" y="3937"/>
                  </a:cubicBezTo>
                  <a:cubicBezTo>
                    <a:pt x="201" y="3103"/>
                    <a:pt x="468" y="2303"/>
                    <a:pt x="935" y="1635"/>
                  </a:cubicBezTo>
                  <a:cubicBezTo>
                    <a:pt x="1402" y="1035"/>
                    <a:pt x="2102" y="601"/>
                    <a:pt x="2869" y="435"/>
                  </a:cubicBezTo>
                  <a:cubicBezTo>
                    <a:pt x="3570" y="268"/>
                    <a:pt x="4304" y="201"/>
                    <a:pt x="5038" y="201"/>
                  </a:cubicBezTo>
                  <a:lnTo>
                    <a:pt x="9074" y="201"/>
                  </a:lnTo>
                  <a:lnTo>
                    <a:pt x="14911" y="168"/>
                  </a:lnTo>
                  <a:lnTo>
                    <a:pt x="17046" y="168"/>
                  </a:lnTo>
                  <a:cubicBezTo>
                    <a:pt x="17013" y="134"/>
                    <a:pt x="17013" y="101"/>
                    <a:pt x="16979" y="68"/>
                  </a:cubicBezTo>
                  <a:lnTo>
                    <a:pt x="14978" y="68"/>
                  </a:lnTo>
                  <a:lnTo>
                    <a:pt x="914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62"/>
            <p:cNvSpPr/>
            <p:nvPr/>
          </p:nvSpPr>
          <p:spPr>
            <a:xfrm>
              <a:off x="4123950" y="3698925"/>
              <a:ext cx="46725" cy="197675"/>
            </a:xfrm>
            <a:custGeom>
              <a:rect b="b" l="l" r="r" t="t"/>
              <a:pathLst>
                <a:path extrusionOk="0" h="7907" w="1869">
                  <a:moveTo>
                    <a:pt x="1868" y="0"/>
                  </a:moveTo>
                  <a:lnTo>
                    <a:pt x="1868" y="0"/>
                  </a:lnTo>
                  <a:cubicBezTo>
                    <a:pt x="0" y="2836"/>
                    <a:pt x="367" y="7773"/>
                    <a:pt x="367" y="7773"/>
                  </a:cubicBezTo>
                  <a:lnTo>
                    <a:pt x="1568" y="7906"/>
                  </a:lnTo>
                  <a:lnTo>
                    <a:pt x="186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62"/>
            <p:cNvSpPr/>
            <p:nvPr/>
          </p:nvSpPr>
          <p:spPr>
            <a:xfrm>
              <a:off x="3975500" y="3765600"/>
              <a:ext cx="177650" cy="968250"/>
            </a:xfrm>
            <a:custGeom>
              <a:rect b="b" l="l" r="r" t="t"/>
              <a:pathLst>
                <a:path extrusionOk="0" h="38730" w="7106">
                  <a:moveTo>
                    <a:pt x="4565" y="0"/>
                  </a:moveTo>
                  <a:cubicBezTo>
                    <a:pt x="4189" y="0"/>
                    <a:pt x="3813" y="41"/>
                    <a:pt x="3437" y="135"/>
                  </a:cubicBezTo>
                  <a:cubicBezTo>
                    <a:pt x="3036" y="236"/>
                    <a:pt x="2636" y="436"/>
                    <a:pt x="2269" y="669"/>
                  </a:cubicBezTo>
                  <a:cubicBezTo>
                    <a:pt x="1902" y="936"/>
                    <a:pt x="1569" y="1336"/>
                    <a:pt x="1369" y="1770"/>
                  </a:cubicBezTo>
                  <a:cubicBezTo>
                    <a:pt x="902" y="2671"/>
                    <a:pt x="868" y="3771"/>
                    <a:pt x="835" y="4939"/>
                  </a:cubicBezTo>
                  <a:cubicBezTo>
                    <a:pt x="801" y="6106"/>
                    <a:pt x="768" y="7341"/>
                    <a:pt x="735" y="8642"/>
                  </a:cubicBezTo>
                  <a:cubicBezTo>
                    <a:pt x="635" y="11243"/>
                    <a:pt x="568" y="14112"/>
                    <a:pt x="468" y="17114"/>
                  </a:cubicBezTo>
                  <a:cubicBezTo>
                    <a:pt x="334" y="23085"/>
                    <a:pt x="201" y="28522"/>
                    <a:pt x="101" y="32492"/>
                  </a:cubicBezTo>
                  <a:cubicBezTo>
                    <a:pt x="68" y="34427"/>
                    <a:pt x="34" y="36028"/>
                    <a:pt x="1" y="37129"/>
                  </a:cubicBezTo>
                  <a:lnTo>
                    <a:pt x="1" y="38396"/>
                  </a:lnTo>
                  <a:lnTo>
                    <a:pt x="1" y="38730"/>
                  </a:lnTo>
                  <a:cubicBezTo>
                    <a:pt x="34" y="38630"/>
                    <a:pt x="34" y="38530"/>
                    <a:pt x="34" y="38396"/>
                  </a:cubicBezTo>
                  <a:cubicBezTo>
                    <a:pt x="34" y="38096"/>
                    <a:pt x="34" y="37696"/>
                    <a:pt x="68" y="37129"/>
                  </a:cubicBezTo>
                  <a:cubicBezTo>
                    <a:pt x="101" y="36028"/>
                    <a:pt x="168" y="34427"/>
                    <a:pt x="234" y="32492"/>
                  </a:cubicBezTo>
                  <a:cubicBezTo>
                    <a:pt x="368" y="28522"/>
                    <a:pt x="501" y="23119"/>
                    <a:pt x="701" y="17114"/>
                  </a:cubicBezTo>
                  <a:cubicBezTo>
                    <a:pt x="768" y="14112"/>
                    <a:pt x="835" y="11243"/>
                    <a:pt x="902" y="8642"/>
                  </a:cubicBezTo>
                  <a:cubicBezTo>
                    <a:pt x="935" y="7341"/>
                    <a:pt x="968" y="6106"/>
                    <a:pt x="1002" y="4939"/>
                  </a:cubicBezTo>
                  <a:cubicBezTo>
                    <a:pt x="1035" y="3805"/>
                    <a:pt x="1068" y="2704"/>
                    <a:pt x="1502" y="1837"/>
                  </a:cubicBezTo>
                  <a:cubicBezTo>
                    <a:pt x="1702" y="1403"/>
                    <a:pt x="2002" y="1036"/>
                    <a:pt x="2369" y="769"/>
                  </a:cubicBezTo>
                  <a:cubicBezTo>
                    <a:pt x="2703" y="536"/>
                    <a:pt x="3070" y="369"/>
                    <a:pt x="3470" y="269"/>
                  </a:cubicBezTo>
                  <a:cubicBezTo>
                    <a:pt x="3903" y="155"/>
                    <a:pt x="4352" y="103"/>
                    <a:pt x="4805" y="103"/>
                  </a:cubicBezTo>
                  <a:cubicBezTo>
                    <a:pt x="5016" y="103"/>
                    <a:pt x="5227" y="114"/>
                    <a:pt x="5438" y="135"/>
                  </a:cubicBezTo>
                  <a:cubicBezTo>
                    <a:pt x="5972" y="202"/>
                    <a:pt x="6405" y="302"/>
                    <a:pt x="6672" y="336"/>
                  </a:cubicBezTo>
                  <a:lnTo>
                    <a:pt x="7006" y="402"/>
                  </a:lnTo>
                  <a:lnTo>
                    <a:pt x="7106" y="402"/>
                  </a:lnTo>
                  <a:cubicBezTo>
                    <a:pt x="7106" y="402"/>
                    <a:pt x="7073" y="369"/>
                    <a:pt x="7039" y="369"/>
                  </a:cubicBezTo>
                  <a:lnTo>
                    <a:pt x="6706" y="302"/>
                  </a:lnTo>
                  <a:cubicBezTo>
                    <a:pt x="6405" y="236"/>
                    <a:pt x="6005" y="135"/>
                    <a:pt x="5438" y="69"/>
                  </a:cubicBezTo>
                  <a:cubicBezTo>
                    <a:pt x="5147" y="25"/>
                    <a:pt x="4856" y="0"/>
                    <a:pt x="456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p62"/>
            <p:cNvSpPr/>
            <p:nvPr/>
          </p:nvSpPr>
          <p:spPr>
            <a:xfrm>
              <a:off x="3780375" y="2989250"/>
              <a:ext cx="675500" cy="471225"/>
            </a:xfrm>
            <a:custGeom>
              <a:rect b="b" l="l" r="r" t="t"/>
              <a:pathLst>
                <a:path extrusionOk="0" h="18849" w="27020">
                  <a:moveTo>
                    <a:pt x="14144" y="0"/>
                  </a:moveTo>
                  <a:cubicBezTo>
                    <a:pt x="14144" y="0"/>
                    <a:pt x="3703" y="10508"/>
                    <a:pt x="1702" y="12843"/>
                  </a:cubicBezTo>
                  <a:cubicBezTo>
                    <a:pt x="0" y="14844"/>
                    <a:pt x="1101" y="18647"/>
                    <a:pt x="2535" y="18814"/>
                  </a:cubicBezTo>
                  <a:cubicBezTo>
                    <a:pt x="2790" y="18838"/>
                    <a:pt x="3762" y="18848"/>
                    <a:pt x="5181" y="18848"/>
                  </a:cubicBezTo>
                  <a:cubicBezTo>
                    <a:pt x="11567" y="18848"/>
                    <a:pt x="27020" y="18647"/>
                    <a:pt x="27020" y="18647"/>
                  </a:cubicBezTo>
                  <a:lnTo>
                    <a:pt x="26719" y="13944"/>
                  </a:lnTo>
                  <a:cubicBezTo>
                    <a:pt x="26719" y="13944"/>
                    <a:pt x="25305" y="13950"/>
                    <a:pt x="23333" y="13950"/>
                  </a:cubicBezTo>
                  <a:cubicBezTo>
                    <a:pt x="18897" y="13950"/>
                    <a:pt x="11642" y="13918"/>
                    <a:pt x="11342" y="13710"/>
                  </a:cubicBezTo>
                  <a:cubicBezTo>
                    <a:pt x="10908" y="13443"/>
                    <a:pt x="19981" y="4270"/>
                    <a:pt x="19981" y="4270"/>
                  </a:cubicBezTo>
                  <a:lnTo>
                    <a:pt x="14144"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 name="Google Shape;2160;p62"/>
            <p:cNvSpPr/>
            <p:nvPr/>
          </p:nvSpPr>
          <p:spPr>
            <a:xfrm>
              <a:off x="4245700" y="3023450"/>
              <a:ext cx="728875" cy="433100"/>
            </a:xfrm>
            <a:custGeom>
              <a:rect b="b" l="l" r="r" t="t"/>
              <a:pathLst>
                <a:path extrusionOk="0" h="17324" w="29155">
                  <a:moveTo>
                    <a:pt x="23217" y="0"/>
                  </a:moveTo>
                  <a:lnTo>
                    <a:pt x="16412" y="1434"/>
                  </a:lnTo>
                  <a:cubicBezTo>
                    <a:pt x="16412" y="1434"/>
                    <a:pt x="19281" y="10141"/>
                    <a:pt x="19381" y="11175"/>
                  </a:cubicBezTo>
                  <a:cubicBezTo>
                    <a:pt x="19481" y="12242"/>
                    <a:pt x="1" y="12276"/>
                    <a:pt x="1" y="12276"/>
                  </a:cubicBezTo>
                  <a:lnTo>
                    <a:pt x="1502" y="17146"/>
                  </a:lnTo>
                  <a:cubicBezTo>
                    <a:pt x="1502" y="17146"/>
                    <a:pt x="10456" y="17324"/>
                    <a:pt x="17543" y="17324"/>
                  </a:cubicBezTo>
                  <a:cubicBezTo>
                    <a:pt x="21086" y="17324"/>
                    <a:pt x="24162" y="17279"/>
                    <a:pt x="25419" y="17146"/>
                  </a:cubicBezTo>
                  <a:cubicBezTo>
                    <a:pt x="29155" y="16745"/>
                    <a:pt x="27187" y="11942"/>
                    <a:pt x="26786" y="10774"/>
                  </a:cubicBezTo>
                  <a:cubicBezTo>
                    <a:pt x="26419" y="9640"/>
                    <a:pt x="23217" y="0"/>
                    <a:pt x="2321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62"/>
            <p:cNvSpPr/>
            <p:nvPr/>
          </p:nvSpPr>
          <p:spPr>
            <a:xfrm>
              <a:off x="3763700" y="2940875"/>
              <a:ext cx="1014075" cy="508725"/>
            </a:xfrm>
            <a:custGeom>
              <a:rect b="b" l="l" r="r" t="t"/>
              <a:pathLst>
                <a:path extrusionOk="0" h="20349" w="40563">
                  <a:moveTo>
                    <a:pt x="21682" y="1"/>
                  </a:moveTo>
                  <a:lnTo>
                    <a:pt x="0" y="301"/>
                  </a:lnTo>
                  <a:lnTo>
                    <a:pt x="7239" y="20349"/>
                  </a:lnTo>
                  <a:lnTo>
                    <a:pt x="40562" y="20315"/>
                  </a:lnTo>
                  <a:lnTo>
                    <a:pt x="40329" y="19348"/>
                  </a:lnTo>
                  <a:lnTo>
                    <a:pt x="27820" y="18881"/>
                  </a:lnTo>
                  <a:lnTo>
                    <a:pt x="2168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62"/>
            <p:cNvSpPr/>
            <p:nvPr/>
          </p:nvSpPr>
          <p:spPr>
            <a:xfrm>
              <a:off x="4067250" y="3147550"/>
              <a:ext cx="68150" cy="59375"/>
            </a:xfrm>
            <a:custGeom>
              <a:rect b="b" l="l" r="r" t="t"/>
              <a:pathLst>
                <a:path extrusionOk="0" h="2375" w="2726">
                  <a:moveTo>
                    <a:pt x="1453" y="1"/>
                  </a:moveTo>
                  <a:cubicBezTo>
                    <a:pt x="1414" y="1"/>
                    <a:pt x="1374" y="3"/>
                    <a:pt x="1334" y="6"/>
                  </a:cubicBezTo>
                  <a:cubicBezTo>
                    <a:pt x="334" y="206"/>
                    <a:pt x="0" y="1441"/>
                    <a:pt x="767" y="2108"/>
                  </a:cubicBezTo>
                  <a:cubicBezTo>
                    <a:pt x="1000" y="2292"/>
                    <a:pt x="1264" y="2375"/>
                    <a:pt x="1521" y="2375"/>
                  </a:cubicBezTo>
                  <a:cubicBezTo>
                    <a:pt x="2146" y="2375"/>
                    <a:pt x="2726" y="1883"/>
                    <a:pt x="2702" y="1174"/>
                  </a:cubicBezTo>
                  <a:cubicBezTo>
                    <a:pt x="2639" y="513"/>
                    <a:pt x="2101" y="1"/>
                    <a:pt x="14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 name="Google Shape;2163;p62"/>
            <p:cNvSpPr/>
            <p:nvPr/>
          </p:nvSpPr>
          <p:spPr>
            <a:xfrm>
              <a:off x="3198300" y="3438725"/>
              <a:ext cx="2512650" cy="1439400"/>
            </a:xfrm>
            <a:custGeom>
              <a:rect b="b" l="l" r="r" t="t"/>
              <a:pathLst>
                <a:path extrusionOk="0" h="57576" w="100506">
                  <a:moveTo>
                    <a:pt x="0" y="1"/>
                  </a:moveTo>
                  <a:lnTo>
                    <a:pt x="0" y="57542"/>
                  </a:lnTo>
                  <a:lnTo>
                    <a:pt x="1701" y="57542"/>
                  </a:lnTo>
                  <a:lnTo>
                    <a:pt x="1701" y="3370"/>
                  </a:lnTo>
                  <a:lnTo>
                    <a:pt x="80391" y="3370"/>
                  </a:lnTo>
                  <a:lnTo>
                    <a:pt x="80391" y="57576"/>
                  </a:lnTo>
                  <a:lnTo>
                    <a:pt x="100505" y="57576"/>
                  </a:lnTo>
                  <a:lnTo>
                    <a:pt x="100505" y="3370"/>
                  </a:lnTo>
                  <a:lnTo>
                    <a:pt x="10050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p62"/>
            <p:cNvSpPr/>
            <p:nvPr/>
          </p:nvSpPr>
          <p:spPr>
            <a:xfrm>
              <a:off x="2593700" y="4712150"/>
              <a:ext cx="358600" cy="166900"/>
            </a:xfrm>
            <a:custGeom>
              <a:rect b="b" l="l" r="r" t="t"/>
              <a:pathLst>
                <a:path extrusionOk="0" h="6676" w="14344">
                  <a:moveTo>
                    <a:pt x="67" y="0"/>
                  </a:moveTo>
                  <a:lnTo>
                    <a:pt x="0" y="6438"/>
                  </a:lnTo>
                  <a:lnTo>
                    <a:pt x="467" y="6472"/>
                  </a:lnTo>
                  <a:cubicBezTo>
                    <a:pt x="1728" y="6551"/>
                    <a:pt x="5283" y="6676"/>
                    <a:pt x="8278" y="6676"/>
                  </a:cubicBezTo>
                  <a:cubicBezTo>
                    <a:pt x="10351" y="6676"/>
                    <a:pt x="12156" y="6616"/>
                    <a:pt x="12743" y="6438"/>
                  </a:cubicBezTo>
                  <a:cubicBezTo>
                    <a:pt x="14344" y="5938"/>
                    <a:pt x="7772" y="4337"/>
                    <a:pt x="7772" y="4337"/>
                  </a:cubicBezTo>
                  <a:lnTo>
                    <a:pt x="7772" y="34"/>
                  </a:lnTo>
                  <a:lnTo>
                    <a:pt x="6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5" name="Google Shape;2165;p62"/>
            <p:cNvSpPr/>
            <p:nvPr/>
          </p:nvSpPr>
          <p:spPr>
            <a:xfrm>
              <a:off x="2594525" y="4859750"/>
              <a:ext cx="321925" cy="6700"/>
            </a:xfrm>
            <a:custGeom>
              <a:rect b="b" l="l" r="r" t="t"/>
              <a:pathLst>
                <a:path extrusionOk="0" h="268" w="12877">
                  <a:moveTo>
                    <a:pt x="6438" y="1"/>
                  </a:moveTo>
                  <a:cubicBezTo>
                    <a:pt x="2869" y="1"/>
                    <a:pt x="0" y="67"/>
                    <a:pt x="0" y="134"/>
                  </a:cubicBezTo>
                  <a:cubicBezTo>
                    <a:pt x="0" y="201"/>
                    <a:pt x="2869" y="268"/>
                    <a:pt x="6438" y="268"/>
                  </a:cubicBezTo>
                  <a:cubicBezTo>
                    <a:pt x="10008" y="268"/>
                    <a:pt x="12876" y="201"/>
                    <a:pt x="12876" y="134"/>
                  </a:cubicBezTo>
                  <a:cubicBezTo>
                    <a:pt x="12876" y="67"/>
                    <a:pt x="10008" y="1"/>
                    <a:pt x="643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 name="Google Shape;2166;p62"/>
            <p:cNvSpPr/>
            <p:nvPr/>
          </p:nvSpPr>
          <p:spPr>
            <a:xfrm>
              <a:off x="2789675" y="4822900"/>
              <a:ext cx="17525" cy="20300"/>
            </a:xfrm>
            <a:custGeom>
              <a:rect b="b" l="l" r="r" t="t"/>
              <a:pathLst>
                <a:path extrusionOk="0" h="812" w="701">
                  <a:moveTo>
                    <a:pt x="613" y="1"/>
                  </a:moveTo>
                  <a:cubicBezTo>
                    <a:pt x="544" y="1"/>
                    <a:pt x="350" y="103"/>
                    <a:pt x="234" y="307"/>
                  </a:cubicBezTo>
                  <a:cubicBezTo>
                    <a:pt x="67" y="541"/>
                    <a:pt x="0" y="774"/>
                    <a:pt x="67" y="808"/>
                  </a:cubicBezTo>
                  <a:cubicBezTo>
                    <a:pt x="73" y="810"/>
                    <a:pt x="79" y="812"/>
                    <a:pt x="86" y="812"/>
                  </a:cubicBezTo>
                  <a:cubicBezTo>
                    <a:pt x="157" y="812"/>
                    <a:pt x="281" y="657"/>
                    <a:pt x="434" y="474"/>
                  </a:cubicBezTo>
                  <a:cubicBezTo>
                    <a:pt x="600" y="240"/>
                    <a:pt x="701" y="74"/>
                    <a:pt x="634" y="7"/>
                  </a:cubicBezTo>
                  <a:cubicBezTo>
                    <a:pt x="630" y="3"/>
                    <a:pt x="622" y="1"/>
                    <a:pt x="6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 name="Google Shape;2167;p62"/>
            <p:cNvSpPr/>
            <p:nvPr/>
          </p:nvSpPr>
          <p:spPr>
            <a:xfrm>
              <a:off x="2802175" y="4826300"/>
              <a:ext cx="16700" cy="23575"/>
            </a:xfrm>
            <a:custGeom>
              <a:rect b="b" l="l" r="r" t="t"/>
              <a:pathLst>
                <a:path extrusionOk="0" h="943" w="668">
                  <a:moveTo>
                    <a:pt x="581" y="0"/>
                  </a:moveTo>
                  <a:cubicBezTo>
                    <a:pt x="500" y="0"/>
                    <a:pt x="320" y="161"/>
                    <a:pt x="167" y="405"/>
                  </a:cubicBezTo>
                  <a:cubicBezTo>
                    <a:pt x="34" y="672"/>
                    <a:pt x="0" y="905"/>
                    <a:pt x="67" y="938"/>
                  </a:cubicBezTo>
                  <a:cubicBezTo>
                    <a:pt x="74" y="941"/>
                    <a:pt x="82" y="942"/>
                    <a:pt x="89" y="942"/>
                  </a:cubicBezTo>
                  <a:cubicBezTo>
                    <a:pt x="182" y="942"/>
                    <a:pt x="279" y="752"/>
                    <a:pt x="434" y="505"/>
                  </a:cubicBezTo>
                  <a:cubicBezTo>
                    <a:pt x="567" y="271"/>
                    <a:pt x="668" y="38"/>
                    <a:pt x="601" y="4"/>
                  </a:cubicBezTo>
                  <a:cubicBezTo>
                    <a:pt x="595" y="2"/>
                    <a:pt x="588" y="0"/>
                    <a:pt x="58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8" name="Google Shape;2168;p62"/>
            <p:cNvSpPr/>
            <p:nvPr/>
          </p:nvSpPr>
          <p:spPr>
            <a:xfrm>
              <a:off x="2595350" y="4824600"/>
              <a:ext cx="57575" cy="37800"/>
            </a:xfrm>
            <a:custGeom>
              <a:rect b="b" l="l" r="r" t="t"/>
              <a:pathLst>
                <a:path extrusionOk="0" h="1512" w="2303">
                  <a:moveTo>
                    <a:pt x="571" y="1"/>
                  </a:moveTo>
                  <a:cubicBezTo>
                    <a:pt x="536" y="1"/>
                    <a:pt x="502" y="2"/>
                    <a:pt x="468" y="6"/>
                  </a:cubicBezTo>
                  <a:cubicBezTo>
                    <a:pt x="168" y="6"/>
                    <a:pt x="1" y="106"/>
                    <a:pt x="34" y="139"/>
                  </a:cubicBezTo>
                  <a:cubicBezTo>
                    <a:pt x="51" y="156"/>
                    <a:pt x="101" y="156"/>
                    <a:pt x="176" y="156"/>
                  </a:cubicBezTo>
                  <a:cubicBezTo>
                    <a:pt x="251" y="156"/>
                    <a:pt x="351" y="156"/>
                    <a:pt x="468" y="172"/>
                  </a:cubicBezTo>
                  <a:cubicBezTo>
                    <a:pt x="768" y="239"/>
                    <a:pt x="1035" y="339"/>
                    <a:pt x="1302" y="539"/>
                  </a:cubicBezTo>
                  <a:cubicBezTo>
                    <a:pt x="1535" y="740"/>
                    <a:pt x="1769" y="973"/>
                    <a:pt x="1969" y="1207"/>
                  </a:cubicBezTo>
                  <a:cubicBezTo>
                    <a:pt x="2118" y="1386"/>
                    <a:pt x="2214" y="1512"/>
                    <a:pt x="2257" y="1512"/>
                  </a:cubicBezTo>
                  <a:cubicBezTo>
                    <a:pt x="2262" y="1512"/>
                    <a:pt x="2266" y="1510"/>
                    <a:pt x="2269" y="1507"/>
                  </a:cubicBezTo>
                  <a:cubicBezTo>
                    <a:pt x="2302" y="1473"/>
                    <a:pt x="2236" y="1340"/>
                    <a:pt x="2102" y="1106"/>
                  </a:cubicBezTo>
                  <a:cubicBezTo>
                    <a:pt x="1936" y="806"/>
                    <a:pt x="1702" y="539"/>
                    <a:pt x="1435" y="339"/>
                  </a:cubicBezTo>
                  <a:cubicBezTo>
                    <a:pt x="1196" y="130"/>
                    <a:pt x="875" y="1"/>
                    <a:pt x="57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p62"/>
            <p:cNvSpPr/>
            <p:nvPr/>
          </p:nvSpPr>
          <p:spPr>
            <a:xfrm>
              <a:off x="2773825" y="4821350"/>
              <a:ext cx="19200" cy="9575"/>
            </a:xfrm>
            <a:custGeom>
              <a:rect b="b" l="l" r="r" t="t"/>
              <a:pathLst>
                <a:path extrusionOk="0" h="383" w="768">
                  <a:moveTo>
                    <a:pt x="653" y="1"/>
                  </a:moveTo>
                  <a:cubicBezTo>
                    <a:pt x="578" y="1"/>
                    <a:pt x="463" y="38"/>
                    <a:pt x="334" y="102"/>
                  </a:cubicBezTo>
                  <a:cubicBezTo>
                    <a:pt x="134" y="169"/>
                    <a:pt x="0" y="236"/>
                    <a:pt x="0" y="302"/>
                  </a:cubicBezTo>
                  <a:cubicBezTo>
                    <a:pt x="0" y="358"/>
                    <a:pt x="61" y="382"/>
                    <a:pt x="149" y="382"/>
                  </a:cubicBezTo>
                  <a:cubicBezTo>
                    <a:pt x="221" y="382"/>
                    <a:pt x="311" y="366"/>
                    <a:pt x="401" y="336"/>
                  </a:cubicBezTo>
                  <a:cubicBezTo>
                    <a:pt x="634" y="269"/>
                    <a:pt x="767" y="102"/>
                    <a:pt x="734" y="36"/>
                  </a:cubicBezTo>
                  <a:cubicBezTo>
                    <a:pt x="722" y="12"/>
                    <a:pt x="694" y="1"/>
                    <a:pt x="65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0" name="Google Shape;2170;p62"/>
            <p:cNvSpPr/>
            <p:nvPr/>
          </p:nvSpPr>
          <p:spPr>
            <a:xfrm>
              <a:off x="2765475" y="4808875"/>
              <a:ext cx="23375" cy="6700"/>
            </a:xfrm>
            <a:custGeom>
              <a:rect b="b" l="l" r="r" t="t"/>
              <a:pathLst>
                <a:path extrusionOk="0" h="268" w="935">
                  <a:moveTo>
                    <a:pt x="468" y="1"/>
                  </a:moveTo>
                  <a:cubicBezTo>
                    <a:pt x="234" y="1"/>
                    <a:pt x="34" y="68"/>
                    <a:pt x="34" y="134"/>
                  </a:cubicBezTo>
                  <a:cubicBezTo>
                    <a:pt x="1" y="201"/>
                    <a:pt x="234" y="268"/>
                    <a:pt x="468" y="268"/>
                  </a:cubicBezTo>
                  <a:cubicBezTo>
                    <a:pt x="735" y="268"/>
                    <a:pt x="935" y="201"/>
                    <a:pt x="935" y="134"/>
                  </a:cubicBezTo>
                  <a:cubicBezTo>
                    <a:pt x="935" y="68"/>
                    <a:pt x="735" y="1"/>
                    <a:pt x="46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1" name="Google Shape;2171;p62"/>
            <p:cNvSpPr/>
            <p:nvPr/>
          </p:nvSpPr>
          <p:spPr>
            <a:xfrm>
              <a:off x="3328150" y="1398575"/>
              <a:ext cx="194550" cy="269750"/>
            </a:xfrm>
            <a:custGeom>
              <a:rect b="b" l="l" r="r" t="t"/>
              <a:pathLst>
                <a:path extrusionOk="0" h="10790" w="7782">
                  <a:moveTo>
                    <a:pt x="777" y="8355"/>
                  </a:moveTo>
                  <a:lnTo>
                    <a:pt x="810" y="8421"/>
                  </a:lnTo>
                  <a:lnTo>
                    <a:pt x="812" y="8383"/>
                  </a:lnTo>
                  <a:lnTo>
                    <a:pt x="777" y="8355"/>
                  </a:lnTo>
                  <a:close/>
                  <a:moveTo>
                    <a:pt x="5491" y="1"/>
                  </a:moveTo>
                  <a:cubicBezTo>
                    <a:pt x="5456" y="1"/>
                    <a:pt x="5419" y="6"/>
                    <a:pt x="5380" y="15"/>
                  </a:cubicBezTo>
                  <a:cubicBezTo>
                    <a:pt x="5080" y="82"/>
                    <a:pt x="3946" y="2183"/>
                    <a:pt x="3612" y="2884"/>
                  </a:cubicBezTo>
                  <a:cubicBezTo>
                    <a:pt x="3359" y="3415"/>
                    <a:pt x="2799" y="4658"/>
                    <a:pt x="2397" y="4658"/>
                  </a:cubicBezTo>
                  <a:cubicBezTo>
                    <a:pt x="2270" y="4658"/>
                    <a:pt x="2158" y="4532"/>
                    <a:pt x="2078" y="4218"/>
                  </a:cubicBezTo>
                  <a:cubicBezTo>
                    <a:pt x="1744" y="2917"/>
                    <a:pt x="977" y="2017"/>
                    <a:pt x="610" y="1950"/>
                  </a:cubicBezTo>
                  <a:cubicBezTo>
                    <a:pt x="575" y="1941"/>
                    <a:pt x="541" y="1937"/>
                    <a:pt x="508" y="1937"/>
                  </a:cubicBezTo>
                  <a:cubicBezTo>
                    <a:pt x="172" y="1937"/>
                    <a:pt x="0" y="2377"/>
                    <a:pt x="243" y="2650"/>
                  </a:cubicBezTo>
                  <a:cubicBezTo>
                    <a:pt x="510" y="3017"/>
                    <a:pt x="710" y="3418"/>
                    <a:pt x="844" y="3851"/>
                  </a:cubicBezTo>
                  <a:cubicBezTo>
                    <a:pt x="977" y="4218"/>
                    <a:pt x="1010" y="4552"/>
                    <a:pt x="1010" y="4919"/>
                  </a:cubicBezTo>
                  <a:cubicBezTo>
                    <a:pt x="1044" y="5653"/>
                    <a:pt x="977" y="6386"/>
                    <a:pt x="877" y="7120"/>
                  </a:cubicBezTo>
                  <a:lnTo>
                    <a:pt x="812" y="8383"/>
                  </a:lnTo>
                  <a:lnTo>
                    <a:pt x="3812" y="10790"/>
                  </a:lnTo>
                  <a:cubicBezTo>
                    <a:pt x="5080" y="9422"/>
                    <a:pt x="6214" y="7954"/>
                    <a:pt x="7282" y="6420"/>
                  </a:cubicBezTo>
                  <a:cubicBezTo>
                    <a:pt x="7282" y="6420"/>
                    <a:pt x="7782" y="5819"/>
                    <a:pt x="7315" y="5519"/>
                  </a:cubicBezTo>
                  <a:cubicBezTo>
                    <a:pt x="7258" y="5481"/>
                    <a:pt x="7184" y="5467"/>
                    <a:pt x="7108" y="5467"/>
                  </a:cubicBezTo>
                  <a:cubicBezTo>
                    <a:pt x="6919" y="5467"/>
                    <a:pt x="6715" y="5553"/>
                    <a:pt x="6715" y="5553"/>
                  </a:cubicBezTo>
                  <a:cubicBezTo>
                    <a:pt x="6715" y="5286"/>
                    <a:pt x="6648" y="5052"/>
                    <a:pt x="6548" y="4819"/>
                  </a:cubicBezTo>
                  <a:cubicBezTo>
                    <a:pt x="6498" y="4744"/>
                    <a:pt x="6396" y="4720"/>
                    <a:pt x="6289" y="4720"/>
                  </a:cubicBezTo>
                  <a:cubicBezTo>
                    <a:pt x="6109" y="4720"/>
                    <a:pt x="5914" y="4785"/>
                    <a:pt x="5914" y="4785"/>
                  </a:cubicBezTo>
                  <a:cubicBezTo>
                    <a:pt x="5847" y="4585"/>
                    <a:pt x="5814" y="4385"/>
                    <a:pt x="5781" y="4185"/>
                  </a:cubicBezTo>
                  <a:cubicBezTo>
                    <a:pt x="5781" y="4085"/>
                    <a:pt x="5714" y="4018"/>
                    <a:pt x="5614" y="3985"/>
                  </a:cubicBezTo>
                  <a:cubicBezTo>
                    <a:pt x="5503" y="3971"/>
                    <a:pt x="5387" y="3963"/>
                    <a:pt x="5270" y="3963"/>
                  </a:cubicBezTo>
                  <a:cubicBezTo>
                    <a:pt x="5104" y="3963"/>
                    <a:pt x="4936" y="3979"/>
                    <a:pt x="4780" y="4018"/>
                  </a:cubicBezTo>
                  <a:cubicBezTo>
                    <a:pt x="4413" y="3885"/>
                    <a:pt x="5314" y="1750"/>
                    <a:pt x="5647" y="1049"/>
                  </a:cubicBezTo>
                  <a:cubicBezTo>
                    <a:pt x="5979" y="416"/>
                    <a:pt x="5820" y="1"/>
                    <a:pt x="549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2" name="Google Shape;2172;p62"/>
            <p:cNvSpPr/>
            <p:nvPr/>
          </p:nvSpPr>
          <p:spPr>
            <a:xfrm>
              <a:off x="2419400" y="1555725"/>
              <a:ext cx="273550" cy="475350"/>
            </a:xfrm>
            <a:custGeom>
              <a:rect b="b" l="l" r="r" t="t"/>
              <a:pathLst>
                <a:path extrusionOk="0" h="19014" w="10942">
                  <a:moveTo>
                    <a:pt x="10842" y="0"/>
                  </a:moveTo>
                  <a:lnTo>
                    <a:pt x="67" y="2069"/>
                  </a:lnTo>
                  <a:lnTo>
                    <a:pt x="0" y="18680"/>
                  </a:lnTo>
                  <a:lnTo>
                    <a:pt x="7139" y="19014"/>
                  </a:lnTo>
                  <a:lnTo>
                    <a:pt x="7339" y="14978"/>
                  </a:lnTo>
                  <a:cubicBezTo>
                    <a:pt x="7339" y="14978"/>
                    <a:pt x="7563" y="15022"/>
                    <a:pt x="7894" y="15022"/>
                  </a:cubicBezTo>
                  <a:cubicBezTo>
                    <a:pt x="8677" y="15022"/>
                    <a:pt x="10062" y="14775"/>
                    <a:pt x="10508" y="13110"/>
                  </a:cubicBezTo>
                  <a:cubicBezTo>
                    <a:pt x="10942" y="11609"/>
                    <a:pt x="10842" y="1"/>
                    <a:pt x="1084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3" name="Google Shape;2173;p62"/>
            <p:cNvSpPr/>
            <p:nvPr/>
          </p:nvSpPr>
          <p:spPr>
            <a:xfrm>
              <a:off x="2341850" y="1489400"/>
              <a:ext cx="392775" cy="411650"/>
            </a:xfrm>
            <a:custGeom>
              <a:rect b="b" l="l" r="r" t="t"/>
              <a:pathLst>
                <a:path extrusionOk="0" h="16466" w="15711">
                  <a:moveTo>
                    <a:pt x="14064" y="0"/>
                  </a:moveTo>
                  <a:cubicBezTo>
                    <a:pt x="13915" y="0"/>
                    <a:pt x="13753" y="27"/>
                    <a:pt x="13577" y="85"/>
                  </a:cubicBezTo>
                  <a:cubicBezTo>
                    <a:pt x="11375" y="785"/>
                    <a:pt x="10875" y="1019"/>
                    <a:pt x="9874" y="1086"/>
                  </a:cubicBezTo>
                  <a:cubicBezTo>
                    <a:pt x="8907" y="1186"/>
                    <a:pt x="2302" y="1186"/>
                    <a:pt x="1701" y="4888"/>
                  </a:cubicBezTo>
                  <a:cubicBezTo>
                    <a:pt x="1635" y="4722"/>
                    <a:pt x="1568" y="4555"/>
                    <a:pt x="1501" y="4355"/>
                  </a:cubicBezTo>
                  <a:cubicBezTo>
                    <a:pt x="1468" y="3988"/>
                    <a:pt x="1435" y="3621"/>
                    <a:pt x="1435" y="3254"/>
                  </a:cubicBezTo>
                  <a:cubicBezTo>
                    <a:pt x="1234" y="3587"/>
                    <a:pt x="1168" y="4021"/>
                    <a:pt x="1301" y="4421"/>
                  </a:cubicBezTo>
                  <a:cubicBezTo>
                    <a:pt x="1335" y="4488"/>
                    <a:pt x="1335" y="4555"/>
                    <a:pt x="1368" y="4655"/>
                  </a:cubicBezTo>
                  <a:cubicBezTo>
                    <a:pt x="1335" y="4588"/>
                    <a:pt x="1301" y="4555"/>
                    <a:pt x="1234" y="4521"/>
                  </a:cubicBezTo>
                  <a:cubicBezTo>
                    <a:pt x="1001" y="4288"/>
                    <a:pt x="734" y="4154"/>
                    <a:pt x="401" y="4054"/>
                  </a:cubicBezTo>
                  <a:cubicBezTo>
                    <a:pt x="284" y="4038"/>
                    <a:pt x="192" y="4029"/>
                    <a:pt x="125" y="4029"/>
                  </a:cubicBezTo>
                  <a:cubicBezTo>
                    <a:pt x="59" y="4029"/>
                    <a:pt x="17" y="4038"/>
                    <a:pt x="0" y="4054"/>
                  </a:cubicBezTo>
                  <a:cubicBezTo>
                    <a:pt x="367" y="4221"/>
                    <a:pt x="734" y="4455"/>
                    <a:pt x="1101" y="4688"/>
                  </a:cubicBezTo>
                  <a:cubicBezTo>
                    <a:pt x="1301" y="4888"/>
                    <a:pt x="1501" y="5122"/>
                    <a:pt x="1635" y="5355"/>
                  </a:cubicBezTo>
                  <a:lnTo>
                    <a:pt x="1635" y="5422"/>
                  </a:lnTo>
                  <a:cubicBezTo>
                    <a:pt x="1635" y="5422"/>
                    <a:pt x="1482" y="5353"/>
                    <a:pt x="1290" y="5353"/>
                  </a:cubicBezTo>
                  <a:cubicBezTo>
                    <a:pt x="902" y="5353"/>
                    <a:pt x="355" y="5637"/>
                    <a:pt x="601" y="7357"/>
                  </a:cubicBezTo>
                  <a:cubicBezTo>
                    <a:pt x="968" y="9925"/>
                    <a:pt x="2669" y="12127"/>
                    <a:pt x="2869" y="16363"/>
                  </a:cubicBezTo>
                  <a:cubicBezTo>
                    <a:pt x="2869" y="16363"/>
                    <a:pt x="3730" y="16465"/>
                    <a:pt x="4851" y="16465"/>
                  </a:cubicBezTo>
                  <a:cubicBezTo>
                    <a:pt x="6668" y="16465"/>
                    <a:pt x="9168" y="16198"/>
                    <a:pt x="9807" y="14795"/>
                  </a:cubicBezTo>
                  <a:lnTo>
                    <a:pt x="10708" y="12194"/>
                  </a:lnTo>
                  <a:cubicBezTo>
                    <a:pt x="10708" y="12194"/>
                    <a:pt x="9274" y="11960"/>
                    <a:pt x="9440" y="10826"/>
                  </a:cubicBezTo>
                  <a:cubicBezTo>
                    <a:pt x="9583" y="9850"/>
                    <a:pt x="10084" y="9457"/>
                    <a:pt x="10658" y="9457"/>
                  </a:cubicBezTo>
                  <a:cubicBezTo>
                    <a:pt x="11026" y="9457"/>
                    <a:pt x="11424" y="9618"/>
                    <a:pt x="11775" y="9892"/>
                  </a:cubicBezTo>
                  <a:lnTo>
                    <a:pt x="12809" y="7123"/>
                  </a:lnTo>
                  <a:cubicBezTo>
                    <a:pt x="12809" y="7123"/>
                    <a:pt x="15411" y="5422"/>
                    <a:pt x="15578" y="4321"/>
                  </a:cubicBezTo>
                  <a:cubicBezTo>
                    <a:pt x="15700" y="3311"/>
                    <a:pt x="15711" y="0"/>
                    <a:pt x="1406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4" name="Google Shape;2174;p62"/>
            <p:cNvSpPr/>
            <p:nvPr/>
          </p:nvSpPr>
          <p:spPr>
            <a:xfrm>
              <a:off x="1901525" y="4740500"/>
              <a:ext cx="186000" cy="138450"/>
            </a:xfrm>
            <a:custGeom>
              <a:rect b="b" l="l" r="r" t="t"/>
              <a:pathLst>
                <a:path extrusionOk="0" h="5538" w="7440">
                  <a:moveTo>
                    <a:pt x="1035" y="1"/>
                  </a:moveTo>
                  <a:lnTo>
                    <a:pt x="1" y="4637"/>
                  </a:lnTo>
                  <a:lnTo>
                    <a:pt x="7206" y="5538"/>
                  </a:lnTo>
                  <a:lnTo>
                    <a:pt x="7439" y="935"/>
                  </a:lnTo>
                  <a:lnTo>
                    <a:pt x="103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5" name="Google Shape;2175;p62"/>
            <p:cNvSpPr/>
            <p:nvPr/>
          </p:nvSpPr>
          <p:spPr>
            <a:xfrm>
              <a:off x="1991600" y="4745500"/>
              <a:ext cx="16700" cy="105950"/>
            </a:xfrm>
            <a:custGeom>
              <a:rect b="b" l="l" r="r" t="t"/>
              <a:pathLst>
                <a:path extrusionOk="0" h="4238" w="668">
                  <a:moveTo>
                    <a:pt x="667" y="1"/>
                  </a:moveTo>
                  <a:cubicBezTo>
                    <a:pt x="300" y="1402"/>
                    <a:pt x="67" y="2803"/>
                    <a:pt x="0" y="4237"/>
                  </a:cubicBezTo>
                  <a:cubicBezTo>
                    <a:pt x="200" y="3570"/>
                    <a:pt x="367" y="2869"/>
                    <a:pt x="434" y="2169"/>
                  </a:cubicBezTo>
                  <a:cubicBezTo>
                    <a:pt x="601" y="1435"/>
                    <a:pt x="667" y="735"/>
                    <a:pt x="667" y="34"/>
                  </a:cubicBezTo>
                  <a:lnTo>
                    <a:pt x="66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6" name="Google Shape;2176;p62"/>
            <p:cNvSpPr/>
            <p:nvPr/>
          </p:nvSpPr>
          <p:spPr>
            <a:xfrm>
              <a:off x="1905700" y="4833900"/>
              <a:ext cx="175975" cy="32550"/>
            </a:xfrm>
            <a:custGeom>
              <a:rect b="b" l="l" r="r" t="t"/>
              <a:pathLst>
                <a:path extrusionOk="0" h="1302" w="7039">
                  <a:moveTo>
                    <a:pt x="0" y="1"/>
                  </a:moveTo>
                  <a:cubicBezTo>
                    <a:pt x="334" y="134"/>
                    <a:pt x="668" y="234"/>
                    <a:pt x="1001" y="301"/>
                  </a:cubicBezTo>
                  <a:cubicBezTo>
                    <a:pt x="1635" y="434"/>
                    <a:pt x="2536" y="601"/>
                    <a:pt x="3503" y="768"/>
                  </a:cubicBezTo>
                  <a:lnTo>
                    <a:pt x="6005" y="1168"/>
                  </a:lnTo>
                  <a:cubicBezTo>
                    <a:pt x="6338" y="1235"/>
                    <a:pt x="6705" y="1302"/>
                    <a:pt x="7039" y="1302"/>
                  </a:cubicBezTo>
                  <a:cubicBezTo>
                    <a:pt x="6739" y="1168"/>
                    <a:pt x="6372" y="1068"/>
                    <a:pt x="6038" y="1035"/>
                  </a:cubicBezTo>
                  <a:cubicBezTo>
                    <a:pt x="5404" y="868"/>
                    <a:pt x="4504" y="734"/>
                    <a:pt x="3536" y="568"/>
                  </a:cubicBezTo>
                  <a:lnTo>
                    <a:pt x="1035" y="134"/>
                  </a:lnTo>
                  <a:cubicBezTo>
                    <a:pt x="701" y="67"/>
                    <a:pt x="334" y="1"/>
                    <a:pt x="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7" name="Google Shape;2177;p62"/>
            <p:cNvSpPr/>
            <p:nvPr/>
          </p:nvSpPr>
          <p:spPr>
            <a:xfrm>
              <a:off x="1860675" y="2888350"/>
              <a:ext cx="982375" cy="1912225"/>
            </a:xfrm>
            <a:custGeom>
              <a:rect b="b" l="l" r="r" t="t"/>
              <a:pathLst>
                <a:path extrusionOk="0" h="76489" w="39295">
                  <a:moveTo>
                    <a:pt x="37760" y="0"/>
                  </a:moveTo>
                  <a:cubicBezTo>
                    <a:pt x="37760" y="0"/>
                    <a:pt x="37760" y="0"/>
                    <a:pt x="37760" y="0"/>
                  </a:cubicBezTo>
                  <a:lnTo>
                    <a:pt x="37760" y="0"/>
                  </a:lnTo>
                  <a:lnTo>
                    <a:pt x="37760" y="0"/>
                  </a:lnTo>
                  <a:close/>
                  <a:moveTo>
                    <a:pt x="37760" y="0"/>
                  </a:moveTo>
                  <a:lnTo>
                    <a:pt x="13343" y="934"/>
                  </a:lnTo>
                  <a:lnTo>
                    <a:pt x="0" y="75855"/>
                  </a:lnTo>
                  <a:lnTo>
                    <a:pt x="11408" y="76488"/>
                  </a:lnTo>
                  <a:cubicBezTo>
                    <a:pt x="11408" y="76488"/>
                    <a:pt x="23550" y="11909"/>
                    <a:pt x="25318" y="11775"/>
                  </a:cubicBezTo>
                  <a:cubicBezTo>
                    <a:pt x="25319" y="11775"/>
                    <a:pt x="25319" y="11775"/>
                    <a:pt x="25319" y="11775"/>
                  </a:cubicBezTo>
                  <a:cubicBezTo>
                    <a:pt x="26085" y="11775"/>
                    <a:pt x="26385" y="75855"/>
                    <a:pt x="26984" y="75855"/>
                  </a:cubicBezTo>
                  <a:cubicBezTo>
                    <a:pt x="26985" y="75855"/>
                    <a:pt x="26985" y="75855"/>
                    <a:pt x="26986" y="75855"/>
                  </a:cubicBezTo>
                  <a:cubicBezTo>
                    <a:pt x="27081" y="75832"/>
                    <a:pt x="27486" y="75823"/>
                    <a:pt x="28095" y="75823"/>
                  </a:cubicBezTo>
                  <a:cubicBezTo>
                    <a:pt x="31141" y="75823"/>
                    <a:pt x="39295" y="76055"/>
                    <a:pt x="39295" y="76055"/>
                  </a:cubicBezTo>
                  <a:cubicBezTo>
                    <a:pt x="39295" y="76055"/>
                    <a:pt x="37727" y="3"/>
                    <a:pt x="3776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8" name="Google Shape;2178;p62"/>
            <p:cNvSpPr/>
            <p:nvPr/>
          </p:nvSpPr>
          <p:spPr>
            <a:xfrm>
              <a:off x="2393550" y="3142650"/>
              <a:ext cx="222675" cy="47800"/>
            </a:xfrm>
            <a:custGeom>
              <a:rect b="b" l="l" r="r" t="t"/>
              <a:pathLst>
                <a:path extrusionOk="0" h="1912" w="8907">
                  <a:moveTo>
                    <a:pt x="8892" y="0"/>
                  </a:moveTo>
                  <a:cubicBezTo>
                    <a:pt x="8703" y="0"/>
                    <a:pt x="6769" y="357"/>
                    <a:pt x="4437" y="836"/>
                  </a:cubicBezTo>
                  <a:cubicBezTo>
                    <a:pt x="1968" y="1370"/>
                    <a:pt x="0" y="1837"/>
                    <a:pt x="0" y="1904"/>
                  </a:cubicBezTo>
                  <a:cubicBezTo>
                    <a:pt x="3" y="1909"/>
                    <a:pt x="18" y="1911"/>
                    <a:pt x="44" y="1911"/>
                  </a:cubicBezTo>
                  <a:cubicBezTo>
                    <a:pt x="352" y="1911"/>
                    <a:pt x="2227" y="1561"/>
                    <a:pt x="4470" y="1070"/>
                  </a:cubicBezTo>
                  <a:cubicBezTo>
                    <a:pt x="6939" y="536"/>
                    <a:pt x="8907" y="69"/>
                    <a:pt x="8907" y="2"/>
                  </a:cubicBezTo>
                  <a:cubicBezTo>
                    <a:pt x="8905" y="1"/>
                    <a:pt x="8900" y="0"/>
                    <a:pt x="889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9" name="Google Shape;2179;p62"/>
            <p:cNvSpPr/>
            <p:nvPr/>
          </p:nvSpPr>
          <p:spPr>
            <a:xfrm>
              <a:off x="1879025" y="4681250"/>
              <a:ext cx="288550" cy="10400"/>
            </a:xfrm>
            <a:custGeom>
              <a:rect b="b" l="l" r="r" t="t"/>
              <a:pathLst>
                <a:path extrusionOk="0" h="416" w="11542">
                  <a:moveTo>
                    <a:pt x="889" y="1"/>
                  </a:moveTo>
                  <a:cubicBezTo>
                    <a:pt x="327" y="1"/>
                    <a:pt x="0" y="12"/>
                    <a:pt x="0" y="36"/>
                  </a:cubicBezTo>
                  <a:cubicBezTo>
                    <a:pt x="0" y="102"/>
                    <a:pt x="2602" y="236"/>
                    <a:pt x="5771" y="336"/>
                  </a:cubicBezTo>
                  <a:cubicBezTo>
                    <a:pt x="8091" y="385"/>
                    <a:pt x="10107" y="416"/>
                    <a:pt x="11020" y="416"/>
                  </a:cubicBezTo>
                  <a:cubicBezTo>
                    <a:pt x="11355" y="416"/>
                    <a:pt x="11542" y="411"/>
                    <a:pt x="11542" y="403"/>
                  </a:cubicBezTo>
                  <a:cubicBezTo>
                    <a:pt x="11542" y="336"/>
                    <a:pt x="8940" y="202"/>
                    <a:pt x="5771" y="102"/>
                  </a:cubicBezTo>
                  <a:cubicBezTo>
                    <a:pt x="3724" y="38"/>
                    <a:pt x="1915" y="1"/>
                    <a:pt x="88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0" name="Google Shape;2180;p62"/>
            <p:cNvSpPr/>
            <p:nvPr/>
          </p:nvSpPr>
          <p:spPr>
            <a:xfrm>
              <a:off x="2530300" y="4681250"/>
              <a:ext cx="311100" cy="10900"/>
            </a:xfrm>
            <a:custGeom>
              <a:rect b="b" l="l" r="r" t="t"/>
              <a:pathLst>
                <a:path extrusionOk="0" h="436" w="12444">
                  <a:moveTo>
                    <a:pt x="959" y="1"/>
                  </a:moveTo>
                  <a:cubicBezTo>
                    <a:pt x="353" y="1"/>
                    <a:pt x="1" y="12"/>
                    <a:pt x="1" y="36"/>
                  </a:cubicBezTo>
                  <a:cubicBezTo>
                    <a:pt x="1" y="69"/>
                    <a:pt x="2803" y="202"/>
                    <a:pt x="6239" y="302"/>
                  </a:cubicBezTo>
                  <a:cubicBezTo>
                    <a:pt x="8529" y="391"/>
                    <a:pt x="10523" y="436"/>
                    <a:pt x="11598" y="436"/>
                  </a:cubicBezTo>
                  <a:cubicBezTo>
                    <a:pt x="12136" y="436"/>
                    <a:pt x="12443" y="425"/>
                    <a:pt x="12443" y="403"/>
                  </a:cubicBezTo>
                  <a:cubicBezTo>
                    <a:pt x="12443" y="336"/>
                    <a:pt x="9675" y="202"/>
                    <a:pt x="6239" y="102"/>
                  </a:cubicBezTo>
                  <a:cubicBezTo>
                    <a:pt x="4020" y="38"/>
                    <a:pt x="2066" y="1"/>
                    <a:pt x="9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62"/>
            <p:cNvSpPr/>
            <p:nvPr/>
          </p:nvSpPr>
          <p:spPr>
            <a:xfrm>
              <a:off x="2014950" y="3195225"/>
              <a:ext cx="323575" cy="1491100"/>
            </a:xfrm>
            <a:custGeom>
              <a:rect b="b" l="l" r="r" t="t"/>
              <a:pathLst>
                <a:path extrusionOk="0" h="59644" w="12943">
                  <a:moveTo>
                    <a:pt x="12876" y="1"/>
                  </a:moveTo>
                  <a:cubicBezTo>
                    <a:pt x="12802" y="1"/>
                    <a:pt x="9903" y="13331"/>
                    <a:pt x="6371" y="29789"/>
                  </a:cubicBezTo>
                  <a:cubicBezTo>
                    <a:pt x="2802" y="46267"/>
                    <a:pt x="0" y="59643"/>
                    <a:pt x="34" y="59643"/>
                  </a:cubicBezTo>
                  <a:cubicBezTo>
                    <a:pt x="100" y="59643"/>
                    <a:pt x="3036" y="46300"/>
                    <a:pt x="6572" y="29822"/>
                  </a:cubicBezTo>
                  <a:cubicBezTo>
                    <a:pt x="10107" y="13377"/>
                    <a:pt x="12943" y="1"/>
                    <a:pt x="12876" y="1"/>
                  </a:cubicBezTo>
                  <a:cubicBezTo>
                    <a:pt x="12876" y="1"/>
                    <a:pt x="12876" y="1"/>
                    <a:pt x="1287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 name="Google Shape;2182;p62"/>
            <p:cNvSpPr/>
            <p:nvPr/>
          </p:nvSpPr>
          <p:spPr>
            <a:xfrm>
              <a:off x="2669575" y="3201900"/>
              <a:ext cx="17550" cy="1481075"/>
            </a:xfrm>
            <a:custGeom>
              <a:rect b="b" l="l" r="r" t="t"/>
              <a:pathLst>
                <a:path extrusionOk="0" h="59243" w="702">
                  <a:moveTo>
                    <a:pt x="401" y="1"/>
                  </a:moveTo>
                  <a:cubicBezTo>
                    <a:pt x="401" y="434"/>
                    <a:pt x="368" y="1001"/>
                    <a:pt x="334" y="1768"/>
                  </a:cubicBezTo>
                  <a:cubicBezTo>
                    <a:pt x="301" y="3270"/>
                    <a:pt x="234" y="5471"/>
                    <a:pt x="201" y="8173"/>
                  </a:cubicBezTo>
                  <a:cubicBezTo>
                    <a:pt x="67" y="13610"/>
                    <a:pt x="1" y="21116"/>
                    <a:pt x="34" y="29388"/>
                  </a:cubicBezTo>
                  <a:cubicBezTo>
                    <a:pt x="67" y="37661"/>
                    <a:pt x="234" y="45166"/>
                    <a:pt x="401" y="50603"/>
                  </a:cubicBezTo>
                  <a:cubicBezTo>
                    <a:pt x="468" y="53305"/>
                    <a:pt x="534" y="55507"/>
                    <a:pt x="601" y="57041"/>
                  </a:cubicBezTo>
                  <a:cubicBezTo>
                    <a:pt x="634" y="57775"/>
                    <a:pt x="668" y="58342"/>
                    <a:pt x="668" y="58776"/>
                  </a:cubicBezTo>
                  <a:cubicBezTo>
                    <a:pt x="701" y="58976"/>
                    <a:pt x="701" y="59110"/>
                    <a:pt x="701" y="59243"/>
                  </a:cubicBezTo>
                  <a:lnTo>
                    <a:pt x="701" y="58776"/>
                  </a:lnTo>
                  <a:cubicBezTo>
                    <a:pt x="701" y="58376"/>
                    <a:pt x="668" y="57775"/>
                    <a:pt x="668" y="57041"/>
                  </a:cubicBezTo>
                  <a:cubicBezTo>
                    <a:pt x="634" y="55507"/>
                    <a:pt x="568" y="53305"/>
                    <a:pt x="534" y="50603"/>
                  </a:cubicBezTo>
                  <a:cubicBezTo>
                    <a:pt x="401" y="45166"/>
                    <a:pt x="267" y="37661"/>
                    <a:pt x="234" y="29388"/>
                  </a:cubicBezTo>
                  <a:cubicBezTo>
                    <a:pt x="201" y="21116"/>
                    <a:pt x="234" y="13610"/>
                    <a:pt x="301" y="8173"/>
                  </a:cubicBezTo>
                  <a:cubicBezTo>
                    <a:pt x="368" y="5471"/>
                    <a:pt x="368" y="3303"/>
                    <a:pt x="401" y="1768"/>
                  </a:cubicBezTo>
                  <a:lnTo>
                    <a:pt x="40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p62"/>
            <p:cNvSpPr/>
            <p:nvPr/>
          </p:nvSpPr>
          <p:spPr>
            <a:xfrm>
              <a:off x="1919050" y="1599925"/>
              <a:ext cx="1541125" cy="1327650"/>
            </a:xfrm>
            <a:custGeom>
              <a:rect b="b" l="l" r="r" t="t"/>
              <a:pathLst>
                <a:path extrusionOk="0" h="53106" w="61645">
                  <a:moveTo>
                    <a:pt x="55973" y="0"/>
                  </a:moveTo>
                  <a:cubicBezTo>
                    <a:pt x="55973" y="0"/>
                    <a:pt x="47134" y="13343"/>
                    <a:pt x="46367" y="14077"/>
                  </a:cubicBezTo>
                  <a:cubicBezTo>
                    <a:pt x="45633" y="14811"/>
                    <a:pt x="31790" y="16279"/>
                    <a:pt x="31790" y="16279"/>
                  </a:cubicBezTo>
                  <a:cubicBezTo>
                    <a:pt x="30258" y="15932"/>
                    <a:pt x="27509" y="15752"/>
                    <a:pt x="24492" y="15752"/>
                  </a:cubicBezTo>
                  <a:cubicBezTo>
                    <a:pt x="19096" y="15752"/>
                    <a:pt x="12844" y="16327"/>
                    <a:pt x="11175" y="17546"/>
                  </a:cubicBezTo>
                  <a:cubicBezTo>
                    <a:pt x="8940" y="18780"/>
                    <a:pt x="6205" y="21716"/>
                    <a:pt x="4804" y="28587"/>
                  </a:cubicBezTo>
                  <a:cubicBezTo>
                    <a:pt x="2402" y="40396"/>
                    <a:pt x="0" y="44732"/>
                    <a:pt x="4804" y="46367"/>
                  </a:cubicBezTo>
                  <a:cubicBezTo>
                    <a:pt x="6738" y="47034"/>
                    <a:pt x="8706" y="47501"/>
                    <a:pt x="10708" y="47768"/>
                  </a:cubicBezTo>
                  <a:lnTo>
                    <a:pt x="10574" y="53105"/>
                  </a:lnTo>
                  <a:lnTo>
                    <a:pt x="35425" y="51571"/>
                  </a:lnTo>
                  <a:lnTo>
                    <a:pt x="34191" y="38328"/>
                  </a:lnTo>
                  <a:cubicBezTo>
                    <a:pt x="34024" y="34592"/>
                    <a:pt x="33958" y="30722"/>
                    <a:pt x="33858" y="27287"/>
                  </a:cubicBezTo>
                  <a:cubicBezTo>
                    <a:pt x="35425" y="26686"/>
                    <a:pt x="49869" y="21216"/>
                    <a:pt x="50870" y="21082"/>
                  </a:cubicBezTo>
                  <a:cubicBezTo>
                    <a:pt x="51871" y="20915"/>
                    <a:pt x="61377" y="3436"/>
                    <a:pt x="61377" y="3436"/>
                  </a:cubicBezTo>
                  <a:cubicBezTo>
                    <a:pt x="61644" y="1335"/>
                    <a:pt x="55973" y="0"/>
                    <a:pt x="5597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 name="Google Shape;2184;p62"/>
            <p:cNvSpPr/>
            <p:nvPr/>
          </p:nvSpPr>
          <p:spPr>
            <a:xfrm>
              <a:off x="2181725" y="2202850"/>
              <a:ext cx="23375" cy="725550"/>
            </a:xfrm>
            <a:custGeom>
              <a:rect b="b" l="l" r="r" t="t"/>
              <a:pathLst>
                <a:path extrusionOk="0" h="29022" w="935">
                  <a:moveTo>
                    <a:pt x="901" y="1"/>
                  </a:moveTo>
                  <a:cubicBezTo>
                    <a:pt x="835" y="1"/>
                    <a:pt x="601" y="6505"/>
                    <a:pt x="368" y="14511"/>
                  </a:cubicBezTo>
                  <a:cubicBezTo>
                    <a:pt x="134" y="22517"/>
                    <a:pt x="1" y="29021"/>
                    <a:pt x="67" y="29021"/>
                  </a:cubicBezTo>
                  <a:cubicBezTo>
                    <a:pt x="134" y="29021"/>
                    <a:pt x="368" y="22517"/>
                    <a:pt x="601" y="14511"/>
                  </a:cubicBezTo>
                  <a:cubicBezTo>
                    <a:pt x="801" y="6505"/>
                    <a:pt x="935" y="1"/>
                    <a:pt x="90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62"/>
            <p:cNvSpPr/>
            <p:nvPr/>
          </p:nvSpPr>
          <p:spPr>
            <a:xfrm>
              <a:off x="3078200" y="1951850"/>
              <a:ext cx="31725" cy="75075"/>
            </a:xfrm>
            <a:custGeom>
              <a:rect b="b" l="l" r="r" t="t"/>
              <a:pathLst>
                <a:path extrusionOk="0" h="3003" w="1269">
                  <a:moveTo>
                    <a:pt x="1" y="0"/>
                  </a:moveTo>
                  <a:lnTo>
                    <a:pt x="1" y="0"/>
                  </a:lnTo>
                  <a:cubicBezTo>
                    <a:pt x="134" y="534"/>
                    <a:pt x="301" y="1034"/>
                    <a:pt x="534" y="1535"/>
                  </a:cubicBezTo>
                  <a:cubicBezTo>
                    <a:pt x="668" y="2068"/>
                    <a:pt x="935" y="2569"/>
                    <a:pt x="1268" y="3002"/>
                  </a:cubicBezTo>
                  <a:cubicBezTo>
                    <a:pt x="1101" y="2469"/>
                    <a:pt x="935" y="1968"/>
                    <a:pt x="734" y="1468"/>
                  </a:cubicBezTo>
                  <a:cubicBezTo>
                    <a:pt x="568" y="934"/>
                    <a:pt x="334" y="434"/>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62"/>
            <p:cNvSpPr/>
            <p:nvPr/>
          </p:nvSpPr>
          <p:spPr>
            <a:xfrm>
              <a:off x="3078200" y="1952675"/>
              <a:ext cx="55900" cy="45900"/>
            </a:xfrm>
            <a:custGeom>
              <a:rect b="b" l="l" r="r" t="t"/>
              <a:pathLst>
                <a:path extrusionOk="0" h="1836" w="2236">
                  <a:moveTo>
                    <a:pt x="1" y="0"/>
                  </a:moveTo>
                  <a:cubicBezTo>
                    <a:pt x="301" y="401"/>
                    <a:pt x="634" y="734"/>
                    <a:pt x="1068" y="1001"/>
                  </a:cubicBezTo>
                  <a:cubicBezTo>
                    <a:pt x="1435" y="1335"/>
                    <a:pt x="1835" y="1602"/>
                    <a:pt x="2236" y="1835"/>
                  </a:cubicBezTo>
                  <a:cubicBezTo>
                    <a:pt x="1969" y="1435"/>
                    <a:pt x="1602" y="1101"/>
                    <a:pt x="1201" y="834"/>
                  </a:cubicBezTo>
                  <a:cubicBezTo>
                    <a:pt x="835" y="501"/>
                    <a:pt x="434" y="234"/>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 name="Google Shape;2187;p62"/>
            <p:cNvSpPr/>
            <p:nvPr/>
          </p:nvSpPr>
          <p:spPr>
            <a:xfrm>
              <a:off x="3295025" y="1634100"/>
              <a:ext cx="145950" cy="78425"/>
            </a:xfrm>
            <a:custGeom>
              <a:rect b="b" l="l" r="r" t="t"/>
              <a:pathLst>
                <a:path extrusionOk="0" h="3137" w="5838">
                  <a:moveTo>
                    <a:pt x="0" y="1"/>
                  </a:moveTo>
                  <a:cubicBezTo>
                    <a:pt x="267" y="168"/>
                    <a:pt x="568" y="301"/>
                    <a:pt x="868" y="401"/>
                  </a:cubicBezTo>
                  <a:cubicBezTo>
                    <a:pt x="1435" y="635"/>
                    <a:pt x="2169" y="1002"/>
                    <a:pt x="2969" y="1435"/>
                  </a:cubicBezTo>
                  <a:cubicBezTo>
                    <a:pt x="3803" y="1869"/>
                    <a:pt x="4504" y="2303"/>
                    <a:pt x="5004" y="2603"/>
                  </a:cubicBezTo>
                  <a:cubicBezTo>
                    <a:pt x="5271" y="2803"/>
                    <a:pt x="5538" y="2970"/>
                    <a:pt x="5838" y="3137"/>
                  </a:cubicBezTo>
                  <a:cubicBezTo>
                    <a:pt x="5604" y="2870"/>
                    <a:pt x="5371" y="2670"/>
                    <a:pt x="5104" y="2503"/>
                  </a:cubicBezTo>
                  <a:cubicBezTo>
                    <a:pt x="3803" y="1569"/>
                    <a:pt x="2402" y="802"/>
                    <a:pt x="934" y="268"/>
                  </a:cubicBezTo>
                  <a:cubicBezTo>
                    <a:pt x="634" y="134"/>
                    <a:pt x="301" y="34"/>
                    <a:pt x="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8" name="Google Shape;2188;p62"/>
            <p:cNvSpPr/>
            <p:nvPr/>
          </p:nvSpPr>
          <p:spPr>
            <a:xfrm>
              <a:off x="2121675" y="2550600"/>
              <a:ext cx="75100" cy="16925"/>
            </a:xfrm>
            <a:custGeom>
              <a:rect b="b" l="l" r="r" t="t"/>
              <a:pathLst>
                <a:path extrusionOk="0" h="677" w="3004">
                  <a:moveTo>
                    <a:pt x="1" y="1"/>
                  </a:moveTo>
                  <a:lnTo>
                    <a:pt x="1" y="1"/>
                  </a:lnTo>
                  <a:cubicBezTo>
                    <a:pt x="435" y="267"/>
                    <a:pt x="935" y="434"/>
                    <a:pt x="1469" y="501"/>
                  </a:cubicBezTo>
                  <a:cubicBezTo>
                    <a:pt x="1883" y="611"/>
                    <a:pt x="2298" y="676"/>
                    <a:pt x="2731" y="676"/>
                  </a:cubicBezTo>
                  <a:cubicBezTo>
                    <a:pt x="2821" y="676"/>
                    <a:pt x="2912" y="673"/>
                    <a:pt x="3003" y="668"/>
                  </a:cubicBezTo>
                  <a:cubicBezTo>
                    <a:pt x="2503" y="501"/>
                    <a:pt x="2002" y="367"/>
                    <a:pt x="1502" y="301"/>
                  </a:cubicBezTo>
                  <a:cubicBezTo>
                    <a:pt x="1002" y="167"/>
                    <a:pt x="501" y="67"/>
                    <a:pt x="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 name="Google Shape;2189;p62"/>
            <p:cNvSpPr/>
            <p:nvPr/>
          </p:nvSpPr>
          <p:spPr>
            <a:xfrm>
              <a:off x="2641225" y="2001525"/>
              <a:ext cx="129275" cy="167150"/>
            </a:xfrm>
            <a:custGeom>
              <a:rect b="b" l="l" r="r" t="t"/>
              <a:pathLst>
                <a:path extrusionOk="0" h="6686" w="5171">
                  <a:moveTo>
                    <a:pt x="4900" y="1"/>
                  </a:moveTo>
                  <a:cubicBezTo>
                    <a:pt x="4865" y="1"/>
                    <a:pt x="4833" y="5"/>
                    <a:pt x="4804" y="15"/>
                  </a:cubicBezTo>
                  <a:cubicBezTo>
                    <a:pt x="4437" y="48"/>
                    <a:pt x="4103" y="115"/>
                    <a:pt x="3770" y="215"/>
                  </a:cubicBezTo>
                  <a:cubicBezTo>
                    <a:pt x="1535" y="848"/>
                    <a:pt x="0" y="2983"/>
                    <a:pt x="134" y="5318"/>
                  </a:cubicBezTo>
                  <a:cubicBezTo>
                    <a:pt x="134" y="5652"/>
                    <a:pt x="201" y="6019"/>
                    <a:pt x="267" y="6352"/>
                  </a:cubicBezTo>
                  <a:cubicBezTo>
                    <a:pt x="301" y="6452"/>
                    <a:pt x="334" y="6586"/>
                    <a:pt x="401" y="6686"/>
                  </a:cubicBezTo>
                  <a:cubicBezTo>
                    <a:pt x="334" y="6219"/>
                    <a:pt x="301" y="5785"/>
                    <a:pt x="267" y="5318"/>
                  </a:cubicBezTo>
                  <a:cubicBezTo>
                    <a:pt x="234" y="3050"/>
                    <a:pt x="1668" y="1049"/>
                    <a:pt x="3837" y="348"/>
                  </a:cubicBezTo>
                  <a:cubicBezTo>
                    <a:pt x="4270" y="215"/>
                    <a:pt x="4704" y="115"/>
                    <a:pt x="5171" y="48"/>
                  </a:cubicBezTo>
                  <a:cubicBezTo>
                    <a:pt x="5076" y="24"/>
                    <a:pt x="4982" y="1"/>
                    <a:pt x="490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62"/>
            <p:cNvSpPr/>
            <p:nvPr/>
          </p:nvSpPr>
          <p:spPr>
            <a:xfrm>
              <a:off x="2183400" y="2889100"/>
              <a:ext cx="621300" cy="39350"/>
            </a:xfrm>
            <a:custGeom>
              <a:rect b="b" l="l" r="r" t="t"/>
              <a:pathLst>
                <a:path extrusionOk="0" h="1574" w="24852">
                  <a:moveTo>
                    <a:pt x="24799" y="1"/>
                  </a:moveTo>
                  <a:cubicBezTo>
                    <a:pt x="24221" y="1"/>
                    <a:pt x="18894" y="261"/>
                    <a:pt x="12409" y="671"/>
                  </a:cubicBezTo>
                  <a:cubicBezTo>
                    <a:pt x="5571" y="1104"/>
                    <a:pt x="0" y="1505"/>
                    <a:pt x="0" y="1571"/>
                  </a:cubicBezTo>
                  <a:cubicBezTo>
                    <a:pt x="0" y="1573"/>
                    <a:pt x="15" y="1574"/>
                    <a:pt x="43" y="1574"/>
                  </a:cubicBezTo>
                  <a:cubicBezTo>
                    <a:pt x="571" y="1574"/>
                    <a:pt x="5921" y="1284"/>
                    <a:pt x="12443" y="904"/>
                  </a:cubicBezTo>
                  <a:cubicBezTo>
                    <a:pt x="19281" y="471"/>
                    <a:pt x="24851" y="70"/>
                    <a:pt x="24851" y="4"/>
                  </a:cubicBezTo>
                  <a:cubicBezTo>
                    <a:pt x="24851" y="2"/>
                    <a:pt x="24834" y="1"/>
                    <a:pt x="24799"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62"/>
            <p:cNvSpPr/>
            <p:nvPr/>
          </p:nvSpPr>
          <p:spPr>
            <a:xfrm>
              <a:off x="2039125" y="1996050"/>
              <a:ext cx="524575" cy="411025"/>
            </a:xfrm>
            <a:custGeom>
              <a:rect b="b" l="l" r="r" t="t"/>
              <a:pathLst>
                <a:path extrusionOk="0" h="16441" w="20983">
                  <a:moveTo>
                    <a:pt x="20715" y="0"/>
                  </a:moveTo>
                  <a:cubicBezTo>
                    <a:pt x="20749" y="100"/>
                    <a:pt x="20749" y="200"/>
                    <a:pt x="20782" y="300"/>
                  </a:cubicBezTo>
                  <a:cubicBezTo>
                    <a:pt x="20782" y="400"/>
                    <a:pt x="20782" y="534"/>
                    <a:pt x="20815" y="701"/>
                  </a:cubicBezTo>
                  <a:cubicBezTo>
                    <a:pt x="20849" y="834"/>
                    <a:pt x="20849" y="1001"/>
                    <a:pt x="20849" y="1201"/>
                  </a:cubicBezTo>
                  <a:cubicBezTo>
                    <a:pt x="20849" y="2302"/>
                    <a:pt x="20649" y="3402"/>
                    <a:pt x="20248" y="4437"/>
                  </a:cubicBezTo>
                  <a:cubicBezTo>
                    <a:pt x="19648" y="5971"/>
                    <a:pt x="18581" y="7272"/>
                    <a:pt x="17180" y="8173"/>
                  </a:cubicBezTo>
                  <a:cubicBezTo>
                    <a:pt x="16979" y="8273"/>
                    <a:pt x="16779" y="8406"/>
                    <a:pt x="16579" y="8506"/>
                  </a:cubicBezTo>
                  <a:cubicBezTo>
                    <a:pt x="16346" y="8606"/>
                    <a:pt x="16145" y="8673"/>
                    <a:pt x="15912" y="8773"/>
                  </a:cubicBezTo>
                  <a:lnTo>
                    <a:pt x="14478" y="9240"/>
                  </a:lnTo>
                  <a:cubicBezTo>
                    <a:pt x="13977" y="9407"/>
                    <a:pt x="13510" y="9607"/>
                    <a:pt x="13077" y="9907"/>
                  </a:cubicBezTo>
                  <a:cubicBezTo>
                    <a:pt x="12610" y="10207"/>
                    <a:pt x="12209" y="10574"/>
                    <a:pt x="11876" y="11008"/>
                  </a:cubicBezTo>
                  <a:cubicBezTo>
                    <a:pt x="11275" y="11875"/>
                    <a:pt x="10708" y="12776"/>
                    <a:pt x="10208" y="13710"/>
                  </a:cubicBezTo>
                  <a:cubicBezTo>
                    <a:pt x="9741" y="14544"/>
                    <a:pt x="9074" y="15244"/>
                    <a:pt x="8273" y="15745"/>
                  </a:cubicBezTo>
                  <a:cubicBezTo>
                    <a:pt x="7587" y="16088"/>
                    <a:pt x="6852" y="16259"/>
                    <a:pt x="6131" y="16259"/>
                  </a:cubicBezTo>
                  <a:cubicBezTo>
                    <a:pt x="6010" y="16259"/>
                    <a:pt x="5891" y="16254"/>
                    <a:pt x="5771" y="16245"/>
                  </a:cubicBezTo>
                  <a:cubicBezTo>
                    <a:pt x="5004" y="16178"/>
                    <a:pt x="4270" y="15978"/>
                    <a:pt x="3570" y="15645"/>
                  </a:cubicBezTo>
                  <a:cubicBezTo>
                    <a:pt x="2569" y="15144"/>
                    <a:pt x="1668" y="14510"/>
                    <a:pt x="868" y="13710"/>
                  </a:cubicBezTo>
                  <a:lnTo>
                    <a:pt x="234" y="13109"/>
                  </a:lnTo>
                  <a:cubicBezTo>
                    <a:pt x="134" y="13009"/>
                    <a:pt x="67" y="12943"/>
                    <a:pt x="1" y="12876"/>
                  </a:cubicBezTo>
                  <a:lnTo>
                    <a:pt x="1" y="12876"/>
                  </a:lnTo>
                  <a:cubicBezTo>
                    <a:pt x="34" y="12976"/>
                    <a:pt x="101" y="13043"/>
                    <a:pt x="201" y="13143"/>
                  </a:cubicBezTo>
                  <a:cubicBezTo>
                    <a:pt x="334" y="13276"/>
                    <a:pt x="534" y="13510"/>
                    <a:pt x="801" y="13777"/>
                  </a:cubicBezTo>
                  <a:cubicBezTo>
                    <a:pt x="1602" y="14577"/>
                    <a:pt x="2502" y="15278"/>
                    <a:pt x="3503" y="15778"/>
                  </a:cubicBezTo>
                  <a:cubicBezTo>
                    <a:pt x="4204" y="16112"/>
                    <a:pt x="4971" y="16345"/>
                    <a:pt x="5738" y="16412"/>
                  </a:cubicBezTo>
                  <a:cubicBezTo>
                    <a:pt x="5909" y="16431"/>
                    <a:pt x="6081" y="16440"/>
                    <a:pt x="6253" y="16440"/>
                  </a:cubicBezTo>
                  <a:cubicBezTo>
                    <a:pt x="6988" y="16440"/>
                    <a:pt x="7725" y="16269"/>
                    <a:pt x="8373" y="15945"/>
                  </a:cubicBezTo>
                  <a:cubicBezTo>
                    <a:pt x="9241" y="15411"/>
                    <a:pt x="9941" y="14677"/>
                    <a:pt x="10408" y="13810"/>
                  </a:cubicBezTo>
                  <a:cubicBezTo>
                    <a:pt x="10908" y="12876"/>
                    <a:pt x="11442" y="12009"/>
                    <a:pt x="12043" y="11141"/>
                  </a:cubicBezTo>
                  <a:cubicBezTo>
                    <a:pt x="12376" y="10741"/>
                    <a:pt x="12743" y="10374"/>
                    <a:pt x="13177" y="10074"/>
                  </a:cubicBezTo>
                  <a:cubicBezTo>
                    <a:pt x="13610" y="9807"/>
                    <a:pt x="14077" y="9607"/>
                    <a:pt x="14544" y="9440"/>
                  </a:cubicBezTo>
                  <a:cubicBezTo>
                    <a:pt x="15045" y="9273"/>
                    <a:pt x="15512" y="9140"/>
                    <a:pt x="15979" y="8940"/>
                  </a:cubicBezTo>
                  <a:cubicBezTo>
                    <a:pt x="16212" y="8873"/>
                    <a:pt x="16446" y="8773"/>
                    <a:pt x="16646" y="8673"/>
                  </a:cubicBezTo>
                  <a:cubicBezTo>
                    <a:pt x="16879" y="8573"/>
                    <a:pt x="17079" y="8473"/>
                    <a:pt x="17280" y="8339"/>
                  </a:cubicBezTo>
                  <a:cubicBezTo>
                    <a:pt x="18714" y="7439"/>
                    <a:pt x="19781" y="6071"/>
                    <a:pt x="20382" y="4503"/>
                  </a:cubicBezTo>
                  <a:cubicBezTo>
                    <a:pt x="20782" y="3436"/>
                    <a:pt x="20982" y="2335"/>
                    <a:pt x="20916" y="1201"/>
                  </a:cubicBezTo>
                  <a:cubicBezTo>
                    <a:pt x="20916" y="1001"/>
                    <a:pt x="20882" y="834"/>
                    <a:pt x="20882" y="667"/>
                  </a:cubicBezTo>
                  <a:cubicBezTo>
                    <a:pt x="20849" y="534"/>
                    <a:pt x="20815" y="400"/>
                    <a:pt x="20815" y="300"/>
                  </a:cubicBezTo>
                  <a:cubicBezTo>
                    <a:pt x="20782" y="200"/>
                    <a:pt x="20749" y="100"/>
                    <a:pt x="2071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 name="Google Shape;2192;p62"/>
            <p:cNvSpPr/>
            <p:nvPr/>
          </p:nvSpPr>
          <p:spPr>
            <a:xfrm>
              <a:off x="2481950" y="2347950"/>
              <a:ext cx="311075" cy="414500"/>
            </a:xfrm>
            <a:custGeom>
              <a:rect b="b" l="l" r="r" t="t"/>
              <a:pathLst>
                <a:path extrusionOk="0" h="16580" w="12443">
                  <a:moveTo>
                    <a:pt x="11408" y="1"/>
                  </a:moveTo>
                  <a:cubicBezTo>
                    <a:pt x="11375" y="1"/>
                    <a:pt x="11375" y="101"/>
                    <a:pt x="11375" y="334"/>
                  </a:cubicBezTo>
                  <a:cubicBezTo>
                    <a:pt x="11342" y="635"/>
                    <a:pt x="11242" y="935"/>
                    <a:pt x="11108" y="1202"/>
                  </a:cubicBezTo>
                  <a:cubicBezTo>
                    <a:pt x="10541" y="2236"/>
                    <a:pt x="9474" y="2869"/>
                    <a:pt x="8306" y="2936"/>
                  </a:cubicBezTo>
                  <a:cubicBezTo>
                    <a:pt x="7506" y="3036"/>
                    <a:pt x="6738" y="3036"/>
                    <a:pt x="5938" y="3036"/>
                  </a:cubicBezTo>
                  <a:cubicBezTo>
                    <a:pt x="5852" y="3030"/>
                    <a:pt x="5768" y="3027"/>
                    <a:pt x="5684" y="3027"/>
                  </a:cubicBezTo>
                  <a:cubicBezTo>
                    <a:pt x="5311" y="3027"/>
                    <a:pt x="4951" y="3082"/>
                    <a:pt x="4570" y="3136"/>
                  </a:cubicBezTo>
                  <a:cubicBezTo>
                    <a:pt x="4103" y="3203"/>
                    <a:pt x="3636" y="3370"/>
                    <a:pt x="3203" y="3603"/>
                  </a:cubicBezTo>
                  <a:cubicBezTo>
                    <a:pt x="1234" y="4571"/>
                    <a:pt x="0" y="6605"/>
                    <a:pt x="34" y="8807"/>
                  </a:cubicBezTo>
                  <a:cubicBezTo>
                    <a:pt x="67" y="9941"/>
                    <a:pt x="334" y="11042"/>
                    <a:pt x="868" y="12009"/>
                  </a:cubicBezTo>
                  <a:cubicBezTo>
                    <a:pt x="1368" y="12910"/>
                    <a:pt x="2068" y="13677"/>
                    <a:pt x="2936" y="14278"/>
                  </a:cubicBezTo>
                  <a:cubicBezTo>
                    <a:pt x="3670" y="14845"/>
                    <a:pt x="4537" y="15245"/>
                    <a:pt x="5437" y="15478"/>
                  </a:cubicBezTo>
                  <a:cubicBezTo>
                    <a:pt x="6205" y="15712"/>
                    <a:pt x="7005" y="15812"/>
                    <a:pt x="7839" y="15845"/>
                  </a:cubicBezTo>
                  <a:cubicBezTo>
                    <a:pt x="8540" y="15845"/>
                    <a:pt x="9240" y="15845"/>
                    <a:pt x="9807" y="15912"/>
                  </a:cubicBezTo>
                  <a:cubicBezTo>
                    <a:pt x="10308" y="15912"/>
                    <a:pt x="10808" y="15979"/>
                    <a:pt x="11275" y="16046"/>
                  </a:cubicBezTo>
                  <a:cubicBezTo>
                    <a:pt x="11609" y="16112"/>
                    <a:pt x="11875" y="16212"/>
                    <a:pt x="12142" y="16379"/>
                  </a:cubicBezTo>
                  <a:cubicBezTo>
                    <a:pt x="11909" y="16179"/>
                    <a:pt x="11609" y="16046"/>
                    <a:pt x="11308" y="15945"/>
                  </a:cubicBezTo>
                  <a:cubicBezTo>
                    <a:pt x="10808" y="15845"/>
                    <a:pt x="10308" y="15812"/>
                    <a:pt x="9807" y="15779"/>
                  </a:cubicBezTo>
                  <a:cubicBezTo>
                    <a:pt x="9207" y="15712"/>
                    <a:pt x="8540" y="15712"/>
                    <a:pt x="7806" y="15679"/>
                  </a:cubicBezTo>
                  <a:cubicBezTo>
                    <a:pt x="7039" y="15645"/>
                    <a:pt x="6238" y="15512"/>
                    <a:pt x="5471" y="15312"/>
                  </a:cubicBezTo>
                  <a:cubicBezTo>
                    <a:pt x="4604" y="15045"/>
                    <a:pt x="3770" y="14645"/>
                    <a:pt x="3036" y="14111"/>
                  </a:cubicBezTo>
                  <a:cubicBezTo>
                    <a:pt x="2202" y="13544"/>
                    <a:pt x="1535" y="12777"/>
                    <a:pt x="1068" y="11909"/>
                  </a:cubicBezTo>
                  <a:cubicBezTo>
                    <a:pt x="534" y="10942"/>
                    <a:pt x="267" y="9874"/>
                    <a:pt x="234" y="8807"/>
                  </a:cubicBezTo>
                  <a:cubicBezTo>
                    <a:pt x="200" y="6672"/>
                    <a:pt x="1401" y="4737"/>
                    <a:pt x="3269" y="3770"/>
                  </a:cubicBezTo>
                  <a:cubicBezTo>
                    <a:pt x="3703" y="3570"/>
                    <a:pt x="4137" y="3403"/>
                    <a:pt x="4604" y="3303"/>
                  </a:cubicBezTo>
                  <a:cubicBezTo>
                    <a:pt x="5037" y="3236"/>
                    <a:pt x="5471" y="3203"/>
                    <a:pt x="5904" y="3203"/>
                  </a:cubicBezTo>
                  <a:cubicBezTo>
                    <a:pt x="6705" y="3203"/>
                    <a:pt x="7539" y="3170"/>
                    <a:pt x="8340" y="3103"/>
                  </a:cubicBezTo>
                  <a:cubicBezTo>
                    <a:pt x="9007" y="3036"/>
                    <a:pt x="9640" y="2769"/>
                    <a:pt x="10174" y="2402"/>
                  </a:cubicBezTo>
                  <a:cubicBezTo>
                    <a:pt x="10608" y="2102"/>
                    <a:pt x="10941" y="1702"/>
                    <a:pt x="11175" y="1235"/>
                  </a:cubicBezTo>
                  <a:cubicBezTo>
                    <a:pt x="11308" y="968"/>
                    <a:pt x="11375" y="635"/>
                    <a:pt x="11408" y="334"/>
                  </a:cubicBezTo>
                  <a:lnTo>
                    <a:pt x="11408" y="67"/>
                  </a:lnTo>
                  <a:cubicBezTo>
                    <a:pt x="11408" y="34"/>
                    <a:pt x="11408" y="1"/>
                    <a:pt x="11408" y="1"/>
                  </a:cubicBezTo>
                  <a:close/>
                  <a:moveTo>
                    <a:pt x="12142" y="16379"/>
                  </a:moveTo>
                  <a:lnTo>
                    <a:pt x="12142" y="16379"/>
                  </a:lnTo>
                  <a:cubicBezTo>
                    <a:pt x="12227" y="16436"/>
                    <a:pt x="12294" y="16480"/>
                    <a:pt x="12342" y="16513"/>
                  </a:cubicBezTo>
                  <a:cubicBezTo>
                    <a:pt x="12309" y="16479"/>
                    <a:pt x="12242" y="16412"/>
                    <a:pt x="12142" y="16379"/>
                  </a:cubicBezTo>
                  <a:close/>
                  <a:moveTo>
                    <a:pt x="12342" y="16513"/>
                  </a:moveTo>
                  <a:lnTo>
                    <a:pt x="12342" y="16513"/>
                  </a:lnTo>
                  <a:cubicBezTo>
                    <a:pt x="12359" y="16529"/>
                    <a:pt x="12376" y="16538"/>
                    <a:pt x="12392" y="16546"/>
                  </a:cubicBezTo>
                  <a:lnTo>
                    <a:pt x="12392" y="16546"/>
                  </a:lnTo>
                  <a:cubicBezTo>
                    <a:pt x="12379" y="16537"/>
                    <a:pt x="12362" y="16526"/>
                    <a:pt x="12342" y="16513"/>
                  </a:cubicBezTo>
                  <a:close/>
                  <a:moveTo>
                    <a:pt x="12392" y="16546"/>
                  </a:moveTo>
                  <a:cubicBezTo>
                    <a:pt x="12426" y="16568"/>
                    <a:pt x="12442" y="16579"/>
                    <a:pt x="12442" y="16579"/>
                  </a:cubicBezTo>
                  <a:cubicBezTo>
                    <a:pt x="12426" y="16563"/>
                    <a:pt x="12409" y="16554"/>
                    <a:pt x="12392" y="16546"/>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 name="Google Shape;2193;p62"/>
            <p:cNvSpPr/>
            <p:nvPr/>
          </p:nvSpPr>
          <p:spPr>
            <a:xfrm>
              <a:off x="2200075" y="2521650"/>
              <a:ext cx="249375" cy="393400"/>
            </a:xfrm>
            <a:custGeom>
              <a:rect b="b" l="l" r="r" t="t"/>
              <a:pathLst>
                <a:path extrusionOk="0" h="15736" w="9975">
                  <a:moveTo>
                    <a:pt x="1418" y="0"/>
                  </a:moveTo>
                  <a:cubicBezTo>
                    <a:pt x="1223" y="0"/>
                    <a:pt x="1028" y="19"/>
                    <a:pt x="834" y="58"/>
                  </a:cubicBezTo>
                  <a:cubicBezTo>
                    <a:pt x="534" y="91"/>
                    <a:pt x="234" y="191"/>
                    <a:pt x="1" y="358"/>
                  </a:cubicBezTo>
                  <a:cubicBezTo>
                    <a:pt x="267" y="258"/>
                    <a:pt x="568" y="191"/>
                    <a:pt x="868" y="124"/>
                  </a:cubicBezTo>
                  <a:cubicBezTo>
                    <a:pt x="1001" y="108"/>
                    <a:pt x="1135" y="99"/>
                    <a:pt x="1267" y="99"/>
                  </a:cubicBezTo>
                  <a:cubicBezTo>
                    <a:pt x="1932" y="99"/>
                    <a:pt x="2580" y="308"/>
                    <a:pt x="3136" y="725"/>
                  </a:cubicBezTo>
                  <a:cubicBezTo>
                    <a:pt x="3603" y="1025"/>
                    <a:pt x="3937" y="1492"/>
                    <a:pt x="4103" y="2026"/>
                  </a:cubicBezTo>
                  <a:cubicBezTo>
                    <a:pt x="4304" y="2626"/>
                    <a:pt x="4370" y="3260"/>
                    <a:pt x="4270" y="3894"/>
                  </a:cubicBezTo>
                  <a:cubicBezTo>
                    <a:pt x="4170" y="5261"/>
                    <a:pt x="3436" y="6629"/>
                    <a:pt x="3203" y="8264"/>
                  </a:cubicBezTo>
                  <a:cubicBezTo>
                    <a:pt x="3103" y="9031"/>
                    <a:pt x="3203" y="9831"/>
                    <a:pt x="3503" y="10565"/>
                  </a:cubicBezTo>
                  <a:cubicBezTo>
                    <a:pt x="3636" y="10932"/>
                    <a:pt x="3870" y="11266"/>
                    <a:pt x="4137" y="11533"/>
                  </a:cubicBezTo>
                  <a:cubicBezTo>
                    <a:pt x="4404" y="11766"/>
                    <a:pt x="4704" y="11966"/>
                    <a:pt x="5071" y="12100"/>
                  </a:cubicBezTo>
                  <a:cubicBezTo>
                    <a:pt x="5705" y="12267"/>
                    <a:pt x="6372" y="12333"/>
                    <a:pt x="7006" y="12367"/>
                  </a:cubicBezTo>
                  <a:cubicBezTo>
                    <a:pt x="7306" y="12367"/>
                    <a:pt x="7573" y="12433"/>
                    <a:pt x="7839" y="12500"/>
                  </a:cubicBezTo>
                  <a:cubicBezTo>
                    <a:pt x="8106" y="12600"/>
                    <a:pt x="8340" y="12700"/>
                    <a:pt x="8573" y="12867"/>
                  </a:cubicBezTo>
                  <a:cubicBezTo>
                    <a:pt x="9240" y="13334"/>
                    <a:pt x="9674" y="14034"/>
                    <a:pt x="9841" y="14835"/>
                  </a:cubicBezTo>
                  <a:cubicBezTo>
                    <a:pt x="9874" y="15135"/>
                    <a:pt x="9908" y="15435"/>
                    <a:pt x="9908" y="15736"/>
                  </a:cubicBezTo>
                  <a:cubicBezTo>
                    <a:pt x="9908" y="15669"/>
                    <a:pt x="9941" y="15569"/>
                    <a:pt x="9941" y="15502"/>
                  </a:cubicBezTo>
                  <a:cubicBezTo>
                    <a:pt x="9974" y="15269"/>
                    <a:pt x="9974" y="15035"/>
                    <a:pt x="9941" y="14835"/>
                  </a:cubicBezTo>
                  <a:cubicBezTo>
                    <a:pt x="9774" y="13668"/>
                    <a:pt x="9007" y="12734"/>
                    <a:pt x="7906" y="12367"/>
                  </a:cubicBezTo>
                  <a:cubicBezTo>
                    <a:pt x="7606" y="12267"/>
                    <a:pt x="7306" y="12200"/>
                    <a:pt x="7039" y="12166"/>
                  </a:cubicBezTo>
                  <a:cubicBezTo>
                    <a:pt x="6372" y="12166"/>
                    <a:pt x="5738" y="12066"/>
                    <a:pt x="5104" y="11900"/>
                  </a:cubicBezTo>
                  <a:cubicBezTo>
                    <a:pt x="4804" y="11800"/>
                    <a:pt x="4504" y="11599"/>
                    <a:pt x="4270" y="11366"/>
                  </a:cubicBezTo>
                  <a:cubicBezTo>
                    <a:pt x="4003" y="11132"/>
                    <a:pt x="3803" y="10832"/>
                    <a:pt x="3670" y="10499"/>
                  </a:cubicBezTo>
                  <a:cubicBezTo>
                    <a:pt x="3403" y="9798"/>
                    <a:pt x="3303" y="9031"/>
                    <a:pt x="3436" y="8297"/>
                  </a:cubicBezTo>
                  <a:cubicBezTo>
                    <a:pt x="3636" y="6729"/>
                    <a:pt x="4337" y="5328"/>
                    <a:pt x="4470" y="3927"/>
                  </a:cubicBezTo>
                  <a:cubicBezTo>
                    <a:pt x="4537" y="3260"/>
                    <a:pt x="4470" y="2593"/>
                    <a:pt x="4270" y="1959"/>
                  </a:cubicBezTo>
                  <a:cubicBezTo>
                    <a:pt x="4070" y="1392"/>
                    <a:pt x="3703" y="925"/>
                    <a:pt x="3236" y="591"/>
                  </a:cubicBezTo>
                  <a:cubicBezTo>
                    <a:pt x="2698" y="207"/>
                    <a:pt x="2062" y="0"/>
                    <a:pt x="141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4" name="Google Shape;2194;p62"/>
            <p:cNvSpPr/>
            <p:nvPr/>
          </p:nvSpPr>
          <p:spPr>
            <a:xfrm>
              <a:off x="2408550" y="2333100"/>
              <a:ext cx="70075" cy="68650"/>
            </a:xfrm>
            <a:custGeom>
              <a:rect b="b" l="l" r="r" t="t"/>
              <a:pathLst>
                <a:path extrusionOk="0" h="2746" w="2803">
                  <a:moveTo>
                    <a:pt x="1389" y="1"/>
                  </a:moveTo>
                  <a:cubicBezTo>
                    <a:pt x="1259" y="1"/>
                    <a:pt x="1127" y="19"/>
                    <a:pt x="1002" y="61"/>
                  </a:cubicBezTo>
                  <a:cubicBezTo>
                    <a:pt x="801" y="94"/>
                    <a:pt x="735" y="194"/>
                    <a:pt x="735" y="194"/>
                  </a:cubicBezTo>
                  <a:cubicBezTo>
                    <a:pt x="735" y="201"/>
                    <a:pt x="738" y="204"/>
                    <a:pt x="746" y="204"/>
                  </a:cubicBezTo>
                  <a:cubicBezTo>
                    <a:pt x="777" y="204"/>
                    <a:pt x="873" y="155"/>
                    <a:pt x="1035" y="128"/>
                  </a:cubicBezTo>
                  <a:cubicBezTo>
                    <a:pt x="1109" y="109"/>
                    <a:pt x="1187" y="101"/>
                    <a:pt x="1265" y="101"/>
                  </a:cubicBezTo>
                  <a:cubicBezTo>
                    <a:pt x="1467" y="101"/>
                    <a:pt x="1676" y="156"/>
                    <a:pt x="1869" y="228"/>
                  </a:cubicBezTo>
                  <a:cubicBezTo>
                    <a:pt x="2236" y="395"/>
                    <a:pt x="2503" y="762"/>
                    <a:pt x="2536" y="1162"/>
                  </a:cubicBezTo>
                  <a:cubicBezTo>
                    <a:pt x="2603" y="1662"/>
                    <a:pt x="2369" y="2163"/>
                    <a:pt x="1936" y="2429"/>
                  </a:cubicBezTo>
                  <a:cubicBezTo>
                    <a:pt x="1764" y="2503"/>
                    <a:pt x="1584" y="2540"/>
                    <a:pt x="1407" y="2540"/>
                  </a:cubicBezTo>
                  <a:cubicBezTo>
                    <a:pt x="1100" y="2540"/>
                    <a:pt x="800" y="2428"/>
                    <a:pt x="568" y="2196"/>
                  </a:cubicBezTo>
                  <a:cubicBezTo>
                    <a:pt x="234" y="1929"/>
                    <a:pt x="134" y="1495"/>
                    <a:pt x="234" y="1095"/>
                  </a:cubicBezTo>
                  <a:cubicBezTo>
                    <a:pt x="301" y="828"/>
                    <a:pt x="434" y="595"/>
                    <a:pt x="635" y="395"/>
                  </a:cubicBezTo>
                  <a:cubicBezTo>
                    <a:pt x="801" y="261"/>
                    <a:pt x="901" y="194"/>
                    <a:pt x="901" y="194"/>
                  </a:cubicBezTo>
                  <a:lnTo>
                    <a:pt x="901" y="194"/>
                  </a:lnTo>
                  <a:cubicBezTo>
                    <a:pt x="801" y="228"/>
                    <a:pt x="668" y="261"/>
                    <a:pt x="601" y="328"/>
                  </a:cubicBezTo>
                  <a:cubicBezTo>
                    <a:pt x="334" y="495"/>
                    <a:pt x="168" y="762"/>
                    <a:pt x="68" y="1062"/>
                  </a:cubicBezTo>
                  <a:cubicBezTo>
                    <a:pt x="1" y="1295"/>
                    <a:pt x="1" y="1495"/>
                    <a:pt x="34" y="1729"/>
                  </a:cubicBezTo>
                  <a:cubicBezTo>
                    <a:pt x="101" y="1962"/>
                    <a:pt x="234" y="2196"/>
                    <a:pt x="401" y="2363"/>
                  </a:cubicBezTo>
                  <a:cubicBezTo>
                    <a:pt x="671" y="2612"/>
                    <a:pt x="1020" y="2745"/>
                    <a:pt x="1373" y="2745"/>
                  </a:cubicBezTo>
                  <a:cubicBezTo>
                    <a:pt x="1586" y="2745"/>
                    <a:pt x="1801" y="2697"/>
                    <a:pt x="2002" y="2596"/>
                  </a:cubicBezTo>
                  <a:cubicBezTo>
                    <a:pt x="2536" y="2329"/>
                    <a:pt x="2803" y="1729"/>
                    <a:pt x="2736" y="1162"/>
                  </a:cubicBezTo>
                  <a:cubicBezTo>
                    <a:pt x="2703" y="895"/>
                    <a:pt x="2603" y="661"/>
                    <a:pt x="2436" y="461"/>
                  </a:cubicBezTo>
                  <a:cubicBezTo>
                    <a:pt x="2302" y="328"/>
                    <a:pt x="2102" y="194"/>
                    <a:pt x="1902" y="94"/>
                  </a:cubicBezTo>
                  <a:cubicBezTo>
                    <a:pt x="1747" y="36"/>
                    <a:pt x="1569" y="1"/>
                    <a:pt x="138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5" name="Google Shape;2195;p62"/>
            <p:cNvSpPr/>
            <p:nvPr/>
          </p:nvSpPr>
          <p:spPr>
            <a:xfrm>
              <a:off x="1999925" y="2491400"/>
              <a:ext cx="123450" cy="291050"/>
            </a:xfrm>
            <a:custGeom>
              <a:rect b="b" l="l" r="r" t="t"/>
              <a:pathLst>
                <a:path extrusionOk="0" h="11642" w="4938">
                  <a:moveTo>
                    <a:pt x="34" y="0"/>
                  </a:moveTo>
                  <a:lnTo>
                    <a:pt x="34" y="0"/>
                  </a:lnTo>
                  <a:cubicBezTo>
                    <a:pt x="1" y="34"/>
                    <a:pt x="635" y="467"/>
                    <a:pt x="1469" y="1301"/>
                  </a:cubicBezTo>
                  <a:cubicBezTo>
                    <a:pt x="1702" y="1535"/>
                    <a:pt x="1902" y="1768"/>
                    <a:pt x="2136" y="2035"/>
                  </a:cubicBezTo>
                  <a:cubicBezTo>
                    <a:pt x="2369" y="2302"/>
                    <a:pt x="2603" y="2602"/>
                    <a:pt x="2803" y="2902"/>
                  </a:cubicBezTo>
                  <a:cubicBezTo>
                    <a:pt x="3270" y="3603"/>
                    <a:pt x="3670" y="4370"/>
                    <a:pt x="3970" y="5171"/>
                  </a:cubicBezTo>
                  <a:cubicBezTo>
                    <a:pt x="4271" y="5971"/>
                    <a:pt x="4504" y="6772"/>
                    <a:pt x="4637" y="7639"/>
                  </a:cubicBezTo>
                  <a:cubicBezTo>
                    <a:pt x="4704" y="8039"/>
                    <a:pt x="4771" y="8406"/>
                    <a:pt x="4771" y="8740"/>
                  </a:cubicBezTo>
                  <a:cubicBezTo>
                    <a:pt x="4771" y="9073"/>
                    <a:pt x="4771" y="9407"/>
                    <a:pt x="4771" y="9707"/>
                  </a:cubicBezTo>
                  <a:cubicBezTo>
                    <a:pt x="4704" y="10908"/>
                    <a:pt x="4504" y="11642"/>
                    <a:pt x="4571" y="11642"/>
                  </a:cubicBezTo>
                  <a:cubicBezTo>
                    <a:pt x="4637" y="11475"/>
                    <a:pt x="4704" y="11308"/>
                    <a:pt x="4738" y="11141"/>
                  </a:cubicBezTo>
                  <a:cubicBezTo>
                    <a:pt x="4771" y="10941"/>
                    <a:pt x="4804" y="10741"/>
                    <a:pt x="4838" y="10541"/>
                  </a:cubicBezTo>
                  <a:cubicBezTo>
                    <a:pt x="4871" y="10241"/>
                    <a:pt x="4904" y="9974"/>
                    <a:pt x="4938" y="9707"/>
                  </a:cubicBezTo>
                  <a:cubicBezTo>
                    <a:pt x="4938" y="9374"/>
                    <a:pt x="4938" y="9040"/>
                    <a:pt x="4938" y="8740"/>
                  </a:cubicBezTo>
                  <a:cubicBezTo>
                    <a:pt x="4904" y="8339"/>
                    <a:pt x="4871" y="7973"/>
                    <a:pt x="4838" y="7606"/>
                  </a:cubicBezTo>
                  <a:cubicBezTo>
                    <a:pt x="4704" y="6738"/>
                    <a:pt x="4471" y="5904"/>
                    <a:pt x="4170" y="5104"/>
                  </a:cubicBezTo>
                  <a:cubicBezTo>
                    <a:pt x="3870" y="4270"/>
                    <a:pt x="3437" y="3503"/>
                    <a:pt x="2970" y="2802"/>
                  </a:cubicBezTo>
                  <a:cubicBezTo>
                    <a:pt x="2736" y="2502"/>
                    <a:pt x="2503" y="2202"/>
                    <a:pt x="2269" y="1902"/>
                  </a:cubicBezTo>
                  <a:cubicBezTo>
                    <a:pt x="2036" y="1635"/>
                    <a:pt x="1802" y="1401"/>
                    <a:pt x="1569" y="1201"/>
                  </a:cubicBezTo>
                  <a:cubicBezTo>
                    <a:pt x="1368" y="1001"/>
                    <a:pt x="1168" y="801"/>
                    <a:pt x="968" y="634"/>
                  </a:cubicBezTo>
                  <a:cubicBezTo>
                    <a:pt x="801" y="501"/>
                    <a:pt x="635" y="400"/>
                    <a:pt x="468" y="300"/>
                  </a:cubicBezTo>
                  <a:cubicBezTo>
                    <a:pt x="334" y="167"/>
                    <a:pt x="168" y="100"/>
                    <a:pt x="3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6" name="Google Shape;2196;p62"/>
            <p:cNvSpPr/>
            <p:nvPr/>
          </p:nvSpPr>
          <p:spPr>
            <a:xfrm>
              <a:off x="2868875" y="2073825"/>
              <a:ext cx="326925" cy="166800"/>
            </a:xfrm>
            <a:custGeom>
              <a:rect b="b" l="l" r="r" t="t"/>
              <a:pathLst>
                <a:path extrusionOk="0" h="6672" w="13077">
                  <a:moveTo>
                    <a:pt x="6875" y="0"/>
                  </a:moveTo>
                  <a:cubicBezTo>
                    <a:pt x="6159" y="0"/>
                    <a:pt x="5435" y="89"/>
                    <a:pt x="4738" y="258"/>
                  </a:cubicBezTo>
                  <a:cubicBezTo>
                    <a:pt x="3637" y="525"/>
                    <a:pt x="2603" y="1059"/>
                    <a:pt x="1769" y="1859"/>
                  </a:cubicBezTo>
                  <a:cubicBezTo>
                    <a:pt x="1068" y="2493"/>
                    <a:pt x="568" y="3260"/>
                    <a:pt x="268" y="4161"/>
                  </a:cubicBezTo>
                  <a:cubicBezTo>
                    <a:pt x="68" y="4761"/>
                    <a:pt x="1" y="5395"/>
                    <a:pt x="68" y="6029"/>
                  </a:cubicBezTo>
                  <a:cubicBezTo>
                    <a:pt x="101" y="6196"/>
                    <a:pt x="134" y="6329"/>
                    <a:pt x="168" y="6496"/>
                  </a:cubicBezTo>
                  <a:cubicBezTo>
                    <a:pt x="195" y="6606"/>
                    <a:pt x="200" y="6671"/>
                    <a:pt x="220" y="6671"/>
                  </a:cubicBezTo>
                  <a:cubicBezTo>
                    <a:pt x="224" y="6671"/>
                    <a:pt x="229" y="6668"/>
                    <a:pt x="234" y="6663"/>
                  </a:cubicBezTo>
                  <a:cubicBezTo>
                    <a:pt x="268" y="6663"/>
                    <a:pt x="201" y="6429"/>
                    <a:pt x="168" y="5996"/>
                  </a:cubicBezTo>
                  <a:cubicBezTo>
                    <a:pt x="134" y="5395"/>
                    <a:pt x="201" y="4795"/>
                    <a:pt x="401" y="4228"/>
                  </a:cubicBezTo>
                  <a:cubicBezTo>
                    <a:pt x="735" y="3360"/>
                    <a:pt x="1235" y="2593"/>
                    <a:pt x="1902" y="1993"/>
                  </a:cubicBezTo>
                  <a:cubicBezTo>
                    <a:pt x="2736" y="1225"/>
                    <a:pt x="3737" y="725"/>
                    <a:pt x="4804" y="458"/>
                  </a:cubicBezTo>
                  <a:cubicBezTo>
                    <a:pt x="5495" y="291"/>
                    <a:pt x="6186" y="215"/>
                    <a:pt x="6877" y="215"/>
                  </a:cubicBezTo>
                  <a:cubicBezTo>
                    <a:pt x="7287" y="215"/>
                    <a:pt x="7697" y="242"/>
                    <a:pt x="8107" y="291"/>
                  </a:cubicBezTo>
                  <a:cubicBezTo>
                    <a:pt x="9007" y="425"/>
                    <a:pt x="9908" y="658"/>
                    <a:pt x="10742" y="959"/>
                  </a:cubicBezTo>
                  <a:cubicBezTo>
                    <a:pt x="11476" y="1225"/>
                    <a:pt x="12043" y="1492"/>
                    <a:pt x="12443" y="1692"/>
                  </a:cubicBezTo>
                  <a:cubicBezTo>
                    <a:pt x="12643" y="1793"/>
                    <a:pt x="12843" y="1859"/>
                    <a:pt x="13077" y="1959"/>
                  </a:cubicBezTo>
                  <a:cubicBezTo>
                    <a:pt x="13010" y="1893"/>
                    <a:pt x="12944" y="1859"/>
                    <a:pt x="12877" y="1859"/>
                  </a:cubicBezTo>
                  <a:cubicBezTo>
                    <a:pt x="12777" y="1793"/>
                    <a:pt x="12643" y="1692"/>
                    <a:pt x="12443" y="1592"/>
                  </a:cubicBezTo>
                  <a:cubicBezTo>
                    <a:pt x="11909" y="1292"/>
                    <a:pt x="11342" y="1059"/>
                    <a:pt x="10775" y="825"/>
                  </a:cubicBezTo>
                  <a:cubicBezTo>
                    <a:pt x="9908" y="492"/>
                    <a:pt x="9041" y="225"/>
                    <a:pt x="8107" y="91"/>
                  </a:cubicBezTo>
                  <a:cubicBezTo>
                    <a:pt x="7703" y="30"/>
                    <a:pt x="7290" y="0"/>
                    <a:pt x="687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7" name="Google Shape;2197;p62"/>
            <p:cNvSpPr/>
            <p:nvPr/>
          </p:nvSpPr>
          <p:spPr>
            <a:xfrm>
              <a:off x="3132400" y="1655800"/>
              <a:ext cx="187675" cy="232975"/>
            </a:xfrm>
            <a:custGeom>
              <a:rect b="b" l="l" r="r" t="t"/>
              <a:pathLst>
                <a:path extrusionOk="0" h="9319" w="7507">
                  <a:moveTo>
                    <a:pt x="5938" y="0"/>
                  </a:moveTo>
                  <a:cubicBezTo>
                    <a:pt x="6372" y="567"/>
                    <a:pt x="6706" y="1168"/>
                    <a:pt x="6972" y="1835"/>
                  </a:cubicBezTo>
                  <a:cubicBezTo>
                    <a:pt x="7506" y="3469"/>
                    <a:pt x="7273" y="5271"/>
                    <a:pt x="6339" y="6705"/>
                  </a:cubicBezTo>
                  <a:cubicBezTo>
                    <a:pt x="5805" y="7472"/>
                    <a:pt x="5104" y="8106"/>
                    <a:pt x="4271" y="8540"/>
                  </a:cubicBezTo>
                  <a:cubicBezTo>
                    <a:pt x="3570" y="8873"/>
                    <a:pt x="2836" y="9073"/>
                    <a:pt x="2069" y="9140"/>
                  </a:cubicBezTo>
                  <a:cubicBezTo>
                    <a:pt x="1888" y="9157"/>
                    <a:pt x="1707" y="9166"/>
                    <a:pt x="1527" y="9166"/>
                  </a:cubicBezTo>
                  <a:cubicBezTo>
                    <a:pt x="1009" y="9166"/>
                    <a:pt x="496" y="9097"/>
                    <a:pt x="1" y="8973"/>
                  </a:cubicBezTo>
                  <a:lnTo>
                    <a:pt x="1" y="8973"/>
                  </a:lnTo>
                  <a:cubicBezTo>
                    <a:pt x="1" y="8973"/>
                    <a:pt x="34" y="9007"/>
                    <a:pt x="134" y="9040"/>
                  </a:cubicBezTo>
                  <a:cubicBezTo>
                    <a:pt x="268" y="9073"/>
                    <a:pt x="401" y="9140"/>
                    <a:pt x="535" y="9173"/>
                  </a:cubicBezTo>
                  <a:cubicBezTo>
                    <a:pt x="942" y="9275"/>
                    <a:pt x="1350" y="9319"/>
                    <a:pt x="1743" y="9319"/>
                  </a:cubicBezTo>
                  <a:cubicBezTo>
                    <a:pt x="1864" y="9319"/>
                    <a:pt x="1984" y="9315"/>
                    <a:pt x="2102" y="9307"/>
                  </a:cubicBezTo>
                  <a:cubicBezTo>
                    <a:pt x="2903" y="9274"/>
                    <a:pt x="3670" y="9073"/>
                    <a:pt x="4371" y="8706"/>
                  </a:cubicBezTo>
                  <a:cubicBezTo>
                    <a:pt x="5238" y="8273"/>
                    <a:pt x="6005" y="7639"/>
                    <a:pt x="6539" y="6838"/>
                  </a:cubicBezTo>
                  <a:cubicBezTo>
                    <a:pt x="7073" y="6005"/>
                    <a:pt x="7373" y="5071"/>
                    <a:pt x="7439" y="4103"/>
                  </a:cubicBezTo>
                  <a:cubicBezTo>
                    <a:pt x="7506" y="3336"/>
                    <a:pt x="7373" y="2535"/>
                    <a:pt x="7106" y="1802"/>
                  </a:cubicBezTo>
                  <a:cubicBezTo>
                    <a:pt x="6939" y="1301"/>
                    <a:pt x="6672" y="834"/>
                    <a:pt x="6339" y="434"/>
                  </a:cubicBezTo>
                  <a:cubicBezTo>
                    <a:pt x="6272" y="300"/>
                    <a:pt x="6172" y="200"/>
                    <a:pt x="6072" y="100"/>
                  </a:cubicBezTo>
                  <a:cubicBezTo>
                    <a:pt x="5972" y="34"/>
                    <a:pt x="5938" y="0"/>
                    <a:pt x="593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8" name="Google Shape;2198;p62"/>
            <p:cNvSpPr/>
            <p:nvPr/>
          </p:nvSpPr>
          <p:spPr>
            <a:xfrm>
              <a:off x="2419400" y="1991825"/>
              <a:ext cx="180975" cy="6400"/>
            </a:xfrm>
            <a:custGeom>
              <a:rect b="b" l="l" r="r" t="t"/>
              <a:pathLst>
                <a:path extrusionOk="0" h="256" w="7239">
                  <a:moveTo>
                    <a:pt x="4904" y="1"/>
                  </a:moveTo>
                  <a:cubicBezTo>
                    <a:pt x="4473" y="1"/>
                    <a:pt x="4040" y="12"/>
                    <a:pt x="3603" y="36"/>
                  </a:cubicBezTo>
                  <a:cubicBezTo>
                    <a:pt x="3320" y="28"/>
                    <a:pt x="3036" y="24"/>
                    <a:pt x="2753" y="24"/>
                  </a:cubicBezTo>
                  <a:cubicBezTo>
                    <a:pt x="1835" y="24"/>
                    <a:pt x="918" y="67"/>
                    <a:pt x="0" y="169"/>
                  </a:cubicBezTo>
                  <a:cubicBezTo>
                    <a:pt x="762" y="232"/>
                    <a:pt x="1523" y="256"/>
                    <a:pt x="2284" y="256"/>
                  </a:cubicBezTo>
                  <a:cubicBezTo>
                    <a:pt x="2724" y="256"/>
                    <a:pt x="3163" y="248"/>
                    <a:pt x="3603" y="236"/>
                  </a:cubicBezTo>
                  <a:cubicBezTo>
                    <a:pt x="3822" y="242"/>
                    <a:pt x="4039" y="244"/>
                    <a:pt x="4256" y="244"/>
                  </a:cubicBezTo>
                  <a:cubicBezTo>
                    <a:pt x="5263" y="244"/>
                    <a:pt x="6251" y="185"/>
                    <a:pt x="7239" y="102"/>
                  </a:cubicBezTo>
                  <a:cubicBezTo>
                    <a:pt x="6463" y="38"/>
                    <a:pt x="5688" y="1"/>
                    <a:pt x="490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2202" name="Shape 2202"/>
        <p:cNvGrpSpPr/>
        <p:nvPr/>
      </p:nvGrpSpPr>
      <p:grpSpPr>
        <a:xfrm>
          <a:off x="0" y="0"/>
          <a:ext cx="0" cy="0"/>
          <a:chOff x="0" y="0"/>
          <a:chExt cx="0" cy="0"/>
        </a:xfrm>
      </p:grpSpPr>
      <p:grpSp>
        <p:nvGrpSpPr>
          <p:cNvPr id="2203" name="Google Shape;2203;p63"/>
          <p:cNvGrpSpPr/>
          <p:nvPr/>
        </p:nvGrpSpPr>
        <p:grpSpPr>
          <a:xfrm>
            <a:off x="4769894" y="1816339"/>
            <a:ext cx="3653916" cy="2402719"/>
            <a:chOff x="235800" y="830650"/>
            <a:chExt cx="6978450" cy="4588844"/>
          </a:xfrm>
        </p:grpSpPr>
        <p:sp>
          <p:nvSpPr>
            <p:cNvPr id="2204" name="Google Shape;2204;p63"/>
            <p:cNvSpPr/>
            <p:nvPr/>
          </p:nvSpPr>
          <p:spPr>
            <a:xfrm>
              <a:off x="235800" y="1224769"/>
              <a:ext cx="2592225" cy="4194725"/>
            </a:xfrm>
            <a:custGeom>
              <a:rect b="b" l="l" r="r" t="t"/>
              <a:pathLst>
                <a:path extrusionOk="0" h="167789" w="103689">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63"/>
            <p:cNvSpPr/>
            <p:nvPr/>
          </p:nvSpPr>
          <p:spPr>
            <a:xfrm>
              <a:off x="2370225" y="830650"/>
              <a:ext cx="1016975" cy="1158500"/>
            </a:xfrm>
            <a:custGeom>
              <a:rect b="b" l="l" r="r" t="t"/>
              <a:pathLst>
                <a:path extrusionOk="0" h="46340" w="40679">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63"/>
            <p:cNvSpPr/>
            <p:nvPr/>
          </p:nvSpPr>
          <p:spPr>
            <a:xfrm>
              <a:off x="3143325" y="1089650"/>
              <a:ext cx="4064350" cy="3503975"/>
            </a:xfrm>
            <a:custGeom>
              <a:rect b="b" l="l" r="r" t="t"/>
              <a:pathLst>
                <a:path extrusionOk="0" h="140159" w="162574">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 name="Google Shape;2207;p63"/>
            <p:cNvSpPr/>
            <p:nvPr/>
          </p:nvSpPr>
          <p:spPr>
            <a:xfrm>
              <a:off x="6146600" y="3671525"/>
              <a:ext cx="342925" cy="189500"/>
            </a:xfrm>
            <a:custGeom>
              <a:rect b="b" l="l" r="r" t="t"/>
              <a:pathLst>
                <a:path extrusionOk="0" h="7580" w="13717">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63"/>
            <p:cNvSpPr/>
            <p:nvPr/>
          </p:nvSpPr>
          <p:spPr>
            <a:xfrm>
              <a:off x="5901600" y="3652500"/>
              <a:ext cx="558700" cy="402875"/>
            </a:xfrm>
            <a:custGeom>
              <a:rect b="b" l="l" r="r" t="t"/>
              <a:pathLst>
                <a:path extrusionOk="0" h="16115" w="22348">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63"/>
            <p:cNvSpPr/>
            <p:nvPr/>
          </p:nvSpPr>
          <p:spPr>
            <a:xfrm>
              <a:off x="6249675" y="4061675"/>
              <a:ext cx="964575" cy="811125"/>
            </a:xfrm>
            <a:custGeom>
              <a:rect b="b" l="l" r="r" t="t"/>
              <a:pathLst>
                <a:path extrusionOk="0" h="32445" w="38583">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10" name="Google Shape;2210;p63"/>
          <p:cNvSpPr txBox="1"/>
          <p:nvPr>
            <p:ph type="title"/>
          </p:nvPr>
        </p:nvSpPr>
        <p:spPr>
          <a:xfrm>
            <a:off x="720000" y="540000"/>
            <a:ext cx="5688900" cy="603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a Map</a:t>
            </a:r>
            <a:endParaRPr/>
          </a:p>
        </p:txBody>
      </p:sp>
      <p:sp>
        <p:nvSpPr>
          <p:cNvPr id="2211" name="Google Shape;2211;p63"/>
          <p:cNvSpPr txBox="1"/>
          <p:nvPr>
            <p:ph idx="4294967295" type="subTitle"/>
          </p:nvPr>
        </p:nvSpPr>
        <p:spPr>
          <a:xfrm>
            <a:off x="1141425" y="1559175"/>
            <a:ext cx="1162500" cy="30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latin typeface="Work Sans ExtraBold"/>
                <a:ea typeface="Work Sans ExtraBold"/>
                <a:cs typeface="Work Sans ExtraBold"/>
                <a:sym typeface="Work Sans ExtraBold"/>
              </a:rPr>
              <a:t>Venus</a:t>
            </a:r>
            <a:endParaRPr>
              <a:solidFill>
                <a:schemeClr val="dk2"/>
              </a:solidFill>
              <a:latin typeface="Work Sans ExtraBold"/>
              <a:ea typeface="Work Sans ExtraBold"/>
              <a:cs typeface="Work Sans ExtraBold"/>
              <a:sym typeface="Work Sans ExtraBold"/>
            </a:endParaRPr>
          </a:p>
        </p:txBody>
      </p:sp>
      <p:sp>
        <p:nvSpPr>
          <p:cNvPr id="2212" name="Google Shape;2212;p63"/>
          <p:cNvSpPr txBox="1"/>
          <p:nvPr>
            <p:ph idx="4294967295" type="subTitle"/>
          </p:nvPr>
        </p:nvSpPr>
        <p:spPr>
          <a:xfrm>
            <a:off x="1141425" y="1876250"/>
            <a:ext cx="1909500" cy="590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Venus has a</a:t>
            </a:r>
            <a:endParaRPr sz="1400"/>
          </a:p>
          <a:p>
            <a:pPr indent="0" lvl="0" marL="0" rtl="0" algn="l">
              <a:spcBef>
                <a:spcPts val="0"/>
              </a:spcBef>
              <a:spcAft>
                <a:spcPts val="0"/>
              </a:spcAft>
              <a:buNone/>
            </a:pPr>
            <a:r>
              <a:rPr lang="en" sz="1400"/>
              <a:t>beautiful name</a:t>
            </a:r>
            <a:endParaRPr sz="1400"/>
          </a:p>
        </p:txBody>
      </p:sp>
      <p:sp>
        <p:nvSpPr>
          <p:cNvPr id="2213" name="Google Shape;2213;p63"/>
          <p:cNvSpPr txBox="1"/>
          <p:nvPr>
            <p:ph idx="4294967295" type="subTitle"/>
          </p:nvPr>
        </p:nvSpPr>
        <p:spPr>
          <a:xfrm>
            <a:off x="1141425" y="2525075"/>
            <a:ext cx="1162500" cy="30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latin typeface="Work Sans ExtraBold"/>
                <a:ea typeface="Work Sans ExtraBold"/>
                <a:cs typeface="Work Sans ExtraBold"/>
                <a:sym typeface="Work Sans ExtraBold"/>
              </a:rPr>
              <a:t>Mercury</a:t>
            </a:r>
            <a:endParaRPr>
              <a:solidFill>
                <a:schemeClr val="dk2"/>
              </a:solidFill>
              <a:latin typeface="Work Sans ExtraBold"/>
              <a:ea typeface="Work Sans ExtraBold"/>
              <a:cs typeface="Work Sans ExtraBold"/>
              <a:sym typeface="Work Sans ExtraBold"/>
            </a:endParaRPr>
          </a:p>
        </p:txBody>
      </p:sp>
      <p:sp>
        <p:nvSpPr>
          <p:cNvPr id="2214" name="Google Shape;2214;p63"/>
          <p:cNvSpPr txBox="1"/>
          <p:nvPr>
            <p:ph idx="4294967295" type="subTitle"/>
          </p:nvPr>
        </p:nvSpPr>
        <p:spPr>
          <a:xfrm>
            <a:off x="1141425" y="2842150"/>
            <a:ext cx="1909500" cy="590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It’s the closest planet to the Sun</a:t>
            </a:r>
            <a:endParaRPr sz="1400"/>
          </a:p>
          <a:p>
            <a:pPr indent="0" lvl="0" marL="0" rtl="0" algn="l">
              <a:spcBef>
                <a:spcPts val="0"/>
              </a:spcBef>
              <a:spcAft>
                <a:spcPts val="0"/>
              </a:spcAft>
              <a:buNone/>
            </a:pPr>
            <a:r>
              <a:t/>
            </a:r>
            <a:endParaRPr sz="1400"/>
          </a:p>
        </p:txBody>
      </p:sp>
      <p:sp>
        <p:nvSpPr>
          <p:cNvPr id="2215" name="Google Shape;2215;p63"/>
          <p:cNvSpPr txBox="1"/>
          <p:nvPr>
            <p:ph idx="4294967295" type="subTitle"/>
          </p:nvPr>
        </p:nvSpPr>
        <p:spPr>
          <a:xfrm>
            <a:off x="1141425" y="3491000"/>
            <a:ext cx="1162500" cy="30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latin typeface="Work Sans ExtraBold"/>
                <a:ea typeface="Work Sans ExtraBold"/>
                <a:cs typeface="Work Sans ExtraBold"/>
                <a:sym typeface="Work Sans ExtraBold"/>
              </a:rPr>
              <a:t>Mars</a:t>
            </a:r>
            <a:endParaRPr>
              <a:solidFill>
                <a:schemeClr val="dk2"/>
              </a:solidFill>
              <a:latin typeface="Work Sans ExtraBold"/>
              <a:ea typeface="Work Sans ExtraBold"/>
              <a:cs typeface="Work Sans ExtraBold"/>
              <a:sym typeface="Work Sans ExtraBold"/>
            </a:endParaRPr>
          </a:p>
        </p:txBody>
      </p:sp>
      <p:sp>
        <p:nvSpPr>
          <p:cNvPr id="2216" name="Google Shape;2216;p63"/>
          <p:cNvSpPr txBox="1"/>
          <p:nvPr>
            <p:ph idx="4294967295" type="subTitle"/>
          </p:nvPr>
        </p:nvSpPr>
        <p:spPr>
          <a:xfrm>
            <a:off x="1141425" y="3808075"/>
            <a:ext cx="1909500" cy="590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Despite being red, Mars is a cold place</a:t>
            </a:r>
            <a:endParaRPr sz="1400"/>
          </a:p>
          <a:p>
            <a:pPr indent="0" lvl="0" marL="0" rtl="0" algn="l">
              <a:spcBef>
                <a:spcPts val="0"/>
              </a:spcBef>
              <a:spcAft>
                <a:spcPts val="0"/>
              </a:spcAft>
              <a:buNone/>
            </a:pPr>
            <a:r>
              <a:t/>
            </a:r>
            <a:endParaRPr sz="1400"/>
          </a:p>
        </p:txBody>
      </p:sp>
      <p:sp>
        <p:nvSpPr>
          <p:cNvPr id="2217" name="Google Shape;2217;p63"/>
          <p:cNvSpPr/>
          <p:nvPr/>
        </p:nvSpPr>
        <p:spPr>
          <a:xfrm flipH="1">
            <a:off x="5051204" y="2601321"/>
            <a:ext cx="164953" cy="242740"/>
          </a:xfrm>
          <a:custGeom>
            <a:rect b="b" l="l" r="r" t="t"/>
            <a:pathLst>
              <a:path extrusionOk="0" h="195758" w="133027">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8" name="Google Shape;2218;p63"/>
          <p:cNvSpPr/>
          <p:nvPr/>
        </p:nvSpPr>
        <p:spPr>
          <a:xfrm flipH="1">
            <a:off x="5720696" y="3545916"/>
            <a:ext cx="164953" cy="242740"/>
          </a:xfrm>
          <a:custGeom>
            <a:rect b="b" l="l" r="r" t="t"/>
            <a:pathLst>
              <a:path extrusionOk="0" h="195758" w="133027">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9" name="Google Shape;2219;p63"/>
          <p:cNvSpPr/>
          <p:nvPr/>
        </p:nvSpPr>
        <p:spPr>
          <a:xfrm flipH="1">
            <a:off x="5177854" y="2896136"/>
            <a:ext cx="164953" cy="242740"/>
          </a:xfrm>
          <a:custGeom>
            <a:rect b="b" l="l" r="r" t="t"/>
            <a:pathLst>
              <a:path extrusionOk="0" h="195758" w="133027">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0" name="Google Shape;2220;p63"/>
          <p:cNvSpPr/>
          <p:nvPr/>
        </p:nvSpPr>
        <p:spPr>
          <a:xfrm flipH="1">
            <a:off x="5657495" y="3103478"/>
            <a:ext cx="164953" cy="242740"/>
          </a:xfrm>
          <a:custGeom>
            <a:rect b="b" l="l" r="r" t="t"/>
            <a:pathLst>
              <a:path extrusionOk="0" h="195758" w="133027">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1" name="Google Shape;2221;p63"/>
          <p:cNvSpPr/>
          <p:nvPr/>
        </p:nvSpPr>
        <p:spPr>
          <a:xfrm flipH="1">
            <a:off x="6753039" y="3302351"/>
            <a:ext cx="164953" cy="242740"/>
          </a:xfrm>
          <a:custGeom>
            <a:rect b="b" l="l" r="r" t="t"/>
            <a:pathLst>
              <a:path extrusionOk="0" h="195758" w="133027">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2" name="Google Shape;2222;p63"/>
          <p:cNvSpPr/>
          <p:nvPr/>
        </p:nvSpPr>
        <p:spPr>
          <a:xfrm flipH="1">
            <a:off x="6500212" y="2794430"/>
            <a:ext cx="164953" cy="242740"/>
          </a:xfrm>
          <a:custGeom>
            <a:rect b="b" l="l" r="r" t="t"/>
            <a:pathLst>
              <a:path extrusionOk="0" h="195758" w="133027">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3" name="Google Shape;2223;p63"/>
          <p:cNvSpPr/>
          <p:nvPr/>
        </p:nvSpPr>
        <p:spPr>
          <a:xfrm flipH="1">
            <a:off x="6665697" y="2859925"/>
            <a:ext cx="164953" cy="242740"/>
          </a:xfrm>
          <a:custGeom>
            <a:rect b="b" l="l" r="r" t="t"/>
            <a:pathLst>
              <a:path extrusionOk="0" h="195758" w="133027">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4" name="Google Shape;2224;p63"/>
          <p:cNvSpPr/>
          <p:nvPr/>
        </p:nvSpPr>
        <p:spPr>
          <a:xfrm flipH="1">
            <a:off x="7195468" y="2238388"/>
            <a:ext cx="164953" cy="242740"/>
          </a:xfrm>
          <a:custGeom>
            <a:rect b="b" l="l" r="r" t="t"/>
            <a:pathLst>
              <a:path extrusionOk="0" h="195758" w="133027">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5" name="Google Shape;2225;p63"/>
          <p:cNvSpPr/>
          <p:nvPr/>
        </p:nvSpPr>
        <p:spPr>
          <a:xfrm>
            <a:off x="796203" y="2626800"/>
            <a:ext cx="267900" cy="2679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6" name="Google Shape;2226;p63"/>
          <p:cNvSpPr/>
          <p:nvPr/>
        </p:nvSpPr>
        <p:spPr>
          <a:xfrm>
            <a:off x="796203" y="1741800"/>
            <a:ext cx="267900" cy="2679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7" name="Google Shape;2227;p63"/>
          <p:cNvSpPr/>
          <p:nvPr/>
        </p:nvSpPr>
        <p:spPr>
          <a:xfrm>
            <a:off x="796203" y="3551400"/>
            <a:ext cx="267900" cy="2679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8" name="Google Shape;2228;p63"/>
          <p:cNvSpPr/>
          <p:nvPr/>
        </p:nvSpPr>
        <p:spPr>
          <a:xfrm flipH="1">
            <a:off x="7890114" y="3418386"/>
            <a:ext cx="164953" cy="242740"/>
          </a:xfrm>
          <a:custGeom>
            <a:rect b="b" l="l" r="r" t="t"/>
            <a:pathLst>
              <a:path extrusionOk="0" h="195758" w="133027">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2" name="Shape 2232"/>
        <p:cNvGrpSpPr/>
        <p:nvPr/>
      </p:nvGrpSpPr>
      <p:grpSpPr>
        <a:xfrm>
          <a:off x="0" y="0"/>
          <a:ext cx="0" cy="0"/>
          <a:chOff x="0" y="0"/>
          <a:chExt cx="0" cy="0"/>
        </a:xfrm>
      </p:grpSpPr>
      <p:sp>
        <p:nvSpPr>
          <p:cNvPr id="2233" name="Google Shape;2233;p64"/>
          <p:cNvSpPr/>
          <p:nvPr/>
        </p:nvSpPr>
        <p:spPr>
          <a:xfrm>
            <a:off x="3778613" y="1583025"/>
            <a:ext cx="1600200" cy="1600200"/>
          </a:xfrm>
          <a:prstGeom prst="pie">
            <a:avLst>
              <a:gd fmla="val 20155089" name="adj1"/>
              <a:gd fmla="val 16200000" name="adj2"/>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64"/>
          <p:cNvSpPr/>
          <p:nvPr/>
        </p:nvSpPr>
        <p:spPr>
          <a:xfrm>
            <a:off x="6529388" y="1583025"/>
            <a:ext cx="1600200" cy="1600200"/>
          </a:xfrm>
          <a:prstGeom prst="pie">
            <a:avLst>
              <a:gd fmla="val 1888661" name="adj1"/>
              <a:gd fmla="val 16200000" name="adj2"/>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64"/>
          <p:cNvSpPr/>
          <p:nvPr/>
        </p:nvSpPr>
        <p:spPr>
          <a:xfrm>
            <a:off x="4178663" y="1983075"/>
            <a:ext cx="800100" cy="8001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6" name="Google Shape;2236;p64"/>
          <p:cNvSpPr/>
          <p:nvPr/>
        </p:nvSpPr>
        <p:spPr>
          <a:xfrm>
            <a:off x="6929438" y="1983075"/>
            <a:ext cx="800100" cy="8001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 name="Google Shape;2237;p64"/>
          <p:cNvSpPr/>
          <p:nvPr/>
        </p:nvSpPr>
        <p:spPr>
          <a:xfrm>
            <a:off x="949688" y="1583025"/>
            <a:ext cx="1600200" cy="1600200"/>
          </a:xfrm>
          <a:prstGeom prst="pie">
            <a:avLst>
              <a:gd fmla="val 5995752" name="adj1"/>
              <a:gd fmla="val 16200000" name="adj2"/>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 name="Google Shape;2238;p64"/>
          <p:cNvSpPr/>
          <p:nvPr/>
        </p:nvSpPr>
        <p:spPr>
          <a:xfrm>
            <a:off x="1349738" y="1983075"/>
            <a:ext cx="800100" cy="8001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9" name="Google Shape;2239;p64"/>
          <p:cNvSpPr txBox="1"/>
          <p:nvPr>
            <p:ph type="title"/>
          </p:nvPr>
        </p:nvSpPr>
        <p:spPr>
          <a:xfrm>
            <a:off x="1727550" y="540000"/>
            <a:ext cx="5688900" cy="606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These Are Percentages</a:t>
            </a:r>
            <a:endParaRPr/>
          </a:p>
        </p:txBody>
      </p:sp>
      <p:sp>
        <p:nvSpPr>
          <p:cNvPr id="2240" name="Google Shape;2240;p64"/>
          <p:cNvSpPr txBox="1"/>
          <p:nvPr>
            <p:ph idx="4294967295" type="subTitle"/>
          </p:nvPr>
        </p:nvSpPr>
        <p:spPr>
          <a:xfrm>
            <a:off x="949675" y="3536656"/>
            <a:ext cx="1600200" cy="30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2"/>
                </a:solidFill>
                <a:latin typeface="Work Sans"/>
                <a:ea typeface="Work Sans"/>
                <a:cs typeface="Work Sans"/>
                <a:sym typeface="Work Sans"/>
              </a:rPr>
              <a:t>Mercury</a:t>
            </a:r>
            <a:endParaRPr b="1">
              <a:solidFill>
                <a:schemeClr val="dk2"/>
              </a:solidFill>
              <a:latin typeface="Work Sans"/>
              <a:ea typeface="Work Sans"/>
              <a:cs typeface="Work Sans"/>
              <a:sym typeface="Work Sans"/>
            </a:endParaRPr>
          </a:p>
        </p:txBody>
      </p:sp>
      <p:sp>
        <p:nvSpPr>
          <p:cNvPr id="2241" name="Google Shape;2241;p64"/>
          <p:cNvSpPr txBox="1"/>
          <p:nvPr>
            <p:ph idx="4294967295" type="subTitle"/>
          </p:nvPr>
        </p:nvSpPr>
        <p:spPr>
          <a:xfrm>
            <a:off x="3778613" y="3536656"/>
            <a:ext cx="1600200" cy="30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2"/>
                </a:solidFill>
                <a:latin typeface="Work Sans"/>
                <a:ea typeface="Work Sans"/>
                <a:cs typeface="Work Sans"/>
                <a:sym typeface="Work Sans"/>
              </a:rPr>
              <a:t>Mars</a:t>
            </a:r>
            <a:endParaRPr b="1">
              <a:solidFill>
                <a:schemeClr val="dk2"/>
              </a:solidFill>
              <a:latin typeface="Work Sans"/>
              <a:ea typeface="Work Sans"/>
              <a:cs typeface="Work Sans"/>
              <a:sym typeface="Work Sans"/>
            </a:endParaRPr>
          </a:p>
        </p:txBody>
      </p:sp>
      <p:sp>
        <p:nvSpPr>
          <p:cNvPr id="2242" name="Google Shape;2242;p64"/>
          <p:cNvSpPr txBox="1"/>
          <p:nvPr>
            <p:ph idx="4294967295" type="subTitle"/>
          </p:nvPr>
        </p:nvSpPr>
        <p:spPr>
          <a:xfrm>
            <a:off x="6529381" y="3536656"/>
            <a:ext cx="1600200" cy="30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2"/>
                </a:solidFill>
                <a:latin typeface="Work Sans"/>
                <a:ea typeface="Work Sans"/>
                <a:cs typeface="Work Sans"/>
                <a:sym typeface="Work Sans"/>
              </a:rPr>
              <a:t>Saturn</a:t>
            </a:r>
            <a:endParaRPr b="1">
              <a:solidFill>
                <a:schemeClr val="dk2"/>
              </a:solidFill>
              <a:latin typeface="Work Sans"/>
              <a:ea typeface="Work Sans"/>
              <a:cs typeface="Work Sans"/>
              <a:sym typeface="Work Sans"/>
            </a:endParaRPr>
          </a:p>
        </p:txBody>
      </p:sp>
      <p:sp>
        <p:nvSpPr>
          <p:cNvPr id="2243" name="Google Shape;2243;p64"/>
          <p:cNvSpPr txBox="1"/>
          <p:nvPr>
            <p:ph idx="4294967295" type="title"/>
          </p:nvPr>
        </p:nvSpPr>
        <p:spPr>
          <a:xfrm>
            <a:off x="1108538" y="2186600"/>
            <a:ext cx="1282500" cy="37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200">
                <a:solidFill>
                  <a:schemeClr val="lt2"/>
                </a:solidFill>
              </a:rPr>
              <a:t>45%</a:t>
            </a:r>
            <a:endParaRPr sz="2200">
              <a:solidFill>
                <a:schemeClr val="lt2"/>
              </a:solidFill>
            </a:endParaRPr>
          </a:p>
        </p:txBody>
      </p:sp>
      <p:sp>
        <p:nvSpPr>
          <p:cNvPr id="2244" name="Google Shape;2244;p64"/>
          <p:cNvSpPr txBox="1"/>
          <p:nvPr>
            <p:ph idx="4294967295" type="title"/>
          </p:nvPr>
        </p:nvSpPr>
        <p:spPr>
          <a:xfrm>
            <a:off x="3937463" y="2186600"/>
            <a:ext cx="1282500" cy="37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200">
                <a:solidFill>
                  <a:schemeClr val="lt2"/>
                </a:solidFill>
              </a:rPr>
              <a:t>80%</a:t>
            </a:r>
            <a:endParaRPr sz="2200">
              <a:solidFill>
                <a:schemeClr val="lt2"/>
              </a:solidFill>
            </a:endParaRPr>
          </a:p>
        </p:txBody>
      </p:sp>
      <p:sp>
        <p:nvSpPr>
          <p:cNvPr id="2245" name="Google Shape;2245;p64"/>
          <p:cNvSpPr txBox="1"/>
          <p:nvPr>
            <p:ph idx="4294967295" type="title"/>
          </p:nvPr>
        </p:nvSpPr>
        <p:spPr>
          <a:xfrm>
            <a:off x="6688238" y="2186600"/>
            <a:ext cx="1282500" cy="37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200">
                <a:solidFill>
                  <a:schemeClr val="lt2"/>
                </a:solidFill>
              </a:rPr>
              <a:t>60%</a:t>
            </a:r>
            <a:endParaRPr sz="2200">
              <a:solidFill>
                <a:schemeClr val="lt2"/>
              </a:solidFill>
            </a:endParaRPr>
          </a:p>
        </p:txBody>
      </p:sp>
      <p:sp>
        <p:nvSpPr>
          <p:cNvPr id="2246" name="Google Shape;2246;p64"/>
          <p:cNvSpPr/>
          <p:nvPr/>
        </p:nvSpPr>
        <p:spPr>
          <a:xfrm rot="-5400000">
            <a:off x="1269895" y="2964931"/>
            <a:ext cx="916973" cy="128013"/>
          </a:xfrm>
          <a:custGeom>
            <a:rect b="b" l="l" r="r" t="t"/>
            <a:pathLst>
              <a:path extrusionOk="0" h="5309" w="45780">
                <a:moveTo>
                  <a:pt x="2674" y="1"/>
                </a:moveTo>
                <a:cubicBezTo>
                  <a:pt x="2136" y="1"/>
                  <a:pt x="1593" y="696"/>
                  <a:pt x="1239" y="1040"/>
                </a:cubicBezTo>
                <a:cubicBezTo>
                  <a:pt x="905" y="1350"/>
                  <a:pt x="560" y="1659"/>
                  <a:pt x="286" y="2004"/>
                </a:cubicBezTo>
                <a:cubicBezTo>
                  <a:pt x="131" y="2183"/>
                  <a:pt x="0" y="2350"/>
                  <a:pt x="0" y="2600"/>
                </a:cubicBezTo>
                <a:cubicBezTo>
                  <a:pt x="0" y="2945"/>
                  <a:pt x="357" y="3266"/>
                  <a:pt x="584" y="3540"/>
                </a:cubicBezTo>
                <a:cubicBezTo>
                  <a:pt x="1108" y="4147"/>
                  <a:pt x="1667" y="4814"/>
                  <a:pt x="2370" y="5255"/>
                </a:cubicBezTo>
                <a:cubicBezTo>
                  <a:pt x="2424" y="5292"/>
                  <a:pt x="2485" y="5308"/>
                  <a:pt x="2546" y="5308"/>
                </a:cubicBezTo>
                <a:cubicBezTo>
                  <a:pt x="2781" y="5308"/>
                  <a:pt x="3024" y="5067"/>
                  <a:pt x="2929" y="4802"/>
                </a:cubicBezTo>
                <a:cubicBezTo>
                  <a:pt x="2739" y="4255"/>
                  <a:pt x="2429" y="3743"/>
                  <a:pt x="2072" y="3266"/>
                </a:cubicBezTo>
                <a:cubicBezTo>
                  <a:pt x="2536" y="3255"/>
                  <a:pt x="2977" y="3219"/>
                  <a:pt x="3429" y="3207"/>
                </a:cubicBezTo>
                <a:cubicBezTo>
                  <a:pt x="4441" y="3183"/>
                  <a:pt x="38434" y="3171"/>
                  <a:pt x="39446" y="3124"/>
                </a:cubicBezTo>
                <a:cubicBezTo>
                  <a:pt x="40458" y="3088"/>
                  <a:pt x="41470" y="3064"/>
                  <a:pt x="42482" y="3016"/>
                </a:cubicBezTo>
                <a:cubicBezTo>
                  <a:pt x="43446" y="2969"/>
                  <a:pt x="44399" y="2874"/>
                  <a:pt x="45351" y="2766"/>
                </a:cubicBezTo>
                <a:cubicBezTo>
                  <a:pt x="45768" y="2719"/>
                  <a:pt x="45780" y="2123"/>
                  <a:pt x="45351" y="2100"/>
                </a:cubicBezTo>
                <a:cubicBezTo>
                  <a:pt x="44387" y="2040"/>
                  <a:pt x="43446" y="1945"/>
                  <a:pt x="42482" y="1933"/>
                </a:cubicBezTo>
                <a:cubicBezTo>
                  <a:pt x="41470" y="1909"/>
                  <a:pt x="40458" y="1897"/>
                  <a:pt x="39446" y="1897"/>
                </a:cubicBezTo>
                <a:cubicBezTo>
                  <a:pt x="38434" y="1897"/>
                  <a:pt x="4441" y="1885"/>
                  <a:pt x="3429" y="1885"/>
                </a:cubicBezTo>
                <a:cubicBezTo>
                  <a:pt x="3084" y="1885"/>
                  <a:pt x="2739" y="1873"/>
                  <a:pt x="2382" y="1873"/>
                </a:cubicBezTo>
                <a:cubicBezTo>
                  <a:pt x="2810" y="1516"/>
                  <a:pt x="3322" y="1111"/>
                  <a:pt x="3334" y="599"/>
                </a:cubicBezTo>
                <a:cubicBezTo>
                  <a:pt x="3346" y="266"/>
                  <a:pt x="3048" y="40"/>
                  <a:pt x="2739" y="4"/>
                </a:cubicBezTo>
                <a:cubicBezTo>
                  <a:pt x="2717" y="2"/>
                  <a:pt x="2696" y="1"/>
                  <a:pt x="26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 name="Google Shape;2247;p64"/>
          <p:cNvSpPr/>
          <p:nvPr/>
        </p:nvSpPr>
        <p:spPr>
          <a:xfrm rot="-5400000">
            <a:off x="4098836" y="2964931"/>
            <a:ext cx="916973" cy="128013"/>
          </a:xfrm>
          <a:custGeom>
            <a:rect b="b" l="l" r="r" t="t"/>
            <a:pathLst>
              <a:path extrusionOk="0" h="5309" w="45780">
                <a:moveTo>
                  <a:pt x="2674" y="1"/>
                </a:moveTo>
                <a:cubicBezTo>
                  <a:pt x="2136" y="1"/>
                  <a:pt x="1593" y="696"/>
                  <a:pt x="1239" y="1040"/>
                </a:cubicBezTo>
                <a:cubicBezTo>
                  <a:pt x="905" y="1350"/>
                  <a:pt x="560" y="1659"/>
                  <a:pt x="286" y="2004"/>
                </a:cubicBezTo>
                <a:cubicBezTo>
                  <a:pt x="131" y="2183"/>
                  <a:pt x="0" y="2350"/>
                  <a:pt x="0" y="2600"/>
                </a:cubicBezTo>
                <a:cubicBezTo>
                  <a:pt x="0" y="2945"/>
                  <a:pt x="357" y="3266"/>
                  <a:pt x="584" y="3540"/>
                </a:cubicBezTo>
                <a:cubicBezTo>
                  <a:pt x="1108" y="4147"/>
                  <a:pt x="1667" y="4814"/>
                  <a:pt x="2370" y="5255"/>
                </a:cubicBezTo>
                <a:cubicBezTo>
                  <a:pt x="2424" y="5292"/>
                  <a:pt x="2485" y="5308"/>
                  <a:pt x="2546" y="5308"/>
                </a:cubicBezTo>
                <a:cubicBezTo>
                  <a:pt x="2781" y="5308"/>
                  <a:pt x="3024" y="5067"/>
                  <a:pt x="2929" y="4802"/>
                </a:cubicBezTo>
                <a:cubicBezTo>
                  <a:pt x="2739" y="4255"/>
                  <a:pt x="2429" y="3743"/>
                  <a:pt x="2072" y="3266"/>
                </a:cubicBezTo>
                <a:cubicBezTo>
                  <a:pt x="2536" y="3255"/>
                  <a:pt x="2977" y="3219"/>
                  <a:pt x="3429" y="3207"/>
                </a:cubicBezTo>
                <a:cubicBezTo>
                  <a:pt x="4441" y="3183"/>
                  <a:pt x="38434" y="3171"/>
                  <a:pt x="39446" y="3124"/>
                </a:cubicBezTo>
                <a:cubicBezTo>
                  <a:pt x="40458" y="3088"/>
                  <a:pt x="41470" y="3064"/>
                  <a:pt x="42482" y="3016"/>
                </a:cubicBezTo>
                <a:cubicBezTo>
                  <a:pt x="43446" y="2969"/>
                  <a:pt x="44399" y="2874"/>
                  <a:pt x="45351" y="2766"/>
                </a:cubicBezTo>
                <a:cubicBezTo>
                  <a:pt x="45768" y="2719"/>
                  <a:pt x="45780" y="2123"/>
                  <a:pt x="45351" y="2100"/>
                </a:cubicBezTo>
                <a:cubicBezTo>
                  <a:pt x="44387" y="2040"/>
                  <a:pt x="43446" y="1945"/>
                  <a:pt x="42482" y="1933"/>
                </a:cubicBezTo>
                <a:cubicBezTo>
                  <a:pt x="41470" y="1909"/>
                  <a:pt x="40458" y="1897"/>
                  <a:pt x="39446" y="1897"/>
                </a:cubicBezTo>
                <a:cubicBezTo>
                  <a:pt x="38434" y="1897"/>
                  <a:pt x="4441" y="1885"/>
                  <a:pt x="3429" y="1885"/>
                </a:cubicBezTo>
                <a:cubicBezTo>
                  <a:pt x="3084" y="1885"/>
                  <a:pt x="2739" y="1873"/>
                  <a:pt x="2382" y="1873"/>
                </a:cubicBezTo>
                <a:cubicBezTo>
                  <a:pt x="2810" y="1516"/>
                  <a:pt x="3322" y="1111"/>
                  <a:pt x="3334" y="599"/>
                </a:cubicBezTo>
                <a:cubicBezTo>
                  <a:pt x="3346" y="266"/>
                  <a:pt x="3048" y="40"/>
                  <a:pt x="2739" y="4"/>
                </a:cubicBezTo>
                <a:cubicBezTo>
                  <a:pt x="2717" y="2"/>
                  <a:pt x="2696" y="1"/>
                  <a:pt x="26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64"/>
          <p:cNvSpPr/>
          <p:nvPr/>
        </p:nvSpPr>
        <p:spPr>
          <a:xfrm rot="-5400000">
            <a:off x="6849615" y="2964931"/>
            <a:ext cx="916973" cy="128013"/>
          </a:xfrm>
          <a:custGeom>
            <a:rect b="b" l="l" r="r" t="t"/>
            <a:pathLst>
              <a:path extrusionOk="0" h="5309" w="45780">
                <a:moveTo>
                  <a:pt x="2674" y="1"/>
                </a:moveTo>
                <a:cubicBezTo>
                  <a:pt x="2136" y="1"/>
                  <a:pt x="1593" y="696"/>
                  <a:pt x="1239" y="1040"/>
                </a:cubicBezTo>
                <a:cubicBezTo>
                  <a:pt x="905" y="1350"/>
                  <a:pt x="560" y="1659"/>
                  <a:pt x="286" y="2004"/>
                </a:cubicBezTo>
                <a:cubicBezTo>
                  <a:pt x="131" y="2183"/>
                  <a:pt x="0" y="2350"/>
                  <a:pt x="0" y="2600"/>
                </a:cubicBezTo>
                <a:cubicBezTo>
                  <a:pt x="0" y="2945"/>
                  <a:pt x="357" y="3266"/>
                  <a:pt x="584" y="3540"/>
                </a:cubicBezTo>
                <a:cubicBezTo>
                  <a:pt x="1108" y="4147"/>
                  <a:pt x="1667" y="4814"/>
                  <a:pt x="2370" y="5255"/>
                </a:cubicBezTo>
                <a:cubicBezTo>
                  <a:pt x="2424" y="5292"/>
                  <a:pt x="2485" y="5308"/>
                  <a:pt x="2546" y="5308"/>
                </a:cubicBezTo>
                <a:cubicBezTo>
                  <a:pt x="2781" y="5308"/>
                  <a:pt x="3024" y="5067"/>
                  <a:pt x="2929" y="4802"/>
                </a:cubicBezTo>
                <a:cubicBezTo>
                  <a:pt x="2739" y="4255"/>
                  <a:pt x="2429" y="3743"/>
                  <a:pt x="2072" y="3266"/>
                </a:cubicBezTo>
                <a:cubicBezTo>
                  <a:pt x="2536" y="3255"/>
                  <a:pt x="2977" y="3219"/>
                  <a:pt x="3429" y="3207"/>
                </a:cubicBezTo>
                <a:cubicBezTo>
                  <a:pt x="4441" y="3183"/>
                  <a:pt x="38434" y="3171"/>
                  <a:pt x="39446" y="3124"/>
                </a:cubicBezTo>
                <a:cubicBezTo>
                  <a:pt x="40458" y="3088"/>
                  <a:pt x="41470" y="3064"/>
                  <a:pt x="42482" y="3016"/>
                </a:cubicBezTo>
                <a:cubicBezTo>
                  <a:pt x="43446" y="2969"/>
                  <a:pt x="44399" y="2874"/>
                  <a:pt x="45351" y="2766"/>
                </a:cubicBezTo>
                <a:cubicBezTo>
                  <a:pt x="45768" y="2719"/>
                  <a:pt x="45780" y="2123"/>
                  <a:pt x="45351" y="2100"/>
                </a:cubicBezTo>
                <a:cubicBezTo>
                  <a:pt x="44387" y="2040"/>
                  <a:pt x="43446" y="1945"/>
                  <a:pt x="42482" y="1933"/>
                </a:cubicBezTo>
                <a:cubicBezTo>
                  <a:pt x="41470" y="1909"/>
                  <a:pt x="40458" y="1897"/>
                  <a:pt x="39446" y="1897"/>
                </a:cubicBezTo>
                <a:cubicBezTo>
                  <a:pt x="38434" y="1897"/>
                  <a:pt x="4441" y="1885"/>
                  <a:pt x="3429" y="1885"/>
                </a:cubicBezTo>
                <a:cubicBezTo>
                  <a:pt x="3084" y="1885"/>
                  <a:pt x="2739" y="1873"/>
                  <a:pt x="2382" y="1873"/>
                </a:cubicBezTo>
                <a:cubicBezTo>
                  <a:pt x="2810" y="1516"/>
                  <a:pt x="3322" y="1111"/>
                  <a:pt x="3334" y="599"/>
                </a:cubicBezTo>
                <a:cubicBezTo>
                  <a:pt x="3346" y="266"/>
                  <a:pt x="3048" y="40"/>
                  <a:pt x="2739" y="4"/>
                </a:cubicBezTo>
                <a:cubicBezTo>
                  <a:pt x="2717" y="2"/>
                  <a:pt x="2696" y="1"/>
                  <a:pt x="26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 name="Google Shape;2249;p64"/>
          <p:cNvSpPr txBox="1"/>
          <p:nvPr>
            <p:ph idx="4294967295" type="subTitle"/>
          </p:nvPr>
        </p:nvSpPr>
        <p:spPr>
          <a:xfrm>
            <a:off x="3484200" y="3795088"/>
            <a:ext cx="2175600" cy="616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400"/>
              <a:t>Despite being red, Mars is a cold place</a:t>
            </a:r>
            <a:endParaRPr sz="1400"/>
          </a:p>
        </p:txBody>
      </p:sp>
      <p:sp>
        <p:nvSpPr>
          <p:cNvPr id="2250" name="Google Shape;2250;p64"/>
          <p:cNvSpPr txBox="1"/>
          <p:nvPr>
            <p:ph idx="4294967295" type="subTitle"/>
          </p:nvPr>
        </p:nvSpPr>
        <p:spPr>
          <a:xfrm>
            <a:off x="6241687" y="3795088"/>
            <a:ext cx="2175600" cy="616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400"/>
              <a:t>Saturn is the ringed one and a gas giant</a:t>
            </a:r>
            <a:endParaRPr sz="1400"/>
          </a:p>
        </p:txBody>
      </p:sp>
      <p:sp>
        <p:nvSpPr>
          <p:cNvPr id="2251" name="Google Shape;2251;p64"/>
          <p:cNvSpPr txBox="1"/>
          <p:nvPr>
            <p:ph idx="4294967295" type="subTitle"/>
          </p:nvPr>
        </p:nvSpPr>
        <p:spPr>
          <a:xfrm>
            <a:off x="726713" y="3795088"/>
            <a:ext cx="2175600" cy="616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400"/>
              <a:t>Mercury is the closest planet to the Sun</a:t>
            </a:r>
            <a:endParaRPr sz="14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5" name="Shape 2255"/>
        <p:cNvGrpSpPr/>
        <p:nvPr/>
      </p:nvGrpSpPr>
      <p:grpSpPr>
        <a:xfrm>
          <a:off x="0" y="0"/>
          <a:ext cx="0" cy="0"/>
          <a:chOff x="0" y="0"/>
          <a:chExt cx="0" cy="0"/>
        </a:xfrm>
      </p:grpSpPr>
      <p:sp>
        <p:nvSpPr>
          <p:cNvPr id="2256" name="Google Shape;2256;p65"/>
          <p:cNvSpPr txBox="1"/>
          <p:nvPr>
            <p:ph type="title"/>
          </p:nvPr>
        </p:nvSpPr>
        <p:spPr>
          <a:xfrm>
            <a:off x="720000" y="435223"/>
            <a:ext cx="3560100" cy="1311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This Text Seems to Be Important</a:t>
            </a:r>
            <a:endParaRPr/>
          </a:p>
        </p:txBody>
      </p:sp>
      <p:sp>
        <p:nvSpPr>
          <p:cNvPr id="2257" name="Google Shape;2257;p65"/>
          <p:cNvSpPr txBox="1"/>
          <p:nvPr>
            <p:ph idx="1" type="subTitle"/>
          </p:nvPr>
        </p:nvSpPr>
        <p:spPr>
          <a:xfrm>
            <a:off x="720000" y="1854325"/>
            <a:ext cx="3355200" cy="1311300"/>
          </a:xfrm>
          <a:prstGeom prst="rect">
            <a:avLst/>
          </a:prstGeom>
        </p:spPr>
        <p:txBody>
          <a:bodyPr anchorCtr="0" anchor="ctr" bIns="91425" lIns="91425" spcFirstLastPara="1" rIns="91425" wrap="square" tIns="91425">
            <a:noAutofit/>
          </a:bodyPr>
          <a:lstStyle/>
          <a:p>
            <a:pPr indent="0" lvl="0" marL="0" rtl="0" algn="l">
              <a:spcBef>
                <a:spcPts val="0"/>
              </a:spcBef>
              <a:spcAft>
                <a:spcPts val="1600"/>
              </a:spcAft>
              <a:buNone/>
            </a:pPr>
            <a:r>
              <a:rPr lang="en" sz="1600"/>
              <a:t>Mercury is the closest planet to the Sun and the smallest one in the Solar </a:t>
            </a:r>
            <a:r>
              <a:rPr lang="en" sz="1600"/>
              <a:t>System—it’s</a:t>
            </a:r>
            <a:r>
              <a:rPr lang="en" sz="1600"/>
              <a:t> only a bit larger than </a:t>
            </a:r>
            <a:r>
              <a:rPr lang="en"/>
              <a:t>the </a:t>
            </a:r>
            <a:r>
              <a:rPr lang="en" sz="1600"/>
              <a:t>Moon</a:t>
            </a:r>
            <a:endParaRPr sz="1600"/>
          </a:p>
        </p:txBody>
      </p:sp>
      <p:grpSp>
        <p:nvGrpSpPr>
          <p:cNvPr id="2258" name="Google Shape;2258;p65"/>
          <p:cNvGrpSpPr/>
          <p:nvPr/>
        </p:nvGrpSpPr>
        <p:grpSpPr>
          <a:xfrm>
            <a:off x="4075350" y="966875"/>
            <a:ext cx="5916550" cy="3883825"/>
            <a:chOff x="820950" y="966875"/>
            <a:chExt cx="5916550" cy="3883825"/>
          </a:xfrm>
        </p:grpSpPr>
        <p:sp>
          <p:nvSpPr>
            <p:cNvPr id="2259" name="Google Shape;2259;p65"/>
            <p:cNvSpPr/>
            <p:nvPr/>
          </p:nvSpPr>
          <p:spPr>
            <a:xfrm>
              <a:off x="2377975" y="966875"/>
              <a:ext cx="822975" cy="553225"/>
            </a:xfrm>
            <a:custGeom>
              <a:rect b="b" l="l" r="r" t="t"/>
              <a:pathLst>
                <a:path extrusionOk="0" h="22129" w="32919">
                  <a:moveTo>
                    <a:pt x="32919" y="0"/>
                  </a:moveTo>
                  <a:lnTo>
                    <a:pt x="0" y="152"/>
                  </a:lnTo>
                  <a:lnTo>
                    <a:pt x="1155" y="22128"/>
                  </a:lnTo>
                  <a:lnTo>
                    <a:pt x="32919" y="22128"/>
                  </a:lnTo>
                  <a:lnTo>
                    <a:pt x="3291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 name="Google Shape;2260;p65"/>
            <p:cNvSpPr/>
            <p:nvPr/>
          </p:nvSpPr>
          <p:spPr>
            <a:xfrm>
              <a:off x="2377975" y="970675"/>
              <a:ext cx="794100" cy="547900"/>
            </a:xfrm>
            <a:custGeom>
              <a:rect b="b" l="l" r="r" t="t"/>
              <a:pathLst>
                <a:path extrusionOk="0" h="21916" w="31764">
                  <a:moveTo>
                    <a:pt x="0" y="0"/>
                  </a:moveTo>
                  <a:lnTo>
                    <a:pt x="0" y="21915"/>
                  </a:lnTo>
                  <a:lnTo>
                    <a:pt x="31764" y="21915"/>
                  </a:lnTo>
                  <a:lnTo>
                    <a:pt x="3176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1" name="Google Shape;2261;p65"/>
            <p:cNvSpPr/>
            <p:nvPr/>
          </p:nvSpPr>
          <p:spPr>
            <a:xfrm>
              <a:off x="2374175" y="966875"/>
              <a:ext cx="801700" cy="555500"/>
            </a:xfrm>
            <a:custGeom>
              <a:rect b="b" l="l" r="r" t="t"/>
              <a:pathLst>
                <a:path extrusionOk="0" h="22220" w="32068">
                  <a:moveTo>
                    <a:pt x="31794" y="304"/>
                  </a:moveTo>
                  <a:lnTo>
                    <a:pt x="31794" y="21916"/>
                  </a:lnTo>
                  <a:lnTo>
                    <a:pt x="304" y="21916"/>
                  </a:lnTo>
                  <a:lnTo>
                    <a:pt x="304" y="304"/>
                  </a:lnTo>
                  <a:close/>
                  <a:moveTo>
                    <a:pt x="0" y="0"/>
                  </a:moveTo>
                  <a:lnTo>
                    <a:pt x="0" y="22219"/>
                  </a:lnTo>
                  <a:lnTo>
                    <a:pt x="32068" y="22219"/>
                  </a:lnTo>
                  <a:lnTo>
                    <a:pt x="32068" y="0"/>
                  </a:ln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 name="Google Shape;2262;p65"/>
            <p:cNvSpPr/>
            <p:nvPr/>
          </p:nvSpPr>
          <p:spPr>
            <a:xfrm>
              <a:off x="2463850" y="1038300"/>
              <a:ext cx="622375" cy="411875"/>
            </a:xfrm>
            <a:custGeom>
              <a:rect b="b" l="l" r="r" t="t"/>
              <a:pathLst>
                <a:path extrusionOk="0" h="16475" w="24895">
                  <a:moveTo>
                    <a:pt x="0" y="0"/>
                  </a:moveTo>
                  <a:lnTo>
                    <a:pt x="0" y="16475"/>
                  </a:lnTo>
                  <a:lnTo>
                    <a:pt x="24894" y="16475"/>
                  </a:lnTo>
                  <a:lnTo>
                    <a:pt x="2489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 name="Google Shape;2263;p65"/>
            <p:cNvSpPr/>
            <p:nvPr/>
          </p:nvSpPr>
          <p:spPr>
            <a:xfrm>
              <a:off x="2460800" y="1036775"/>
              <a:ext cx="626175" cy="414925"/>
            </a:xfrm>
            <a:custGeom>
              <a:rect b="b" l="l" r="r" t="t"/>
              <a:pathLst>
                <a:path extrusionOk="0" h="16597" w="25047">
                  <a:moveTo>
                    <a:pt x="0" y="1"/>
                  </a:moveTo>
                  <a:lnTo>
                    <a:pt x="0" y="61"/>
                  </a:lnTo>
                  <a:lnTo>
                    <a:pt x="0" y="16536"/>
                  </a:lnTo>
                  <a:lnTo>
                    <a:pt x="0" y="16597"/>
                  </a:lnTo>
                  <a:lnTo>
                    <a:pt x="25046" y="16597"/>
                  </a:lnTo>
                  <a:lnTo>
                    <a:pt x="25046" y="16536"/>
                  </a:lnTo>
                  <a:cubicBezTo>
                    <a:pt x="25016" y="11521"/>
                    <a:pt x="25016" y="7387"/>
                    <a:pt x="25016" y="4530"/>
                  </a:cubicBezTo>
                  <a:cubicBezTo>
                    <a:pt x="24986" y="3101"/>
                    <a:pt x="24986" y="1976"/>
                    <a:pt x="24986" y="1217"/>
                  </a:cubicBezTo>
                  <a:lnTo>
                    <a:pt x="24986" y="1247"/>
                  </a:lnTo>
                  <a:lnTo>
                    <a:pt x="24986" y="4560"/>
                  </a:lnTo>
                  <a:cubicBezTo>
                    <a:pt x="24986" y="7406"/>
                    <a:pt x="24956" y="11487"/>
                    <a:pt x="24955" y="16475"/>
                  </a:cubicBezTo>
                  <a:lnTo>
                    <a:pt x="213" y="16475"/>
                  </a:lnTo>
                  <a:lnTo>
                    <a:pt x="213" y="152"/>
                  </a:lnTo>
                  <a:lnTo>
                    <a:pt x="213" y="152"/>
                  </a:lnTo>
                  <a:lnTo>
                    <a:pt x="18055" y="61"/>
                  </a:lnTo>
                  <a:lnTo>
                    <a:pt x="23162" y="61"/>
                  </a:lnTo>
                  <a:lnTo>
                    <a:pt x="18055" y="31"/>
                  </a:lnTo>
                  <a:lnTo>
                    <a:pt x="61" y="1"/>
                  </a:ln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 name="Google Shape;2264;p65"/>
            <p:cNvSpPr/>
            <p:nvPr/>
          </p:nvSpPr>
          <p:spPr>
            <a:xfrm>
              <a:off x="2377975" y="969150"/>
              <a:ext cx="85900" cy="69175"/>
            </a:xfrm>
            <a:custGeom>
              <a:rect b="b" l="l" r="r" t="t"/>
              <a:pathLst>
                <a:path extrusionOk="0" h="2767" w="3436">
                  <a:moveTo>
                    <a:pt x="0" y="0"/>
                  </a:moveTo>
                  <a:lnTo>
                    <a:pt x="0" y="0"/>
                  </a:lnTo>
                  <a:cubicBezTo>
                    <a:pt x="547" y="517"/>
                    <a:pt x="1095" y="973"/>
                    <a:pt x="1702" y="1429"/>
                  </a:cubicBezTo>
                  <a:cubicBezTo>
                    <a:pt x="2250" y="1915"/>
                    <a:pt x="2827" y="2341"/>
                    <a:pt x="3435" y="2766"/>
                  </a:cubicBezTo>
                  <a:cubicBezTo>
                    <a:pt x="3313" y="2615"/>
                    <a:pt x="3161" y="2463"/>
                    <a:pt x="2979" y="2311"/>
                  </a:cubicBezTo>
                  <a:cubicBezTo>
                    <a:pt x="2706" y="2067"/>
                    <a:pt x="2280" y="1672"/>
                    <a:pt x="1794" y="1308"/>
                  </a:cubicBezTo>
                  <a:cubicBezTo>
                    <a:pt x="1307" y="912"/>
                    <a:pt x="882" y="578"/>
                    <a:pt x="547" y="335"/>
                  </a:cubicBezTo>
                  <a:cubicBezTo>
                    <a:pt x="395" y="213"/>
                    <a:pt x="183" y="92"/>
                    <a:pt x="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65"/>
            <p:cNvSpPr/>
            <p:nvPr/>
          </p:nvSpPr>
          <p:spPr>
            <a:xfrm>
              <a:off x="3086200" y="970675"/>
              <a:ext cx="86650" cy="67650"/>
            </a:xfrm>
            <a:custGeom>
              <a:rect b="b" l="l" r="r" t="t"/>
              <a:pathLst>
                <a:path extrusionOk="0" h="2706" w="3466">
                  <a:moveTo>
                    <a:pt x="3465" y="0"/>
                  </a:moveTo>
                  <a:lnTo>
                    <a:pt x="3465" y="0"/>
                  </a:lnTo>
                  <a:cubicBezTo>
                    <a:pt x="2827" y="395"/>
                    <a:pt x="2249" y="821"/>
                    <a:pt x="1672" y="1307"/>
                  </a:cubicBezTo>
                  <a:cubicBezTo>
                    <a:pt x="1094" y="1733"/>
                    <a:pt x="517" y="2189"/>
                    <a:pt x="0" y="2705"/>
                  </a:cubicBezTo>
                  <a:cubicBezTo>
                    <a:pt x="638" y="2341"/>
                    <a:pt x="1216" y="1885"/>
                    <a:pt x="1793" y="1429"/>
                  </a:cubicBezTo>
                  <a:cubicBezTo>
                    <a:pt x="2371" y="973"/>
                    <a:pt x="2918" y="517"/>
                    <a:pt x="34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 name="Google Shape;2266;p65"/>
            <p:cNvSpPr/>
            <p:nvPr/>
          </p:nvSpPr>
          <p:spPr>
            <a:xfrm>
              <a:off x="3083150" y="1447125"/>
              <a:ext cx="88925" cy="71450"/>
            </a:xfrm>
            <a:custGeom>
              <a:rect b="b" l="l" r="r" t="t"/>
              <a:pathLst>
                <a:path extrusionOk="0" h="2858" w="3557">
                  <a:moveTo>
                    <a:pt x="3557" y="2857"/>
                  </a:moveTo>
                  <a:lnTo>
                    <a:pt x="1" y="0"/>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7" name="Google Shape;2267;p65"/>
            <p:cNvSpPr/>
            <p:nvPr/>
          </p:nvSpPr>
          <p:spPr>
            <a:xfrm>
              <a:off x="3083150" y="1447125"/>
              <a:ext cx="88925" cy="71450"/>
            </a:xfrm>
            <a:custGeom>
              <a:rect b="b" l="l" r="r" t="t"/>
              <a:pathLst>
                <a:path extrusionOk="0" h="2858" w="3557">
                  <a:moveTo>
                    <a:pt x="1" y="0"/>
                  </a:moveTo>
                  <a:lnTo>
                    <a:pt x="1" y="0"/>
                  </a:lnTo>
                  <a:cubicBezTo>
                    <a:pt x="548" y="517"/>
                    <a:pt x="1125" y="1034"/>
                    <a:pt x="1733" y="1490"/>
                  </a:cubicBezTo>
                  <a:cubicBezTo>
                    <a:pt x="2311" y="1976"/>
                    <a:pt x="2919" y="2432"/>
                    <a:pt x="3557" y="2857"/>
                  </a:cubicBezTo>
                  <a:cubicBezTo>
                    <a:pt x="3010" y="2310"/>
                    <a:pt x="2432" y="1824"/>
                    <a:pt x="1824" y="1368"/>
                  </a:cubicBezTo>
                  <a:cubicBezTo>
                    <a:pt x="1247" y="851"/>
                    <a:pt x="639" y="395"/>
                    <a:pt x="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8" name="Google Shape;2268;p65"/>
            <p:cNvSpPr/>
            <p:nvPr/>
          </p:nvSpPr>
          <p:spPr>
            <a:xfrm>
              <a:off x="2377975" y="1450925"/>
              <a:ext cx="85125" cy="67650"/>
            </a:xfrm>
            <a:custGeom>
              <a:rect b="b" l="l" r="r" t="t"/>
              <a:pathLst>
                <a:path extrusionOk="0" h="2706" w="3405">
                  <a:moveTo>
                    <a:pt x="3405" y="0"/>
                  </a:moveTo>
                  <a:cubicBezTo>
                    <a:pt x="2797" y="395"/>
                    <a:pt x="2219" y="821"/>
                    <a:pt x="1642" y="1307"/>
                  </a:cubicBezTo>
                  <a:cubicBezTo>
                    <a:pt x="1064" y="1733"/>
                    <a:pt x="517" y="2189"/>
                    <a:pt x="0" y="2705"/>
                  </a:cubicBezTo>
                  <a:cubicBezTo>
                    <a:pt x="608" y="2310"/>
                    <a:pt x="1186" y="1885"/>
                    <a:pt x="1763" y="1429"/>
                  </a:cubicBezTo>
                  <a:cubicBezTo>
                    <a:pt x="2341" y="1003"/>
                    <a:pt x="2888" y="517"/>
                    <a:pt x="340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9" name="Google Shape;2269;p65"/>
            <p:cNvSpPr/>
            <p:nvPr/>
          </p:nvSpPr>
          <p:spPr>
            <a:xfrm>
              <a:off x="2590750" y="1166725"/>
              <a:ext cx="391350" cy="138325"/>
            </a:xfrm>
            <a:custGeom>
              <a:rect b="b" l="l" r="r" t="t"/>
              <a:pathLst>
                <a:path extrusionOk="0" h="5533" w="15654">
                  <a:moveTo>
                    <a:pt x="0" y="0"/>
                  </a:moveTo>
                  <a:lnTo>
                    <a:pt x="0" y="5532"/>
                  </a:lnTo>
                  <a:lnTo>
                    <a:pt x="15654" y="5532"/>
                  </a:lnTo>
                  <a:lnTo>
                    <a:pt x="1565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0" name="Google Shape;2270;p65"/>
            <p:cNvSpPr/>
            <p:nvPr/>
          </p:nvSpPr>
          <p:spPr>
            <a:xfrm>
              <a:off x="820950" y="4798225"/>
              <a:ext cx="5829150" cy="4600"/>
            </a:xfrm>
            <a:custGeom>
              <a:rect b="b" l="l" r="r" t="t"/>
              <a:pathLst>
                <a:path extrusionOk="0" h="184" w="233166">
                  <a:moveTo>
                    <a:pt x="116598" y="1"/>
                  </a:moveTo>
                  <a:cubicBezTo>
                    <a:pt x="52190" y="1"/>
                    <a:pt x="1" y="31"/>
                    <a:pt x="1" y="92"/>
                  </a:cubicBezTo>
                  <a:cubicBezTo>
                    <a:pt x="1" y="153"/>
                    <a:pt x="52190" y="183"/>
                    <a:pt x="116568" y="183"/>
                  </a:cubicBezTo>
                  <a:cubicBezTo>
                    <a:pt x="180946" y="183"/>
                    <a:pt x="233166" y="153"/>
                    <a:pt x="233166" y="92"/>
                  </a:cubicBezTo>
                  <a:cubicBezTo>
                    <a:pt x="233166" y="31"/>
                    <a:pt x="181007" y="1"/>
                    <a:pt x="11659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 name="Google Shape;2271;p65"/>
            <p:cNvSpPr/>
            <p:nvPr/>
          </p:nvSpPr>
          <p:spPr>
            <a:xfrm>
              <a:off x="4776950" y="1495000"/>
              <a:ext cx="211275" cy="218100"/>
            </a:xfrm>
            <a:custGeom>
              <a:rect b="b" l="l" r="r" t="t"/>
              <a:pathLst>
                <a:path extrusionOk="0" h="8724" w="8451">
                  <a:moveTo>
                    <a:pt x="3618" y="0"/>
                  </a:moveTo>
                  <a:lnTo>
                    <a:pt x="1" y="3101"/>
                  </a:lnTo>
                  <a:lnTo>
                    <a:pt x="4833" y="8724"/>
                  </a:lnTo>
                  <a:lnTo>
                    <a:pt x="8451" y="5623"/>
                  </a:lnTo>
                  <a:lnTo>
                    <a:pt x="361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2" name="Google Shape;2272;p65"/>
            <p:cNvSpPr/>
            <p:nvPr/>
          </p:nvSpPr>
          <p:spPr>
            <a:xfrm>
              <a:off x="4628775" y="1331625"/>
              <a:ext cx="316900" cy="312325"/>
            </a:xfrm>
            <a:custGeom>
              <a:rect b="b" l="l" r="r" t="t"/>
              <a:pathLst>
                <a:path extrusionOk="0" h="12493" w="12676">
                  <a:moveTo>
                    <a:pt x="7447" y="0"/>
                  </a:moveTo>
                  <a:cubicBezTo>
                    <a:pt x="4499" y="1338"/>
                    <a:pt x="2067" y="3526"/>
                    <a:pt x="0" y="6414"/>
                  </a:cubicBezTo>
                  <a:lnTo>
                    <a:pt x="5228" y="12493"/>
                  </a:lnTo>
                  <a:lnTo>
                    <a:pt x="12675" y="6079"/>
                  </a:lnTo>
                  <a:lnTo>
                    <a:pt x="7447" y="0"/>
                  </a:ln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3" name="Google Shape;2273;p65"/>
            <p:cNvSpPr/>
            <p:nvPr/>
          </p:nvSpPr>
          <p:spPr>
            <a:xfrm>
              <a:off x="4653100" y="1459275"/>
              <a:ext cx="139075" cy="157375"/>
            </a:xfrm>
            <a:custGeom>
              <a:rect b="b" l="l" r="r" t="t"/>
              <a:pathLst>
                <a:path extrusionOk="0" h="6295" w="5563">
                  <a:moveTo>
                    <a:pt x="33" y="0"/>
                  </a:moveTo>
                  <a:cubicBezTo>
                    <a:pt x="32" y="0"/>
                    <a:pt x="31" y="0"/>
                    <a:pt x="30" y="1"/>
                  </a:cubicBezTo>
                  <a:cubicBezTo>
                    <a:pt x="0" y="61"/>
                    <a:pt x="1185" y="1490"/>
                    <a:pt x="2705" y="3223"/>
                  </a:cubicBezTo>
                  <a:cubicBezTo>
                    <a:pt x="4193" y="4919"/>
                    <a:pt x="5419" y="6294"/>
                    <a:pt x="5498" y="6294"/>
                  </a:cubicBezTo>
                  <a:cubicBezTo>
                    <a:pt x="5500" y="6294"/>
                    <a:pt x="5501" y="6294"/>
                    <a:pt x="5502" y="6293"/>
                  </a:cubicBezTo>
                  <a:cubicBezTo>
                    <a:pt x="5562" y="6262"/>
                    <a:pt x="4377" y="4834"/>
                    <a:pt x="2857" y="3101"/>
                  </a:cubicBezTo>
                  <a:cubicBezTo>
                    <a:pt x="1354" y="1387"/>
                    <a:pt x="118" y="0"/>
                    <a:pt x="3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 name="Google Shape;2274;p65"/>
            <p:cNvSpPr/>
            <p:nvPr/>
          </p:nvSpPr>
          <p:spPr>
            <a:xfrm>
              <a:off x="4689575" y="1422000"/>
              <a:ext cx="136800" cy="164200"/>
            </a:xfrm>
            <a:custGeom>
              <a:rect b="b" l="l" r="r" t="t"/>
              <a:pathLst>
                <a:path extrusionOk="0" h="6568" w="5472">
                  <a:moveTo>
                    <a:pt x="7" y="0"/>
                  </a:moveTo>
                  <a:cubicBezTo>
                    <a:pt x="4" y="0"/>
                    <a:pt x="2" y="1"/>
                    <a:pt x="0" y="2"/>
                  </a:cubicBezTo>
                  <a:cubicBezTo>
                    <a:pt x="0" y="33"/>
                    <a:pt x="91" y="93"/>
                    <a:pt x="213" y="276"/>
                  </a:cubicBezTo>
                  <a:lnTo>
                    <a:pt x="790" y="975"/>
                  </a:lnTo>
                  <a:lnTo>
                    <a:pt x="2705" y="3315"/>
                  </a:lnTo>
                  <a:cubicBezTo>
                    <a:pt x="3435" y="4227"/>
                    <a:pt x="4134" y="5048"/>
                    <a:pt x="4620" y="5656"/>
                  </a:cubicBezTo>
                  <a:cubicBezTo>
                    <a:pt x="4863" y="5960"/>
                    <a:pt x="5167" y="6294"/>
                    <a:pt x="5471" y="6568"/>
                  </a:cubicBezTo>
                  <a:cubicBezTo>
                    <a:pt x="5258" y="6203"/>
                    <a:pt x="5015" y="5869"/>
                    <a:pt x="4742" y="5565"/>
                  </a:cubicBezTo>
                  <a:cubicBezTo>
                    <a:pt x="4255" y="4957"/>
                    <a:pt x="3617" y="4106"/>
                    <a:pt x="2857" y="3194"/>
                  </a:cubicBezTo>
                  <a:cubicBezTo>
                    <a:pt x="1398" y="1408"/>
                    <a:pt x="144" y="0"/>
                    <a:pt x="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5" name="Google Shape;2275;p65"/>
            <p:cNvSpPr/>
            <p:nvPr/>
          </p:nvSpPr>
          <p:spPr>
            <a:xfrm>
              <a:off x="4737425" y="1379500"/>
              <a:ext cx="136050" cy="166425"/>
            </a:xfrm>
            <a:custGeom>
              <a:rect b="b" l="l" r="r" t="t"/>
              <a:pathLst>
                <a:path extrusionOk="0" h="6657" w="5442">
                  <a:moveTo>
                    <a:pt x="1" y="0"/>
                  </a:moveTo>
                  <a:lnTo>
                    <a:pt x="1" y="0"/>
                  </a:lnTo>
                  <a:cubicBezTo>
                    <a:pt x="31" y="91"/>
                    <a:pt x="123" y="182"/>
                    <a:pt x="183" y="274"/>
                  </a:cubicBezTo>
                  <a:lnTo>
                    <a:pt x="761" y="1003"/>
                  </a:lnTo>
                  <a:lnTo>
                    <a:pt x="2645" y="3374"/>
                  </a:lnTo>
                  <a:cubicBezTo>
                    <a:pt x="3405" y="4286"/>
                    <a:pt x="4104" y="5137"/>
                    <a:pt x="4591" y="5714"/>
                  </a:cubicBezTo>
                  <a:cubicBezTo>
                    <a:pt x="4864" y="6049"/>
                    <a:pt x="5138" y="6353"/>
                    <a:pt x="5442" y="6657"/>
                  </a:cubicBezTo>
                  <a:cubicBezTo>
                    <a:pt x="5229" y="6292"/>
                    <a:pt x="4986" y="5958"/>
                    <a:pt x="4712" y="5623"/>
                  </a:cubicBezTo>
                  <a:cubicBezTo>
                    <a:pt x="4226" y="5015"/>
                    <a:pt x="3557" y="4164"/>
                    <a:pt x="2828" y="3252"/>
                  </a:cubicBezTo>
                  <a:cubicBezTo>
                    <a:pt x="2068" y="2310"/>
                    <a:pt x="1369" y="1489"/>
                    <a:pt x="852" y="912"/>
                  </a:cubicBezTo>
                  <a:cubicBezTo>
                    <a:pt x="609" y="547"/>
                    <a:pt x="305" y="243"/>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6" name="Google Shape;2276;p65"/>
            <p:cNvSpPr/>
            <p:nvPr/>
          </p:nvSpPr>
          <p:spPr>
            <a:xfrm>
              <a:off x="4779225" y="1349050"/>
              <a:ext cx="138325" cy="158900"/>
            </a:xfrm>
            <a:custGeom>
              <a:rect b="b" l="l" r="r" t="t"/>
              <a:pathLst>
                <a:path extrusionOk="0" h="6356" w="5533">
                  <a:moveTo>
                    <a:pt x="65" y="0"/>
                  </a:moveTo>
                  <a:cubicBezTo>
                    <a:pt x="63" y="0"/>
                    <a:pt x="62" y="1"/>
                    <a:pt x="62" y="2"/>
                  </a:cubicBezTo>
                  <a:cubicBezTo>
                    <a:pt x="1" y="33"/>
                    <a:pt x="1186" y="1492"/>
                    <a:pt x="2706" y="3255"/>
                  </a:cubicBezTo>
                  <a:cubicBezTo>
                    <a:pt x="4179" y="4969"/>
                    <a:pt x="5415" y="6355"/>
                    <a:pt x="5471" y="6355"/>
                  </a:cubicBezTo>
                  <a:cubicBezTo>
                    <a:pt x="5471" y="6355"/>
                    <a:pt x="5472" y="6355"/>
                    <a:pt x="5472" y="6355"/>
                  </a:cubicBezTo>
                  <a:cubicBezTo>
                    <a:pt x="5533" y="6325"/>
                    <a:pt x="4347" y="4866"/>
                    <a:pt x="2828" y="3103"/>
                  </a:cubicBezTo>
                  <a:cubicBezTo>
                    <a:pt x="1369" y="1377"/>
                    <a:pt x="144" y="0"/>
                    <a:pt x="6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 name="Google Shape;2277;p65"/>
            <p:cNvSpPr/>
            <p:nvPr/>
          </p:nvSpPr>
          <p:spPr>
            <a:xfrm>
              <a:off x="6242775" y="1504875"/>
              <a:ext cx="215850" cy="214300"/>
            </a:xfrm>
            <a:custGeom>
              <a:rect b="b" l="l" r="r" t="t"/>
              <a:pathLst>
                <a:path extrusionOk="0" h="8572" w="8634">
                  <a:moveTo>
                    <a:pt x="5350" y="0"/>
                  </a:moveTo>
                  <a:lnTo>
                    <a:pt x="1" y="5137"/>
                  </a:lnTo>
                  <a:lnTo>
                    <a:pt x="3284" y="8572"/>
                  </a:lnTo>
                  <a:lnTo>
                    <a:pt x="8633" y="3435"/>
                  </a:lnTo>
                  <a:lnTo>
                    <a:pt x="535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8" name="Google Shape;2278;p65"/>
            <p:cNvSpPr/>
            <p:nvPr/>
          </p:nvSpPr>
          <p:spPr>
            <a:xfrm>
              <a:off x="6293700" y="1360500"/>
              <a:ext cx="313850" cy="315375"/>
            </a:xfrm>
            <a:custGeom>
              <a:rect b="b" l="l" r="r" t="t"/>
              <a:pathLst>
                <a:path extrusionOk="0" h="12615" w="12554">
                  <a:moveTo>
                    <a:pt x="5776" y="0"/>
                  </a:moveTo>
                  <a:lnTo>
                    <a:pt x="0" y="5502"/>
                  </a:lnTo>
                  <a:lnTo>
                    <a:pt x="6779" y="12614"/>
                  </a:lnTo>
                  <a:lnTo>
                    <a:pt x="12554" y="7082"/>
                  </a:lnTo>
                  <a:cubicBezTo>
                    <a:pt x="11064" y="4225"/>
                    <a:pt x="8754" y="1885"/>
                    <a:pt x="5776"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9" name="Google Shape;2279;p65"/>
            <p:cNvSpPr/>
            <p:nvPr/>
          </p:nvSpPr>
          <p:spPr>
            <a:xfrm>
              <a:off x="6321050" y="1383275"/>
              <a:ext cx="151250" cy="145200"/>
            </a:xfrm>
            <a:custGeom>
              <a:rect b="b" l="l" r="r" t="t"/>
              <a:pathLst>
                <a:path extrusionOk="0" h="5808" w="6050">
                  <a:moveTo>
                    <a:pt x="6018" y="1"/>
                  </a:moveTo>
                  <a:cubicBezTo>
                    <a:pt x="5985" y="1"/>
                    <a:pt x="4601" y="1236"/>
                    <a:pt x="2979" y="2828"/>
                  </a:cubicBezTo>
                  <a:cubicBezTo>
                    <a:pt x="1308" y="4408"/>
                    <a:pt x="1" y="5746"/>
                    <a:pt x="31" y="5807"/>
                  </a:cubicBezTo>
                  <a:cubicBezTo>
                    <a:pt x="31" y="5807"/>
                    <a:pt x="32" y="5807"/>
                    <a:pt x="33" y="5807"/>
                  </a:cubicBezTo>
                  <a:cubicBezTo>
                    <a:pt x="94" y="5807"/>
                    <a:pt x="1479" y="4542"/>
                    <a:pt x="3101" y="2980"/>
                  </a:cubicBezTo>
                  <a:cubicBezTo>
                    <a:pt x="4773" y="1369"/>
                    <a:pt x="6049" y="31"/>
                    <a:pt x="6019" y="1"/>
                  </a:cubicBezTo>
                  <a:cubicBezTo>
                    <a:pt x="6019" y="1"/>
                    <a:pt x="6019" y="1"/>
                    <a:pt x="601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0" name="Google Shape;2280;p65"/>
            <p:cNvSpPr/>
            <p:nvPr/>
          </p:nvSpPr>
          <p:spPr>
            <a:xfrm>
              <a:off x="6354500" y="1416725"/>
              <a:ext cx="158075" cy="145175"/>
            </a:xfrm>
            <a:custGeom>
              <a:rect b="b" l="l" r="r" t="t"/>
              <a:pathLst>
                <a:path extrusionOk="0" h="5807" w="6323">
                  <a:moveTo>
                    <a:pt x="6262" y="0"/>
                  </a:moveTo>
                  <a:cubicBezTo>
                    <a:pt x="6231" y="0"/>
                    <a:pt x="6170" y="92"/>
                    <a:pt x="5988" y="213"/>
                  </a:cubicBezTo>
                  <a:lnTo>
                    <a:pt x="5319" y="821"/>
                  </a:lnTo>
                  <a:lnTo>
                    <a:pt x="3070" y="2858"/>
                  </a:lnTo>
                  <a:cubicBezTo>
                    <a:pt x="2219" y="3648"/>
                    <a:pt x="1429" y="4377"/>
                    <a:pt x="881" y="4925"/>
                  </a:cubicBezTo>
                  <a:cubicBezTo>
                    <a:pt x="547" y="5198"/>
                    <a:pt x="274" y="5472"/>
                    <a:pt x="0" y="5806"/>
                  </a:cubicBezTo>
                  <a:cubicBezTo>
                    <a:pt x="334" y="5563"/>
                    <a:pt x="669" y="5289"/>
                    <a:pt x="973" y="5016"/>
                  </a:cubicBezTo>
                  <a:cubicBezTo>
                    <a:pt x="1550" y="4529"/>
                    <a:pt x="2340" y="3800"/>
                    <a:pt x="3222" y="3010"/>
                  </a:cubicBezTo>
                  <a:cubicBezTo>
                    <a:pt x="4955" y="1429"/>
                    <a:pt x="6322" y="92"/>
                    <a:pt x="62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1" name="Google Shape;2281;p65"/>
            <p:cNvSpPr/>
            <p:nvPr/>
          </p:nvSpPr>
          <p:spPr>
            <a:xfrm>
              <a:off x="6397050" y="1461550"/>
              <a:ext cx="159600" cy="145175"/>
            </a:xfrm>
            <a:custGeom>
              <a:rect b="b" l="l" r="r" t="t"/>
              <a:pathLst>
                <a:path extrusionOk="0" h="5807" w="6384">
                  <a:moveTo>
                    <a:pt x="6383" y="1"/>
                  </a:moveTo>
                  <a:lnTo>
                    <a:pt x="6383" y="1"/>
                  </a:lnTo>
                  <a:cubicBezTo>
                    <a:pt x="6292" y="62"/>
                    <a:pt x="6201" y="122"/>
                    <a:pt x="6110" y="214"/>
                  </a:cubicBezTo>
                  <a:lnTo>
                    <a:pt x="5411" y="822"/>
                  </a:lnTo>
                  <a:lnTo>
                    <a:pt x="3131" y="2858"/>
                  </a:lnTo>
                  <a:cubicBezTo>
                    <a:pt x="2249" y="3648"/>
                    <a:pt x="1459" y="4378"/>
                    <a:pt x="912" y="4925"/>
                  </a:cubicBezTo>
                  <a:cubicBezTo>
                    <a:pt x="578" y="5198"/>
                    <a:pt x="274" y="5472"/>
                    <a:pt x="0" y="5806"/>
                  </a:cubicBezTo>
                  <a:cubicBezTo>
                    <a:pt x="365" y="5563"/>
                    <a:pt x="699" y="5290"/>
                    <a:pt x="1003" y="5016"/>
                  </a:cubicBezTo>
                  <a:cubicBezTo>
                    <a:pt x="1581" y="4530"/>
                    <a:pt x="2401" y="3800"/>
                    <a:pt x="3283" y="3010"/>
                  </a:cubicBezTo>
                  <a:cubicBezTo>
                    <a:pt x="4164" y="2189"/>
                    <a:pt x="4955" y="1460"/>
                    <a:pt x="5532" y="913"/>
                  </a:cubicBezTo>
                  <a:cubicBezTo>
                    <a:pt x="5836" y="639"/>
                    <a:pt x="6140" y="335"/>
                    <a:pt x="638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2" name="Google Shape;2282;p65"/>
            <p:cNvSpPr/>
            <p:nvPr/>
          </p:nvSpPr>
          <p:spPr>
            <a:xfrm>
              <a:off x="6436550" y="1504050"/>
              <a:ext cx="153525" cy="143725"/>
            </a:xfrm>
            <a:custGeom>
              <a:rect b="b" l="l" r="r" t="t"/>
              <a:pathLst>
                <a:path extrusionOk="0" h="5749" w="6141">
                  <a:moveTo>
                    <a:pt x="6106" y="1"/>
                  </a:moveTo>
                  <a:cubicBezTo>
                    <a:pt x="6014" y="1"/>
                    <a:pt x="4642" y="1226"/>
                    <a:pt x="3010" y="2799"/>
                  </a:cubicBezTo>
                  <a:cubicBezTo>
                    <a:pt x="1338" y="4380"/>
                    <a:pt x="1" y="5717"/>
                    <a:pt x="31" y="5748"/>
                  </a:cubicBezTo>
                  <a:cubicBezTo>
                    <a:pt x="32" y="5748"/>
                    <a:pt x="32" y="5748"/>
                    <a:pt x="33" y="5748"/>
                  </a:cubicBezTo>
                  <a:cubicBezTo>
                    <a:pt x="95" y="5748"/>
                    <a:pt x="1480" y="4513"/>
                    <a:pt x="3132" y="2951"/>
                  </a:cubicBezTo>
                  <a:cubicBezTo>
                    <a:pt x="4803" y="1340"/>
                    <a:pt x="6141" y="33"/>
                    <a:pt x="6110" y="3"/>
                  </a:cubicBezTo>
                  <a:cubicBezTo>
                    <a:pt x="6110" y="2"/>
                    <a:pt x="6108" y="1"/>
                    <a:pt x="610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 name="Google Shape;2283;p65"/>
            <p:cNvSpPr/>
            <p:nvPr/>
          </p:nvSpPr>
          <p:spPr>
            <a:xfrm>
              <a:off x="5559650" y="1180400"/>
              <a:ext cx="141350" cy="219625"/>
            </a:xfrm>
            <a:custGeom>
              <a:rect b="b" l="l" r="r" t="t"/>
              <a:pathLst>
                <a:path extrusionOk="0" h="8785" w="5654">
                  <a:moveTo>
                    <a:pt x="0" y="0"/>
                  </a:moveTo>
                  <a:lnTo>
                    <a:pt x="0" y="8785"/>
                  </a:lnTo>
                  <a:lnTo>
                    <a:pt x="5654" y="8785"/>
                  </a:lnTo>
                  <a:lnTo>
                    <a:pt x="565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4" name="Google Shape;2284;p65"/>
            <p:cNvSpPr/>
            <p:nvPr/>
          </p:nvSpPr>
          <p:spPr>
            <a:xfrm>
              <a:off x="5485925" y="990050"/>
              <a:ext cx="290300" cy="256475"/>
            </a:xfrm>
            <a:custGeom>
              <a:rect b="b" l="l" r="r" t="t"/>
              <a:pathLst>
                <a:path extrusionOk="0" h="10259" w="11612">
                  <a:moveTo>
                    <a:pt x="6040" y="0"/>
                  </a:moveTo>
                  <a:cubicBezTo>
                    <a:pt x="4079" y="0"/>
                    <a:pt x="2067" y="267"/>
                    <a:pt x="1" y="775"/>
                  </a:cubicBezTo>
                  <a:lnTo>
                    <a:pt x="1" y="10259"/>
                  </a:lnTo>
                  <a:lnTo>
                    <a:pt x="11612" y="10259"/>
                  </a:lnTo>
                  <a:lnTo>
                    <a:pt x="11612" y="775"/>
                  </a:lnTo>
                  <a:cubicBezTo>
                    <a:pt x="9800" y="251"/>
                    <a:pt x="7944" y="0"/>
                    <a:pt x="604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5" name="Google Shape;2285;p65"/>
            <p:cNvSpPr/>
            <p:nvPr/>
          </p:nvSpPr>
          <p:spPr>
            <a:xfrm>
              <a:off x="5483650" y="1010125"/>
              <a:ext cx="295625" cy="32750"/>
            </a:xfrm>
            <a:custGeom>
              <a:rect b="b" l="l" r="r" t="t"/>
              <a:pathLst>
                <a:path extrusionOk="0" h="1310" w="11825">
                  <a:moveTo>
                    <a:pt x="11819" y="1"/>
                  </a:moveTo>
                  <a:cubicBezTo>
                    <a:pt x="11758" y="1"/>
                    <a:pt x="11132" y="262"/>
                    <a:pt x="10122" y="550"/>
                  </a:cubicBezTo>
                  <a:cubicBezTo>
                    <a:pt x="9514" y="702"/>
                    <a:pt x="8876" y="854"/>
                    <a:pt x="8238" y="945"/>
                  </a:cubicBezTo>
                  <a:cubicBezTo>
                    <a:pt x="7478" y="1036"/>
                    <a:pt x="6688" y="1097"/>
                    <a:pt x="5928" y="1127"/>
                  </a:cubicBezTo>
                  <a:cubicBezTo>
                    <a:pt x="5137" y="1097"/>
                    <a:pt x="4347" y="1067"/>
                    <a:pt x="3587" y="945"/>
                  </a:cubicBezTo>
                  <a:cubicBezTo>
                    <a:pt x="2949" y="854"/>
                    <a:pt x="2311" y="732"/>
                    <a:pt x="1703" y="580"/>
                  </a:cubicBezTo>
                  <a:cubicBezTo>
                    <a:pt x="693" y="321"/>
                    <a:pt x="67" y="61"/>
                    <a:pt x="6" y="61"/>
                  </a:cubicBezTo>
                  <a:cubicBezTo>
                    <a:pt x="2" y="61"/>
                    <a:pt x="1" y="62"/>
                    <a:pt x="1" y="64"/>
                  </a:cubicBezTo>
                  <a:cubicBezTo>
                    <a:pt x="153" y="155"/>
                    <a:pt x="304" y="216"/>
                    <a:pt x="456" y="276"/>
                  </a:cubicBezTo>
                  <a:cubicBezTo>
                    <a:pt x="852" y="428"/>
                    <a:pt x="1247" y="580"/>
                    <a:pt x="1672" y="702"/>
                  </a:cubicBezTo>
                  <a:cubicBezTo>
                    <a:pt x="2280" y="884"/>
                    <a:pt x="2919" y="1036"/>
                    <a:pt x="3557" y="1127"/>
                  </a:cubicBezTo>
                  <a:cubicBezTo>
                    <a:pt x="4347" y="1249"/>
                    <a:pt x="5137" y="1310"/>
                    <a:pt x="5928" y="1310"/>
                  </a:cubicBezTo>
                  <a:cubicBezTo>
                    <a:pt x="6718" y="1310"/>
                    <a:pt x="7508" y="1249"/>
                    <a:pt x="8299" y="1127"/>
                  </a:cubicBezTo>
                  <a:cubicBezTo>
                    <a:pt x="8937" y="1006"/>
                    <a:pt x="9575" y="854"/>
                    <a:pt x="10183" y="672"/>
                  </a:cubicBezTo>
                  <a:cubicBezTo>
                    <a:pt x="10609" y="550"/>
                    <a:pt x="11004" y="398"/>
                    <a:pt x="11399" y="216"/>
                  </a:cubicBezTo>
                  <a:cubicBezTo>
                    <a:pt x="11551" y="155"/>
                    <a:pt x="11703" y="94"/>
                    <a:pt x="11824" y="3"/>
                  </a:cubicBezTo>
                  <a:cubicBezTo>
                    <a:pt x="11824" y="1"/>
                    <a:pt x="11823" y="1"/>
                    <a:pt x="1181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6" name="Google Shape;2286;p65"/>
            <p:cNvSpPr/>
            <p:nvPr/>
          </p:nvSpPr>
          <p:spPr>
            <a:xfrm>
              <a:off x="5579400" y="1042100"/>
              <a:ext cx="5350" cy="203675"/>
            </a:xfrm>
            <a:custGeom>
              <a:rect b="b" l="l" r="r" t="t"/>
              <a:pathLst>
                <a:path extrusionOk="0" h="8147" w="214">
                  <a:moveTo>
                    <a:pt x="92" y="0"/>
                  </a:moveTo>
                  <a:cubicBezTo>
                    <a:pt x="61" y="0"/>
                    <a:pt x="0" y="1824"/>
                    <a:pt x="0" y="4073"/>
                  </a:cubicBezTo>
                  <a:cubicBezTo>
                    <a:pt x="0" y="6323"/>
                    <a:pt x="61" y="8146"/>
                    <a:pt x="92" y="8146"/>
                  </a:cubicBezTo>
                  <a:cubicBezTo>
                    <a:pt x="152" y="8146"/>
                    <a:pt x="213" y="6323"/>
                    <a:pt x="213" y="4073"/>
                  </a:cubicBezTo>
                  <a:cubicBezTo>
                    <a:pt x="213" y="1824"/>
                    <a:pt x="152" y="0"/>
                    <a:pt x="9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7" name="Google Shape;2287;p65"/>
            <p:cNvSpPr/>
            <p:nvPr/>
          </p:nvSpPr>
          <p:spPr>
            <a:xfrm>
              <a:off x="5634875" y="1042850"/>
              <a:ext cx="4575" cy="203675"/>
            </a:xfrm>
            <a:custGeom>
              <a:rect b="b" l="l" r="r" t="t"/>
              <a:pathLst>
                <a:path extrusionOk="0" h="8147" w="183">
                  <a:moveTo>
                    <a:pt x="91" y="1"/>
                  </a:moveTo>
                  <a:cubicBezTo>
                    <a:pt x="31" y="1"/>
                    <a:pt x="0" y="1825"/>
                    <a:pt x="0" y="4074"/>
                  </a:cubicBezTo>
                  <a:cubicBezTo>
                    <a:pt x="0" y="6323"/>
                    <a:pt x="31" y="8147"/>
                    <a:pt x="91" y="8147"/>
                  </a:cubicBezTo>
                  <a:cubicBezTo>
                    <a:pt x="152" y="8147"/>
                    <a:pt x="183" y="6323"/>
                    <a:pt x="183" y="4074"/>
                  </a:cubicBezTo>
                  <a:cubicBezTo>
                    <a:pt x="183" y="1825"/>
                    <a:pt x="152" y="1"/>
                    <a:pt x="9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8" name="Google Shape;2288;p65"/>
            <p:cNvSpPr/>
            <p:nvPr/>
          </p:nvSpPr>
          <p:spPr>
            <a:xfrm>
              <a:off x="5689575" y="1042100"/>
              <a:ext cx="5350" cy="203675"/>
            </a:xfrm>
            <a:custGeom>
              <a:rect b="b" l="l" r="r" t="t"/>
              <a:pathLst>
                <a:path extrusionOk="0" h="8147" w="214">
                  <a:moveTo>
                    <a:pt x="122" y="0"/>
                  </a:moveTo>
                  <a:cubicBezTo>
                    <a:pt x="62" y="0"/>
                    <a:pt x="1" y="1824"/>
                    <a:pt x="1" y="4073"/>
                  </a:cubicBezTo>
                  <a:cubicBezTo>
                    <a:pt x="1" y="6323"/>
                    <a:pt x="62" y="8146"/>
                    <a:pt x="122" y="8146"/>
                  </a:cubicBezTo>
                  <a:cubicBezTo>
                    <a:pt x="153" y="8146"/>
                    <a:pt x="214" y="6323"/>
                    <a:pt x="214" y="4073"/>
                  </a:cubicBezTo>
                  <a:cubicBezTo>
                    <a:pt x="214" y="1824"/>
                    <a:pt x="153" y="0"/>
                    <a:pt x="12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9" name="Google Shape;2289;p65"/>
            <p:cNvSpPr/>
            <p:nvPr/>
          </p:nvSpPr>
          <p:spPr>
            <a:xfrm>
              <a:off x="5735175" y="1025375"/>
              <a:ext cx="5350" cy="220400"/>
            </a:xfrm>
            <a:custGeom>
              <a:rect b="b" l="l" r="r" t="t"/>
              <a:pathLst>
                <a:path extrusionOk="0" h="8816" w="214">
                  <a:moveTo>
                    <a:pt x="122" y="1"/>
                  </a:moveTo>
                  <a:cubicBezTo>
                    <a:pt x="61" y="1"/>
                    <a:pt x="1" y="1976"/>
                    <a:pt x="1" y="4408"/>
                  </a:cubicBezTo>
                  <a:cubicBezTo>
                    <a:pt x="1" y="6840"/>
                    <a:pt x="61" y="8815"/>
                    <a:pt x="122" y="8815"/>
                  </a:cubicBezTo>
                  <a:cubicBezTo>
                    <a:pt x="183" y="8815"/>
                    <a:pt x="213" y="6840"/>
                    <a:pt x="213" y="4408"/>
                  </a:cubicBezTo>
                  <a:cubicBezTo>
                    <a:pt x="213" y="1976"/>
                    <a:pt x="152" y="1"/>
                    <a:pt x="1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0" name="Google Shape;2290;p65"/>
            <p:cNvSpPr/>
            <p:nvPr/>
          </p:nvSpPr>
          <p:spPr>
            <a:xfrm>
              <a:off x="5526975" y="1023850"/>
              <a:ext cx="5325" cy="220400"/>
            </a:xfrm>
            <a:custGeom>
              <a:rect b="b" l="l" r="r" t="t"/>
              <a:pathLst>
                <a:path extrusionOk="0" h="8816" w="213">
                  <a:moveTo>
                    <a:pt x="122" y="1"/>
                  </a:moveTo>
                  <a:cubicBezTo>
                    <a:pt x="61" y="1"/>
                    <a:pt x="0" y="1977"/>
                    <a:pt x="0" y="4408"/>
                  </a:cubicBezTo>
                  <a:cubicBezTo>
                    <a:pt x="0" y="6840"/>
                    <a:pt x="61" y="8816"/>
                    <a:pt x="122" y="8816"/>
                  </a:cubicBezTo>
                  <a:cubicBezTo>
                    <a:pt x="182" y="8816"/>
                    <a:pt x="213" y="6840"/>
                    <a:pt x="213" y="4408"/>
                  </a:cubicBezTo>
                  <a:cubicBezTo>
                    <a:pt x="213" y="1977"/>
                    <a:pt x="152" y="1"/>
                    <a:pt x="1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1" name="Google Shape;2291;p65"/>
            <p:cNvSpPr/>
            <p:nvPr/>
          </p:nvSpPr>
          <p:spPr>
            <a:xfrm>
              <a:off x="4488950" y="1332000"/>
              <a:ext cx="2248550" cy="2048675"/>
            </a:xfrm>
            <a:custGeom>
              <a:rect b="b" l="l" r="r" t="t"/>
              <a:pathLst>
                <a:path extrusionOk="0" h="81947" w="89942">
                  <a:moveTo>
                    <a:pt x="44971" y="0"/>
                  </a:moveTo>
                  <a:cubicBezTo>
                    <a:pt x="34484" y="0"/>
                    <a:pt x="23998" y="3997"/>
                    <a:pt x="15989" y="11991"/>
                  </a:cubicBezTo>
                  <a:cubicBezTo>
                    <a:pt x="1" y="28010"/>
                    <a:pt x="1" y="53937"/>
                    <a:pt x="15989" y="69956"/>
                  </a:cubicBezTo>
                  <a:cubicBezTo>
                    <a:pt x="23998" y="77950"/>
                    <a:pt x="34484" y="81947"/>
                    <a:pt x="44971" y="81947"/>
                  </a:cubicBezTo>
                  <a:cubicBezTo>
                    <a:pt x="55458" y="81947"/>
                    <a:pt x="65944" y="77950"/>
                    <a:pt x="73953" y="69956"/>
                  </a:cubicBezTo>
                  <a:cubicBezTo>
                    <a:pt x="89941" y="53937"/>
                    <a:pt x="89941" y="28010"/>
                    <a:pt x="73953" y="11991"/>
                  </a:cubicBezTo>
                  <a:cubicBezTo>
                    <a:pt x="65944" y="3997"/>
                    <a:pt x="55458" y="0"/>
                    <a:pt x="4497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2" name="Google Shape;2292;p65"/>
            <p:cNvSpPr/>
            <p:nvPr/>
          </p:nvSpPr>
          <p:spPr>
            <a:xfrm>
              <a:off x="4753400" y="1488150"/>
              <a:ext cx="1720425" cy="1720425"/>
            </a:xfrm>
            <a:custGeom>
              <a:rect b="b" l="l" r="r" t="t"/>
              <a:pathLst>
                <a:path extrusionOk="0" h="68817" w="68817">
                  <a:moveTo>
                    <a:pt x="34408" y="1"/>
                  </a:moveTo>
                  <a:cubicBezTo>
                    <a:pt x="15380" y="1"/>
                    <a:pt x="0" y="15411"/>
                    <a:pt x="0" y="34408"/>
                  </a:cubicBezTo>
                  <a:cubicBezTo>
                    <a:pt x="0" y="53406"/>
                    <a:pt x="15380" y="68816"/>
                    <a:pt x="34408" y="68816"/>
                  </a:cubicBezTo>
                  <a:cubicBezTo>
                    <a:pt x="53406" y="68816"/>
                    <a:pt x="68816" y="53406"/>
                    <a:pt x="68816" y="34408"/>
                  </a:cubicBezTo>
                  <a:cubicBezTo>
                    <a:pt x="68816" y="15411"/>
                    <a:pt x="53406" y="1"/>
                    <a:pt x="34408" y="1"/>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3" name="Google Shape;2293;p65"/>
            <p:cNvSpPr/>
            <p:nvPr/>
          </p:nvSpPr>
          <p:spPr>
            <a:xfrm>
              <a:off x="4746550" y="1486750"/>
              <a:ext cx="1727275" cy="1724100"/>
            </a:xfrm>
            <a:custGeom>
              <a:rect b="b" l="l" r="r" t="t"/>
              <a:pathLst>
                <a:path extrusionOk="0" h="68964" w="69091">
                  <a:moveTo>
                    <a:pt x="34576" y="1"/>
                  </a:moveTo>
                  <a:cubicBezTo>
                    <a:pt x="33768" y="1"/>
                    <a:pt x="32962" y="29"/>
                    <a:pt x="32159" y="87"/>
                  </a:cubicBezTo>
                  <a:cubicBezTo>
                    <a:pt x="30579" y="209"/>
                    <a:pt x="29029" y="421"/>
                    <a:pt x="27509" y="756"/>
                  </a:cubicBezTo>
                  <a:cubicBezTo>
                    <a:pt x="25959" y="1090"/>
                    <a:pt x="24408" y="1516"/>
                    <a:pt x="22919" y="2063"/>
                  </a:cubicBezTo>
                  <a:cubicBezTo>
                    <a:pt x="16475" y="4403"/>
                    <a:pt x="10913" y="8567"/>
                    <a:pt x="6870" y="14069"/>
                  </a:cubicBezTo>
                  <a:cubicBezTo>
                    <a:pt x="5806" y="15528"/>
                    <a:pt x="4864" y="17017"/>
                    <a:pt x="4043" y="18598"/>
                  </a:cubicBezTo>
                  <a:cubicBezTo>
                    <a:pt x="3618" y="19388"/>
                    <a:pt x="3223" y="20209"/>
                    <a:pt x="2888" y="21060"/>
                  </a:cubicBezTo>
                  <a:cubicBezTo>
                    <a:pt x="2554" y="21881"/>
                    <a:pt x="2220" y="22732"/>
                    <a:pt x="1916" y="23583"/>
                  </a:cubicBezTo>
                  <a:cubicBezTo>
                    <a:pt x="1338" y="25346"/>
                    <a:pt x="913" y="27109"/>
                    <a:pt x="609" y="28902"/>
                  </a:cubicBezTo>
                  <a:cubicBezTo>
                    <a:pt x="1" y="32610"/>
                    <a:pt x="1" y="36349"/>
                    <a:pt x="609" y="40027"/>
                  </a:cubicBezTo>
                  <a:cubicBezTo>
                    <a:pt x="913" y="41851"/>
                    <a:pt x="1338" y="43614"/>
                    <a:pt x="1916" y="45376"/>
                  </a:cubicBezTo>
                  <a:cubicBezTo>
                    <a:pt x="2189" y="46228"/>
                    <a:pt x="2493" y="47079"/>
                    <a:pt x="2888" y="47930"/>
                  </a:cubicBezTo>
                  <a:cubicBezTo>
                    <a:pt x="3253" y="48750"/>
                    <a:pt x="3618" y="49571"/>
                    <a:pt x="4043" y="50361"/>
                  </a:cubicBezTo>
                  <a:cubicBezTo>
                    <a:pt x="4864" y="51942"/>
                    <a:pt x="5806" y="53462"/>
                    <a:pt x="6840" y="54890"/>
                  </a:cubicBezTo>
                  <a:cubicBezTo>
                    <a:pt x="10882" y="60392"/>
                    <a:pt x="16475" y="64586"/>
                    <a:pt x="22919" y="66927"/>
                  </a:cubicBezTo>
                  <a:cubicBezTo>
                    <a:pt x="24408" y="67444"/>
                    <a:pt x="25959" y="67900"/>
                    <a:pt x="27509" y="68234"/>
                  </a:cubicBezTo>
                  <a:cubicBezTo>
                    <a:pt x="29059" y="68538"/>
                    <a:pt x="30579" y="68751"/>
                    <a:pt x="32159" y="68872"/>
                  </a:cubicBezTo>
                  <a:cubicBezTo>
                    <a:pt x="32999" y="68933"/>
                    <a:pt x="33844" y="68964"/>
                    <a:pt x="34691" y="68964"/>
                  </a:cubicBezTo>
                  <a:cubicBezTo>
                    <a:pt x="36815" y="68964"/>
                    <a:pt x="38948" y="68769"/>
                    <a:pt x="41035" y="68356"/>
                  </a:cubicBezTo>
                  <a:cubicBezTo>
                    <a:pt x="46324" y="67383"/>
                    <a:pt x="51278" y="65164"/>
                    <a:pt x="55564" y="61912"/>
                  </a:cubicBezTo>
                  <a:cubicBezTo>
                    <a:pt x="59060" y="59237"/>
                    <a:pt x="62038" y="55893"/>
                    <a:pt x="64288" y="52094"/>
                  </a:cubicBezTo>
                  <a:cubicBezTo>
                    <a:pt x="65230" y="50544"/>
                    <a:pt x="66020" y="48933"/>
                    <a:pt x="66689" y="47231"/>
                  </a:cubicBezTo>
                  <a:cubicBezTo>
                    <a:pt x="68026" y="43857"/>
                    <a:pt x="68817" y="40300"/>
                    <a:pt x="69029" y="36683"/>
                  </a:cubicBezTo>
                  <a:cubicBezTo>
                    <a:pt x="69090" y="35954"/>
                    <a:pt x="69090" y="35407"/>
                    <a:pt x="69090" y="35042"/>
                  </a:cubicBezTo>
                  <a:lnTo>
                    <a:pt x="69090" y="34464"/>
                  </a:lnTo>
                  <a:cubicBezTo>
                    <a:pt x="69090" y="34464"/>
                    <a:pt x="69060" y="34677"/>
                    <a:pt x="69060" y="35042"/>
                  </a:cubicBezTo>
                  <a:cubicBezTo>
                    <a:pt x="69029" y="35407"/>
                    <a:pt x="69029" y="35954"/>
                    <a:pt x="68969" y="36683"/>
                  </a:cubicBezTo>
                  <a:cubicBezTo>
                    <a:pt x="68756" y="40300"/>
                    <a:pt x="67935" y="43826"/>
                    <a:pt x="66598" y="47200"/>
                  </a:cubicBezTo>
                  <a:cubicBezTo>
                    <a:pt x="65929" y="48872"/>
                    <a:pt x="65108" y="50483"/>
                    <a:pt x="64196" y="52033"/>
                  </a:cubicBezTo>
                  <a:cubicBezTo>
                    <a:pt x="61917" y="55833"/>
                    <a:pt x="58968" y="59146"/>
                    <a:pt x="55442" y="61790"/>
                  </a:cubicBezTo>
                  <a:cubicBezTo>
                    <a:pt x="51187" y="65042"/>
                    <a:pt x="46263" y="67231"/>
                    <a:pt x="41005" y="68204"/>
                  </a:cubicBezTo>
                  <a:cubicBezTo>
                    <a:pt x="38938" y="68591"/>
                    <a:pt x="36841" y="68796"/>
                    <a:pt x="34746" y="68796"/>
                  </a:cubicBezTo>
                  <a:cubicBezTo>
                    <a:pt x="33883" y="68796"/>
                    <a:pt x="33020" y="68761"/>
                    <a:pt x="32159" y="68690"/>
                  </a:cubicBezTo>
                  <a:cubicBezTo>
                    <a:pt x="30609" y="68599"/>
                    <a:pt x="29059" y="68386"/>
                    <a:pt x="27539" y="68052"/>
                  </a:cubicBezTo>
                  <a:cubicBezTo>
                    <a:pt x="25989" y="67717"/>
                    <a:pt x="24439" y="67292"/>
                    <a:pt x="22949" y="66745"/>
                  </a:cubicBezTo>
                  <a:cubicBezTo>
                    <a:pt x="16566" y="64435"/>
                    <a:pt x="11004" y="60270"/>
                    <a:pt x="6992" y="54769"/>
                  </a:cubicBezTo>
                  <a:cubicBezTo>
                    <a:pt x="5958" y="53340"/>
                    <a:pt x="5016" y="51851"/>
                    <a:pt x="4195" y="50270"/>
                  </a:cubicBezTo>
                  <a:cubicBezTo>
                    <a:pt x="3800" y="49480"/>
                    <a:pt x="3375" y="48690"/>
                    <a:pt x="3040" y="47839"/>
                  </a:cubicBezTo>
                  <a:cubicBezTo>
                    <a:pt x="2736" y="47018"/>
                    <a:pt x="2372" y="46167"/>
                    <a:pt x="2098" y="45316"/>
                  </a:cubicBezTo>
                  <a:cubicBezTo>
                    <a:pt x="1520" y="43583"/>
                    <a:pt x="1095" y="41790"/>
                    <a:pt x="791" y="39996"/>
                  </a:cubicBezTo>
                  <a:cubicBezTo>
                    <a:pt x="517" y="38173"/>
                    <a:pt x="365" y="36319"/>
                    <a:pt x="365" y="34464"/>
                  </a:cubicBezTo>
                  <a:cubicBezTo>
                    <a:pt x="365" y="32610"/>
                    <a:pt x="517" y="30787"/>
                    <a:pt x="791" y="28932"/>
                  </a:cubicBezTo>
                  <a:cubicBezTo>
                    <a:pt x="1095" y="27139"/>
                    <a:pt x="1520" y="25376"/>
                    <a:pt x="2098" y="23613"/>
                  </a:cubicBezTo>
                  <a:cubicBezTo>
                    <a:pt x="2372" y="22762"/>
                    <a:pt x="2706" y="21911"/>
                    <a:pt x="3071" y="21090"/>
                  </a:cubicBezTo>
                  <a:cubicBezTo>
                    <a:pt x="3405" y="20270"/>
                    <a:pt x="3770" y="19449"/>
                    <a:pt x="4195" y="18659"/>
                  </a:cubicBezTo>
                  <a:cubicBezTo>
                    <a:pt x="5016" y="17078"/>
                    <a:pt x="5958" y="15589"/>
                    <a:pt x="6992" y="14160"/>
                  </a:cubicBezTo>
                  <a:cubicBezTo>
                    <a:pt x="11004" y="8689"/>
                    <a:pt x="16566" y="4525"/>
                    <a:pt x="22949" y="2184"/>
                  </a:cubicBezTo>
                  <a:cubicBezTo>
                    <a:pt x="24439" y="1668"/>
                    <a:pt x="25989" y="1212"/>
                    <a:pt x="27539" y="877"/>
                  </a:cubicBezTo>
                  <a:cubicBezTo>
                    <a:pt x="29894" y="393"/>
                    <a:pt x="32284" y="149"/>
                    <a:pt x="34675" y="149"/>
                  </a:cubicBezTo>
                  <a:cubicBezTo>
                    <a:pt x="36790" y="149"/>
                    <a:pt x="38908" y="340"/>
                    <a:pt x="41005" y="725"/>
                  </a:cubicBezTo>
                  <a:cubicBezTo>
                    <a:pt x="46263" y="1698"/>
                    <a:pt x="51187" y="3917"/>
                    <a:pt x="55442" y="7139"/>
                  </a:cubicBezTo>
                  <a:cubicBezTo>
                    <a:pt x="58968" y="9814"/>
                    <a:pt x="61917" y="13127"/>
                    <a:pt x="64196" y="16896"/>
                  </a:cubicBezTo>
                  <a:cubicBezTo>
                    <a:pt x="65108" y="18446"/>
                    <a:pt x="65929" y="20057"/>
                    <a:pt x="66598" y="21759"/>
                  </a:cubicBezTo>
                  <a:cubicBezTo>
                    <a:pt x="67145" y="23157"/>
                    <a:pt x="67631" y="24586"/>
                    <a:pt x="67996" y="26045"/>
                  </a:cubicBezTo>
                  <a:cubicBezTo>
                    <a:pt x="68513" y="28081"/>
                    <a:pt x="68847" y="30179"/>
                    <a:pt x="68969" y="32276"/>
                  </a:cubicBezTo>
                  <a:cubicBezTo>
                    <a:pt x="69060" y="32975"/>
                    <a:pt x="69029" y="33522"/>
                    <a:pt x="69060" y="33917"/>
                  </a:cubicBezTo>
                  <a:cubicBezTo>
                    <a:pt x="69090" y="34282"/>
                    <a:pt x="69090" y="34464"/>
                    <a:pt x="69090" y="34464"/>
                  </a:cubicBezTo>
                  <a:cubicBezTo>
                    <a:pt x="69090" y="34464"/>
                    <a:pt x="69090" y="34312"/>
                    <a:pt x="69090" y="33948"/>
                  </a:cubicBezTo>
                  <a:cubicBezTo>
                    <a:pt x="69060" y="33583"/>
                    <a:pt x="69090" y="33005"/>
                    <a:pt x="69029" y="32306"/>
                  </a:cubicBezTo>
                  <a:cubicBezTo>
                    <a:pt x="68908" y="30209"/>
                    <a:pt x="68604" y="28112"/>
                    <a:pt x="68087" y="26075"/>
                  </a:cubicBezTo>
                  <a:cubicBezTo>
                    <a:pt x="67266" y="22853"/>
                    <a:pt x="65990" y="19753"/>
                    <a:pt x="64288" y="16865"/>
                  </a:cubicBezTo>
                  <a:cubicBezTo>
                    <a:pt x="62038" y="13096"/>
                    <a:pt x="59060" y="9753"/>
                    <a:pt x="55564" y="7048"/>
                  </a:cubicBezTo>
                  <a:cubicBezTo>
                    <a:pt x="51278" y="3795"/>
                    <a:pt x="46324" y="1576"/>
                    <a:pt x="41035" y="604"/>
                  </a:cubicBezTo>
                  <a:cubicBezTo>
                    <a:pt x="38911" y="206"/>
                    <a:pt x="36738" y="1"/>
                    <a:pt x="3457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4" name="Google Shape;2294;p65"/>
            <p:cNvSpPr/>
            <p:nvPr/>
          </p:nvSpPr>
          <p:spPr>
            <a:xfrm>
              <a:off x="6297500" y="2306700"/>
              <a:ext cx="98800" cy="10800"/>
            </a:xfrm>
            <a:custGeom>
              <a:rect b="b" l="l" r="r" t="t"/>
              <a:pathLst>
                <a:path extrusionOk="0" h="432" w="3952">
                  <a:moveTo>
                    <a:pt x="2828" y="1"/>
                  </a:moveTo>
                  <a:cubicBezTo>
                    <a:pt x="2571" y="1"/>
                    <a:pt x="2282" y="8"/>
                    <a:pt x="1976" y="25"/>
                  </a:cubicBezTo>
                  <a:cubicBezTo>
                    <a:pt x="882" y="86"/>
                    <a:pt x="0" y="238"/>
                    <a:pt x="0" y="329"/>
                  </a:cubicBezTo>
                  <a:cubicBezTo>
                    <a:pt x="0" y="397"/>
                    <a:pt x="513" y="432"/>
                    <a:pt x="1219" y="432"/>
                  </a:cubicBezTo>
                  <a:cubicBezTo>
                    <a:pt x="1454" y="432"/>
                    <a:pt x="1710" y="428"/>
                    <a:pt x="1976" y="420"/>
                  </a:cubicBezTo>
                  <a:cubicBezTo>
                    <a:pt x="3070" y="359"/>
                    <a:pt x="3952" y="238"/>
                    <a:pt x="3952" y="116"/>
                  </a:cubicBezTo>
                  <a:cubicBezTo>
                    <a:pt x="3952" y="51"/>
                    <a:pt x="3494" y="1"/>
                    <a:pt x="282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5" name="Google Shape;2295;p65"/>
            <p:cNvSpPr/>
            <p:nvPr/>
          </p:nvSpPr>
          <p:spPr>
            <a:xfrm>
              <a:off x="6281550" y="2498800"/>
              <a:ext cx="96525" cy="23700"/>
            </a:xfrm>
            <a:custGeom>
              <a:rect b="b" l="l" r="r" t="t"/>
              <a:pathLst>
                <a:path extrusionOk="0" h="948" w="3861">
                  <a:moveTo>
                    <a:pt x="135" y="1"/>
                  </a:moveTo>
                  <a:cubicBezTo>
                    <a:pt x="48" y="1"/>
                    <a:pt x="0" y="10"/>
                    <a:pt x="0" y="31"/>
                  </a:cubicBezTo>
                  <a:cubicBezTo>
                    <a:pt x="0" y="122"/>
                    <a:pt x="821" y="396"/>
                    <a:pt x="1885" y="669"/>
                  </a:cubicBezTo>
                  <a:cubicBezTo>
                    <a:pt x="2677" y="851"/>
                    <a:pt x="3385" y="947"/>
                    <a:pt x="3694" y="947"/>
                  </a:cubicBezTo>
                  <a:cubicBezTo>
                    <a:pt x="3801" y="947"/>
                    <a:pt x="3860" y="936"/>
                    <a:pt x="3860" y="913"/>
                  </a:cubicBezTo>
                  <a:cubicBezTo>
                    <a:pt x="3860" y="791"/>
                    <a:pt x="3040" y="518"/>
                    <a:pt x="1976" y="274"/>
                  </a:cubicBezTo>
                  <a:cubicBezTo>
                    <a:pt x="1156" y="110"/>
                    <a:pt x="426" y="1"/>
                    <a:pt x="13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6" name="Google Shape;2296;p65"/>
            <p:cNvSpPr/>
            <p:nvPr/>
          </p:nvSpPr>
          <p:spPr>
            <a:xfrm>
              <a:off x="6215425" y="2673200"/>
              <a:ext cx="89700" cy="47125"/>
            </a:xfrm>
            <a:custGeom>
              <a:rect b="b" l="l" r="r" t="t"/>
              <a:pathLst>
                <a:path extrusionOk="0" h="1885" w="3588">
                  <a:moveTo>
                    <a:pt x="100" y="1"/>
                  </a:moveTo>
                  <a:cubicBezTo>
                    <a:pt x="78" y="1"/>
                    <a:pt x="65" y="6"/>
                    <a:pt x="61" y="16"/>
                  </a:cubicBezTo>
                  <a:cubicBezTo>
                    <a:pt x="1" y="77"/>
                    <a:pt x="730" y="593"/>
                    <a:pt x="1703" y="1110"/>
                  </a:cubicBezTo>
                  <a:cubicBezTo>
                    <a:pt x="2541" y="1570"/>
                    <a:pt x="3283" y="1885"/>
                    <a:pt x="3479" y="1885"/>
                  </a:cubicBezTo>
                  <a:cubicBezTo>
                    <a:pt x="3504" y="1885"/>
                    <a:pt x="3520" y="1880"/>
                    <a:pt x="3527" y="1870"/>
                  </a:cubicBezTo>
                  <a:cubicBezTo>
                    <a:pt x="3587" y="1779"/>
                    <a:pt x="2858" y="1262"/>
                    <a:pt x="1885" y="776"/>
                  </a:cubicBezTo>
                  <a:cubicBezTo>
                    <a:pt x="1020" y="316"/>
                    <a:pt x="275" y="1"/>
                    <a:pt x="10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7" name="Google Shape;2297;p65"/>
            <p:cNvSpPr/>
            <p:nvPr/>
          </p:nvSpPr>
          <p:spPr>
            <a:xfrm>
              <a:off x="6105250" y="2822400"/>
              <a:ext cx="75250" cy="69550"/>
            </a:xfrm>
            <a:custGeom>
              <a:rect b="b" l="l" r="r" t="t"/>
              <a:pathLst>
                <a:path extrusionOk="0" h="2782" w="3010">
                  <a:moveTo>
                    <a:pt x="106" y="1"/>
                  </a:moveTo>
                  <a:cubicBezTo>
                    <a:pt x="99" y="1"/>
                    <a:pt x="95" y="2"/>
                    <a:pt x="91" y="5"/>
                  </a:cubicBezTo>
                  <a:cubicBezTo>
                    <a:pt x="0" y="96"/>
                    <a:pt x="608" y="765"/>
                    <a:pt x="1368" y="1525"/>
                  </a:cubicBezTo>
                  <a:cubicBezTo>
                    <a:pt x="2101" y="2258"/>
                    <a:pt x="2755" y="2781"/>
                    <a:pt x="2919" y="2781"/>
                  </a:cubicBezTo>
                  <a:cubicBezTo>
                    <a:pt x="2932" y="2781"/>
                    <a:pt x="2942" y="2778"/>
                    <a:pt x="2949" y="2771"/>
                  </a:cubicBezTo>
                  <a:cubicBezTo>
                    <a:pt x="3009" y="2680"/>
                    <a:pt x="2432" y="2011"/>
                    <a:pt x="1642" y="1252"/>
                  </a:cubicBezTo>
                  <a:cubicBezTo>
                    <a:pt x="891" y="530"/>
                    <a:pt x="224" y="1"/>
                    <a:pt x="10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8" name="Google Shape;2298;p65"/>
            <p:cNvSpPr/>
            <p:nvPr/>
          </p:nvSpPr>
          <p:spPr>
            <a:xfrm>
              <a:off x="5959350" y="2938000"/>
              <a:ext cx="55500" cy="86000"/>
            </a:xfrm>
            <a:custGeom>
              <a:rect b="b" l="l" r="r" t="t"/>
              <a:pathLst>
                <a:path extrusionOk="0" h="3440" w="2220">
                  <a:moveTo>
                    <a:pt x="98" y="0"/>
                  </a:moveTo>
                  <a:cubicBezTo>
                    <a:pt x="95" y="0"/>
                    <a:pt x="93" y="1"/>
                    <a:pt x="91" y="1"/>
                  </a:cubicBezTo>
                  <a:cubicBezTo>
                    <a:pt x="0" y="62"/>
                    <a:pt x="395" y="853"/>
                    <a:pt x="943" y="1825"/>
                  </a:cubicBezTo>
                  <a:cubicBezTo>
                    <a:pt x="1468" y="2731"/>
                    <a:pt x="1994" y="3440"/>
                    <a:pt x="2115" y="3440"/>
                  </a:cubicBezTo>
                  <a:cubicBezTo>
                    <a:pt x="2120" y="3440"/>
                    <a:pt x="2124" y="3439"/>
                    <a:pt x="2128" y="3436"/>
                  </a:cubicBezTo>
                  <a:cubicBezTo>
                    <a:pt x="2219" y="3345"/>
                    <a:pt x="1824" y="2555"/>
                    <a:pt x="1277" y="1612"/>
                  </a:cubicBezTo>
                  <a:cubicBezTo>
                    <a:pt x="711" y="690"/>
                    <a:pt x="204" y="0"/>
                    <a:pt x="9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9" name="Google Shape;2299;p65"/>
            <p:cNvSpPr/>
            <p:nvPr/>
          </p:nvSpPr>
          <p:spPr>
            <a:xfrm>
              <a:off x="5788375" y="3010200"/>
              <a:ext cx="31175" cy="95800"/>
            </a:xfrm>
            <a:custGeom>
              <a:rect b="b" l="l" r="r" t="t"/>
              <a:pathLst>
                <a:path extrusionOk="0" h="3832" w="1247">
                  <a:moveTo>
                    <a:pt x="98" y="0"/>
                  </a:moveTo>
                  <a:cubicBezTo>
                    <a:pt x="96" y="0"/>
                    <a:pt x="94" y="0"/>
                    <a:pt x="91" y="1"/>
                  </a:cubicBezTo>
                  <a:cubicBezTo>
                    <a:pt x="0" y="31"/>
                    <a:pt x="152" y="913"/>
                    <a:pt x="426" y="1977"/>
                  </a:cubicBezTo>
                  <a:cubicBezTo>
                    <a:pt x="695" y="2992"/>
                    <a:pt x="993" y="3832"/>
                    <a:pt x="1118" y="3832"/>
                  </a:cubicBezTo>
                  <a:cubicBezTo>
                    <a:pt x="1121" y="3832"/>
                    <a:pt x="1123" y="3831"/>
                    <a:pt x="1125" y="3831"/>
                  </a:cubicBezTo>
                  <a:cubicBezTo>
                    <a:pt x="1246" y="3800"/>
                    <a:pt x="1094" y="2919"/>
                    <a:pt x="791" y="1855"/>
                  </a:cubicBezTo>
                  <a:cubicBezTo>
                    <a:pt x="522" y="840"/>
                    <a:pt x="224" y="0"/>
                    <a:pt x="9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0" name="Google Shape;2300;p65"/>
            <p:cNvSpPr/>
            <p:nvPr/>
          </p:nvSpPr>
          <p:spPr>
            <a:xfrm>
              <a:off x="5601425" y="3033000"/>
              <a:ext cx="9925" cy="99575"/>
            </a:xfrm>
            <a:custGeom>
              <a:rect b="b" l="l" r="r" t="t"/>
              <a:pathLst>
                <a:path extrusionOk="0" h="3983" w="397">
                  <a:moveTo>
                    <a:pt x="214" y="1"/>
                  </a:moveTo>
                  <a:cubicBezTo>
                    <a:pt x="122" y="1"/>
                    <a:pt x="1" y="913"/>
                    <a:pt x="1" y="2007"/>
                  </a:cubicBezTo>
                  <a:cubicBezTo>
                    <a:pt x="1" y="3101"/>
                    <a:pt x="62" y="3983"/>
                    <a:pt x="183" y="3983"/>
                  </a:cubicBezTo>
                  <a:cubicBezTo>
                    <a:pt x="305" y="3983"/>
                    <a:pt x="396" y="3071"/>
                    <a:pt x="396" y="2007"/>
                  </a:cubicBezTo>
                  <a:cubicBezTo>
                    <a:pt x="396" y="913"/>
                    <a:pt x="305" y="1"/>
                    <a:pt x="21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1" name="Google Shape;2301;p65"/>
            <p:cNvSpPr/>
            <p:nvPr/>
          </p:nvSpPr>
          <p:spPr>
            <a:xfrm>
              <a:off x="5393225" y="3007150"/>
              <a:ext cx="32700" cy="95050"/>
            </a:xfrm>
            <a:custGeom>
              <a:rect b="b" l="l" r="r" t="t"/>
              <a:pathLst>
                <a:path extrusionOk="0" h="3802" w="1308">
                  <a:moveTo>
                    <a:pt x="1211" y="1"/>
                  </a:moveTo>
                  <a:cubicBezTo>
                    <a:pt x="1113" y="1"/>
                    <a:pt x="785" y="810"/>
                    <a:pt x="487" y="1825"/>
                  </a:cubicBezTo>
                  <a:cubicBezTo>
                    <a:pt x="152" y="2889"/>
                    <a:pt x="0" y="3740"/>
                    <a:pt x="122" y="3801"/>
                  </a:cubicBezTo>
                  <a:cubicBezTo>
                    <a:pt x="124" y="3801"/>
                    <a:pt x="125" y="3802"/>
                    <a:pt x="127" y="3802"/>
                  </a:cubicBezTo>
                  <a:cubicBezTo>
                    <a:pt x="225" y="3802"/>
                    <a:pt x="553" y="2962"/>
                    <a:pt x="852" y="1947"/>
                  </a:cubicBezTo>
                  <a:cubicBezTo>
                    <a:pt x="1155" y="883"/>
                    <a:pt x="1307" y="32"/>
                    <a:pt x="1216" y="1"/>
                  </a:cubicBezTo>
                  <a:cubicBezTo>
                    <a:pt x="1215" y="1"/>
                    <a:pt x="1213" y="1"/>
                    <a:pt x="121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2" name="Google Shape;2302;p65"/>
            <p:cNvSpPr/>
            <p:nvPr/>
          </p:nvSpPr>
          <p:spPr>
            <a:xfrm>
              <a:off x="5199450" y="2931850"/>
              <a:ext cx="56250" cy="83800"/>
            </a:xfrm>
            <a:custGeom>
              <a:rect b="b" l="l" r="r" t="t"/>
              <a:pathLst>
                <a:path extrusionOk="0" h="3352" w="2250">
                  <a:moveTo>
                    <a:pt x="2149" y="1"/>
                  </a:moveTo>
                  <a:cubicBezTo>
                    <a:pt x="2053" y="1"/>
                    <a:pt x="1527" y="681"/>
                    <a:pt x="973" y="1585"/>
                  </a:cubicBezTo>
                  <a:cubicBezTo>
                    <a:pt x="396" y="2497"/>
                    <a:pt x="1" y="3317"/>
                    <a:pt x="92" y="3348"/>
                  </a:cubicBezTo>
                  <a:cubicBezTo>
                    <a:pt x="95" y="3350"/>
                    <a:pt x="100" y="3351"/>
                    <a:pt x="105" y="3351"/>
                  </a:cubicBezTo>
                  <a:cubicBezTo>
                    <a:pt x="227" y="3351"/>
                    <a:pt x="753" y="2671"/>
                    <a:pt x="1308" y="1767"/>
                  </a:cubicBezTo>
                  <a:cubicBezTo>
                    <a:pt x="1855" y="855"/>
                    <a:pt x="2250" y="35"/>
                    <a:pt x="2159" y="4"/>
                  </a:cubicBezTo>
                  <a:cubicBezTo>
                    <a:pt x="2156" y="2"/>
                    <a:pt x="2153" y="1"/>
                    <a:pt x="214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3" name="Google Shape;2303;p65"/>
            <p:cNvSpPr/>
            <p:nvPr/>
          </p:nvSpPr>
          <p:spPr>
            <a:xfrm>
              <a:off x="5036075" y="2813925"/>
              <a:ext cx="76025" cy="67375"/>
            </a:xfrm>
            <a:custGeom>
              <a:rect b="b" l="l" r="r" t="t"/>
              <a:pathLst>
                <a:path extrusionOk="0" h="2695" w="3041">
                  <a:moveTo>
                    <a:pt x="2955" y="0"/>
                  </a:moveTo>
                  <a:cubicBezTo>
                    <a:pt x="2811" y="0"/>
                    <a:pt x="2131" y="519"/>
                    <a:pt x="1399" y="1195"/>
                  </a:cubicBezTo>
                  <a:cubicBezTo>
                    <a:pt x="578" y="1955"/>
                    <a:pt x="0" y="2624"/>
                    <a:pt x="61" y="2685"/>
                  </a:cubicBezTo>
                  <a:cubicBezTo>
                    <a:pt x="68" y="2691"/>
                    <a:pt x="78" y="2695"/>
                    <a:pt x="91" y="2695"/>
                  </a:cubicBezTo>
                  <a:cubicBezTo>
                    <a:pt x="255" y="2695"/>
                    <a:pt x="909" y="2173"/>
                    <a:pt x="1642" y="1469"/>
                  </a:cubicBezTo>
                  <a:cubicBezTo>
                    <a:pt x="2432" y="739"/>
                    <a:pt x="3040" y="71"/>
                    <a:pt x="2979" y="10"/>
                  </a:cubicBezTo>
                  <a:cubicBezTo>
                    <a:pt x="2975" y="3"/>
                    <a:pt x="2967" y="0"/>
                    <a:pt x="29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4" name="Google Shape;2304;p65"/>
            <p:cNvSpPr/>
            <p:nvPr/>
          </p:nvSpPr>
          <p:spPr>
            <a:xfrm>
              <a:off x="4914500" y="2661800"/>
              <a:ext cx="90450" cy="45875"/>
            </a:xfrm>
            <a:custGeom>
              <a:rect b="b" l="l" r="r" t="t"/>
              <a:pathLst>
                <a:path extrusionOk="0" h="1835" w="3618">
                  <a:moveTo>
                    <a:pt x="3539" y="1"/>
                  </a:moveTo>
                  <a:cubicBezTo>
                    <a:pt x="3342" y="1"/>
                    <a:pt x="2597" y="313"/>
                    <a:pt x="1733" y="745"/>
                  </a:cubicBezTo>
                  <a:cubicBezTo>
                    <a:pt x="760" y="1232"/>
                    <a:pt x="0" y="1718"/>
                    <a:pt x="61" y="1809"/>
                  </a:cubicBezTo>
                  <a:cubicBezTo>
                    <a:pt x="69" y="1826"/>
                    <a:pt x="93" y="1834"/>
                    <a:pt x="129" y="1834"/>
                  </a:cubicBezTo>
                  <a:cubicBezTo>
                    <a:pt x="353" y="1834"/>
                    <a:pt x="1078" y="1525"/>
                    <a:pt x="1915" y="1080"/>
                  </a:cubicBezTo>
                  <a:cubicBezTo>
                    <a:pt x="2857" y="563"/>
                    <a:pt x="3617" y="107"/>
                    <a:pt x="3587" y="16"/>
                  </a:cubicBezTo>
                  <a:cubicBezTo>
                    <a:pt x="3580" y="6"/>
                    <a:pt x="3564" y="1"/>
                    <a:pt x="35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5" name="Google Shape;2305;p65"/>
            <p:cNvSpPr/>
            <p:nvPr/>
          </p:nvSpPr>
          <p:spPr>
            <a:xfrm>
              <a:off x="4844575" y="2486525"/>
              <a:ext cx="98050" cy="22000"/>
            </a:xfrm>
            <a:custGeom>
              <a:rect b="b" l="l" r="r" t="t"/>
              <a:pathLst>
                <a:path extrusionOk="0" h="880" w="3922">
                  <a:moveTo>
                    <a:pt x="3718" y="1"/>
                  </a:moveTo>
                  <a:cubicBezTo>
                    <a:pt x="3404" y="1"/>
                    <a:pt x="2701" y="91"/>
                    <a:pt x="1916" y="249"/>
                  </a:cubicBezTo>
                  <a:cubicBezTo>
                    <a:pt x="852" y="461"/>
                    <a:pt x="1" y="705"/>
                    <a:pt x="31" y="826"/>
                  </a:cubicBezTo>
                  <a:cubicBezTo>
                    <a:pt x="31" y="862"/>
                    <a:pt x="112" y="880"/>
                    <a:pt x="255" y="880"/>
                  </a:cubicBezTo>
                  <a:cubicBezTo>
                    <a:pt x="589" y="880"/>
                    <a:pt x="1261" y="784"/>
                    <a:pt x="2007" y="613"/>
                  </a:cubicBezTo>
                  <a:cubicBezTo>
                    <a:pt x="3071" y="401"/>
                    <a:pt x="3922" y="127"/>
                    <a:pt x="3891" y="36"/>
                  </a:cubicBezTo>
                  <a:cubicBezTo>
                    <a:pt x="3891" y="12"/>
                    <a:pt x="3829" y="1"/>
                    <a:pt x="371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6" name="Google Shape;2306;p65"/>
            <p:cNvSpPr/>
            <p:nvPr/>
          </p:nvSpPr>
          <p:spPr>
            <a:xfrm>
              <a:off x="4830900" y="2293075"/>
              <a:ext cx="98825" cy="11850"/>
            </a:xfrm>
            <a:custGeom>
              <a:rect b="b" l="l" r="r" t="t"/>
              <a:pathLst>
                <a:path extrusionOk="0" h="474" w="3953">
                  <a:moveTo>
                    <a:pt x="822" y="0"/>
                  </a:moveTo>
                  <a:cubicBezTo>
                    <a:pt x="324" y="0"/>
                    <a:pt x="1" y="41"/>
                    <a:pt x="1" y="114"/>
                  </a:cubicBezTo>
                  <a:cubicBezTo>
                    <a:pt x="1" y="236"/>
                    <a:pt x="882" y="357"/>
                    <a:pt x="1946" y="418"/>
                  </a:cubicBezTo>
                  <a:cubicBezTo>
                    <a:pt x="2404" y="456"/>
                    <a:pt x="2831" y="473"/>
                    <a:pt x="3171" y="473"/>
                  </a:cubicBezTo>
                  <a:cubicBezTo>
                    <a:pt x="3644" y="473"/>
                    <a:pt x="3952" y="441"/>
                    <a:pt x="3952" y="388"/>
                  </a:cubicBezTo>
                  <a:cubicBezTo>
                    <a:pt x="3952" y="266"/>
                    <a:pt x="3071" y="145"/>
                    <a:pt x="1976" y="53"/>
                  </a:cubicBezTo>
                  <a:cubicBezTo>
                    <a:pt x="1545" y="17"/>
                    <a:pt x="1146" y="0"/>
                    <a:pt x="82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7" name="Google Shape;2307;p65"/>
            <p:cNvSpPr/>
            <p:nvPr/>
          </p:nvSpPr>
          <p:spPr>
            <a:xfrm>
              <a:off x="4872700" y="2086850"/>
              <a:ext cx="95000" cy="34075"/>
            </a:xfrm>
            <a:custGeom>
              <a:rect b="b" l="l" r="r" t="t"/>
              <a:pathLst>
                <a:path extrusionOk="0" h="1363" w="3800">
                  <a:moveTo>
                    <a:pt x="137" y="0"/>
                  </a:moveTo>
                  <a:cubicBezTo>
                    <a:pt x="74" y="0"/>
                    <a:pt x="37" y="11"/>
                    <a:pt x="31" y="35"/>
                  </a:cubicBezTo>
                  <a:cubicBezTo>
                    <a:pt x="0" y="126"/>
                    <a:pt x="791" y="491"/>
                    <a:pt x="1824" y="855"/>
                  </a:cubicBezTo>
                  <a:cubicBezTo>
                    <a:pt x="2696" y="1163"/>
                    <a:pt x="3460" y="1363"/>
                    <a:pt x="3696" y="1363"/>
                  </a:cubicBezTo>
                  <a:cubicBezTo>
                    <a:pt x="3739" y="1363"/>
                    <a:pt x="3765" y="1356"/>
                    <a:pt x="3769" y="1342"/>
                  </a:cubicBezTo>
                  <a:cubicBezTo>
                    <a:pt x="3800" y="1251"/>
                    <a:pt x="2979" y="886"/>
                    <a:pt x="1976" y="491"/>
                  </a:cubicBezTo>
                  <a:cubicBezTo>
                    <a:pt x="1141" y="196"/>
                    <a:pt x="405" y="0"/>
                    <a:pt x="13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8" name="Google Shape;2308;p65"/>
            <p:cNvSpPr/>
            <p:nvPr/>
          </p:nvSpPr>
          <p:spPr>
            <a:xfrm>
              <a:off x="4969200" y="1898200"/>
              <a:ext cx="83625" cy="57600"/>
            </a:xfrm>
            <a:custGeom>
              <a:rect b="b" l="l" r="r" t="t"/>
              <a:pathLst>
                <a:path extrusionOk="0" h="2304" w="3345">
                  <a:moveTo>
                    <a:pt x="93" y="1"/>
                  </a:moveTo>
                  <a:cubicBezTo>
                    <a:pt x="77" y="1"/>
                    <a:pt x="67" y="4"/>
                    <a:pt x="61" y="12"/>
                  </a:cubicBezTo>
                  <a:cubicBezTo>
                    <a:pt x="1" y="103"/>
                    <a:pt x="669" y="681"/>
                    <a:pt x="1581" y="1319"/>
                  </a:cubicBezTo>
                  <a:cubicBezTo>
                    <a:pt x="2415" y="1875"/>
                    <a:pt x="3121" y="2304"/>
                    <a:pt x="3283" y="2304"/>
                  </a:cubicBezTo>
                  <a:cubicBezTo>
                    <a:pt x="3298" y="2304"/>
                    <a:pt x="3309" y="2300"/>
                    <a:pt x="3314" y="2292"/>
                  </a:cubicBezTo>
                  <a:cubicBezTo>
                    <a:pt x="3344" y="2201"/>
                    <a:pt x="2675" y="1623"/>
                    <a:pt x="1794" y="985"/>
                  </a:cubicBezTo>
                  <a:cubicBezTo>
                    <a:pt x="988" y="429"/>
                    <a:pt x="259" y="1"/>
                    <a:pt x="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9" name="Google Shape;2309;p65"/>
            <p:cNvSpPr/>
            <p:nvPr/>
          </p:nvSpPr>
          <p:spPr>
            <a:xfrm>
              <a:off x="5112825" y="1742625"/>
              <a:ext cx="66900" cy="76975"/>
            </a:xfrm>
            <a:custGeom>
              <a:rect b="b" l="l" r="r" t="t"/>
              <a:pathLst>
                <a:path extrusionOk="0" h="3079" w="2676">
                  <a:moveTo>
                    <a:pt x="103" y="0"/>
                  </a:moveTo>
                  <a:cubicBezTo>
                    <a:pt x="98" y="0"/>
                    <a:pt x="94" y="2"/>
                    <a:pt x="92" y="4"/>
                  </a:cubicBezTo>
                  <a:cubicBezTo>
                    <a:pt x="0" y="95"/>
                    <a:pt x="487" y="825"/>
                    <a:pt x="1186" y="1646"/>
                  </a:cubicBezTo>
                  <a:cubicBezTo>
                    <a:pt x="1854" y="2459"/>
                    <a:pt x="2467" y="3078"/>
                    <a:pt x="2573" y="3078"/>
                  </a:cubicBezTo>
                  <a:cubicBezTo>
                    <a:pt x="2578" y="3078"/>
                    <a:pt x="2581" y="3077"/>
                    <a:pt x="2584" y="3074"/>
                  </a:cubicBezTo>
                  <a:cubicBezTo>
                    <a:pt x="2675" y="3013"/>
                    <a:pt x="2159" y="2253"/>
                    <a:pt x="1490" y="1402"/>
                  </a:cubicBezTo>
                  <a:cubicBezTo>
                    <a:pt x="822" y="618"/>
                    <a:pt x="209" y="0"/>
                    <a:pt x="10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0" name="Google Shape;2310;p65"/>
            <p:cNvSpPr/>
            <p:nvPr/>
          </p:nvSpPr>
          <p:spPr>
            <a:xfrm>
              <a:off x="5292925" y="1630925"/>
              <a:ext cx="44850" cy="91375"/>
            </a:xfrm>
            <a:custGeom>
              <a:rect b="b" l="l" r="r" t="t"/>
              <a:pathLst>
                <a:path extrusionOk="0" h="3655" w="1794">
                  <a:moveTo>
                    <a:pt x="106" y="1"/>
                  </a:moveTo>
                  <a:cubicBezTo>
                    <a:pt x="101" y="1"/>
                    <a:pt x="96" y="2"/>
                    <a:pt x="91" y="4"/>
                  </a:cubicBezTo>
                  <a:cubicBezTo>
                    <a:pt x="0" y="65"/>
                    <a:pt x="274" y="916"/>
                    <a:pt x="730" y="1919"/>
                  </a:cubicBezTo>
                  <a:cubicBezTo>
                    <a:pt x="1169" y="2886"/>
                    <a:pt x="1580" y="3655"/>
                    <a:pt x="1691" y="3655"/>
                  </a:cubicBezTo>
                  <a:cubicBezTo>
                    <a:pt x="1695" y="3655"/>
                    <a:pt x="1699" y="3654"/>
                    <a:pt x="1702" y="3652"/>
                  </a:cubicBezTo>
                  <a:cubicBezTo>
                    <a:pt x="1794" y="3591"/>
                    <a:pt x="1520" y="2740"/>
                    <a:pt x="1094" y="1737"/>
                  </a:cubicBezTo>
                  <a:cubicBezTo>
                    <a:pt x="655" y="770"/>
                    <a:pt x="244" y="1"/>
                    <a:pt x="10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1" name="Google Shape;2311;p65"/>
            <p:cNvSpPr/>
            <p:nvPr/>
          </p:nvSpPr>
          <p:spPr>
            <a:xfrm>
              <a:off x="5496575" y="1572475"/>
              <a:ext cx="19775" cy="98075"/>
            </a:xfrm>
            <a:custGeom>
              <a:rect b="b" l="l" r="r" t="t"/>
              <a:pathLst>
                <a:path extrusionOk="0" h="3923" w="791">
                  <a:moveTo>
                    <a:pt x="127" y="1"/>
                  </a:moveTo>
                  <a:cubicBezTo>
                    <a:pt x="125" y="1"/>
                    <a:pt x="123" y="1"/>
                    <a:pt x="122" y="2"/>
                  </a:cubicBezTo>
                  <a:cubicBezTo>
                    <a:pt x="0" y="2"/>
                    <a:pt x="31" y="913"/>
                    <a:pt x="213" y="1977"/>
                  </a:cubicBezTo>
                  <a:cubicBezTo>
                    <a:pt x="365" y="3072"/>
                    <a:pt x="578" y="3923"/>
                    <a:pt x="669" y="3923"/>
                  </a:cubicBezTo>
                  <a:cubicBezTo>
                    <a:pt x="791" y="3892"/>
                    <a:pt x="730" y="3011"/>
                    <a:pt x="578" y="1917"/>
                  </a:cubicBezTo>
                  <a:cubicBezTo>
                    <a:pt x="428" y="871"/>
                    <a:pt x="220" y="1"/>
                    <a:pt x="12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2" name="Google Shape;2312;p65"/>
            <p:cNvSpPr/>
            <p:nvPr/>
          </p:nvSpPr>
          <p:spPr>
            <a:xfrm>
              <a:off x="5697175" y="1570225"/>
              <a:ext cx="17500" cy="98075"/>
            </a:xfrm>
            <a:custGeom>
              <a:rect b="b" l="l" r="r" t="t"/>
              <a:pathLst>
                <a:path extrusionOk="0" h="3923" w="700">
                  <a:moveTo>
                    <a:pt x="578" y="0"/>
                  </a:moveTo>
                  <a:lnTo>
                    <a:pt x="578" y="0"/>
                  </a:lnTo>
                  <a:cubicBezTo>
                    <a:pt x="457" y="0"/>
                    <a:pt x="274" y="851"/>
                    <a:pt x="153" y="1946"/>
                  </a:cubicBezTo>
                  <a:cubicBezTo>
                    <a:pt x="1" y="3040"/>
                    <a:pt x="1" y="3921"/>
                    <a:pt x="92" y="3921"/>
                  </a:cubicBezTo>
                  <a:cubicBezTo>
                    <a:pt x="93" y="3922"/>
                    <a:pt x="95" y="3922"/>
                    <a:pt x="97" y="3922"/>
                  </a:cubicBezTo>
                  <a:cubicBezTo>
                    <a:pt x="189" y="3922"/>
                    <a:pt x="368" y="3053"/>
                    <a:pt x="517" y="2007"/>
                  </a:cubicBezTo>
                  <a:cubicBezTo>
                    <a:pt x="669" y="912"/>
                    <a:pt x="700" y="31"/>
                    <a:pt x="57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3" name="Google Shape;2313;p65"/>
            <p:cNvSpPr/>
            <p:nvPr/>
          </p:nvSpPr>
          <p:spPr>
            <a:xfrm>
              <a:off x="5875750" y="1624900"/>
              <a:ext cx="43350" cy="91325"/>
            </a:xfrm>
            <a:custGeom>
              <a:rect b="b" l="l" r="r" t="t"/>
              <a:pathLst>
                <a:path extrusionOk="0" h="3653" w="1734">
                  <a:moveTo>
                    <a:pt x="1635" y="1"/>
                  </a:moveTo>
                  <a:cubicBezTo>
                    <a:pt x="1504" y="1"/>
                    <a:pt x="1087" y="751"/>
                    <a:pt x="700" y="1765"/>
                  </a:cubicBezTo>
                  <a:cubicBezTo>
                    <a:pt x="274" y="2768"/>
                    <a:pt x="1" y="3619"/>
                    <a:pt x="92" y="3649"/>
                  </a:cubicBezTo>
                  <a:cubicBezTo>
                    <a:pt x="95" y="3652"/>
                    <a:pt x="99" y="3653"/>
                    <a:pt x="103" y="3653"/>
                  </a:cubicBezTo>
                  <a:cubicBezTo>
                    <a:pt x="214" y="3653"/>
                    <a:pt x="624" y="2884"/>
                    <a:pt x="1034" y="1917"/>
                  </a:cubicBezTo>
                  <a:cubicBezTo>
                    <a:pt x="1490" y="914"/>
                    <a:pt x="1733" y="63"/>
                    <a:pt x="1642" y="2"/>
                  </a:cubicBezTo>
                  <a:cubicBezTo>
                    <a:pt x="1640" y="1"/>
                    <a:pt x="1637" y="1"/>
                    <a:pt x="163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4" name="Google Shape;2314;p65"/>
            <p:cNvSpPr/>
            <p:nvPr/>
          </p:nvSpPr>
          <p:spPr>
            <a:xfrm>
              <a:off x="6036100" y="1732750"/>
              <a:ext cx="65375" cy="78475"/>
            </a:xfrm>
            <a:custGeom>
              <a:rect b="b" l="l" r="r" t="t"/>
              <a:pathLst>
                <a:path extrusionOk="0" h="3139" w="2615">
                  <a:moveTo>
                    <a:pt x="2508" y="0"/>
                  </a:moveTo>
                  <a:cubicBezTo>
                    <a:pt x="2378" y="0"/>
                    <a:pt x="1794" y="620"/>
                    <a:pt x="1155" y="1463"/>
                  </a:cubicBezTo>
                  <a:cubicBezTo>
                    <a:pt x="487" y="2314"/>
                    <a:pt x="0" y="3074"/>
                    <a:pt x="91" y="3135"/>
                  </a:cubicBezTo>
                  <a:cubicBezTo>
                    <a:pt x="94" y="3137"/>
                    <a:pt x="98" y="3139"/>
                    <a:pt x="102" y="3139"/>
                  </a:cubicBezTo>
                  <a:cubicBezTo>
                    <a:pt x="204" y="3139"/>
                    <a:pt x="790" y="2491"/>
                    <a:pt x="1459" y="1676"/>
                  </a:cubicBezTo>
                  <a:cubicBezTo>
                    <a:pt x="2128" y="825"/>
                    <a:pt x="2614" y="95"/>
                    <a:pt x="2523" y="4"/>
                  </a:cubicBezTo>
                  <a:cubicBezTo>
                    <a:pt x="2519" y="1"/>
                    <a:pt x="2514" y="0"/>
                    <a:pt x="250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5" name="Google Shape;2315;p65"/>
            <p:cNvSpPr/>
            <p:nvPr/>
          </p:nvSpPr>
          <p:spPr>
            <a:xfrm>
              <a:off x="6165275" y="1886025"/>
              <a:ext cx="82850" cy="58375"/>
            </a:xfrm>
            <a:custGeom>
              <a:rect b="b" l="l" r="r" t="t"/>
              <a:pathLst>
                <a:path extrusionOk="0" h="2335" w="3314">
                  <a:moveTo>
                    <a:pt x="3220" y="1"/>
                  </a:moveTo>
                  <a:cubicBezTo>
                    <a:pt x="3054" y="1"/>
                    <a:pt x="2352" y="408"/>
                    <a:pt x="1551" y="1016"/>
                  </a:cubicBezTo>
                  <a:cubicBezTo>
                    <a:pt x="669" y="1654"/>
                    <a:pt x="0" y="2262"/>
                    <a:pt x="61" y="2323"/>
                  </a:cubicBezTo>
                  <a:cubicBezTo>
                    <a:pt x="66" y="2331"/>
                    <a:pt x="77" y="2335"/>
                    <a:pt x="92" y="2335"/>
                  </a:cubicBezTo>
                  <a:cubicBezTo>
                    <a:pt x="253" y="2335"/>
                    <a:pt x="958" y="1904"/>
                    <a:pt x="1763" y="1320"/>
                  </a:cubicBezTo>
                  <a:cubicBezTo>
                    <a:pt x="2675" y="682"/>
                    <a:pt x="3314" y="104"/>
                    <a:pt x="3253" y="13"/>
                  </a:cubicBezTo>
                  <a:cubicBezTo>
                    <a:pt x="3247" y="5"/>
                    <a:pt x="3236" y="1"/>
                    <a:pt x="322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6" name="Google Shape;2316;p65"/>
            <p:cNvSpPr/>
            <p:nvPr/>
          </p:nvSpPr>
          <p:spPr>
            <a:xfrm>
              <a:off x="6254175" y="2072475"/>
              <a:ext cx="94250" cy="36025"/>
            </a:xfrm>
            <a:custGeom>
              <a:rect b="b" l="l" r="r" t="t"/>
              <a:pathLst>
                <a:path extrusionOk="0" h="1441" w="3770">
                  <a:moveTo>
                    <a:pt x="3651" y="1"/>
                  </a:moveTo>
                  <a:cubicBezTo>
                    <a:pt x="3404" y="1"/>
                    <a:pt x="2676" y="223"/>
                    <a:pt x="1825" y="549"/>
                  </a:cubicBezTo>
                  <a:cubicBezTo>
                    <a:pt x="791" y="944"/>
                    <a:pt x="1" y="1339"/>
                    <a:pt x="31" y="1430"/>
                  </a:cubicBezTo>
                  <a:cubicBezTo>
                    <a:pt x="35" y="1437"/>
                    <a:pt x="49" y="1441"/>
                    <a:pt x="73" y="1441"/>
                  </a:cubicBezTo>
                  <a:cubicBezTo>
                    <a:pt x="258" y="1441"/>
                    <a:pt x="1030" y="1237"/>
                    <a:pt x="1946" y="914"/>
                  </a:cubicBezTo>
                  <a:cubicBezTo>
                    <a:pt x="2980" y="519"/>
                    <a:pt x="3770" y="123"/>
                    <a:pt x="3739" y="32"/>
                  </a:cubicBezTo>
                  <a:cubicBezTo>
                    <a:pt x="3734" y="11"/>
                    <a:pt x="3703" y="1"/>
                    <a:pt x="365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7" name="Google Shape;2317;p65"/>
            <p:cNvSpPr/>
            <p:nvPr/>
          </p:nvSpPr>
          <p:spPr>
            <a:xfrm>
              <a:off x="6295975" y="2277275"/>
              <a:ext cx="98800" cy="13275"/>
            </a:xfrm>
            <a:custGeom>
              <a:rect b="b" l="l" r="r" t="t"/>
              <a:pathLst>
                <a:path extrusionOk="0" h="531" w="3952">
                  <a:moveTo>
                    <a:pt x="3219" y="0"/>
                  </a:moveTo>
                  <a:cubicBezTo>
                    <a:pt x="2870" y="0"/>
                    <a:pt x="2426" y="24"/>
                    <a:pt x="1946" y="77"/>
                  </a:cubicBezTo>
                  <a:cubicBezTo>
                    <a:pt x="882" y="199"/>
                    <a:pt x="1" y="381"/>
                    <a:pt x="1" y="473"/>
                  </a:cubicBezTo>
                  <a:cubicBezTo>
                    <a:pt x="1" y="506"/>
                    <a:pt x="275" y="530"/>
                    <a:pt x="703" y="530"/>
                  </a:cubicBezTo>
                  <a:cubicBezTo>
                    <a:pt x="1056" y="530"/>
                    <a:pt x="1513" y="514"/>
                    <a:pt x="2007" y="473"/>
                  </a:cubicBezTo>
                  <a:cubicBezTo>
                    <a:pt x="3071" y="381"/>
                    <a:pt x="3952" y="229"/>
                    <a:pt x="3952" y="108"/>
                  </a:cubicBezTo>
                  <a:cubicBezTo>
                    <a:pt x="3952" y="40"/>
                    <a:pt x="3664" y="0"/>
                    <a:pt x="321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8" name="Google Shape;2318;p65"/>
            <p:cNvSpPr/>
            <p:nvPr/>
          </p:nvSpPr>
          <p:spPr>
            <a:xfrm>
              <a:off x="4622700" y="1417475"/>
              <a:ext cx="656575" cy="946850"/>
            </a:xfrm>
            <a:custGeom>
              <a:rect b="b" l="l" r="r" t="t"/>
              <a:pathLst>
                <a:path extrusionOk="0" h="37874" w="26263">
                  <a:moveTo>
                    <a:pt x="26262" y="1"/>
                  </a:moveTo>
                  <a:lnTo>
                    <a:pt x="26201" y="31"/>
                  </a:lnTo>
                  <a:lnTo>
                    <a:pt x="26201" y="31"/>
                  </a:lnTo>
                  <a:cubicBezTo>
                    <a:pt x="26201" y="31"/>
                    <a:pt x="26232" y="31"/>
                    <a:pt x="26262" y="1"/>
                  </a:cubicBezTo>
                  <a:close/>
                  <a:moveTo>
                    <a:pt x="26201" y="31"/>
                  </a:moveTo>
                  <a:lnTo>
                    <a:pt x="25837" y="153"/>
                  </a:lnTo>
                  <a:cubicBezTo>
                    <a:pt x="25533" y="274"/>
                    <a:pt x="25046" y="426"/>
                    <a:pt x="24469" y="670"/>
                  </a:cubicBezTo>
                  <a:cubicBezTo>
                    <a:pt x="22827" y="1338"/>
                    <a:pt x="21216" y="2098"/>
                    <a:pt x="19666" y="2980"/>
                  </a:cubicBezTo>
                  <a:cubicBezTo>
                    <a:pt x="18694" y="3557"/>
                    <a:pt x="17630" y="4195"/>
                    <a:pt x="16566" y="4986"/>
                  </a:cubicBezTo>
                  <a:cubicBezTo>
                    <a:pt x="15502" y="5746"/>
                    <a:pt x="14347" y="6597"/>
                    <a:pt x="13253" y="7600"/>
                  </a:cubicBezTo>
                  <a:cubicBezTo>
                    <a:pt x="8359" y="11886"/>
                    <a:pt x="4620" y="17326"/>
                    <a:pt x="2401" y="23466"/>
                  </a:cubicBezTo>
                  <a:cubicBezTo>
                    <a:pt x="1915" y="24773"/>
                    <a:pt x="1520" y="26141"/>
                    <a:pt x="1155" y="27509"/>
                  </a:cubicBezTo>
                  <a:cubicBezTo>
                    <a:pt x="851" y="28785"/>
                    <a:pt x="608" y="30001"/>
                    <a:pt x="456" y="31126"/>
                  </a:cubicBezTo>
                  <a:cubicBezTo>
                    <a:pt x="183" y="32889"/>
                    <a:pt x="31" y="34652"/>
                    <a:pt x="31" y="36445"/>
                  </a:cubicBezTo>
                  <a:cubicBezTo>
                    <a:pt x="0" y="37053"/>
                    <a:pt x="61" y="37570"/>
                    <a:pt x="61" y="37874"/>
                  </a:cubicBezTo>
                  <a:cubicBezTo>
                    <a:pt x="61" y="37539"/>
                    <a:pt x="31" y="37053"/>
                    <a:pt x="61" y="36445"/>
                  </a:cubicBezTo>
                  <a:cubicBezTo>
                    <a:pt x="91" y="34652"/>
                    <a:pt x="243" y="32889"/>
                    <a:pt x="547" y="31126"/>
                  </a:cubicBezTo>
                  <a:cubicBezTo>
                    <a:pt x="699" y="30032"/>
                    <a:pt x="942" y="28816"/>
                    <a:pt x="1277" y="27539"/>
                  </a:cubicBezTo>
                  <a:cubicBezTo>
                    <a:pt x="1611" y="26263"/>
                    <a:pt x="2006" y="24895"/>
                    <a:pt x="2523" y="23527"/>
                  </a:cubicBezTo>
                  <a:cubicBezTo>
                    <a:pt x="4742" y="17448"/>
                    <a:pt x="8450" y="12007"/>
                    <a:pt x="13314" y="7752"/>
                  </a:cubicBezTo>
                  <a:cubicBezTo>
                    <a:pt x="14408" y="6749"/>
                    <a:pt x="15532" y="5867"/>
                    <a:pt x="16596" y="5107"/>
                  </a:cubicBezTo>
                  <a:cubicBezTo>
                    <a:pt x="17691" y="4347"/>
                    <a:pt x="18724" y="3679"/>
                    <a:pt x="19697" y="3132"/>
                  </a:cubicBezTo>
                  <a:cubicBezTo>
                    <a:pt x="21216" y="2220"/>
                    <a:pt x="22797" y="1429"/>
                    <a:pt x="24438" y="730"/>
                  </a:cubicBezTo>
                  <a:cubicBezTo>
                    <a:pt x="25046" y="487"/>
                    <a:pt x="25502" y="335"/>
                    <a:pt x="25806" y="214"/>
                  </a:cubicBezTo>
                  <a:lnTo>
                    <a:pt x="26141" y="62"/>
                  </a:lnTo>
                  <a:lnTo>
                    <a:pt x="26201" y="3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9" name="Google Shape;2319;p65"/>
            <p:cNvSpPr/>
            <p:nvPr/>
          </p:nvSpPr>
          <p:spPr>
            <a:xfrm>
              <a:off x="5362825" y="1361525"/>
              <a:ext cx="202150" cy="27100"/>
            </a:xfrm>
            <a:custGeom>
              <a:rect b="b" l="l" r="r" t="t"/>
              <a:pathLst>
                <a:path extrusionOk="0" h="1084" w="8086">
                  <a:moveTo>
                    <a:pt x="7595" y="0"/>
                  </a:moveTo>
                  <a:cubicBezTo>
                    <a:pt x="7363" y="0"/>
                    <a:pt x="7132" y="15"/>
                    <a:pt x="6900" y="50"/>
                  </a:cubicBezTo>
                  <a:cubicBezTo>
                    <a:pt x="6141" y="81"/>
                    <a:pt x="5137" y="172"/>
                    <a:pt x="4013" y="324"/>
                  </a:cubicBezTo>
                  <a:cubicBezTo>
                    <a:pt x="2888" y="476"/>
                    <a:pt x="1885" y="628"/>
                    <a:pt x="1156" y="780"/>
                  </a:cubicBezTo>
                  <a:cubicBezTo>
                    <a:pt x="761" y="841"/>
                    <a:pt x="365" y="932"/>
                    <a:pt x="1" y="1084"/>
                  </a:cubicBezTo>
                  <a:cubicBezTo>
                    <a:pt x="396" y="1053"/>
                    <a:pt x="791" y="993"/>
                    <a:pt x="1186" y="932"/>
                  </a:cubicBezTo>
                  <a:cubicBezTo>
                    <a:pt x="1916" y="810"/>
                    <a:pt x="2919" y="658"/>
                    <a:pt x="4043" y="506"/>
                  </a:cubicBezTo>
                  <a:cubicBezTo>
                    <a:pt x="5168" y="385"/>
                    <a:pt x="6171" y="263"/>
                    <a:pt x="6900" y="172"/>
                  </a:cubicBezTo>
                  <a:cubicBezTo>
                    <a:pt x="7296" y="172"/>
                    <a:pt x="7691" y="111"/>
                    <a:pt x="8086" y="20"/>
                  </a:cubicBezTo>
                  <a:cubicBezTo>
                    <a:pt x="7922" y="7"/>
                    <a:pt x="7759" y="0"/>
                    <a:pt x="759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0" name="Google Shape;2320;p65"/>
            <p:cNvSpPr/>
            <p:nvPr/>
          </p:nvSpPr>
          <p:spPr>
            <a:xfrm>
              <a:off x="4925900" y="1969925"/>
              <a:ext cx="1724875" cy="1341275"/>
            </a:xfrm>
            <a:custGeom>
              <a:rect b="b" l="l" r="r" t="t"/>
              <a:pathLst>
                <a:path extrusionOk="0" h="53651" w="68995">
                  <a:moveTo>
                    <a:pt x="58390" y="0"/>
                  </a:moveTo>
                  <a:cubicBezTo>
                    <a:pt x="58391" y="2"/>
                    <a:pt x="58939" y="1187"/>
                    <a:pt x="59648" y="3214"/>
                  </a:cubicBezTo>
                  <a:lnTo>
                    <a:pt x="59648" y="3214"/>
                  </a:lnTo>
                  <a:cubicBezTo>
                    <a:pt x="58974" y="1183"/>
                    <a:pt x="58391" y="2"/>
                    <a:pt x="58390" y="0"/>
                  </a:cubicBezTo>
                  <a:close/>
                  <a:moveTo>
                    <a:pt x="59648" y="3214"/>
                  </a:moveTo>
                  <a:cubicBezTo>
                    <a:pt x="62229" y="10988"/>
                    <a:pt x="66145" y="31218"/>
                    <a:pt x="43831" y="45411"/>
                  </a:cubicBezTo>
                  <a:cubicBezTo>
                    <a:pt x="38688" y="48698"/>
                    <a:pt x="33201" y="49567"/>
                    <a:pt x="28336" y="49567"/>
                  </a:cubicBezTo>
                  <a:cubicBezTo>
                    <a:pt x="26586" y="49567"/>
                    <a:pt x="24918" y="49455"/>
                    <a:pt x="23374" y="49302"/>
                  </a:cubicBezTo>
                  <a:cubicBezTo>
                    <a:pt x="8512" y="47813"/>
                    <a:pt x="2" y="35808"/>
                    <a:pt x="0" y="35806"/>
                  </a:cubicBezTo>
                  <a:lnTo>
                    <a:pt x="0" y="35806"/>
                  </a:lnTo>
                  <a:cubicBezTo>
                    <a:pt x="2" y="35809"/>
                    <a:pt x="11293" y="53650"/>
                    <a:pt x="29856" y="53650"/>
                  </a:cubicBezTo>
                  <a:cubicBezTo>
                    <a:pt x="34608" y="53650"/>
                    <a:pt x="39835" y="52481"/>
                    <a:pt x="45472" y="49545"/>
                  </a:cubicBezTo>
                  <a:cubicBezTo>
                    <a:pt x="68995" y="37289"/>
                    <a:pt x="62766" y="12123"/>
                    <a:pt x="59648" y="3214"/>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1" name="Google Shape;2321;p65"/>
            <p:cNvSpPr/>
            <p:nvPr/>
          </p:nvSpPr>
          <p:spPr>
            <a:xfrm>
              <a:off x="5599150" y="1890900"/>
              <a:ext cx="258400" cy="620550"/>
            </a:xfrm>
            <a:custGeom>
              <a:rect b="b" l="l" r="r" t="t"/>
              <a:pathLst>
                <a:path extrusionOk="0" h="24822" w="10336">
                  <a:moveTo>
                    <a:pt x="10153" y="0"/>
                  </a:moveTo>
                  <a:lnTo>
                    <a:pt x="1" y="23466"/>
                  </a:lnTo>
                  <a:cubicBezTo>
                    <a:pt x="772" y="24375"/>
                    <a:pt x="1955" y="24822"/>
                    <a:pt x="3148" y="24822"/>
                  </a:cubicBezTo>
                  <a:cubicBezTo>
                    <a:pt x="3789" y="24822"/>
                    <a:pt x="4432" y="24693"/>
                    <a:pt x="5016" y="24438"/>
                  </a:cubicBezTo>
                  <a:cubicBezTo>
                    <a:pt x="6718" y="23739"/>
                    <a:pt x="7904" y="22189"/>
                    <a:pt x="8603" y="20487"/>
                  </a:cubicBezTo>
                  <a:cubicBezTo>
                    <a:pt x="9302" y="18785"/>
                    <a:pt x="9515" y="16961"/>
                    <a:pt x="9697" y="15137"/>
                  </a:cubicBezTo>
                  <a:cubicBezTo>
                    <a:pt x="10183" y="10092"/>
                    <a:pt x="10335" y="5046"/>
                    <a:pt x="1015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2" name="Google Shape;2322;p65"/>
            <p:cNvSpPr/>
            <p:nvPr/>
          </p:nvSpPr>
          <p:spPr>
            <a:xfrm>
              <a:off x="5594600" y="1754125"/>
              <a:ext cx="312325" cy="623125"/>
            </a:xfrm>
            <a:custGeom>
              <a:rect b="b" l="l" r="r" t="t"/>
              <a:pathLst>
                <a:path extrusionOk="0" h="24925" w="12493">
                  <a:moveTo>
                    <a:pt x="12493" y="0"/>
                  </a:moveTo>
                  <a:lnTo>
                    <a:pt x="0" y="21064"/>
                  </a:lnTo>
                  <a:lnTo>
                    <a:pt x="1095" y="24925"/>
                  </a:lnTo>
                  <a:lnTo>
                    <a:pt x="4955" y="23769"/>
                  </a:lnTo>
                  <a:lnTo>
                    <a:pt x="1249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3" name="Google Shape;2323;p65"/>
            <p:cNvSpPr/>
            <p:nvPr/>
          </p:nvSpPr>
          <p:spPr>
            <a:xfrm>
              <a:off x="5675150" y="1754125"/>
              <a:ext cx="231775" cy="594250"/>
            </a:xfrm>
            <a:custGeom>
              <a:rect b="b" l="l" r="r" t="t"/>
              <a:pathLst>
                <a:path extrusionOk="0" h="23770" w="9271">
                  <a:moveTo>
                    <a:pt x="9271" y="0"/>
                  </a:moveTo>
                  <a:lnTo>
                    <a:pt x="0" y="21520"/>
                  </a:lnTo>
                  <a:lnTo>
                    <a:pt x="1733" y="23769"/>
                  </a:lnTo>
                  <a:lnTo>
                    <a:pt x="92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4" name="Google Shape;2324;p65"/>
            <p:cNvSpPr/>
            <p:nvPr/>
          </p:nvSpPr>
          <p:spPr>
            <a:xfrm>
              <a:off x="5521650" y="2276925"/>
              <a:ext cx="200625" cy="200625"/>
            </a:xfrm>
            <a:custGeom>
              <a:rect b="b" l="l" r="r" t="t"/>
              <a:pathLst>
                <a:path extrusionOk="0" h="8025" w="8025">
                  <a:moveTo>
                    <a:pt x="4013" y="0"/>
                  </a:moveTo>
                  <a:cubicBezTo>
                    <a:pt x="1794" y="0"/>
                    <a:pt x="0" y="1794"/>
                    <a:pt x="0" y="4013"/>
                  </a:cubicBezTo>
                  <a:cubicBezTo>
                    <a:pt x="0" y="6231"/>
                    <a:pt x="1794" y="8025"/>
                    <a:pt x="4013" y="8025"/>
                  </a:cubicBezTo>
                  <a:cubicBezTo>
                    <a:pt x="6231" y="8025"/>
                    <a:pt x="8025" y="6231"/>
                    <a:pt x="8025" y="4013"/>
                  </a:cubicBezTo>
                  <a:cubicBezTo>
                    <a:pt x="8025" y="1794"/>
                    <a:pt x="6231" y="0"/>
                    <a:pt x="4013" y="0"/>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5" name="Google Shape;2325;p65"/>
            <p:cNvSpPr/>
            <p:nvPr/>
          </p:nvSpPr>
          <p:spPr>
            <a:xfrm>
              <a:off x="5512525" y="2274850"/>
              <a:ext cx="211275" cy="205525"/>
            </a:xfrm>
            <a:custGeom>
              <a:rect b="b" l="l" r="r" t="t"/>
              <a:pathLst>
                <a:path extrusionOk="0" h="8221" w="8451">
                  <a:moveTo>
                    <a:pt x="4350" y="0"/>
                  </a:moveTo>
                  <a:cubicBezTo>
                    <a:pt x="3889" y="0"/>
                    <a:pt x="3422" y="81"/>
                    <a:pt x="2979" y="235"/>
                  </a:cubicBezTo>
                  <a:cubicBezTo>
                    <a:pt x="2615" y="387"/>
                    <a:pt x="2250" y="570"/>
                    <a:pt x="1946" y="813"/>
                  </a:cubicBezTo>
                  <a:cubicBezTo>
                    <a:pt x="1612" y="1056"/>
                    <a:pt x="1308" y="1330"/>
                    <a:pt x="1064" y="1664"/>
                  </a:cubicBezTo>
                  <a:cubicBezTo>
                    <a:pt x="1" y="3123"/>
                    <a:pt x="1" y="5099"/>
                    <a:pt x="1064" y="6558"/>
                  </a:cubicBezTo>
                  <a:cubicBezTo>
                    <a:pt x="1308" y="6892"/>
                    <a:pt x="1612" y="7165"/>
                    <a:pt x="1946" y="7409"/>
                  </a:cubicBezTo>
                  <a:cubicBezTo>
                    <a:pt x="2250" y="7652"/>
                    <a:pt x="2615" y="7834"/>
                    <a:pt x="2979" y="7986"/>
                  </a:cubicBezTo>
                  <a:cubicBezTo>
                    <a:pt x="3422" y="8140"/>
                    <a:pt x="3889" y="8221"/>
                    <a:pt x="4350" y="8221"/>
                  </a:cubicBezTo>
                  <a:cubicBezTo>
                    <a:pt x="4616" y="8221"/>
                    <a:pt x="4881" y="8194"/>
                    <a:pt x="5137" y="8138"/>
                  </a:cubicBezTo>
                  <a:cubicBezTo>
                    <a:pt x="5776" y="8017"/>
                    <a:pt x="6353" y="7743"/>
                    <a:pt x="6870" y="7378"/>
                  </a:cubicBezTo>
                  <a:cubicBezTo>
                    <a:pt x="7600" y="6801"/>
                    <a:pt x="8116" y="5980"/>
                    <a:pt x="8329" y="5099"/>
                  </a:cubicBezTo>
                  <a:cubicBezTo>
                    <a:pt x="8420" y="4764"/>
                    <a:pt x="8451" y="4430"/>
                    <a:pt x="8420" y="4096"/>
                  </a:cubicBezTo>
                  <a:lnTo>
                    <a:pt x="8420" y="4096"/>
                  </a:lnTo>
                  <a:cubicBezTo>
                    <a:pt x="8390" y="4430"/>
                    <a:pt x="8329" y="4734"/>
                    <a:pt x="8268" y="5068"/>
                  </a:cubicBezTo>
                  <a:cubicBezTo>
                    <a:pt x="7783" y="6863"/>
                    <a:pt x="6137" y="8039"/>
                    <a:pt x="4379" y="8039"/>
                  </a:cubicBezTo>
                  <a:cubicBezTo>
                    <a:pt x="3934" y="8039"/>
                    <a:pt x="3482" y="7963"/>
                    <a:pt x="3040" y="7804"/>
                  </a:cubicBezTo>
                  <a:cubicBezTo>
                    <a:pt x="2311" y="7530"/>
                    <a:pt x="1672" y="7044"/>
                    <a:pt x="1216" y="6406"/>
                  </a:cubicBezTo>
                  <a:cubicBezTo>
                    <a:pt x="213" y="5038"/>
                    <a:pt x="213" y="3153"/>
                    <a:pt x="1216" y="1785"/>
                  </a:cubicBezTo>
                  <a:cubicBezTo>
                    <a:pt x="1460" y="1451"/>
                    <a:pt x="1733" y="1178"/>
                    <a:pt x="2037" y="934"/>
                  </a:cubicBezTo>
                  <a:cubicBezTo>
                    <a:pt x="2341" y="691"/>
                    <a:pt x="2675" y="539"/>
                    <a:pt x="3040" y="387"/>
                  </a:cubicBezTo>
                  <a:cubicBezTo>
                    <a:pt x="3472" y="229"/>
                    <a:pt x="3925" y="152"/>
                    <a:pt x="4378" y="152"/>
                  </a:cubicBezTo>
                  <a:cubicBezTo>
                    <a:pt x="5232" y="152"/>
                    <a:pt x="6083" y="428"/>
                    <a:pt x="6779" y="965"/>
                  </a:cubicBezTo>
                  <a:cubicBezTo>
                    <a:pt x="7478" y="1481"/>
                    <a:pt x="7995" y="2241"/>
                    <a:pt x="8238" y="3123"/>
                  </a:cubicBezTo>
                  <a:cubicBezTo>
                    <a:pt x="8329" y="3427"/>
                    <a:pt x="8359" y="3761"/>
                    <a:pt x="8420" y="4096"/>
                  </a:cubicBezTo>
                  <a:cubicBezTo>
                    <a:pt x="8420" y="3761"/>
                    <a:pt x="8390" y="3427"/>
                    <a:pt x="8329" y="3123"/>
                  </a:cubicBezTo>
                  <a:cubicBezTo>
                    <a:pt x="7964" y="1573"/>
                    <a:pt x="6718" y="387"/>
                    <a:pt x="5137" y="83"/>
                  </a:cubicBezTo>
                  <a:cubicBezTo>
                    <a:pt x="4881" y="28"/>
                    <a:pt x="4616" y="0"/>
                    <a:pt x="435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6" name="Google Shape;2326;p65"/>
            <p:cNvSpPr/>
            <p:nvPr/>
          </p:nvSpPr>
          <p:spPr>
            <a:xfrm>
              <a:off x="5540650" y="2302700"/>
              <a:ext cx="163400" cy="149800"/>
            </a:xfrm>
            <a:custGeom>
              <a:rect b="b" l="l" r="r" t="t"/>
              <a:pathLst>
                <a:path extrusionOk="0" h="5992" w="6536">
                  <a:moveTo>
                    <a:pt x="3252" y="1"/>
                  </a:moveTo>
                  <a:cubicBezTo>
                    <a:pt x="1869" y="1"/>
                    <a:pt x="627" y="971"/>
                    <a:pt x="335" y="2404"/>
                  </a:cubicBezTo>
                  <a:cubicBezTo>
                    <a:pt x="0" y="4015"/>
                    <a:pt x="1064" y="5596"/>
                    <a:pt x="2675" y="5930"/>
                  </a:cubicBezTo>
                  <a:cubicBezTo>
                    <a:pt x="2875" y="5971"/>
                    <a:pt x="3075" y="5991"/>
                    <a:pt x="3272" y="5991"/>
                  </a:cubicBezTo>
                  <a:cubicBezTo>
                    <a:pt x="4660" y="5991"/>
                    <a:pt x="5908" y="5000"/>
                    <a:pt x="6201" y="3589"/>
                  </a:cubicBezTo>
                  <a:cubicBezTo>
                    <a:pt x="6535" y="1948"/>
                    <a:pt x="5471" y="367"/>
                    <a:pt x="3860" y="64"/>
                  </a:cubicBezTo>
                  <a:cubicBezTo>
                    <a:pt x="3656" y="21"/>
                    <a:pt x="3453" y="1"/>
                    <a:pt x="325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7" name="Google Shape;2327;p65"/>
            <p:cNvSpPr/>
            <p:nvPr/>
          </p:nvSpPr>
          <p:spPr>
            <a:xfrm>
              <a:off x="4829375" y="2802775"/>
              <a:ext cx="494725" cy="1988650"/>
            </a:xfrm>
            <a:custGeom>
              <a:rect b="b" l="l" r="r" t="t"/>
              <a:pathLst>
                <a:path extrusionOk="0" h="79546" w="19789">
                  <a:moveTo>
                    <a:pt x="10548" y="0"/>
                  </a:moveTo>
                  <a:lnTo>
                    <a:pt x="1" y="79545"/>
                  </a:lnTo>
                  <a:lnTo>
                    <a:pt x="19788" y="79545"/>
                  </a:lnTo>
                  <a:lnTo>
                    <a:pt x="1054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8" name="Google Shape;2328;p65"/>
            <p:cNvSpPr/>
            <p:nvPr/>
          </p:nvSpPr>
          <p:spPr>
            <a:xfrm>
              <a:off x="2071725" y="2802775"/>
              <a:ext cx="3021375" cy="2047925"/>
            </a:xfrm>
            <a:custGeom>
              <a:rect b="b" l="l" r="r" t="t"/>
              <a:pathLst>
                <a:path extrusionOk="0" h="81917" w="120855">
                  <a:moveTo>
                    <a:pt x="12889" y="0"/>
                  </a:moveTo>
                  <a:lnTo>
                    <a:pt x="1" y="80488"/>
                  </a:lnTo>
                  <a:lnTo>
                    <a:pt x="109972" y="81916"/>
                  </a:lnTo>
                  <a:lnTo>
                    <a:pt x="120854" y="0"/>
                  </a:ln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9" name="Google Shape;2329;p65"/>
            <p:cNvSpPr/>
            <p:nvPr/>
          </p:nvSpPr>
          <p:spPr>
            <a:xfrm>
              <a:off x="2246500" y="3354450"/>
              <a:ext cx="2773650" cy="370075"/>
            </a:xfrm>
            <a:custGeom>
              <a:rect b="b" l="l" r="r" t="t"/>
              <a:pathLst>
                <a:path extrusionOk="0" h="14803" w="110946">
                  <a:moveTo>
                    <a:pt x="2372" y="0"/>
                  </a:moveTo>
                  <a:lnTo>
                    <a:pt x="1" y="14803"/>
                  </a:lnTo>
                  <a:lnTo>
                    <a:pt x="108969" y="14803"/>
                  </a:lnTo>
                  <a:lnTo>
                    <a:pt x="11094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0" name="Google Shape;2330;p65"/>
            <p:cNvSpPr/>
            <p:nvPr/>
          </p:nvSpPr>
          <p:spPr>
            <a:xfrm>
              <a:off x="2245750" y="3354450"/>
              <a:ext cx="2774400" cy="370850"/>
            </a:xfrm>
            <a:custGeom>
              <a:rect b="b" l="l" r="r" t="t"/>
              <a:pathLst>
                <a:path extrusionOk="0" h="14834" w="110976">
                  <a:moveTo>
                    <a:pt x="2402" y="0"/>
                  </a:moveTo>
                  <a:lnTo>
                    <a:pt x="0" y="14833"/>
                  </a:lnTo>
                  <a:lnTo>
                    <a:pt x="108999" y="14833"/>
                  </a:lnTo>
                  <a:lnTo>
                    <a:pt x="110975" y="0"/>
                  </a:lnTo>
                  <a:lnTo>
                    <a:pt x="110945" y="0"/>
                  </a:lnTo>
                  <a:lnTo>
                    <a:pt x="108999" y="14803"/>
                  </a:lnTo>
                  <a:lnTo>
                    <a:pt x="31" y="14803"/>
                  </a:lnTo>
                  <a:lnTo>
                    <a:pt x="2402" y="0"/>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1" name="Google Shape;2331;p65"/>
            <p:cNvSpPr/>
            <p:nvPr/>
          </p:nvSpPr>
          <p:spPr>
            <a:xfrm>
              <a:off x="2305775" y="2802775"/>
              <a:ext cx="2787325" cy="551700"/>
            </a:xfrm>
            <a:custGeom>
              <a:rect b="b" l="l" r="r" t="t"/>
              <a:pathLst>
                <a:path extrusionOk="0" h="22068" w="111493">
                  <a:moveTo>
                    <a:pt x="3527" y="0"/>
                  </a:moveTo>
                  <a:lnTo>
                    <a:pt x="1" y="22067"/>
                  </a:lnTo>
                  <a:lnTo>
                    <a:pt x="108574" y="22067"/>
                  </a:lnTo>
                  <a:lnTo>
                    <a:pt x="11149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2" name="Google Shape;2332;p65"/>
            <p:cNvSpPr/>
            <p:nvPr/>
          </p:nvSpPr>
          <p:spPr>
            <a:xfrm>
              <a:off x="2071725" y="2800475"/>
              <a:ext cx="3024400" cy="2002350"/>
            </a:xfrm>
            <a:custGeom>
              <a:rect b="b" l="l" r="r" t="t"/>
              <a:pathLst>
                <a:path extrusionOk="0" h="80094" w="120976">
                  <a:moveTo>
                    <a:pt x="12919" y="92"/>
                  </a:moveTo>
                  <a:cubicBezTo>
                    <a:pt x="12903" y="178"/>
                    <a:pt x="12809" y="760"/>
                    <a:pt x="12641" y="1812"/>
                  </a:cubicBezTo>
                  <a:lnTo>
                    <a:pt x="12641" y="1812"/>
                  </a:lnTo>
                  <a:lnTo>
                    <a:pt x="12919" y="92"/>
                  </a:lnTo>
                  <a:close/>
                  <a:moveTo>
                    <a:pt x="120885" y="1"/>
                  </a:moveTo>
                  <a:lnTo>
                    <a:pt x="12919" y="92"/>
                  </a:lnTo>
                  <a:lnTo>
                    <a:pt x="120781" y="213"/>
                  </a:lnTo>
                  <a:lnTo>
                    <a:pt x="120781" y="213"/>
                  </a:lnTo>
                  <a:cubicBezTo>
                    <a:pt x="117596" y="24118"/>
                    <a:pt x="113988" y="51257"/>
                    <a:pt x="110167" y="79911"/>
                  </a:cubicBezTo>
                  <a:lnTo>
                    <a:pt x="198" y="79911"/>
                  </a:lnTo>
                  <a:cubicBezTo>
                    <a:pt x="6920" y="37776"/>
                    <a:pt x="11497" y="8957"/>
                    <a:pt x="12641" y="1812"/>
                  </a:cubicBezTo>
                  <a:lnTo>
                    <a:pt x="12641" y="1812"/>
                  </a:lnTo>
                  <a:lnTo>
                    <a:pt x="1" y="79972"/>
                  </a:lnTo>
                  <a:lnTo>
                    <a:pt x="1" y="80063"/>
                  </a:lnTo>
                  <a:lnTo>
                    <a:pt x="92" y="80063"/>
                  </a:lnTo>
                  <a:lnTo>
                    <a:pt x="109061" y="80093"/>
                  </a:lnTo>
                  <a:lnTo>
                    <a:pt x="110368" y="80093"/>
                  </a:lnTo>
                  <a:lnTo>
                    <a:pt x="110368" y="80002"/>
                  </a:lnTo>
                  <a:cubicBezTo>
                    <a:pt x="114197" y="51278"/>
                    <a:pt x="117784" y="24105"/>
                    <a:pt x="120976" y="122"/>
                  </a:cubicBezTo>
                  <a:lnTo>
                    <a:pt x="12097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3" name="Google Shape;2333;p65"/>
            <p:cNvSpPr/>
            <p:nvPr/>
          </p:nvSpPr>
          <p:spPr>
            <a:xfrm>
              <a:off x="2305775" y="3352175"/>
              <a:ext cx="2714375" cy="4575"/>
            </a:xfrm>
            <a:custGeom>
              <a:rect b="b" l="l" r="r" t="t"/>
              <a:pathLst>
                <a:path extrusionOk="0" h="183" w="108575">
                  <a:moveTo>
                    <a:pt x="54287" y="0"/>
                  </a:moveTo>
                  <a:cubicBezTo>
                    <a:pt x="24317" y="0"/>
                    <a:pt x="1" y="30"/>
                    <a:pt x="1" y="91"/>
                  </a:cubicBezTo>
                  <a:cubicBezTo>
                    <a:pt x="1" y="122"/>
                    <a:pt x="24317" y="182"/>
                    <a:pt x="54287" y="182"/>
                  </a:cubicBezTo>
                  <a:cubicBezTo>
                    <a:pt x="84258" y="182"/>
                    <a:pt x="108574" y="122"/>
                    <a:pt x="108574" y="91"/>
                  </a:cubicBezTo>
                  <a:cubicBezTo>
                    <a:pt x="108574" y="30"/>
                    <a:pt x="84258" y="0"/>
                    <a:pt x="5428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4" name="Google Shape;2334;p65"/>
            <p:cNvSpPr/>
            <p:nvPr/>
          </p:nvSpPr>
          <p:spPr>
            <a:xfrm>
              <a:off x="2241200" y="3722225"/>
              <a:ext cx="2729550" cy="5350"/>
            </a:xfrm>
            <a:custGeom>
              <a:rect b="b" l="l" r="r" t="t"/>
              <a:pathLst>
                <a:path extrusionOk="0" h="214" w="109182">
                  <a:moveTo>
                    <a:pt x="54591" y="1"/>
                  </a:moveTo>
                  <a:cubicBezTo>
                    <a:pt x="24438" y="1"/>
                    <a:pt x="0" y="31"/>
                    <a:pt x="0" y="92"/>
                  </a:cubicBezTo>
                  <a:cubicBezTo>
                    <a:pt x="0" y="153"/>
                    <a:pt x="24438" y="213"/>
                    <a:pt x="54591" y="213"/>
                  </a:cubicBezTo>
                  <a:cubicBezTo>
                    <a:pt x="84743" y="213"/>
                    <a:pt x="109181" y="153"/>
                    <a:pt x="109181" y="92"/>
                  </a:cubicBezTo>
                  <a:cubicBezTo>
                    <a:pt x="109181" y="61"/>
                    <a:pt x="84743" y="1"/>
                    <a:pt x="5459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5" name="Google Shape;2335;p65"/>
            <p:cNvSpPr/>
            <p:nvPr/>
          </p:nvSpPr>
          <p:spPr>
            <a:xfrm>
              <a:off x="2185725" y="4063425"/>
              <a:ext cx="2729550" cy="4575"/>
            </a:xfrm>
            <a:custGeom>
              <a:rect b="b" l="l" r="r" t="t"/>
              <a:pathLst>
                <a:path extrusionOk="0" h="183" w="109182">
                  <a:moveTo>
                    <a:pt x="54591" y="0"/>
                  </a:moveTo>
                  <a:cubicBezTo>
                    <a:pt x="24438" y="0"/>
                    <a:pt x="0" y="31"/>
                    <a:pt x="0" y="91"/>
                  </a:cubicBezTo>
                  <a:cubicBezTo>
                    <a:pt x="0" y="152"/>
                    <a:pt x="24438" y="183"/>
                    <a:pt x="54591" y="183"/>
                  </a:cubicBezTo>
                  <a:cubicBezTo>
                    <a:pt x="84743" y="183"/>
                    <a:pt x="109182" y="152"/>
                    <a:pt x="109182" y="91"/>
                  </a:cubicBezTo>
                  <a:cubicBezTo>
                    <a:pt x="109182" y="31"/>
                    <a:pt x="84743" y="0"/>
                    <a:pt x="5459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6" name="Google Shape;2336;p65"/>
            <p:cNvSpPr/>
            <p:nvPr/>
          </p:nvSpPr>
          <p:spPr>
            <a:xfrm>
              <a:off x="2130250" y="4403850"/>
              <a:ext cx="2729550" cy="5350"/>
            </a:xfrm>
            <a:custGeom>
              <a:rect b="b" l="l" r="r" t="t"/>
              <a:pathLst>
                <a:path extrusionOk="0" h="214" w="109182">
                  <a:moveTo>
                    <a:pt x="54591" y="1"/>
                  </a:moveTo>
                  <a:cubicBezTo>
                    <a:pt x="24438" y="1"/>
                    <a:pt x="0" y="61"/>
                    <a:pt x="0" y="122"/>
                  </a:cubicBezTo>
                  <a:cubicBezTo>
                    <a:pt x="0" y="152"/>
                    <a:pt x="24438" y="213"/>
                    <a:pt x="54591" y="213"/>
                  </a:cubicBezTo>
                  <a:cubicBezTo>
                    <a:pt x="84744" y="213"/>
                    <a:pt x="109182" y="152"/>
                    <a:pt x="109182" y="122"/>
                  </a:cubicBezTo>
                  <a:cubicBezTo>
                    <a:pt x="109182" y="61"/>
                    <a:pt x="84744" y="1"/>
                    <a:pt x="5459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7" name="Google Shape;2337;p65"/>
            <p:cNvSpPr/>
            <p:nvPr/>
          </p:nvSpPr>
          <p:spPr>
            <a:xfrm>
              <a:off x="2456250" y="3354450"/>
              <a:ext cx="230250" cy="1449125"/>
            </a:xfrm>
            <a:custGeom>
              <a:rect b="b" l="l" r="r" t="t"/>
              <a:pathLst>
                <a:path extrusionOk="0" h="57965" w="9210">
                  <a:moveTo>
                    <a:pt x="9179" y="0"/>
                  </a:moveTo>
                  <a:cubicBezTo>
                    <a:pt x="9114" y="0"/>
                    <a:pt x="7049" y="12967"/>
                    <a:pt x="4529" y="28967"/>
                  </a:cubicBezTo>
                  <a:cubicBezTo>
                    <a:pt x="2006" y="44955"/>
                    <a:pt x="0" y="57965"/>
                    <a:pt x="61" y="57965"/>
                  </a:cubicBezTo>
                  <a:cubicBezTo>
                    <a:pt x="122" y="57965"/>
                    <a:pt x="2189" y="45016"/>
                    <a:pt x="4711" y="28998"/>
                  </a:cubicBezTo>
                  <a:cubicBezTo>
                    <a:pt x="7234" y="12979"/>
                    <a:pt x="9210" y="0"/>
                    <a:pt x="9180" y="0"/>
                  </a:cubicBezTo>
                  <a:cubicBezTo>
                    <a:pt x="9179" y="0"/>
                    <a:pt x="9179" y="0"/>
                    <a:pt x="917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8" name="Google Shape;2338;p65"/>
            <p:cNvSpPr/>
            <p:nvPr/>
          </p:nvSpPr>
          <p:spPr>
            <a:xfrm>
              <a:off x="2876450" y="3354450"/>
              <a:ext cx="230275" cy="1449125"/>
            </a:xfrm>
            <a:custGeom>
              <a:rect b="b" l="l" r="r" t="t"/>
              <a:pathLst>
                <a:path extrusionOk="0" h="57965" w="9211">
                  <a:moveTo>
                    <a:pt x="9180" y="0"/>
                  </a:moveTo>
                  <a:cubicBezTo>
                    <a:pt x="9115" y="0"/>
                    <a:pt x="7019" y="12967"/>
                    <a:pt x="4499" y="28967"/>
                  </a:cubicBezTo>
                  <a:cubicBezTo>
                    <a:pt x="2007" y="44955"/>
                    <a:pt x="1" y="57965"/>
                    <a:pt x="62" y="57965"/>
                  </a:cubicBezTo>
                  <a:cubicBezTo>
                    <a:pt x="92" y="57965"/>
                    <a:pt x="2189" y="45016"/>
                    <a:pt x="4712" y="28998"/>
                  </a:cubicBezTo>
                  <a:cubicBezTo>
                    <a:pt x="7235" y="12979"/>
                    <a:pt x="9211" y="0"/>
                    <a:pt x="9180" y="0"/>
                  </a:cubicBezTo>
                  <a:cubicBezTo>
                    <a:pt x="9180" y="0"/>
                    <a:pt x="9180" y="0"/>
                    <a:pt x="918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9" name="Google Shape;2339;p65"/>
            <p:cNvSpPr/>
            <p:nvPr/>
          </p:nvSpPr>
          <p:spPr>
            <a:xfrm>
              <a:off x="3267050" y="3354450"/>
              <a:ext cx="227975" cy="1434700"/>
            </a:xfrm>
            <a:custGeom>
              <a:rect b="b" l="l" r="r" t="t"/>
              <a:pathLst>
                <a:path extrusionOk="0" h="57388" w="9119">
                  <a:moveTo>
                    <a:pt x="9058" y="0"/>
                  </a:moveTo>
                  <a:cubicBezTo>
                    <a:pt x="9023" y="0"/>
                    <a:pt x="6958" y="12846"/>
                    <a:pt x="4468" y="28663"/>
                  </a:cubicBezTo>
                  <a:cubicBezTo>
                    <a:pt x="1976" y="44530"/>
                    <a:pt x="0" y="57387"/>
                    <a:pt x="61" y="57387"/>
                  </a:cubicBezTo>
                  <a:cubicBezTo>
                    <a:pt x="91" y="57387"/>
                    <a:pt x="2158" y="44560"/>
                    <a:pt x="4651" y="28694"/>
                  </a:cubicBezTo>
                  <a:cubicBezTo>
                    <a:pt x="7143" y="12858"/>
                    <a:pt x="9119" y="0"/>
                    <a:pt x="9058" y="0"/>
                  </a:cubicBezTo>
                  <a:cubicBezTo>
                    <a:pt x="9058" y="0"/>
                    <a:pt x="9058" y="0"/>
                    <a:pt x="905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0" name="Google Shape;2340;p65"/>
            <p:cNvSpPr/>
            <p:nvPr/>
          </p:nvSpPr>
          <p:spPr>
            <a:xfrm>
              <a:off x="3653075" y="3354450"/>
              <a:ext cx="230275" cy="1446075"/>
            </a:xfrm>
            <a:custGeom>
              <a:rect b="b" l="l" r="r" t="t"/>
              <a:pathLst>
                <a:path extrusionOk="0" h="57843" w="9211">
                  <a:moveTo>
                    <a:pt x="9149" y="0"/>
                  </a:moveTo>
                  <a:cubicBezTo>
                    <a:pt x="9084" y="0"/>
                    <a:pt x="7019" y="12937"/>
                    <a:pt x="4499" y="28906"/>
                  </a:cubicBezTo>
                  <a:cubicBezTo>
                    <a:pt x="1976" y="44864"/>
                    <a:pt x="0" y="57843"/>
                    <a:pt x="61" y="57843"/>
                  </a:cubicBezTo>
                  <a:cubicBezTo>
                    <a:pt x="91" y="57843"/>
                    <a:pt x="2189" y="44894"/>
                    <a:pt x="4681" y="28937"/>
                  </a:cubicBezTo>
                  <a:cubicBezTo>
                    <a:pt x="7204" y="12949"/>
                    <a:pt x="9210" y="0"/>
                    <a:pt x="9149" y="0"/>
                  </a:cubicBezTo>
                  <a:cubicBezTo>
                    <a:pt x="9149" y="0"/>
                    <a:pt x="9149" y="0"/>
                    <a:pt x="914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1" name="Google Shape;2341;p65"/>
            <p:cNvSpPr/>
            <p:nvPr/>
          </p:nvSpPr>
          <p:spPr>
            <a:xfrm>
              <a:off x="4041375" y="3354450"/>
              <a:ext cx="229500" cy="1446075"/>
            </a:xfrm>
            <a:custGeom>
              <a:rect b="b" l="l" r="r" t="t"/>
              <a:pathLst>
                <a:path extrusionOk="0" h="57843" w="9180">
                  <a:moveTo>
                    <a:pt x="9119" y="0"/>
                  </a:moveTo>
                  <a:cubicBezTo>
                    <a:pt x="9084" y="0"/>
                    <a:pt x="6989" y="12937"/>
                    <a:pt x="4499" y="28906"/>
                  </a:cubicBezTo>
                  <a:cubicBezTo>
                    <a:pt x="1976" y="44864"/>
                    <a:pt x="0" y="57843"/>
                    <a:pt x="31" y="57843"/>
                  </a:cubicBezTo>
                  <a:cubicBezTo>
                    <a:pt x="92" y="57843"/>
                    <a:pt x="2189" y="44894"/>
                    <a:pt x="4681" y="28937"/>
                  </a:cubicBezTo>
                  <a:cubicBezTo>
                    <a:pt x="7204" y="12949"/>
                    <a:pt x="9180" y="0"/>
                    <a:pt x="9119" y="0"/>
                  </a:cubicBezTo>
                  <a:cubicBezTo>
                    <a:pt x="9119" y="0"/>
                    <a:pt x="9119" y="0"/>
                    <a:pt x="911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2" name="Google Shape;2342;p65"/>
            <p:cNvSpPr/>
            <p:nvPr/>
          </p:nvSpPr>
          <p:spPr>
            <a:xfrm>
              <a:off x="4428925" y="3353675"/>
              <a:ext cx="230275" cy="1448375"/>
            </a:xfrm>
            <a:custGeom>
              <a:rect b="b" l="l" r="r" t="t"/>
              <a:pathLst>
                <a:path extrusionOk="0" h="57935" w="9211">
                  <a:moveTo>
                    <a:pt x="9149" y="1"/>
                  </a:moveTo>
                  <a:cubicBezTo>
                    <a:pt x="9089" y="1"/>
                    <a:pt x="7022" y="12949"/>
                    <a:pt x="4499" y="28968"/>
                  </a:cubicBezTo>
                  <a:cubicBezTo>
                    <a:pt x="1976" y="44956"/>
                    <a:pt x="0" y="57935"/>
                    <a:pt x="61" y="57935"/>
                  </a:cubicBezTo>
                  <a:cubicBezTo>
                    <a:pt x="61" y="57935"/>
                    <a:pt x="61" y="57935"/>
                    <a:pt x="61" y="57935"/>
                  </a:cubicBezTo>
                  <a:cubicBezTo>
                    <a:pt x="96" y="57935"/>
                    <a:pt x="2192" y="44968"/>
                    <a:pt x="4712" y="28998"/>
                  </a:cubicBezTo>
                  <a:cubicBezTo>
                    <a:pt x="7204" y="12980"/>
                    <a:pt x="9210" y="31"/>
                    <a:pt x="914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3" name="Google Shape;2343;p65"/>
            <p:cNvSpPr/>
            <p:nvPr/>
          </p:nvSpPr>
          <p:spPr>
            <a:xfrm>
              <a:off x="2647725" y="3751875"/>
              <a:ext cx="326025" cy="288775"/>
            </a:xfrm>
            <a:custGeom>
              <a:rect b="b" l="l" r="r" t="t"/>
              <a:pathLst>
                <a:path extrusionOk="0" h="11551" w="13041">
                  <a:moveTo>
                    <a:pt x="13041" y="0"/>
                  </a:moveTo>
                  <a:lnTo>
                    <a:pt x="13041" y="0"/>
                  </a:lnTo>
                  <a:cubicBezTo>
                    <a:pt x="12980" y="30"/>
                    <a:pt x="12949" y="91"/>
                    <a:pt x="12889" y="122"/>
                  </a:cubicBezTo>
                  <a:lnTo>
                    <a:pt x="12524" y="456"/>
                  </a:lnTo>
                  <a:lnTo>
                    <a:pt x="11156" y="1733"/>
                  </a:lnTo>
                  <a:cubicBezTo>
                    <a:pt x="10001" y="2796"/>
                    <a:pt x="8390" y="4286"/>
                    <a:pt x="6597" y="5866"/>
                  </a:cubicBezTo>
                  <a:cubicBezTo>
                    <a:pt x="4773" y="7447"/>
                    <a:pt x="3132" y="8845"/>
                    <a:pt x="1916" y="9879"/>
                  </a:cubicBezTo>
                  <a:lnTo>
                    <a:pt x="487" y="11064"/>
                  </a:lnTo>
                  <a:lnTo>
                    <a:pt x="122" y="11398"/>
                  </a:lnTo>
                  <a:cubicBezTo>
                    <a:pt x="31" y="11490"/>
                    <a:pt x="1" y="11550"/>
                    <a:pt x="1" y="11550"/>
                  </a:cubicBezTo>
                  <a:cubicBezTo>
                    <a:pt x="31" y="11520"/>
                    <a:pt x="92" y="11490"/>
                    <a:pt x="153" y="11429"/>
                  </a:cubicBezTo>
                  <a:lnTo>
                    <a:pt x="548" y="11125"/>
                  </a:lnTo>
                  <a:cubicBezTo>
                    <a:pt x="882" y="10882"/>
                    <a:pt x="1399" y="10487"/>
                    <a:pt x="2007" y="10000"/>
                  </a:cubicBezTo>
                  <a:cubicBezTo>
                    <a:pt x="3253" y="8997"/>
                    <a:pt x="4925" y="7629"/>
                    <a:pt x="6718" y="6018"/>
                  </a:cubicBezTo>
                  <a:cubicBezTo>
                    <a:pt x="8512" y="4438"/>
                    <a:pt x="10092" y="2948"/>
                    <a:pt x="11247" y="1854"/>
                  </a:cubicBezTo>
                  <a:cubicBezTo>
                    <a:pt x="11825" y="1277"/>
                    <a:pt x="12281" y="851"/>
                    <a:pt x="12585" y="517"/>
                  </a:cubicBezTo>
                  <a:lnTo>
                    <a:pt x="12919" y="152"/>
                  </a:lnTo>
                  <a:cubicBezTo>
                    <a:pt x="12980" y="122"/>
                    <a:pt x="13010" y="61"/>
                    <a:pt x="1304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4" name="Google Shape;2344;p65"/>
            <p:cNvSpPr/>
            <p:nvPr/>
          </p:nvSpPr>
          <p:spPr>
            <a:xfrm>
              <a:off x="2673575" y="3749575"/>
              <a:ext cx="278150" cy="294875"/>
            </a:xfrm>
            <a:custGeom>
              <a:rect b="b" l="l" r="r" t="t"/>
              <a:pathLst>
                <a:path extrusionOk="0" h="11795" w="11126">
                  <a:moveTo>
                    <a:pt x="0" y="1"/>
                  </a:moveTo>
                  <a:cubicBezTo>
                    <a:pt x="122" y="153"/>
                    <a:pt x="274" y="335"/>
                    <a:pt x="395" y="487"/>
                  </a:cubicBezTo>
                  <a:lnTo>
                    <a:pt x="1611" y="1733"/>
                  </a:lnTo>
                  <a:lnTo>
                    <a:pt x="5563" y="5867"/>
                  </a:lnTo>
                  <a:cubicBezTo>
                    <a:pt x="7082" y="7509"/>
                    <a:pt x="8450" y="8968"/>
                    <a:pt x="9484" y="10062"/>
                  </a:cubicBezTo>
                  <a:lnTo>
                    <a:pt x="10669" y="11338"/>
                  </a:lnTo>
                  <a:cubicBezTo>
                    <a:pt x="10821" y="11490"/>
                    <a:pt x="10973" y="11642"/>
                    <a:pt x="11125" y="11794"/>
                  </a:cubicBezTo>
                  <a:cubicBezTo>
                    <a:pt x="11003" y="11612"/>
                    <a:pt x="10882" y="11430"/>
                    <a:pt x="10730" y="11278"/>
                  </a:cubicBezTo>
                  <a:cubicBezTo>
                    <a:pt x="10456" y="10974"/>
                    <a:pt x="10061" y="10518"/>
                    <a:pt x="9575" y="9971"/>
                  </a:cubicBezTo>
                  <a:cubicBezTo>
                    <a:pt x="8602" y="8876"/>
                    <a:pt x="7234" y="7357"/>
                    <a:pt x="5715" y="5746"/>
                  </a:cubicBezTo>
                  <a:cubicBezTo>
                    <a:pt x="4164" y="4104"/>
                    <a:pt x="2736" y="2676"/>
                    <a:pt x="1702" y="1642"/>
                  </a:cubicBezTo>
                  <a:cubicBezTo>
                    <a:pt x="1186" y="1126"/>
                    <a:pt x="760" y="700"/>
                    <a:pt x="456" y="426"/>
                  </a:cubicBezTo>
                  <a:cubicBezTo>
                    <a:pt x="335" y="274"/>
                    <a:pt x="152" y="122"/>
                    <a:pt x="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5" name="Google Shape;2345;p65"/>
            <p:cNvSpPr/>
            <p:nvPr/>
          </p:nvSpPr>
          <p:spPr>
            <a:xfrm>
              <a:off x="3049975" y="3747825"/>
              <a:ext cx="330325" cy="309675"/>
            </a:xfrm>
            <a:custGeom>
              <a:rect b="b" l="l" r="r" t="t"/>
              <a:pathLst>
                <a:path extrusionOk="0" h="12387" w="13213">
                  <a:moveTo>
                    <a:pt x="6947" y="205"/>
                  </a:moveTo>
                  <a:cubicBezTo>
                    <a:pt x="7803" y="205"/>
                    <a:pt x="8663" y="383"/>
                    <a:pt x="9474" y="740"/>
                  </a:cubicBezTo>
                  <a:cubicBezTo>
                    <a:pt x="10385" y="1104"/>
                    <a:pt x="11176" y="1712"/>
                    <a:pt x="11784" y="2503"/>
                  </a:cubicBezTo>
                  <a:cubicBezTo>
                    <a:pt x="12392" y="3323"/>
                    <a:pt x="12787" y="4266"/>
                    <a:pt x="12878" y="5269"/>
                  </a:cubicBezTo>
                  <a:cubicBezTo>
                    <a:pt x="12999" y="6272"/>
                    <a:pt x="12847" y="7305"/>
                    <a:pt x="12422" y="8217"/>
                  </a:cubicBezTo>
                  <a:cubicBezTo>
                    <a:pt x="12364" y="8325"/>
                    <a:pt x="12305" y="8431"/>
                    <a:pt x="12243" y="8535"/>
                  </a:cubicBezTo>
                  <a:lnTo>
                    <a:pt x="12243" y="8535"/>
                  </a:lnTo>
                  <a:cubicBezTo>
                    <a:pt x="12369" y="8161"/>
                    <a:pt x="12449" y="7768"/>
                    <a:pt x="12483" y="7366"/>
                  </a:cubicBezTo>
                  <a:cubicBezTo>
                    <a:pt x="12544" y="6028"/>
                    <a:pt x="12179" y="4721"/>
                    <a:pt x="11449" y="3597"/>
                  </a:cubicBezTo>
                  <a:cubicBezTo>
                    <a:pt x="10811" y="2594"/>
                    <a:pt x="9960" y="1743"/>
                    <a:pt x="8957" y="1135"/>
                  </a:cubicBezTo>
                  <a:cubicBezTo>
                    <a:pt x="8246" y="669"/>
                    <a:pt x="7476" y="361"/>
                    <a:pt x="6662" y="212"/>
                  </a:cubicBezTo>
                  <a:lnTo>
                    <a:pt x="6662" y="212"/>
                  </a:lnTo>
                  <a:cubicBezTo>
                    <a:pt x="6757" y="208"/>
                    <a:pt x="6852" y="205"/>
                    <a:pt x="6947" y="205"/>
                  </a:cubicBezTo>
                  <a:close/>
                  <a:moveTo>
                    <a:pt x="5394" y="2072"/>
                  </a:moveTo>
                  <a:cubicBezTo>
                    <a:pt x="5487" y="2072"/>
                    <a:pt x="5581" y="2074"/>
                    <a:pt x="5674" y="2077"/>
                  </a:cubicBezTo>
                  <a:cubicBezTo>
                    <a:pt x="5895" y="2077"/>
                    <a:pt x="6115" y="2086"/>
                    <a:pt x="6335" y="2103"/>
                  </a:cubicBezTo>
                  <a:lnTo>
                    <a:pt x="6335" y="2103"/>
                  </a:lnTo>
                  <a:cubicBezTo>
                    <a:pt x="5874" y="2140"/>
                    <a:pt x="5415" y="2234"/>
                    <a:pt x="4975" y="2381"/>
                  </a:cubicBezTo>
                  <a:cubicBezTo>
                    <a:pt x="4002" y="2685"/>
                    <a:pt x="3121" y="3262"/>
                    <a:pt x="2422" y="4022"/>
                  </a:cubicBezTo>
                  <a:cubicBezTo>
                    <a:pt x="1601" y="4904"/>
                    <a:pt x="1145" y="6028"/>
                    <a:pt x="1084" y="7244"/>
                  </a:cubicBezTo>
                  <a:cubicBezTo>
                    <a:pt x="1056" y="7834"/>
                    <a:pt x="1132" y="8424"/>
                    <a:pt x="1312" y="8990"/>
                  </a:cubicBezTo>
                  <a:lnTo>
                    <a:pt x="1312" y="8990"/>
                  </a:lnTo>
                  <a:cubicBezTo>
                    <a:pt x="843" y="8407"/>
                    <a:pt x="525" y="7716"/>
                    <a:pt x="385" y="6971"/>
                  </a:cubicBezTo>
                  <a:cubicBezTo>
                    <a:pt x="319" y="6676"/>
                    <a:pt x="285" y="6376"/>
                    <a:pt x="284" y="6076"/>
                  </a:cubicBezTo>
                  <a:lnTo>
                    <a:pt x="284" y="6076"/>
                  </a:lnTo>
                  <a:cubicBezTo>
                    <a:pt x="334" y="5764"/>
                    <a:pt x="408" y="5453"/>
                    <a:pt x="507" y="5147"/>
                  </a:cubicBezTo>
                  <a:cubicBezTo>
                    <a:pt x="708" y="4534"/>
                    <a:pt x="985" y="3954"/>
                    <a:pt x="1332" y="3420"/>
                  </a:cubicBezTo>
                  <a:lnTo>
                    <a:pt x="1332" y="3420"/>
                  </a:lnTo>
                  <a:cubicBezTo>
                    <a:pt x="1767" y="2981"/>
                    <a:pt x="2304" y="2653"/>
                    <a:pt x="2908" y="2472"/>
                  </a:cubicBezTo>
                  <a:cubicBezTo>
                    <a:pt x="3702" y="2198"/>
                    <a:pt x="4546" y="2072"/>
                    <a:pt x="5394" y="2072"/>
                  </a:cubicBezTo>
                  <a:close/>
                  <a:moveTo>
                    <a:pt x="6145" y="258"/>
                  </a:moveTo>
                  <a:cubicBezTo>
                    <a:pt x="7132" y="355"/>
                    <a:pt x="8088" y="687"/>
                    <a:pt x="8926" y="1226"/>
                  </a:cubicBezTo>
                  <a:cubicBezTo>
                    <a:pt x="9930" y="1834"/>
                    <a:pt x="10750" y="2685"/>
                    <a:pt x="11388" y="3658"/>
                  </a:cubicBezTo>
                  <a:cubicBezTo>
                    <a:pt x="12088" y="4752"/>
                    <a:pt x="12422" y="6059"/>
                    <a:pt x="12392" y="7366"/>
                  </a:cubicBezTo>
                  <a:cubicBezTo>
                    <a:pt x="12341" y="7955"/>
                    <a:pt x="12172" y="8524"/>
                    <a:pt x="11905" y="9042"/>
                  </a:cubicBezTo>
                  <a:lnTo>
                    <a:pt x="11905" y="9042"/>
                  </a:lnTo>
                  <a:cubicBezTo>
                    <a:pt x="11794" y="9190"/>
                    <a:pt x="11673" y="9330"/>
                    <a:pt x="11540" y="9463"/>
                  </a:cubicBezTo>
                  <a:cubicBezTo>
                    <a:pt x="11485" y="9524"/>
                    <a:pt x="11428" y="9582"/>
                    <a:pt x="11371" y="9638"/>
                  </a:cubicBezTo>
                  <a:lnTo>
                    <a:pt x="11371" y="9638"/>
                  </a:lnTo>
                  <a:cubicBezTo>
                    <a:pt x="11619" y="9263"/>
                    <a:pt x="11819" y="8855"/>
                    <a:pt x="11966" y="8430"/>
                  </a:cubicBezTo>
                  <a:cubicBezTo>
                    <a:pt x="12240" y="7579"/>
                    <a:pt x="12270" y="6697"/>
                    <a:pt x="12118" y="5846"/>
                  </a:cubicBezTo>
                  <a:cubicBezTo>
                    <a:pt x="11936" y="4965"/>
                    <a:pt x="11480" y="4174"/>
                    <a:pt x="10811" y="3536"/>
                  </a:cubicBezTo>
                  <a:cubicBezTo>
                    <a:pt x="10721" y="3454"/>
                    <a:pt x="10628" y="3376"/>
                    <a:pt x="10533" y="3301"/>
                  </a:cubicBezTo>
                  <a:lnTo>
                    <a:pt x="10533" y="3301"/>
                  </a:lnTo>
                  <a:cubicBezTo>
                    <a:pt x="10617" y="3357"/>
                    <a:pt x="10699" y="3415"/>
                    <a:pt x="10781" y="3475"/>
                  </a:cubicBezTo>
                  <a:cubicBezTo>
                    <a:pt x="11024" y="3658"/>
                    <a:pt x="11267" y="3870"/>
                    <a:pt x="11510" y="4083"/>
                  </a:cubicBezTo>
                  <a:cubicBezTo>
                    <a:pt x="11662" y="4205"/>
                    <a:pt x="11723" y="4296"/>
                    <a:pt x="11723" y="4296"/>
                  </a:cubicBezTo>
                  <a:cubicBezTo>
                    <a:pt x="11723" y="4296"/>
                    <a:pt x="11662" y="4205"/>
                    <a:pt x="11510" y="4053"/>
                  </a:cubicBezTo>
                  <a:cubicBezTo>
                    <a:pt x="11297" y="3840"/>
                    <a:pt x="11054" y="3627"/>
                    <a:pt x="10811" y="3445"/>
                  </a:cubicBezTo>
                  <a:cubicBezTo>
                    <a:pt x="10580" y="3279"/>
                    <a:pt x="10341" y="3127"/>
                    <a:pt x="10094" y="2989"/>
                  </a:cubicBezTo>
                  <a:lnTo>
                    <a:pt x="10094" y="2989"/>
                  </a:lnTo>
                  <a:cubicBezTo>
                    <a:pt x="9585" y="2665"/>
                    <a:pt x="9018" y="2422"/>
                    <a:pt x="8410" y="2259"/>
                  </a:cubicBezTo>
                  <a:cubicBezTo>
                    <a:pt x="7528" y="2016"/>
                    <a:pt x="6586" y="1895"/>
                    <a:pt x="5674" y="1895"/>
                  </a:cubicBezTo>
                  <a:cubicBezTo>
                    <a:pt x="5531" y="1886"/>
                    <a:pt x="5388" y="1881"/>
                    <a:pt x="5246" y="1881"/>
                  </a:cubicBezTo>
                  <a:cubicBezTo>
                    <a:pt x="4424" y="1881"/>
                    <a:pt x="3625" y="2026"/>
                    <a:pt x="2847" y="2259"/>
                  </a:cubicBezTo>
                  <a:cubicBezTo>
                    <a:pt x="2470" y="2377"/>
                    <a:pt x="2129" y="2550"/>
                    <a:pt x="1810" y="2764"/>
                  </a:cubicBezTo>
                  <a:lnTo>
                    <a:pt x="1810" y="2764"/>
                  </a:lnTo>
                  <a:cubicBezTo>
                    <a:pt x="2394" y="2049"/>
                    <a:pt x="3114" y="1443"/>
                    <a:pt x="3942" y="983"/>
                  </a:cubicBezTo>
                  <a:cubicBezTo>
                    <a:pt x="4634" y="600"/>
                    <a:pt x="5381" y="357"/>
                    <a:pt x="6145" y="258"/>
                  </a:cubicBezTo>
                  <a:close/>
                  <a:moveTo>
                    <a:pt x="11226" y="10027"/>
                  </a:moveTo>
                  <a:lnTo>
                    <a:pt x="11226" y="10027"/>
                  </a:lnTo>
                  <a:cubicBezTo>
                    <a:pt x="10964" y="10318"/>
                    <a:pt x="10666" y="10577"/>
                    <a:pt x="10337" y="10795"/>
                  </a:cubicBezTo>
                  <a:lnTo>
                    <a:pt x="10337" y="10795"/>
                  </a:lnTo>
                  <a:cubicBezTo>
                    <a:pt x="10436" y="10709"/>
                    <a:pt x="10534" y="10619"/>
                    <a:pt x="10629" y="10527"/>
                  </a:cubicBezTo>
                  <a:cubicBezTo>
                    <a:pt x="10687" y="10471"/>
                    <a:pt x="10744" y="10414"/>
                    <a:pt x="10800" y="10356"/>
                  </a:cubicBezTo>
                  <a:lnTo>
                    <a:pt x="10800" y="10356"/>
                  </a:lnTo>
                  <a:cubicBezTo>
                    <a:pt x="10946" y="10252"/>
                    <a:pt x="11087" y="10142"/>
                    <a:pt x="11226" y="10027"/>
                  </a:cubicBezTo>
                  <a:close/>
                  <a:moveTo>
                    <a:pt x="214" y="7187"/>
                  </a:moveTo>
                  <a:lnTo>
                    <a:pt x="214" y="7187"/>
                  </a:lnTo>
                  <a:cubicBezTo>
                    <a:pt x="428" y="8062"/>
                    <a:pt x="865" y="8844"/>
                    <a:pt x="1484" y="9474"/>
                  </a:cubicBezTo>
                  <a:lnTo>
                    <a:pt x="1484" y="9474"/>
                  </a:lnTo>
                  <a:cubicBezTo>
                    <a:pt x="1702" y="9999"/>
                    <a:pt x="2016" y="10466"/>
                    <a:pt x="2391" y="10892"/>
                  </a:cubicBezTo>
                  <a:cubicBezTo>
                    <a:pt x="2430" y="10933"/>
                    <a:pt x="2470" y="10974"/>
                    <a:pt x="2511" y="11014"/>
                  </a:cubicBezTo>
                  <a:lnTo>
                    <a:pt x="2511" y="11014"/>
                  </a:lnTo>
                  <a:cubicBezTo>
                    <a:pt x="2088" y="10751"/>
                    <a:pt x="1701" y="10433"/>
                    <a:pt x="1358" y="10071"/>
                  </a:cubicBezTo>
                  <a:cubicBezTo>
                    <a:pt x="1084" y="9767"/>
                    <a:pt x="841" y="9402"/>
                    <a:pt x="659" y="9007"/>
                  </a:cubicBezTo>
                  <a:cubicBezTo>
                    <a:pt x="476" y="8612"/>
                    <a:pt x="355" y="8187"/>
                    <a:pt x="264" y="7761"/>
                  </a:cubicBezTo>
                  <a:cubicBezTo>
                    <a:pt x="237" y="7569"/>
                    <a:pt x="221" y="7378"/>
                    <a:pt x="214" y="7187"/>
                  </a:cubicBezTo>
                  <a:close/>
                  <a:moveTo>
                    <a:pt x="6881" y="2162"/>
                  </a:moveTo>
                  <a:cubicBezTo>
                    <a:pt x="6884" y="2162"/>
                    <a:pt x="6887" y="2162"/>
                    <a:pt x="6890" y="2162"/>
                  </a:cubicBezTo>
                  <a:lnTo>
                    <a:pt x="6890" y="2162"/>
                  </a:lnTo>
                  <a:cubicBezTo>
                    <a:pt x="7393" y="2231"/>
                    <a:pt x="7891" y="2337"/>
                    <a:pt x="8379" y="2472"/>
                  </a:cubicBezTo>
                  <a:cubicBezTo>
                    <a:pt x="9230" y="2685"/>
                    <a:pt x="10021" y="3110"/>
                    <a:pt x="10689" y="3688"/>
                  </a:cubicBezTo>
                  <a:cubicBezTo>
                    <a:pt x="11328" y="4296"/>
                    <a:pt x="11753" y="5056"/>
                    <a:pt x="11936" y="5907"/>
                  </a:cubicBezTo>
                  <a:cubicBezTo>
                    <a:pt x="12088" y="6728"/>
                    <a:pt x="12057" y="7579"/>
                    <a:pt x="11784" y="8399"/>
                  </a:cubicBezTo>
                  <a:cubicBezTo>
                    <a:pt x="11583" y="9028"/>
                    <a:pt x="11236" y="9614"/>
                    <a:pt x="10796" y="10125"/>
                  </a:cubicBezTo>
                  <a:lnTo>
                    <a:pt x="10796" y="10125"/>
                  </a:lnTo>
                  <a:cubicBezTo>
                    <a:pt x="10646" y="10235"/>
                    <a:pt x="10489" y="10337"/>
                    <a:pt x="10325" y="10436"/>
                  </a:cubicBezTo>
                  <a:cubicBezTo>
                    <a:pt x="9210" y="11049"/>
                    <a:pt x="7971" y="11355"/>
                    <a:pt x="6724" y="11355"/>
                  </a:cubicBezTo>
                  <a:cubicBezTo>
                    <a:pt x="5931" y="11355"/>
                    <a:pt x="5135" y="11231"/>
                    <a:pt x="4367" y="10983"/>
                  </a:cubicBezTo>
                  <a:cubicBezTo>
                    <a:pt x="3425" y="10679"/>
                    <a:pt x="2543" y="10162"/>
                    <a:pt x="1783" y="9494"/>
                  </a:cubicBezTo>
                  <a:cubicBezTo>
                    <a:pt x="1695" y="9413"/>
                    <a:pt x="1611" y="9329"/>
                    <a:pt x="1530" y="9242"/>
                  </a:cubicBezTo>
                  <a:lnTo>
                    <a:pt x="1530" y="9242"/>
                  </a:lnTo>
                  <a:cubicBezTo>
                    <a:pt x="1512" y="9195"/>
                    <a:pt x="1496" y="9147"/>
                    <a:pt x="1479" y="9098"/>
                  </a:cubicBezTo>
                  <a:cubicBezTo>
                    <a:pt x="1267" y="8521"/>
                    <a:pt x="1176" y="7883"/>
                    <a:pt x="1206" y="7244"/>
                  </a:cubicBezTo>
                  <a:cubicBezTo>
                    <a:pt x="1267" y="6089"/>
                    <a:pt x="1723" y="4965"/>
                    <a:pt x="2513" y="4114"/>
                  </a:cubicBezTo>
                  <a:cubicBezTo>
                    <a:pt x="3643" y="2876"/>
                    <a:pt x="5226" y="2162"/>
                    <a:pt x="6881" y="2162"/>
                  </a:cubicBezTo>
                  <a:close/>
                  <a:moveTo>
                    <a:pt x="1728" y="9706"/>
                  </a:moveTo>
                  <a:cubicBezTo>
                    <a:pt x="2474" y="10374"/>
                    <a:pt x="3362" y="10870"/>
                    <a:pt x="4306" y="11165"/>
                  </a:cubicBezTo>
                  <a:cubicBezTo>
                    <a:pt x="5089" y="11422"/>
                    <a:pt x="5899" y="11549"/>
                    <a:pt x="6706" y="11549"/>
                  </a:cubicBezTo>
                  <a:cubicBezTo>
                    <a:pt x="7913" y="11549"/>
                    <a:pt x="9115" y="11266"/>
                    <a:pt x="10213" y="10711"/>
                  </a:cubicBezTo>
                  <a:lnTo>
                    <a:pt x="10213" y="10711"/>
                  </a:lnTo>
                  <a:cubicBezTo>
                    <a:pt x="9962" y="10930"/>
                    <a:pt x="9694" y="11128"/>
                    <a:pt x="9412" y="11303"/>
                  </a:cubicBezTo>
                  <a:lnTo>
                    <a:pt x="9412" y="11303"/>
                  </a:lnTo>
                  <a:cubicBezTo>
                    <a:pt x="8439" y="11755"/>
                    <a:pt x="7385" y="12006"/>
                    <a:pt x="6320" y="12006"/>
                  </a:cubicBezTo>
                  <a:cubicBezTo>
                    <a:pt x="6146" y="12006"/>
                    <a:pt x="5971" y="12000"/>
                    <a:pt x="5796" y="11986"/>
                  </a:cubicBezTo>
                  <a:cubicBezTo>
                    <a:pt x="4975" y="11956"/>
                    <a:pt x="4185" y="11773"/>
                    <a:pt x="3425" y="11469"/>
                  </a:cubicBezTo>
                  <a:cubicBezTo>
                    <a:pt x="3290" y="11417"/>
                    <a:pt x="3157" y="11360"/>
                    <a:pt x="3027" y="11297"/>
                  </a:cubicBezTo>
                  <a:lnTo>
                    <a:pt x="3027" y="11297"/>
                  </a:lnTo>
                  <a:cubicBezTo>
                    <a:pt x="2834" y="11148"/>
                    <a:pt x="2653" y="10982"/>
                    <a:pt x="2483" y="10801"/>
                  </a:cubicBezTo>
                  <a:cubicBezTo>
                    <a:pt x="2176" y="10474"/>
                    <a:pt x="1925" y="10106"/>
                    <a:pt x="1728" y="9706"/>
                  </a:cubicBezTo>
                  <a:close/>
                  <a:moveTo>
                    <a:pt x="3867" y="11812"/>
                  </a:moveTo>
                  <a:cubicBezTo>
                    <a:pt x="4472" y="12003"/>
                    <a:pt x="5110" y="12122"/>
                    <a:pt x="5765" y="12168"/>
                  </a:cubicBezTo>
                  <a:cubicBezTo>
                    <a:pt x="5906" y="12176"/>
                    <a:pt x="6046" y="12180"/>
                    <a:pt x="6187" y="12180"/>
                  </a:cubicBezTo>
                  <a:cubicBezTo>
                    <a:pt x="6795" y="12180"/>
                    <a:pt x="7399" y="12105"/>
                    <a:pt x="7986" y="11960"/>
                  </a:cubicBezTo>
                  <a:lnTo>
                    <a:pt x="7986" y="11960"/>
                  </a:lnTo>
                  <a:cubicBezTo>
                    <a:pt x="7466" y="12126"/>
                    <a:pt x="6924" y="12227"/>
                    <a:pt x="6373" y="12260"/>
                  </a:cubicBezTo>
                  <a:cubicBezTo>
                    <a:pt x="6283" y="12263"/>
                    <a:pt x="6194" y="12265"/>
                    <a:pt x="6104" y="12265"/>
                  </a:cubicBezTo>
                  <a:cubicBezTo>
                    <a:pt x="5465" y="12265"/>
                    <a:pt x="4828" y="12169"/>
                    <a:pt x="4215" y="11956"/>
                  </a:cubicBezTo>
                  <a:cubicBezTo>
                    <a:pt x="4096" y="11912"/>
                    <a:pt x="3980" y="11864"/>
                    <a:pt x="3867" y="11812"/>
                  </a:cubicBezTo>
                  <a:close/>
                  <a:moveTo>
                    <a:pt x="6928" y="0"/>
                  </a:moveTo>
                  <a:cubicBezTo>
                    <a:pt x="6523" y="0"/>
                    <a:pt x="6117" y="39"/>
                    <a:pt x="5717" y="115"/>
                  </a:cubicBezTo>
                  <a:lnTo>
                    <a:pt x="5717" y="115"/>
                  </a:lnTo>
                  <a:cubicBezTo>
                    <a:pt x="5670" y="114"/>
                    <a:pt x="5622" y="114"/>
                    <a:pt x="5575" y="114"/>
                  </a:cubicBezTo>
                  <a:cubicBezTo>
                    <a:pt x="4881" y="114"/>
                    <a:pt x="4179" y="221"/>
                    <a:pt x="3516" y="466"/>
                  </a:cubicBezTo>
                  <a:cubicBezTo>
                    <a:pt x="2391" y="861"/>
                    <a:pt x="1388" y="1591"/>
                    <a:pt x="720" y="2563"/>
                  </a:cubicBezTo>
                  <a:cubicBezTo>
                    <a:pt x="537" y="2837"/>
                    <a:pt x="385" y="3080"/>
                    <a:pt x="264" y="3384"/>
                  </a:cubicBezTo>
                  <a:cubicBezTo>
                    <a:pt x="172" y="3566"/>
                    <a:pt x="142" y="3658"/>
                    <a:pt x="142" y="3658"/>
                  </a:cubicBezTo>
                  <a:cubicBezTo>
                    <a:pt x="142" y="3658"/>
                    <a:pt x="172" y="3566"/>
                    <a:pt x="294" y="3384"/>
                  </a:cubicBezTo>
                  <a:cubicBezTo>
                    <a:pt x="446" y="3110"/>
                    <a:pt x="598" y="2867"/>
                    <a:pt x="780" y="2594"/>
                  </a:cubicBezTo>
                  <a:cubicBezTo>
                    <a:pt x="1479" y="1651"/>
                    <a:pt x="2452" y="922"/>
                    <a:pt x="3577" y="557"/>
                  </a:cubicBezTo>
                  <a:cubicBezTo>
                    <a:pt x="4123" y="355"/>
                    <a:pt x="4682" y="247"/>
                    <a:pt x="5246" y="224"/>
                  </a:cubicBezTo>
                  <a:lnTo>
                    <a:pt x="5246" y="224"/>
                  </a:lnTo>
                  <a:cubicBezTo>
                    <a:pt x="4754" y="357"/>
                    <a:pt x="4275" y="550"/>
                    <a:pt x="3820" y="800"/>
                  </a:cubicBezTo>
                  <a:cubicBezTo>
                    <a:pt x="2713" y="1424"/>
                    <a:pt x="1779" y="2302"/>
                    <a:pt x="1107" y="3353"/>
                  </a:cubicBezTo>
                  <a:lnTo>
                    <a:pt x="1107" y="3353"/>
                  </a:lnTo>
                  <a:cubicBezTo>
                    <a:pt x="898" y="3576"/>
                    <a:pt x="716" y="3824"/>
                    <a:pt x="568" y="4083"/>
                  </a:cubicBezTo>
                  <a:cubicBezTo>
                    <a:pt x="257" y="4705"/>
                    <a:pt x="87" y="5384"/>
                    <a:pt x="78" y="6061"/>
                  </a:cubicBezTo>
                  <a:lnTo>
                    <a:pt x="78" y="6061"/>
                  </a:lnTo>
                  <a:cubicBezTo>
                    <a:pt x="0" y="6633"/>
                    <a:pt x="4" y="7212"/>
                    <a:pt x="81" y="7791"/>
                  </a:cubicBezTo>
                  <a:cubicBezTo>
                    <a:pt x="142" y="8247"/>
                    <a:pt x="264" y="8673"/>
                    <a:pt x="446" y="9068"/>
                  </a:cubicBezTo>
                  <a:cubicBezTo>
                    <a:pt x="659" y="9463"/>
                    <a:pt x="902" y="9858"/>
                    <a:pt x="1206" y="10193"/>
                  </a:cubicBezTo>
                  <a:cubicBezTo>
                    <a:pt x="1753" y="10797"/>
                    <a:pt x="2436" y="11265"/>
                    <a:pt x="3203" y="11571"/>
                  </a:cubicBezTo>
                  <a:lnTo>
                    <a:pt x="3203" y="11571"/>
                  </a:lnTo>
                  <a:cubicBezTo>
                    <a:pt x="3500" y="11765"/>
                    <a:pt x="3820" y="11925"/>
                    <a:pt x="4154" y="12047"/>
                  </a:cubicBezTo>
                  <a:cubicBezTo>
                    <a:pt x="4795" y="12287"/>
                    <a:pt x="5436" y="12387"/>
                    <a:pt x="6098" y="12387"/>
                  </a:cubicBezTo>
                  <a:cubicBezTo>
                    <a:pt x="6189" y="12387"/>
                    <a:pt x="6281" y="12385"/>
                    <a:pt x="6373" y="12381"/>
                  </a:cubicBezTo>
                  <a:cubicBezTo>
                    <a:pt x="7483" y="12338"/>
                    <a:pt x="8563" y="11996"/>
                    <a:pt x="9508" y="11406"/>
                  </a:cubicBezTo>
                  <a:lnTo>
                    <a:pt x="9508" y="11406"/>
                  </a:lnTo>
                  <a:cubicBezTo>
                    <a:pt x="9767" y="11280"/>
                    <a:pt x="10020" y="11138"/>
                    <a:pt x="10264" y="10983"/>
                  </a:cubicBezTo>
                  <a:cubicBezTo>
                    <a:pt x="10824" y="10610"/>
                    <a:pt x="11290" y="10143"/>
                    <a:pt x="11684" y="9623"/>
                  </a:cubicBezTo>
                  <a:lnTo>
                    <a:pt x="11684" y="9623"/>
                  </a:lnTo>
                  <a:cubicBezTo>
                    <a:pt x="11687" y="9621"/>
                    <a:pt x="11690" y="9618"/>
                    <a:pt x="11692" y="9615"/>
                  </a:cubicBezTo>
                  <a:cubicBezTo>
                    <a:pt x="12057" y="9220"/>
                    <a:pt x="12361" y="8764"/>
                    <a:pt x="12604" y="8308"/>
                  </a:cubicBezTo>
                  <a:cubicBezTo>
                    <a:pt x="13030" y="7335"/>
                    <a:pt x="13212" y="6272"/>
                    <a:pt x="13091" y="5238"/>
                  </a:cubicBezTo>
                  <a:cubicBezTo>
                    <a:pt x="12969" y="4205"/>
                    <a:pt x="12574" y="3202"/>
                    <a:pt x="11936" y="2381"/>
                  </a:cubicBezTo>
                  <a:cubicBezTo>
                    <a:pt x="11297" y="1560"/>
                    <a:pt x="10477" y="952"/>
                    <a:pt x="9534" y="557"/>
                  </a:cubicBezTo>
                  <a:cubicBezTo>
                    <a:pt x="8707" y="185"/>
                    <a:pt x="7818" y="0"/>
                    <a:pt x="692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6" name="Google Shape;2346;p65"/>
            <p:cNvSpPr/>
            <p:nvPr/>
          </p:nvSpPr>
          <p:spPr>
            <a:xfrm>
              <a:off x="2969925" y="4101400"/>
              <a:ext cx="341225" cy="284250"/>
            </a:xfrm>
            <a:custGeom>
              <a:rect b="b" l="l" r="r" t="t"/>
              <a:pathLst>
                <a:path extrusionOk="0" h="11370" w="13649">
                  <a:moveTo>
                    <a:pt x="13617" y="1"/>
                  </a:moveTo>
                  <a:cubicBezTo>
                    <a:pt x="13551" y="1"/>
                    <a:pt x="10495" y="2512"/>
                    <a:pt x="6748" y="5624"/>
                  </a:cubicBezTo>
                  <a:cubicBezTo>
                    <a:pt x="3010" y="8755"/>
                    <a:pt x="1" y="11339"/>
                    <a:pt x="31" y="11369"/>
                  </a:cubicBezTo>
                  <a:cubicBezTo>
                    <a:pt x="31" y="11369"/>
                    <a:pt x="31" y="11369"/>
                    <a:pt x="32" y="11369"/>
                  </a:cubicBezTo>
                  <a:cubicBezTo>
                    <a:pt x="98" y="11369"/>
                    <a:pt x="3154" y="8888"/>
                    <a:pt x="6900" y="5776"/>
                  </a:cubicBezTo>
                  <a:cubicBezTo>
                    <a:pt x="10639" y="2645"/>
                    <a:pt x="13648" y="62"/>
                    <a:pt x="13618" y="1"/>
                  </a:cubicBezTo>
                  <a:cubicBezTo>
                    <a:pt x="13618" y="1"/>
                    <a:pt x="13617" y="1"/>
                    <a:pt x="1361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7" name="Google Shape;2347;p65"/>
            <p:cNvSpPr/>
            <p:nvPr/>
          </p:nvSpPr>
          <p:spPr>
            <a:xfrm>
              <a:off x="3020075" y="4128000"/>
              <a:ext cx="307025" cy="249275"/>
            </a:xfrm>
            <a:custGeom>
              <a:rect b="b" l="l" r="r" t="t"/>
              <a:pathLst>
                <a:path extrusionOk="0" h="9971" w="12281">
                  <a:moveTo>
                    <a:pt x="1" y="1"/>
                  </a:moveTo>
                  <a:lnTo>
                    <a:pt x="1" y="1"/>
                  </a:lnTo>
                  <a:cubicBezTo>
                    <a:pt x="153" y="153"/>
                    <a:pt x="305" y="305"/>
                    <a:pt x="457" y="426"/>
                  </a:cubicBezTo>
                  <a:lnTo>
                    <a:pt x="1764" y="1521"/>
                  </a:lnTo>
                  <a:cubicBezTo>
                    <a:pt x="2858" y="2433"/>
                    <a:pt x="4378" y="3679"/>
                    <a:pt x="6080" y="5047"/>
                  </a:cubicBezTo>
                  <a:cubicBezTo>
                    <a:pt x="7782" y="6445"/>
                    <a:pt x="9302" y="7691"/>
                    <a:pt x="10426" y="8572"/>
                  </a:cubicBezTo>
                  <a:lnTo>
                    <a:pt x="11764" y="9606"/>
                  </a:lnTo>
                  <a:cubicBezTo>
                    <a:pt x="11916" y="9727"/>
                    <a:pt x="12098" y="9849"/>
                    <a:pt x="12281" y="9971"/>
                  </a:cubicBezTo>
                  <a:cubicBezTo>
                    <a:pt x="12129" y="9819"/>
                    <a:pt x="11977" y="9667"/>
                    <a:pt x="11825" y="9545"/>
                  </a:cubicBezTo>
                  <a:lnTo>
                    <a:pt x="10518" y="8451"/>
                  </a:lnTo>
                  <a:cubicBezTo>
                    <a:pt x="9423" y="7539"/>
                    <a:pt x="7904" y="6293"/>
                    <a:pt x="6201" y="4925"/>
                  </a:cubicBezTo>
                  <a:cubicBezTo>
                    <a:pt x="4499" y="3527"/>
                    <a:pt x="2979" y="2281"/>
                    <a:pt x="1855" y="1399"/>
                  </a:cubicBezTo>
                  <a:lnTo>
                    <a:pt x="517" y="366"/>
                  </a:lnTo>
                  <a:cubicBezTo>
                    <a:pt x="365" y="244"/>
                    <a:pt x="183" y="122"/>
                    <a:pt x="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8" name="Google Shape;2348;p65"/>
            <p:cNvSpPr/>
            <p:nvPr/>
          </p:nvSpPr>
          <p:spPr>
            <a:xfrm>
              <a:off x="3777700" y="4105200"/>
              <a:ext cx="326775" cy="243200"/>
            </a:xfrm>
            <a:custGeom>
              <a:rect b="b" l="l" r="r" t="t"/>
              <a:pathLst>
                <a:path extrusionOk="0" h="9728" w="13071">
                  <a:moveTo>
                    <a:pt x="13039" y="1"/>
                  </a:moveTo>
                  <a:cubicBezTo>
                    <a:pt x="12968" y="1"/>
                    <a:pt x="10036" y="2117"/>
                    <a:pt x="6474" y="4773"/>
                  </a:cubicBezTo>
                  <a:cubicBezTo>
                    <a:pt x="2888" y="7478"/>
                    <a:pt x="0" y="9667"/>
                    <a:pt x="31" y="9728"/>
                  </a:cubicBezTo>
                  <a:cubicBezTo>
                    <a:pt x="31" y="9728"/>
                    <a:pt x="31" y="9728"/>
                    <a:pt x="32" y="9728"/>
                  </a:cubicBezTo>
                  <a:cubicBezTo>
                    <a:pt x="103" y="9728"/>
                    <a:pt x="3035" y="7611"/>
                    <a:pt x="6596" y="4956"/>
                  </a:cubicBezTo>
                  <a:cubicBezTo>
                    <a:pt x="10183" y="2250"/>
                    <a:pt x="13070" y="62"/>
                    <a:pt x="13040" y="1"/>
                  </a:cubicBezTo>
                  <a:cubicBezTo>
                    <a:pt x="13040" y="1"/>
                    <a:pt x="13039" y="1"/>
                    <a:pt x="1303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9" name="Google Shape;2349;p65"/>
            <p:cNvSpPr/>
            <p:nvPr/>
          </p:nvSpPr>
          <p:spPr>
            <a:xfrm>
              <a:off x="3791375" y="4122675"/>
              <a:ext cx="341200" cy="216625"/>
            </a:xfrm>
            <a:custGeom>
              <a:rect b="b" l="l" r="r" t="t"/>
              <a:pathLst>
                <a:path extrusionOk="0" h="8665" w="13648">
                  <a:moveTo>
                    <a:pt x="32" y="1"/>
                  </a:moveTo>
                  <a:cubicBezTo>
                    <a:pt x="31" y="1"/>
                    <a:pt x="31" y="1"/>
                    <a:pt x="31" y="1"/>
                  </a:cubicBezTo>
                  <a:cubicBezTo>
                    <a:pt x="0" y="62"/>
                    <a:pt x="3009" y="2038"/>
                    <a:pt x="6779" y="4408"/>
                  </a:cubicBezTo>
                  <a:cubicBezTo>
                    <a:pt x="10487" y="6791"/>
                    <a:pt x="13538" y="8664"/>
                    <a:pt x="13616" y="8664"/>
                  </a:cubicBezTo>
                  <a:cubicBezTo>
                    <a:pt x="13617" y="8664"/>
                    <a:pt x="13617" y="8664"/>
                    <a:pt x="13618" y="8664"/>
                  </a:cubicBezTo>
                  <a:cubicBezTo>
                    <a:pt x="13648" y="8603"/>
                    <a:pt x="10639" y="6627"/>
                    <a:pt x="6870" y="4257"/>
                  </a:cubicBezTo>
                  <a:cubicBezTo>
                    <a:pt x="3161" y="1874"/>
                    <a:pt x="110" y="1"/>
                    <a:pt x="3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0" name="Google Shape;2350;p65"/>
            <p:cNvSpPr/>
            <p:nvPr/>
          </p:nvSpPr>
          <p:spPr>
            <a:xfrm>
              <a:off x="3321750" y="4453975"/>
              <a:ext cx="340475" cy="346575"/>
            </a:xfrm>
            <a:custGeom>
              <a:rect b="b" l="l" r="r" t="t"/>
              <a:pathLst>
                <a:path extrusionOk="0" h="13863" w="13619">
                  <a:moveTo>
                    <a:pt x="13556" y="1"/>
                  </a:moveTo>
                  <a:cubicBezTo>
                    <a:pt x="13468" y="1"/>
                    <a:pt x="10421" y="3078"/>
                    <a:pt x="6718" y="6871"/>
                  </a:cubicBezTo>
                  <a:cubicBezTo>
                    <a:pt x="3010" y="10670"/>
                    <a:pt x="1" y="13832"/>
                    <a:pt x="62" y="13862"/>
                  </a:cubicBezTo>
                  <a:cubicBezTo>
                    <a:pt x="62" y="13862"/>
                    <a:pt x="62" y="13862"/>
                    <a:pt x="62" y="13862"/>
                  </a:cubicBezTo>
                  <a:cubicBezTo>
                    <a:pt x="122" y="13862"/>
                    <a:pt x="3180" y="10804"/>
                    <a:pt x="6901" y="6993"/>
                  </a:cubicBezTo>
                  <a:cubicBezTo>
                    <a:pt x="10609" y="3163"/>
                    <a:pt x="13618" y="32"/>
                    <a:pt x="13557" y="2"/>
                  </a:cubicBezTo>
                  <a:cubicBezTo>
                    <a:pt x="13557" y="1"/>
                    <a:pt x="13556" y="1"/>
                    <a:pt x="1355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1" name="Google Shape;2351;p65"/>
            <p:cNvSpPr/>
            <p:nvPr/>
          </p:nvSpPr>
          <p:spPr>
            <a:xfrm>
              <a:off x="3343800" y="4476050"/>
              <a:ext cx="295625" cy="324475"/>
            </a:xfrm>
            <a:custGeom>
              <a:rect b="b" l="l" r="r" t="t"/>
              <a:pathLst>
                <a:path extrusionOk="0" h="12979" w="11825">
                  <a:moveTo>
                    <a:pt x="0" y="0"/>
                  </a:moveTo>
                  <a:cubicBezTo>
                    <a:pt x="31" y="61"/>
                    <a:pt x="91" y="91"/>
                    <a:pt x="122" y="152"/>
                  </a:cubicBezTo>
                  <a:lnTo>
                    <a:pt x="517" y="517"/>
                  </a:lnTo>
                  <a:lnTo>
                    <a:pt x="1854" y="1824"/>
                  </a:lnTo>
                  <a:cubicBezTo>
                    <a:pt x="3009" y="2948"/>
                    <a:pt x="4560" y="4499"/>
                    <a:pt x="6171" y="6292"/>
                  </a:cubicBezTo>
                  <a:cubicBezTo>
                    <a:pt x="7812" y="8055"/>
                    <a:pt x="9210" y="9757"/>
                    <a:pt x="10213" y="11003"/>
                  </a:cubicBezTo>
                  <a:cubicBezTo>
                    <a:pt x="10700" y="11581"/>
                    <a:pt x="11095" y="12067"/>
                    <a:pt x="11368" y="12462"/>
                  </a:cubicBezTo>
                  <a:lnTo>
                    <a:pt x="11703" y="12827"/>
                  </a:lnTo>
                  <a:cubicBezTo>
                    <a:pt x="11763" y="12918"/>
                    <a:pt x="11824" y="12979"/>
                    <a:pt x="11824" y="12979"/>
                  </a:cubicBezTo>
                  <a:cubicBezTo>
                    <a:pt x="11794" y="12918"/>
                    <a:pt x="11763" y="12857"/>
                    <a:pt x="11733" y="12827"/>
                  </a:cubicBezTo>
                  <a:lnTo>
                    <a:pt x="11429" y="12401"/>
                  </a:lnTo>
                  <a:cubicBezTo>
                    <a:pt x="11155" y="12006"/>
                    <a:pt x="10791" y="11520"/>
                    <a:pt x="10304" y="10882"/>
                  </a:cubicBezTo>
                  <a:cubicBezTo>
                    <a:pt x="9332" y="9605"/>
                    <a:pt x="7934" y="7903"/>
                    <a:pt x="6292" y="6110"/>
                  </a:cubicBezTo>
                  <a:cubicBezTo>
                    <a:pt x="4651" y="4316"/>
                    <a:pt x="3101" y="2766"/>
                    <a:pt x="1946" y="1702"/>
                  </a:cubicBezTo>
                  <a:cubicBezTo>
                    <a:pt x="1338" y="1155"/>
                    <a:pt x="882" y="730"/>
                    <a:pt x="547" y="456"/>
                  </a:cubicBezTo>
                  <a:lnTo>
                    <a:pt x="152" y="122"/>
                  </a:lnTo>
                  <a:cubicBezTo>
                    <a:pt x="61" y="31"/>
                    <a:pt x="0" y="0"/>
                    <a:pt x="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2" name="Google Shape;2352;p65"/>
            <p:cNvSpPr/>
            <p:nvPr/>
          </p:nvSpPr>
          <p:spPr>
            <a:xfrm>
              <a:off x="2447125" y="4368900"/>
              <a:ext cx="417950" cy="405050"/>
            </a:xfrm>
            <a:custGeom>
              <a:rect b="b" l="l" r="r" t="t"/>
              <a:pathLst>
                <a:path extrusionOk="0" h="16202" w="16718">
                  <a:moveTo>
                    <a:pt x="3131" y="0"/>
                  </a:moveTo>
                  <a:cubicBezTo>
                    <a:pt x="4317" y="4894"/>
                    <a:pt x="0" y="13770"/>
                    <a:pt x="0" y="13770"/>
                  </a:cubicBezTo>
                  <a:lnTo>
                    <a:pt x="14347" y="16201"/>
                  </a:lnTo>
                  <a:cubicBezTo>
                    <a:pt x="16718" y="10608"/>
                    <a:pt x="16596" y="1277"/>
                    <a:pt x="16596" y="1277"/>
                  </a:cubicBezTo>
                  <a:lnTo>
                    <a:pt x="3131" y="0"/>
                  </a:ln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3" name="Google Shape;2353;p65"/>
            <p:cNvSpPr/>
            <p:nvPr/>
          </p:nvSpPr>
          <p:spPr>
            <a:xfrm>
              <a:off x="2432675" y="4339250"/>
              <a:ext cx="429375" cy="424800"/>
            </a:xfrm>
            <a:custGeom>
              <a:rect b="b" l="l" r="r" t="t"/>
              <a:pathLst>
                <a:path extrusionOk="0" h="16992" w="17175">
                  <a:moveTo>
                    <a:pt x="2888" y="1"/>
                  </a:moveTo>
                  <a:cubicBezTo>
                    <a:pt x="2919" y="3071"/>
                    <a:pt x="1" y="14165"/>
                    <a:pt x="1" y="14165"/>
                  </a:cubicBezTo>
                  <a:lnTo>
                    <a:pt x="14256" y="16992"/>
                  </a:lnTo>
                  <a:cubicBezTo>
                    <a:pt x="15351" y="13588"/>
                    <a:pt x="17174" y="2129"/>
                    <a:pt x="17174" y="2129"/>
                  </a:cubicBezTo>
                  <a:lnTo>
                    <a:pt x="288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4" name="Google Shape;2354;p65"/>
            <p:cNvSpPr/>
            <p:nvPr/>
          </p:nvSpPr>
          <p:spPr>
            <a:xfrm>
              <a:off x="2541350" y="4467525"/>
              <a:ext cx="238625" cy="50475"/>
            </a:xfrm>
            <a:custGeom>
              <a:rect b="b" l="l" r="r" t="t"/>
              <a:pathLst>
                <a:path extrusionOk="0" h="2019" w="9545">
                  <a:moveTo>
                    <a:pt x="26" y="1"/>
                  </a:moveTo>
                  <a:cubicBezTo>
                    <a:pt x="9" y="1"/>
                    <a:pt x="0" y="3"/>
                    <a:pt x="0" y="7"/>
                  </a:cubicBezTo>
                  <a:cubicBezTo>
                    <a:pt x="0" y="37"/>
                    <a:pt x="2098" y="554"/>
                    <a:pt x="4742" y="1101"/>
                  </a:cubicBezTo>
                  <a:cubicBezTo>
                    <a:pt x="7217" y="1613"/>
                    <a:pt x="9266" y="2019"/>
                    <a:pt x="9519" y="2019"/>
                  </a:cubicBezTo>
                  <a:cubicBezTo>
                    <a:pt x="9536" y="2019"/>
                    <a:pt x="9545" y="2017"/>
                    <a:pt x="9545" y="2013"/>
                  </a:cubicBezTo>
                  <a:cubicBezTo>
                    <a:pt x="9545" y="1952"/>
                    <a:pt x="7417" y="1466"/>
                    <a:pt x="4773" y="919"/>
                  </a:cubicBezTo>
                  <a:cubicBezTo>
                    <a:pt x="2326" y="407"/>
                    <a:pt x="279" y="1"/>
                    <a:pt x="2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5" name="Google Shape;2355;p65"/>
            <p:cNvSpPr/>
            <p:nvPr/>
          </p:nvSpPr>
          <p:spPr>
            <a:xfrm>
              <a:off x="2532225" y="4528325"/>
              <a:ext cx="238625" cy="50475"/>
            </a:xfrm>
            <a:custGeom>
              <a:rect b="b" l="l" r="r" t="t"/>
              <a:pathLst>
                <a:path extrusionOk="0" h="2019" w="9545">
                  <a:moveTo>
                    <a:pt x="30" y="0"/>
                  </a:moveTo>
                  <a:cubicBezTo>
                    <a:pt x="10" y="0"/>
                    <a:pt x="1" y="2"/>
                    <a:pt x="1" y="6"/>
                  </a:cubicBezTo>
                  <a:cubicBezTo>
                    <a:pt x="1" y="37"/>
                    <a:pt x="2098" y="553"/>
                    <a:pt x="4742" y="1101"/>
                  </a:cubicBezTo>
                  <a:cubicBezTo>
                    <a:pt x="7217" y="1613"/>
                    <a:pt x="9266" y="2018"/>
                    <a:pt x="9519" y="2018"/>
                  </a:cubicBezTo>
                  <a:cubicBezTo>
                    <a:pt x="9536" y="2018"/>
                    <a:pt x="9545" y="2016"/>
                    <a:pt x="9545" y="2012"/>
                  </a:cubicBezTo>
                  <a:cubicBezTo>
                    <a:pt x="9545" y="1952"/>
                    <a:pt x="7417" y="1465"/>
                    <a:pt x="4773" y="918"/>
                  </a:cubicBezTo>
                  <a:cubicBezTo>
                    <a:pt x="2308" y="380"/>
                    <a:pt x="293" y="0"/>
                    <a:pt x="3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6" name="Google Shape;2356;p65"/>
            <p:cNvSpPr/>
            <p:nvPr/>
          </p:nvSpPr>
          <p:spPr>
            <a:xfrm>
              <a:off x="2584650" y="4596850"/>
              <a:ext cx="135300" cy="28900"/>
            </a:xfrm>
            <a:custGeom>
              <a:rect b="b" l="l" r="r" t="t"/>
              <a:pathLst>
                <a:path extrusionOk="0" h="1156" w="5412">
                  <a:moveTo>
                    <a:pt x="1" y="1"/>
                  </a:moveTo>
                  <a:cubicBezTo>
                    <a:pt x="244" y="92"/>
                    <a:pt x="487" y="183"/>
                    <a:pt x="761" y="244"/>
                  </a:cubicBezTo>
                  <a:cubicBezTo>
                    <a:pt x="1247" y="335"/>
                    <a:pt x="1916" y="518"/>
                    <a:pt x="2676" y="670"/>
                  </a:cubicBezTo>
                  <a:cubicBezTo>
                    <a:pt x="3405" y="822"/>
                    <a:pt x="4104" y="943"/>
                    <a:pt x="4591" y="1034"/>
                  </a:cubicBezTo>
                  <a:cubicBezTo>
                    <a:pt x="4864" y="1095"/>
                    <a:pt x="5138" y="1156"/>
                    <a:pt x="5411" y="1156"/>
                  </a:cubicBezTo>
                  <a:cubicBezTo>
                    <a:pt x="5168" y="1034"/>
                    <a:pt x="4895" y="943"/>
                    <a:pt x="4621" y="913"/>
                  </a:cubicBezTo>
                  <a:cubicBezTo>
                    <a:pt x="4135" y="791"/>
                    <a:pt x="3466" y="639"/>
                    <a:pt x="2706" y="487"/>
                  </a:cubicBezTo>
                  <a:cubicBezTo>
                    <a:pt x="1946" y="335"/>
                    <a:pt x="1278" y="183"/>
                    <a:pt x="761" y="92"/>
                  </a:cubicBezTo>
                  <a:cubicBezTo>
                    <a:pt x="518" y="31"/>
                    <a:pt x="244" y="1"/>
                    <a:pt x="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7" name="Google Shape;2357;p65"/>
            <p:cNvSpPr/>
            <p:nvPr/>
          </p:nvSpPr>
          <p:spPr>
            <a:xfrm>
              <a:off x="4200200" y="3745775"/>
              <a:ext cx="396675" cy="372375"/>
            </a:xfrm>
            <a:custGeom>
              <a:rect b="b" l="l" r="r" t="t"/>
              <a:pathLst>
                <a:path extrusionOk="0" h="14895" w="15867">
                  <a:moveTo>
                    <a:pt x="14408" y="1"/>
                  </a:moveTo>
                  <a:lnTo>
                    <a:pt x="1064" y="700"/>
                  </a:lnTo>
                  <a:cubicBezTo>
                    <a:pt x="2949" y="5320"/>
                    <a:pt x="0" y="14591"/>
                    <a:pt x="0" y="14591"/>
                  </a:cubicBezTo>
                  <a:lnTo>
                    <a:pt x="14377" y="14895"/>
                  </a:lnTo>
                  <a:cubicBezTo>
                    <a:pt x="15867" y="9089"/>
                    <a:pt x="14408" y="1"/>
                    <a:pt x="14408" y="1"/>
                  </a:cubicBez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8" name="Google Shape;2358;p65"/>
            <p:cNvSpPr/>
            <p:nvPr/>
          </p:nvSpPr>
          <p:spPr>
            <a:xfrm>
              <a:off x="4182725" y="3736675"/>
              <a:ext cx="375400" cy="373875"/>
            </a:xfrm>
            <a:custGeom>
              <a:rect b="b" l="l" r="r" t="t"/>
              <a:pathLst>
                <a:path extrusionOk="0" h="14955" w="15016">
                  <a:moveTo>
                    <a:pt x="760" y="0"/>
                  </a:moveTo>
                  <a:cubicBezTo>
                    <a:pt x="1246" y="3009"/>
                    <a:pt x="0" y="14256"/>
                    <a:pt x="0" y="14256"/>
                  </a:cubicBezTo>
                  <a:lnTo>
                    <a:pt x="14347" y="14955"/>
                  </a:lnTo>
                  <a:cubicBezTo>
                    <a:pt x="14924" y="11459"/>
                    <a:pt x="15016" y="0"/>
                    <a:pt x="1501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9" name="Google Shape;2359;p65"/>
            <p:cNvSpPr/>
            <p:nvPr/>
          </p:nvSpPr>
          <p:spPr>
            <a:xfrm>
              <a:off x="4252625" y="3862050"/>
              <a:ext cx="240900" cy="4575"/>
            </a:xfrm>
            <a:custGeom>
              <a:rect b="b" l="l" r="r" t="t"/>
              <a:pathLst>
                <a:path extrusionOk="0" h="183" w="9636">
                  <a:moveTo>
                    <a:pt x="4833" y="0"/>
                  </a:moveTo>
                  <a:cubicBezTo>
                    <a:pt x="2159" y="0"/>
                    <a:pt x="1" y="31"/>
                    <a:pt x="1" y="92"/>
                  </a:cubicBezTo>
                  <a:cubicBezTo>
                    <a:pt x="1" y="152"/>
                    <a:pt x="2159" y="183"/>
                    <a:pt x="4833" y="183"/>
                  </a:cubicBezTo>
                  <a:cubicBezTo>
                    <a:pt x="7478" y="183"/>
                    <a:pt x="9636" y="152"/>
                    <a:pt x="9636" y="92"/>
                  </a:cubicBezTo>
                  <a:cubicBezTo>
                    <a:pt x="9636" y="61"/>
                    <a:pt x="7478" y="0"/>
                    <a:pt x="483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0" name="Google Shape;2360;p65"/>
            <p:cNvSpPr/>
            <p:nvPr/>
          </p:nvSpPr>
          <p:spPr>
            <a:xfrm>
              <a:off x="4256425" y="3922850"/>
              <a:ext cx="240900" cy="4575"/>
            </a:xfrm>
            <a:custGeom>
              <a:rect b="b" l="l" r="r" t="t"/>
              <a:pathLst>
                <a:path extrusionOk="0" h="183" w="9636">
                  <a:moveTo>
                    <a:pt x="4803" y="0"/>
                  </a:moveTo>
                  <a:cubicBezTo>
                    <a:pt x="2128" y="0"/>
                    <a:pt x="0" y="30"/>
                    <a:pt x="0" y="91"/>
                  </a:cubicBezTo>
                  <a:cubicBezTo>
                    <a:pt x="0" y="122"/>
                    <a:pt x="2159" y="182"/>
                    <a:pt x="4803" y="182"/>
                  </a:cubicBezTo>
                  <a:cubicBezTo>
                    <a:pt x="7478" y="182"/>
                    <a:pt x="9636" y="152"/>
                    <a:pt x="9636" y="91"/>
                  </a:cubicBezTo>
                  <a:cubicBezTo>
                    <a:pt x="9636" y="30"/>
                    <a:pt x="7478" y="0"/>
                    <a:pt x="480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1" name="Google Shape;2361;p65"/>
            <p:cNvSpPr/>
            <p:nvPr/>
          </p:nvSpPr>
          <p:spPr>
            <a:xfrm>
              <a:off x="4320250" y="3978300"/>
              <a:ext cx="137575" cy="4600"/>
            </a:xfrm>
            <a:custGeom>
              <a:rect b="b" l="l" r="r" t="t"/>
              <a:pathLst>
                <a:path extrusionOk="0" h="184" w="5503">
                  <a:moveTo>
                    <a:pt x="2767" y="1"/>
                  </a:moveTo>
                  <a:cubicBezTo>
                    <a:pt x="2007" y="1"/>
                    <a:pt x="1308" y="1"/>
                    <a:pt x="821" y="31"/>
                  </a:cubicBezTo>
                  <a:cubicBezTo>
                    <a:pt x="748" y="23"/>
                    <a:pt x="675" y="19"/>
                    <a:pt x="602" y="19"/>
                  </a:cubicBezTo>
                  <a:cubicBezTo>
                    <a:pt x="401" y="19"/>
                    <a:pt x="201" y="48"/>
                    <a:pt x="1" y="92"/>
                  </a:cubicBezTo>
                  <a:cubicBezTo>
                    <a:pt x="201" y="137"/>
                    <a:pt x="401" y="165"/>
                    <a:pt x="602" y="165"/>
                  </a:cubicBezTo>
                  <a:cubicBezTo>
                    <a:pt x="675" y="165"/>
                    <a:pt x="748" y="161"/>
                    <a:pt x="821" y="153"/>
                  </a:cubicBezTo>
                  <a:cubicBezTo>
                    <a:pt x="1308" y="153"/>
                    <a:pt x="2007" y="183"/>
                    <a:pt x="2767" y="183"/>
                  </a:cubicBezTo>
                  <a:cubicBezTo>
                    <a:pt x="3527" y="183"/>
                    <a:pt x="4195" y="183"/>
                    <a:pt x="4712" y="153"/>
                  </a:cubicBezTo>
                  <a:cubicBezTo>
                    <a:pt x="4777" y="161"/>
                    <a:pt x="4845" y="165"/>
                    <a:pt x="4913" y="165"/>
                  </a:cubicBezTo>
                  <a:cubicBezTo>
                    <a:pt x="5102" y="165"/>
                    <a:pt x="5302" y="137"/>
                    <a:pt x="5502" y="92"/>
                  </a:cubicBezTo>
                  <a:cubicBezTo>
                    <a:pt x="5229" y="31"/>
                    <a:pt x="4955" y="31"/>
                    <a:pt x="4712" y="31"/>
                  </a:cubicBezTo>
                  <a:cubicBezTo>
                    <a:pt x="4195" y="1"/>
                    <a:pt x="3527" y="1"/>
                    <a:pt x="276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2" name="Google Shape;2362;p65"/>
            <p:cNvSpPr/>
            <p:nvPr/>
          </p:nvSpPr>
          <p:spPr>
            <a:xfrm>
              <a:off x="4420550" y="2560350"/>
              <a:ext cx="454450" cy="529675"/>
            </a:xfrm>
            <a:custGeom>
              <a:rect b="b" l="l" r="r" t="t"/>
              <a:pathLst>
                <a:path extrusionOk="0" h="21187" w="18178">
                  <a:moveTo>
                    <a:pt x="9530" y="1"/>
                  </a:moveTo>
                  <a:cubicBezTo>
                    <a:pt x="8603" y="1"/>
                    <a:pt x="7737" y="135"/>
                    <a:pt x="7022" y="366"/>
                  </a:cubicBezTo>
                  <a:cubicBezTo>
                    <a:pt x="3892" y="1338"/>
                    <a:pt x="1399" y="4469"/>
                    <a:pt x="609" y="8268"/>
                  </a:cubicBezTo>
                  <a:cubicBezTo>
                    <a:pt x="1" y="11186"/>
                    <a:pt x="426" y="14196"/>
                    <a:pt x="1825" y="16840"/>
                  </a:cubicBezTo>
                  <a:cubicBezTo>
                    <a:pt x="3223" y="19484"/>
                    <a:pt x="5928" y="21187"/>
                    <a:pt x="8633" y="21187"/>
                  </a:cubicBezTo>
                  <a:cubicBezTo>
                    <a:pt x="8937" y="21187"/>
                    <a:pt x="9241" y="21156"/>
                    <a:pt x="9545" y="21095"/>
                  </a:cubicBezTo>
                  <a:cubicBezTo>
                    <a:pt x="10967" y="20863"/>
                    <a:pt x="10699" y="18832"/>
                    <a:pt x="9404" y="18832"/>
                  </a:cubicBezTo>
                  <a:cubicBezTo>
                    <a:pt x="9342" y="18832"/>
                    <a:pt x="9277" y="18836"/>
                    <a:pt x="9211" y="18846"/>
                  </a:cubicBezTo>
                  <a:cubicBezTo>
                    <a:pt x="9010" y="18876"/>
                    <a:pt x="8808" y="18891"/>
                    <a:pt x="8604" y="18891"/>
                  </a:cubicBezTo>
                  <a:cubicBezTo>
                    <a:pt x="6742" y="18891"/>
                    <a:pt x="4814" y="17667"/>
                    <a:pt x="3800" y="15776"/>
                  </a:cubicBezTo>
                  <a:cubicBezTo>
                    <a:pt x="2676" y="13618"/>
                    <a:pt x="2311" y="11126"/>
                    <a:pt x="2797" y="8724"/>
                  </a:cubicBezTo>
                  <a:cubicBezTo>
                    <a:pt x="3314" y="6262"/>
                    <a:pt x="5016" y="3375"/>
                    <a:pt x="7691" y="2524"/>
                  </a:cubicBezTo>
                  <a:cubicBezTo>
                    <a:pt x="8115" y="2389"/>
                    <a:pt x="8744" y="2288"/>
                    <a:pt x="9464" y="2288"/>
                  </a:cubicBezTo>
                  <a:cubicBezTo>
                    <a:pt x="11175" y="2288"/>
                    <a:pt x="13402" y="2854"/>
                    <a:pt x="14621" y="4864"/>
                  </a:cubicBezTo>
                  <a:cubicBezTo>
                    <a:pt x="15442" y="6293"/>
                    <a:pt x="15868" y="7904"/>
                    <a:pt x="15837" y="9575"/>
                  </a:cubicBezTo>
                  <a:cubicBezTo>
                    <a:pt x="15789" y="10358"/>
                    <a:pt x="16396" y="10771"/>
                    <a:pt x="16996" y="10771"/>
                  </a:cubicBezTo>
                  <a:cubicBezTo>
                    <a:pt x="17537" y="10771"/>
                    <a:pt x="18074" y="10434"/>
                    <a:pt x="18117" y="9727"/>
                  </a:cubicBezTo>
                  <a:cubicBezTo>
                    <a:pt x="18178" y="7600"/>
                    <a:pt x="17661" y="5533"/>
                    <a:pt x="16597" y="3709"/>
                  </a:cubicBezTo>
                  <a:cubicBezTo>
                    <a:pt x="14978" y="981"/>
                    <a:pt x="12032" y="1"/>
                    <a:pt x="953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3" name="Google Shape;2363;p65"/>
            <p:cNvSpPr/>
            <p:nvPr/>
          </p:nvSpPr>
          <p:spPr>
            <a:xfrm>
              <a:off x="2580850" y="2561600"/>
              <a:ext cx="305525" cy="528425"/>
            </a:xfrm>
            <a:custGeom>
              <a:rect b="b" l="l" r="r" t="t"/>
              <a:pathLst>
                <a:path extrusionOk="0" h="21137" w="12221">
                  <a:moveTo>
                    <a:pt x="9222" y="0"/>
                  </a:moveTo>
                  <a:cubicBezTo>
                    <a:pt x="8492" y="0"/>
                    <a:pt x="7762" y="95"/>
                    <a:pt x="7053" y="285"/>
                  </a:cubicBezTo>
                  <a:cubicBezTo>
                    <a:pt x="3527" y="1319"/>
                    <a:pt x="1278" y="4996"/>
                    <a:pt x="609" y="8218"/>
                  </a:cubicBezTo>
                  <a:cubicBezTo>
                    <a:pt x="1" y="11136"/>
                    <a:pt x="426" y="14176"/>
                    <a:pt x="1825" y="16790"/>
                  </a:cubicBezTo>
                  <a:cubicBezTo>
                    <a:pt x="3223" y="19434"/>
                    <a:pt x="5928" y="21137"/>
                    <a:pt x="8633" y="21137"/>
                  </a:cubicBezTo>
                  <a:cubicBezTo>
                    <a:pt x="8937" y="21137"/>
                    <a:pt x="9272" y="21106"/>
                    <a:pt x="9576" y="21045"/>
                  </a:cubicBezTo>
                  <a:lnTo>
                    <a:pt x="9241" y="18796"/>
                  </a:lnTo>
                  <a:cubicBezTo>
                    <a:pt x="9044" y="18826"/>
                    <a:pt x="8843" y="18841"/>
                    <a:pt x="8642" y="18841"/>
                  </a:cubicBezTo>
                  <a:cubicBezTo>
                    <a:pt x="6797" y="18841"/>
                    <a:pt x="4845" y="17617"/>
                    <a:pt x="3831" y="15726"/>
                  </a:cubicBezTo>
                  <a:cubicBezTo>
                    <a:pt x="2706" y="13568"/>
                    <a:pt x="2341" y="11076"/>
                    <a:pt x="2858" y="8674"/>
                  </a:cubicBezTo>
                  <a:cubicBezTo>
                    <a:pt x="3375" y="6152"/>
                    <a:pt x="5077" y="3234"/>
                    <a:pt x="7691" y="2474"/>
                  </a:cubicBezTo>
                  <a:cubicBezTo>
                    <a:pt x="8189" y="2349"/>
                    <a:pt x="8703" y="2286"/>
                    <a:pt x="9217" y="2286"/>
                  </a:cubicBezTo>
                  <a:cubicBezTo>
                    <a:pt x="9957" y="2286"/>
                    <a:pt x="10700" y="2417"/>
                    <a:pt x="11399" y="2686"/>
                  </a:cubicBezTo>
                  <a:lnTo>
                    <a:pt x="12220" y="559"/>
                  </a:lnTo>
                  <a:cubicBezTo>
                    <a:pt x="11263" y="186"/>
                    <a:pt x="10243" y="0"/>
                    <a:pt x="922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4" name="Google Shape;2364;p65"/>
            <p:cNvSpPr/>
            <p:nvPr/>
          </p:nvSpPr>
          <p:spPr>
            <a:xfrm>
              <a:off x="4586225" y="2804275"/>
              <a:ext cx="420250" cy="143650"/>
            </a:xfrm>
            <a:custGeom>
              <a:rect b="b" l="l" r="r" t="t"/>
              <a:pathLst>
                <a:path extrusionOk="0" h="5746" w="16810">
                  <a:moveTo>
                    <a:pt x="1064" y="1"/>
                  </a:moveTo>
                  <a:lnTo>
                    <a:pt x="0" y="5746"/>
                  </a:lnTo>
                  <a:lnTo>
                    <a:pt x="15441" y="5746"/>
                  </a:lnTo>
                  <a:lnTo>
                    <a:pt x="16809" y="62"/>
                  </a:lnTo>
                  <a:lnTo>
                    <a:pt x="106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5" name="Google Shape;2365;p65"/>
            <p:cNvSpPr/>
            <p:nvPr/>
          </p:nvSpPr>
          <p:spPr>
            <a:xfrm>
              <a:off x="2750325" y="3005650"/>
              <a:ext cx="143625" cy="123050"/>
            </a:xfrm>
            <a:custGeom>
              <a:rect b="b" l="l" r="r" t="t"/>
              <a:pathLst>
                <a:path extrusionOk="0" h="4922" w="5745">
                  <a:moveTo>
                    <a:pt x="3313" y="1"/>
                  </a:moveTo>
                  <a:cubicBezTo>
                    <a:pt x="1094" y="1"/>
                    <a:pt x="0" y="2645"/>
                    <a:pt x="1550" y="4195"/>
                  </a:cubicBezTo>
                  <a:cubicBezTo>
                    <a:pt x="2052" y="4697"/>
                    <a:pt x="2669" y="4922"/>
                    <a:pt x="3274" y="4922"/>
                  </a:cubicBezTo>
                  <a:cubicBezTo>
                    <a:pt x="4536" y="4922"/>
                    <a:pt x="5745" y="3942"/>
                    <a:pt x="5745" y="2463"/>
                  </a:cubicBezTo>
                  <a:cubicBezTo>
                    <a:pt x="5745" y="1095"/>
                    <a:pt x="4651" y="1"/>
                    <a:pt x="3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6" name="Google Shape;2366;p65"/>
            <p:cNvSpPr/>
            <p:nvPr/>
          </p:nvSpPr>
          <p:spPr>
            <a:xfrm>
              <a:off x="4588500" y="3005650"/>
              <a:ext cx="143650" cy="123050"/>
            </a:xfrm>
            <a:custGeom>
              <a:rect b="b" l="l" r="r" t="t"/>
              <a:pathLst>
                <a:path extrusionOk="0" h="4922" w="5746">
                  <a:moveTo>
                    <a:pt x="3283" y="1"/>
                  </a:moveTo>
                  <a:cubicBezTo>
                    <a:pt x="1095" y="1"/>
                    <a:pt x="0" y="2645"/>
                    <a:pt x="1551" y="4195"/>
                  </a:cubicBezTo>
                  <a:cubicBezTo>
                    <a:pt x="2053" y="4697"/>
                    <a:pt x="2669" y="4922"/>
                    <a:pt x="3274" y="4922"/>
                  </a:cubicBezTo>
                  <a:cubicBezTo>
                    <a:pt x="4536" y="4922"/>
                    <a:pt x="5745" y="3942"/>
                    <a:pt x="5745" y="2463"/>
                  </a:cubicBezTo>
                  <a:cubicBezTo>
                    <a:pt x="5745" y="1095"/>
                    <a:pt x="4651" y="1"/>
                    <a:pt x="328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7" name="Google Shape;2367;p65"/>
            <p:cNvSpPr/>
            <p:nvPr/>
          </p:nvSpPr>
          <p:spPr>
            <a:xfrm>
              <a:off x="3270850" y="1879500"/>
              <a:ext cx="581325" cy="499275"/>
            </a:xfrm>
            <a:custGeom>
              <a:rect b="b" l="l" r="r" t="t"/>
              <a:pathLst>
                <a:path extrusionOk="0" h="19971" w="23253">
                  <a:moveTo>
                    <a:pt x="17964" y="0"/>
                  </a:moveTo>
                  <a:lnTo>
                    <a:pt x="13921" y="15320"/>
                  </a:lnTo>
                  <a:lnTo>
                    <a:pt x="0" y="16809"/>
                  </a:lnTo>
                  <a:lnTo>
                    <a:pt x="0" y="19271"/>
                  </a:lnTo>
                  <a:lnTo>
                    <a:pt x="19575" y="19970"/>
                  </a:lnTo>
                  <a:lnTo>
                    <a:pt x="23253" y="2797"/>
                  </a:lnTo>
                  <a:lnTo>
                    <a:pt x="17964"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8" name="Google Shape;2368;p65"/>
            <p:cNvSpPr/>
            <p:nvPr/>
          </p:nvSpPr>
          <p:spPr>
            <a:xfrm>
              <a:off x="3012475" y="2356700"/>
              <a:ext cx="1028175" cy="446100"/>
            </a:xfrm>
            <a:custGeom>
              <a:rect b="b" l="l" r="r" t="t"/>
              <a:pathLst>
                <a:path extrusionOk="0" h="17844" w="41127">
                  <a:moveTo>
                    <a:pt x="41126" y="1"/>
                  </a:moveTo>
                  <a:lnTo>
                    <a:pt x="34165" y="1277"/>
                  </a:lnTo>
                  <a:cubicBezTo>
                    <a:pt x="34165" y="1277"/>
                    <a:pt x="32213" y="1185"/>
                    <a:pt x="29310" y="1185"/>
                  </a:cubicBezTo>
                  <a:cubicBezTo>
                    <a:pt x="22523" y="1185"/>
                    <a:pt x="10545" y="1692"/>
                    <a:pt x="6201" y="5077"/>
                  </a:cubicBezTo>
                  <a:cubicBezTo>
                    <a:pt x="1" y="9910"/>
                    <a:pt x="3010" y="17843"/>
                    <a:pt x="3010" y="17843"/>
                  </a:cubicBezTo>
                  <a:lnTo>
                    <a:pt x="38026" y="17752"/>
                  </a:lnTo>
                  <a:lnTo>
                    <a:pt x="4112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9" name="Google Shape;2369;p65"/>
            <p:cNvSpPr/>
            <p:nvPr/>
          </p:nvSpPr>
          <p:spPr>
            <a:xfrm>
              <a:off x="3205500" y="2540425"/>
              <a:ext cx="753825" cy="140775"/>
            </a:xfrm>
            <a:custGeom>
              <a:rect b="b" l="l" r="r" t="t"/>
              <a:pathLst>
                <a:path extrusionOk="0" h="5631" w="30153">
                  <a:moveTo>
                    <a:pt x="3949" y="0"/>
                  </a:moveTo>
                  <a:cubicBezTo>
                    <a:pt x="3005" y="0"/>
                    <a:pt x="2080" y="76"/>
                    <a:pt x="1155" y="281"/>
                  </a:cubicBezTo>
                  <a:cubicBezTo>
                    <a:pt x="882" y="312"/>
                    <a:pt x="578" y="403"/>
                    <a:pt x="304" y="494"/>
                  </a:cubicBezTo>
                  <a:cubicBezTo>
                    <a:pt x="183" y="494"/>
                    <a:pt x="91" y="555"/>
                    <a:pt x="0" y="585"/>
                  </a:cubicBezTo>
                  <a:cubicBezTo>
                    <a:pt x="91" y="555"/>
                    <a:pt x="213" y="555"/>
                    <a:pt x="304" y="524"/>
                  </a:cubicBezTo>
                  <a:cubicBezTo>
                    <a:pt x="517" y="494"/>
                    <a:pt x="791" y="403"/>
                    <a:pt x="1186" y="342"/>
                  </a:cubicBezTo>
                  <a:cubicBezTo>
                    <a:pt x="1984" y="205"/>
                    <a:pt x="2816" y="137"/>
                    <a:pt x="3643" y="137"/>
                  </a:cubicBezTo>
                  <a:cubicBezTo>
                    <a:pt x="3919" y="137"/>
                    <a:pt x="4195" y="144"/>
                    <a:pt x="4468" y="160"/>
                  </a:cubicBezTo>
                  <a:cubicBezTo>
                    <a:pt x="6079" y="251"/>
                    <a:pt x="7690" y="494"/>
                    <a:pt x="9271" y="919"/>
                  </a:cubicBezTo>
                  <a:cubicBezTo>
                    <a:pt x="11064" y="1375"/>
                    <a:pt x="12979" y="1983"/>
                    <a:pt x="15046" y="2561"/>
                  </a:cubicBezTo>
                  <a:cubicBezTo>
                    <a:pt x="18542" y="3594"/>
                    <a:pt x="22068" y="4415"/>
                    <a:pt x="25685" y="5023"/>
                  </a:cubicBezTo>
                  <a:cubicBezTo>
                    <a:pt x="27052" y="5266"/>
                    <a:pt x="28177" y="5418"/>
                    <a:pt x="28937" y="5509"/>
                  </a:cubicBezTo>
                  <a:cubicBezTo>
                    <a:pt x="29332" y="5570"/>
                    <a:pt x="29636" y="5600"/>
                    <a:pt x="29849" y="5631"/>
                  </a:cubicBezTo>
                  <a:lnTo>
                    <a:pt x="30153" y="5631"/>
                  </a:lnTo>
                  <a:cubicBezTo>
                    <a:pt x="30031" y="5600"/>
                    <a:pt x="29940" y="5600"/>
                    <a:pt x="29818" y="5570"/>
                  </a:cubicBezTo>
                  <a:lnTo>
                    <a:pt x="28937" y="5448"/>
                  </a:lnTo>
                  <a:cubicBezTo>
                    <a:pt x="28177" y="5327"/>
                    <a:pt x="27052" y="5144"/>
                    <a:pt x="25685" y="4901"/>
                  </a:cubicBezTo>
                  <a:cubicBezTo>
                    <a:pt x="22128" y="4233"/>
                    <a:pt x="18602" y="3412"/>
                    <a:pt x="15107" y="2378"/>
                  </a:cubicBezTo>
                  <a:cubicBezTo>
                    <a:pt x="13070" y="1770"/>
                    <a:pt x="11155" y="1163"/>
                    <a:pt x="9362" y="737"/>
                  </a:cubicBezTo>
                  <a:cubicBezTo>
                    <a:pt x="7751" y="342"/>
                    <a:pt x="6110" y="99"/>
                    <a:pt x="4468" y="8"/>
                  </a:cubicBezTo>
                  <a:cubicBezTo>
                    <a:pt x="4294" y="3"/>
                    <a:pt x="4121" y="0"/>
                    <a:pt x="394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0" name="Google Shape;2370;p65"/>
            <p:cNvSpPr/>
            <p:nvPr/>
          </p:nvSpPr>
          <p:spPr>
            <a:xfrm>
              <a:off x="3350625" y="2506100"/>
              <a:ext cx="102625" cy="54275"/>
            </a:xfrm>
            <a:custGeom>
              <a:rect b="b" l="l" r="r" t="t"/>
              <a:pathLst>
                <a:path extrusionOk="0" h="2171" w="4105">
                  <a:moveTo>
                    <a:pt x="177" y="1"/>
                  </a:moveTo>
                  <a:cubicBezTo>
                    <a:pt x="117" y="1"/>
                    <a:pt x="58" y="5"/>
                    <a:pt x="1" y="13"/>
                  </a:cubicBezTo>
                  <a:cubicBezTo>
                    <a:pt x="730" y="226"/>
                    <a:pt x="1490" y="499"/>
                    <a:pt x="2189" y="833"/>
                  </a:cubicBezTo>
                  <a:cubicBezTo>
                    <a:pt x="2858" y="1229"/>
                    <a:pt x="3496" y="1685"/>
                    <a:pt x="4104" y="2171"/>
                  </a:cubicBezTo>
                  <a:cubicBezTo>
                    <a:pt x="4013" y="1958"/>
                    <a:pt x="3831" y="1776"/>
                    <a:pt x="3648" y="1654"/>
                  </a:cubicBezTo>
                  <a:cubicBezTo>
                    <a:pt x="3253" y="1259"/>
                    <a:pt x="2797" y="925"/>
                    <a:pt x="2280" y="651"/>
                  </a:cubicBezTo>
                  <a:cubicBezTo>
                    <a:pt x="1764" y="377"/>
                    <a:pt x="1247" y="195"/>
                    <a:pt x="670" y="74"/>
                  </a:cubicBezTo>
                  <a:cubicBezTo>
                    <a:pt x="514" y="29"/>
                    <a:pt x="342" y="1"/>
                    <a:pt x="17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1" name="Google Shape;2371;p65"/>
            <p:cNvSpPr/>
            <p:nvPr/>
          </p:nvSpPr>
          <p:spPr>
            <a:xfrm>
              <a:off x="3882550" y="3571000"/>
              <a:ext cx="210525" cy="440475"/>
            </a:xfrm>
            <a:custGeom>
              <a:rect b="b" l="l" r="r" t="t"/>
              <a:pathLst>
                <a:path extrusionOk="0" h="17619" w="8421">
                  <a:moveTo>
                    <a:pt x="1673" y="1"/>
                  </a:moveTo>
                  <a:lnTo>
                    <a:pt x="1977" y="9150"/>
                  </a:lnTo>
                  <a:lnTo>
                    <a:pt x="122" y="16475"/>
                  </a:lnTo>
                  <a:cubicBezTo>
                    <a:pt x="1" y="16992"/>
                    <a:pt x="335" y="17509"/>
                    <a:pt x="882" y="17600"/>
                  </a:cubicBezTo>
                  <a:cubicBezTo>
                    <a:pt x="944" y="17612"/>
                    <a:pt x="1006" y="17618"/>
                    <a:pt x="1068" y="17618"/>
                  </a:cubicBezTo>
                  <a:cubicBezTo>
                    <a:pt x="1307" y="17618"/>
                    <a:pt x="1534" y="17526"/>
                    <a:pt x="1703" y="17357"/>
                  </a:cubicBezTo>
                  <a:cubicBezTo>
                    <a:pt x="3101" y="15989"/>
                    <a:pt x="8177" y="11004"/>
                    <a:pt x="8086" y="10335"/>
                  </a:cubicBezTo>
                  <a:cubicBezTo>
                    <a:pt x="8025" y="9576"/>
                    <a:pt x="8420" y="670"/>
                    <a:pt x="8420" y="670"/>
                  </a:cubicBezTo>
                  <a:lnTo>
                    <a:pt x="1673" y="1"/>
                  </a:lnTo>
                  <a:close/>
                </a:path>
              </a:pathLst>
            </a:custGeom>
            <a:solidFill>
              <a:srgbClr val="FF72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2" name="Google Shape;2372;p65"/>
            <p:cNvSpPr/>
            <p:nvPr/>
          </p:nvSpPr>
          <p:spPr>
            <a:xfrm>
              <a:off x="3903825" y="3814175"/>
              <a:ext cx="180900" cy="197600"/>
            </a:xfrm>
            <a:custGeom>
              <a:rect b="b" l="l" r="r" t="t"/>
              <a:pathLst>
                <a:path extrusionOk="0" h="7904" w="7236">
                  <a:moveTo>
                    <a:pt x="7205" y="1"/>
                  </a:moveTo>
                  <a:lnTo>
                    <a:pt x="25" y="7877"/>
                  </a:lnTo>
                  <a:lnTo>
                    <a:pt x="25" y="7877"/>
                  </a:lnTo>
                  <a:cubicBezTo>
                    <a:pt x="17" y="7876"/>
                    <a:pt x="9" y="7875"/>
                    <a:pt x="1" y="7873"/>
                  </a:cubicBezTo>
                  <a:lnTo>
                    <a:pt x="1" y="7903"/>
                  </a:lnTo>
                  <a:lnTo>
                    <a:pt x="25" y="7877"/>
                  </a:lnTo>
                  <a:lnTo>
                    <a:pt x="25" y="7877"/>
                  </a:lnTo>
                  <a:cubicBezTo>
                    <a:pt x="79" y="7887"/>
                    <a:pt x="134" y="7891"/>
                    <a:pt x="190" y="7891"/>
                  </a:cubicBezTo>
                  <a:cubicBezTo>
                    <a:pt x="436" y="7891"/>
                    <a:pt x="683" y="7799"/>
                    <a:pt x="852" y="7630"/>
                  </a:cubicBezTo>
                  <a:cubicBezTo>
                    <a:pt x="4682" y="3861"/>
                    <a:pt x="6323" y="1976"/>
                    <a:pt x="6901" y="1308"/>
                  </a:cubicBezTo>
                  <a:cubicBezTo>
                    <a:pt x="7113" y="1034"/>
                    <a:pt x="7235" y="730"/>
                    <a:pt x="7205" y="396"/>
                  </a:cubicBezTo>
                  <a:lnTo>
                    <a:pt x="720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3" name="Google Shape;2373;p65"/>
            <p:cNvSpPr/>
            <p:nvPr/>
          </p:nvSpPr>
          <p:spPr>
            <a:xfrm>
              <a:off x="4028450" y="3739050"/>
              <a:ext cx="30425" cy="26300"/>
            </a:xfrm>
            <a:custGeom>
              <a:rect b="b" l="l" r="r" t="t"/>
              <a:pathLst>
                <a:path extrusionOk="0" h="1052" w="1217">
                  <a:moveTo>
                    <a:pt x="620" y="1"/>
                  </a:moveTo>
                  <a:cubicBezTo>
                    <a:pt x="500" y="1"/>
                    <a:pt x="379" y="40"/>
                    <a:pt x="274" y="118"/>
                  </a:cubicBezTo>
                  <a:lnTo>
                    <a:pt x="305" y="57"/>
                  </a:lnTo>
                  <a:lnTo>
                    <a:pt x="305" y="57"/>
                  </a:lnTo>
                  <a:cubicBezTo>
                    <a:pt x="62" y="240"/>
                    <a:pt x="1" y="574"/>
                    <a:pt x="183" y="817"/>
                  </a:cubicBezTo>
                  <a:cubicBezTo>
                    <a:pt x="279" y="971"/>
                    <a:pt x="449" y="1052"/>
                    <a:pt x="622" y="1052"/>
                  </a:cubicBezTo>
                  <a:cubicBezTo>
                    <a:pt x="722" y="1052"/>
                    <a:pt x="823" y="1025"/>
                    <a:pt x="913" y="969"/>
                  </a:cubicBezTo>
                  <a:cubicBezTo>
                    <a:pt x="1156" y="787"/>
                    <a:pt x="1217" y="452"/>
                    <a:pt x="1065" y="209"/>
                  </a:cubicBezTo>
                  <a:cubicBezTo>
                    <a:pt x="943" y="70"/>
                    <a:pt x="782" y="1"/>
                    <a:pt x="62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65"/>
            <p:cNvSpPr/>
            <p:nvPr/>
          </p:nvSpPr>
          <p:spPr>
            <a:xfrm>
              <a:off x="3908400" y="3885175"/>
              <a:ext cx="47125" cy="25575"/>
            </a:xfrm>
            <a:custGeom>
              <a:rect b="b" l="l" r="r" t="t"/>
              <a:pathLst>
                <a:path extrusionOk="0" h="1023" w="1885">
                  <a:moveTo>
                    <a:pt x="554" y="0"/>
                  </a:moveTo>
                  <a:cubicBezTo>
                    <a:pt x="482" y="0"/>
                    <a:pt x="408" y="6"/>
                    <a:pt x="335" y="18"/>
                  </a:cubicBezTo>
                  <a:cubicBezTo>
                    <a:pt x="122" y="48"/>
                    <a:pt x="0" y="109"/>
                    <a:pt x="0" y="139"/>
                  </a:cubicBezTo>
                  <a:cubicBezTo>
                    <a:pt x="365" y="139"/>
                    <a:pt x="730" y="200"/>
                    <a:pt x="1064" y="322"/>
                  </a:cubicBezTo>
                  <a:cubicBezTo>
                    <a:pt x="1594" y="586"/>
                    <a:pt x="1810" y="1022"/>
                    <a:pt x="1878" y="1022"/>
                  </a:cubicBezTo>
                  <a:cubicBezTo>
                    <a:pt x="1881" y="1022"/>
                    <a:pt x="1883" y="1022"/>
                    <a:pt x="1885" y="1021"/>
                  </a:cubicBezTo>
                  <a:cubicBezTo>
                    <a:pt x="1885" y="1021"/>
                    <a:pt x="1885" y="899"/>
                    <a:pt x="1763" y="717"/>
                  </a:cubicBezTo>
                  <a:cubicBezTo>
                    <a:pt x="1498" y="266"/>
                    <a:pt x="1048" y="0"/>
                    <a:pt x="554"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5" name="Google Shape;2375;p65"/>
            <p:cNvSpPr/>
            <p:nvPr/>
          </p:nvSpPr>
          <p:spPr>
            <a:xfrm>
              <a:off x="3896225" y="3925575"/>
              <a:ext cx="44100" cy="16275"/>
            </a:xfrm>
            <a:custGeom>
              <a:rect b="b" l="l" r="r" t="t"/>
              <a:pathLst>
                <a:path extrusionOk="0" h="651" w="1764">
                  <a:moveTo>
                    <a:pt x="559" y="1"/>
                  </a:moveTo>
                  <a:cubicBezTo>
                    <a:pt x="362" y="1"/>
                    <a:pt x="165" y="55"/>
                    <a:pt x="1" y="165"/>
                  </a:cubicBezTo>
                  <a:cubicBezTo>
                    <a:pt x="305" y="165"/>
                    <a:pt x="609" y="225"/>
                    <a:pt x="913" y="256"/>
                  </a:cubicBezTo>
                  <a:cubicBezTo>
                    <a:pt x="1186" y="377"/>
                    <a:pt x="1460" y="499"/>
                    <a:pt x="1703" y="651"/>
                  </a:cubicBezTo>
                  <a:cubicBezTo>
                    <a:pt x="1764" y="621"/>
                    <a:pt x="1490" y="225"/>
                    <a:pt x="943" y="73"/>
                  </a:cubicBezTo>
                  <a:cubicBezTo>
                    <a:pt x="822" y="25"/>
                    <a:pt x="690" y="1"/>
                    <a:pt x="559"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6" name="Google Shape;2376;p65"/>
            <p:cNvSpPr/>
            <p:nvPr/>
          </p:nvSpPr>
          <p:spPr>
            <a:xfrm>
              <a:off x="3920550" y="3845425"/>
              <a:ext cx="64625" cy="25775"/>
            </a:xfrm>
            <a:custGeom>
              <a:rect b="b" l="l" r="r" t="t"/>
              <a:pathLst>
                <a:path extrusionOk="0" h="1031" w="2585">
                  <a:moveTo>
                    <a:pt x="528" y="0"/>
                  </a:moveTo>
                  <a:cubicBezTo>
                    <a:pt x="353" y="0"/>
                    <a:pt x="176" y="19"/>
                    <a:pt x="1" y="58"/>
                  </a:cubicBezTo>
                  <a:cubicBezTo>
                    <a:pt x="457" y="118"/>
                    <a:pt x="912" y="210"/>
                    <a:pt x="1368" y="362"/>
                  </a:cubicBezTo>
                  <a:cubicBezTo>
                    <a:pt x="1794" y="544"/>
                    <a:pt x="2189" y="787"/>
                    <a:pt x="2584" y="1030"/>
                  </a:cubicBezTo>
                  <a:cubicBezTo>
                    <a:pt x="2086" y="383"/>
                    <a:pt x="1323" y="0"/>
                    <a:pt x="528"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7" name="Google Shape;2377;p65"/>
            <p:cNvSpPr/>
            <p:nvPr/>
          </p:nvSpPr>
          <p:spPr>
            <a:xfrm>
              <a:off x="3928900" y="3792300"/>
              <a:ext cx="60075" cy="9825"/>
            </a:xfrm>
            <a:custGeom>
              <a:rect b="b" l="l" r="r" t="t"/>
              <a:pathLst>
                <a:path extrusionOk="0" h="393" w="2403">
                  <a:moveTo>
                    <a:pt x="1130" y="0"/>
                  </a:moveTo>
                  <a:cubicBezTo>
                    <a:pt x="743" y="0"/>
                    <a:pt x="356" y="99"/>
                    <a:pt x="1" y="298"/>
                  </a:cubicBezTo>
                  <a:cubicBezTo>
                    <a:pt x="6" y="308"/>
                    <a:pt x="25" y="312"/>
                    <a:pt x="55" y="312"/>
                  </a:cubicBezTo>
                  <a:cubicBezTo>
                    <a:pt x="208" y="312"/>
                    <a:pt x="660" y="207"/>
                    <a:pt x="1217" y="207"/>
                  </a:cubicBezTo>
                  <a:cubicBezTo>
                    <a:pt x="1806" y="235"/>
                    <a:pt x="2292" y="393"/>
                    <a:pt x="2387" y="393"/>
                  </a:cubicBezTo>
                  <a:cubicBezTo>
                    <a:pt x="2395" y="393"/>
                    <a:pt x="2400" y="392"/>
                    <a:pt x="2402" y="389"/>
                  </a:cubicBezTo>
                  <a:cubicBezTo>
                    <a:pt x="2013" y="130"/>
                    <a:pt x="1572" y="0"/>
                    <a:pt x="1130"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8" name="Google Shape;2378;p65"/>
            <p:cNvSpPr/>
            <p:nvPr/>
          </p:nvSpPr>
          <p:spPr>
            <a:xfrm>
              <a:off x="3927400" y="3724375"/>
              <a:ext cx="61575" cy="13075"/>
            </a:xfrm>
            <a:custGeom>
              <a:rect b="b" l="l" r="r" t="t"/>
              <a:pathLst>
                <a:path extrusionOk="0" h="523" w="2463">
                  <a:moveTo>
                    <a:pt x="1264" y="1"/>
                  </a:moveTo>
                  <a:cubicBezTo>
                    <a:pt x="923" y="1"/>
                    <a:pt x="585" y="85"/>
                    <a:pt x="274" y="249"/>
                  </a:cubicBezTo>
                  <a:cubicBezTo>
                    <a:pt x="61" y="371"/>
                    <a:pt x="0" y="492"/>
                    <a:pt x="0" y="523"/>
                  </a:cubicBezTo>
                  <a:cubicBezTo>
                    <a:pt x="365" y="340"/>
                    <a:pt x="790" y="249"/>
                    <a:pt x="1186" y="188"/>
                  </a:cubicBezTo>
                  <a:cubicBezTo>
                    <a:pt x="1611" y="219"/>
                    <a:pt x="2037" y="279"/>
                    <a:pt x="2432" y="401"/>
                  </a:cubicBezTo>
                  <a:cubicBezTo>
                    <a:pt x="2462" y="371"/>
                    <a:pt x="2341" y="279"/>
                    <a:pt x="2128" y="188"/>
                  </a:cubicBezTo>
                  <a:cubicBezTo>
                    <a:pt x="1848" y="62"/>
                    <a:pt x="1555" y="1"/>
                    <a:pt x="1264"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9" name="Google Shape;2379;p65"/>
            <p:cNvSpPr/>
            <p:nvPr/>
          </p:nvSpPr>
          <p:spPr>
            <a:xfrm>
              <a:off x="3921300" y="3671325"/>
              <a:ext cx="68425" cy="44850"/>
            </a:xfrm>
            <a:custGeom>
              <a:rect b="b" l="l" r="r" t="t"/>
              <a:pathLst>
                <a:path extrusionOk="0" h="1794" w="2737">
                  <a:moveTo>
                    <a:pt x="2305" y="171"/>
                  </a:moveTo>
                  <a:cubicBezTo>
                    <a:pt x="2358" y="171"/>
                    <a:pt x="2419" y="199"/>
                    <a:pt x="2463" y="243"/>
                  </a:cubicBezTo>
                  <a:cubicBezTo>
                    <a:pt x="2524" y="335"/>
                    <a:pt x="2585" y="426"/>
                    <a:pt x="2554" y="517"/>
                  </a:cubicBezTo>
                  <a:cubicBezTo>
                    <a:pt x="2528" y="996"/>
                    <a:pt x="2197" y="1382"/>
                    <a:pt x="1768" y="1512"/>
                  </a:cubicBezTo>
                  <a:lnTo>
                    <a:pt x="1768" y="1512"/>
                  </a:lnTo>
                  <a:cubicBezTo>
                    <a:pt x="1740" y="1448"/>
                    <a:pt x="1706" y="1388"/>
                    <a:pt x="1673" y="1338"/>
                  </a:cubicBezTo>
                  <a:cubicBezTo>
                    <a:pt x="1649" y="1295"/>
                    <a:pt x="1624" y="1253"/>
                    <a:pt x="1597" y="1212"/>
                  </a:cubicBezTo>
                  <a:lnTo>
                    <a:pt x="1597" y="1212"/>
                  </a:lnTo>
                  <a:cubicBezTo>
                    <a:pt x="1662" y="1010"/>
                    <a:pt x="1747" y="809"/>
                    <a:pt x="1855" y="608"/>
                  </a:cubicBezTo>
                  <a:cubicBezTo>
                    <a:pt x="1946" y="456"/>
                    <a:pt x="2068" y="304"/>
                    <a:pt x="2250" y="183"/>
                  </a:cubicBezTo>
                  <a:cubicBezTo>
                    <a:pt x="2267" y="174"/>
                    <a:pt x="2285" y="171"/>
                    <a:pt x="2305" y="171"/>
                  </a:cubicBezTo>
                  <a:close/>
                  <a:moveTo>
                    <a:pt x="1562" y="1326"/>
                  </a:moveTo>
                  <a:lnTo>
                    <a:pt x="1562" y="1326"/>
                  </a:lnTo>
                  <a:cubicBezTo>
                    <a:pt x="1617" y="1390"/>
                    <a:pt x="1670" y="1456"/>
                    <a:pt x="1721" y="1525"/>
                  </a:cubicBezTo>
                  <a:lnTo>
                    <a:pt x="1721" y="1525"/>
                  </a:lnTo>
                  <a:cubicBezTo>
                    <a:pt x="1675" y="1536"/>
                    <a:pt x="1629" y="1545"/>
                    <a:pt x="1582" y="1550"/>
                  </a:cubicBezTo>
                  <a:cubicBezTo>
                    <a:pt x="1556" y="1553"/>
                    <a:pt x="1530" y="1555"/>
                    <a:pt x="1504" y="1557"/>
                  </a:cubicBezTo>
                  <a:lnTo>
                    <a:pt x="1504" y="1557"/>
                  </a:lnTo>
                  <a:cubicBezTo>
                    <a:pt x="1521" y="1480"/>
                    <a:pt x="1540" y="1403"/>
                    <a:pt x="1562" y="1326"/>
                  </a:cubicBezTo>
                  <a:close/>
                  <a:moveTo>
                    <a:pt x="427" y="486"/>
                  </a:moveTo>
                  <a:cubicBezTo>
                    <a:pt x="609" y="547"/>
                    <a:pt x="791" y="638"/>
                    <a:pt x="974" y="760"/>
                  </a:cubicBezTo>
                  <a:cubicBezTo>
                    <a:pt x="1150" y="901"/>
                    <a:pt x="1326" y="1063"/>
                    <a:pt x="1491" y="1245"/>
                  </a:cubicBezTo>
                  <a:lnTo>
                    <a:pt x="1491" y="1245"/>
                  </a:lnTo>
                  <a:cubicBezTo>
                    <a:pt x="1477" y="1317"/>
                    <a:pt x="1467" y="1389"/>
                    <a:pt x="1460" y="1459"/>
                  </a:cubicBezTo>
                  <a:cubicBezTo>
                    <a:pt x="1452" y="1493"/>
                    <a:pt x="1445" y="1526"/>
                    <a:pt x="1442" y="1559"/>
                  </a:cubicBezTo>
                  <a:lnTo>
                    <a:pt x="1442" y="1559"/>
                  </a:lnTo>
                  <a:cubicBezTo>
                    <a:pt x="1433" y="1559"/>
                    <a:pt x="1425" y="1560"/>
                    <a:pt x="1417" y="1560"/>
                  </a:cubicBezTo>
                  <a:cubicBezTo>
                    <a:pt x="933" y="1560"/>
                    <a:pt x="490" y="1319"/>
                    <a:pt x="244" y="882"/>
                  </a:cubicBezTo>
                  <a:cubicBezTo>
                    <a:pt x="214" y="821"/>
                    <a:pt x="183" y="699"/>
                    <a:pt x="214" y="608"/>
                  </a:cubicBezTo>
                  <a:cubicBezTo>
                    <a:pt x="244" y="517"/>
                    <a:pt x="335" y="486"/>
                    <a:pt x="427" y="486"/>
                  </a:cubicBezTo>
                  <a:close/>
                  <a:moveTo>
                    <a:pt x="2318" y="0"/>
                  </a:moveTo>
                  <a:cubicBezTo>
                    <a:pt x="2264" y="0"/>
                    <a:pt x="2210" y="10"/>
                    <a:pt x="2159" y="31"/>
                  </a:cubicBezTo>
                  <a:cubicBezTo>
                    <a:pt x="1977" y="152"/>
                    <a:pt x="1825" y="335"/>
                    <a:pt x="1734" y="547"/>
                  </a:cubicBezTo>
                  <a:cubicBezTo>
                    <a:pt x="1640" y="716"/>
                    <a:pt x="1569" y="909"/>
                    <a:pt x="1521" y="1103"/>
                  </a:cubicBezTo>
                  <a:lnTo>
                    <a:pt x="1521" y="1103"/>
                  </a:lnTo>
                  <a:cubicBezTo>
                    <a:pt x="1389" y="925"/>
                    <a:pt x="1227" y="767"/>
                    <a:pt x="1034" y="638"/>
                  </a:cubicBezTo>
                  <a:cubicBezTo>
                    <a:pt x="882" y="486"/>
                    <a:pt x="670" y="365"/>
                    <a:pt x="427" y="335"/>
                  </a:cubicBezTo>
                  <a:cubicBezTo>
                    <a:pt x="407" y="331"/>
                    <a:pt x="387" y="329"/>
                    <a:pt x="367" y="329"/>
                  </a:cubicBezTo>
                  <a:cubicBezTo>
                    <a:pt x="236" y="329"/>
                    <a:pt x="115" y="411"/>
                    <a:pt x="62" y="517"/>
                  </a:cubicBezTo>
                  <a:cubicBezTo>
                    <a:pt x="1" y="669"/>
                    <a:pt x="1" y="851"/>
                    <a:pt x="92" y="973"/>
                  </a:cubicBezTo>
                  <a:cubicBezTo>
                    <a:pt x="370" y="1474"/>
                    <a:pt x="878" y="1771"/>
                    <a:pt x="1452" y="1771"/>
                  </a:cubicBezTo>
                  <a:cubicBezTo>
                    <a:pt x="1452" y="1771"/>
                    <a:pt x="1453" y="1771"/>
                    <a:pt x="1453" y="1771"/>
                  </a:cubicBezTo>
                  <a:lnTo>
                    <a:pt x="1453" y="1771"/>
                  </a:lnTo>
                  <a:cubicBezTo>
                    <a:pt x="1455" y="1779"/>
                    <a:pt x="1458" y="1786"/>
                    <a:pt x="1460" y="1794"/>
                  </a:cubicBezTo>
                  <a:cubicBezTo>
                    <a:pt x="1461" y="1786"/>
                    <a:pt x="1462" y="1778"/>
                    <a:pt x="1464" y="1771"/>
                  </a:cubicBezTo>
                  <a:lnTo>
                    <a:pt x="1464" y="1771"/>
                  </a:lnTo>
                  <a:cubicBezTo>
                    <a:pt x="1513" y="1770"/>
                    <a:pt x="1562" y="1768"/>
                    <a:pt x="1612" y="1763"/>
                  </a:cubicBezTo>
                  <a:cubicBezTo>
                    <a:pt x="2220" y="1672"/>
                    <a:pt x="2706" y="1155"/>
                    <a:pt x="2737" y="517"/>
                  </a:cubicBezTo>
                  <a:cubicBezTo>
                    <a:pt x="2737" y="365"/>
                    <a:pt x="2706" y="243"/>
                    <a:pt x="2615" y="122"/>
                  </a:cubicBezTo>
                  <a:cubicBezTo>
                    <a:pt x="2534" y="41"/>
                    <a:pt x="2426" y="0"/>
                    <a:pt x="2318"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0" name="Google Shape;2380;p65"/>
            <p:cNvSpPr/>
            <p:nvPr/>
          </p:nvSpPr>
          <p:spPr>
            <a:xfrm>
              <a:off x="3798200" y="2298950"/>
              <a:ext cx="637575" cy="1373150"/>
            </a:xfrm>
            <a:custGeom>
              <a:rect b="b" l="l" r="r" t="t"/>
              <a:pathLst>
                <a:path extrusionOk="0" h="54926" w="25503">
                  <a:moveTo>
                    <a:pt x="17813" y="1"/>
                  </a:moveTo>
                  <a:lnTo>
                    <a:pt x="9667" y="2311"/>
                  </a:lnTo>
                  <a:cubicBezTo>
                    <a:pt x="9667" y="2311"/>
                    <a:pt x="274" y="20123"/>
                    <a:pt x="153" y="23223"/>
                  </a:cubicBezTo>
                  <a:cubicBezTo>
                    <a:pt x="1" y="26323"/>
                    <a:pt x="153" y="54926"/>
                    <a:pt x="153" y="54926"/>
                  </a:cubicBezTo>
                  <a:lnTo>
                    <a:pt x="14712" y="54926"/>
                  </a:lnTo>
                  <a:cubicBezTo>
                    <a:pt x="15077" y="54926"/>
                    <a:pt x="17266" y="42038"/>
                    <a:pt x="16840" y="39089"/>
                  </a:cubicBezTo>
                  <a:cubicBezTo>
                    <a:pt x="16384" y="36111"/>
                    <a:pt x="14804" y="20153"/>
                    <a:pt x="14804" y="20153"/>
                  </a:cubicBezTo>
                  <a:lnTo>
                    <a:pt x="23193" y="20153"/>
                  </a:lnTo>
                  <a:cubicBezTo>
                    <a:pt x="23193" y="20153"/>
                    <a:pt x="25503" y="17691"/>
                    <a:pt x="25412" y="14591"/>
                  </a:cubicBezTo>
                  <a:cubicBezTo>
                    <a:pt x="25351" y="12858"/>
                    <a:pt x="24226" y="9332"/>
                    <a:pt x="23132" y="7478"/>
                  </a:cubicBezTo>
                  <a:cubicBezTo>
                    <a:pt x="22403" y="6293"/>
                    <a:pt x="17813" y="1"/>
                    <a:pt x="178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1" name="Google Shape;2381;p65"/>
            <p:cNvSpPr/>
            <p:nvPr/>
          </p:nvSpPr>
          <p:spPr>
            <a:xfrm>
              <a:off x="3793650" y="2387100"/>
              <a:ext cx="231025" cy="1010675"/>
            </a:xfrm>
            <a:custGeom>
              <a:rect b="b" l="l" r="r" t="t"/>
              <a:pathLst>
                <a:path extrusionOk="0" h="40427" w="9241">
                  <a:moveTo>
                    <a:pt x="9241" y="1"/>
                  </a:moveTo>
                  <a:lnTo>
                    <a:pt x="9241" y="1"/>
                  </a:lnTo>
                  <a:cubicBezTo>
                    <a:pt x="9210" y="31"/>
                    <a:pt x="9210" y="61"/>
                    <a:pt x="9180" y="92"/>
                  </a:cubicBezTo>
                  <a:cubicBezTo>
                    <a:pt x="9159" y="156"/>
                    <a:pt x="9138" y="219"/>
                    <a:pt x="9106" y="293"/>
                  </a:cubicBezTo>
                  <a:lnTo>
                    <a:pt x="9106" y="293"/>
                  </a:lnTo>
                  <a:cubicBezTo>
                    <a:pt x="9149" y="226"/>
                    <a:pt x="9188" y="159"/>
                    <a:pt x="9210" y="92"/>
                  </a:cubicBezTo>
                  <a:cubicBezTo>
                    <a:pt x="9241" y="31"/>
                    <a:pt x="9241" y="1"/>
                    <a:pt x="9241" y="1"/>
                  </a:cubicBezTo>
                  <a:close/>
                  <a:moveTo>
                    <a:pt x="9106" y="293"/>
                  </a:moveTo>
                  <a:lnTo>
                    <a:pt x="9106" y="293"/>
                  </a:lnTo>
                  <a:cubicBezTo>
                    <a:pt x="9090" y="317"/>
                    <a:pt x="9074" y="341"/>
                    <a:pt x="9058" y="365"/>
                  </a:cubicBezTo>
                  <a:cubicBezTo>
                    <a:pt x="8906" y="639"/>
                    <a:pt x="8724" y="1004"/>
                    <a:pt x="8481" y="1460"/>
                  </a:cubicBezTo>
                  <a:lnTo>
                    <a:pt x="7569" y="3192"/>
                  </a:lnTo>
                  <a:cubicBezTo>
                    <a:pt x="7387" y="3527"/>
                    <a:pt x="7204" y="3891"/>
                    <a:pt x="6992" y="4286"/>
                  </a:cubicBezTo>
                  <a:lnTo>
                    <a:pt x="6414" y="5533"/>
                  </a:lnTo>
                  <a:lnTo>
                    <a:pt x="3526" y="11612"/>
                  </a:lnTo>
                  <a:lnTo>
                    <a:pt x="1824" y="15229"/>
                  </a:lnTo>
                  <a:lnTo>
                    <a:pt x="943" y="17113"/>
                  </a:lnTo>
                  <a:cubicBezTo>
                    <a:pt x="669" y="17782"/>
                    <a:pt x="426" y="18481"/>
                    <a:pt x="274" y="19211"/>
                  </a:cubicBezTo>
                  <a:cubicBezTo>
                    <a:pt x="152" y="19910"/>
                    <a:pt x="61" y="20639"/>
                    <a:pt x="61" y="21369"/>
                  </a:cubicBezTo>
                  <a:cubicBezTo>
                    <a:pt x="31" y="22098"/>
                    <a:pt x="1" y="22797"/>
                    <a:pt x="1" y="23496"/>
                  </a:cubicBezTo>
                  <a:lnTo>
                    <a:pt x="1" y="27478"/>
                  </a:lnTo>
                  <a:cubicBezTo>
                    <a:pt x="31" y="30001"/>
                    <a:pt x="61" y="32281"/>
                    <a:pt x="122" y="34226"/>
                  </a:cubicBezTo>
                  <a:cubicBezTo>
                    <a:pt x="152" y="36141"/>
                    <a:pt x="213" y="37691"/>
                    <a:pt x="244" y="38785"/>
                  </a:cubicBezTo>
                  <a:cubicBezTo>
                    <a:pt x="274" y="39302"/>
                    <a:pt x="304" y="39697"/>
                    <a:pt x="304" y="40001"/>
                  </a:cubicBezTo>
                  <a:lnTo>
                    <a:pt x="304" y="38785"/>
                  </a:lnTo>
                  <a:cubicBezTo>
                    <a:pt x="274" y="37661"/>
                    <a:pt x="244" y="36141"/>
                    <a:pt x="213" y="34226"/>
                  </a:cubicBezTo>
                  <a:cubicBezTo>
                    <a:pt x="213" y="32281"/>
                    <a:pt x="183" y="30001"/>
                    <a:pt x="183" y="27478"/>
                  </a:cubicBezTo>
                  <a:cubicBezTo>
                    <a:pt x="152" y="26202"/>
                    <a:pt x="183" y="24864"/>
                    <a:pt x="183" y="23496"/>
                  </a:cubicBezTo>
                  <a:cubicBezTo>
                    <a:pt x="213" y="22797"/>
                    <a:pt x="213" y="22098"/>
                    <a:pt x="244" y="21399"/>
                  </a:cubicBezTo>
                  <a:cubicBezTo>
                    <a:pt x="244" y="20670"/>
                    <a:pt x="335" y="19940"/>
                    <a:pt x="456" y="19241"/>
                  </a:cubicBezTo>
                  <a:cubicBezTo>
                    <a:pt x="608" y="18542"/>
                    <a:pt x="821" y="17843"/>
                    <a:pt x="1125" y="17205"/>
                  </a:cubicBezTo>
                  <a:lnTo>
                    <a:pt x="2007" y="15290"/>
                  </a:lnTo>
                  <a:cubicBezTo>
                    <a:pt x="2584" y="14043"/>
                    <a:pt x="3131" y="12828"/>
                    <a:pt x="3678" y="11703"/>
                  </a:cubicBezTo>
                  <a:lnTo>
                    <a:pt x="6505" y="5593"/>
                  </a:lnTo>
                  <a:lnTo>
                    <a:pt x="7083" y="4347"/>
                  </a:lnTo>
                  <a:lnTo>
                    <a:pt x="7630" y="3253"/>
                  </a:lnTo>
                  <a:cubicBezTo>
                    <a:pt x="7964" y="2554"/>
                    <a:pt x="8268" y="1976"/>
                    <a:pt x="8511" y="1490"/>
                  </a:cubicBezTo>
                  <a:lnTo>
                    <a:pt x="9058" y="396"/>
                  </a:lnTo>
                  <a:cubicBezTo>
                    <a:pt x="9077" y="359"/>
                    <a:pt x="9092" y="325"/>
                    <a:pt x="9106" y="293"/>
                  </a:cubicBezTo>
                  <a:close/>
                  <a:moveTo>
                    <a:pt x="304" y="40336"/>
                  </a:moveTo>
                  <a:cubicBezTo>
                    <a:pt x="274" y="40366"/>
                    <a:pt x="274" y="40396"/>
                    <a:pt x="304" y="40427"/>
                  </a:cubicBezTo>
                  <a:lnTo>
                    <a:pt x="304" y="40336"/>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2" name="Google Shape;2382;p65"/>
            <p:cNvSpPr/>
            <p:nvPr/>
          </p:nvSpPr>
          <p:spPr>
            <a:xfrm>
              <a:off x="3912950" y="2426625"/>
              <a:ext cx="34975" cy="111725"/>
            </a:xfrm>
            <a:custGeom>
              <a:rect b="b" l="l" r="r" t="t"/>
              <a:pathLst>
                <a:path extrusionOk="0" h="4469" w="1399">
                  <a:moveTo>
                    <a:pt x="1" y="0"/>
                  </a:moveTo>
                  <a:lnTo>
                    <a:pt x="1" y="0"/>
                  </a:lnTo>
                  <a:cubicBezTo>
                    <a:pt x="153" y="760"/>
                    <a:pt x="396" y="1520"/>
                    <a:pt x="639" y="2249"/>
                  </a:cubicBezTo>
                  <a:cubicBezTo>
                    <a:pt x="852" y="3009"/>
                    <a:pt x="1095" y="3739"/>
                    <a:pt x="1399" y="4468"/>
                  </a:cubicBezTo>
                  <a:cubicBezTo>
                    <a:pt x="1308" y="3708"/>
                    <a:pt x="1095" y="2949"/>
                    <a:pt x="852" y="2189"/>
                  </a:cubicBezTo>
                  <a:cubicBezTo>
                    <a:pt x="639" y="1429"/>
                    <a:pt x="365" y="699"/>
                    <a:pt x="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3" name="Google Shape;2383;p65"/>
            <p:cNvSpPr/>
            <p:nvPr/>
          </p:nvSpPr>
          <p:spPr>
            <a:xfrm>
              <a:off x="4166000" y="2760200"/>
              <a:ext cx="53975" cy="501550"/>
            </a:xfrm>
            <a:custGeom>
              <a:rect b="b" l="l" r="r" t="t"/>
              <a:pathLst>
                <a:path extrusionOk="0" h="20062" w="2159">
                  <a:moveTo>
                    <a:pt x="0" y="1"/>
                  </a:moveTo>
                  <a:cubicBezTo>
                    <a:pt x="0" y="62"/>
                    <a:pt x="0" y="122"/>
                    <a:pt x="0" y="183"/>
                  </a:cubicBezTo>
                  <a:cubicBezTo>
                    <a:pt x="31" y="335"/>
                    <a:pt x="61" y="548"/>
                    <a:pt x="61" y="791"/>
                  </a:cubicBezTo>
                  <a:cubicBezTo>
                    <a:pt x="92" y="1308"/>
                    <a:pt x="152" y="2037"/>
                    <a:pt x="244" y="2949"/>
                  </a:cubicBezTo>
                  <a:cubicBezTo>
                    <a:pt x="396" y="4743"/>
                    <a:pt x="639" y="7296"/>
                    <a:pt x="943" y="10031"/>
                  </a:cubicBezTo>
                  <a:cubicBezTo>
                    <a:pt x="1277" y="12797"/>
                    <a:pt x="1551" y="15290"/>
                    <a:pt x="1763" y="17144"/>
                  </a:cubicBezTo>
                  <a:cubicBezTo>
                    <a:pt x="1855" y="18025"/>
                    <a:pt x="1946" y="18755"/>
                    <a:pt x="2007" y="19272"/>
                  </a:cubicBezTo>
                  <a:cubicBezTo>
                    <a:pt x="2067" y="19515"/>
                    <a:pt x="2067" y="19697"/>
                    <a:pt x="2098" y="19880"/>
                  </a:cubicBezTo>
                  <a:cubicBezTo>
                    <a:pt x="2098" y="19940"/>
                    <a:pt x="2128" y="20001"/>
                    <a:pt x="2158" y="20062"/>
                  </a:cubicBezTo>
                  <a:cubicBezTo>
                    <a:pt x="2158" y="20001"/>
                    <a:pt x="2158" y="19940"/>
                    <a:pt x="2128" y="19849"/>
                  </a:cubicBezTo>
                  <a:cubicBezTo>
                    <a:pt x="2128" y="19697"/>
                    <a:pt x="2128" y="19515"/>
                    <a:pt x="2098" y="19272"/>
                  </a:cubicBezTo>
                  <a:cubicBezTo>
                    <a:pt x="2037" y="18725"/>
                    <a:pt x="1976" y="17995"/>
                    <a:pt x="1885" y="17114"/>
                  </a:cubicBezTo>
                  <a:cubicBezTo>
                    <a:pt x="1672" y="15290"/>
                    <a:pt x="1429" y="12767"/>
                    <a:pt x="1125" y="10031"/>
                  </a:cubicBezTo>
                  <a:cubicBezTo>
                    <a:pt x="851" y="7265"/>
                    <a:pt x="578" y="4773"/>
                    <a:pt x="365" y="2919"/>
                  </a:cubicBezTo>
                  <a:cubicBezTo>
                    <a:pt x="274" y="2037"/>
                    <a:pt x="183" y="1308"/>
                    <a:pt x="122" y="761"/>
                  </a:cubicBezTo>
                  <a:cubicBezTo>
                    <a:pt x="92" y="548"/>
                    <a:pt x="61" y="335"/>
                    <a:pt x="61" y="183"/>
                  </a:cubicBezTo>
                  <a:cubicBezTo>
                    <a:pt x="61" y="122"/>
                    <a:pt x="31" y="62"/>
                    <a:pt x="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4" name="Google Shape;2384;p65"/>
            <p:cNvSpPr/>
            <p:nvPr/>
          </p:nvSpPr>
          <p:spPr>
            <a:xfrm>
              <a:off x="4121175" y="1086375"/>
              <a:ext cx="180875" cy="214300"/>
            </a:xfrm>
            <a:custGeom>
              <a:rect b="b" l="l" r="r" t="t"/>
              <a:pathLst>
                <a:path extrusionOk="0" h="8572" w="7235">
                  <a:moveTo>
                    <a:pt x="3199" y="0"/>
                  </a:moveTo>
                  <a:cubicBezTo>
                    <a:pt x="3075" y="0"/>
                    <a:pt x="2951" y="8"/>
                    <a:pt x="2827" y="23"/>
                  </a:cubicBezTo>
                  <a:cubicBezTo>
                    <a:pt x="1307" y="175"/>
                    <a:pt x="0" y="1664"/>
                    <a:pt x="243" y="3184"/>
                  </a:cubicBezTo>
                  <a:lnTo>
                    <a:pt x="2067" y="7166"/>
                  </a:lnTo>
                  <a:cubicBezTo>
                    <a:pt x="2700" y="7828"/>
                    <a:pt x="3442" y="8571"/>
                    <a:pt x="4370" y="8571"/>
                  </a:cubicBezTo>
                  <a:cubicBezTo>
                    <a:pt x="4423" y="8571"/>
                    <a:pt x="4476" y="8569"/>
                    <a:pt x="4529" y="8564"/>
                  </a:cubicBezTo>
                  <a:cubicBezTo>
                    <a:pt x="5562" y="8503"/>
                    <a:pt x="6262" y="7531"/>
                    <a:pt x="6657" y="6558"/>
                  </a:cubicBezTo>
                  <a:cubicBezTo>
                    <a:pt x="7234" y="5129"/>
                    <a:pt x="7173" y="3518"/>
                    <a:pt x="6535" y="2151"/>
                  </a:cubicBezTo>
                  <a:cubicBezTo>
                    <a:pt x="5894" y="897"/>
                    <a:pt x="4564" y="0"/>
                    <a:pt x="319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5" name="Google Shape;2385;p65"/>
            <p:cNvSpPr/>
            <p:nvPr/>
          </p:nvSpPr>
          <p:spPr>
            <a:xfrm>
              <a:off x="3793500" y="1126400"/>
              <a:ext cx="432550" cy="388375"/>
            </a:xfrm>
            <a:custGeom>
              <a:rect b="b" l="l" r="r" t="t"/>
              <a:pathLst>
                <a:path extrusionOk="0" h="15535" w="17302">
                  <a:moveTo>
                    <a:pt x="9119" y="1"/>
                  </a:moveTo>
                  <a:cubicBezTo>
                    <a:pt x="5140" y="1"/>
                    <a:pt x="0" y="3289"/>
                    <a:pt x="2651" y="9121"/>
                  </a:cubicBezTo>
                  <a:lnTo>
                    <a:pt x="13654" y="15535"/>
                  </a:lnTo>
                  <a:cubicBezTo>
                    <a:pt x="14900" y="15413"/>
                    <a:pt x="15782" y="14228"/>
                    <a:pt x="16238" y="13072"/>
                  </a:cubicBezTo>
                  <a:cubicBezTo>
                    <a:pt x="17150" y="10671"/>
                    <a:pt x="17302" y="8027"/>
                    <a:pt x="16633" y="5565"/>
                  </a:cubicBezTo>
                  <a:cubicBezTo>
                    <a:pt x="16025" y="3103"/>
                    <a:pt x="14444" y="1249"/>
                    <a:pt x="10767" y="215"/>
                  </a:cubicBezTo>
                  <a:cubicBezTo>
                    <a:pt x="10261" y="71"/>
                    <a:pt x="9703" y="1"/>
                    <a:pt x="911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6" name="Google Shape;2386;p65"/>
            <p:cNvSpPr/>
            <p:nvPr/>
          </p:nvSpPr>
          <p:spPr>
            <a:xfrm>
              <a:off x="3855950" y="1180850"/>
              <a:ext cx="293350" cy="576350"/>
            </a:xfrm>
            <a:custGeom>
              <a:rect b="b" l="l" r="r" t="t"/>
              <a:pathLst>
                <a:path extrusionOk="0" h="23054" w="11734">
                  <a:moveTo>
                    <a:pt x="3682" y="1"/>
                  </a:moveTo>
                  <a:cubicBezTo>
                    <a:pt x="1690" y="1"/>
                    <a:pt x="390" y="2526"/>
                    <a:pt x="244" y="4572"/>
                  </a:cubicBezTo>
                  <a:cubicBezTo>
                    <a:pt x="92" y="6973"/>
                    <a:pt x="1" y="9861"/>
                    <a:pt x="305" y="11654"/>
                  </a:cubicBezTo>
                  <a:cubicBezTo>
                    <a:pt x="837" y="15113"/>
                    <a:pt x="3439" y="15668"/>
                    <a:pt x="3582" y="15668"/>
                  </a:cubicBezTo>
                  <a:cubicBezTo>
                    <a:pt x="3586" y="15668"/>
                    <a:pt x="3588" y="15667"/>
                    <a:pt x="3588" y="15667"/>
                  </a:cubicBezTo>
                  <a:cubicBezTo>
                    <a:pt x="3588" y="15667"/>
                    <a:pt x="3588" y="16852"/>
                    <a:pt x="3648" y="20013"/>
                  </a:cubicBezTo>
                  <a:cubicBezTo>
                    <a:pt x="3679" y="21928"/>
                    <a:pt x="3770" y="22992"/>
                    <a:pt x="5928" y="23053"/>
                  </a:cubicBezTo>
                  <a:cubicBezTo>
                    <a:pt x="5957" y="23053"/>
                    <a:pt x="5985" y="23053"/>
                    <a:pt x="6014" y="23053"/>
                  </a:cubicBezTo>
                  <a:cubicBezTo>
                    <a:pt x="8163" y="23053"/>
                    <a:pt x="11005" y="21932"/>
                    <a:pt x="11035" y="19952"/>
                  </a:cubicBezTo>
                  <a:lnTo>
                    <a:pt x="11734" y="2992"/>
                  </a:lnTo>
                  <a:cubicBezTo>
                    <a:pt x="11734" y="2353"/>
                    <a:pt x="11247" y="1806"/>
                    <a:pt x="10609" y="1715"/>
                  </a:cubicBezTo>
                  <a:lnTo>
                    <a:pt x="3922" y="13"/>
                  </a:lnTo>
                  <a:cubicBezTo>
                    <a:pt x="3841" y="5"/>
                    <a:pt x="3761" y="1"/>
                    <a:pt x="368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7" name="Google Shape;2387;p65"/>
            <p:cNvSpPr/>
            <p:nvPr/>
          </p:nvSpPr>
          <p:spPr>
            <a:xfrm>
              <a:off x="3897000" y="1336100"/>
              <a:ext cx="22825" cy="21450"/>
            </a:xfrm>
            <a:custGeom>
              <a:rect b="b" l="l" r="r" t="t"/>
              <a:pathLst>
                <a:path extrusionOk="0" h="858" w="913">
                  <a:moveTo>
                    <a:pt x="434" y="0"/>
                  </a:moveTo>
                  <a:cubicBezTo>
                    <a:pt x="213" y="0"/>
                    <a:pt x="28" y="173"/>
                    <a:pt x="0" y="399"/>
                  </a:cubicBezTo>
                  <a:cubicBezTo>
                    <a:pt x="0" y="642"/>
                    <a:pt x="183" y="855"/>
                    <a:pt x="456" y="855"/>
                  </a:cubicBezTo>
                  <a:cubicBezTo>
                    <a:pt x="474" y="857"/>
                    <a:pt x="492" y="858"/>
                    <a:pt x="509" y="858"/>
                  </a:cubicBezTo>
                  <a:cubicBezTo>
                    <a:pt x="729" y="858"/>
                    <a:pt x="912" y="685"/>
                    <a:pt x="912" y="459"/>
                  </a:cubicBezTo>
                  <a:cubicBezTo>
                    <a:pt x="912" y="216"/>
                    <a:pt x="730" y="4"/>
                    <a:pt x="487" y="4"/>
                  </a:cubicBezTo>
                  <a:cubicBezTo>
                    <a:pt x="469" y="1"/>
                    <a:pt x="451" y="0"/>
                    <a:pt x="43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 name="Google Shape;2388;p65"/>
            <p:cNvSpPr/>
            <p:nvPr/>
          </p:nvSpPr>
          <p:spPr>
            <a:xfrm>
              <a:off x="3877250" y="1320975"/>
              <a:ext cx="47125" cy="12425"/>
            </a:xfrm>
            <a:custGeom>
              <a:rect b="b" l="l" r="r" t="t"/>
              <a:pathLst>
                <a:path extrusionOk="0" h="497" w="1885">
                  <a:moveTo>
                    <a:pt x="942" y="1"/>
                  </a:moveTo>
                  <a:cubicBezTo>
                    <a:pt x="669" y="1"/>
                    <a:pt x="426" y="92"/>
                    <a:pt x="213" y="244"/>
                  </a:cubicBezTo>
                  <a:cubicBezTo>
                    <a:pt x="61" y="365"/>
                    <a:pt x="0" y="457"/>
                    <a:pt x="30" y="487"/>
                  </a:cubicBezTo>
                  <a:cubicBezTo>
                    <a:pt x="37" y="494"/>
                    <a:pt x="48" y="497"/>
                    <a:pt x="62" y="497"/>
                  </a:cubicBezTo>
                  <a:cubicBezTo>
                    <a:pt x="174" y="497"/>
                    <a:pt x="510" y="305"/>
                    <a:pt x="942" y="305"/>
                  </a:cubicBezTo>
                  <a:cubicBezTo>
                    <a:pt x="1375" y="305"/>
                    <a:pt x="1711" y="497"/>
                    <a:pt x="1823" y="497"/>
                  </a:cubicBezTo>
                  <a:cubicBezTo>
                    <a:pt x="1837" y="497"/>
                    <a:pt x="1847" y="494"/>
                    <a:pt x="1854" y="487"/>
                  </a:cubicBezTo>
                  <a:cubicBezTo>
                    <a:pt x="1885" y="426"/>
                    <a:pt x="1824" y="365"/>
                    <a:pt x="1641" y="244"/>
                  </a:cubicBezTo>
                  <a:cubicBezTo>
                    <a:pt x="1429" y="92"/>
                    <a:pt x="1185" y="1"/>
                    <a:pt x="94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 name="Google Shape;2389;p65"/>
            <p:cNvSpPr/>
            <p:nvPr/>
          </p:nvSpPr>
          <p:spPr>
            <a:xfrm>
              <a:off x="4017050" y="1336100"/>
              <a:ext cx="22825" cy="21450"/>
            </a:xfrm>
            <a:custGeom>
              <a:rect b="b" l="l" r="r" t="t"/>
              <a:pathLst>
                <a:path extrusionOk="0" h="858" w="913">
                  <a:moveTo>
                    <a:pt x="434" y="0"/>
                  </a:moveTo>
                  <a:cubicBezTo>
                    <a:pt x="214" y="0"/>
                    <a:pt x="31" y="173"/>
                    <a:pt x="31" y="399"/>
                  </a:cubicBezTo>
                  <a:cubicBezTo>
                    <a:pt x="1" y="642"/>
                    <a:pt x="214" y="855"/>
                    <a:pt x="457" y="855"/>
                  </a:cubicBezTo>
                  <a:cubicBezTo>
                    <a:pt x="475" y="857"/>
                    <a:pt x="492" y="858"/>
                    <a:pt x="510" y="858"/>
                  </a:cubicBezTo>
                  <a:cubicBezTo>
                    <a:pt x="730" y="858"/>
                    <a:pt x="913" y="685"/>
                    <a:pt x="913" y="459"/>
                  </a:cubicBezTo>
                  <a:cubicBezTo>
                    <a:pt x="913" y="216"/>
                    <a:pt x="730" y="4"/>
                    <a:pt x="487" y="4"/>
                  </a:cubicBezTo>
                  <a:cubicBezTo>
                    <a:pt x="469" y="1"/>
                    <a:pt x="452" y="0"/>
                    <a:pt x="43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0" name="Google Shape;2390;p65"/>
            <p:cNvSpPr/>
            <p:nvPr/>
          </p:nvSpPr>
          <p:spPr>
            <a:xfrm>
              <a:off x="3998825" y="1323250"/>
              <a:ext cx="47125" cy="12425"/>
            </a:xfrm>
            <a:custGeom>
              <a:rect b="b" l="l" r="r" t="t"/>
              <a:pathLst>
                <a:path extrusionOk="0" h="497" w="1885">
                  <a:moveTo>
                    <a:pt x="912" y="1"/>
                  </a:moveTo>
                  <a:cubicBezTo>
                    <a:pt x="669" y="1"/>
                    <a:pt x="426" y="92"/>
                    <a:pt x="213" y="244"/>
                  </a:cubicBezTo>
                  <a:cubicBezTo>
                    <a:pt x="31" y="366"/>
                    <a:pt x="0" y="487"/>
                    <a:pt x="31" y="487"/>
                  </a:cubicBezTo>
                  <a:cubicBezTo>
                    <a:pt x="37" y="494"/>
                    <a:pt x="48" y="497"/>
                    <a:pt x="61" y="497"/>
                  </a:cubicBezTo>
                  <a:cubicBezTo>
                    <a:pt x="168" y="497"/>
                    <a:pt x="480" y="305"/>
                    <a:pt x="912" y="305"/>
                  </a:cubicBezTo>
                  <a:cubicBezTo>
                    <a:pt x="1372" y="305"/>
                    <a:pt x="1711" y="497"/>
                    <a:pt x="1802" y="497"/>
                  </a:cubicBezTo>
                  <a:cubicBezTo>
                    <a:pt x="1813" y="497"/>
                    <a:pt x="1821" y="494"/>
                    <a:pt x="1824" y="487"/>
                  </a:cubicBezTo>
                  <a:cubicBezTo>
                    <a:pt x="1885" y="426"/>
                    <a:pt x="1794" y="366"/>
                    <a:pt x="1642" y="244"/>
                  </a:cubicBezTo>
                  <a:cubicBezTo>
                    <a:pt x="1429" y="92"/>
                    <a:pt x="1186" y="1"/>
                    <a:pt x="9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1" name="Google Shape;2391;p65"/>
            <p:cNvSpPr/>
            <p:nvPr/>
          </p:nvSpPr>
          <p:spPr>
            <a:xfrm>
              <a:off x="3922825" y="1324025"/>
              <a:ext cx="38025" cy="103175"/>
            </a:xfrm>
            <a:custGeom>
              <a:rect b="b" l="l" r="r" t="t"/>
              <a:pathLst>
                <a:path extrusionOk="0" h="4127" w="1521">
                  <a:moveTo>
                    <a:pt x="1521" y="0"/>
                  </a:moveTo>
                  <a:cubicBezTo>
                    <a:pt x="1095" y="791"/>
                    <a:pt x="761" y="1611"/>
                    <a:pt x="457" y="2432"/>
                  </a:cubicBezTo>
                  <a:lnTo>
                    <a:pt x="122" y="3405"/>
                  </a:lnTo>
                  <a:cubicBezTo>
                    <a:pt x="31" y="3557"/>
                    <a:pt x="1" y="3739"/>
                    <a:pt x="62" y="3891"/>
                  </a:cubicBezTo>
                  <a:cubicBezTo>
                    <a:pt x="92" y="3982"/>
                    <a:pt x="153" y="4043"/>
                    <a:pt x="244" y="4073"/>
                  </a:cubicBezTo>
                  <a:cubicBezTo>
                    <a:pt x="335" y="4104"/>
                    <a:pt x="396" y="4104"/>
                    <a:pt x="457" y="4104"/>
                  </a:cubicBezTo>
                  <a:cubicBezTo>
                    <a:pt x="593" y="4119"/>
                    <a:pt x="730" y="4126"/>
                    <a:pt x="867" y="4126"/>
                  </a:cubicBezTo>
                  <a:cubicBezTo>
                    <a:pt x="1004" y="4126"/>
                    <a:pt x="1141" y="4119"/>
                    <a:pt x="1277" y="4104"/>
                  </a:cubicBezTo>
                  <a:cubicBezTo>
                    <a:pt x="1004" y="4043"/>
                    <a:pt x="730" y="3982"/>
                    <a:pt x="487" y="3982"/>
                  </a:cubicBezTo>
                  <a:cubicBezTo>
                    <a:pt x="335" y="3982"/>
                    <a:pt x="214" y="3921"/>
                    <a:pt x="214" y="3860"/>
                  </a:cubicBezTo>
                  <a:cubicBezTo>
                    <a:pt x="183" y="3708"/>
                    <a:pt x="214" y="3587"/>
                    <a:pt x="305" y="3465"/>
                  </a:cubicBezTo>
                  <a:cubicBezTo>
                    <a:pt x="396" y="3161"/>
                    <a:pt x="517" y="2857"/>
                    <a:pt x="669" y="2523"/>
                  </a:cubicBezTo>
                  <a:cubicBezTo>
                    <a:pt x="1004" y="1702"/>
                    <a:pt x="1308" y="851"/>
                    <a:pt x="152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2" name="Google Shape;2392;p65"/>
            <p:cNvSpPr/>
            <p:nvPr/>
          </p:nvSpPr>
          <p:spPr>
            <a:xfrm>
              <a:off x="3946400" y="1540575"/>
              <a:ext cx="120075" cy="54000"/>
            </a:xfrm>
            <a:custGeom>
              <a:rect b="b" l="l" r="r" t="t"/>
              <a:pathLst>
                <a:path extrusionOk="0" h="2160" w="4803">
                  <a:moveTo>
                    <a:pt x="4803" y="1"/>
                  </a:moveTo>
                  <a:cubicBezTo>
                    <a:pt x="3392" y="853"/>
                    <a:pt x="1783" y="1279"/>
                    <a:pt x="167" y="1279"/>
                  </a:cubicBezTo>
                  <a:cubicBezTo>
                    <a:pt x="111" y="1279"/>
                    <a:pt x="56" y="1279"/>
                    <a:pt x="0" y="1278"/>
                  </a:cubicBezTo>
                  <a:lnTo>
                    <a:pt x="0" y="1278"/>
                  </a:lnTo>
                  <a:lnTo>
                    <a:pt x="61" y="2129"/>
                  </a:lnTo>
                  <a:cubicBezTo>
                    <a:pt x="287" y="2150"/>
                    <a:pt x="503" y="2160"/>
                    <a:pt x="711" y="2160"/>
                  </a:cubicBezTo>
                  <a:cubicBezTo>
                    <a:pt x="3763" y="2160"/>
                    <a:pt x="4802" y="1"/>
                    <a:pt x="480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3" name="Google Shape;2393;p65"/>
            <p:cNvSpPr/>
            <p:nvPr/>
          </p:nvSpPr>
          <p:spPr>
            <a:xfrm>
              <a:off x="3958550" y="1448300"/>
              <a:ext cx="38775" cy="27250"/>
            </a:xfrm>
            <a:custGeom>
              <a:rect b="b" l="l" r="r" t="t"/>
              <a:pathLst>
                <a:path extrusionOk="0" h="1090" w="1551">
                  <a:moveTo>
                    <a:pt x="714" y="1"/>
                  </a:moveTo>
                  <a:cubicBezTo>
                    <a:pt x="458" y="1"/>
                    <a:pt x="216" y="137"/>
                    <a:pt x="61" y="318"/>
                  </a:cubicBezTo>
                  <a:lnTo>
                    <a:pt x="31" y="348"/>
                  </a:lnTo>
                  <a:cubicBezTo>
                    <a:pt x="0" y="409"/>
                    <a:pt x="0" y="470"/>
                    <a:pt x="31" y="531"/>
                  </a:cubicBezTo>
                  <a:cubicBezTo>
                    <a:pt x="61" y="592"/>
                    <a:pt x="122" y="622"/>
                    <a:pt x="183" y="683"/>
                  </a:cubicBezTo>
                  <a:cubicBezTo>
                    <a:pt x="335" y="835"/>
                    <a:pt x="578" y="956"/>
                    <a:pt x="791" y="1048"/>
                  </a:cubicBezTo>
                  <a:cubicBezTo>
                    <a:pt x="866" y="1076"/>
                    <a:pt x="941" y="1089"/>
                    <a:pt x="1015" y="1089"/>
                  </a:cubicBezTo>
                  <a:cubicBezTo>
                    <a:pt x="1179" y="1089"/>
                    <a:pt x="1333" y="1021"/>
                    <a:pt x="1459" y="896"/>
                  </a:cubicBezTo>
                  <a:cubicBezTo>
                    <a:pt x="1551" y="713"/>
                    <a:pt x="1551" y="470"/>
                    <a:pt x="1399" y="318"/>
                  </a:cubicBezTo>
                  <a:cubicBezTo>
                    <a:pt x="1277" y="136"/>
                    <a:pt x="1064" y="14"/>
                    <a:pt x="851" y="14"/>
                  </a:cubicBezTo>
                  <a:cubicBezTo>
                    <a:pt x="806" y="5"/>
                    <a:pt x="760" y="1"/>
                    <a:pt x="7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4" name="Google Shape;2394;p65"/>
            <p:cNvSpPr/>
            <p:nvPr/>
          </p:nvSpPr>
          <p:spPr>
            <a:xfrm>
              <a:off x="3951700" y="1435725"/>
              <a:ext cx="41825" cy="34975"/>
            </a:xfrm>
            <a:custGeom>
              <a:rect b="b" l="l" r="r" t="t"/>
              <a:pathLst>
                <a:path extrusionOk="0" h="1399" w="1673">
                  <a:moveTo>
                    <a:pt x="1581" y="0"/>
                  </a:moveTo>
                  <a:cubicBezTo>
                    <a:pt x="1490" y="0"/>
                    <a:pt x="1490" y="517"/>
                    <a:pt x="1034" y="912"/>
                  </a:cubicBezTo>
                  <a:cubicBezTo>
                    <a:pt x="578" y="1277"/>
                    <a:pt x="1" y="1216"/>
                    <a:pt x="1" y="1277"/>
                  </a:cubicBezTo>
                  <a:cubicBezTo>
                    <a:pt x="1" y="1338"/>
                    <a:pt x="122" y="1368"/>
                    <a:pt x="366" y="1399"/>
                  </a:cubicBezTo>
                  <a:cubicBezTo>
                    <a:pt x="700" y="1399"/>
                    <a:pt x="1004" y="1277"/>
                    <a:pt x="1247" y="1095"/>
                  </a:cubicBezTo>
                  <a:cubicBezTo>
                    <a:pt x="1460" y="882"/>
                    <a:pt x="1612" y="639"/>
                    <a:pt x="1673" y="335"/>
                  </a:cubicBezTo>
                  <a:cubicBezTo>
                    <a:pt x="1673" y="122"/>
                    <a:pt x="1612" y="0"/>
                    <a:pt x="158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5" name="Google Shape;2395;p65"/>
            <p:cNvSpPr/>
            <p:nvPr/>
          </p:nvSpPr>
          <p:spPr>
            <a:xfrm>
              <a:off x="3993500" y="1304750"/>
              <a:ext cx="57025" cy="16650"/>
            </a:xfrm>
            <a:custGeom>
              <a:rect b="b" l="l" r="r" t="t"/>
              <a:pathLst>
                <a:path extrusionOk="0" h="666" w="2281">
                  <a:moveTo>
                    <a:pt x="971" y="0"/>
                  </a:moveTo>
                  <a:cubicBezTo>
                    <a:pt x="740" y="0"/>
                    <a:pt x="514" y="40"/>
                    <a:pt x="305" y="133"/>
                  </a:cubicBezTo>
                  <a:cubicBezTo>
                    <a:pt x="92" y="194"/>
                    <a:pt x="1" y="315"/>
                    <a:pt x="1" y="376"/>
                  </a:cubicBezTo>
                  <a:cubicBezTo>
                    <a:pt x="61" y="498"/>
                    <a:pt x="548" y="437"/>
                    <a:pt x="1125" y="528"/>
                  </a:cubicBezTo>
                  <a:cubicBezTo>
                    <a:pt x="1546" y="572"/>
                    <a:pt x="1918" y="665"/>
                    <a:pt x="2113" y="665"/>
                  </a:cubicBezTo>
                  <a:cubicBezTo>
                    <a:pt x="2186" y="665"/>
                    <a:pt x="2233" y="652"/>
                    <a:pt x="2250" y="619"/>
                  </a:cubicBezTo>
                  <a:cubicBezTo>
                    <a:pt x="2280" y="558"/>
                    <a:pt x="2189" y="437"/>
                    <a:pt x="2007" y="315"/>
                  </a:cubicBezTo>
                  <a:cubicBezTo>
                    <a:pt x="1764" y="133"/>
                    <a:pt x="1490" y="42"/>
                    <a:pt x="1186" y="11"/>
                  </a:cubicBezTo>
                  <a:cubicBezTo>
                    <a:pt x="1114" y="4"/>
                    <a:pt x="1042" y="0"/>
                    <a:pt x="97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6" name="Google Shape;2396;p65"/>
            <p:cNvSpPr/>
            <p:nvPr/>
          </p:nvSpPr>
          <p:spPr>
            <a:xfrm>
              <a:off x="3881800" y="1285125"/>
              <a:ext cx="43325" cy="13675"/>
            </a:xfrm>
            <a:custGeom>
              <a:rect b="b" l="l" r="r" t="t"/>
              <a:pathLst>
                <a:path extrusionOk="0" h="547" w="1733">
                  <a:moveTo>
                    <a:pt x="947" y="0"/>
                  </a:moveTo>
                  <a:cubicBezTo>
                    <a:pt x="915" y="0"/>
                    <a:pt x="883" y="2"/>
                    <a:pt x="851" y="6"/>
                  </a:cubicBezTo>
                  <a:cubicBezTo>
                    <a:pt x="608" y="6"/>
                    <a:pt x="396" y="67"/>
                    <a:pt x="183" y="219"/>
                  </a:cubicBezTo>
                  <a:cubicBezTo>
                    <a:pt x="61" y="340"/>
                    <a:pt x="0" y="462"/>
                    <a:pt x="31" y="492"/>
                  </a:cubicBezTo>
                  <a:cubicBezTo>
                    <a:pt x="61" y="533"/>
                    <a:pt x="119" y="546"/>
                    <a:pt x="197" y="546"/>
                  </a:cubicBezTo>
                  <a:cubicBezTo>
                    <a:pt x="355" y="546"/>
                    <a:pt x="598" y="492"/>
                    <a:pt x="882" y="492"/>
                  </a:cubicBezTo>
                  <a:cubicBezTo>
                    <a:pt x="1119" y="492"/>
                    <a:pt x="1345" y="525"/>
                    <a:pt x="1501" y="525"/>
                  </a:cubicBezTo>
                  <a:cubicBezTo>
                    <a:pt x="1605" y="525"/>
                    <a:pt x="1678" y="511"/>
                    <a:pt x="1703" y="462"/>
                  </a:cubicBezTo>
                  <a:cubicBezTo>
                    <a:pt x="1733" y="401"/>
                    <a:pt x="1703" y="280"/>
                    <a:pt x="1551" y="188"/>
                  </a:cubicBezTo>
                  <a:cubicBezTo>
                    <a:pt x="1366" y="83"/>
                    <a:pt x="1158" y="0"/>
                    <a:pt x="94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7" name="Google Shape;2397;p65"/>
            <p:cNvSpPr/>
            <p:nvPr/>
          </p:nvSpPr>
          <p:spPr>
            <a:xfrm>
              <a:off x="3849875" y="1151900"/>
              <a:ext cx="313100" cy="429050"/>
            </a:xfrm>
            <a:custGeom>
              <a:rect b="b" l="l" r="r" t="t"/>
              <a:pathLst>
                <a:path extrusionOk="0" h="17162" w="12524">
                  <a:moveTo>
                    <a:pt x="6360" y="0"/>
                  </a:moveTo>
                  <a:cubicBezTo>
                    <a:pt x="6176" y="0"/>
                    <a:pt x="5992" y="5"/>
                    <a:pt x="5806" y="16"/>
                  </a:cubicBezTo>
                  <a:lnTo>
                    <a:pt x="5958" y="16"/>
                  </a:lnTo>
                  <a:cubicBezTo>
                    <a:pt x="4743" y="77"/>
                    <a:pt x="3587" y="441"/>
                    <a:pt x="2554" y="1080"/>
                  </a:cubicBezTo>
                  <a:cubicBezTo>
                    <a:pt x="1369" y="1688"/>
                    <a:pt x="487" y="2721"/>
                    <a:pt x="92" y="3998"/>
                  </a:cubicBezTo>
                  <a:cubicBezTo>
                    <a:pt x="1" y="4241"/>
                    <a:pt x="1" y="4545"/>
                    <a:pt x="122" y="4788"/>
                  </a:cubicBezTo>
                  <a:cubicBezTo>
                    <a:pt x="281" y="4987"/>
                    <a:pt x="505" y="5094"/>
                    <a:pt x="734" y="5094"/>
                  </a:cubicBezTo>
                  <a:cubicBezTo>
                    <a:pt x="856" y="5094"/>
                    <a:pt x="979" y="5064"/>
                    <a:pt x="1095" y="5001"/>
                  </a:cubicBezTo>
                  <a:cubicBezTo>
                    <a:pt x="1429" y="4818"/>
                    <a:pt x="1703" y="4575"/>
                    <a:pt x="1916" y="4271"/>
                  </a:cubicBezTo>
                  <a:cubicBezTo>
                    <a:pt x="2097" y="5043"/>
                    <a:pt x="2745" y="5430"/>
                    <a:pt x="3392" y="5430"/>
                  </a:cubicBezTo>
                  <a:cubicBezTo>
                    <a:pt x="4045" y="5430"/>
                    <a:pt x="4696" y="5035"/>
                    <a:pt x="4864" y="4241"/>
                  </a:cubicBezTo>
                  <a:cubicBezTo>
                    <a:pt x="4923" y="4921"/>
                    <a:pt x="5501" y="5458"/>
                    <a:pt x="6176" y="5458"/>
                  </a:cubicBezTo>
                  <a:cubicBezTo>
                    <a:pt x="6195" y="5458"/>
                    <a:pt x="6213" y="5457"/>
                    <a:pt x="6232" y="5457"/>
                  </a:cubicBezTo>
                  <a:cubicBezTo>
                    <a:pt x="6931" y="5396"/>
                    <a:pt x="7539" y="4940"/>
                    <a:pt x="7752" y="4271"/>
                  </a:cubicBezTo>
                  <a:cubicBezTo>
                    <a:pt x="7843" y="4879"/>
                    <a:pt x="8056" y="5457"/>
                    <a:pt x="8390" y="6004"/>
                  </a:cubicBezTo>
                  <a:cubicBezTo>
                    <a:pt x="8668" y="6458"/>
                    <a:pt x="9156" y="6703"/>
                    <a:pt x="9679" y="6703"/>
                  </a:cubicBezTo>
                  <a:cubicBezTo>
                    <a:pt x="9785" y="6703"/>
                    <a:pt x="9893" y="6693"/>
                    <a:pt x="10001" y="6672"/>
                  </a:cubicBezTo>
                  <a:lnTo>
                    <a:pt x="10001" y="6672"/>
                  </a:lnTo>
                  <a:cubicBezTo>
                    <a:pt x="9879" y="7189"/>
                    <a:pt x="9879" y="7736"/>
                    <a:pt x="10031" y="8253"/>
                  </a:cubicBezTo>
                  <a:cubicBezTo>
                    <a:pt x="10212" y="8764"/>
                    <a:pt x="10958" y="17162"/>
                    <a:pt x="11474" y="17162"/>
                  </a:cubicBezTo>
                  <a:cubicBezTo>
                    <a:pt x="11479" y="17162"/>
                    <a:pt x="11485" y="17161"/>
                    <a:pt x="11490" y="17159"/>
                  </a:cubicBezTo>
                  <a:cubicBezTo>
                    <a:pt x="11977" y="17007"/>
                    <a:pt x="11977" y="8253"/>
                    <a:pt x="12098" y="7736"/>
                  </a:cubicBezTo>
                  <a:cubicBezTo>
                    <a:pt x="12341" y="6764"/>
                    <a:pt x="12463" y="5761"/>
                    <a:pt x="12463" y="4727"/>
                  </a:cubicBezTo>
                  <a:cubicBezTo>
                    <a:pt x="12524" y="2599"/>
                    <a:pt x="11034" y="715"/>
                    <a:pt x="8937" y="289"/>
                  </a:cubicBezTo>
                  <a:cubicBezTo>
                    <a:pt x="8084" y="114"/>
                    <a:pt x="7230" y="0"/>
                    <a:pt x="636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8" name="Google Shape;2398;p65"/>
            <p:cNvSpPr/>
            <p:nvPr/>
          </p:nvSpPr>
          <p:spPr>
            <a:xfrm>
              <a:off x="4084700" y="1314150"/>
              <a:ext cx="92725" cy="232475"/>
            </a:xfrm>
            <a:custGeom>
              <a:rect b="b" l="l" r="r" t="t"/>
              <a:pathLst>
                <a:path extrusionOk="0" h="9299" w="3709">
                  <a:moveTo>
                    <a:pt x="578" y="0"/>
                  </a:moveTo>
                  <a:cubicBezTo>
                    <a:pt x="578" y="152"/>
                    <a:pt x="578" y="304"/>
                    <a:pt x="578" y="456"/>
                  </a:cubicBezTo>
                  <a:lnTo>
                    <a:pt x="578" y="1702"/>
                  </a:lnTo>
                  <a:cubicBezTo>
                    <a:pt x="547" y="2310"/>
                    <a:pt x="517" y="2918"/>
                    <a:pt x="426" y="3526"/>
                  </a:cubicBezTo>
                  <a:cubicBezTo>
                    <a:pt x="334" y="4225"/>
                    <a:pt x="152" y="4955"/>
                    <a:pt x="91" y="5775"/>
                  </a:cubicBezTo>
                  <a:cubicBezTo>
                    <a:pt x="0" y="6535"/>
                    <a:pt x="152" y="7325"/>
                    <a:pt x="547" y="7994"/>
                  </a:cubicBezTo>
                  <a:cubicBezTo>
                    <a:pt x="1055" y="8822"/>
                    <a:pt x="1938" y="9298"/>
                    <a:pt x="2887" y="9298"/>
                  </a:cubicBezTo>
                  <a:cubicBezTo>
                    <a:pt x="3018" y="9298"/>
                    <a:pt x="3150" y="9289"/>
                    <a:pt x="3283" y="9271"/>
                  </a:cubicBezTo>
                  <a:cubicBezTo>
                    <a:pt x="3404" y="9271"/>
                    <a:pt x="3496" y="9240"/>
                    <a:pt x="3617" y="9210"/>
                  </a:cubicBezTo>
                  <a:cubicBezTo>
                    <a:pt x="3678" y="9180"/>
                    <a:pt x="3708" y="9149"/>
                    <a:pt x="3708" y="9149"/>
                  </a:cubicBezTo>
                  <a:lnTo>
                    <a:pt x="3708" y="9149"/>
                  </a:lnTo>
                  <a:cubicBezTo>
                    <a:pt x="3708" y="9149"/>
                    <a:pt x="3556" y="9210"/>
                    <a:pt x="3283" y="9210"/>
                  </a:cubicBezTo>
                  <a:cubicBezTo>
                    <a:pt x="3212" y="9215"/>
                    <a:pt x="3142" y="9218"/>
                    <a:pt x="3072" y="9218"/>
                  </a:cubicBezTo>
                  <a:cubicBezTo>
                    <a:pt x="2726" y="9218"/>
                    <a:pt x="2396" y="9154"/>
                    <a:pt x="2067" y="9028"/>
                  </a:cubicBezTo>
                  <a:cubicBezTo>
                    <a:pt x="1489" y="8815"/>
                    <a:pt x="1034" y="8420"/>
                    <a:pt x="699" y="7933"/>
                  </a:cubicBezTo>
                  <a:cubicBezTo>
                    <a:pt x="365" y="7265"/>
                    <a:pt x="213" y="6535"/>
                    <a:pt x="274" y="5806"/>
                  </a:cubicBezTo>
                  <a:cubicBezTo>
                    <a:pt x="334" y="5015"/>
                    <a:pt x="517" y="4255"/>
                    <a:pt x="608" y="3556"/>
                  </a:cubicBezTo>
                  <a:cubicBezTo>
                    <a:pt x="669" y="2948"/>
                    <a:pt x="730" y="2310"/>
                    <a:pt x="730" y="1702"/>
                  </a:cubicBezTo>
                  <a:cubicBezTo>
                    <a:pt x="730" y="1277"/>
                    <a:pt x="699" y="882"/>
                    <a:pt x="669" y="456"/>
                  </a:cubicBezTo>
                  <a:cubicBezTo>
                    <a:pt x="638" y="304"/>
                    <a:pt x="638" y="152"/>
                    <a:pt x="57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9" name="Google Shape;2399;p65"/>
            <p:cNvSpPr/>
            <p:nvPr/>
          </p:nvSpPr>
          <p:spPr>
            <a:xfrm>
              <a:off x="3884075" y="1140875"/>
              <a:ext cx="88925" cy="90650"/>
            </a:xfrm>
            <a:custGeom>
              <a:rect b="b" l="l" r="r" t="t"/>
              <a:pathLst>
                <a:path extrusionOk="0" h="3626" w="3557">
                  <a:moveTo>
                    <a:pt x="3344" y="1"/>
                  </a:moveTo>
                  <a:cubicBezTo>
                    <a:pt x="3314" y="1"/>
                    <a:pt x="3405" y="335"/>
                    <a:pt x="3405" y="822"/>
                  </a:cubicBezTo>
                  <a:cubicBezTo>
                    <a:pt x="3344" y="2220"/>
                    <a:pt x="2250" y="3375"/>
                    <a:pt x="852" y="3466"/>
                  </a:cubicBezTo>
                  <a:cubicBezTo>
                    <a:pt x="717" y="3482"/>
                    <a:pt x="594" y="3487"/>
                    <a:pt x="486" y="3487"/>
                  </a:cubicBezTo>
                  <a:cubicBezTo>
                    <a:pt x="245" y="3487"/>
                    <a:pt x="80" y="3460"/>
                    <a:pt x="23" y="3460"/>
                  </a:cubicBezTo>
                  <a:cubicBezTo>
                    <a:pt x="8" y="3460"/>
                    <a:pt x="1" y="3461"/>
                    <a:pt x="1" y="3466"/>
                  </a:cubicBezTo>
                  <a:cubicBezTo>
                    <a:pt x="227" y="3567"/>
                    <a:pt x="475" y="3626"/>
                    <a:pt x="708" y="3626"/>
                  </a:cubicBezTo>
                  <a:cubicBezTo>
                    <a:pt x="757" y="3626"/>
                    <a:pt x="805" y="3623"/>
                    <a:pt x="852" y="3618"/>
                  </a:cubicBezTo>
                  <a:cubicBezTo>
                    <a:pt x="2371" y="3588"/>
                    <a:pt x="3557" y="2341"/>
                    <a:pt x="3526" y="852"/>
                  </a:cubicBezTo>
                  <a:cubicBezTo>
                    <a:pt x="3526" y="548"/>
                    <a:pt x="3466" y="244"/>
                    <a:pt x="334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0" name="Google Shape;2400;p65"/>
            <p:cNvSpPr/>
            <p:nvPr/>
          </p:nvSpPr>
          <p:spPr>
            <a:xfrm>
              <a:off x="3893950" y="1245750"/>
              <a:ext cx="87425" cy="24425"/>
            </a:xfrm>
            <a:custGeom>
              <a:rect b="b" l="l" r="r" t="t"/>
              <a:pathLst>
                <a:path extrusionOk="0" h="977" w="3497">
                  <a:moveTo>
                    <a:pt x="3466" y="0"/>
                  </a:moveTo>
                  <a:cubicBezTo>
                    <a:pt x="3435" y="0"/>
                    <a:pt x="3344" y="183"/>
                    <a:pt x="3071" y="365"/>
                  </a:cubicBezTo>
                  <a:cubicBezTo>
                    <a:pt x="2706" y="639"/>
                    <a:pt x="2280" y="760"/>
                    <a:pt x="1824" y="760"/>
                  </a:cubicBezTo>
                  <a:cubicBezTo>
                    <a:pt x="1369" y="700"/>
                    <a:pt x="943" y="578"/>
                    <a:pt x="548" y="365"/>
                  </a:cubicBezTo>
                  <a:cubicBezTo>
                    <a:pt x="365" y="274"/>
                    <a:pt x="214" y="183"/>
                    <a:pt x="31" y="122"/>
                  </a:cubicBezTo>
                  <a:lnTo>
                    <a:pt x="31" y="122"/>
                  </a:lnTo>
                  <a:cubicBezTo>
                    <a:pt x="1" y="183"/>
                    <a:pt x="183" y="304"/>
                    <a:pt x="487" y="517"/>
                  </a:cubicBezTo>
                  <a:cubicBezTo>
                    <a:pt x="882" y="760"/>
                    <a:pt x="1338" y="912"/>
                    <a:pt x="1824" y="973"/>
                  </a:cubicBezTo>
                  <a:cubicBezTo>
                    <a:pt x="1865" y="976"/>
                    <a:pt x="1906" y="977"/>
                    <a:pt x="1946" y="977"/>
                  </a:cubicBezTo>
                  <a:cubicBezTo>
                    <a:pt x="2391" y="977"/>
                    <a:pt x="2828" y="824"/>
                    <a:pt x="3162" y="517"/>
                  </a:cubicBezTo>
                  <a:cubicBezTo>
                    <a:pt x="3435" y="244"/>
                    <a:pt x="3496" y="0"/>
                    <a:pt x="346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1" name="Google Shape;2401;p65"/>
            <p:cNvSpPr/>
            <p:nvPr/>
          </p:nvSpPr>
          <p:spPr>
            <a:xfrm>
              <a:off x="4096850" y="1218400"/>
              <a:ext cx="99575" cy="108975"/>
            </a:xfrm>
            <a:custGeom>
              <a:rect b="b" l="l" r="r" t="t"/>
              <a:pathLst>
                <a:path extrusionOk="0" h="4359" w="3983">
                  <a:moveTo>
                    <a:pt x="3952" y="0"/>
                  </a:moveTo>
                  <a:cubicBezTo>
                    <a:pt x="3861" y="304"/>
                    <a:pt x="3800" y="639"/>
                    <a:pt x="3739" y="943"/>
                  </a:cubicBezTo>
                  <a:cubicBezTo>
                    <a:pt x="3617" y="1702"/>
                    <a:pt x="3314" y="2432"/>
                    <a:pt x="2858" y="3070"/>
                  </a:cubicBezTo>
                  <a:cubicBezTo>
                    <a:pt x="2402" y="3678"/>
                    <a:pt x="1703" y="4073"/>
                    <a:pt x="943" y="4195"/>
                  </a:cubicBezTo>
                  <a:cubicBezTo>
                    <a:pt x="817" y="4207"/>
                    <a:pt x="686" y="4215"/>
                    <a:pt x="554" y="4215"/>
                  </a:cubicBezTo>
                  <a:cubicBezTo>
                    <a:pt x="367" y="4215"/>
                    <a:pt x="178" y="4200"/>
                    <a:pt x="0" y="4164"/>
                  </a:cubicBezTo>
                  <a:lnTo>
                    <a:pt x="0" y="4164"/>
                  </a:lnTo>
                  <a:cubicBezTo>
                    <a:pt x="0" y="4164"/>
                    <a:pt x="92" y="4225"/>
                    <a:pt x="244" y="4286"/>
                  </a:cubicBezTo>
                  <a:cubicBezTo>
                    <a:pt x="422" y="4331"/>
                    <a:pt x="600" y="4359"/>
                    <a:pt x="778" y="4359"/>
                  </a:cubicBezTo>
                  <a:cubicBezTo>
                    <a:pt x="843" y="4359"/>
                    <a:pt x="908" y="4355"/>
                    <a:pt x="973" y="4347"/>
                  </a:cubicBezTo>
                  <a:cubicBezTo>
                    <a:pt x="1794" y="4256"/>
                    <a:pt x="2523" y="3830"/>
                    <a:pt x="3010" y="3192"/>
                  </a:cubicBezTo>
                  <a:cubicBezTo>
                    <a:pt x="3465" y="2523"/>
                    <a:pt x="3769" y="1763"/>
                    <a:pt x="3891" y="973"/>
                  </a:cubicBezTo>
                  <a:cubicBezTo>
                    <a:pt x="3952" y="669"/>
                    <a:pt x="3982" y="335"/>
                    <a:pt x="395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2" name="Google Shape;2402;p65"/>
            <p:cNvSpPr/>
            <p:nvPr/>
          </p:nvSpPr>
          <p:spPr>
            <a:xfrm>
              <a:off x="4102175" y="1261700"/>
              <a:ext cx="112475" cy="116850"/>
            </a:xfrm>
            <a:custGeom>
              <a:rect b="b" l="l" r="r" t="t"/>
              <a:pathLst>
                <a:path extrusionOk="0" h="4674" w="4499">
                  <a:moveTo>
                    <a:pt x="4408" y="1"/>
                  </a:moveTo>
                  <a:cubicBezTo>
                    <a:pt x="4377" y="1"/>
                    <a:pt x="4408" y="426"/>
                    <a:pt x="4347" y="1125"/>
                  </a:cubicBezTo>
                  <a:cubicBezTo>
                    <a:pt x="4286" y="2007"/>
                    <a:pt x="3952" y="2858"/>
                    <a:pt x="3374" y="3557"/>
                  </a:cubicBezTo>
                  <a:cubicBezTo>
                    <a:pt x="3070" y="3922"/>
                    <a:pt x="2645" y="4226"/>
                    <a:pt x="2189" y="4378"/>
                  </a:cubicBezTo>
                  <a:cubicBezTo>
                    <a:pt x="1922" y="4467"/>
                    <a:pt x="1638" y="4523"/>
                    <a:pt x="1351" y="4523"/>
                  </a:cubicBezTo>
                  <a:cubicBezTo>
                    <a:pt x="1245" y="4523"/>
                    <a:pt x="1139" y="4516"/>
                    <a:pt x="1034" y="4499"/>
                  </a:cubicBezTo>
                  <a:cubicBezTo>
                    <a:pt x="669" y="4439"/>
                    <a:pt x="335" y="4287"/>
                    <a:pt x="0" y="4104"/>
                  </a:cubicBezTo>
                  <a:lnTo>
                    <a:pt x="0" y="4104"/>
                  </a:lnTo>
                  <a:cubicBezTo>
                    <a:pt x="0" y="4104"/>
                    <a:pt x="61" y="4195"/>
                    <a:pt x="243" y="4317"/>
                  </a:cubicBezTo>
                  <a:cubicBezTo>
                    <a:pt x="456" y="4469"/>
                    <a:pt x="730" y="4591"/>
                    <a:pt x="1003" y="4621"/>
                  </a:cubicBezTo>
                  <a:cubicBezTo>
                    <a:pt x="1171" y="4657"/>
                    <a:pt x="1339" y="4674"/>
                    <a:pt x="1505" y="4674"/>
                  </a:cubicBezTo>
                  <a:cubicBezTo>
                    <a:pt x="1760" y="4674"/>
                    <a:pt x="2010" y="4634"/>
                    <a:pt x="2249" y="4560"/>
                  </a:cubicBezTo>
                  <a:cubicBezTo>
                    <a:pt x="2736" y="4378"/>
                    <a:pt x="3192" y="4104"/>
                    <a:pt x="3526" y="3709"/>
                  </a:cubicBezTo>
                  <a:cubicBezTo>
                    <a:pt x="4104" y="2980"/>
                    <a:pt x="4438" y="2068"/>
                    <a:pt x="4468" y="1125"/>
                  </a:cubicBezTo>
                  <a:cubicBezTo>
                    <a:pt x="4499" y="852"/>
                    <a:pt x="4468" y="578"/>
                    <a:pt x="4468" y="305"/>
                  </a:cubicBezTo>
                  <a:cubicBezTo>
                    <a:pt x="4438" y="214"/>
                    <a:pt x="4438" y="92"/>
                    <a:pt x="440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3" name="Google Shape;2403;p65"/>
            <p:cNvSpPr/>
            <p:nvPr/>
          </p:nvSpPr>
          <p:spPr>
            <a:xfrm>
              <a:off x="2787550" y="2406850"/>
              <a:ext cx="406575" cy="397450"/>
            </a:xfrm>
            <a:custGeom>
              <a:rect b="b" l="l" r="r" t="t"/>
              <a:pathLst>
                <a:path extrusionOk="0" h="15898" w="16263">
                  <a:moveTo>
                    <a:pt x="16262" y="1"/>
                  </a:moveTo>
                  <a:lnTo>
                    <a:pt x="6900" y="123"/>
                  </a:lnTo>
                  <a:lnTo>
                    <a:pt x="1" y="15898"/>
                  </a:lnTo>
                  <a:lnTo>
                    <a:pt x="9484" y="15898"/>
                  </a:lnTo>
                  <a:lnTo>
                    <a:pt x="1626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4" name="Google Shape;2404;p65"/>
            <p:cNvSpPr/>
            <p:nvPr/>
          </p:nvSpPr>
          <p:spPr>
            <a:xfrm>
              <a:off x="2827975" y="1962300"/>
              <a:ext cx="814475" cy="410400"/>
            </a:xfrm>
            <a:custGeom>
              <a:rect b="b" l="l" r="r" t="t"/>
              <a:pathLst>
                <a:path extrusionOk="0" h="16416" w="32579">
                  <a:moveTo>
                    <a:pt x="926" y="0"/>
                  </a:moveTo>
                  <a:cubicBezTo>
                    <a:pt x="343" y="0"/>
                    <a:pt x="1" y="621"/>
                    <a:pt x="268" y="1126"/>
                  </a:cubicBezTo>
                  <a:lnTo>
                    <a:pt x="8049" y="16415"/>
                  </a:lnTo>
                  <a:lnTo>
                    <a:pt x="32579" y="16415"/>
                  </a:lnTo>
                  <a:lnTo>
                    <a:pt x="31576" y="14439"/>
                  </a:lnTo>
                  <a:lnTo>
                    <a:pt x="24493" y="14227"/>
                  </a:lnTo>
                  <a:lnTo>
                    <a:pt x="18688" y="1309"/>
                  </a:lnTo>
                  <a:cubicBezTo>
                    <a:pt x="18323" y="518"/>
                    <a:pt x="17533" y="2"/>
                    <a:pt x="16651" y="2"/>
                  </a:cubicBezTo>
                  <a:lnTo>
                    <a:pt x="967" y="2"/>
                  </a:lnTo>
                  <a:cubicBezTo>
                    <a:pt x="953" y="1"/>
                    <a:pt x="939" y="0"/>
                    <a:pt x="926"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5" name="Google Shape;2405;p65"/>
            <p:cNvSpPr/>
            <p:nvPr/>
          </p:nvSpPr>
          <p:spPr>
            <a:xfrm>
              <a:off x="3086950" y="2138625"/>
              <a:ext cx="54725" cy="46725"/>
            </a:xfrm>
            <a:custGeom>
              <a:rect b="b" l="l" r="r" t="t"/>
              <a:pathLst>
                <a:path extrusionOk="0" h="1869" w="2189">
                  <a:moveTo>
                    <a:pt x="1247" y="0"/>
                  </a:moveTo>
                  <a:cubicBezTo>
                    <a:pt x="426" y="0"/>
                    <a:pt x="0" y="1003"/>
                    <a:pt x="578" y="1581"/>
                  </a:cubicBezTo>
                  <a:cubicBezTo>
                    <a:pt x="777" y="1780"/>
                    <a:pt x="1018" y="1868"/>
                    <a:pt x="1253" y="1868"/>
                  </a:cubicBezTo>
                  <a:cubicBezTo>
                    <a:pt x="1735" y="1868"/>
                    <a:pt x="2189" y="1495"/>
                    <a:pt x="2189" y="943"/>
                  </a:cubicBezTo>
                  <a:cubicBezTo>
                    <a:pt x="2189" y="426"/>
                    <a:pt x="1763" y="0"/>
                    <a:pt x="124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6" name="Google Shape;2406;p65"/>
            <p:cNvSpPr/>
            <p:nvPr/>
          </p:nvSpPr>
          <p:spPr>
            <a:xfrm>
              <a:off x="2957775" y="2373425"/>
              <a:ext cx="750025" cy="36500"/>
            </a:xfrm>
            <a:custGeom>
              <a:rect b="b" l="l" r="r" t="t"/>
              <a:pathLst>
                <a:path extrusionOk="0" h="1460" w="30001">
                  <a:moveTo>
                    <a:pt x="0" y="1"/>
                  </a:moveTo>
                  <a:lnTo>
                    <a:pt x="0" y="1460"/>
                  </a:lnTo>
                  <a:lnTo>
                    <a:pt x="30001" y="1460"/>
                  </a:lnTo>
                  <a:lnTo>
                    <a:pt x="3000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7" name="Google Shape;2407;p65"/>
            <p:cNvSpPr/>
            <p:nvPr/>
          </p:nvSpPr>
          <p:spPr>
            <a:xfrm>
              <a:off x="3476775" y="2391675"/>
              <a:ext cx="383000" cy="412625"/>
            </a:xfrm>
            <a:custGeom>
              <a:rect b="b" l="l" r="r" t="t"/>
              <a:pathLst>
                <a:path extrusionOk="0" h="16505" w="15320">
                  <a:moveTo>
                    <a:pt x="0" y="0"/>
                  </a:moveTo>
                  <a:lnTo>
                    <a:pt x="9119" y="16505"/>
                  </a:lnTo>
                  <a:lnTo>
                    <a:pt x="13496" y="16505"/>
                  </a:lnTo>
                  <a:lnTo>
                    <a:pt x="14438" y="14620"/>
                  </a:lnTo>
                  <a:lnTo>
                    <a:pt x="15320" y="12645"/>
                  </a:lnTo>
                  <a:lnTo>
                    <a:pt x="9241" y="730"/>
                  </a:lnTo>
                  <a:lnTo>
                    <a:pt x="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8" name="Google Shape;2408;p65"/>
            <p:cNvSpPr/>
            <p:nvPr/>
          </p:nvSpPr>
          <p:spPr>
            <a:xfrm>
              <a:off x="3712350" y="1684975"/>
              <a:ext cx="161125" cy="264450"/>
            </a:xfrm>
            <a:custGeom>
              <a:rect b="b" l="l" r="r" t="t"/>
              <a:pathLst>
                <a:path extrusionOk="0" h="10578" w="6445">
                  <a:moveTo>
                    <a:pt x="6444" y="0"/>
                  </a:moveTo>
                  <a:cubicBezTo>
                    <a:pt x="6444" y="0"/>
                    <a:pt x="1125" y="1854"/>
                    <a:pt x="0" y="7781"/>
                  </a:cubicBezTo>
                  <a:lnTo>
                    <a:pt x="5593" y="10578"/>
                  </a:lnTo>
                  <a:lnTo>
                    <a:pt x="644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9" name="Google Shape;2409;p65"/>
            <p:cNvSpPr/>
            <p:nvPr/>
          </p:nvSpPr>
          <p:spPr>
            <a:xfrm>
              <a:off x="3780725" y="1664825"/>
              <a:ext cx="503075" cy="738250"/>
            </a:xfrm>
            <a:custGeom>
              <a:rect b="b" l="l" r="r" t="t"/>
              <a:pathLst>
                <a:path extrusionOk="0" h="29530" w="20123">
                  <a:moveTo>
                    <a:pt x="12266" y="0"/>
                  </a:moveTo>
                  <a:cubicBezTo>
                    <a:pt x="8840" y="0"/>
                    <a:pt x="3709" y="806"/>
                    <a:pt x="3709" y="806"/>
                  </a:cubicBezTo>
                  <a:cubicBezTo>
                    <a:pt x="3709" y="806"/>
                    <a:pt x="1" y="9104"/>
                    <a:pt x="122" y="13633"/>
                  </a:cubicBezTo>
                  <a:cubicBezTo>
                    <a:pt x="183" y="15214"/>
                    <a:pt x="1217" y="19347"/>
                    <a:pt x="1217" y="19347"/>
                  </a:cubicBezTo>
                  <a:lnTo>
                    <a:pt x="3132" y="29530"/>
                  </a:lnTo>
                  <a:cubicBezTo>
                    <a:pt x="3132" y="29530"/>
                    <a:pt x="17873" y="27554"/>
                    <a:pt x="18208" y="27554"/>
                  </a:cubicBezTo>
                  <a:cubicBezTo>
                    <a:pt x="18542" y="27554"/>
                    <a:pt x="17721" y="19165"/>
                    <a:pt x="17721" y="19165"/>
                  </a:cubicBezTo>
                  <a:lnTo>
                    <a:pt x="20123" y="3086"/>
                  </a:lnTo>
                  <a:cubicBezTo>
                    <a:pt x="20123" y="3086"/>
                    <a:pt x="19028" y="867"/>
                    <a:pt x="14044" y="107"/>
                  </a:cubicBezTo>
                  <a:cubicBezTo>
                    <a:pt x="13553" y="32"/>
                    <a:pt x="12943" y="0"/>
                    <a:pt x="1226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0" name="Google Shape;2410;p65"/>
            <p:cNvSpPr/>
            <p:nvPr/>
          </p:nvSpPr>
          <p:spPr>
            <a:xfrm>
              <a:off x="3780725" y="1805025"/>
              <a:ext cx="58550" cy="312350"/>
            </a:xfrm>
            <a:custGeom>
              <a:rect b="b" l="l" r="r" t="t"/>
              <a:pathLst>
                <a:path extrusionOk="0" h="12494" w="2342">
                  <a:moveTo>
                    <a:pt x="2311" y="1"/>
                  </a:moveTo>
                  <a:cubicBezTo>
                    <a:pt x="2189" y="153"/>
                    <a:pt x="2098" y="274"/>
                    <a:pt x="2007" y="426"/>
                  </a:cubicBezTo>
                  <a:cubicBezTo>
                    <a:pt x="1885" y="609"/>
                    <a:pt x="1794" y="791"/>
                    <a:pt x="1703" y="973"/>
                  </a:cubicBezTo>
                  <a:cubicBezTo>
                    <a:pt x="1581" y="1186"/>
                    <a:pt x="1460" y="1429"/>
                    <a:pt x="1338" y="1672"/>
                  </a:cubicBezTo>
                  <a:cubicBezTo>
                    <a:pt x="1065" y="2311"/>
                    <a:pt x="821" y="2949"/>
                    <a:pt x="609" y="3618"/>
                  </a:cubicBezTo>
                  <a:cubicBezTo>
                    <a:pt x="396" y="4408"/>
                    <a:pt x="214" y="5259"/>
                    <a:pt x="122" y="6110"/>
                  </a:cubicBezTo>
                  <a:cubicBezTo>
                    <a:pt x="31" y="6931"/>
                    <a:pt x="1" y="7782"/>
                    <a:pt x="62" y="8633"/>
                  </a:cubicBezTo>
                  <a:cubicBezTo>
                    <a:pt x="92" y="9332"/>
                    <a:pt x="183" y="10001"/>
                    <a:pt x="335" y="10700"/>
                  </a:cubicBezTo>
                  <a:cubicBezTo>
                    <a:pt x="396" y="10973"/>
                    <a:pt x="457" y="11217"/>
                    <a:pt x="518" y="11460"/>
                  </a:cubicBezTo>
                  <a:cubicBezTo>
                    <a:pt x="578" y="11642"/>
                    <a:pt x="639" y="11825"/>
                    <a:pt x="700" y="12007"/>
                  </a:cubicBezTo>
                  <a:cubicBezTo>
                    <a:pt x="730" y="12189"/>
                    <a:pt x="821" y="12341"/>
                    <a:pt x="882" y="12493"/>
                  </a:cubicBezTo>
                  <a:cubicBezTo>
                    <a:pt x="913" y="12493"/>
                    <a:pt x="669" y="11794"/>
                    <a:pt x="457" y="10639"/>
                  </a:cubicBezTo>
                  <a:cubicBezTo>
                    <a:pt x="335" y="9970"/>
                    <a:pt x="274" y="9302"/>
                    <a:pt x="244" y="8603"/>
                  </a:cubicBezTo>
                  <a:cubicBezTo>
                    <a:pt x="183" y="7782"/>
                    <a:pt x="214" y="6931"/>
                    <a:pt x="305" y="6110"/>
                  </a:cubicBezTo>
                  <a:cubicBezTo>
                    <a:pt x="396" y="5289"/>
                    <a:pt x="578" y="4469"/>
                    <a:pt x="791" y="3648"/>
                  </a:cubicBezTo>
                  <a:cubicBezTo>
                    <a:pt x="973" y="2979"/>
                    <a:pt x="1217" y="2341"/>
                    <a:pt x="1490" y="1733"/>
                  </a:cubicBezTo>
                  <a:cubicBezTo>
                    <a:pt x="1946" y="639"/>
                    <a:pt x="2341" y="31"/>
                    <a:pt x="231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1" name="Google Shape;2411;p65"/>
            <p:cNvSpPr/>
            <p:nvPr/>
          </p:nvSpPr>
          <p:spPr>
            <a:xfrm>
              <a:off x="3918275" y="1601375"/>
              <a:ext cx="237100" cy="182400"/>
            </a:xfrm>
            <a:custGeom>
              <a:rect b="b" l="l" r="r" t="t"/>
              <a:pathLst>
                <a:path extrusionOk="0" h="7296" w="9484">
                  <a:moveTo>
                    <a:pt x="8420" y="1"/>
                  </a:moveTo>
                  <a:lnTo>
                    <a:pt x="1155" y="92"/>
                  </a:lnTo>
                  <a:cubicBezTo>
                    <a:pt x="669" y="122"/>
                    <a:pt x="244" y="487"/>
                    <a:pt x="213" y="973"/>
                  </a:cubicBezTo>
                  <a:lnTo>
                    <a:pt x="0" y="3253"/>
                  </a:lnTo>
                  <a:lnTo>
                    <a:pt x="1095" y="7296"/>
                  </a:lnTo>
                  <a:cubicBezTo>
                    <a:pt x="1095" y="7296"/>
                    <a:pt x="4438" y="7265"/>
                    <a:pt x="6566" y="6232"/>
                  </a:cubicBezTo>
                  <a:cubicBezTo>
                    <a:pt x="7842" y="5593"/>
                    <a:pt x="8876" y="4530"/>
                    <a:pt x="9484" y="3253"/>
                  </a:cubicBezTo>
                  <a:lnTo>
                    <a:pt x="9301" y="791"/>
                  </a:lnTo>
                  <a:cubicBezTo>
                    <a:pt x="9271" y="335"/>
                    <a:pt x="8876" y="1"/>
                    <a:pt x="842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2" name="Google Shape;2412;p65"/>
            <p:cNvSpPr/>
            <p:nvPr/>
          </p:nvSpPr>
          <p:spPr>
            <a:xfrm>
              <a:off x="3956275" y="1604300"/>
              <a:ext cx="9900" cy="71575"/>
            </a:xfrm>
            <a:custGeom>
              <a:rect b="b" l="l" r="r" t="t"/>
              <a:pathLst>
                <a:path extrusionOk="0" h="2863" w="396">
                  <a:moveTo>
                    <a:pt x="360" y="1"/>
                  </a:moveTo>
                  <a:cubicBezTo>
                    <a:pt x="335" y="1"/>
                    <a:pt x="201" y="121"/>
                    <a:pt x="91" y="340"/>
                  </a:cubicBezTo>
                  <a:cubicBezTo>
                    <a:pt x="0" y="704"/>
                    <a:pt x="0" y="1069"/>
                    <a:pt x="31" y="1403"/>
                  </a:cubicBezTo>
                  <a:cubicBezTo>
                    <a:pt x="31" y="1890"/>
                    <a:pt x="122" y="2406"/>
                    <a:pt x="243" y="2862"/>
                  </a:cubicBezTo>
                  <a:cubicBezTo>
                    <a:pt x="304" y="2376"/>
                    <a:pt x="304" y="1890"/>
                    <a:pt x="243" y="1403"/>
                  </a:cubicBezTo>
                  <a:cubicBezTo>
                    <a:pt x="213" y="1069"/>
                    <a:pt x="213" y="735"/>
                    <a:pt x="243" y="400"/>
                  </a:cubicBezTo>
                  <a:cubicBezTo>
                    <a:pt x="274" y="157"/>
                    <a:pt x="395" y="5"/>
                    <a:pt x="365" y="5"/>
                  </a:cubicBezTo>
                  <a:cubicBezTo>
                    <a:pt x="365" y="2"/>
                    <a:pt x="363" y="1"/>
                    <a:pt x="36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3" name="Google Shape;2413;p65"/>
            <p:cNvSpPr/>
            <p:nvPr/>
          </p:nvSpPr>
          <p:spPr>
            <a:xfrm>
              <a:off x="4004150" y="1604075"/>
              <a:ext cx="6850" cy="71025"/>
            </a:xfrm>
            <a:custGeom>
              <a:rect b="b" l="l" r="r" t="t"/>
              <a:pathLst>
                <a:path extrusionOk="0" h="2841" w="274">
                  <a:moveTo>
                    <a:pt x="165" y="1"/>
                  </a:moveTo>
                  <a:cubicBezTo>
                    <a:pt x="127" y="1"/>
                    <a:pt x="56" y="146"/>
                    <a:pt x="31" y="379"/>
                  </a:cubicBezTo>
                  <a:cubicBezTo>
                    <a:pt x="0" y="713"/>
                    <a:pt x="0" y="1078"/>
                    <a:pt x="31" y="1412"/>
                  </a:cubicBezTo>
                  <a:cubicBezTo>
                    <a:pt x="0" y="1899"/>
                    <a:pt x="61" y="2355"/>
                    <a:pt x="213" y="2841"/>
                  </a:cubicBezTo>
                  <a:cubicBezTo>
                    <a:pt x="274" y="2355"/>
                    <a:pt x="274" y="1868"/>
                    <a:pt x="213" y="1412"/>
                  </a:cubicBezTo>
                  <a:cubicBezTo>
                    <a:pt x="213" y="1017"/>
                    <a:pt x="152" y="653"/>
                    <a:pt x="152" y="409"/>
                  </a:cubicBezTo>
                  <a:cubicBezTo>
                    <a:pt x="152" y="166"/>
                    <a:pt x="213" y="45"/>
                    <a:pt x="182" y="14"/>
                  </a:cubicBezTo>
                  <a:cubicBezTo>
                    <a:pt x="178" y="5"/>
                    <a:pt x="172" y="1"/>
                    <a:pt x="16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4" name="Google Shape;2414;p65"/>
            <p:cNvSpPr/>
            <p:nvPr/>
          </p:nvSpPr>
          <p:spPr>
            <a:xfrm>
              <a:off x="4053525" y="1603650"/>
              <a:ext cx="11425" cy="69950"/>
            </a:xfrm>
            <a:custGeom>
              <a:rect b="b" l="l" r="r" t="t"/>
              <a:pathLst>
                <a:path extrusionOk="0" h="2798" w="457">
                  <a:moveTo>
                    <a:pt x="31" y="1"/>
                  </a:moveTo>
                  <a:lnTo>
                    <a:pt x="31" y="1"/>
                  </a:lnTo>
                  <a:cubicBezTo>
                    <a:pt x="1" y="487"/>
                    <a:pt x="31" y="943"/>
                    <a:pt x="122" y="1429"/>
                  </a:cubicBezTo>
                  <a:cubicBezTo>
                    <a:pt x="153" y="1885"/>
                    <a:pt x="244" y="2341"/>
                    <a:pt x="396" y="2797"/>
                  </a:cubicBezTo>
                  <a:cubicBezTo>
                    <a:pt x="457" y="2311"/>
                    <a:pt x="426" y="1855"/>
                    <a:pt x="335" y="1399"/>
                  </a:cubicBezTo>
                  <a:cubicBezTo>
                    <a:pt x="305" y="913"/>
                    <a:pt x="183" y="457"/>
                    <a:pt x="3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5" name="Google Shape;2415;p65"/>
            <p:cNvSpPr/>
            <p:nvPr/>
          </p:nvSpPr>
          <p:spPr>
            <a:xfrm>
              <a:off x="4102175" y="1599850"/>
              <a:ext cx="9125" cy="77550"/>
            </a:xfrm>
            <a:custGeom>
              <a:rect b="b" l="l" r="r" t="t"/>
              <a:pathLst>
                <a:path extrusionOk="0" h="3102" w="365">
                  <a:moveTo>
                    <a:pt x="122" y="1"/>
                  </a:moveTo>
                  <a:cubicBezTo>
                    <a:pt x="0" y="518"/>
                    <a:pt x="0" y="1065"/>
                    <a:pt x="61" y="1581"/>
                  </a:cubicBezTo>
                  <a:cubicBezTo>
                    <a:pt x="91" y="2098"/>
                    <a:pt x="183" y="2584"/>
                    <a:pt x="335" y="3101"/>
                  </a:cubicBezTo>
                  <a:cubicBezTo>
                    <a:pt x="365" y="2554"/>
                    <a:pt x="335" y="2037"/>
                    <a:pt x="274" y="1521"/>
                  </a:cubicBezTo>
                  <a:cubicBezTo>
                    <a:pt x="274" y="1034"/>
                    <a:pt x="213" y="518"/>
                    <a:pt x="1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6" name="Google Shape;2416;p65"/>
            <p:cNvSpPr/>
            <p:nvPr/>
          </p:nvSpPr>
          <p:spPr>
            <a:xfrm>
              <a:off x="4139400" y="1894700"/>
              <a:ext cx="133775" cy="234075"/>
            </a:xfrm>
            <a:custGeom>
              <a:rect b="b" l="l" r="r" t="t"/>
              <a:pathLst>
                <a:path extrusionOk="0" h="9363" w="5351">
                  <a:moveTo>
                    <a:pt x="305" y="0"/>
                  </a:moveTo>
                  <a:lnTo>
                    <a:pt x="305" y="0"/>
                  </a:lnTo>
                  <a:cubicBezTo>
                    <a:pt x="1" y="2554"/>
                    <a:pt x="213" y="6961"/>
                    <a:pt x="1095" y="9362"/>
                  </a:cubicBezTo>
                  <a:lnTo>
                    <a:pt x="5350" y="2371"/>
                  </a:lnTo>
                  <a:lnTo>
                    <a:pt x="30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7" name="Google Shape;2417;p65"/>
            <p:cNvSpPr/>
            <p:nvPr/>
          </p:nvSpPr>
          <p:spPr>
            <a:xfrm>
              <a:off x="4134850" y="1728275"/>
              <a:ext cx="223425" cy="234075"/>
            </a:xfrm>
            <a:custGeom>
              <a:rect b="b" l="l" r="r" t="t"/>
              <a:pathLst>
                <a:path extrusionOk="0" h="9363" w="8937">
                  <a:moveTo>
                    <a:pt x="5563" y="1"/>
                  </a:moveTo>
                  <a:cubicBezTo>
                    <a:pt x="5563" y="1"/>
                    <a:pt x="669" y="2007"/>
                    <a:pt x="274" y="4682"/>
                  </a:cubicBezTo>
                  <a:cubicBezTo>
                    <a:pt x="0" y="6262"/>
                    <a:pt x="122" y="7843"/>
                    <a:pt x="578" y="9363"/>
                  </a:cubicBezTo>
                  <a:lnTo>
                    <a:pt x="8937" y="8086"/>
                  </a:lnTo>
                  <a:lnTo>
                    <a:pt x="8146" y="4499"/>
                  </a:lnTo>
                  <a:cubicBezTo>
                    <a:pt x="7660" y="2827"/>
                    <a:pt x="6778" y="1277"/>
                    <a:pt x="5593" y="31"/>
                  </a:cubicBezTo>
                  <a:lnTo>
                    <a:pt x="556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8" name="Google Shape;2418;p65"/>
            <p:cNvSpPr/>
            <p:nvPr/>
          </p:nvSpPr>
          <p:spPr>
            <a:xfrm>
              <a:off x="4141675" y="1700175"/>
              <a:ext cx="216600" cy="263700"/>
            </a:xfrm>
            <a:custGeom>
              <a:rect b="b" l="l" r="r" t="t"/>
              <a:pathLst>
                <a:path extrusionOk="0" h="10548" w="8664">
                  <a:moveTo>
                    <a:pt x="3375" y="0"/>
                  </a:moveTo>
                  <a:cubicBezTo>
                    <a:pt x="3314" y="0"/>
                    <a:pt x="3223" y="30"/>
                    <a:pt x="3162" y="61"/>
                  </a:cubicBezTo>
                  <a:cubicBezTo>
                    <a:pt x="2980" y="122"/>
                    <a:pt x="2797" y="182"/>
                    <a:pt x="2645" y="304"/>
                  </a:cubicBezTo>
                  <a:cubicBezTo>
                    <a:pt x="2007" y="669"/>
                    <a:pt x="1460" y="1185"/>
                    <a:pt x="1065" y="1824"/>
                  </a:cubicBezTo>
                  <a:cubicBezTo>
                    <a:pt x="487" y="2736"/>
                    <a:pt x="153" y="3799"/>
                    <a:pt x="92" y="4894"/>
                  </a:cubicBezTo>
                  <a:cubicBezTo>
                    <a:pt x="31" y="6110"/>
                    <a:pt x="1" y="7447"/>
                    <a:pt x="31" y="8876"/>
                  </a:cubicBezTo>
                  <a:cubicBezTo>
                    <a:pt x="31" y="9392"/>
                    <a:pt x="62" y="9939"/>
                    <a:pt x="62" y="10426"/>
                  </a:cubicBezTo>
                  <a:lnTo>
                    <a:pt x="62" y="10547"/>
                  </a:lnTo>
                  <a:lnTo>
                    <a:pt x="183" y="10547"/>
                  </a:lnTo>
                  <a:lnTo>
                    <a:pt x="6232" y="9635"/>
                  </a:lnTo>
                  <a:lnTo>
                    <a:pt x="8025" y="9331"/>
                  </a:lnTo>
                  <a:lnTo>
                    <a:pt x="8512" y="9240"/>
                  </a:lnTo>
                  <a:cubicBezTo>
                    <a:pt x="8542" y="9240"/>
                    <a:pt x="8603" y="9210"/>
                    <a:pt x="8664" y="9210"/>
                  </a:cubicBezTo>
                  <a:cubicBezTo>
                    <a:pt x="8633" y="9195"/>
                    <a:pt x="8610" y="9187"/>
                    <a:pt x="8588" y="9187"/>
                  </a:cubicBezTo>
                  <a:cubicBezTo>
                    <a:pt x="8565" y="9187"/>
                    <a:pt x="8542" y="9195"/>
                    <a:pt x="8512" y="9210"/>
                  </a:cubicBezTo>
                  <a:lnTo>
                    <a:pt x="8025" y="9271"/>
                  </a:lnTo>
                  <a:lnTo>
                    <a:pt x="6232" y="9483"/>
                  </a:lnTo>
                  <a:lnTo>
                    <a:pt x="268" y="10318"/>
                  </a:lnTo>
                  <a:lnTo>
                    <a:pt x="268" y="10318"/>
                  </a:lnTo>
                  <a:cubicBezTo>
                    <a:pt x="240" y="9864"/>
                    <a:pt x="214" y="9383"/>
                    <a:pt x="214" y="8876"/>
                  </a:cubicBezTo>
                  <a:cubicBezTo>
                    <a:pt x="214" y="7477"/>
                    <a:pt x="183" y="6140"/>
                    <a:pt x="274" y="4924"/>
                  </a:cubicBezTo>
                  <a:cubicBezTo>
                    <a:pt x="335" y="3860"/>
                    <a:pt x="639" y="2796"/>
                    <a:pt x="1186" y="1885"/>
                  </a:cubicBezTo>
                  <a:cubicBezTo>
                    <a:pt x="1551" y="1277"/>
                    <a:pt x="2068" y="760"/>
                    <a:pt x="2676" y="365"/>
                  </a:cubicBezTo>
                  <a:cubicBezTo>
                    <a:pt x="3101" y="91"/>
                    <a:pt x="3375" y="0"/>
                    <a:pt x="337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9" name="Google Shape;2419;p65"/>
            <p:cNvSpPr/>
            <p:nvPr/>
          </p:nvSpPr>
          <p:spPr>
            <a:xfrm>
              <a:off x="3862050" y="1750325"/>
              <a:ext cx="54725" cy="48650"/>
            </a:xfrm>
            <a:custGeom>
              <a:rect b="b" l="l" r="r" t="t"/>
              <a:pathLst>
                <a:path extrusionOk="0" h="1946" w="2189">
                  <a:moveTo>
                    <a:pt x="0" y="0"/>
                  </a:moveTo>
                  <a:lnTo>
                    <a:pt x="0" y="0"/>
                  </a:lnTo>
                  <a:cubicBezTo>
                    <a:pt x="304" y="395"/>
                    <a:pt x="638" y="760"/>
                    <a:pt x="1034" y="1064"/>
                  </a:cubicBezTo>
                  <a:cubicBezTo>
                    <a:pt x="1368" y="1398"/>
                    <a:pt x="1763" y="1702"/>
                    <a:pt x="2189" y="1945"/>
                  </a:cubicBezTo>
                  <a:cubicBezTo>
                    <a:pt x="1550" y="1216"/>
                    <a:pt x="821" y="547"/>
                    <a:pt x="0" y="0"/>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0" name="Google Shape;2420;p65"/>
            <p:cNvSpPr/>
            <p:nvPr/>
          </p:nvSpPr>
          <p:spPr>
            <a:xfrm>
              <a:off x="3834675" y="1909125"/>
              <a:ext cx="53975" cy="33475"/>
            </a:xfrm>
            <a:custGeom>
              <a:rect b="b" l="l" r="r" t="t"/>
              <a:pathLst>
                <a:path extrusionOk="0" h="1339" w="2159">
                  <a:moveTo>
                    <a:pt x="2159" y="1"/>
                  </a:moveTo>
                  <a:cubicBezTo>
                    <a:pt x="1369" y="335"/>
                    <a:pt x="639" y="791"/>
                    <a:pt x="1" y="1338"/>
                  </a:cubicBezTo>
                  <a:cubicBezTo>
                    <a:pt x="396" y="1217"/>
                    <a:pt x="791" y="1004"/>
                    <a:pt x="1126" y="761"/>
                  </a:cubicBezTo>
                  <a:cubicBezTo>
                    <a:pt x="1521" y="548"/>
                    <a:pt x="1855" y="305"/>
                    <a:pt x="2159" y="1"/>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1" name="Google Shape;2421;p65"/>
            <p:cNvSpPr/>
            <p:nvPr/>
          </p:nvSpPr>
          <p:spPr>
            <a:xfrm>
              <a:off x="4003375" y="1855175"/>
              <a:ext cx="8400" cy="81350"/>
            </a:xfrm>
            <a:custGeom>
              <a:rect b="b" l="l" r="r" t="t"/>
              <a:pathLst>
                <a:path extrusionOk="0" h="3254" w="336">
                  <a:moveTo>
                    <a:pt x="274" y="1"/>
                  </a:moveTo>
                  <a:cubicBezTo>
                    <a:pt x="153" y="517"/>
                    <a:pt x="62" y="1065"/>
                    <a:pt x="62" y="1612"/>
                  </a:cubicBezTo>
                  <a:cubicBezTo>
                    <a:pt x="1" y="2159"/>
                    <a:pt x="1" y="2706"/>
                    <a:pt x="62" y="3253"/>
                  </a:cubicBezTo>
                  <a:cubicBezTo>
                    <a:pt x="213" y="2706"/>
                    <a:pt x="274" y="2159"/>
                    <a:pt x="274" y="1612"/>
                  </a:cubicBezTo>
                  <a:cubicBezTo>
                    <a:pt x="335" y="1095"/>
                    <a:pt x="335" y="548"/>
                    <a:pt x="274" y="1"/>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2" name="Google Shape;2422;p65"/>
            <p:cNvSpPr/>
            <p:nvPr/>
          </p:nvSpPr>
          <p:spPr>
            <a:xfrm>
              <a:off x="4065700" y="1988925"/>
              <a:ext cx="53200" cy="57025"/>
            </a:xfrm>
            <a:custGeom>
              <a:rect b="b" l="l" r="r" t="t"/>
              <a:pathLst>
                <a:path extrusionOk="0" h="2281" w="2128">
                  <a:moveTo>
                    <a:pt x="0" y="0"/>
                  </a:moveTo>
                  <a:lnTo>
                    <a:pt x="0" y="0"/>
                  </a:lnTo>
                  <a:cubicBezTo>
                    <a:pt x="335" y="396"/>
                    <a:pt x="669" y="791"/>
                    <a:pt x="1064" y="1155"/>
                  </a:cubicBezTo>
                  <a:cubicBezTo>
                    <a:pt x="1368" y="1551"/>
                    <a:pt x="1733" y="1915"/>
                    <a:pt x="2128" y="2280"/>
                  </a:cubicBezTo>
                  <a:cubicBezTo>
                    <a:pt x="1885" y="1824"/>
                    <a:pt x="1581" y="1399"/>
                    <a:pt x="1216" y="1034"/>
                  </a:cubicBezTo>
                  <a:cubicBezTo>
                    <a:pt x="882" y="608"/>
                    <a:pt x="456" y="274"/>
                    <a:pt x="0" y="0"/>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3" name="Google Shape;2423;p65"/>
            <p:cNvSpPr/>
            <p:nvPr/>
          </p:nvSpPr>
          <p:spPr>
            <a:xfrm>
              <a:off x="4076325" y="1816425"/>
              <a:ext cx="58550" cy="38775"/>
            </a:xfrm>
            <a:custGeom>
              <a:rect b="b" l="l" r="r" t="t"/>
              <a:pathLst>
                <a:path extrusionOk="0" h="1551" w="2342">
                  <a:moveTo>
                    <a:pt x="2341" y="1"/>
                  </a:moveTo>
                  <a:cubicBezTo>
                    <a:pt x="1885" y="183"/>
                    <a:pt x="1490" y="396"/>
                    <a:pt x="1125" y="700"/>
                  </a:cubicBezTo>
                  <a:cubicBezTo>
                    <a:pt x="700" y="912"/>
                    <a:pt x="335" y="1216"/>
                    <a:pt x="1" y="1551"/>
                  </a:cubicBezTo>
                  <a:cubicBezTo>
                    <a:pt x="426" y="1368"/>
                    <a:pt x="852" y="1156"/>
                    <a:pt x="1217" y="852"/>
                  </a:cubicBezTo>
                  <a:cubicBezTo>
                    <a:pt x="1642" y="639"/>
                    <a:pt x="2007" y="335"/>
                    <a:pt x="2341" y="1"/>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4" name="Google Shape;2424;p65"/>
            <p:cNvSpPr/>
            <p:nvPr/>
          </p:nvSpPr>
          <p:spPr>
            <a:xfrm>
              <a:off x="3969175" y="1732850"/>
              <a:ext cx="63100" cy="41050"/>
            </a:xfrm>
            <a:custGeom>
              <a:rect b="b" l="l" r="r" t="t"/>
              <a:pathLst>
                <a:path extrusionOk="0" h="1642" w="2524">
                  <a:moveTo>
                    <a:pt x="2524" y="0"/>
                  </a:moveTo>
                  <a:cubicBezTo>
                    <a:pt x="2037" y="182"/>
                    <a:pt x="1612" y="456"/>
                    <a:pt x="1217" y="730"/>
                  </a:cubicBezTo>
                  <a:cubicBezTo>
                    <a:pt x="761" y="973"/>
                    <a:pt x="366" y="1277"/>
                    <a:pt x="1" y="1641"/>
                  </a:cubicBezTo>
                  <a:cubicBezTo>
                    <a:pt x="457" y="1459"/>
                    <a:pt x="913" y="1216"/>
                    <a:pt x="1308" y="912"/>
                  </a:cubicBezTo>
                  <a:cubicBezTo>
                    <a:pt x="1764" y="669"/>
                    <a:pt x="2159" y="365"/>
                    <a:pt x="2524" y="0"/>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5" name="Google Shape;2425;p65"/>
            <p:cNvSpPr/>
            <p:nvPr/>
          </p:nvSpPr>
          <p:spPr>
            <a:xfrm>
              <a:off x="4100650" y="1704725"/>
              <a:ext cx="23575" cy="61575"/>
            </a:xfrm>
            <a:custGeom>
              <a:rect b="b" l="l" r="r" t="t"/>
              <a:pathLst>
                <a:path extrusionOk="0" h="2463" w="943">
                  <a:moveTo>
                    <a:pt x="0" y="0"/>
                  </a:moveTo>
                  <a:lnTo>
                    <a:pt x="0" y="0"/>
                  </a:lnTo>
                  <a:cubicBezTo>
                    <a:pt x="61" y="426"/>
                    <a:pt x="183" y="851"/>
                    <a:pt x="365" y="1277"/>
                  </a:cubicBezTo>
                  <a:cubicBezTo>
                    <a:pt x="517" y="1703"/>
                    <a:pt x="699" y="2098"/>
                    <a:pt x="943" y="2462"/>
                  </a:cubicBezTo>
                  <a:cubicBezTo>
                    <a:pt x="882" y="2007"/>
                    <a:pt x="760" y="1581"/>
                    <a:pt x="578" y="1186"/>
                  </a:cubicBezTo>
                  <a:cubicBezTo>
                    <a:pt x="426" y="760"/>
                    <a:pt x="244" y="365"/>
                    <a:pt x="0" y="0"/>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6" name="Google Shape;2426;p65"/>
            <p:cNvSpPr/>
            <p:nvPr/>
          </p:nvSpPr>
          <p:spPr>
            <a:xfrm>
              <a:off x="4212350" y="1769325"/>
              <a:ext cx="38775" cy="38775"/>
            </a:xfrm>
            <a:custGeom>
              <a:rect b="b" l="l" r="r" t="t"/>
              <a:pathLst>
                <a:path extrusionOk="0" h="1551" w="1551">
                  <a:moveTo>
                    <a:pt x="1" y="0"/>
                  </a:moveTo>
                  <a:cubicBezTo>
                    <a:pt x="426" y="608"/>
                    <a:pt x="943" y="1125"/>
                    <a:pt x="1551" y="1550"/>
                  </a:cubicBezTo>
                  <a:cubicBezTo>
                    <a:pt x="1368" y="1216"/>
                    <a:pt x="1125" y="942"/>
                    <a:pt x="852" y="699"/>
                  </a:cubicBezTo>
                  <a:cubicBezTo>
                    <a:pt x="608" y="426"/>
                    <a:pt x="335" y="182"/>
                    <a:pt x="1" y="0"/>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7" name="Google Shape;2427;p65"/>
            <p:cNvSpPr/>
            <p:nvPr/>
          </p:nvSpPr>
          <p:spPr>
            <a:xfrm>
              <a:off x="4193350" y="1842275"/>
              <a:ext cx="7625" cy="58525"/>
            </a:xfrm>
            <a:custGeom>
              <a:rect b="b" l="l" r="r" t="t"/>
              <a:pathLst>
                <a:path extrusionOk="0" h="2341" w="305">
                  <a:moveTo>
                    <a:pt x="92" y="0"/>
                  </a:moveTo>
                  <a:cubicBezTo>
                    <a:pt x="31" y="395"/>
                    <a:pt x="1" y="790"/>
                    <a:pt x="61" y="1155"/>
                  </a:cubicBezTo>
                  <a:cubicBezTo>
                    <a:pt x="61" y="1550"/>
                    <a:pt x="122" y="1945"/>
                    <a:pt x="244" y="2340"/>
                  </a:cubicBezTo>
                  <a:cubicBezTo>
                    <a:pt x="305" y="1550"/>
                    <a:pt x="274" y="760"/>
                    <a:pt x="92" y="0"/>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8" name="Google Shape;2428;p65"/>
            <p:cNvSpPr/>
            <p:nvPr/>
          </p:nvSpPr>
          <p:spPr>
            <a:xfrm>
              <a:off x="4239700" y="1871150"/>
              <a:ext cx="64625" cy="11275"/>
            </a:xfrm>
            <a:custGeom>
              <a:rect b="b" l="l" r="r" t="t"/>
              <a:pathLst>
                <a:path extrusionOk="0" h="451" w="2585">
                  <a:moveTo>
                    <a:pt x="1" y="0"/>
                  </a:moveTo>
                  <a:cubicBezTo>
                    <a:pt x="396" y="213"/>
                    <a:pt x="821" y="334"/>
                    <a:pt x="1277" y="365"/>
                  </a:cubicBezTo>
                  <a:cubicBezTo>
                    <a:pt x="1525" y="418"/>
                    <a:pt x="1782" y="450"/>
                    <a:pt x="2038" y="450"/>
                  </a:cubicBezTo>
                  <a:cubicBezTo>
                    <a:pt x="2223" y="450"/>
                    <a:pt x="2406" y="433"/>
                    <a:pt x="2584" y="395"/>
                  </a:cubicBezTo>
                  <a:cubicBezTo>
                    <a:pt x="2159" y="274"/>
                    <a:pt x="1733" y="213"/>
                    <a:pt x="1308" y="152"/>
                  </a:cubicBezTo>
                  <a:cubicBezTo>
                    <a:pt x="852" y="61"/>
                    <a:pt x="426" y="0"/>
                    <a:pt x="1" y="0"/>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9" name="Google Shape;2429;p65"/>
            <p:cNvSpPr/>
            <p:nvPr/>
          </p:nvSpPr>
          <p:spPr>
            <a:xfrm>
              <a:off x="3845325" y="2001075"/>
              <a:ext cx="33450" cy="71450"/>
            </a:xfrm>
            <a:custGeom>
              <a:rect b="b" l="l" r="r" t="t"/>
              <a:pathLst>
                <a:path extrusionOk="0" h="2858" w="1338">
                  <a:moveTo>
                    <a:pt x="0" y="1"/>
                  </a:moveTo>
                  <a:lnTo>
                    <a:pt x="0" y="1"/>
                  </a:lnTo>
                  <a:cubicBezTo>
                    <a:pt x="152" y="517"/>
                    <a:pt x="335" y="1004"/>
                    <a:pt x="578" y="1490"/>
                  </a:cubicBezTo>
                  <a:cubicBezTo>
                    <a:pt x="791" y="1976"/>
                    <a:pt x="1034" y="2432"/>
                    <a:pt x="1338" y="2858"/>
                  </a:cubicBezTo>
                  <a:cubicBezTo>
                    <a:pt x="1216" y="2341"/>
                    <a:pt x="1034" y="1855"/>
                    <a:pt x="760" y="1399"/>
                  </a:cubicBezTo>
                  <a:cubicBezTo>
                    <a:pt x="578" y="913"/>
                    <a:pt x="304" y="426"/>
                    <a:pt x="0" y="1"/>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0" name="Google Shape;2430;p65"/>
            <p:cNvSpPr/>
            <p:nvPr/>
          </p:nvSpPr>
          <p:spPr>
            <a:xfrm>
              <a:off x="3976775" y="2164450"/>
              <a:ext cx="41825" cy="58550"/>
            </a:xfrm>
            <a:custGeom>
              <a:rect b="b" l="l" r="r" t="t"/>
              <a:pathLst>
                <a:path extrusionOk="0" h="2342" w="1673">
                  <a:moveTo>
                    <a:pt x="1" y="1"/>
                  </a:moveTo>
                  <a:lnTo>
                    <a:pt x="1" y="1"/>
                  </a:lnTo>
                  <a:cubicBezTo>
                    <a:pt x="183" y="426"/>
                    <a:pt x="457" y="852"/>
                    <a:pt x="761" y="1217"/>
                  </a:cubicBezTo>
                  <a:cubicBezTo>
                    <a:pt x="1004" y="1642"/>
                    <a:pt x="1308" y="2007"/>
                    <a:pt x="1673" y="2341"/>
                  </a:cubicBezTo>
                  <a:cubicBezTo>
                    <a:pt x="1490" y="1885"/>
                    <a:pt x="1217" y="1460"/>
                    <a:pt x="913" y="1095"/>
                  </a:cubicBezTo>
                  <a:cubicBezTo>
                    <a:pt x="670" y="700"/>
                    <a:pt x="335" y="335"/>
                    <a:pt x="1" y="1"/>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1" name="Google Shape;2431;p65"/>
            <p:cNvSpPr/>
            <p:nvPr/>
          </p:nvSpPr>
          <p:spPr>
            <a:xfrm>
              <a:off x="4068725" y="2159900"/>
              <a:ext cx="65375" cy="25100"/>
            </a:xfrm>
            <a:custGeom>
              <a:rect b="b" l="l" r="r" t="t"/>
              <a:pathLst>
                <a:path extrusionOk="0" h="1004" w="2615">
                  <a:moveTo>
                    <a:pt x="2615" y="0"/>
                  </a:moveTo>
                  <a:lnTo>
                    <a:pt x="2615" y="0"/>
                  </a:lnTo>
                  <a:cubicBezTo>
                    <a:pt x="1703" y="213"/>
                    <a:pt x="821" y="547"/>
                    <a:pt x="1" y="1003"/>
                  </a:cubicBezTo>
                  <a:cubicBezTo>
                    <a:pt x="487" y="912"/>
                    <a:pt x="913" y="791"/>
                    <a:pt x="1338" y="578"/>
                  </a:cubicBezTo>
                  <a:cubicBezTo>
                    <a:pt x="1794" y="456"/>
                    <a:pt x="2220" y="244"/>
                    <a:pt x="2615" y="0"/>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2" name="Google Shape;2432;p65"/>
            <p:cNvSpPr/>
            <p:nvPr/>
          </p:nvSpPr>
          <p:spPr>
            <a:xfrm>
              <a:off x="3849875" y="2231325"/>
              <a:ext cx="22825" cy="50175"/>
            </a:xfrm>
            <a:custGeom>
              <a:rect b="b" l="l" r="r" t="t"/>
              <a:pathLst>
                <a:path extrusionOk="0" h="2007" w="913">
                  <a:moveTo>
                    <a:pt x="913" y="1"/>
                  </a:moveTo>
                  <a:cubicBezTo>
                    <a:pt x="487" y="608"/>
                    <a:pt x="183" y="1277"/>
                    <a:pt x="1" y="2007"/>
                  </a:cubicBezTo>
                  <a:cubicBezTo>
                    <a:pt x="214" y="1703"/>
                    <a:pt x="396" y="1368"/>
                    <a:pt x="518" y="1034"/>
                  </a:cubicBezTo>
                  <a:cubicBezTo>
                    <a:pt x="700" y="700"/>
                    <a:pt x="852" y="365"/>
                    <a:pt x="913" y="1"/>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3" name="Google Shape;2433;p65"/>
            <p:cNvSpPr/>
            <p:nvPr/>
          </p:nvSpPr>
          <p:spPr>
            <a:xfrm>
              <a:off x="3748825" y="1802000"/>
              <a:ext cx="11425" cy="50175"/>
            </a:xfrm>
            <a:custGeom>
              <a:rect b="b" l="l" r="r" t="t"/>
              <a:pathLst>
                <a:path extrusionOk="0" h="2007" w="457">
                  <a:moveTo>
                    <a:pt x="122" y="0"/>
                  </a:moveTo>
                  <a:cubicBezTo>
                    <a:pt x="0" y="334"/>
                    <a:pt x="0" y="669"/>
                    <a:pt x="91" y="1034"/>
                  </a:cubicBezTo>
                  <a:cubicBezTo>
                    <a:pt x="122" y="1368"/>
                    <a:pt x="243" y="1702"/>
                    <a:pt x="456" y="2006"/>
                  </a:cubicBezTo>
                  <a:cubicBezTo>
                    <a:pt x="426" y="1641"/>
                    <a:pt x="365" y="1307"/>
                    <a:pt x="274" y="1003"/>
                  </a:cubicBezTo>
                  <a:cubicBezTo>
                    <a:pt x="243" y="669"/>
                    <a:pt x="213" y="304"/>
                    <a:pt x="122" y="0"/>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4" name="Google Shape;2434;p65"/>
            <p:cNvSpPr/>
            <p:nvPr/>
          </p:nvSpPr>
          <p:spPr>
            <a:xfrm>
              <a:off x="3865075" y="2155325"/>
              <a:ext cx="53975" cy="29675"/>
            </a:xfrm>
            <a:custGeom>
              <a:rect b="b" l="l" r="r" t="t"/>
              <a:pathLst>
                <a:path extrusionOk="0" h="1187" w="2159">
                  <a:moveTo>
                    <a:pt x="1" y="1"/>
                  </a:moveTo>
                  <a:cubicBezTo>
                    <a:pt x="305" y="275"/>
                    <a:pt x="639" y="487"/>
                    <a:pt x="1034" y="670"/>
                  </a:cubicBezTo>
                  <a:cubicBezTo>
                    <a:pt x="1369" y="913"/>
                    <a:pt x="1764" y="1065"/>
                    <a:pt x="2159" y="1186"/>
                  </a:cubicBezTo>
                  <a:cubicBezTo>
                    <a:pt x="1855" y="913"/>
                    <a:pt x="1520" y="670"/>
                    <a:pt x="1125" y="487"/>
                  </a:cubicBezTo>
                  <a:cubicBezTo>
                    <a:pt x="791" y="275"/>
                    <a:pt x="396" y="92"/>
                    <a:pt x="1" y="1"/>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5" name="Google Shape;2435;p65"/>
            <p:cNvSpPr/>
            <p:nvPr/>
          </p:nvSpPr>
          <p:spPr>
            <a:xfrm>
              <a:off x="3957025" y="2026925"/>
              <a:ext cx="53975" cy="48650"/>
            </a:xfrm>
            <a:custGeom>
              <a:rect b="b" l="l" r="r" t="t"/>
              <a:pathLst>
                <a:path extrusionOk="0" h="1946" w="2159">
                  <a:moveTo>
                    <a:pt x="2159" y="0"/>
                  </a:moveTo>
                  <a:cubicBezTo>
                    <a:pt x="1733" y="243"/>
                    <a:pt x="1338" y="547"/>
                    <a:pt x="1004" y="882"/>
                  </a:cubicBezTo>
                  <a:cubicBezTo>
                    <a:pt x="639" y="1186"/>
                    <a:pt x="274" y="1550"/>
                    <a:pt x="1" y="1945"/>
                  </a:cubicBezTo>
                  <a:cubicBezTo>
                    <a:pt x="791" y="1398"/>
                    <a:pt x="1520" y="730"/>
                    <a:pt x="2159" y="0"/>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6" name="Google Shape;2436;p65"/>
            <p:cNvSpPr/>
            <p:nvPr/>
          </p:nvSpPr>
          <p:spPr>
            <a:xfrm>
              <a:off x="3954750" y="2023875"/>
              <a:ext cx="149725" cy="115900"/>
            </a:xfrm>
            <a:custGeom>
              <a:rect b="b" l="l" r="r" t="t"/>
              <a:pathLst>
                <a:path extrusionOk="0" h="4636" w="5989">
                  <a:moveTo>
                    <a:pt x="0" y="1"/>
                  </a:moveTo>
                  <a:cubicBezTo>
                    <a:pt x="183" y="1308"/>
                    <a:pt x="760" y="2554"/>
                    <a:pt x="1703" y="3526"/>
                  </a:cubicBezTo>
                  <a:cubicBezTo>
                    <a:pt x="2384" y="4208"/>
                    <a:pt x="3336" y="4635"/>
                    <a:pt x="4283" y="4635"/>
                  </a:cubicBezTo>
                  <a:cubicBezTo>
                    <a:pt x="4644" y="4635"/>
                    <a:pt x="5005" y="4573"/>
                    <a:pt x="5350" y="4438"/>
                  </a:cubicBezTo>
                  <a:cubicBezTo>
                    <a:pt x="5624" y="4378"/>
                    <a:pt x="5836" y="4165"/>
                    <a:pt x="5928" y="3891"/>
                  </a:cubicBezTo>
                  <a:cubicBezTo>
                    <a:pt x="5988" y="3557"/>
                    <a:pt x="5776" y="3253"/>
                    <a:pt x="5472" y="3131"/>
                  </a:cubicBezTo>
                  <a:cubicBezTo>
                    <a:pt x="5196" y="3056"/>
                    <a:pt x="4942" y="3002"/>
                    <a:pt x="4674" y="3002"/>
                  </a:cubicBezTo>
                  <a:cubicBezTo>
                    <a:pt x="4616" y="3002"/>
                    <a:pt x="4558" y="3004"/>
                    <a:pt x="4499" y="3010"/>
                  </a:cubicBezTo>
                  <a:cubicBezTo>
                    <a:pt x="2614" y="2888"/>
                    <a:pt x="943" y="1794"/>
                    <a:pt x="61" y="122"/>
                  </a:cubicBezTo>
                  <a:lnTo>
                    <a:pt x="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7" name="Google Shape;2437;p65"/>
            <p:cNvSpPr/>
            <p:nvPr/>
          </p:nvSpPr>
          <p:spPr>
            <a:xfrm>
              <a:off x="3953975" y="2014750"/>
              <a:ext cx="123900" cy="87225"/>
            </a:xfrm>
            <a:custGeom>
              <a:rect b="b" l="l" r="r" t="t"/>
              <a:pathLst>
                <a:path extrusionOk="0" h="3489" w="4956">
                  <a:moveTo>
                    <a:pt x="1" y="1"/>
                  </a:moveTo>
                  <a:cubicBezTo>
                    <a:pt x="1" y="62"/>
                    <a:pt x="1" y="153"/>
                    <a:pt x="31" y="244"/>
                  </a:cubicBezTo>
                  <a:cubicBezTo>
                    <a:pt x="92" y="457"/>
                    <a:pt x="183" y="700"/>
                    <a:pt x="305" y="913"/>
                  </a:cubicBezTo>
                  <a:cubicBezTo>
                    <a:pt x="457" y="1217"/>
                    <a:pt x="670" y="1490"/>
                    <a:pt x="882" y="1764"/>
                  </a:cubicBezTo>
                  <a:cubicBezTo>
                    <a:pt x="1460" y="2432"/>
                    <a:pt x="2159" y="2919"/>
                    <a:pt x="2980" y="3223"/>
                  </a:cubicBezTo>
                  <a:cubicBezTo>
                    <a:pt x="3314" y="3344"/>
                    <a:pt x="3648" y="3436"/>
                    <a:pt x="4013" y="3466"/>
                  </a:cubicBezTo>
                  <a:cubicBezTo>
                    <a:pt x="4120" y="3481"/>
                    <a:pt x="4234" y="3489"/>
                    <a:pt x="4351" y="3489"/>
                  </a:cubicBezTo>
                  <a:cubicBezTo>
                    <a:pt x="4469" y="3489"/>
                    <a:pt x="4591" y="3481"/>
                    <a:pt x="4712" y="3466"/>
                  </a:cubicBezTo>
                  <a:cubicBezTo>
                    <a:pt x="4895" y="3466"/>
                    <a:pt x="4955" y="3436"/>
                    <a:pt x="4955" y="3436"/>
                  </a:cubicBezTo>
                  <a:cubicBezTo>
                    <a:pt x="4955" y="3375"/>
                    <a:pt x="4591" y="3405"/>
                    <a:pt x="4013" y="3344"/>
                  </a:cubicBezTo>
                  <a:cubicBezTo>
                    <a:pt x="3679" y="3284"/>
                    <a:pt x="3375" y="3192"/>
                    <a:pt x="3041" y="3071"/>
                  </a:cubicBezTo>
                  <a:cubicBezTo>
                    <a:pt x="2676" y="2888"/>
                    <a:pt x="2311" y="2706"/>
                    <a:pt x="1946" y="2463"/>
                  </a:cubicBezTo>
                  <a:cubicBezTo>
                    <a:pt x="1612" y="2220"/>
                    <a:pt x="1308" y="1946"/>
                    <a:pt x="1034" y="1642"/>
                  </a:cubicBezTo>
                  <a:cubicBezTo>
                    <a:pt x="791" y="1399"/>
                    <a:pt x="609" y="1125"/>
                    <a:pt x="427" y="821"/>
                  </a:cubicBezTo>
                  <a:cubicBezTo>
                    <a:pt x="123" y="335"/>
                    <a:pt x="31" y="1"/>
                    <a:pt x="1"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8" name="Google Shape;2438;p65"/>
            <p:cNvSpPr/>
            <p:nvPr/>
          </p:nvSpPr>
          <p:spPr>
            <a:xfrm>
              <a:off x="3507175" y="1936500"/>
              <a:ext cx="826775" cy="444600"/>
            </a:xfrm>
            <a:custGeom>
              <a:rect b="b" l="l" r="r" t="t"/>
              <a:pathLst>
                <a:path extrusionOk="0" h="17784" w="33071">
                  <a:moveTo>
                    <a:pt x="33071" y="0"/>
                  </a:moveTo>
                  <a:lnTo>
                    <a:pt x="26475" y="882"/>
                  </a:lnTo>
                  <a:lnTo>
                    <a:pt x="26110" y="11034"/>
                  </a:lnTo>
                  <a:lnTo>
                    <a:pt x="11308" y="14590"/>
                  </a:lnTo>
                  <a:lnTo>
                    <a:pt x="7417" y="12037"/>
                  </a:lnTo>
                  <a:lnTo>
                    <a:pt x="1915" y="12675"/>
                  </a:lnTo>
                  <a:lnTo>
                    <a:pt x="0" y="15198"/>
                  </a:lnTo>
                  <a:lnTo>
                    <a:pt x="4651" y="15350"/>
                  </a:lnTo>
                  <a:lnTo>
                    <a:pt x="5593" y="17204"/>
                  </a:lnTo>
                  <a:lnTo>
                    <a:pt x="27296" y="17781"/>
                  </a:lnTo>
                  <a:cubicBezTo>
                    <a:pt x="27351" y="17783"/>
                    <a:pt x="27407" y="17784"/>
                    <a:pt x="27462" y="17784"/>
                  </a:cubicBezTo>
                  <a:cubicBezTo>
                    <a:pt x="30488" y="17784"/>
                    <a:pt x="32981" y="15354"/>
                    <a:pt x="33071" y="12280"/>
                  </a:cubicBezTo>
                  <a:lnTo>
                    <a:pt x="3307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9" name="Google Shape;2439;p65"/>
            <p:cNvSpPr/>
            <p:nvPr/>
          </p:nvSpPr>
          <p:spPr>
            <a:xfrm>
              <a:off x="3501850" y="2211575"/>
              <a:ext cx="654300" cy="104875"/>
            </a:xfrm>
            <a:custGeom>
              <a:rect b="b" l="l" r="r" t="t"/>
              <a:pathLst>
                <a:path extrusionOk="0" h="4195" w="26172">
                  <a:moveTo>
                    <a:pt x="26171" y="0"/>
                  </a:moveTo>
                  <a:lnTo>
                    <a:pt x="26171" y="0"/>
                  </a:lnTo>
                  <a:cubicBezTo>
                    <a:pt x="26050" y="31"/>
                    <a:pt x="25958" y="31"/>
                    <a:pt x="25867" y="61"/>
                  </a:cubicBezTo>
                  <a:lnTo>
                    <a:pt x="25047" y="243"/>
                  </a:lnTo>
                  <a:lnTo>
                    <a:pt x="22068" y="943"/>
                  </a:lnTo>
                  <a:lnTo>
                    <a:pt x="12220" y="3283"/>
                  </a:lnTo>
                  <a:lnTo>
                    <a:pt x="11353" y="3485"/>
                  </a:lnTo>
                  <a:lnTo>
                    <a:pt x="11353" y="3485"/>
                  </a:lnTo>
                  <a:lnTo>
                    <a:pt x="7508" y="943"/>
                  </a:lnTo>
                  <a:lnTo>
                    <a:pt x="7447" y="943"/>
                  </a:lnTo>
                  <a:lnTo>
                    <a:pt x="1946" y="1642"/>
                  </a:lnTo>
                  <a:lnTo>
                    <a:pt x="1915" y="1642"/>
                  </a:lnTo>
                  <a:lnTo>
                    <a:pt x="517" y="3526"/>
                  </a:lnTo>
                  <a:lnTo>
                    <a:pt x="122" y="4012"/>
                  </a:lnTo>
                  <a:cubicBezTo>
                    <a:pt x="92" y="4073"/>
                    <a:pt x="31" y="4134"/>
                    <a:pt x="1" y="4195"/>
                  </a:cubicBezTo>
                  <a:cubicBezTo>
                    <a:pt x="61" y="4164"/>
                    <a:pt x="122" y="4104"/>
                    <a:pt x="153" y="4043"/>
                  </a:cubicBezTo>
                  <a:lnTo>
                    <a:pt x="548" y="3557"/>
                  </a:lnTo>
                  <a:lnTo>
                    <a:pt x="1986" y="1728"/>
                  </a:lnTo>
                  <a:lnTo>
                    <a:pt x="1986" y="1728"/>
                  </a:lnTo>
                  <a:lnTo>
                    <a:pt x="7422" y="1098"/>
                  </a:lnTo>
                  <a:lnTo>
                    <a:pt x="7422" y="1098"/>
                  </a:lnTo>
                  <a:lnTo>
                    <a:pt x="11277" y="3648"/>
                  </a:lnTo>
                  <a:lnTo>
                    <a:pt x="11338" y="3648"/>
                  </a:lnTo>
                  <a:lnTo>
                    <a:pt x="12280" y="3405"/>
                  </a:lnTo>
                  <a:lnTo>
                    <a:pt x="22098" y="1034"/>
                  </a:lnTo>
                  <a:lnTo>
                    <a:pt x="25077" y="304"/>
                  </a:lnTo>
                  <a:lnTo>
                    <a:pt x="25867" y="91"/>
                  </a:lnTo>
                  <a:cubicBezTo>
                    <a:pt x="25989" y="61"/>
                    <a:pt x="26080" y="31"/>
                    <a:pt x="2617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0" name="Google Shape;2440;p65"/>
            <p:cNvSpPr/>
            <p:nvPr/>
          </p:nvSpPr>
          <p:spPr>
            <a:xfrm>
              <a:off x="3533775" y="2290325"/>
              <a:ext cx="96525" cy="30700"/>
            </a:xfrm>
            <a:custGeom>
              <a:rect b="b" l="l" r="r" t="t"/>
              <a:pathLst>
                <a:path extrusionOk="0" h="1228" w="3861">
                  <a:moveTo>
                    <a:pt x="2262" y="0"/>
                  </a:moveTo>
                  <a:cubicBezTo>
                    <a:pt x="2084" y="0"/>
                    <a:pt x="1908" y="4"/>
                    <a:pt x="1733" y="11"/>
                  </a:cubicBezTo>
                  <a:lnTo>
                    <a:pt x="1307" y="11"/>
                  </a:lnTo>
                  <a:lnTo>
                    <a:pt x="1277" y="42"/>
                  </a:lnTo>
                  <a:cubicBezTo>
                    <a:pt x="821" y="407"/>
                    <a:pt x="395" y="802"/>
                    <a:pt x="0" y="1227"/>
                  </a:cubicBezTo>
                  <a:cubicBezTo>
                    <a:pt x="504" y="931"/>
                    <a:pt x="949" y="577"/>
                    <a:pt x="1366" y="194"/>
                  </a:cubicBezTo>
                  <a:lnTo>
                    <a:pt x="1733" y="194"/>
                  </a:lnTo>
                  <a:cubicBezTo>
                    <a:pt x="1908" y="201"/>
                    <a:pt x="2084" y="205"/>
                    <a:pt x="2262" y="205"/>
                  </a:cubicBezTo>
                  <a:cubicBezTo>
                    <a:pt x="2795" y="205"/>
                    <a:pt x="3336" y="171"/>
                    <a:pt x="3860" y="103"/>
                  </a:cubicBezTo>
                  <a:cubicBezTo>
                    <a:pt x="3336" y="34"/>
                    <a:pt x="2795" y="0"/>
                    <a:pt x="226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1" name="Google Shape;2441;p65"/>
            <p:cNvSpPr/>
            <p:nvPr/>
          </p:nvSpPr>
          <p:spPr>
            <a:xfrm>
              <a:off x="4159925" y="2211075"/>
              <a:ext cx="64600" cy="42325"/>
            </a:xfrm>
            <a:custGeom>
              <a:rect b="b" l="l" r="r" t="t"/>
              <a:pathLst>
                <a:path extrusionOk="0" h="1693" w="2584">
                  <a:moveTo>
                    <a:pt x="273" y="0"/>
                  </a:moveTo>
                  <a:cubicBezTo>
                    <a:pt x="178" y="0"/>
                    <a:pt x="89" y="15"/>
                    <a:pt x="0" y="51"/>
                  </a:cubicBezTo>
                  <a:cubicBezTo>
                    <a:pt x="517" y="111"/>
                    <a:pt x="1034" y="294"/>
                    <a:pt x="1490" y="537"/>
                  </a:cubicBezTo>
                  <a:cubicBezTo>
                    <a:pt x="1915" y="841"/>
                    <a:pt x="2280" y="1236"/>
                    <a:pt x="2584" y="1692"/>
                  </a:cubicBezTo>
                  <a:cubicBezTo>
                    <a:pt x="2553" y="1510"/>
                    <a:pt x="2493" y="1358"/>
                    <a:pt x="2371" y="1236"/>
                  </a:cubicBezTo>
                  <a:cubicBezTo>
                    <a:pt x="1976" y="537"/>
                    <a:pt x="1277" y="111"/>
                    <a:pt x="487" y="20"/>
                  </a:cubicBezTo>
                  <a:cubicBezTo>
                    <a:pt x="411" y="8"/>
                    <a:pt x="341" y="0"/>
                    <a:pt x="27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2" name="Google Shape;2442;p65"/>
            <p:cNvSpPr/>
            <p:nvPr/>
          </p:nvSpPr>
          <p:spPr>
            <a:xfrm>
              <a:off x="1228250" y="4282275"/>
              <a:ext cx="620100" cy="85125"/>
            </a:xfrm>
            <a:custGeom>
              <a:rect b="b" l="l" r="r" t="t"/>
              <a:pathLst>
                <a:path extrusionOk="0" h="3405" w="24804">
                  <a:moveTo>
                    <a:pt x="1" y="0"/>
                  </a:moveTo>
                  <a:lnTo>
                    <a:pt x="1" y="3405"/>
                  </a:lnTo>
                  <a:lnTo>
                    <a:pt x="24803" y="3405"/>
                  </a:lnTo>
                  <a:lnTo>
                    <a:pt x="2480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3" name="Google Shape;2443;p65"/>
            <p:cNvSpPr/>
            <p:nvPr/>
          </p:nvSpPr>
          <p:spPr>
            <a:xfrm>
              <a:off x="1227500" y="4281500"/>
              <a:ext cx="622375" cy="87425"/>
            </a:xfrm>
            <a:custGeom>
              <a:rect b="b" l="l" r="r" t="t"/>
              <a:pathLst>
                <a:path extrusionOk="0" h="3497" w="24895">
                  <a:moveTo>
                    <a:pt x="24803" y="62"/>
                  </a:moveTo>
                  <a:lnTo>
                    <a:pt x="24803" y="3405"/>
                  </a:lnTo>
                  <a:lnTo>
                    <a:pt x="91" y="3405"/>
                  </a:lnTo>
                  <a:lnTo>
                    <a:pt x="91" y="62"/>
                  </a:lnTo>
                  <a:close/>
                  <a:moveTo>
                    <a:pt x="0" y="1"/>
                  </a:moveTo>
                  <a:lnTo>
                    <a:pt x="0" y="3496"/>
                  </a:lnTo>
                  <a:lnTo>
                    <a:pt x="24894" y="3496"/>
                  </a:lnTo>
                  <a:lnTo>
                    <a:pt x="24894" y="1"/>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4" name="Google Shape;2444;p65"/>
            <p:cNvSpPr/>
            <p:nvPr/>
          </p:nvSpPr>
          <p:spPr>
            <a:xfrm>
              <a:off x="1286000" y="4339250"/>
              <a:ext cx="506125" cy="440000"/>
            </a:xfrm>
            <a:custGeom>
              <a:rect b="b" l="l" r="r" t="t"/>
              <a:pathLst>
                <a:path extrusionOk="0" h="17600" w="20245">
                  <a:moveTo>
                    <a:pt x="1" y="1"/>
                  </a:moveTo>
                  <a:lnTo>
                    <a:pt x="3557" y="17600"/>
                  </a:lnTo>
                  <a:lnTo>
                    <a:pt x="16779" y="17600"/>
                  </a:lnTo>
                  <a:lnTo>
                    <a:pt x="20244" y="1126"/>
                  </a:ln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5" name="Google Shape;2445;p65"/>
            <p:cNvSpPr/>
            <p:nvPr/>
          </p:nvSpPr>
          <p:spPr>
            <a:xfrm>
              <a:off x="1286000" y="4738200"/>
              <a:ext cx="506125" cy="65375"/>
            </a:xfrm>
            <a:custGeom>
              <a:rect b="b" l="l" r="r" t="t"/>
              <a:pathLst>
                <a:path extrusionOk="0" h="2615" w="20245">
                  <a:moveTo>
                    <a:pt x="1" y="1"/>
                  </a:moveTo>
                  <a:lnTo>
                    <a:pt x="1916" y="2615"/>
                  </a:lnTo>
                  <a:lnTo>
                    <a:pt x="17965" y="2615"/>
                  </a:lnTo>
                  <a:lnTo>
                    <a:pt x="2024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6" name="Google Shape;2446;p65"/>
            <p:cNvSpPr/>
            <p:nvPr/>
          </p:nvSpPr>
          <p:spPr>
            <a:xfrm>
              <a:off x="1510925" y="3440300"/>
              <a:ext cx="6100" cy="911900"/>
            </a:xfrm>
            <a:custGeom>
              <a:rect b="b" l="l" r="r" t="t"/>
              <a:pathLst>
                <a:path extrusionOk="0" h="36476" w="244">
                  <a:moveTo>
                    <a:pt x="62" y="1"/>
                  </a:moveTo>
                  <a:cubicBezTo>
                    <a:pt x="31" y="1"/>
                    <a:pt x="1" y="8147"/>
                    <a:pt x="31" y="18238"/>
                  </a:cubicBezTo>
                  <a:cubicBezTo>
                    <a:pt x="62" y="28299"/>
                    <a:pt x="122" y="36476"/>
                    <a:pt x="183" y="36476"/>
                  </a:cubicBezTo>
                  <a:cubicBezTo>
                    <a:pt x="214" y="36476"/>
                    <a:pt x="244" y="28299"/>
                    <a:pt x="214" y="18238"/>
                  </a:cubicBezTo>
                  <a:cubicBezTo>
                    <a:pt x="183" y="8147"/>
                    <a:pt x="92" y="1"/>
                    <a:pt x="6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7" name="Google Shape;2447;p65"/>
            <p:cNvSpPr/>
            <p:nvPr/>
          </p:nvSpPr>
          <p:spPr>
            <a:xfrm>
              <a:off x="1594525" y="3841525"/>
              <a:ext cx="59300" cy="483325"/>
            </a:xfrm>
            <a:custGeom>
              <a:rect b="b" l="l" r="r" t="t"/>
              <a:pathLst>
                <a:path extrusionOk="0" h="19333" w="2372">
                  <a:moveTo>
                    <a:pt x="2371" y="1"/>
                  </a:moveTo>
                  <a:cubicBezTo>
                    <a:pt x="2310" y="31"/>
                    <a:pt x="2250" y="92"/>
                    <a:pt x="2219" y="183"/>
                  </a:cubicBezTo>
                  <a:lnTo>
                    <a:pt x="1976" y="700"/>
                  </a:lnTo>
                  <a:cubicBezTo>
                    <a:pt x="1915" y="821"/>
                    <a:pt x="1854" y="943"/>
                    <a:pt x="1794" y="1065"/>
                  </a:cubicBezTo>
                  <a:lnTo>
                    <a:pt x="1611" y="1521"/>
                  </a:lnTo>
                  <a:lnTo>
                    <a:pt x="1399" y="2068"/>
                  </a:lnTo>
                  <a:cubicBezTo>
                    <a:pt x="1338" y="2250"/>
                    <a:pt x="1277" y="2463"/>
                    <a:pt x="1216" y="2676"/>
                  </a:cubicBezTo>
                  <a:cubicBezTo>
                    <a:pt x="912" y="3648"/>
                    <a:pt x="669" y="4682"/>
                    <a:pt x="487" y="5715"/>
                  </a:cubicBezTo>
                  <a:cubicBezTo>
                    <a:pt x="274" y="6961"/>
                    <a:pt x="152" y="8238"/>
                    <a:pt x="92" y="9515"/>
                  </a:cubicBezTo>
                  <a:cubicBezTo>
                    <a:pt x="0" y="11855"/>
                    <a:pt x="92" y="14165"/>
                    <a:pt x="365" y="16475"/>
                  </a:cubicBezTo>
                  <a:cubicBezTo>
                    <a:pt x="456" y="17357"/>
                    <a:pt x="547" y="18086"/>
                    <a:pt x="639" y="18572"/>
                  </a:cubicBezTo>
                  <a:cubicBezTo>
                    <a:pt x="669" y="18816"/>
                    <a:pt x="699" y="18998"/>
                    <a:pt x="730" y="19150"/>
                  </a:cubicBezTo>
                  <a:cubicBezTo>
                    <a:pt x="730" y="19211"/>
                    <a:pt x="730" y="19272"/>
                    <a:pt x="760" y="19332"/>
                  </a:cubicBezTo>
                  <a:cubicBezTo>
                    <a:pt x="760" y="19272"/>
                    <a:pt x="760" y="19211"/>
                    <a:pt x="760" y="19150"/>
                  </a:cubicBezTo>
                  <a:cubicBezTo>
                    <a:pt x="760" y="18998"/>
                    <a:pt x="730" y="18785"/>
                    <a:pt x="699" y="18572"/>
                  </a:cubicBezTo>
                  <a:cubicBezTo>
                    <a:pt x="639" y="18086"/>
                    <a:pt x="578" y="17357"/>
                    <a:pt x="487" y="16475"/>
                  </a:cubicBezTo>
                  <a:cubicBezTo>
                    <a:pt x="274" y="14165"/>
                    <a:pt x="213" y="11855"/>
                    <a:pt x="274" y="9545"/>
                  </a:cubicBezTo>
                  <a:cubicBezTo>
                    <a:pt x="365" y="8268"/>
                    <a:pt x="487" y="6992"/>
                    <a:pt x="669" y="5746"/>
                  </a:cubicBezTo>
                  <a:cubicBezTo>
                    <a:pt x="851" y="4712"/>
                    <a:pt x="1064" y="3679"/>
                    <a:pt x="1368" y="2706"/>
                  </a:cubicBezTo>
                  <a:cubicBezTo>
                    <a:pt x="1429" y="2463"/>
                    <a:pt x="1490" y="2280"/>
                    <a:pt x="1551" y="2098"/>
                  </a:cubicBezTo>
                  <a:lnTo>
                    <a:pt x="1733" y="1551"/>
                  </a:lnTo>
                  <a:cubicBezTo>
                    <a:pt x="1794" y="1399"/>
                    <a:pt x="1854" y="1217"/>
                    <a:pt x="1915" y="1095"/>
                  </a:cubicBezTo>
                  <a:cubicBezTo>
                    <a:pt x="1976" y="943"/>
                    <a:pt x="2006" y="821"/>
                    <a:pt x="2067" y="700"/>
                  </a:cubicBezTo>
                  <a:cubicBezTo>
                    <a:pt x="2158" y="487"/>
                    <a:pt x="2219" y="335"/>
                    <a:pt x="2280" y="183"/>
                  </a:cubicBezTo>
                  <a:cubicBezTo>
                    <a:pt x="2310" y="122"/>
                    <a:pt x="2341" y="62"/>
                    <a:pt x="237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8" name="Google Shape;2448;p65"/>
            <p:cNvSpPr/>
            <p:nvPr/>
          </p:nvSpPr>
          <p:spPr>
            <a:xfrm>
              <a:off x="1556525" y="3676625"/>
              <a:ext cx="81325" cy="677850"/>
            </a:xfrm>
            <a:custGeom>
              <a:rect b="b" l="l" r="r" t="t"/>
              <a:pathLst>
                <a:path extrusionOk="0" h="27114" w="3253">
                  <a:moveTo>
                    <a:pt x="3253" y="1"/>
                  </a:moveTo>
                  <a:lnTo>
                    <a:pt x="3253" y="1"/>
                  </a:lnTo>
                  <a:cubicBezTo>
                    <a:pt x="3192" y="62"/>
                    <a:pt x="3162" y="153"/>
                    <a:pt x="3101" y="244"/>
                  </a:cubicBezTo>
                  <a:lnTo>
                    <a:pt x="2827" y="1004"/>
                  </a:lnTo>
                  <a:cubicBezTo>
                    <a:pt x="2767" y="1156"/>
                    <a:pt x="2675" y="1338"/>
                    <a:pt x="2615" y="1521"/>
                  </a:cubicBezTo>
                  <a:cubicBezTo>
                    <a:pt x="2554" y="1733"/>
                    <a:pt x="2493" y="1946"/>
                    <a:pt x="2402" y="2189"/>
                  </a:cubicBezTo>
                  <a:cubicBezTo>
                    <a:pt x="2250" y="2676"/>
                    <a:pt x="2067" y="3192"/>
                    <a:pt x="1915" y="3800"/>
                  </a:cubicBezTo>
                  <a:lnTo>
                    <a:pt x="1672" y="4743"/>
                  </a:lnTo>
                  <a:cubicBezTo>
                    <a:pt x="1581" y="5077"/>
                    <a:pt x="1490" y="5411"/>
                    <a:pt x="1429" y="5776"/>
                  </a:cubicBezTo>
                  <a:cubicBezTo>
                    <a:pt x="1247" y="6475"/>
                    <a:pt x="1095" y="7265"/>
                    <a:pt x="943" y="8056"/>
                  </a:cubicBezTo>
                  <a:cubicBezTo>
                    <a:pt x="669" y="9697"/>
                    <a:pt x="396" y="11490"/>
                    <a:pt x="244" y="13375"/>
                  </a:cubicBezTo>
                  <a:cubicBezTo>
                    <a:pt x="92" y="15290"/>
                    <a:pt x="1" y="17083"/>
                    <a:pt x="1" y="18725"/>
                  </a:cubicBezTo>
                  <a:cubicBezTo>
                    <a:pt x="1" y="20396"/>
                    <a:pt x="31" y="21855"/>
                    <a:pt x="122" y="23102"/>
                  </a:cubicBezTo>
                  <a:cubicBezTo>
                    <a:pt x="153" y="23740"/>
                    <a:pt x="213" y="24287"/>
                    <a:pt x="244" y="24804"/>
                  </a:cubicBezTo>
                  <a:cubicBezTo>
                    <a:pt x="274" y="25290"/>
                    <a:pt x="335" y="25716"/>
                    <a:pt x="365" y="26050"/>
                  </a:cubicBezTo>
                  <a:cubicBezTo>
                    <a:pt x="426" y="26384"/>
                    <a:pt x="426" y="26658"/>
                    <a:pt x="456" y="26840"/>
                  </a:cubicBezTo>
                  <a:cubicBezTo>
                    <a:pt x="456" y="26931"/>
                    <a:pt x="487" y="27023"/>
                    <a:pt x="517" y="27114"/>
                  </a:cubicBezTo>
                  <a:cubicBezTo>
                    <a:pt x="517" y="27023"/>
                    <a:pt x="517" y="26931"/>
                    <a:pt x="517" y="26840"/>
                  </a:cubicBezTo>
                  <a:cubicBezTo>
                    <a:pt x="487" y="26658"/>
                    <a:pt x="487" y="26384"/>
                    <a:pt x="456" y="26050"/>
                  </a:cubicBezTo>
                  <a:cubicBezTo>
                    <a:pt x="426" y="25716"/>
                    <a:pt x="396" y="25290"/>
                    <a:pt x="365" y="24773"/>
                  </a:cubicBezTo>
                  <a:cubicBezTo>
                    <a:pt x="335" y="24287"/>
                    <a:pt x="274" y="23740"/>
                    <a:pt x="274" y="23102"/>
                  </a:cubicBezTo>
                  <a:cubicBezTo>
                    <a:pt x="183" y="21855"/>
                    <a:pt x="153" y="20396"/>
                    <a:pt x="183" y="18725"/>
                  </a:cubicBezTo>
                  <a:cubicBezTo>
                    <a:pt x="213" y="17083"/>
                    <a:pt x="274" y="15260"/>
                    <a:pt x="426" y="13405"/>
                  </a:cubicBezTo>
                  <a:cubicBezTo>
                    <a:pt x="608" y="11521"/>
                    <a:pt x="821" y="9697"/>
                    <a:pt x="1095" y="8086"/>
                  </a:cubicBezTo>
                  <a:cubicBezTo>
                    <a:pt x="1277" y="7296"/>
                    <a:pt x="1399" y="6536"/>
                    <a:pt x="1581" y="5806"/>
                  </a:cubicBezTo>
                  <a:cubicBezTo>
                    <a:pt x="1642" y="5472"/>
                    <a:pt x="1733" y="5107"/>
                    <a:pt x="1794" y="4773"/>
                  </a:cubicBezTo>
                  <a:lnTo>
                    <a:pt x="2037" y="3831"/>
                  </a:lnTo>
                  <a:cubicBezTo>
                    <a:pt x="2189" y="3223"/>
                    <a:pt x="2371" y="2706"/>
                    <a:pt x="2523" y="2220"/>
                  </a:cubicBezTo>
                  <a:cubicBezTo>
                    <a:pt x="2584" y="1977"/>
                    <a:pt x="2645" y="1764"/>
                    <a:pt x="2706" y="1551"/>
                  </a:cubicBezTo>
                  <a:lnTo>
                    <a:pt x="2919" y="1004"/>
                  </a:lnTo>
                  <a:cubicBezTo>
                    <a:pt x="3010" y="700"/>
                    <a:pt x="3101" y="457"/>
                    <a:pt x="3162" y="244"/>
                  </a:cubicBezTo>
                  <a:cubicBezTo>
                    <a:pt x="3192" y="153"/>
                    <a:pt x="3222" y="92"/>
                    <a:pt x="325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9" name="Google Shape;2449;p65"/>
            <p:cNvSpPr/>
            <p:nvPr/>
          </p:nvSpPr>
          <p:spPr>
            <a:xfrm>
              <a:off x="1358950" y="3468425"/>
              <a:ext cx="117800" cy="919500"/>
            </a:xfrm>
            <a:custGeom>
              <a:rect b="b" l="l" r="r" t="t"/>
              <a:pathLst>
                <a:path extrusionOk="0" h="36780" w="4712">
                  <a:moveTo>
                    <a:pt x="1" y="1"/>
                  </a:moveTo>
                  <a:cubicBezTo>
                    <a:pt x="1" y="31"/>
                    <a:pt x="1" y="61"/>
                    <a:pt x="1" y="92"/>
                  </a:cubicBezTo>
                  <a:cubicBezTo>
                    <a:pt x="31" y="153"/>
                    <a:pt x="31" y="244"/>
                    <a:pt x="61" y="365"/>
                  </a:cubicBezTo>
                  <a:cubicBezTo>
                    <a:pt x="122" y="608"/>
                    <a:pt x="213" y="943"/>
                    <a:pt x="335" y="1399"/>
                  </a:cubicBezTo>
                  <a:cubicBezTo>
                    <a:pt x="426" y="1855"/>
                    <a:pt x="548" y="2432"/>
                    <a:pt x="700" y="3071"/>
                  </a:cubicBezTo>
                  <a:cubicBezTo>
                    <a:pt x="852" y="3709"/>
                    <a:pt x="1034" y="4469"/>
                    <a:pt x="1186" y="5289"/>
                  </a:cubicBezTo>
                  <a:cubicBezTo>
                    <a:pt x="1338" y="6110"/>
                    <a:pt x="1520" y="7022"/>
                    <a:pt x="1733" y="7995"/>
                  </a:cubicBezTo>
                  <a:cubicBezTo>
                    <a:pt x="1916" y="8967"/>
                    <a:pt x="2098" y="10001"/>
                    <a:pt x="2280" y="11095"/>
                  </a:cubicBezTo>
                  <a:cubicBezTo>
                    <a:pt x="2615" y="13283"/>
                    <a:pt x="2949" y="15715"/>
                    <a:pt x="3253" y="18268"/>
                  </a:cubicBezTo>
                  <a:cubicBezTo>
                    <a:pt x="3800" y="23375"/>
                    <a:pt x="4134" y="27995"/>
                    <a:pt x="4347" y="31338"/>
                  </a:cubicBezTo>
                  <a:cubicBezTo>
                    <a:pt x="4438" y="33010"/>
                    <a:pt x="4530" y="34378"/>
                    <a:pt x="4590" y="35320"/>
                  </a:cubicBezTo>
                  <a:cubicBezTo>
                    <a:pt x="4621" y="35776"/>
                    <a:pt x="4651" y="36141"/>
                    <a:pt x="4651" y="36414"/>
                  </a:cubicBezTo>
                  <a:cubicBezTo>
                    <a:pt x="4682" y="36536"/>
                    <a:pt x="4682" y="36627"/>
                    <a:pt x="4682" y="36688"/>
                  </a:cubicBezTo>
                  <a:cubicBezTo>
                    <a:pt x="4682" y="36718"/>
                    <a:pt x="4682" y="36749"/>
                    <a:pt x="4682" y="36779"/>
                  </a:cubicBezTo>
                  <a:cubicBezTo>
                    <a:pt x="4712" y="36749"/>
                    <a:pt x="4712" y="36718"/>
                    <a:pt x="4712" y="36688"/>
                  </a:cubicBezTo>
                  <a:lnTo>
                    <a:pt x="4712" y="36414"/>
                  </a:lnTo>
                  <a:cubicBezTo>
                    <a:pt x="4712" y="36141"/>
                    <a:pt x="4682" y="35776"/>
                    <a:pt x="4682" y="35320"/>
                  </a:cubicBezTo>
                  <a:cubicBezTo>
                    <a:pt x="4651" y="34378"/>
                    <a:pt x="4590" y="33041"/>
                    <a:pt x="4499" y="31338"/>
                  </a:cubicBezTo>
                  <a:cubicBezTo>
                    <a:pt x="4317" y="27995"/>
                    <a:pt x="4013" y="23344"/>
                    <a:pt x="3466" y="18238"/>
                  </a:cubicBezTo>
                  <a:cubicBezTo>
                    <a:pt x="3162" y="15685"/>
                    <a:pt x="2827" y="13253"/>
                    <a:pt x="2463" y="11065"/>
                  </a:cubicBezTo>
                  <a:cubicBezTo>
                    <a:pt x="2280" y="9970"/>
                    <a:pt x="2068" y="8937"/>
                    <a:pt x="1916" y="7964"/>
                  </a:cubicBezTo>
                  <a:cubicBezTo>
                    <a:pt x="1733" y="6992"/>
                    <a:pt x="1520" y="6080"/>
                    <a:pt x="1338" y="5259"/>
                  </a:cubicBezTo>
                  <a:cubicBezTo>
                    <a:pt x="1186" y="4438"/>
                    <a:pt x="1004" y="3709"/>
                    <a:pt x="821" y="3040"/>
                  </a:cubicBezTo>
                  <a:cubicBezTo>
                    <a:pt x="669" y="2402"/>
                    <a:pt x="517" y="1824"/>
                    <a:pt x="396" y="1399"/>
                  </a:cubicBezTo>
                  <a:cubicBezTo>
                    <a:pt x="274" y="943"/>
                    <a:pt x="183" y="608"/>
                    <a:pt x="122" y="335"/>
                  </a:cubicBezTo>
                  <a:lnTo>
                    <a:pt x="31" y="92"/>
                  </a:lnTo>
                  <a:cubicBezTo>
                    <a:pt x="31" y="31"/>
                    <a:pt x="31" y="1"/>
                    <a:pt x="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0" name="Google Shape;2450;p65"/>
            <p:cNvSpPr/>
            <p:nvPr/>
          </p:nvSpPr>
          <p:spPr>
            <a:xfrm>
              <a:off x="1309550" y="3487425"/>
              <a:ext cx="297150" cy="533075"/>
            </a:xfrm>
            <a:custGeom>
              <a:rect b="b" l="l" r="r" t="t"/>
              <a:pathLst>
                <a:path extrusionOk="0" h="21323" w="11886">
                  <a:moveTo>
                    <a:pt x="5594" y="0"/>
                  </a:moveTo>
                  <a:cubicBezTo>
                    <a:pt x="4408" y="61"/>
                    <a:pt x="3314" y="669"/>
                    <a:pt x="2645" y="1611"/>
                  </a:cubicBezTo>
                  <a:cubicBezTo>
                    <a:pt x="1977" y="2584"/>
                    <a:pt x="1490" y="3648"/>
                    <a:pt x="1217" y="4773"/>
                  </a:cubicBezTo>
                  <a:cubicBezTo>
                    <a:pt x="426" y="7508"/>
                    <a:pt x="1" y="10365"/>
                    <a:pt x="335" y="13162"/>
                  </a:cubicBezTo>
                  <a:cubicBezTo>
                    <a:pt x="670" y="15989"/>
                    <a:pt x="1794" y="18755"/>
                    <a:pt x="3831" y="20761"/>
                  </a:cubicBezTo>
                  <a:cubicBezTo>
                    <a:pt x="4127" y="21030"/>
                    <a:pt x="4495" y="21323"/>
                    <a:pt x="4892" y="21323"/>
                  </a:cubicBezTo>
                  <a:cubicBezTo>
                    <a:pt x="4943" y="21323"/>
                    <a:pt x="4995" y="21318"/>
                    <a:pt x="5047" y="21308"/>
                  </a:cubicBezTo>
                  <a:cubicBezTo>
                    <a:pt x="5290" y="21217"/>
                    <a:pt x="5503" y="21095"/>
                    <a:pt x="5685" y="20913"/>
                  </a:cubicBezTo>
                  <a:cubicBezTo>
                    <a:pt x="9667" y="17265"/>
                    <a:pt x="11886" y="12037"/>
                    <a:pt x="11764" y="6627"/>
                  </a:cubicBezTo>
                  <a:cubicBezTo>
                    <a:pt x="11734" y="5532"/>
                    <a:pt x="11612" y="4438"/>
                    <a:pt x="11004" y="3526"/>
                  </a:cubicBezTo>
                  <a:cubicBezTo>
                    <a:pt x="10514" y="2778"/>
                    <a:pt x="9433" y="1987"/>
                    <a:pt x="8504" y="1987"/>
                  </a:cubicBezTo>
                  <a:cubicBezTo>
                    <a:pt x="8339" y="1987"/>
                    <a:pt x="8177" y="2012"/>
                    <a:pt x="8025" y="2067"/>
                  </a:cubicBezTo>
                  <a:cubicBezTo>
                    <a:pt x="7904" y="912"/>
                    <a:pt x="6749" y="31"/>
                    <a:pt x="559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1" name="Google Shape;2451;p65"/>
            <p:cNvSpPr/>
            <p:nvPr/>
          </p:nvSpPr>
          <p:spPr>
            <a:xfrm>
              <a:off x="1135550" y="3201700"/>
              <a:ext cx="158075" cy="183175"/>
            </a:xfrm>
            <a:custGeom>
              <a:rect b="b" l="l" r="r" t="t"/>
              <a:pathLst>
                <a:path extrusionOk="0" h="7327" w="6323">
                  <a:moveTo>
                    <a:pt x="973" y="1"/>
                  </a:moveTo>
                  <a:lnTo>
                    <a:pt x="0" y="578"/>
                  </a:lnTo>
                  <a:lnTo>
                    <a:pt x="4317" y="7174"/>
                  </a:lnTo>
                  <a:cubicBezTo>
                    <a:pt x="4347" y="7265"/>
                    <a:pt x="4438" y="7326"/>
                    <a:pt x="4499" y="7326"/>
                  </a:cubicBezTo>
                  <a:cubicBezTo>
                    <a:pt x="4590" y="7326"/>
                    <a:pt x="4651" y="7235"/>
                    <a:pt x="4681" y="7174"/>
                  </a:cubicBezTo>
                  <a:lnTo>
                    <a:pt x="6323" y="4226"/>
                  </a:lnTo>
                  <a:lnTo>
                    <a:pt x="973" y="1"/>
                  </a:lnTo>
                  <a:close/>
                </a:path>
              </a:pathLst>
            </a:custGeom>
            <a:solidFill>
              <a:srgbClr val="FF72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2" name="Google Shape;2452;p65"/>
            <p:cNvSpPr/>
            <p:nvPr/>
          </p:nvSpPr>
          <p:spPr>
            <a:xfrm>
              <a:off x="1135550" y="3201700"/>
              <a:ext cx="158075" cy="183175"/>
            </a:xfrm>
            <a:custGeom>
              <a:rect b="b" l="l" r="r" t="t"/>
              <a:pathLst>
                <a:path extrusionOk="0" h="7327" w="6323">
                  <a:moveTo>
                    <a:pt x="973" y="1"/>
                  </a:moveTo>
                  <a:lnTo>
                    <a:pt x="0" y="578"/>
                  </a:lnTo>
                  <a:lnTo>
                    <a:pt x="4317" y="7174"/>
                  </a:lnTo>
                  <a:cubicBezTo>
                    <a:pt x="4347" y="7265"/>
                    <a:pt x="4438" y="7326"/>
                    <a:pt x="4499" y="7326"/>
                  </a:cubicBezTo>
                  <a:cubicBezTo>
                    <a:pt x="4590" y="7326"/>
                    <a:pt x="4651" y="7235"/>
                    <a:pt x="4681" y="7174"/>
                  </a:cubicBezTo>
                  <a:lnTo>
                    <a:pt x="6323" y="4226"/>
                  </a:lnTo>
                  <a:lnTo>
                    <a:pt x="97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3" name="Google Shape;2453;p65"/>
            <p:cNvSpPr/>
            <p:nvPr/>
          </p:nvSpPr>
          <p:spPr>
            <a:xfrm>
              <a:off x="1133275" y="3121425"/>
              <a:ext cx="419475" cy="318900"/>
            </a:xfrm>
            <a:custGeom>
              <a:rect b="b" l="l" r="r" t="t"/>
              <a:pathLst>
                <a:path extrusionOk="0" h="12756" w="16779">
                  <a:moveTo>
                    <a:pt x="7580" y="1"/>
                  </a:moveTo>
                  <a:cubicBezTo>
                    <a:pt x="4830" y="1"/>
                    <a:pt x="2226" y="1112"/>
                    <a:pt x="304" y="3090"/>
                  </a:cubicBezTo>
                  <a:cubicBezTo>
                    <a:pt x="152" y="3272"/>
                    <a:pt x="0" y="3485"/>
                    <a:pt x="61" y="3698"/>
                  </a:cubicBezTo>
                  <a:cubicBezTo>
                    <a:pt x="122" y="3850"/>
                    <a:pt x="243" y="4002"/>
                    <a:pt x="426" y="4063"/>
                  </a:cubicBezTo>
                  <a:lnTo>
                    <a:pt x="15168" y="12756"/>
                  </a:lnTo>
                  <a:cubicBezTo>
                    <a:pt x="16779" y="10355"/>
                    <a:pt x="16748" y="6981"/>
                    <a:pt x="15320" y="4428"/>
                  </a:cubicBezTo>
                  <a:cubicBezTo>
                    <a:pt x="13830" y="1874"/>
                    <a:pt x="11155" y="233"/>
                    <a:pt x="8207" y="20"/>
                  </a:cubicBezTo>
                  <a:cubicBezTo>
                    <a:pt x="7997" y="7"/>
                    <a:pt x="7789" y="1"/>
                    <a:pt x="758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4" name="Google Shape;2454;p65"/>
            <p:cNvSpPr/>
            <p:nvPr/>
          </p:nvSpPr>
          <p:spPr>
            <a:xfrm>
              <a:off x="1197850" y="3152125"/>
              <a:ext cx="318425" cy="289725"/>
            </a:xfrm>
            <a:custGeom>
              <a:rect b="b" l="l" r="r" t="t"/>
              <a:pathLst>
                <a:path extrusionOk="0" h="11589" w="12737">
                  <a:moveTo>
                    <a:pt x="1088" y="0"/>
                  </a:moveTo>
                  <a:cubicBezTo>
                    <a:pt x="969" y="0"/>
                    <a:pt x="850" y="3"/>
                    <a:pt x="730" y="8"/>
                  </a:cubicBezTo>
                  <a:cubicBezTo>
                    <a:pt x="487" y="8"/>
                    <a:pt x="305" y="38"/>
                    <a:pt x="183" y="38"/>
                  </a:cubicBezTo>
                  <a:lnTo>
                    <a:pt x="1" y="38"/>
                  </a:lnTo>
                  <a:cubicBezTo>
                    <a:pt x="1" y="69"/>
                    <a:pt x="244" y="69"/>
                    <a:pt x="761" y="69"/>
                  </a:cubicBezTo>
                  <a:cubicBezTo>
                    <a:pt x="1429" y="69"/>
                    <a:pt x="2128" y="130"/>
                    <a:pt x="2767" y="282"/>
                  </a:cubicBezTo>
                  <a:cubicBezTo>
                    <a:pt x="7296" y="1072"/>
                    <a:pt x="10974" y="4415"/>
                    <a:pt x="12220" y="8823"/>
                  </a:cubicBezTo>
                  <a:cubicBezTo>
                    <a:pt x="12433" y="9461"/>
                    <a:pt x="12554" y="10130"/>
                    <a:pt x="12645" y="10829"/>
                  </a:cubicBezTo>
                  <a:cubicBezTo>
                    <a:pt x="12706" y="11315"/>
                    <a:pt x="12737" y="11589"/>
                    <a:pt x="12737" y="11589"/>
                  </a:cubicBezTo>
                  <a:cubicBezTo>
                    <a:pt x="12737" y="11498"/>
                    <a:pt x="12737" y="11437"/>
                    <a:pt x="12737" y="11376"/>
                  </a:cubicBezTo>
                  <a:cubicBezTo>
                    <a:pt x="12737" y="11254"/>
                    <a:pt x="12737" y="11072"/>
                    <a:pt x="12706" y="10829"/>
                  </a:cubicBezTo>
                  <a:cubicBezTo>
                    <a:pt x="12645" y="10130"/>
                    <a:pt x="12524" y="9461"/>
                    <a:pt x="12341" y="8792"/>
                  </a:cubicBezTo>
                  <a:cubicBezTo>
                    <a:pt x="11399" y="5358"/>
                    <a:pt x="8968" y="2500"/>
                    <a:pt x="5715" y="1041"/>
                  </a:cubicBezTo>
                  <a:cubicBezTo>
                    <a:pt x="4773" y="616"/>
                    <a:pt x="3800" y="342"/>
                    <a:pt x="2797" y="160"/>
                  </a:cubicBezTo>
                  <a:cubicBezTo>
                    <a:pt x="2218" y="59"/>
                    <a:pt x="1660" y="0"/>
                    <a:pt x="108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5" name="Google Shape;2455;p65"/>
            <p:cNvSpPr/>
            <p:nvPr/>
          </p:nvSpPr>
          <p:spPr>
            <a:xfrm>
              <a:off x="1329325" y="3289850"/>
              <a:ext cx="133000" cy="42575"/>
            </a:xfrm>
            <a:custGeom>
              <a:rect b="b" l="l" r="r" t="t"/>
              <a:pathLst>
                <a:path extrusionOk="0" h="1703" w="5320">
                  <a:moveTo>
                    <a:pt x="5319" y="1"/>
                  </a:moveTo>
                  <a:lnTo>
                    <a:pt x="5319" y="1"/>
                  </a:lnTo>
                  <a:cubicBezTo>
                    <a:pt x="5046" y="61"/>
                    <a:pt x="4772" y="122"/>
                    <a:pt x="4529" y="244"/>
                  </a:cubicBezTo>
                  <a:lnTo>
                    <a:pt x="2645" y="852"/>
                  </a:lnTo>
                  <a:lnTo>
                    <a:pt x="760" y="1429"/>
                  </a:lnTo>
                  <a:cubicBezTo>
                    <a:pt x="517" y="1490"/>
                    <a:pt x="243" y="1581"/>
                    <a:pt x="0" y="1703"/>
                  </a:cubicBezTo>
                  <a:cubicBezTo>
                    <a:pt x="274" y="1672"/>
                    <a:pt x="547" y="1642"/>
                    <a:pt x="821" y="1551"/>
                  </a:cubicBezTo>
                  <a:cubicBezTo>
                    <a:pt x="1307" y="1429"/>
                    <a:pt x="1976" y="1247"/>
                    <a:pt x="2705" y="1004"/>
                  </a:cubicBezTo>
                  <a:cubicBezTo>
                    <a:pt x="3435" y="760"/>
                    <a:pt x="4104" y="548"/>
                    <a:pt x="4560" y="365"/>
                  </a:cubicBezTo>
                  <a:cubicBezTo>
                    <a:pt x="4833" y="274"/>
                    <a:pt x="5107" y="153"/>
                    <a:pt x="531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6" name="Google Shape;2456;p65"/>
            <p:cNvSpPr/>
            <p:nvPr/>
          </p:nvSpPr>
          <p:spPr>
            <a:xfrm>
              <a:off x="1403800" y="3134075"/>
              <a:ext cx="6100" cy="82850"/>
            </a:xfrm>
            <a:custGeom>
              <a:rect b="b" l="l" r="r" t="t"/>
              <a:pathLst>
                <a:path extrusionOk="0" h="3314" w="244">
                  <a:moveTo>
                    <a:pt x="30" y="0"/>
                  </a:moveTo>
                  <a:cubicBezTo>
                    <a:pt x="0" y="548"/>
                    <a:pt x="0" y="1095"/>
                    <a:pt x="30" y="1672"/>
                  </a:cubicBezTo>
                  <a:cubicBezTo>
                    <a:pt x="30" y="2219"/>
                    <a:pt x="61" y="2766"/>
                    <a:pt x="122" y="3314"/>
                  </a:cubicBezTo>
                  <a:cubicBezTo>
                    <a:pt x="213" y="2766"/>
                    <a:pt x="243" y="2219"/>
                    <a:pt x="213" y="1642"/>
                  </a:cubicBezTo>
                  <a:cubicBezTo>
                    <a:pt x="213" y="1095"/>
                    <a:pt x="152" y="548"/>
                    <a:pt x="3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7" name="Google Shape;2457;p65"/>
            <p:cNvSpPr/>
            <p:nvPr/>
          </p:nvSpPr>
          <p:spPr>
            <a:xfrm>
              <a:off x="1140875" y="3173600"/>
              <a:ext cx="187700" cy="44850"/>
            </a:xfrm>
            <a:custGeom>
              <a:rect b="b" l="l" r="r" t="t"/>
              <a:pathLst>
                <a:path extrusionOk="0" h="1794" w="7508">
                  <a:moveTo>
                    <a:pt x="7508" y="0"/>
                  </a:moveTo>
                  <a:cubicBezTo>
                    <a:pt x="7143" y="0"/>
                    <a:pt x="6748" y="61"/>
                    <a:pt x="6383" y="152"/>
                  </a:cubicBezTo>
                  <a:cubicBezTo>
                    <a:pt x="5714" y="274"/>
                    <a:pt x="4772" y="456"/>
                    <a:pt x="3708" y="699"/>
                  </a:cubicBezTo>
                  <a:cubicBezTo>
                    <a:pt x="2675" y="942"/>
                    <a:pt x="1733" y="1216"/>
                    <a:pt x="1064" y="1429"/>
                  </a:cubicBezTo>
                  <a:cubicBezTo>
                    <a:pt x="699" y="1520"/>
                    <a:pt x="334" y="1641"/>
                    <a:pt x="0" y="1793"/>
                  </a:cubicBezTo>
                  <a:cubicBezTo>
                    <a:pt x="365" y="1733"/>
                    <a:pt x="730" y="1641"/>
                    <a:pt x="1094" y="1550"/>
                  </a:cubicBezTo>
                  <a:cubicBezTo>
                    <a:pt x="1793" y="1368"/>
                    <a:pt x="2705" y="1125"/>
                    <a:pt x="3739" y="882"/>
                  </a:cubicBezTo>
                  <a:cubicBezTo>
                    <a:pt x="4772" y="638"/>
                    <a:pt x="5714" y="426"/>
                    <a:pt x="6414" y="274"/>
                  </a:cubicBezTo>
                  <a:cubicBezTo>
                    <a:pt x="6778" y="182"/>
                    <a:pt x="7143" y="91"/>
                    <a:pt x="750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8" name="Google Shape;2458;p65"/>
            <p:cNvSpPr/>
            <p:nvPr/>
          </p:nvSpPr>
          <p:spPr>
            <a:xfrm>
              <a:off x="914425" y="3442525"/>
              <a:ext cx="446825" cy="364325"/>
            </a:xfrm>
            <a:custGeom>
              <a:rect b="b" l="l" r="r" t="t"/>
              <a:pathLst>
                <a:path extrusionOk="0" h="14573" w="17873">
                  <a:moveTo>
                    <a:pt x="13233" y="0"/>
                  </a:moveTo>
                  <a:cubicBezTo>
                    <a:pt x="13129" y="0"/>
                    <a:pt x="13024" y="1"/>
                    <a:pt x="12918" y="3"/>
                  </a:cubicBezTo>
                  <a:cubicBezTo>
                    <a:pt x="11338" y="125"/>
                    <a:pt x="9788" y="520"/>
                    <a:pt x="8329" y="1189"/>
                  </a:cubicBezTo>
                  <a:cubicBezTo>
                    <a:pt x="5836" y="2283"/>
                    <a:pt x="3496" y="3894"/>
                    <a:pt x="2006" y="6143"/>
                  </a:cubicBezTo>
                  <a:cubicBezTo>
                    <a:pt x="547" y="8423"/>
                    <a:pt x="0" y="11432"/>
                    <a:pt x="1125" y="13924"/>
                  </a:cubicBezTo>
                  <a:cubicBezTo>
                    <a:pt x="1216" y="14167"/>
                    <a:pt x="1398" y="14380"/>
                    <a:pt x="1642" y="14532"/>
                  </a:cubicBezTo>
                  <a:cubicBezTo>
                    <a:pt x="1755" y="14557"/>
                    <a:pt x="1868" y="14572"/>
                    <a:pt x="1981" y="14572"/>
                  </a:cubicBezTo>
                  <a:cubicBezTo>
                    <a:pt x="2142" y="14572"/>
                    <a:pt x="2302" y="14543"/>
                    <a:pt x="2462" y="14471"/>
                  </a:cubicBezTo>
                  <a:cubicBezTo>
                    <a:pt x="5289" y="13529"/>
                    <a:pt x="8146" y="12617"/>
                    <a:pt x="10730" y="11158"/>
                  </a:cubicBezTo>
                  <a:cubicBezTo>
                    <a:pt x="13344" y="9730"/>
                    <a:pt x="15715" y="7724"/>
                    <a:pt x="17113" y="5079"/>
                  </a:cubicBezTo>
                  <a:cubicBezTo>
                    <a:pt x="17447" y="4471"/>
                    <a:pt x="17690" y="3803"/>
                    <a:pt x="17782" y="3103"/>
                  </a:cubicBezTo>
                  <a:cubicBezTo>
                    <a:pt x="17873" y="2374"/>
                    <a:pt x="17630" y="1644"/>
                    <a:pt x="17143" y="1128"/>
                  </a:cubicBezTo>
                  <a:lnTo>
                    <a:pt x="17143" y="1097"/>
                  </a:lnTo>
                  <a:cubicBezTo>
                    <a:pt x="15951" y="217"/>
                    <a:pt x="14705" y="0"/>
                    <a:pt x="1323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9" name="Google Shape;2459;p65"/>
            <p:cNvSpPr/>
            <p:nvPr/>
          </p:nvSpPr>
          <p:spPr>
            <a:xfrm>
              <a:off x="952400" y="3463100"/>
              <a:ext cx="390625" cy="343500"/>
            </a:xfrm>
            <a:custGeom>
              <a:rect b="b" l="l" r="r" t="t"/>
              <a:pathLst>
                <a:path extrusionOk="0" h="13740" w="15625">
                  <a:moveTo>
                    <a:pt x="15624" y="1"/>
                  </a:moveTo>
                  <a:cubicBezTo>
                    <a:pt x="15564" y="1"/>
                    <a:pt x="15503" y="1"/>
                    <a:pt x="15442" y="31"/>
                  </a:cubicBezTo>
                  <a:lnTo>
                    <a:pt x="14834" y="183"/>
                  </a:lnTo>
                  <a:lnTo>
                    <a:pt x="14409" y="335"/>
                  </a:lnTo>
                  <a:cubicBezTo>
                    <a:pt x="14257" y="366"/>
                    <a:pt x="14074" y="426"/>
                    <a:pt x="13892" y="518"/>
                  </a:cubicBezTo>
                  <a:cubicBezTo>
                    <a:pt x="13527" y="639"/>
                    <a:pt x="13102" y="791"/>
                    <a:pt x="12676" y="973"/>
                  </a:cubicBezTo>
                  <a:lnTo>
                    <a:pt x="11977" y="1277"/>
                  </a:lnTo>
                  <a:cubicBezTo>
                    <a:pt x="11703" y="1399"/>
                    <a:pt x="11460" y="1551"/>
                    <a:pt x="11217" y="1673"/>
                  </a:cubicBezTo>
                  <a:cubicBezTo>
                    <a:pt x="10700" y="1916"/>
                    <a:pt x="10153" y="2250"/>
                    <a:pt x="9606" y="2554"/>
                  </a:cubicBezTo>
                  <a:cubicBezTo>
                    <a:pt x="8421" y="3284"/>
                    <a:pt x="7266" y="4135"/>
                    <a:pt x="6232" y="5046"/>
                  </a:cubicBezTo>
                  <a:cubicBezTo>
                    <a:pt x="5168" y="5989"/>
                    <a:pt x="4196" y="6992"/>
                    <a:pt x="3314" y="8086"/>
                  </a:cubicBezTo>
                  <a:cubicBezTo>
                    <a:pt x="2919" y="8603"/>
                    <a:pt x="2554" y="9089"/>
                    <a:pt x="2220" y="9575"/>
                  </a:cubicBezTo>
                  <a:cubicBezTo>
                    <a:pt x="2068" y="9819"/>
                    <a:pt x="1885" y="10031"/>
                    <a:pt x="1764" y="10244"/>
                  </a:cubicBezTo>
                  <a:cubicBezTo>
                    <a:pt x="1642" y="10487"/>
                    <a:pt x="1521" y="10700"/>
                    <a:pt x="1399" y="10913"/>
                  </a:cubicBezTo>
                  <a:cubicBezTo>
                    <a:pt x="1126" y="11308"/>
                    <a:pt x="943" y="11733"/>
                    <a:pt x="761" y="12068"/>
                  </a:cubicBezTo>
                  <a:cubicBezTo>
                    <a:pt x="670" y="12250"/>
                    <a:pt x="578" y="12402"/>
                    <a:pt x="518" y="12554"/>
                  </a:cubicBezTo>
                  <a:cubicBezTo>
                    <a:pt x="457" y="12706"/>
                    <a:pt x="396" y="12828"/>
                    <a:pt x="335" y="12980"/>
                  </a:cubicBezTo>
                  <a:lnTo>
                    <a:pt x="92" y="13557"/>
                  </a:lnTo>
                  <a:cubicBezTo>
                    <a:pt x="62" y="13618"/>
                    <a:pt x="31" y="13679"/>
                    <a:pt x="1" y="13740"/>
                  </a:cubicBezTo>
                  <a:cubicBezTo>
                    <a:pt x="62" y="13679"/>
                    <a:pt x="92" y="13618"/>
                    <a:pt x="123" y="13557"/>
                  </a:cubicBezTo>
                  <a:lnTo>
                    <a:pt x="396" y="13010"/>
                  </a:lnTo>
                  <a:cubicBezTo>
                    <a:pt x="457" y="12858"/>
                    <a:pt x="518" y="12737"/>
                    <a:pt x="578" y="12585"/>
                  </a:cubicBezTo>
                  <a:cubicBezTo>
                    <a:pt x="670" y="12433"/>
                    <a:pt x="761" y="12281"/>
                    <a:pt x="852" y="12129"/>
                  </a:cubicBezTo>
                  <a:cubicBezTo>
                    <a:pt x="1034" y="11794"/>
                    <a:pt x="1247" y="11399"/>
                    <a:pt x="1490" y="10974"/>
                  </a:cubicBezTo>
                  <a:lnTo>
                    <a:pt x="1885" y="10335"/>
                  </a:lnTo>
                  <a:cubicBezTo>
                    <a:pt x="2037" y="10123"/>
                    <a:pt x="2189" y="9879"/>
                    <a:pt x="2341" y="9667"/>
                  </a:cubicBezTo>
                  <a:cubicBezTo>
                    <a:pt x="2676" y="9180"/>
                    <a:pt x="3071" y="8694"/>
                    <a:pt x="3436" y="8208"/>
                  </a:cubicBezTo>
                  <a:cubicBezTo>
                    <a:pt x="5199" y="6019"/>
                    <a:pt x="7326" y="4165"/>
                    <a:pt x="9697" y="2706"/>
                  </a:cubicBezTo>
                  <a:cubicBezTo>
                    <a:pt x="10244" y="2372"/>
                    <a:pt x="10761" y="2068"/>
                    <a:pt x="11278" y="1825"/>
                  </a:cubicBezTo>
                  <a:cubicBezTo>
                    <a:pt x="11521" y="1673"/>
                    <a:pt x="11764" y="1551"/>
                    <a:pt x="12007" y="1429"/>
                  </a:cubicBezTo>
                  <a:lnTo>
                    <a:pt x="12706" y="1125"/>
                  </a:lnTo>
                  <a:cubicBezTo>
                    <a:pt x="13162" y="913"/>
                    <a:pt x="13557" y="761"/>
                    <a:pt x="13922" y="609"/>
                  </a:cubicBezTo>
                  <a:cubicBezTo>
                    <a:pt x="14074" y="548"/>
                    <a:pt x="14257" y="487"/>
                    <a:pt x="14409" y="426"/>
                  </a:cubicBezTo>
                  <a:lnTo>
                    <a:pt x="14834" y="274"/>
                  </a:lnTo>
                  <a:lnTo>
                    <a:pt x="15442" y="62"/>
                  </a:lnTo>
                  <a:cubicBezTo>
                    <a:pt x="15503" y="62"/>
                    <a:pt x="15564" y="31"/>
                    <a:pt x="1562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0" name="Google Shape;2460;p65"/>
            <p:cNvSpPr/>
            <p:nvPr/>
          </p:nvSpPr>
          <p:spPr>
            <a:xfrm>
              <a:off x="940250" y="3596850"/>
              <a:ext cx="155050" cy="45625"/>
            </a:xfrm>
            <a:custGeom>
              <a:rect b="b" l="l" r="r" t="t"/>
              <a:pathLst>
                <a:path extrusionOk="0" h="1825" w="6202">
                  <a:moveTo>
                    <a:pt x="6201" y="0"/>
                  </a:moveTo>
                  <a:lnTo>
                    <a:pt x="6201" y="0"/>
                  </a:lnTo>
                  <a:cubicBezTo>
                    <a:pt x="5138" y="213"/>
                    <a:pt x="4104" y="487"/>
                    <a:pt x="3071" y="821"/>
                  </a:cubicBezTo>
                  <a:cubicBezTo>
                    <a:pt x="2037" y="1095"/>
                    <a:pt x="1004" y="1429"/>
                    <a:pt x="1" y="1824"/>
                  </a:cubicBezTo>
                  <a:cubicBezTo>
                    <a:pt x="1034" y="1611"/>
                    <a:pt x="2098" y="1338"/>
                    <a:pt x="3131" y="1003"/>
                  </a:cubicBezTo>
                  <a:cubicBezTo>
                    <a:pt x="4165" y="730"/>
                    <a:pt x="5198" y="396"/>
                    <a:pt x="620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1" name="Google Shape;2461;p65"/>
            <p:cNvSpPr/>
            <p:nvPr/>
          </p:nvSpPr>
          <p:spPr>
            <a:xfrm>
              <a:off x="1090700" y="3602925"/>
              <a:ext cx="6875" cy="164150"/>
            </a:xfrm>
            <a:custGeom>
              <a:rect b="b" l="l" r="r" t="t"/>
              <a:pathLst>
                <a:path extrusionOk="0" h="6566" w="275">
                  <a:moveTo>
                    <a:pt x="244" y="1"/>
                  </a:moveTo>
                  <a:cubicBezTo>
                    <a:pt x="153" y="305"/>
                    <a:pt x="123" y="639"/>
                    <a:pt x="123" y="943"/>
                  </a:cubicBezTo>
                  <a:cubicBezTo>
                    <a:pt x="62" y="1551"/>
                    <a:pt x="1" y="2371"/>
                    <a:pt x="1" y="3283"/>
                  </a:cubicBezTo>
                  <a:lnTo>
                    <a:pt x="1" y="5593"/>
                  </a:lnTo>
                  <a:cubicBezTo>
                    <a:pt x="1" y="5897"/>
                    <a:pt x="1" y="6232"/>
                    <a:pt x="62" y="6566"/>
                  </a:cubicBezTo>
                  <a:cubicBezTo>
                    <a:pt x="92" y="6232"/>
                    <a:pt x="123" y="5897"/>
                    <a:pt x="123" y="5593"/>
                  </a:cubicBezTo>
                  <a:cubicBezTo>
                    <a:pt x="123" y="4955"/>
                    <a:pt x="153" y="4165"/>
                    <a:pt x="153" y="3283"/>
                  </a:cubicBezTo>
                  <a:cubicBezTo>
                    <a:pt x="183" y="2402"/>
                    <a:pt x="214" y="1612"/>
                    <a:pt x="244" y="943"/>
                  </a:cubicBezTo>
                  <a:cubicBezTo>
                    <a:pt x="275" y="639"/>
                    <a:pt x="275" y="305"/>
                    <a:pt x="24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2" name="Google Shape;2462;p65"/>
            <p:cNvSpPr/>
            <p:nvPr/>
          </p:nvSpPr>
          <p:spPr>
            <a:xfrm>
              <a:off x="1223700" y="3506425"/>
              <a:ext cx="15975" cy="186200"/>
            </a:xfrm>
            <a:custGeom>
              <a:rect b="b" l="l" r="r" t="t"/>
              <a:pathLst>
                <a:path extrusionOk="0" h="7448" w="639">
                  <a:moveTo>
                    <a:pt x="61" y="0"/>
                  </a:moveTo>
                  <a:cubicBezTo>
                    <a:pt x="0" y="0"/>
                    <a:pt x="91" y="1672"/>
                    <a:pt x="243" y="3739"/>
                  </a:cubicBezTo>
                  <a:cubicBezTo>
                    <a:pt x="365" y="5775"/>
                    <a:pt x="517" y="7447"/>
                    <a:pt x="578" y="7447"/>
                  </a:cubicBezTo>
                  <a:cubicBezTo>
                    <a:pt x="639" y="7447"/>
                    <a:pt x="547" y="5775"/>
                    <a:pt x="395" y="3709"/>
                  </a:cubicBezTo>
                  <a:cubicBezTo>
                    <a:pt x="274" y="1642"/>
                    <a:pt x="122" y="0"/>
                    <a:pt x="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3" name="Google Shape;2463;p65"/>
            <p:cNvSpPr/>
            <p:nvPr/>
          </p:nvSpPr>
          <p:spPr>
            <a:xfrm>
              <a:off x="1056525" y="3500775"/>
              <a:ext cx="168725" cy="7700"/>
            </a:xfrm>
            <a:custGeom>
              <a:rect b="b" l="l" r="r" t="t"/>
              <a:pathLst>
                <a:path extrusionOk="0" h="308" w="6749">
                  <a:moveTo>
                    <a:pt x="709" y="1"/>
                  </a:moveTo>
                  <a:cubicBezTo>
                    <a:pt x="473" y="1"/>
                    <a:pt x="237" y="22"/>
                    <a:pt x="0" y="44"/>
                  </a:cubicBezTo>
                  <a:cubicBezTo>
                    <a:pt x="335" y="105"/>
                    <a:pt x="669" y="135"/>
                    <a:pt x="973" y="135"/>
                  </a:cubicBezTo>
                  <a:cubicBezTo>
                    <a:pt x="1611" y="166"/>
                    <a:pt x="2432" y="226"/>
                    <a:pt x="3374" y="257"/>
                  </a:cubicBezTo>
                  <a:cubicBezTo>
                    <a:pt x="4286" y="287"/>
                    <a:pt x="5137" y="287"/>
                    <a:pt x="5745" y="287"/>
                  </a:cubicBezTo>
                  <a:cubicBezTo>
                    <a:pt x="5883" y="300"/>
                    <a:pt x="6022" y="307"/>
                    <a:pt x="6160" y="307"/>
                  </a:cubicBezTo>
                  <a:cubicBezTo>
                    <a:pt x="6356" y="307"/>
                    <a:pt x="6552" y="292"/>
                    <a:pt x="6748" y="257"/>
                  </a:cubicBezTo>
                  <a:cubicBezTo>
                    <a:pt x="6414" y="196"/>
                    <a:pt x="6079" y="166"/>
                    <a:pt x="5745" y="166"/>
                  </a:cubicBezTo>
                  <a:cubicBezTo>
                    <a:pt x="5137" y="135"/>
                    <a:pt x="4316" y="105"/>
                    <a:pt x="3374" y="74"/>
                  </a:cubicBezTo>
                  <a:cubicBezTo>
                    <a:pt x="2432" y="44"/>
                    <a:pt x="1611" y="14"/>
                    <a:pt x="1003" y="14"/>
                  </a:cubicBezTo>
                  <a:cubicBezTo>
                    <a:pt x="905" y="5"/>
                    <a:pt x="807" y="1"/>
                    <a:pt x="70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4" name="Google Shape;2464;p65"/>
            <p:cNvSpPr/>
            <p:nvPr/>
          </p:nvSpPr>
          <p:spPr>
            <a:xfrm>
              <a:off x="1418975" y="3539100"/>
              <a:ext cx="89700" cy="487100"/>
            </a:xfrm>
            <a:custGeom>
              <a:rect b="b" l="l" r="r" t="t"/>
              <a:pathLst>
                <a:path extrusionOk="0" h="19484" w="3588">
                  <a:moveTo>
                    <a:pt x="3588" y="0"/>
                  </a:moveTo>
                  <a:lnTo>
                    <a:pt x="3588" y="0"/>
                  </a:lnTo>
                  <a:cubicBezTo>
                    <a:pt x="3527" y="61"/>
                    <a:pt x="3496" y="122"/>
                    <a:pt x="3496" y="183"/>
                  </a:cubicBezTo>
                  <a:cubicBezTo>
                    <a:pt x="3436" y="335"/>
                    <a:pt x="3344" y="487"/>
                    <a:pt x="3253" y="699"/>
                  </a:cubicBezTo>
                  <a:cubicBezTo>
                    <a:pt x="3040" y="1186"/>
                    <a:pt x="2797" y="1854"/>
                    <a:pt x="2493" y="2706"/>
                  </a:cubicBezTo>
                  <a:cubicBezTo>
                    <a:pt x="2220" y="3557"/>
                    <a:pt x="1885" y="4590"/>
                    <a:pt x="1582" y="5745"/>
                  </a:cubicBezTo>
                  <a:cubicBezTo>
                    <a:pt x="1278" y="6931"/>
                    <a:pt x="974" y="8207"/>
                    <a:pt x="730" y="9545"/>
                  </a:cubicBezTo>
                  <a:cubicBezTo>
                    <a:pt x="518" y="10912"/>
                    <a:pt x="335" y="12219"/>
                    <a:pt x="214" y="13405"/>
                  </a:cubicBezTo>
                  <a:cubicBezTo>
                    <a:pt x="123" y="14590"/>
                    <a:pt x="62" y="15654"/>
                    <a:pt x="31" y="16566"/>
                  </a:cubicBezTo>
                  <a:cubicBezTo>
                    <a:pt x="1" y="17447"/>
                    <a:pt x="31" y="18177"/>
                    <a:pt x="31" y="18694"/>
                  </a:cubicBezTo>
                  <a:cubicBezTo>
                    <a:pt x="62" y="18937"/>
                    <a:pt x="62" y="19119"/>
                    <a:pt x="62" y="19271"/>
                  </a:cubicBezTo>
                  <a:cubicBezTo>
                    <a:pt x="62" y="19332"/>
                    <a:pt x="62" y="19393"/>
                    <a:pt x="92" y="19484"/>
                  </a:cubicBezTo>
                  <a:cubicBezTo>
                    <a:pt x="92" y="19393"/>
                    <a:pt x="92" y="19332"/>
                    <a:pt x="92" y="19271"/>
                  </a:cubicBezTo>
                  <a:lnTo>
                    <a:pt x="92" y="18694"/>
                  </a:lnTo>
                  <a:cubicBezTo>
                    <a:pt x="92" y="18177"/>
                    <a:pt x="123" y="17447"/>
                    <a:pt x="153" y="16536"/>
                  </a:cubicBezTo>
                  <a:cubicBezTo>
                    <a:pt x="183" y="15654"/>
                    <a:pt x="244" y="14560"/>
                    <a:pt x="366" y="13405"/>
                  </a:cubicBezTo>
                  <a:cubicBezTo>
                    <a:pt x="487" y="12250"/>
                    <a:pt x="670" y="10943"/>
                    <a:pt x="913" y="9575"/>
                  </a:cubicBezTo>
                  <a:cubicBezTo>
                    <a:pt x="1156" y="8238"/>
                    <a:pt x="1430" y="6931"/>
                    <a:pt x="1733" y="5806"/>
                  </a:cubicBezTo>
                  <a:cubicBezTo>
                    <a:pt x="2037" y="4651"/>
                    <a:pt x="2341" y="3648"/>
                    <a:pt x="2615" y="2766"/>
                  </a:cubicBezTo>
                  <a:cubicBezTo>
                    <a:pt x="2889" y="1885"/>
                    <a:pt x="3132" y="1216"/>
                    <a:pt x="3314" y="760"/>
                  </a:cubicBezTo>
                  <a:lnTo>
                    <a:pt x="3527" y="183"/>
                  </a:lnTo>
                  <a:cubicBezTo>
                    <a:pt x="3557" y="122"/>
                    <a:pt x="3557" y="61"/>
                    <a:pt x="358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5" name="Google Shape;2465;p65"/>
            <p:cNvSpPr/>
            <p:nvPr/>
          </p:nvSpPr>
          <p:spPr>
            <a:xfrm>
              <a:off x="1328550" y="3773900"/>
              <a:ext cx="111725" cy="98050"/>
            </a:xfrm>
            <a:custGeom>
              <a:rect b="b" l="l" r="r" t="t"/>
              <a:pathLst>
                <a:path extrusionOk="0" h="3922" w="4469">
                  <a:moveTo>
                    <a:pt x="4469" y="1"/>
                  </a:moveTo>
                  <a:lnTo>
                    <a:pt x="4469" y="1"/>
                  </a:lnTo>
                  <a:cubicBezTo>
                    <a:pt x="4226" y="183"/>
                    <a:pt x="4013" y="365"/>
                    <a:pt x="3800" y="578"/>
                  </a:cubicBezTo>
                  <a:lnTo>
                    <a:pt x="2250" y="1946"/>
                  </a:lnTo>
                  <a:lnTo>
                    <a:pt x="639" y="3344"/>
                  </a:lnTo>
                  <a:cubicBezTo>
                    <a:pt x="426" y="3496"/>
                    <a:pt x="214" y="3709"/>
                    <a:pt x="1" y="3922"/>
                  </a:cubicBezTo>
                  <a:cubicBezTo>
                    <a:pt x="274" y="3800"/>
                    <a:pt x="518" y="3618"/>
                    <a:pt x="730" y="3435"/>
                  </a:cubicBezTo>
                  <a:cubicBezTo>
                    <a:pt x="1156" y="3101"/>
                    <a:pt x="1733" y="2645"/>
                    <a:pt x="2341" y="2098"/>
                  </a:cubicBezTo>
                  <a:cubicBezTo>
                    <a:pt x="2980" y="1551"/>
                    <a:pt x="3527" y="1034"/>
                    <a:pt x="3891" y="669"/>
                  </a:cubicBezTo>
                  <a:cubicBezTo>
                    <a:pt x="4104" y="457"/>
                    <a:pt x="4317" y="244"/>
                    <a:pt x="446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6" name="Google Shape;2466;p65"/>
            <p:cNvSpPr/>
            <p:nvPr/>
          </p:nvSpPr>
          <p:spPr>
            <a:xfrm>
              <a:off x="1453175" y="3718425"/>
              <a:ext cx="104125" cy="149725"/>
            </a:xfrm>
            <a:custGeom>
              <a:rect b="b" l="l" r="r" t="t"/>
              <a:pathLst>
                <a:path extrusionOk="0" h="5989" w="4165">
                  <a:moveTo>
                    <a:pt x="1" y="1"/>
                  </a:moveTo>
                  <a:lnTo>
                    <a:pt x="1" y="1"/>
                  </a:lnTo>
                  <a:cubicBezTo>
                    <a:pt x="183" y="305"/>
                    <a:pt x="365" y="609"/>
                    <a:pt x="578" y="882"/>
                  </a:cubicBezTo>
                  <a:lnTo>
                    <a:pt x="2068" y="3010"/>
                  </a:lnTo>
                  <a:lnTo>
                    <a:pt x="3527" y="5138"/>
                  </a:lnTo>
                  <a:cubicBezTo>
                    <a:pt x="3739" y="5442"/>
                    <a:pt x="3922" y="5715"/>
                    <a:pt x="4165" y="5989"/>
                  </a:cubicBezTo>
                  <a:cubicBezTo>
                    <a:pt x="4013" y="5654"/>
                    <a:pt x="3831" y="5350"/>
                    <a:pt x="3618" y="5046"/>
                  </a:cubicBezTo>
                  <a:cubicBezTo>
                    <a:pt x="3283" y="4499"/>
                    <a:pt x="2767" y="3739"/>
                    <a:pt x="2220" y="2888"/>
                  </a:cubicBezTo>
                  <a:cubicBezTo>
                    <a:pt x="1642" y="2068"/>
                    <a:pt x="1095" y="1338"/>
                    <a:pt x="700" y="821"/>
                  </a:cubicBezTo>
                  <a:cubicBezTo>
                    <a:pt x="487" y="517"/>
                    <a:pt x="244" y="244"/>
                    <a:pt x="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7" name="Google Shape;2467;p65"/>
            <p:cNvSpPr/>
            <p:nvPr/>
          </p:nvSpPr>
          <p:spPr>
            <a:xfrm>
              <a:off x="1320200" y="3572525"/>
              <a:ext cx="176325" cy="113275"/>
            </a:xfrm>
            <a:custGeom>
              <a:rect b="b" l="l" r="r" t="t"/>
              <a:pathLst>
                <a:path extrusionOk="0" h="4531" w="7053">
                  <a:moveTo>
                    <a:pt x="7050" y="0"/>
                  </a:moveTo>
                  <a:cubicBezTo>
                    <a:pt x="6973" y="0"/>
                    <a:pt x="5382" y="962"/>
                    <a:pt x="3496" y="2189"/>
                  </a:cubicBezTo>
                  <a:cubicBezTo>
                    <a:pt x="1551" y="3435"/>
                    <a:pt x="0" y="4469"/>
                    <a:pt x="31" y="4530"/>
                  </a:cubicBezTo>
                  <a:cubicBezTo>
                    <a:pt x="31" y="4530"/>
                    <a:pt x="31" y="4530"/>
                    <a:pt x="32" y="4530"/>
                  </a:cubicBezTo>
                  <a:cubicBezTo>
                    <a:pt x="80" y="4530"/>
                    <a:pt x="1671" y="3568"/>
                    <a:pt x="3587" y="2341"/>
                  </a:cubicBezTo>
                  <a:cubicBezTo>
                    <a:pt x="5533" y="1095"/>
                    <a:pt x="7052" y="31"/>
                    <a:pt x="7052" y="1"/>
                  </a:cubicBezTo>
                  <a:cubicBezTo>
                    <a:pt x="7052" y="0"/>
                    <a:pt x="7051" y="0"/>
                    <a:pt x="705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8" name="Google Shape;2468;p65"/>
            <p:cNvSpPr/>
            <p:nvPr/>
          </p:nvSpPr>
          <p:spPr>
            <a:xfrm>
              <a:off x="1491925" y="3579375"/>
              <a:ext cx="114025" cy="111725"/>
            </a:xfrm>
            <a:custGeom>
              <a:rect b="b" l="l" r="r" t="t"/>
              <a:pathLst>
                <a:path extrusionOk="0" h="4469" w="4561">
                  <a:moveTo>
                    <a:pt x="1" y="0"/>
                  </a:moveTo>
                  <a:lnTo>
                    <a:pt x="1" y="0"/>
                  </a:lnTo>
                  <a:cubicBezTo>
                    <a:pt x="700" y="791"/>
                    <a:pt x="1430" y="1550"/>
                    <a:pt x="2220" y="2280"/>
                  </a:cubicBezTo>
                  <a:cubicBezTo>
                    <a:pt x="2949" y="3040"/>
                    <a:pt x="3740" y="3769"/>
                    <a:pt x="4560" y="4468"/>
                  </a:cubicBezTo>
                  <a:cubicBezTo>
                    <a:pt x="3861" y="3648"/>
                    <a:pt x="3132" y="2888"/>
                    <a:pt x="2341" y="2189"/>
                  </a:cubicBezTo>
                  <a:cubicBezTo>
                    <a:pt x="1612" y="1399"/>
                    <a:pt x="822" y="669"/>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9" name="Google Shape;2469;p65"/>
            <p:cNvSpPr/>
            <p:nvPr/>
          </p:nvSpPr>
          <p:spPr>
            <a:xfrm>
              <a:off x="1633275" y="3444450"/>
              <a:ext cx="488625" cy="243600"/>
            </a:xfrm>
            <a:custGeom>
              <a:rect b="b" l="l" r="r" t="t"/>
              <a:pathLst>
                <a:path extrusionOk="0" h="9744" w="19545">
                  <a:moveTo>
                    <a:pt x="8537" y="1"/>
                  </a:moveTo>
                  <a:cubicBezTo>
                    <a:pt x="6887" y="1"/>
                    <a:pt x="5263" y="398"/>
                    <a:pt x="3922" y="1324"/>
                  </a:cubicBezTo>
                  <a:cubicBezTo>
                    <a:pt x="1368" y="3087"/>
                    <a:pt x="426" y="6674"/>
                    <a:pt x="1" y="9744"/>
                  </a:cubicBezTo>
                  <a:lnTo>
                    <a:pt x="1308" y="9653"/>
                  </a:lnTo>
                  <a:cubicBezTo>
                    <a:pt x="2250" y="9561"/>
                    <a:pt x="3192" y="9288"/>
                    <a:pt x="4013" y="8802"/>
                  </a:cubicBezTo>
                  <a:cubicBezTo>
                    <a:pt x="4408" y="8589"/>
                    <a:pt x="4833" y="8376"/>
                    <a:pt x="5259" y="8194"/>
                  </a:cubicBezTo>
                  <a:cubicBezTo>
                    <a:pt x="6900" y="7525"/>
                    <a:pt x="8754" y="7647"/>
                    <a:pt x="10517" y="7555"/>
                  </a:cubicBezTo>
                  <a:cubicBezTo>
                    <a:pt x="13405" y="7403"/>
                    <a:pt x="16262" y="6674"/>
                    <a:pt x="18876" y="5428"/>
                  </a:cubicBezTo>
                  <a:cubicBezTo>
                    <a:pt x="19028" y="5337"/>
                    <a:pt x="19180" y="5245"/>
                    <a:pt x="19271" y="5093"/>
                  </a:cubicBezTo>
                  <a:cubicBezTo>
                    <a:pt x="19545" y="4577"/>
                    <a:pt x="19028" y="4151"/>
                    <a:pt x="18572" y="3878"/>
                  </a:cubicBezTo>
                  <a:cubicBezTo>
                    <a:pt x="16353" y="2479"/>
                    <a:pt x="14043" y="1081"/>
                    <a:pt x="11520" y="412"/>
                  </a:cubicBezTo>
                  <a:cubicBezTo>
                    <a:pt x="10555" y="148"/>
                    <a:pt x="9541" y="1"/>
                    <a:pt x="853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0" name="Google Shape;2470;p65"/>
            <p:cNvSpPr/>
            <p:nvPr/>
          </p:nvSpPr>
          <p:spPr>
            <a:xfrm>
              <a:off x="1634025" y="3475925"/>
              <a:ext cx="481050" cy="213650"/>
            </a:xfrm>
            <a:custGeom>
              <a:rect b="b" l="l" r="r" t="t"/>
              <a:pathLst>
                <a:path extrusionOk="0" h="8546" w="19242">
                  <a:moveTo>
                    <a:pt x="9184" y="0"/>
                  </a:moveTo>
                  <a:cubicBezTo>
                    <a:pt x="8698" y="0"/>
                    <a:pt x="8210" y="31"/>
                    <a:pt x="7721" y="96"/>
                  </a:cubicBezTo>
                  <a:cubicBezTo>
                    <a:pt x="6110" y="278"/>
                    <a:pt x="4621" y="916"/>
                    <a:pt x="3375" y="1980"/>
                  </a:cubicBezTo>
                  <a:cubicBezTo>
                    <a:pt x="2433" y="2892"/>
                    <a:pt x="1673" y="3956"/>
                    <a:pt x="1156" y="5172"/>
                  </a:cubicBezTo>
                  <a:cubicBezTo>
                    <a:pt x="822" y="5962"/>
                    <a:pt x="518" y="6783"/>
                    <a:pt x="244" y="7603"/>
                  </a:cubicBezTo>
                  <a:cubicBezTo>
                    <a:pt x="183" y="7907"/>
                    <a:pt x="92" y="8120"/>
                    <a:pt x="62" y="8302"/>
                  </a:cubicBezTo>
                  <a:cubicBezTo>
                    <a:pt x="31" y="8363"/>
                    <a:pt x="1" y="8454"/>
                    <a:pt x="1" y="8546"/>
                  </a:cubicBezTo>
                  <a:cubicBezTo>
                    <a:pt x="31" y="8454"/>
                    <a:pt x="62" y="8394"/>
                    <a:pt x="92" y="8302"/>
                  </a:cubicBezTo>
                  <a:lnTo>
                    <a:pt x="335" y="7634"/>
                  </a:lnTo>
                  <a:cubicBezTo>
                    <a:pt x="518" y="7056"/>
                    <a:pt x="822" y="6205"/>
                    <a:pt x="1278" y="5202"/>
                  </a:cubicBezTo>
                  <a:cubicBezTo>
                    <a:pt x="1794" y="4017"/>
                    <a:pt x="2554" y="2953"/>
                    <a:pt x="3496" y="2102"/>
                  </a:cubicBezTo>
                  <a:cubicBezTo>
                    <a:pt x="4712" y="1068"/>
                    <a:pt x="6202" y="430"/>
                    <a:pt x="7782" y="248"/>
                  </a:cubicBezTo>
                  <a:cubicBezTo>
                    <a:pt x="8240" y="194"/>
                    <a:pt x="8701" y="166"/>
                    <a:pt x="9163" y="166"/>
                  </a:cubicBezTo>
                  <a:cubicBezTo>
                    <a:pt x="10262" y="166"/>
                    <a:pt x="11362" y="322"/>
                    <a:pt x="12433" y="643"/>
                  </a:cubicBezTo>
                  <a:cubicBezTo>
                    <a:pt x="13679" y="977"/>
                    <a:pt x="14895" y="1463"/>
                    <a:pt x="16050" y="2041"/>
                  </a:cubicBezTo>
                  <a:cubicBezTo>
                    <a:pt x="17053" y="2497"/>
                    <a:pt x="17843" y="2922"/>
                    <a:pt x="18390" y="3226"/>
                  </a:cubicBezTo>
                  <a:lnTo>
                    <a:pt x="19029" y="3561"/>
                  </a:lnTo>
                  <a:cubicBezTo>
                    <a:pt x="19089" y="3591"/>
                    <a:pt x="19150" y="3622"/>
                    <a:pt x="19241" y="3652"/>
                  </a:cubicBezTo>
                  <a:cubicBezTo>
                    <a:pt x="19181" y="3591"/>
                    <a:pt x="19089" y="3530"/>
                    <a:pt x="19029" y="3500"/>
                  </a:cubicBezTo>
                  <a:lnTo>
                    <a:pt x="18390" y="3135"/>
                  </a:lnTo>
                  <a:cubicBezTo>
                    <a:pt x="17874" y="2831"/>
                    <a:pt x="17083" y="2406"/>
                    <a:pt x="16080" y="1889"/>
                  </a:cubicBezTo>
                  <a:cubicBezTo>
                    <a:pt x="14925" y="1312"/>
                    <a:pt x="13709" y="825"/>
                    <a:pt x="12463" y="460"/>
                  </a:cubicBezTo>
                  <a:cubicBezTo>
                    <a:pt x="11404" y="164"/>
                    <a:pt x="10301" y="0"/>
                    <a:pt x="918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1" name="Google Shape;2471;p65"/>
            <p:cNvSpPr/>
            <p:nvPr/>
          </p:nvSpPr>
          <p:spPr>
            <a:xfrm>
              <a:off x="1842250" y="3481275"/>
              <a:ext cx="193800" cy="129300"/>
            </a:xfrm>
            <a:custGeom>
              <a:rect b="b" l="l" r="r" t="t"/>
              <a:pathLst>
                <a:path extrusionOk="0" h="5172" w="7752">
                  <a:moveTo>
                    <a:pt x="34" y="1"/>
                  </a:moveTo>
                  <a:cubicBezTo>
                    <a:pt x="32" y="1"/>
                    <a:pt x="31" y="2"/>
                    <a:pt x="31" y="3"/>
                  </a:cubicBezTo>
                  <a:cubicBezTo>
                    <a:pt x="0" y="34"/>
                    <a:pt x="1702" y="1219"/>
                    <a:pt x="3830" y="2648"/>
                  </a:cubicBezTo>
                  <a:cubicBezTo>
                    <a:pt x="5930" y="4057"/>
                    <a:pt x="7645" y="5171"/>
                    <a:pt x="7719" y="5171"/>
                  </a:cubicBezTo>
                  <a:cubicBezTo>
                    <a:pt x="7720" y="5171"/>
                    <a:pt x="7720" y="5171"/>
                    <a:pt x="7721" y="5171"/>
                  </a:cubicBezTo>
                  <a:cubicBezTo>
                    <a:pt x="7751" y="5140"/>
                    <a:pt x="6019" y="3924"/>
                    <a:pt x="3921" y="2496"/>
                  </a:cubicBezTo>
                  <a:cubicBezTo>
                    <a:pt x="1849" y="1104"/>
                    <a:pt x="122" y="1"/>
                    <a:pt x="3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2" name="Google Shape;2472;p65"/>
            <p:cNvSpPr/>
            <p:nvPr/>
          </p:nvSpPr>
          <p:spPr>
            <a:xfrm>
              <a:off x="1924325" y="3476775"/>
              <a:ext cx="69175" cy="7425"/>
            </a:xfrm>
            <a:custGeom>
              <a:rect b="b" l="l" r="r" t="t"/>
              <a:pathLst>
                <a:path extrusionOk="0" h="297" w="2767">
                  <a:moveTo>
                    <a:pt x="2766" y="1"/>
                  </a:moveTo>
                  <a:cubicBezTo>
                    <a:pt x="2310" y="1"/>
                    <a:pt x="1824" y="31"/>
                    <a:pt x="1398" y="92"/>
                  </a:cubicBezTo>
                  <a:cubicBezTo>
                    <a:pt x="912" y="122"/>
                    <a:pt x="456" y="153"/>
                    <a:pt x="0" y="244"/>
                  </a:cubicBezTo>
                  <a:cubicBezTo>
                    <a:pt x="275" y="280"/>
                    <a:pt x="550" y="297"/>
                    <a:pt x="823" y="297"/>
                  </a:cubicBezTo>
                  <a:cubicBezTo>
                    <a:pt x="1487" y="297"/>
                    <a:pt x="2142" y="195"/>
                    <a:pt x="27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3" name="Google Shape;2473;p65"/>
            <p:cNvSpPr/>
            <p:nvPr/>
          </p:nvSpPr>
          <p:spPr>
            <a:xfrm>
              <a:off x="1765500" y="3441825"/>
              <a:ext cx="32700" cy="54750"/>
            </a:xfrm>
            <a:custGeom>
              <a:rect b="b" l="l" r="r" t="t"/>
              <a:pathLst>
                <a:path extrusionOk="0" h="2190" w="1308">
                  <a:moveTo>
                    <a:pt x="1307" y="1"/>
                  </a:moveTo>
                  <a:lnTo>
                    <a:pt x="1307" y="1"/>
                  </a:lnTo>
                  <a:cubicBezTo>
                    <a:pt x="1003" y="305"/>
                    <a:pt x="760" y="669"/>
                    <a:pt x="578" y="1065"/>
                  </a:cubicBezTo>
                  <a:cubicBezTo>
                    <a:pt x="335" y="1399"/>
                    <a:pt x="152" y="1794"/>
                    <a:pt x="0" y="2189"/>
                  </a:cubicBezTo>
                  <a:cubicBezTo>
                    <a:pt x="547" y="1520"/>
                    <a:pt x="973" y="791"/>
                    <a:pt x="130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4" name="Google Shape;2474;p65"/>
            <p:cNvSpPr/>
            <p:nvPr/>
          </p:nvSpPr>
          <p:spPr>
            <a:xfrm>
              <a:off x="1704700" y="3542125"/>
              <a:ext cx="132250" cy="94250"/>
            </a:xfrm>
            <a:custGeom>
              <a:rect b="b" l="l" r="r" t="t"/>
              <a:pathLst>
                <a:path extrusionOk="0" h="3770" w="5290">
                  <a:moveTo>
                    <a:pt x="1" y="1"/>
                  </a:moveTo>
                  <a:cubicBezTo>
                    <a:pt x="244" y="244"/>
                    <a:pt x="457" y="457"/>
                    <a:pt x="730" y="639"/>
                  </a:cubicBezTo>
                  <a:cubicBezTo>
                    <a:pt x="1186" y="1004"/>
                    <a:pt x="1855" y="1490"/>
                    <a:pt x="2554" y="2037"/>
                  </a:cubicBezTo>
                  <a:cubicBezTo>
                    <a:pt x="3283" y="2554"/>
                    <a:pt x="3952" y="3010"/>
                    <a:pt x="4469" y="3314"/>
                  </a:cubicBezTo>
                  <a:cubicBezTo>
                    <a:pt x="4712" y="3496"/>
                    <a:pt x="4986" y="3648"/>
                    <a:pt x="5290" y="3770"/>
                  </a:cubicBezTo>
                  <a:cubicBezTo>
                    <a:pt x="5046" y="3557"/>
                    <a:pt x="4803" y="3375"/>
                    <a:pt x="4530" y="3192"/>
                  </a:cubicBezTo>
                  <a:cubicBezTo>
                    <a:pt x="4043" y="2858"/>
                    <a:pt x="3375" y="2402"/>
                    <a:pt x="2676" y="1885"/>
                  </a:cubicBezTo>
                  <a:lnTo>
                    <a:pt x="821" y="548"/>
                  </a:lnTo>
                  <a:cubicBezTo>
                    <a:pt x="548" y="335"/>
                    <a:pt x="305" y="153"/>
                    <a:pt x="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5" name="Google Shape;2475;p65"/>
            <p:cNvSpPr/>
            <p:nvPr/>
          </p:nvSpPr>
          <p:spPr>
            <a:xfrm>
              <a:off x="1599850" y="3814725"/>
              <a:ext cx="360975" cy="409825"/>
            </a:xfrm>
            <a:custGeom>
              <a:rect b="b" l="l" r="r" t="t"/>
              <a:pathLst>
                <a:path extrusionOk="0" h="16393" w="14439">
                  <a:moveTo>
                    <a:pt x="4464" y="1"/>
                  </a:moveTo>
                  <a:cubicBezTo>
                    <a:pt x="3950" y="1"/>
                    <a:pt x="3498" y="118"/>
                    <a:pt x="3283" y="586"/>
                  </a:cubicBezTo>
                  <a:cubicBezTo>
                    <a:pt x="3140" y="549"/>
                    <a:pt x="2994" y="531"/>
                    <a:pt x="2847" y="531"/>
                  </a:cubicBezTo>
                  <a:cubicBezTo>
                    <a:pt x="1682" y="531"/>
                    <a:pt x="459" y="1641"/>
                    <a:pt x="243" y="2775"/>
                  </a:cubicBezTo>
                  <a:cubicBezTo>
                    <a:pt x="0" y="4082"/>
                    <a:pt x="456" y="5389"/>
                    <a:pt x="1034" y="6574"/>
                  </a:cubicBezTo>
                  <a:cubicBezTo>
                    <a:pt x="2249" y="9249"/>
                    <a:pt x="4043" y="11590"/>
                    <a:pt x="6292" y="13444"/>
                  </a:cubicBezTo>
                  <a:cubicBezTo>
                    <a:pt x="8541" y="15298"/>
                    <a:pt x="11368" y="16362"/>
                    <a:pt x="14316" y="16392"/>
                  </a:cubicBezTo>
                  <a:cubicBezTo>
                    <a:pt x="13769" y="13900"/>
                    <a:pt x="14438" y="11286"/>
                    <a:pt x="14134" y="8763"/>
                  </a:cubicBezTo>
                  <a:cubicBezTo>
                    <a:pt x="13587" y="4173"/>
                    <a:pt x="9939" y="556"/>
                    <a:pt x="5350" y="70"/>
                  </a:cubicBezTo>
                  <a:cubicBezTo>
                    <a:pt x="5056" y="37"/>
                    <a:pt x="4751" y="1"/>
                    <a:pt x="446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6" name="Google Shape;2476;p65"/>
            <p:cNvSpPr/>
            <p:nvPr/>
          </p:nvSpPr>
          <p:spPr>
            <a:xfrm>
              <a:off x="1681900" y="3829375"/>
              <a:ext cx="275875" cy="395175"/>
            </a:xfrm>
            <a:custGeom>
              <a:rect b="b" l="l" r="r" t="t"/>
              <a:pathLst>
                <a:path extrusionOk="0" h="15807" w="11035">
                  <a:moveTo>
                    <a:pt x="1" y="0"/>
                  </a:moveTo>
                  <a:lnTo>
                    <a:pt x="1" y="0"/>
                  </a:lnTo>
                  <a:cubicBezTo>
                    <a:pt x="1" y="0"/>
                    <a:pt x="8" y="19"/>
                    <a:pt x="22" y="56"/>
                  </a:cubicBezTo>
                  <a:lnTo>
                    <a:pt x="22" y="56"/>
                  </a:lnTo>
                  <a:cubicBezTo>
                    <a:pt x="16" y="37"/>
                    <a:pt x="10" y="19"/>
                    <a:pt x="1" y="0"/>
                  </a:cubicBezTo>
                  <a:close/>
                  <a:moveTo>
                    <a:pt x="22" y="56"/>
                  </a:moveTo>
                  <a:cubicBezTo>
                    <a:pt x="34" y="98"/>
                    <a:pt x="40" y="140"/>
                    <a:pt x="62" y="183"/>
                  </a:cubicBezTo>
                  <a:cubicBezTo>
                    <a:pt x="92" y="304"/>
                    <a:pt x="153" y="487"/>
                    <a:pt x="214" y="730"/>
                  </a:cubicBezTo>
                  <a:cubicBezTo>
                    <a:pt x="457" y="1399"/>
                    <a:pt x="791" y="2007"/>
                    <a:pt x="1186" y="2584"/>
                  </a:cubicBezTo>
                  <a:cubicBezTo>
                    <a:pt x="1794" y="3435"/>
                    <a:pt x="2463" y="4256"/>
                    <a:pt x="3192" y="4985"/>
                  </a:cubicBezTo>
                  <a:cubicBezTo>
                    <a:pt x="3983" y="5836"/>
                    <a:pt x="4925" y="6718"/>
                    <a:pt x="5806" y="7721"/>
                  </a:cubicBezTo>
                  <a:cubicBezTo>
                    <a:pt x="6202" y="8207"/>
                    <a:pt x="6597" y="8754"/>
                    <a:pt x="6931" y="9301"/>
                  </a:cubicBezTo>
                  <a:cubicBezTo>
                    <a:pt x="7265" y="9818"/>
                    <a:pt x="7539" y="10365"/>
                    <a:pt x="7782" y="10912"/>
                  </a:cubicBezTo>
                  <a:cubicBezTo>
                    <a:pt x="8025" y="11460"/>
                    <a:pt x="8238" y="11946"/>
                    <a:pt x="8451" y="12432"/>
                  </a:cubicBezTo>
                  <a:cubicBezTo>
                    <a:pt x="8694" y="12919"/>
                    <a:pt x="8907" y="13344"/>
                    <a:pt x="9120" y="13739"/>
                  </a:cubicBezTo>
                  <a:cubicBezTo>
                    <a:pt x="9393" y="14378"/>
                    <a:pt x="9819" y="14955"/>
                    <a:pt x="10366" y="15411"/>
                  </a:cubicBezTo>
                  <a:cubicBezTo>
                    <a:pt x="10518" y="15533"/>
                    <a:pt x="10670" y="15624"/>
                    <a:pt x="10852" y="15715"/>
                  </a:cubicBezTo>
                  <a:cubicBezTo>
                    <a:pt x="10883" y="15776"/>
                    <a:pt x="10943" y="15776"/>
                    <a:pt x="11034" y="15806"/>
                  </a:cubicBezTo>
                  <a:cubicBezTo>
                    <a:pt x="11034" y="15806"/>
                    <a:pt x="10791" y="15685"/>
                    <a:pt x="10427" y="15350"/>
                  </a:cubicBezTo>
                  <a:cubicBezTo>
                    <a:pt x="9910" y="14864"/>
                    <a:pt x="9515" y="14286"/>
                    <a:pt x="9241" y="13648"/>
                  </a:cubicBezTo>
                  <a:cubicBezTo>
                    <a:pt x="9028" y="13283"/>
                    <a:pt x="8816" y="12827"/>
                    <a:pt x="8603" y="12371"/>
                  </a:cubicBezTo>
                  <a:lnTo>
                    <a:pt x="7934" y="10852"/>
                  </a:lnTo>
                  <a:cubicBezTo>
                    <a:pt x="7691" y="10274"/>
                    <a:pt x="7417" y="9727"/>
                    <a:pt x="7083" y="9210"/>
                  </a:cubicBezTo>
                  <a:cubicBezTo>
                    <a:pt x="6749" y="8663"/>
                    <a:pt x="6354" y="8116"/>
                    <a:pt x="5928" y="7599"/>
                  </a:cubicBezTo>
                  <a:cubicBezTo>
                    <a:pt x="5047" y="6596"/>
                    <a:pt x="4104" y="5715"/>
                    <a:pt x="3314" y="4864"/>
                  </a:cubicBezTo>
                  <a:cubicBezTo>
                    <a:pt x="2584" y="4134"/>
                    <a:pt x="1916" y="3344"/>
                    <a:pt x="1308" y="2523"/>
                  </a:cubicBezTo>
                  <a:cubicBezTo>
                    <a:pt x="882" y="1946"/>
                    <a:pt x="548" y="1338"/>
                    <a:pt x="274" y="700"/>
                  </a:cubicBezTo>
                  <a:cubicBezTo>
                    <a:pt x="142" y="370"/>
                    <a:pt x="58" y="151"/>
                    <a:pt x="22" y="56"/>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7" name="Google Shape;2477;p65"/>
            <p:cNvSpPr/>
            <p:nvPr/>
          </p:nvSpPr>
          <p:spPr>
            <a:xfrm>
              <a:off x="1793625" y="4031500"/>
              <a:ext cx="39525" cy="141375"/>
            </a:xfrm>
            <a:custGeom>
              <a:rect b="b" l="l" r="r" t="t"/>
              <a:pathLst>
                <a:path extrusionOk="0" h="5655" w="1581">
                  <a:moveTo>
                    <a:pt x="1581" y="1"/>
                  </a:moveTo>
                  <a:lnTo>
                    <a:pt x="1581" y="1"/>
                  </a:lnTo>
                  <a:cubicBezTo>
                    <a:pt x="1429" y="244"/>
                    <a:pt x="1307" y="517"/>
                    <a:pt x="1246" y="791"/>
                  </a:cubicBezTo>
                  <a:cubicBezTo>
                    <a:pt x="1033" y="1308"/>
                    <a:pt x="821" y="2007"/>
                    <a:pt x="578" y="2767"/>
                  </a:cubicBezTo>
                  <a:cubicBezTo>
                    <a:pt x="365" y="3557"/>
                    <a:pt x="213" y="4286"/>
                    <a:pt x="122" y="4803"/>
                  </a:cubicBezTo>
                  <a:cubicBezTo>
                    <a:pt x="30" y="5077"/>
                    <a:pt x="0" y="5381"/>
                    <a:pt x="0" y="5654"/>
                  </a:cubicBezTo>
                  <a:cubicBezTo>
                    <a:pt x="91" y="5381"/>
                    <a:pt x="182" y="5107"/>
                    <a:pt x="243" y="4834"/>
                  </a:cubicBezTo>
                  <a:cubicBezTo>
                    <a:pt x="395" y="4317"/>
                    <a:pt x="547" y="3618"/>
                    <a:pt x="760" y="2827"/>
                  </a:cubicBezTo>
                  <a:cubicBezTo>
                    <a:pt x="973" y="2037"/>
                    <a:pt x="1185" y="1338"/>
                    <a:pt x="1368" y="852"/>
                  </a:cubicBezTo>
                  <a:cubicBezTo>
                    <a:pt x="1459" y="578"/>
                    <a:pt x="1520" y="305"/>
                    <a:pt x="158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8" name="Google Shape;2478;p65"/>
            <p:cNvSpPr/>
            <p:nvPr/>
          </p:nvSpPr>
          <p:spPr>
            <a:xfrm>
              <a:off x="1798925" y="3985150"/>
              <a:ext cx="152775" cy="34975"/>
            </a:xfrm>
            <a:custGeom>
              <a:rect b="b" l="l" r="r" t="t"/>
              <a:pathLst>
                <a:path extrusionOk="0" h="1399" w="6111">
                  <a:moveTo>
                    <a:pt x="1" y="1"/>
                  </a:moveTo>
                  <a:cubicBezTo>
                    <a:pt x="305" y="92"/>
                    <a:pt x="609" y="183"/>
                    <a:pt x="913" y="213"/>
                  </a:cubicBezTo>
                  <a:cubicBezTo>
                    <a:pt x="1460" y="304"/>
                    <a:pt x="2220" y="456"/>
                    <a:pt x="3071" y="639"/>
                  </a:cubicBezTo>
                  <a:cubicBezTo>
                    <a:pt x="3891" y="852"/>
                    <a:pt x="4651" y="1034"/>
                    <a:pt x="5198" y="1186"/>
                  </a:cubicBezTo>
                  <a:cubicBezTo>
                    <a:pt x="5502" y="1277"/>
                    <a:pt x="5806" y="1338"/>
                    <a:pt x="6110" y="1399"/>
                  </a:cubicBezTo>
                  <a:cubicBezTo>
                    <a:pt x="5837" y="1247"/>
                    <a:pt x="5533" y="1125"/>
                    <a:pt x="5229" y="1034"/>
                  </a:cubicBezTo>
                  <a:cubicBezTo>
                    <a:pt x="4712" y="882"/>
                    <a:pt x="3952" y="639"/>
                    <a:pt x="3101" y="456"/>
                  </a:cubicBezTo>
                  <a:cubicBezTo>
                    <a:pt x="2250" y="274"/>
                    <a:pt x="1490" y="153"/>
                    <a:pt x="913" y="92"/>
                  </a:cubicBezTo>
                  <a:cubicBezTo>
                    <a:pt x="609" y="31"/>
                    <a:pt x="305" y="1"/>
                    <a:pt x="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9" name="Google Shape;2479;p65"/>
            <p:cNvSpPr/>
            <p:nvPr/>
          </p:nvSpPr>
          <p:spPr>
            <a:xfrm>
              <a:off x="1675825" y="3900050"/>
              <a:ext cx="43350" cy="164150"/>
            </a:xfrm>
            <a:custGeom>
              <a:rect b="b" l="l" r="r" t="t"/>
              <a:pathLst>
                <a:path extrusionOk="0" h="6566" w="1734">
                  <a:moveTo>
                    <a:pt x="1733" y="0"/>
                  </a:moveTo>
                  <a:lnTo>
                    <a:pt x="1733" y="0"/>
                  </a:lnTo>
                  <a:cubicBezTo>
                    <a:pt x="1581" y="274"/>
                    <a:pt x="1429" y="608"/>
                    <a:pt x="1338" y="912"/>
                  </a:cubicBezTo>
                  <a:cubicBezTo>
                    <a:pt x="1156" y="1490"/>
                    <a:pt x="882" y="2310"/>
                    <a:pt x="669" y="3222"/>
                  </a:cubicBezTo>
                  <a:cubicBezTo>
                    <a:pt x="426" y="4134"/>
                    <a:pt x="244" y="4985"/>
                    <a:pt x="122" y="5593"/>
                  </a:cubicBezTo>
                  <a:cubicBezTo>
                    <a:pt x="61" y="5897"/>
                    <a:pt x="1" y="6231"/>
                    <a:pt x="1" y="6566"/>
                  </a:cubicBezTo>
                  <a:cubicBezTo>
                    <a:pt x="122" y="6262"/>
                    <a:pt x="213" y="5927"/>
                    <a:pt x="274" y="5593"/>
                  </a:cubicBezTo>
                  <a:cubicBezTo>
                    <a:pt x="396" y="5016"/>
                    <a:pt x="609" y="4164"/>
                    <a:pt x="852" y="3283"/>
                  </a:cubicBezTo>
                  <a:cubicBezTo>
                    <a:pt x="1065" y="2371"/>
                    <a:pt x="1308" y="1550"/>
                    <a:pt x="1490" y="973"/>
                  </a:cubicBezTo>
                  <a:cubicBezTo>
                    <a:pt x="1581" y="639"/>
                    <a:pt x="1672" y="304"/>
                    <a:pt x="173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0" name="Google Shape;2480;p65"/>
            <p:cNvSpPr/>
            <p:nvPr/>
          </p:nvSpPr>
          <p:spPr>
            <a:xfrm>
              <a:off x="1701675" y="3868125"/>
              <a:ext cx="177075" cy="18650"/>
            </a:xfrm>
            <a:custGeom>
              <a:rect b="b" l="l" r="r" t="t"/>
              <a:pathLst>
                <a:path extrusionOk="0" h="746" w="7083">
                  <a:moveTo>
                    <a:pt x="31" y="1"/>
                  </a:moveTo>
                  <a:lnTo>
                    <a:pt x="31" y="1"/>
                  </a:lnTo>
                  <a:cubicBezTo>
                    <a:pt x="0" y="31"/>
                    <a:pt x="1581" y="244"/>
                    <a:pt x="3556" y="457"/>
                  </a:cubicBezTo>
                  <a:cubicBezTo>
                    <a:pt x="5163" y="632"/>
                    <a:pt x="6520" y="746"/>
                    <a:pt x="6945" y="746"/>
                  </a:cubicBezTo>
                  <a:cubicBezTo>
                    <a:pt x="7034" y="746"/>
                    <a:pt x="7082" y="741"/>
                    <a:pt x="7082" y="730"/>
                  </a:cubicBezTo>
                  <a:cubicBezTo>
                    <a:pt x="5927" y="517"/>
                    <a:pt x="4742" y="365"/>
                    <a:pt x="3556" y="274"/>
                  </a:cubicBezTo>
                  <a:cubicBezTo>
                    <a:pt x="2371" y="122"/>
                    <a:pt x="1216" y="31"/>
                    <a:pt x="3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1" name="Google Shape;2481;p65"/>
            <p:cNvSpPr/>
            <p:nvPr/>
          </p:nvSpPr>
          <p:spPr>
            <a:xfrm>
              <a:off x="1227500" y="4365100"/>
              <a:ext cx="622375" cy="4575"/>
            </a:xfrm>
            <a:custGeom>
              <a:rect b="b" l="l" r="r" t="t"/>
              <a:pathLst>
                <a:path extrusionOk="0" h="183" w="24895">
                  <a:moveTo>
                    <a:pt x="12432" y="0"/>
                  </a:moveTo>
                  <a:cubicBezTo>
                    <a:pt x="5563" y="0"/>
                    <a:pt x="0" y="31"/>
                    <a:pt x="0" y="92"/>
                  </a:cubicBezTo>
                  <a:cubicBezTo>
                    <a:pt x="0" y="122"/>
                    <a:pt x="5563" y="183"/>
                    <a:pt x="12432" y="183"/>
                  </a:cubicBezTo>
                  <a:cubicBezTo>
                    <a:pt x="19301" y="183"/>
                    <a:pt x="24894" y="122"/>
                    <a:pt x="24894" y="92"/>
                  </a:cubicBezTo>
                  <a:cubicBezTo>
                    <a:pt x="24894" y="31"/>
                    <a:pt x="19301" y="0"/>
                    <a:pt x="1243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2" name="Google Shape;2482;p65"/>
            <p:cNvSpPr/>
            <p:nvPr/>
          </p:nvSpPr>
          <p:spPr>
            <a:xfrm>
              <a:off x="1333125" y="4544425"/>
              <a:ext cx="419475" cy="4600"/>
            </a:xfrm>
            <a:custGeom>
              <a:rect b="b" l="l" r="r" t="t"/>
              <a:pathLst>
                <a:path extrusionOk="0" h="184" w="16779">
                  <a:moveTo>
                    <a:pt x="8389" y="1"/>
                  </a:moveTo>
                  <a:cubicBezTo>
                    <a:pt x="3769" y="1"/>
                    <a:pt x="0" y="31"/>
                    <a:pt x="0" y="92"/>
                  </a:cubicBezTo>
                  <a:cubicBezTo>
                    <a:pt x="0" y="122"/>
                    <a:pt x="3769" y="183"/>
                    <a:pt x="8389" y="183"/>
                  </a:cubicBezTo>
                  <a:cubicBezTo>
                    <a:pt x="13040" y="183"/>
                    <a:pt x="16779" y="122"/>
                    <a:pt x="16779" y="92"/>
                  </a:cubicBezTo>
                  <a:cubicBezTo>
                    <a:pt x="16779" y="61"/>
                    <a:pt x="13040" y="1"/>
                    <a:pt x="838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3" name="Google Shape;2483;p65"/>
            <p:cNvSpPr/>
            <p:nvPr/>
          </p:nvSpPr>
          <p:spPr>
            <a:xfrm>
              <a:off x="1336925" y="4569500"/>
              <a:ext cx="419475" cy="4600"/>
            </a:xfrm>
            <a:custGeom>
              <a:rect b="b" l="l" r="r" t="t"/>
              <a:pathLst>
                <a:path extrusionOk="0" h="184" w="16779">
                  <a:moveTo>
                    <a:pt x="8389" y="1"/>
                  </a:moveTo>
                  <a:cubicBezTo>
                    <a:pt x="3769" y="1"/>
                    <a:pt x="0" y="62"/>
                    <a:pt x="0" y="92"/>
                  </a:cubicBezTo>
                  <a:cubicBezTo>
                    <a:pt x="0" y="153"/>
                    <a:pt x="3769" y="183"/>
                    <a:pt x="8389" y="183"/>
                  </a:cubicBezTo>
                  <a:cubicBezTo>
                    <a:pt x="13040" y="183"/>
                    <a:pt x="16779" y="153"/>
                    <a:pt x="16779" y="92"/>
                  </a:cubicBezTo>
                  <a:cubicBezTo>
                    <a:pt x="16779" y="62"/>
                    <a:pt x="13040" y="1"/>
                    <a:pt x="838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4" name="Google Shape;2484;p65"/>
            <p:cNvSpPr/>
            <p:nvPr/>
          </p:nvSpPr>
          <p:spPr>
            <a:xfrm>
              <a:off x="1322475" y="4523150"/>
              <a:ext cx="433925" cy="4575"/>
            </a:xfrm>
            <a:custGeom>
              <a:rect b="b" l="l" r="r" t="t"/>
              <a:pathLst>
                <a:path extrusionOk="0" h="183" w="17357">
                  <a:moveTo>
                    <a:pt x="8694" y="1"/>
                  </a:moveTo>
                  <a:cubicBezTo>
                    <a:pt x="3891" y="1"/>
                    <a:pt x="1" y="31"/>
                    <a:pt x="1" y="92"/>
                  </a:cubicBezTo>
                  <a:cubicBezTo>
                    <a:pt x="1" y="122"/>
                    <a:pt x="3891" y="183"/>
                    <a:pt x="8694" y="183"/>
                  </a:cubicBezTo>
                  <a:cubicBezTo>
                    <a:pt x="13466" y="183"/>
                    <a:pt x="17357" y="122"/>
                    <a:pt x="17357" y="92"/>
                  </a:cubicBezTo>
                  <a:cubicBezTo>
                    <a:pt x="17357" y="31"/>
                    <a:pt x="13466" y="1"/>
                    <a:pt x="86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8" name="Shape 2488"/>
        <p:cNvGrpSpPr/>
        <p:nvPr/>
      </p:nvGrpSpPr>
      <p:grpSpPr>
        <a:xfrm>
          <a:off x="0" y="0"/>
          <a:ext cx="0" cy="0"/>
          <a:chOff x="0" y="0"/>
          <a:chExt cx="0" cy="0"/>
        </a:xfrm>
      </p:grpSpPr>
      <p:grpSp>
        <p:nvGrpSpPr>
          <p:cNvPr id="2489" name="Google Shape;2489;p66"/>
          <p:cNvGrpSpPr/>
          <p:nvPr/>
        </p:nvGrpSpPr>
        <p:grpSpPr>
          <a:xfrm>
            <a:off x="6200801" y="3215336"/>
            <a:ext cx="1165338" cy="1658188"/>
            <a:chOff x="5942395" y="2767188"/>
            <a:chExt cx="1269846" cy="1806896"/>
          </a:xfrm>
        </p:grpSpPr>
        <p:sp>
          <p:nvSpPr>
            <p:cNvPr id="2490" name="Google Shape;2490;p66"/>
            <p:cNvSpPr/>
            <p:nvPr/>
          </p:nvSpPr>
          <p:spPr>
            <a:xfrm>
              <a:off x="5942395" y="2767188"/>
              <a:ext cx="1269846" cy="1639081"/>
            </a:xfrm>
            <a:custGeom>
              <a:rect b="b" l="l" r="r" t="t"/>
              <a:pathLst>
                <a:path extrusionOk="0" h="48533" w="37600">
                  <a:moveTo>
                    <a:pt x="32913" y="0"/>
                  </a:moveTo>
                  <a:cubicBezTo>
                    <a:pt x="32844" y="0"/>
                    <a:pt x="32775" y="2"/>
                    <a:pt x="32706" y="5"/>
                  </a:cubicBezTo>
                  <a:cubicBezTo>
                    <a:pt x="30791" y="127"/>
                    <a:pt x="29058" y="1282"/>
                    <a:pt x="27812" y="2771"/>
                  </a:cubicBezTo>
                  <a:cubicBezTo>
                    <a:pt x="26566" y="4230"/>
                    <a:pt x="25715" y="5993"/>
                    <a:pt x="24864" y="7726"/>
                  </a:cubicBezTo>
                  <a:cubicBezTo>
                    <a:pt x="23982" y="9428"/>
                    <a:pt x="23040" y="11160"/>
                    <a:pt x="21672" y="12528"/>
                  </a:cubicBezTo>
                  <a:cubicBezTo>
                    <a:pt x="21340" y="12860"/>
                    <a:pt x="20900" y="13171"/>
                    <a:pt x="20461" y="13171"/>
                  </a:cubicBezTo>
                  <a:cubicBezTo>
                    <a:pt x="20378" y="13171"/>
                    <a:pt x="20295" y="13160"/>
                    <a:pt x="20213" y="13136"/>
                  </a:cubicBezTo>
                  <a:cubicBezTo>
                    <a:pt x="19697" y="12984"/>
                    <a:pt x="19423" y="12376"/>
                    <a:pt x="19393" y="11799"/>
                  </a:cubicBezTo>
                  <a:cubicBezTo>
                    <a:pt x="19423" y="11251"/>
                    <a:pt x="19393" y="10704"/>
                    <a:pt x="19362" y="10157"/>
                  </a:cubicBezTo>
                  <a:cubicBezTo>
                    <a:pt x="19133" y="9064"/>
                    <a:pt x="17989" y="8374"/>
                    <a:pt x="16892" y="8374"/>
                  </a:cubicBezTo>
                  <a:cubicBezTo>
                    <a:pt x="16678" y="8374"/>
                    <a:pt x="16465" y="8400"/>
                    <a:pt x="16262" y="8455"/>
                  </a:cubicBezTo>
                  <a:cubicBezTo>
                    <a:pt x="14985" y="8820"/>
                    <a:pt x="14043" y="10005"/>
                    <a:pt x="13648" y="11251"/>
                  </a:cubicBezTo>
                  <a:cubicBezTo>
                    <a:pt x="13253" y="12528"/>
                    <a:pt x="13253" y="13896"/>
                    <a:pt x="13253" y="15233"/>
                  </a:cubicBezTo>
                  <a:lnTo>
                    <a:pt x="13283" y="22680"/>
                  </a:lnTo>
                  <a:cubicBezTo>
                    <a:pt x="13313" y="24018"/>
                    <a:pt x="13162" y="25598"/>
                    <a:pt x="12006" y="26236"/>
                  </a:cubicBezTo>
                  <a:cubicBezTo>
                    <a:pt x="11689" y="26418"/>
                    <a:pt x="11347" y="26493"/>
                    <a:pt x="10997" y="26493"/>
                  </a:cubicBezTo>
                  <a:cubicBezTo>
                    <a:pt x="10410" y="26493"/>
                    <a:pt x="9805" y="26279"/>
                    <a:pt x="9271" y="25993"/>
                  </a:cubicBezTo>
                  <a:cubicBezTo>
                    <a:pt x="7933" y="25325"/>
                    <a:pt x="6870" y="24261"/>
                    <a:pt x="6110" y="22984"/>
                  </a:cubicBezTo>
                  <a:cubicBezTo>
                    <a:pt x="5563" y="22042"/>
                    <a:pt x="5137" y="20887"/>
                    <a:pt x="4134" y="20400"/>
                  </a:cubicBezTo>
                  <a:cubicBezTo>
                    <a:pt x="3864" y="20279"/>
                    <a:pt x="3581" y="20224"/>
                    <a:pt x="3297" y="20224"/>
                  </a:cubicBezTo>
                  <a:cubicBezTo>
                    <a:pt x="2299" y="20224"/>
                    <a:pt x="1287" y="20907"/>
                    <a:pt x="790" y="21829"/>
                  </a:cubicBezTo>
                  <a:cubicBezTo>
                    <a:pt x="152" y="23015"/>
                    <a:pt x="304" y="24413"/>
                    <a:pt x="274" y="25750"/>
                  </a:cubicBezTo>
                  <a:cubicBezTo>
                    <a:pt x="0" y="33775"/>
                    <a:pt x="1550" y="42711"/>
                    <a:pt x="8450" y="47513"/>
                  </a:cubicBezTo>
                  <a:lnTo>
                    <a:pt x="8450" y="47544"/>
                  </a:lnTo>
                  <a:cubicBezTo>
                    <a:pt x="10313" y="48227"/>
                    <a:pt x="12117" y="48533"/>
                    <a:pt x="13917" y="48533"/>
                  </a:cubicBezTo>
                  <a:cubicBezTo>
                    <a:pt x="16198" y="48533"/>
                    <a:pt x="18473" y="48042"/>
                    <a:pt x="20852" y="47209"/>
                  </a:cubicBezTo>
                  <a:cubicBezTo>
                    <a:pt x="25107" y="45659"/>
                    <a:pt x="28906" y="43015"/>
                    <a:pt x="31794" y="39519"/>
                  </a:cubicBezTo>
                  <a:cubicBezTo>
                    <a:pt x="32676" y="38577"/>
                    <a:pt x="33375" y="37452"/>
                    <a:pt x="33831" y="36237"/>
                  </a:cubicBezTo>
                  <a:cubicBezTo>
                    <a:pt x="34195" y="34990"/>
                    <a:pt x="34135" y="33531"/>
                    <a:pt x="33375" y="32498"/>
                  </a:cubicBezTo>
                  <a:cubicBezTo>
                    <a:pt x="32623" y="31496"/>
                    <a:pt x="31396" y="31081"/>
                    <a:pt x="30134" y="31081"/>
                  </a:cubicBezTo>
                  <a:cubicBezTo>
                    <a:pt x="29404" y="31081"/>
                    <a:pt x="28663" y="31220"/>
                    <a:pt x="27995" y="31464"/>
                  </a:cubicBezTo>
                  <a:cubicBezTo>
                    <a:pt x="27022" y="31829"/>
                    <a:pt x="26110" y="32407"/>
                    <a:pt x="25077" y="32589"/>
                  </a:cubicBezTo>
                  <a:cubicBezTo>
                    <a:pt x="24377" y="32713"/>
                    <a:pt x="24374" y="33184"/>
                    <a:pt x="24294" y="33184"/>
                  </a:cubicBezTo>
                  <a:cubicBezTo>
                    <a:pt x="24256" y="33184"/>
                    <a:pt x="24200" y="33076"/>
                    <a:pt x="24043" y="32771"/>
                  </a:cubicBezTo>
                  <a:cubicBezTo>
                    <a:pt x="23557" y="31860"/>
                    <a:pt x="22341" y="29398"/>
                    <a:pt x="23131" y="28729"/>
                  </a:cubicBezTo>
                  <a:cubicBezTo>
                    <a:pt x="23922" y="28030"/>
                    <a:pt x="24955" y="27726"/>
                    <a:pt x="25928" y="27361"/>
                  </a:cubicBezTo>
                  <a:cubicBezTo>
                    <a:pt x="28694" y="26358"/>
                    <a:pt x="31247" y="24869"/>
                    <a:pt x="33466" y="23015"/>
                  </a:cubicBezTo>
                  <a:cubicBezTo>
                    <a:pt x="34590" y="22072"/>
                    <a:pt x="35746" y="20644"/>
                    <a:pt x="35198" y="19276"/>
                  </a:cubicBezTo>
                  <a:cubicBezTo>
                    <a:pt x="34803" y="18303"/>
                    <a:pt x="33679" y="17847"/>
                    <a:pt x="32645" y="17726"/>
                  </a:cubicBezTo>
                  <a:cubicBezTo>
                    <a:pt x="31612" y="17604"/>
                    <a:pt x="30517" y="17695"/>
                    <a:pt x="29514" y="17361"/>
                  </a:cubicBezTo>
                  <a:cubicBezTo>
                    <a:pt x="28633" y="17057"/>
                    <a:pt x="27812" y="16176"/>
                    <a:pt x="28086" y="15294"/>
                  </a:cubicBezTo>
                  <a:cubicBezTo>
                    <a:pt x="28299" y="14838"/>
                    <a:pt x="28663" y="14443"/>
                    <a:pt x="29119" y="14200"/>
                  </a:cubicBezTo>
                  <a:cubicBezTo>
                    <a:pt x="31460" y="12528"/>
                    <a:pt x="33557" y="10522"/>
                    <a:pt x="35320" y="8273"/>
                  </a:cubicBezTo>
                  <a:cubicBezTo>
                    <a:pt x="36505" y="6753"/>
                    <a:pt x="37600" y="4838"/>
                    <a:pt x="37113" y="2953"/>
                  </a:cubicBezTo>
                  <a:cubicBezTo>
                    <a:pt x="36674" y="1166"/>
                    <a:pt x="34766" y="0"/>
                    <a:pt x="3291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1" name="Google Shape;2491;p66"/>
            <p:cNvSpPr/>
            <p:nvPr/>
          </p:nvSpPr>
          <p:spPr>
            <a:xfrm>
              <a:off x="6223648" y="2805316"/>
              <a:ext cx="907501" cy="1768767"/>
            </a:xfrm>
            <a:custGeom>
              <a:rect b="b" l="l" r="r" t="t"/>
              <a:pathLst>
                <a:path extrusionOk="0" h="52373" w="26871">
                  <a:moveTo>
                    <a:pt x="26870" y="1"/>
                  </a:moveTo>
                  <a:lnTo>
                    <a:pt x="26870" y="1"/>
                  </a:lnTo>
                  <a:cubicBezTo>
                    <a:pt x="26810" y="31"/>
                    <a:pt x="26779" y="92"/>
                    <a:pt x="26718" y="122"/>
                  </a:cubicBezTo>
                  <a:lnTo>
                    <a:pt x="26323" y="457"/>
                  </a:lnTo>
                  <a:cubicBezTo>
                    <a:pt x="25959" y="761"/>
                    <a:pt x="25442" y="1186"/>
                    <a:pt x="24773" y="1794"/>
                  </a:cubicBezTo>
                  <a:cubicBezTo>
                    <a:pt x="22919" y="3466"/>
                    <a:pt x="21186" y="5290"/>
                    <a:pt x="19606" y="7235"/>
                  </a:cubicBezTo>
                  <a:cubicBezTo>
                    <a:pt x="18603" y="8481"/>
                    <a:pt x="17569" y="9879"/>
                    <a:pt x="16475" y="11399"/>
                  </a:cubicBezTo>
                  <a:cubicBezTo>
                    <a:pt x="15381" y="12919"/>
                    <a:pt x="14256" y="14560"/>
                    <a:pt x="13101" y="16323"/>
                  </a:cubicBezTo>
                  <a:cubicBezTo>
                    <a:pt x="11885" y="18147"/>
                    <a:pt x="10791" y="20062"/>
                    <a:pt x="9788" y="22007"/>
                  </a:cubicBezTo>
                  <a:cubicBezTo>
                    <a:pt x="9271" y="23041"/>
                    <a:pt x="8815" y="24104"/>
                    <a:pt x="8359" y="25199"/>
                  </a:cubicBezTo>
                  <a:cubicBezTo>
                    <a:pt x="7873" y="26293"/>
                    <a:pt x="7417" y="27387"/>
                    <a:pt x="6931" y="28512"/>
                  </a:cubicBezTo>
                  <a:cubicBezTo>
                    <a:pt x="5107" y="32706"/>
                    <a:pt x="3526" y="36992"/>
                    <a:pt x="2189" y="41369"/>
                  </a:cubicBezTo>
                  <a:cubicBezTo>
                    <a:pt x="1125" y="44956"/>
                    <a:pt x="396" y="48634"/>
                    <a:pt x="1" y="52342"/>
                  </a:cubicBezTo>
                  <a:lnTo>
                    <a:pt x="183" y="52372"/>
                  </a:lnTo>
                  <a:cubicBezTo>
                    <a:pt x="578" y="48664"/>
                    <a:pt x="1308" y="45017"/>
                    <a:pt x="2402" y="41460"/>
                  </a:cubicBezTo>
                  <a:cubicBezTo>
                    <a:pt x="3739" y="37083"/>
                    <a:pt x="5320" y="32798"/>
                    <a:pt x="7144" y="28633"/>
                  </a:cubicBezTo>
                  <a:cubicBezTo>
                    <a:pt x="7630" y="27509"/>
                    <a:pt x="8086" y="26414"/>
                    <a:pt x="8572" y="25320"/>
                  </a:cubicBezTo>
                  <a:cubicBezTo>
                    <a:pt x="9028" y="24226"/>
                    <a:pt x="9484" y="23162"/>
                    <a:pt x="10001" y="22159"/>
                  </a:cubicBezTo>
                  <a:cubicBezTo>
                    <a:pt x="11004" y="20183"/>
                    <a:pt x="12098" y="18299"/>
                    <a:pt x="13284" y="16445"/>
                  </a:cubicBezTo>
                  <a:cubicBezTo>
                    <a:pt x="14439" y="14682"/>
                    <a:pt x="15563" y="13040"/>
                    <a:pt x="16657" y="11521"/>
                  </a:cubicBezTo>
                  <a:cubicBezTo>
                    <a:pt x="17721" y="10001"/>
                    <a:pt x="18755" y="8603"/>
                    <a:pt x="19758" y="7356"/>
                  </a:cubicBezTo>
                  <a:cubicBezTo>
                    <a:pt x="21308" y="5411"/>
                    <a:pt x="23010" y="3557"/>
                    <a:pt x="24834" y="1855"/>
                  </a:cubicBezTo>
                  <a:cubicBezTo>
                    <a:pt x="25503" y="1247"/>
                    <a:pt x="26019" y="791"/>
                    <a:pt x="26354" y="487"/>
                  </a:cubicBezTo>
                  <a:lnTo>
                    <a:pt x="26749" y="153"/>
                  </a:lnTo>
                  <a:cubicBezTo>
                    <a:pt x="26779" y="92"/>
                    <a:pt x="26840" y="61"/>
                    <a:pt x="2687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2" name="Google Shape;2492;p66"/>
            <p:cNvSpPr/>
            <p:nvPr/>
          </p:nvSpPr>
          <p:spPr>
            <a:xfrm>
              <a:off x="6490547" y="3053743"/>
              <a:ext cx="66768" cy="494835"/>
            </a:xfrm>
            <a:custGeom>
              <a:rect b="b" l="l" r="r" t="t"/>
              <a:pathLst>
                <a:path extrusionOk="0" h="14652" w="1977">
                  <a:moveTo>
                    <a:pt x="0" y="0"/>
                  </a:moveTo>
                  <a:cubicBezTo>
                    <a:pt x="31" y="183"/>
                    <a:pt x="31" y="365"/>
                    <a:pt x="92" y="578"/>
                  </a:cubicBezTo>
                  <a:cubicBezTo>
                    <a:pt x="152" y="943"/>
                    <a:pt x="244" y="1459"/>
                    <a:pt x="335" y="2128"/>
                  </a:cubicBezTo>
                  <a:cubicBezTo>
                    <a:pt x="548" y="3466"/>
                    <a:pt x="760" y="5289"/>
                    <a:pt x="973" y="7326"/>
                  </a:cubicBezTo>
                  <a:cubicBezTo>
                    <a:pt x="1216" y="9362"/>
                    <a:pt x="1399" y="11186"/>
                    <a:pt x="1581" y="12523"/>
                  </a:cubicBezTo>
                  <a:cubicBezTo>
                    <a:pt x="1672" y="13192"/>
                    <a:pt x="1763" y="13709"/>
                    <a:pt x="1824" y="14074"/>
                  </a:cubicBezTo>
                  <a:cubicBezTo>
                    <a:pt x="1855" y="14286"/>
                    <a:pt x="1885" y="14469"/>
                    <a:pt x="1976" y="14651"/>
                  </a:cubicBezTo>
                  <a:cubicBezTo>
                    <a:pt x="1976" y="14469"/>
                    <a:pt x="1946" y="14256"/>
                    <a:pt x="1915" y="14074"/>
                  </a:cubicBezTo>
                  <a:cubicBezTo>
                    <a:pt x="1885" y="13648"/>
                    <a:pt x="1824" y="13131"/>
                    <a:pt x="1763" y="12493"/>
                  </a:cubicBezTo>
                  <a:cubicBezTo>
                    <a:pt x="1611" y="11095"/>
                    <a:pt x="1429" y="9332"/>
                    <a:pt x="1216" y="7295"/>
                  </a:cubicBezTo>
                  <a:cubicBezTo>
                    <a:pt x="1034" y="5259"/>
                    <a:pt x="760" y="3405"/>
                    <a:pt x="517" y="2098"/>
                  </a:cubicBezTo>
                  <a:cubicBezTo>
                    <a:pt x="396" y="1429"/>
                    <a:pt x="274" y="912"/>
                    <a:pt x="183" y="548"/>
                  </a:cubicBezTo>
                  <a:cubicBezTo>
                    <a:pt x="152" y="365"/>
                    <a:pt x="92" y="183"/>
                    <a:pt x="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3" name="Google Shape;2493;p66"/>
            <p:cNvSpPr/>
            <p:nvPr/>
          </p:nvSpPr>
          <p:spPr>
            <a:xfrm>
              <a:off x="6557281" y="3439722"/>
              <a:ext cx="577949" cy="108849"/>
            </a:xfrm>
            <a:custGeom>
              <a:rect b="b" l="l" r="r" t="t"/>
              <a:pathLst>
                <a:path extrusionOk="0" h="3223" w="17113">
                  <a:moveTo>
                    <a:pt x="16444" y="0"/>
                  </a:moveTo>
                  <a:cubicBezTo>
                    <a:pt x="15988" y="0"/>
                    <a:pt x="15350" y="31"/>
                    <a:pt x="14560" y="122"/>
                  </a:cubicBezTo>
                  <a:cubicBezTo>
                    <a:pt x="12523" y="274"/>
                    <a:pt x="10456" y="578"/>
                    <a:pt x="8450" y="973"/>
                  </a:cubicBezTo>
                  <a:cubicBezTo>
                    <a:pt x="6079" y="1429"/>
                    <a:pt x="3952" y="1945"/>
                    <a:pt x="2432" y="2401"/>
                  </a:cubicBezTo>
                  <a:cubicBezTo>
                    <a:pt x="1672" y="2614"/>
                    <a:pt x="1034" y="2827"/>
                    <a:pt x="639" y="2979"/>
                  </a:cubicBezTo>
                  <a:cubicBezTo>
                    <a:pt x="395" y="3040"/>
                    <a:pt x="183" y="3101"/>
                    <a:pt x="0" y="3222"/>
                  </a:cubicBezTo>
                  <a:cubicBezTo>
                    <a:pt x="213" y="3192"/>
                    <a:pt x="426" y="3131"/>
                    <a:pt x="669" y="3070"/>
                  </a:cubicBezTo>
                  <a:cubicBezTo>
                    <a:pt x="1094" y="2949"/>
                    <a:pt x="1702" y="2766"/>
                    <a:pt x="2462" y="2553"/>
                  </a:cubicBezTo>
                  <a:cubicBezTo>
                    <a:pt x="3982" y="2158"/>
                    <a:pt x="6140" y="1672"/>
                    <a:pt x="8511" y="1216"/>
                  </a:cubicBezTo>
                  <a:cubicBezTo>
                    <a:pt x="10851" y="760"/>
                    <a:pt x="13010" y="456"/>
                    <a:pt x="14590" y="274"/>
                  </a:cubicBezTo>
                  <a:cubicBezTo>
                    <a:pt x="15350" y="183"/>
                    <a:pt x="15988" y="152"/>
                    <a:pt x="16444" y="91"/>
                  </a:cubicBezTo>
                  <a:cubicBezTo>
                    <a:pt x="16657" y="91"/>
                    <a:pt x="16900" y="61"/>
                    <a:pt x="17113" y="31"/>
                  </a:cubicBezTo>
                  <a:cubicBezTo>
                    <a:pt x="16900" y="0"/>
                    <a:pt x="16657" y="0"/>
                    <a:pt x="1644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4" name="Google Shape;2494;p66"/>
            <p:cNvSpPr/>
            <p:nvPr/>
          </p:nvSpPr>
          <p:spPr>
            <a:xfrm>
              <a:off x="6013215" y="3452015"/>
              <a:ext cx="291558" cy="739145"/>
            </a:xfrm>
            <a:custGeom>
              <a:rect b="b" l="l" r="r" t="t"/>
              <a:pathLst>
                <a:path extrusionOk="0" h="21886" w="8633">
                  <a:moveTo>
                    <a:pt x="0" y="1"/>
                  </a:moveTo>
                  <a:cubicBezTo>
                    <a:pt x="0" y="92"/>
                    <a:pt x="31" y="153"/>
                    <a:pt x="61" y="244"/>
                  </a:cubicBezTo>
                  <a:lnTo>
                    <a:pt x="335" y="882"/>
                  </a:lnTo>
                  <a:cubicBezTo>
                    <a:pt x="548" y="1460"/>
                    <a:pt x="882" y="2250"/>
                    <a:pt x="1277" y="3223"/>
                  </a:cubicBezTo>
                  <a:cubicBezTo>
                    <a:pt x="2037" y="5199"/>
                    <a:pt x="3101" y="7965"/>
                    <a:pt x="4195" y="11004"/>
                  </a:cubicBezTo>
                  <a:cubicBezTo>
                    <a:pt x="5320" y="14044"/>
                    <a:pt x="6384" y="16810"/>
                    <a:pt x="7204" y="18755"/>
                  </a:cubicBezTo>
                  <a:cubicBezTo>
                    <a:pt x="7630" y="19728"/>
                    <a:pt x="7964" y="20518"/>
                    <a:pt x="8207" y="21065"/>
                  </a:cubicBezTo>
                  <a:lnTo>
                    <a:pt x="8511" y="21703"/>
                  </a:lnTo>
                  <a:cubicBezTo>
                    <a:pt x="8542" y="21764"/>
                    <a:pt x="8572" y="21825"/>
                    <a:pt x="8633" y="21886"/>
                  </a:cubicBezTo>
                  <a:cubicBezTo>
                    <a:pt x="8602" y="21825"/>
                    <a:pt x="8602" y="21734"/>
                    <a:pt x="8572" y="21673"/>
                  </a:cubicBezTo>
                  <a:cubicBezTo>
                    <a:pt x="8481" y="21491"/>
                    <a:pt x="8420" y="21278"/>
                    <a:pt x="8299" y="21035"/>
                  </a:cubicBezTo>
                  <a:lnTo>
                    <a:pt x="7387" y="18694"/>
                  </a:lnTo>
                  <a:cubicBezTo>
                    <a:pt x="6596" y="16718"/>
                    <a:pt x="5532" y="13952"/>
                    <a:pt x="4438" y="10913"/>
                  </a:cubicBezTo>
                  <a:cubicBezTo>
                    <a:pt x="3314" y="7873"/>
                    <a:pt x="2250" y="5107"/>
                    <a:pt x="1429" y="3162"/>
                  </a:cubicBezTo>
                  <a:cubicBezTo>
                    <a:pt x="1004" y="2159"/>
                    <a:pt x="669" y="1369"/>
                    <a:pt x="426" y="852"/>
                  </a:cubicBezTo>
                  <a:cubicBezTo>
                    <a:pt x="304" y="609"/>
                    <a:pt x="213" y="396"/>
                    <a:pt x="122" y="214"/>
                  </a:cubicBezTo>
                  <a:cubicBezTo>
                    <a:pt x="92" y="153"/>
                    <a:pt x="61" y="62"/>
                    <a:pt x="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5" name="Google Shape;2495;p66"/>
            <p:cNvSpPr/>
            <p:nvPr/>
          </p:nvSpPr>
          <p:spPr>
            <a:xfrm>
              <a:off x="6304734" y="3943735"/>
              <a:ext cx="768932" cy="247417"/>
            </a:xfrm>
            <a:custGeom>
              <a:rect b="b" l="l" r="r" t="t"/>
              <a:pathLst>
                <a:path extrusionOk="0" h="7326" w="22768">
                  <a:moveTo>
                    <a:pt x="22767" y="0"/>
                  </a:moveTo>
                  <a:cubicBezTo>
                    <a:pt x="22676" y="0"/>
                    <a:pt x="22615" y="31"/>
                    <a:pt x="22524" y="61"/>
                  </a:cubicBezTo>
                  <a:lnTo>
                    <a:pt x="21855" y="213"/>
                  </a:lnTo>
                  <a:cubicBezTo>
                    <a:pt x="21278" y="396"/>
                    <a:pt x="20427" y="639"/>
                    <a:pt x="19393" y="943"/>
                  </a:cubicBezTo>
                  <a:cubicBezTo>
                    <a:pt x="17326" y="1551"/>
                    <a:pt x="14469" y="2493"/>
                    <a:pt x="11338" y="3557"/>
                  </a:cubicBezTo>
                  <a:cubicBezTo>
                    <a:pt x="8208" y="4621"/>
                    <a:pt x="5381" y="5563"/>
                    <a:pt x="3314" y="6231"/>
                  </a:cubicBezTo>
                  <a:lnTo>
                    <a:pt x="882" y="7022"/>
                  </a:lnTo>
                  <a:lnTo>
                    <a:pt x="214" y="7235"/>
                  </a:lnTo>
                  <a:cubicBezTo>
                    <a:pt x="153" y="7265"/>
                    <a:pt x="62" y="7295"/>
                    <a:pt x="1" y="7326"/>
                  </a:cubicBezTo>
                  <a:cubicBezTo>
                    <a:pt x="62" y="7326"/>
                    <a:pt x="153" y="7326"/>
                    <a:pt x="244" y="7295"/>
                  </a:cubicBezTo>
                  <a:lnTo>
                    <a:pt x="913" y="7113"/>
                  </a:lnTo>
                  <a:cubicBezTo>
                    <a:pt x="1490" y="6961"/>
                    <a:pt x="2341" y="6718"/>
                    <a:pt x="3375" y="6414"/>
                  </a:cubicBezTo>
                  <a:cubicBezTo>
                    <a:pt x="5442" y="5776"/>
                    <a:pt x="8299" y="4833"/>
                    <a:pt x="11430" y="3800"/>
                  </a:cubicBezTo>
                  <a:cubicBezTo>
                    <a:pt x="14560" y="2736"/>
                    <a:pt x="17387" y="1763"/>
                    <a:pt x="19454" y="1095"/>
                  </a:cubicBezTo>
                  <a:lnTo>
                    <a:pt x="21886" y="304"/>
                  </a:lnTo>
                  <a:lnTo>
                    <a:pt x="22554" y="92"/>
                  </a:lnTo>
                  <a:cubicBezTo>
                    <a:pt x="22615" y="61"/>
                    <a:pt x="22706" y="31"/>
                    <a:pt x="2276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96" name="Google Shape;2496;p66"/>
          <p:cNvSpPr txBox="1"/>
          <p:nvPr>
            <p:ph type="title"/>
          </p:nvPr>
        </p:nvSpPr>
        <p:spPr>
          <a:xfrm>
            <a:off x="720000" y="540000"/>
            <a:ext cx="3994800" cy="661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Monthly Calendar</a:t>
            </a:r>
            <a:endParaRPr/>
          </a:p>
        </p:txBody>
      </p:sp>
      <p:graphicFrame>
        <p:nvGraphicFramePr>
          <p:cNvPr id="2497" name="Google Shape;2497;p66"/>
          <p:cNvGraphicFramePr/>
          <p:nvPr/>
        </p:nvGraphicFramePr>
        <p:xfrm>
          <a:off x="825027" y="1520950"/>
          <a:ext cx="3000000" cy="3000000"/>
        </p:xfrm>
        <a:graphic>
          <a:graphicData uri="http://schemas.openxmlformats.org/drawingml/2006/table">
            <a:tbl>
              <a:tblPr>
                <a:noFill/>
                <a:tableStyleId>{4151FA6C-44D2-4495-92D0-788F04D1B6B9}</a:tableStyleId>
              </a:tblPr>
              <a:tblGrid>
                <a:gridCol w="862750"/>
                <a:gridCol w="862750"/>
                <a:gridCol w="862750"/>
                <a:gridCol w="862750"/>
                <a:gridCol w="862750"/>
                <a:gridCol w="862750"/>
                <a:gridCol w="862750"/>
              </a:tblGrid>
              <a:tr h="655525">
                <a:tc>
                  <a:txBody>
                    <a:bodyPr/>
                    <a:lstStyle/>
                    <a:p>
                      <a:pPr indent="0" lvl="0" marL="0" rtl="0" algn="ctr">
                        <a:spcBef>
                          <a:spcPts val="0"/>
                        </a:spcBef>
                        <a:spcAft>
                          <a:spcPts val="0"/>
                        </a:spcAft>
                        <a:buNone/>
                      </a:pPr>
                      <a:r>
                        <a:rPr b="1" lang="en" sz="1800">
                          <a:solidFill>
                            <a:schemeClr val="lt1"/>
                          </a:solidFill>
                          <a:latin typeface="Work Sans"/>
                          <a:ea typeface="Work Sans"/>
                          <a:cs typeface="Work Sans"/>
                          <a:sym typeface="Work Sans"/>
                        </a:rPr>
                        <a:t>Mon</a:t>
                      </a:r>
                      <a:endParaRPr b="1" sz="1800">
                        <a:solidFill>
                          <a:schemeClr val="lt1"/>
                        </a:solidFill>
                        <a:latin typeface="Work Sans"/>
                        <a:ea typeface="Work Sans"/>
                        <a:cs typeface="Work Sans"/>
                        <a:sym typeface="Work Sa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19050">
                      <a:solidFill>
                        <a:schemeClr val="accent2"/>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b="1" lang="en" sz="1800">
                          <a:solidFill>
                            <a:schemeClr val="lt1"/>
                          </a:solidFill>
                          <a:latin typeface="Work Sans"/>
                          <a:ea typeface="Work Sans"/>
                          <a:cs typeface="Work Sans"/>
                          <a:sym typeface="Work Sans"/>
                        </a:rPr>
                        <a:t>Tue</a:t>
                      </a:r>
                      <a:endParaRPr b="1" sz="1800">
                        <a:solidFill>
                          <a:schemeClr val="lt1"/>
                        </a:solidFill>
                        <a:latin typeface="Work Sans"/>
                        <a:ea typeface="Work Sans"/>
                        <a:cs typeface="Work Sans"/>
                        <a:sym typeface="Work Sa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19050">
                      <a:solidFill>
                        <a:schemeClr val="accent2"/>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b="1" lang="en" sz="1800">
                          <a:solidFill>
                            <a:schemeClr val="lt1"/>
                          </a:solidFill>
                          <a:latin typeface="Work Sans"/>
                          <a:ea typeface="Work Sans"/>
                          <a:cs typeface="Work Sans"/>
                          <a:sym typeface="Work Sans"/>
                        </a:rPr>
                        <a:t>Wed</a:t>
                      </a:r>
                      <a:endParaRPr b="1" sz="1800">
                        <a:solidFill>
                          <a:schemeClr val="lt1"/>
                        </a:solidFill>
                        <a:latin typeface="Work Sans"/>
                        <a:ea typeface="Work Sans"/>
                        <a:cs typeface="Work Sans"/>
                        <a:sym typeface="Work Sa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19050">
                      <a:solidFill>
                        <a:schemeClr val="accent2"/>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b="1" lang="en" sz="1800">
                          <a:solidFill>
                            <a:schemeClr val="lt1"/>
                          </a:solidFill>
                          <a:latin typeface="Work Sans"/>
                          <a:ea typeface="Work Sans"/>
                          <a:cs typeface="Work Sans"/>
                          <a:sym typeface="Work Sans"/>
                        </a:rPr>
                        <a:t>Thu</a:t>
                      </a:r>
                      <a:endParaRPr b="1" sz="1800">
                        <a:solidFill>
                          <a:schemeClr val="lt1"/>
                        </a:solidFill>
                        <a:latin typeface="Work Sans"/>
                        <a:ea typeface="Work Sans"/>
                        <a:cs typeface="Work Sans"/>
                        <a:sym typeface="Work Sa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19050">
                      <a:solidFill>
                        <a:schemeClr val="accent2"/>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b="1" lang="en" sz="1800">
                          <a:solidFill>
                            <a:schemeClr val="lt1"/>
                          </a:solidFill>
                          <a:latin typeface="Work Sans"/>
                          <a:ea typeface="Work Sans"/>
                          <a:cs typeface="Work Sans"/>
                          <a:sym typeface="Work Sans"/>
                        </a:rPr>
                        <a:t>Fri</a:t>
                      </a:r>
                      <a:endParaRPr b="1" sz="1800">
                        <a:solidFill>
                          <a:schemeClr val="lt1"/>
                        </a:solidFill>
                        <a:latin typeface="Work Sans"/>
                        <a:ea typeface="Work Sans"/>
                        <a:cs typeface="Work Sans"/>
                        <a:sym typeface="Work Sa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19050">
                      <a:solidFill>
                        <a:schemeClr val="accent2"/>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b="1" lang="en" sz="1800">
                          <a:solidFill>
                            <a:schemeClr val="lt1"/>
                          </a:solidFill>
                          <a:latin typeface="Work Sans"/>
                          <a:ea typeface="Work Sans"/>
                          <a:cs typeface="Work Sans"/>
                          <a:sym typeface="Work Sans"/>
                        </a:rPr>
                        <a:t>Sat</a:t>
                      </a:r>
                      <a:endParaRPr b="1" sz="1800">
                        <a:solidFill>
                          <a:schemeClr val="lt1"/>
                        </a:solidFill>
                        <a:latin typeface="Work Sans"/>
                        <a:ea typeface="Work Sans"/>
                        <a:cs typeface="Work Sans"/>
                        <a:sym typeface="Work Sa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19050">
                      <a:solidFill>
                        <a:schemeClr val="accent2"/>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b="1" lang="en" sz="1800">
                          <a:solidFill>
                            <a:schemeClr val="lt1"/>
                          </a:solidFill>
                          <a:latin typeface="Work Sans"/>
                          <a:ea typeface="Work Sans"/>
                          <a:cs typeface="Work Sans"/>
                          <a:sym typeface="Work Sans"/>
                        </a:rPr>
                        <a:t>Sun</a:t>
                      </a:r>
                      <a:endParaRPr b="1" sz="1800">
                        <a:solidFill>
                          <a:schemeClr val="lt1"/>
                        </a:solidFill>
                        <a:latin typeface="Work Sans"/>
                        <a:ea typeface="Work Sans"/>
                        <a:cs typeface="Work Sans"/>
                        <a:sym typeface="Work Sa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19050">
                      <a:solidFill>
                        <a:schemeClr val="accent2"/>
                      </a:solidFill>
                      <a:prstDash val="solid"/>
                      <a:round/>
                      <a:headEnd len="sm" w="sm" type="none"/>
                      <a:tailEnd len="sm" w="sm" type="none"/>
                    </a:lnB>
                    <a:solidFill>
                      <a:schemeClr val="lt2"/>
                    </a:solidFill>
                  </a:tcPr>
                </a:tc>
              </a:tr>
              <a:tr h="418025">
                <a:tc>
                  <a:txBody>
                    <a:bodyPr/>
                    <a:lstStyle/>
                    <a:p>
                      <a:pPr indent="0" lvl="0" marL="0" rtl="0" algn="ctr">
                        <a:spcBef>
                          <a:spcPts val="0"/>
                        </a:spcBef>
                        <a:spcAft>
                          <a:spcPts val="0"/>
                        </a:spcAft>
                        <a:buNone/>
                      </a:pPr>
                      <a:r>
                        <a:rPr lang="en">
                          <a:solidFill>
                            <a:schemeClr val="dk1"/>
                          </a:solidFill>
                          <a:latin typeface="Raleway"/>
                          <a:ea typeface="Raleway"/>
                          <a:cs typeface="Raleway"/>
                          <a:sym typeface="Raleway"/>
                        </a:rPr>
                        <a:t>01</a:t>
                      </a:r>
                      <a:endParaRPr>
                        <a:solidFill>
                          <a:schemeClr val="dk1"/>
                        </a:solidFill>
                        <a:latin typeface="Raleway"/>
                        <a:ea typeface="Raleway"/>
                        <a:cs typeface="Raleway"/>
                        <a:sym typeface="Raleway"/>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19050">
                      <a:solidFill>
                        <a:schemeClr val="accent2"/>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chemeClr val="dk1"/>
                          </a:solidFill>
                          <a:latin typeface="Raleway"/>
                          <a:ea typeface="Raleway"/>
                          <a:cs typeface="Raleway"/>
                          <a:sym typeface="Raleway"/>
                        </a:rPr>
                        <a:t>02</a:t>
                      </a:r>
                      <a:endParaRPr>
                        <a:solidFill>
                          <a:schemeClr val="dk1"/>
                        </a:solidFill>
                        <a:latin typeface="Raleway"/>
                        <a:ea typeface="Raleway"/>
                        <a:cs typeface="Raleway"/>
                        <a:sym typeface="Raleway"/>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19050">
                      <a:solidFill>
                        <a:schemeClr val="accent2"/>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chemeClr val="dk1"/>
                          </a:solidFill>
                          <a:latin typeface="Raleway"/>
                          <a:ea typeface="Raleway"/>
                          <a:cs typeface="Raleway"/>
                          <a:sym typeface="Raleway"/>
                        </a:rPr>
                        <a:t>03</a:t>
                      </a:r>
                      <a:endParaRPr>
                        <a:solidFill>
                          <a:schemeClr val="dk1"/>
                        </a:solidFill>
                        <a:latin typeface="Raleway"/>
                        <a:ea typeface="Raleway"/>
                        <a:cs typeface="Raleway"/>
                        <a:sym typeface="Raleway"/>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19050">
                      <a:solidFill>
                        <a:schemeClr val="accent2"/>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chemeClr val="dk1"/>
                          </a:solidFill>
                          <a:latin typeface="Raleway"/>
                          <a:ea typeface="Raleway"/>
                          <a:cs typeface="Raleway"/>
                          <a:sym typeface="Raleway"/>
                        </a:rPr>
                        <a:t>04</a:t>
                      </a:r>
                      <a:endParaRPr>
                        <a:solidFill>
                          <a:schemeClr val="dk1"/>
                        </a:solidFill>
                        <a:latin typeface="Raleway"/>
                        <a:ea typeface="Raleway"/>
                        <a:cs typeface="Raleway"/>
                        <a:sym typeface="Raleway"/>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19050">
                      <a:solidFill>
                        <a:schemeClr val="accent2"/>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chemeClr val="dk1"/>
                          </a:solidFill>
                          <a:latin typeface="Raleway"/>
                          <a:ea typeface="Raleway"/>
                          <a:cs typeface="Raleway"/>
                          <a:sym typeface="Raleway"/>
                        </a:rPr>
                        <a:t>05</a:t>
                      </a:r>
                      <a:endParaRPr>
                        <a:solidFill>
                          <a:schemeClr val="dk1"/>
                        </a:solidFill>
                        <a:latin typeface="Raleway"/>
                        <a:ea typeface="Raleway"/>
                        <a:cs typeface="Raleway"/>
                        <a:sym typeface="Raleway"/>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19050">
                      <a:solidFill>
                        <a:schemeClr val="accent2"/>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chemeClr val="dk1"/>
                          </a:solidFill>
                          <a:latin typeface="Raleway"/>
                          <a:ea typeface="Raleway"/>
                          <a:cs typeface="Raleway"/>
                          <a:sym typeface="Raleway"/>
                        </a:rPr>
                        <a:t>06</a:t>
                      </a:r>
                      <a:endParaRPr>
                        <a:solidFill>
                          <a:schemeClr val="dk1"/>
                        </a:solidFill>
                        <a:latin typeface="Raleway"/>
                        <a:ea typeface="Raleway"/>
                        <a:cs typeface="Raleway"/>
                        <a:sym typeface="Raleway"/>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19050">
                      <a:solidFill>
                        <a:schemeClr val="accent2"/>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chemeClr val="dk1"/>
                          </a:solidFill>
                          <a:latin typeface="Raleway"/>
                          <a:ea typeface="Raleway"/>
                          <a:cs typeface="Raleway"/>
                          <a:sym typeface="Raleway"/>
                        </a:rPr>
                        <a:t>07</a:t>
                      </a:r>
                      <a:endParaRPr>
                        <a:solidFill>
                          <a:schemeClr val="dk1"/>
                        </a:solidFill>
                        <a:latin typeface="Raleway"/>
                        <a:ea typeface="Raleway"/>
                        <a:cs typeface="Raleway"/>
                        <a:sym typeface="Raleway"/>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19050">
                      <a:solidFill>
                        <a:schemeClr val="accent2"/>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1"/>
                    </a:solidFill>
                  </a:tcPr>
                </a:tc>
              </a:tr>
              <a:tr h="414000">
                <a:tc>
                  <a:txBody>
                    <a:bodyPr/>
                    <a:lstStyle/>
                    <a:p>
                      <a:pPr indent="0" lvl="0" marL="0" rtl="0" algn="ctr">
                        <a:spcBef>
                          <a:spcPts val="0"/>
                        </a:spcBef>
                        <a:spcAft>
                          <a:spcPts val="0"/>
                        </a:spcAft>
                        <a:buNone/>
                      </a:pPr>
                      <a:r>
                        <a:rPr lang="en">
                          <a:solidFill>
                            <a:schemeClr val="dk1"/>
                          </a:solidFill>
                          <a:latin typeface="Raleway"/>
                          <a:ea typeface="Raleway"/>
                          <a:cs typeface="Raleway"/>
                          <a:sym typeface="Raleway"/>
                        </a:rPr>
                        <a:t>08</a:t>
                      </a:r>
                      <a:endParaRPr>
                        <a:solidFill>
                          <a:schemeClr val="dk1"/>
                        </a:solidFill>
                        <a:latin typeface="Raleway"/>
                        <a:ea typeface="Raleway"/>
                        <a:cs typeface="Raleway"/>
                        <a:sym typeface="Raleway"/>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None/>
                      </a:pPr>
                      <a:r>
                        <a:rPr lang="en">
                          <a:solidFill>
                            <a:schemeClr val="dk1"/>
                          </a:solidFill>
                          <a:latin typeface="Raleway"/>
                          <a:ea typeface="Raleway"/>
                          <a:cs typeface="Raleway"/>
                          <a:sym typeface="Raleway"/>
                        </a:rPr>
                        <a:t>09</a:t>
                      </a:r>
                      <a:endParaRPr>
                        <a:solidFill>
                          <a:schemeClr val="dk1"/>
                        </a:solidFill>
                        <a:latin typeface="Raleway"/>
                        <a:ea typeface="Raleway"/>
                        <a:cs typeface="Raleway"/>
                        <a:sym typeface="Raleway"/>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None/>
                      </a:pPr>
                      <a:r>
                        <a:rPr lang="en">
                          <a:solidFill>
                            <a:schemeClr val="dk1"/>
                          </a:solidFill>
                          <a:latin typeface="Raleway"/>
                          <a:ea typeface="Raleway"/>
                          <a:cs typeface="Raleway"/>
                          <a:sym typeface="Raleway"/>
                        </a:rPr>
                        <a:t>10</a:t>
                      </a:r>
                      <a:endParaRPr>
                        <a:solidFill>
                          <a:schemeClr val="dk1"/>
                        </a:solidFill>
                        <a:latin typeface="Raleway"/>
                        <a:ea typeface="Raleway"/>
                        <a:cs typeface="Raleway"/>
                        <a:sym typeface="Raleway"/>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None/>
                      </a:pPr>
                      <a:r>
                        <a:rPr lang="en">
                          <a:solidFill>
                            <a:schemeClr val="dk1"/>
                          </a:solidFill>
                          <a:latin typeface="Raleway"/>
                          <a:ea typeface="Raleway"/>
                          <a:cs typeface="Raleway"/>
                          <a:sym typeface="Raleway"/>
                        </a:rPr>
                        <a:t>11</a:t>
                      </a:r>
                      <a:endParaRPr>
                        <a:solidFill>
                          <a:schemeClr val="dk1"/>
                        </a:solidFill>
                        <a:latin typeface="Raleway"/>
                        <a:ea typeface="Raleway"/>
                        <a:cs typeface="Raleway"/>
                        <a:sym typeface="Raleway"/>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None/>
                      </a:pPr>
                      <a:r>
                        <a:rPr lang="en">
                          <a:solidFill>
                            <a:schemeClr val="dk1"/>
                          </a:solidFill>
                          <a:latin typeface="Raleway"/>
                          <a:ea typeface="Raleway"/>
                          <a:cs typeface="Raleway"/>
                          <a:sym typeface="Raleway"/>
                        </a:rPr>
                        <a:t>12</a:t>
                      </a:r>
                      <a:endParaRPr>
                        <a:solidFill>
                          <a:schemeClr val="dk1"/>
                        </a:solidFill>
                        <a:latin typeface="Raleway"/>
                        <a:ea typeface="Raleway"/>
                        <a:cs typeface="Raleway"/>
                        <a:sym typeface="Raleway"/>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None/>
                      </a:pPr>
                      <a:r>
                        <a:rPr lang="en">
                          <a:solidFill>
                            <a:schemeClr val="dk1"/>
                          </a:solidFill>
                          <a:latin typeface="Raleway"/>
                          <a:ea typeface="Raleway"/>
                          <a:cs typeface="Raleway"/>
                          <a:sym typeface="Raleway"/>
                        </a:rPr>
                        <a:t>13</a:t>
                      </a:r>
                      <a:endParaRPr>
                        <a:solidFill>
                          <a:schemeClr val="dk1"/>
                        </a:solidFill>
                        <a:latin typeface="Raleway"/>
                        <a:ea typeface="Raleway"/>
                        <a:cs typeface="Raleway"/>
                        <a:sym typeface="Raleway"/>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None/>
                      </a:pPr>
                      <a:r>
                        <a:rPr lang="en">
                          <a:solidFill>
                            <a:schemeClr val="dk1"/>
                          </a:solidFill>
                          <a:latin typeface="Raleway"/>
                          <a:ea typeface="Raleway"/>
                          <a:cs typeface="Raleway"/>
                          <a:sym typeface="Raleway"/>
                        </a:rPr>
                        <a:t>14</a:t>
                      </a:r>
                      <a:endParaRPr>
                        <a:solidFill>
                          <a:schemeClr val="dk1"/>
                        </a:solidFill>
                        <a:latin typeface="Raleway"/>
                        <a:ea typeface="Raleway"/>
                        <a:cs typeface="Raleway"/>
                        <a:sym typeface="Raleway"/>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accent3"/>
                    </a:solidFill>
                  </a:tcPr>
                </a:tc>
              </a:tr>
              <a:tr h="418025">
                <a:tc>
                  <a:txBody>
                    <a:bodyPr/>
                    <a:lstStyle/>
                    <a:p>
                      <a:pPr indent="0" lvl="0" marL="0" rtl="0" algn="ctr">
                        <a:spcBef>
                          <a:spcPts val="0"/>
                        </a:spcBef>
                        <a:spcAft>
                          <a:spcPts val="0"/>
                        </a:spcAft>
                        <a:buNone/>
                      </a:pPr>
                      <a:r>
                        <a:rPr lang="en">
                          <a:solidFill>
                            <a:schemeClr val="dk1"/>
                          </a:solidFill>
                          <a:latin typeface="Raleway"/>
                          <a:ea typeface="Raleway"/>
                          <a:cs typeface="Raleway"/>
                          <a:sym typeface="Raleway"/>
                        </a:rPr>
                        <a:t>15</a:t>
                      </a:r>
                      <a:endParaRPr>
                        <a:solidFill>
                          <a:schemeClr val="dk1"/>
                        </a:solidFill>
                        <a:latin typeface="Raleway"/>
                        <a:ea typeface="Raleway"/>
                        <a:cs typeface="Raleway"/>
                        <a:sym typeface="Raleway"/>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chemeClr val="dk1"/>
                          </a:solidFill>
                          <a:latin typeface="Raleway"/>
                          <a:ea typeface="Raleway"/>
                          <a:cs typeface="Raleway"/>
                          <a:sym typeface="Raleway"/>
                        </a:rPr>
                        <a:t>16</a:t>
                      </a:r>
                      <a:endParaRPr>
                        <a:solidFill>
                          <a:schemeClr val="dk1"/>
                        </a:solidFill>
                        <a:latin typeface="Raleway"/>
                        <a:ea typeface="Raleway"/>
                        <a:cs typeface="Raleway"/>
                        <a:sym typeface="Raleway"/>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chemeClr val="dk1"/>
                          </a:solidFill>
                          <a:latin typeface="Raleway"/>
                          <a:ea typeface="Raleway"/>
                          <a:cs typeface="Raleway"/>
                          <a:sym typeface="Raleway"/>
                        </a:rPr>
                        <a:t>17</a:t>
                      </a:r>
                      <a:endParaRPr>
                        <a:solidFill>
                          <a:schemeClr val="dk1"/>
                        </a:solidFill>
                        <a:latin typeface="Raleway"/>
                        <a:ea typeface="Raleway"/>
                        <a:cs typeface="Raleway"/>
                        <a:sym typeface="Raleway"/>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chemeClr val="dk1"/>
                          </a:solidFill>
                          <a:latin typeface="Raleway"/>
                          <a:ea typeface="Raleway"/>
                          <a:cs typeface="Raleway"/>
                          <a:sym typeface="Raleway"/>
                        </a:rPr>
                        <a:t>18</a:t>
                      </a:r>
                      <a:endParaRPr>
                        <a:solidFill>
                          <a:schemeClr val="dk1"/>
                        </a:solidFill>
                        <a:latin typeface="Raleway"/>
                        <a:ea typeface="Raleway"/>
                        <a:cs typeface="Raleway"/>
                        <a:sym typeface="Raleway"/>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t/>
                      </a:r>
                      <a:endParaRPr>
                        <a:solidFill>
                          <a:schemeClr val="dk1"/>
                        </a:solidFill>
                        <a:latin typeface="Raleway"/>
                        <a:ea typeface="Raleway"/>
                        <a:cs typeface="Raleway"/>
                        <a:sym typeface="Raleway"/>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chemeClr val="dk1"/>
                          </a:solidFill>
                          <a:latin typeface="Raleway"/>
                          <a:ea typeface="Raleway"/>
                          <a:cs typeface="Raleway"/>
                          <a:sym typeface="Raleway"/>
                        </a:rPr>
                        <a:t>20</a:t>
                      </a:r>
                      <a:endParaRPr>
                        <a:solidFill>
                          <a:schemeClr val="dk1"/>
                        </a:solidFill>
                        <a:latin typeface="Raleway"/>
                        <a:ea typeface="Raleway"/>
                        <a:cs typeface="Raleway"/>
                        <a:sym typeface="Raleway"/>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chemeClr val="dk1"/>
                          </a:solidFill>
                          <a:latin typeface="Raleway"/>
                          <a:ea typeface="Raleway"/>
                          <a:cs typeface="Raleway"/>
                          <a:sym typeface="Raleway"/>
                        </a:rPr>
                        <a:t>21</a:t>
                      </a:r>
                      <a:endParaRPr>
                        <a:solidFill>
                          <a:schemeClr val="dk1"/>
                        </a:solidFill>
                        <a:latin typeface="Raleway"/>
                        <a:ea typeface="Raleway"/>
                        <a:cs typeface="Raleway"/>
                        <a:sym typeface="Raleway"/>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1"/>
                    </a:solidFill>
                  </a:tcPr>
                </a:tc>
              </a:tr>
              <a:tr h="414000">
                <a:tc>
                  <a:txBody>
                    <a:bodyPr/>
                    <a:lstStyle/>
                    <a:p>
                      <a:pPr indent="0" lvl="0" marL="0" rtl="0" algn="ctr">
                        <a:spcBef>
                          <a:spcPts val="0"/>
                        </a:spcBef>
                        <a:spcAft>
                          <a:spcPts val="0"/>
                        </a:spcAft>
                        <a:buNone/>
                      </a:pPr>
                      <a:r>
                        <a:rPr lang="en">
                          <a:solidFill>
                            <a:schemeClr val="dk1"/>
                          </a:solidFill>
                          <a:latin typeface="Raleway"/>
                          <a:ea typeface="Raleway"/>
                          <a:cs typeface="Raleway"/>
                          <a:sym typeface="Raleway"/>
                        </a:rPr>
                        <a:t>22</a:t>
                      </a:r>
                      <a:endParaRPr>
                        <a:solidFill>
                          <a:schemeClr val="dk1"/>
                        </a:solidFill>
                        <a:latin typeface="Raleway"/>
                        <a:ea typeface="Raleway"/>
                        <a:cs typeface="Raleway"/>
                        <a:sym typeface="Raleway"/>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None/>
                      </a:pPr>
                      <a:r>
                        <a:rPr lang="en">
                          <a:solidFill>
                            <a:schemeClr val="dk1"/>
                          </a:solidFill>
                          <a:latin typeface="Raleway"/>
                          <a:ea typeface="Raleway"/>
                          <a:cs typeface="Raleway"/>
                          <a:sym typeface="Raleway"/>
                        </a:rPr>
                        <a:t>23</a:t>
                      </a:r>
                      <a:endParaRPr>
                        <a:solidFill>
                          <a:schemeClr val="dk1"/>
                        </a:solidFill>
                        <a:latin typeface="Raleway"/>
                        <a:ea typeface="Raleway"/>
                        <a:cs typeface="Raleway"/>
                        <a:sym typeface="Raleway"/>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None/>
                      </a:pPr>
                      <a:r>
                        <a:rPr lang="en">
                          <a:solidFill>
                            <a:schemeClr val="dk1"/>
                          </a:solidFill>
                          <a:latin typeface="Raleway"/>
                          <a:ea typeface="Raleway"/>
                          <a:cs typeface="Raleway"/>
                          <a:sym typeface="Raleway"/>
                        </a:rPr>
                        <a:t>24</a:t>
                      </a:r>
                      <a:endParaRPr>
                        <a:solidFill>
                          <a:schemeClr val="dk1"/>
                        </a:solidFill>
                        <a:latin typeface="Raleway"/>
                        <a:ea typeface="Raleway"/>
                        <a:cs typeface="Raleway"/>
                        <a:sym typeface="Raleway"/>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None/>
                      </a:pPr>
                      <a:r>
                        <a:rPr lang="en">
                          <a:solidFill>
                            <a:schemeClr val="dk1"/>
                          </a:solidFill>
                          <a:latin typeface="Raleway"/>
                          <a:ea typeface="Raleway"/>
                          <a:cs typeface="Raleway"/>
                          <a:sym typeface="Raleway"/>
                        </a:rPr>
                        <a:t>25</a:t>
                      </a:r>
                      <a:endParaRPr>
                        <a:solidFill>
                          <a:schemeClr val="dk1"/>
                        </a:solidFill>
                        <a:latin typeface="Raleway"/>
                        <a:ea typeface="Raleway"/>
                        <a:cs typeface="Raleway"/>
                        <a:sym typeface="Raleway"/>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None/>
                      </a:pPr>
                      <a:r>
                        <a:rPr lang="en">
                          <a:solidFill>
                            <a:schemeClr val="dk1"/>
                          </a:solidFill>
                          <a:latin typeface="Raleway"/>
                          <a:ea typeface="Raleway"/>
                          <a:cs typeface="Raleway"/>
                          <a:sym typeface="Raleway"/>
                        </a:rPr>
                        <a:t>26</a:t>
                      </a:r>
                      <a:endParaRPr>
                        <a:solidFill>
                          <a:schemeClr val="dk1"/>
                        </a:solidFill>
                        <a:latin typeface="Raleway"/>
                        <a:ea typeface="Raleway"/>
                        <a:cs typeface="Raleway"/>
                        <a:sym typeface="Raleway"/>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None/>
                      </a:pPr>
                      <a:r>
                        <a:rPr lang="en">
                          <a:solidFill>
                            <a:schemeClr val="dk1"/>
                          </a:solidFill>
                          <a:latin typeface="Raleway"/>
                          <a:ea typeface="Raleway"/>
                          <a:cs typeface="Raleway"/>
                          <a:sym typeface="Raleway"/>
                        </a:rPr>
                        <a:t>27</a:t>
                      </a:r>
                      <a:endParaRPr>
                        <a:solidFill>
                          <a:schemeClr val="dk1"/>
                        </a:solidFill>
                        <a:latin typeface="Raleway"/>
                        <a:ea typeface="Raleway"/>
                        <a:cs typeface="Raleway"/>
                        <a:sym typeface="Raleway"/>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None/>
                      </a:pPr>
                      <a:r>
                        <a:rPr lang="en">
                          <a:solidFill>
                            <a:schemeClr val="dk1"/>
                          </a:solidFill>
                          <a:latin typeface="Raleway"/>
                          <a:ea typeface="Raleway"/>
                          <a:cs typeface="Raleway"/>
                          <a:sym typeface="Raleway"/>
                        </a:rPr>
                        <a:t>28</a:t>
                      </a:r>
                      <a:endParaRPr>
                        <a:solidFill>
                          <a:schemeClr val="dk1"/>
                        </a:solidFill>
                        <a:latin typeface="Raleway"/>
                        <a:ea typeface="Raleway"/>
                        <a:cs typeface="Raleway"/>
                        <a:sym typeface="Raleway"/>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accent3"/>
                    </a:solidFill>
                  </a:tcPr>
                </a:tc>
              </a:tr>
              <a:tr h="418025">
                <a:tc>
                  <a:txBody>
                    <a:bodyPr/>
                    <a:lstStyle/>
                    <a:p>
                      <a:pPr indent="0" lvl="0" marL="0" rtl="0" algn="ctr">
                        <a:spcBef>
                          <a:spcPts val="0"/>
                        </a:spcBef>
                        <a:spcAft>
                          <a:spcPts val="0"/>
                        </a:spcAft>
                        <a:buNone/>
                      </a:pPr>
                      <a:r>
                        <a:rPr lang="en">
                          <a:solidFill>
                            <a:schemeClr val="dk1"/>
                          </a:solidFill>
                          <a:latin typeface="Raleway"/>
                          <a:ea typeface="Raleway"/>
                          <a:cs typeface="Raleway"/>
                          <a:sym typeface="Raleway"/>
                        </a:rPr>
                        <a:t>29</a:t>
                      </a:r>
                      <a:endParaRPr>
                        <a:solidFill>
                          <a:schemeClr val="dk1"/>
                        </a:solidFill>
                        <a:latin typeface="Raleway"/>
                        <a:ea typeface="Raleway"/>
                        <a:cs typeface="Raleway"/>
                        <a:sym typeface="Raleway"/>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chemeClr val="dk1"/>
                          </a:solidFill>
                          <a:latin typeface="Raleway"/>
                          <a:ea typeface="Raleway"/>
                          <a:cs typeface="Raleway"/>
                          <a:sym typeface="Raleway"/>
                        </a:rPr>
                        <a:t>30</a:t>
                      </a:r>
                      <a:endParaRPr>
                        <a:solidFill>
                          <a:schemeClr val="dk1"/>
                        </a:solidFill>
                        <a:latin typeface="Raleway"/>
                        <a:ea typeface="Raleway"/>
                        <a:cs typeface="Raleway"/>
                        <a:sym typeface="Raleway"/>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chemeClr val="dk1"/>
                          </a:solidFill>
                          <a:latin typeface="Raleway"/>
                          <a:ea typeface="Raleway"/>
                          <a:cs typeface="Raleway"/>
                          <a:sym typeface="Raleway"/>
                        </a:rPr>
                        <a:t>31</a:t>
                      </a:r>
                      <a:endParaRPr>
                        <a:solidFill>
                          <a:schemeClr val="dk1"/>
                        </a:solidFill>
                        <a:latin typeface="Raleway"/>
                        <a:ea typeface="Raleway"/>
                        <a:cs typeface="Raleway"/>
                        <a:sym typeface="Raleway"/>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t/>
                      </a:r>
                      <a:endParaRPr>
                        <a:solidFill>
                          <a:schemeClr val="dk1"/>
                        </a:solidFill>
                        <a:latin typeface="Raleway"/>
                        <a:ea typeface="Raleway"/>
                        <a:cs typeface="Raleway"/>
                        <a:sym typeface="Raleway"/>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t/>
                      </a:r>
                      <a:endParaRPr>
                        <a:solidFill>
                          <a:schemeClr val="dk1"/>
                        </a:solidFill>
                        <a:latin typeface="Raleway"/>
                        <a:ea typeface="Raleway"/>
                        <a:cs typeface="Raleway"/>
                        <a:sym typeface="Raleway"/>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t/>
                      </a:r>
                      <a:endParaRPr>
                        <a:solidFill>
                          <a:schemeClr val="dk1"/>
                        </a:solidFill>
                        <a:latin typeface="Raleway"/>
                        <a:ea typeface="Raleway"/>
                        <a:cs typeface="Raleway"/>
                        <a:sym typeface="Raleway"/>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t/>
                      </a:r>
                      <a:endParaRPr>
                        <a:solidFill>
                          <a:schemeClr val="dk1"/>
                        </a:solidFill>
                        <a:latin typeface="Raleway"/>
                        <a:ea typeface="Raleway"/>
                        <a:cs typeface="Raleway"/>
                        <a:sym typeface="Raleway"/>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1"/>
                    </a:solidFill>
                  </a:tcPr>
                </a:tc>
              </a:tr>
            </a:tbl>
          </a:graphicData>
        </a:graphic>
      </p:graphicFrame>
      <p:grpSp>
        <p:nvGrpSpPr>
          <p:cNvPr id="2498" name="Google Shape;2498;p66"/>
          <p:cNvGrpSpPr/>
          <p:nvPr/>
        </p:nvGrpSpPr>
        <p:grpSpPr>
          <a:xfrm>
            <a:off x="1063597" y="2675900"/>
            <a:ext cx="428600" cy="332600"/>
            <a:chOff x="2266275" y="2877625"/>
            <a:chExt cx="428600" cy="332600"/>
          </a:xfrm>
        </p:grpSpPr>
        <p:sp>
          <p:nvSpPr>
            <p:cNvPr id="2499" name="Google Shape;2499;p66"/>
            <p:cNvSpPr/>
            <p:nvPr/>
          </p:nvSpPr>
          <p:spPr>
            <a:xfrm>
              <a:off x="2300450" y="2877625"/>
              <a:ext cx="314625" cy="332600"/>
            </a:xfrm>
            <a:custGeom>
              <a:rect b="b" l="l" r="r" t="t"/>
              <a:pathLst>
                <a:path extrusionOk="0" h="13304" w="12585">
                  <a:moveTo>
                    <a:pt x="12298" y="0"/>
                  </a:moveTo>
                  <a:cubicBezTo>
                    <a:pt x="11851" y="0"/>
                    <a:pt x="8924" y="2715"/>
                    <a:pt x="5746" y="6185"/>
                  </a:cubicBezTo>
                  <a:cubicBezTo>
                    <a:pt x="2402" y="9863"/>
                    <a:pt x="1" y="13116"/>
                    <a:pt x="214" y="13298"/>
                  </a:cubicBezTo>
                  <a:cubicBezTo>
                    <a:pt x="219" y="13302"/>
                    <a:pt x="226" y="13304"/>
                    <a:pt x="234" y="13304"/>
                  </a:cubicBezTo>
                  <a:cubicBezTo>
                    <a:pt x="564" y="13304"/>
                    <a:pt x="3245" y="10440"/>
                    <a:pt x="6475" y="6854"/>
                  </a:cubicBezTo>
                  <a:cubicBezTo>
                    <a:pt x="9819" y="3176"/>
                    <a:pt x="12585" y="258"/>
                    <a:pt x="12342" y="15"/>
                  </a:cubicBezTo>
                  <a:cubicBezTo>
                    <a:pt x="12332" y="5"/>
                    <a:pt x="12317" y="0"/>
                    <a:pt x="12298" y="0"/>
                  </a:cubicBezTo>
                  <a:close/>
                </a:path>
              </a:pathLst>
            </a:custGeom>
            <a:solidFill>
              <a:schemeClr val="dk2"/>
            </a:solidFill>
            <a:ln cap="flat" cmpd="sng" w="762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0" name="Google Shape;2500;p66"/>
            <p:cNvSpPr/>
            <p:nvPr/>
          </p:nvSpPr>
          <p:spPr>
            <a:xfrm>
              <a:off x="2266275" y="2910200"/>
              <a:ext cx="428600" cy="260850"/>
            </a:xfrm>
            <a:custGeom>
              <a:rect b="b" l="l" r="r" t="t"/>
              <a:pathLst>
                <a:path extrusionOk="0" h="10434" w="17144">
                  <a:moveTo>
                    <a:pt x="205" y="0"/>
                  </a:moveTo>
                  <a:cubicBezTo>
                    <a:pt x="178" y="0"/>
                    <a:pt x="160" y="7"/>
                    <a:pt x="152" y="19"/>
                  </a:cubicBezTo>
                  <a:cubicBezTo>
                    <a:pt x="0" y="262"/>
                    <a:pt x="3648" y="2755"/>
                    <a:pt x="8298" y="5642"/>
                  </a:cubicBezTo>
                  <a:cubicBezTo>
                    <a:pt x="12706" y="8379"/>
                    <a:pt x="16431" y="10433"/>
                    <a:pt x="16937" y="10433"/>
                  </a:cubicBezTo>
                  <a:cubicBezTo>
                    <a:pt x="16965" y="10433"/>
                    <a:pt x="16983" y="10427"/>
                    <a:pt x="16991" y="10414"/>
                  </a:cubicBezTo>
                  <a:cubicBezTo>
                    <a:pt x="17143" y="10202"/>
                    <a:pt x="13435" y="7679"/>
                    <a:pt x="8784" y="4791"/>
                  </a:cubicBezTo>
                  <a:cubicBezTo>
                    <a:pt x="4374" y="2081"/>
                    <a:pt x="701" y="0"/>
                    <a:pt x="205" y="0"/>
                  </a:cubicBezTo>
                  <a:close/>
                </a:path>
              </a:pathLst>
            </a:custGeom>
            <a:solidFill>
              <a:schemeClr val="dk2"/>
            </a:solidFill>
            <a:ln cap="flat" cmpd="sng" w="762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01" name="Google Shape;2501;p66"/>
          <p:cNvGrpSpPr/>
          <p:nvPr/>
        </p:nvGrpSpPr>
        <p:grpSpPr>
          <a:xfrm>
            <a:off x="2780126" y="3886422"/>
            <a:ext cx="428600" cy="332600"/>
            <a:chOff x="2266275" y="2877625"/>
            <a:chExt cx="428600" cy="332600"/>
          </a:xfrm>
        </p:grpSpPr>
        <p:sp>
          <p:nvSpPr>
            <p:cNvPr id="2502" name="Google Shape;2502;p66"/>
            <p:cNvSpPr/>
            <p:nvPr/>
          </p:nvSpPr>
          <p:spPr>
            <a:xfrm>
              <a:off x="2300450" y="2877625"/>
              <a:ext cx="314625" cy="332600"/>
            </a:xfrm>
            <a:custGeom>
              <a:rect b="b" l="l" r="r" t="t"/>
              <a:pathLst>
                <a:path extrusionOk="0" h="13304" w="12585">
                  <a:moveTo>
                    <a:pt x="12298" y="0"/>
                  </a:moveTo>
                  <a:cubicBezTo>
                    <a:pt x="11851" y="0"/>
                    <a:pt x="8924" y="2715"/>
                    <a:pt x="5746" y="6185"/>
                  </a:cubicBezTo>
                  <a:cubicBezTo>
                    <a:pt x="2402" y="9863"/>
                    <a:pt x="1" y="13116"/>
                    <a:pt x="214" y="13298"/>
                  </a:cubicBezTo>
                  <a:cubicBezTo>
                    <a:pt x="219" y="13302"/>
                    <a:pt x="226" y="13304"/>
                    <a:pt x="234" y="13304"/>
                  </a:cubicBezTo>
                  <a:cubicBezTo>
                    <a:pt x="564" y="13304"/>
                    <a:pt x="3245" y="10440"/>
                    <a:pt x="6475" y="6854"/>
                  </a:cubicBezTo>
                  <a:cubicBezTo>
                    <a:pt x="9819" y="3176"/>
                    <a:pt x="12585" y="258"/>
                    <a:pt x="12342" y="15"/>
                  </a:cubicBezTo>
                  <a:cubicBezTo>
                    <a:pt x="12332" y="5"/>
                    <a:pt x="12317" y="0"/>
                    <a:pt x="12298" y="0"/>
                  </a:cubicBezTo>
                  <a:close/>
                </a:path>
              </a:pathLst>
            </a:custGeom>
            <a:solidFill>
              <a:schemeClr val="dk2"/>
            </a:solidFill>
            <a:ln cap="flat" cmpd="sng" w="762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3" name="Google Shape;2503;p66"/>
            <p:cNvSpPr/>
            <p:nvPr/>
          </p:nvSpPr>
          <p:spPr>
            <a:xfrm>
              <a:off x="2266275" y="2910200"/>
              <a:ext cx="428600" cy="260850"/>
            </a:xfrm>
            <a:custGeom>
              <a:rect b="b" l="l" r="r" t="t"/>
              <a:pathLst>
                <a:path extrusionOk="0" h="10434" w="17144">
                  <a:moveTo>
                    <a:pt x="205" y="0"/>
                  </a:moveTo>
                  <a:cubicBezTo>
                    <a:pt x="178" y="0"/>
                    <a:pt x="160" y="7"/>
                    <a:pt x="152" y="19"/>
                  </a:cubicBezTo>
                  <a:cubicBezTo>
                    <a:pt x="0" y="262"/>
                    <a:pt x="3648" y="2755"/>
                    <a:pt x="8298" y="5642"/>
                  </a:cubicBezTo>
                  <a:cubicBezTo>
                    <a:pt x="12706" y="8379"/>
                    <a:pt x="16431" y="10433"/>
                    <a:pt x="16937" y="10433"/>
                  </a:cubicBezTo>
                  <a:cubicBezTo>
                    <a:pt x="16965" y="10433"/>
                    <a:pt x="16983" y="10427"/>
                    <a:pt x="16991" y="10414"/>
                  </a:cubicBezTo>
                  <a:cubicBezTo>
                    <a:pt x="17143" y="10202"/>
                    <a:pt x="13435" y="7679"/>
                    <a:pt x="8784" y="4791"/>
                  </a:cubicBezTo>
                  <a:cubicBezTo>
                    <a:pt x="4374" y="2081"/>
                    <a:pt x="701" y="0"/>
                    <a:pt x="205" y="0"/>
                  </a:cubicBezTo>
                  <a:close/>
                </a:path>
              </a:pathLst>
            </a:custGeom>
            <a:solidFill>
              <a:schemeClr val="dk2"/>
            </a:solidFill>
            <a:ln cap="flat" cmpd="sng" w="762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04" name="Google Shape;2504;p66"/>
          <p:cNvGrpSpPr/>
          <p:nvPr/>
        </p:nvGrpSpPr>
        <p:grpSpPr>
          <a:xfrm>
            <a:off x="6232201" y="3464797"/>
            <a:ext cx="428600" cy="332600"/>
            <a:chOff x="2266275" y="2877625"/>
            <a:chExt cx="428600" cy="332600"/>
          </a:xfrm>
        </p:grpSpPr>
        <p:sp>
          <p:nvSpPr>
            <p:cNvPr id="2505" name="Google Shape;2505;p66"/>
            <p:cNvSpPr/>
            <p:nvPr/>
          </p:nvSpPr>
          <p:spPr>
            <a:xfrm>
              <a:off x="2300450" y="2877625"/>
              <a:ext cx="314625" cy="332600"/>
            </a:xfrm>
            <a:custGeom>
              <a:rect b="b" l="l" r="r" t="t"/>
              <a:pathLst>
                <a:path extrusionOk="0" h="13304" w="12585">
                  <a:moveTo>
                    <a:pt x="12298" y="0"/>
                  </a:moveTo>
                  <a:cubicBezTo>
                    <a:pt x="11851" y="0"/>
                    <a:pt x="8924" y="2715"/>
                    <a:pt x="5746" y="6185"/>
                  </a:cubicBezTo>
                  <a:cubicBezTo>
                    <a:pt x="2402" y="9863"/>
                    <a:pt x="1" y="13116"/>
                    <a:pt x="214" y="13298"/>
                  </a:cubicBezTo>
                  <a:cubicBezTo>
                    <a:pt x="219" y="13302"/>
                    <a:pt x="226" y="13304"/>
                    <a:pt x="234" y="13304"/>
                  </a:cubicBezTo>
                  <a:cubicBezTo>
                    <a:pt x="564" y="13304"/>
                    <a:pt x="3245" y="10440"/>
                    <a:pt x="6475" y="6854"/>
                  </a:cubicBezTo>
                  <a:cubicBezTo>
                    <a:pt x="9819" y="3176"/>
                    <a:pt x="12585" y="258"/>
                    <a:pt x="12342" y="15"/>
                  </a:cubicBezTo>
                  <a:cubicBezTo>
                    <a:pt x="12332" y="5"/>
                    <a:pt x="12317" y="0"/>
                    <a:pt x="12298" y="0"/>
                  </a:cubicBezTo>
                  <a:close/>
                </a:path>
              </a:pathLst>
            </a:custGeom>
            <a:solidFill>
              <a:schemeClr val="dk2"/>
            </a:solidFill>
            <a:ln cap="flat" cmpd="sng" w="762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6" name="Google Shape;2506;p66"/>
            <p:cNvSpPr/>
            <p:nvPr/>
          </p:nvSpPr>
          <p:spPr>
            <a:xfrm>
              <a:off x="2266275" y="2910200"/>
              <a:ext cx="428600" cy="260850"/>
            </a:xfrm>
            <a:custGeom>
              <a:rect b="b" l="l" r="r" t="t"/>
              <a:pathLst>
                <a:path extrusionOk="0" h="10434" w="17144">
                  <a:moveTo>
                    <a:pt x="205" y="0"/>
                  </a:moveTo>
                  <a:cubicBezTo>
                    <a:pt x="178" y="0"/>
                    <a:pt x="160" y="7"/>
                    <a:pt x="152" y="19"/>
                  </a:cubicBezTo>
                  <a:cubicBezTo>
                    <a:pt x="0" y="262"/>
                    <a:pt x="3648" y="2755"/>
                    <a:pt x="8298" y="5642"/>
                  </a:cubicBezTo>
                  <a:cubicBezTo>
                    <a:pt x="12706" y="8379"/>
                    <a:pt x="16431" y="10433"/>
                    <a:pt x="16937" y="10433"/>
                  </a:cubicBezTo>
                  <a:cubicBezTo>
                    <a:pt x="16965" y="10433"/>
                    <a:pt x="16983" y="10427"/>
                    <a:pt x="16991" y="10414"/>
                  </a:cubicBezTo>
                  <a:cubicBezTo>
                    <a:pt x="17143" y="10202"/>
                    <a:pt x="13435" y="7679"/>
                    <a:pt x="8784" y="4791"/>
                  </a:cubicBezTo>
                  <a:cubicBezTo>
                    <a:pt x="4374" y="2081"/>
                    <a:pt x="701" y="0"/>
                    <a:pt x="205" y="0"/>
                  </a:cubicBezTo>
                  <a:close/>
                </a:path>
              </a:pathLst>
            </a:custGeom>
            <a:solidFill>
              <a:schemeClr val="dk2"/>
            </a:solidFill>
            <a:ln cap="flat" cmpd="sng" w="762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07" name="Google Shape;2507;p66"/>
          <p:cNvGrpSpPr/>
          <p:nvPr/>
        </p:nvGrpSpPr>
        <p:grpSpPr>
          <a:xfrm>
            <a:off x="6204088" y="2580538"/>
            <a:ext cx="484825" cy="447125"/>
            <a:chOff x="6204088" y="2618638"/>
            <a:chExt cx="484825" cy="447125"/>
          </a:xfrm>
        </p:grpSpPr>
        <p:sp>
          <p:nvSpPr>
            <p:cNvPr id="2508" name="Google Shape;2508;p66"/>
            <p:cNvSpPr/>
            <p:nvPr/>
          </p:nvSpPr>
          <p:spPr>
            <a:xfrm>
              <a:off x="6204088" y="2618638"/>
              <a:ext cx="484825" cy="447125"/>
            </a:xfrm>
            <a:custGeom>
              <a:rect b="b" l="l" r="r" t="t"/>
              <a:pathLst>
                <a:path extrusionOk="0" h="17885" w="19393">
                  <a:moveTo>
                    <a:pt x="8404" y="1"/>
                  </a:moveTo>
                  <a:cubicBezTo>
                    <a:pt x="7772" y="1"/>
                    <a:pt x="7139" y="81"/>
                    <a:pt x="6536" y="254"/>
                  </a:cubicBezTo>
                  <a:cubicBezTo>
                    <a:pt x="5380" y="527"/>
                    <a:pt x="4286" y="1074"/>
                    <a:pt x="3344" y="1804"/>
                  </a:cubicBezTo>
                  <a:cubicBezTo>
                    <a:pt x="2189" y="2685"/>
                    <a:pt x="1277" y="3871"/>
                    <a:pt x="760" y="5269"/>
                  </a:cubicBezTo>
                  <a:cubicBezTo>
                    <a:pt x="183" y="6819"/>
                    <a:pt x="0" y="8521"/>
                    <a:pt x="304" y="10193"/>
                  </a:cubicBezTo>
                  <a:cubicBezTo>
                    <a:pt x="639" y="12047"/>
                    <a:pt x="1520" y="13749"/>
                    <a:pt x="2858" y="15056"/>
                  </a:cubicBezTo>
                  <a:cubicBezTo>
                    <a:pt x="4286" y="16455"/>
                    <a:pt x="6110" y="17397"/>
                    <a:pt x="8086" y="17731"/>
                  </a:cubicBezTo>
                  <a:cubicBezTo>
                    <a:pt x="8660" y="17834"/>
                    <a:pt x="9235" y="17885"/>
                    <a:pt x="9804" y="17885"/>
                  </a:cubicBezTo>
                  <a:cubicBezTo>
                    <a:pt x="13095" y="17885"/>
                    <a:pt x="16216" y="16209"/>
                    <a:pt x="18055" y="13385"/>
                  </a:cubicBezTo>
                  <a:cubicBezTo>
                    <a:pt x="18511" y="12655"/>
                    <a:pt x="18846" y="11834"/>
                    <a:pt x="19089" y="11014"/>
                  </a:cubicBezTo>
                  <a:cubicBezTo>
                    <a:pt x="19302" y="10223"/>
                    <a:pt x="19393" y="9403"/>
                    <a:pt x="19393" y="8613"/>
                  </a:cubicBezTo>
                  <a:cubicBezTo>
                    <a:pt x="19393" y="7123"/>
                    <a:pt x="18998" y="5695"/>
                    <a:pt x="18268" y="4418"/>
                  </a:cubicBezTo>
                  <a:cubicBezTo>
                    <a:pt x="17660" y="3384"/>
                    <a:pt x="16809" y="2503"/>
                    <a:pt x="15806" y="1865"/>
                  </a:cubicBezTo>
                  <a:cubicBezTo>
                    <a:pt x="15077" y="1378"/>
                    <a:pt x="14226" y="1014"/>
                    <a:pt x="13375" y="831"/>
                  </a:cubicBezTo>
                  <a:cubicBezTo>
                    <a:pt x="12919" y="705"/>
                    <a:pt x="12442" y="641"/>
                    <a:pt x="11979" y="641"/>
                  </a:cubicBezTo>
                  <a:cubicBezTo>
                    <a:pt x="11886" y="641"/>
                    <a:pt x="11794" y="644"/>
                    <a:pt x="11703" y="649"/>
                  </a:cubicBezTo>
                  <a:cubicBezTo>
                    <a:pt x="11338" y="679"/>
                    <a:pt x="11125" y="710"/>
                    <a:pt x="11125" y="740"/>
                  </a:cubicBezTo>
                  <a:cubicBezTo>
                    <a:pt x="11125" y="831"/>
                    <a:pt x="11946" y="770"/>
                    <a:pt x="13253" y="1226"/>
                  </a:cubicBezTo>
                  <a:cubicBezTo>
                    <a:pt x="14074" y="1470"/>
                    <a:pt x="14834" y="1865"/>
                    <a:pt x="15502" y="2351"/>
                  </a:cubicBezTo>
                  <a:cubicBezTo>
                    <a:pt x="16384" y="2989"/>
                    <a:pt x="17144" y="3840"/>
                    <a:pt x="17660" y="4813"/>
                  </a:cubicBezTo>
                  <a:cubicBezTo>
                    <a:pt x="18299" y="5968"/>
                    <a:pt x="18603" y="7275"/>
                    <a:pt x="18572" y="8613"/>
                  </a:cubicBezTo>
                  <a:cubicBezTo>
                    <a:pt x="18572" y="9342"/>
                    <a:pt x="18451" y="10072"/>
                    <a:pt x="18238" y="10771"/>
                  </a:cubicBezTo>
                  <a:cubicBezTo>
                    <a:pt x="18025" y="11530"/>
                    <a:pt x="17691" y="12230"/>
                    <a:pt x="17296" y="12898"/>
                  </a:cubicBezTo>
                  <a:cubicBezTo>
                    <a:pt x="16353" y="14296"/>
                    <a:pt x="15046" y="15391"/>
                    <a:pt x="13527" y="16090"/>
                  </a:cubicBezTo>
                  <a:cubicBezTo>
                    <a:pt x="12342" y="16628"/>
                    <a:pt x="11082" y="16892"/>
                    <a:pt x="9821" y="16892"/>
                  </a:cubicBezTo>
                  <a:cubicBezTo>
                    <a:pt x="9301" y="16892"/>
                    <a:pt x="8782" y="16847"/>
                    <a:pt x="8268" y="16759"/>
                  </a:cubicBezTo>
                  <a:cubicBezTo>
                    <a:pt x="6475" y="16455"/>
                    <a:pt x="4833" y="15634"/>
                    <a:pt x="3526" y="14388"/>
                  </a:cubicBezTo>
                  <a:cubicBezTo>
                    <a:pt x="2341" y="13202"/>
                    <a:pt x="1520" y="11682"/>
                    <a:pt x="1216" y="10041"/>
                  </a:cubicBezTo>
                  <a:cubicBezTo>
                    <a:pt x="912" y="8552"/>
                    <a:pt x="1034" y="7002"/>
                    <a:pt x="1551" y="5543"/>
                  </a:cubicBezTo>
                  <a:cubicBezTo>
                    <a:pt x="2007" y="4296"/>
                    <a:pt x="2766" y="3202"/>
                    <a:pt x="3800" y="2351"/>
                  </a:cubicBezTo>
                  <a:cubicBezTo>
                    <a:pt x="4651" y="1652"/>
                    <a:pt x="5624" y="1105"/>
                    <a:pt x="6688" y="801"/>
                  </a:cubicBezTo>
                  <a:cubicBezTo>
                    <a:pt x="7478" y="527"/>
                    <a:pt x="8329" y="406"/>
                    <a:pt x="9180" y="406"/>
                  </a:cubicBezTo>
                  <a:cubicBezTo>
                    <a:pt x="10410" y="406"/>
                    <a:pt x="11123" y="665"/>
                    <a:pt x="11297" y="665"/>
                  </a:cubicBezTo>
                  <a:cubicBezTo>
                    <a:pt x="11321" y="665"/>
                    <a:pt x="11334" y="660"/>
                    <a:pt x="11338" y="649"/>
                  </a:cubicBezTo>
                  <a:cubicBezTo>
                    <a:pt x="11338" y="618"/>
                    <a:pt x="11186" y="527"/>
                    <a:pt x="10821" y="375"/>
                  </a:cubicBezTo>
                  <a:cubicBezTo>
                    <a:pt x="10639" y="284"/>
                    <a:pt x="10426" y="254"/>
                    <a:pt x="10153" y="163"/>
                  </a:cubicBezTo>
                  <a:cubicBezTo>
                    <a:pt x="10001" y="132"/>
                    <a:pt x="9849" y="132"/>
                    <a:pt x="9697" y="102"/>
                  </a:cubicBezTo>
                  <a:cubicBezTo>
                    <a:pt x="9545" y="71"/>
                    <a:pt x="9362" y="41"/>
                    <a:pt x="9180" y="41"/>
                  </a:cubicBezTo>
                  <a:cubicBezTo>
                    <a:pt x="8923" y="14"/>
                    <a:pt x="8663" y="1"/>
                    <a:pt x="8404" y="1"/>
                  </a:cubicBezTo>
                  <a:close/>
                </a:path>
              </a:pathLst>
            </a:custGeom>
            <a:solidFill>
              <a:schemeClr val="dk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9" name="Google Shape;2509;p66"/>
            <p:cNvSpPr/>
            <p:nvPr/>
          </p:nvSpPr>
          <p:spPr>
            <a:xfrm>
              <a:off x="6302863" y="2706063"/>
              <a:ext cx="274350" cy="265000"/>
            </a:xfrm>
            <a:custGeom>
              <a:rect b="b" l="l" r="r" t="t"/>
              <a:pathLst>
                <a:path extrusionOk="0" h="10600" w="10974">
                  <a:moveTo>
                    <a:pt x="4963" y="0"/>
                  </a:moveTo>
                  <a:cubicBezTo>
                    <a:pt x="4695" y="0"/>
                    <a:pt x="4435" y="167"/>
                    <a:pt x="4347" y="465"/>
                  </a:cubicBezTo>
                  <a:lnTo>
                    <a:pt x="3557" y="2957"/>
                  </a:lnTo>
                  <a:cubicBezTo>
                    <a:pt x="3496" y="3140"/>
                    <a:pt x="3314" y="3322"/>
                    <a:pt x="3132" y="3383"/>
                  </a:cubicBezTo>
                  <a:lnTo>
                    <a:pt x="639" y="4143"/>
                  </a:lnTo>
                  <a:cubicBezTo>
                    <a:pt x="122" y="4295"/>
                    <a:pt x="1" y="4964"/>
                    <a:pt x="426" y="5267"/>
                  </a:cubicBezTo>
                  <a:lnTo>
                    <a:pt x="2554" y="6787"/>
                  </a:lnTo>
                  <a:cubicBezTo>
                    <a:pt x="2737" y="6909"/>
                    <a:pt x="2828" y="7122"/>
                    <a:pt x="2828" y="7334"/>
                  </a:cubicBezTo>
                  <a:lnTo>
                    <a:pt x="2767" y="9948"/>
                  </a:lnTo>
                  <a:cubicBezTo>
                    <a:pt x="2767" y="10321"/>
                    <a:pt x="3084" y="10599"/>
                    <a:pt x="3420" y="10599"/>
                  </a:cubicBezTo>
                  <a:cubicBezTo>
                    <a:pt x="3550" y="10599"/>
                    <a:pt x="3682" y="10558"/>
                    <a:pt x="3800" y="10465"/>
                  </a:cubicBezTo>
                  <a:lnTo>
                    <a:pt x="5898" y="8945"/>
                  </a:lnTo>
                  <a:cubicBezTo>
                    <a:pt x="6012" y="8850"/>
                    <a:pt x="6137" y="8803"/>
                    <a:pt x="6268" y="8803"/>
                  </a:cubicBezTo>
                  <a:cubicBezTo>
                    <a:pt x="6346" y="8803"/>
                    <a:pt x="6426" y="8820"/>
                    <a:pt x="6506" y="8854"/>
                  </a:cubicBezTo>
                  <a:lnTo>
                    <a:pt x="8968" y="9705"/>
                  </a:lnTo>
                  <a:cubicBezTo>
                    <a:pt x="9040" y="9731"/>
                    <a:pt x="9113" y="9743"/>
                    <a:pt x="9182" y="9743"/>
                  </a:cubicBezTo>
                  <a:cubicBezTo>
                    <a:pt x="9608" y="9743"/>
                    <a:pt x="9945" y="9302"/>
                    <a:pt x="9788" y="8885"/>
                  </a:cubicBezTo>
                  <a:lnTo>
                    <a:pt x="8998" y="6392"/>
                  </a:lnTo>
                  <a:cubicBezTo>
                    <a:pt x="8907" y="6210"/>
                    <a:pt x="8937" y="5967"/>
                    <a:pt x="9089" y="5815"/>
                  </a:cubicBezTo>
                  <a:lnTo>
                    <a:pt x="10639" y="3748"/>
                  </a:lnTo>
                  <a:cubicBezTo>
                    <a:pt x="10974" y="3292"/>
                    <a:pt x="10670" y="2684"/>
                    <a:pt x="10123" y="2684"/>
                  </a:cubicBezTo>
                  <a:lnTo>
                    <a:pt x="7539" y="2684"/>
                  </a:lnTo>
                  <a:cubicBezTo>
                    <a:pt x="7296" y="2684"/>
                    <a:pt x="7113" y="2593"/>
                    <a:pt x="6992" y="2410"/>
                  </a:cubicBezTo>
                  <a:lnTo>
                    <a:pt x="5503" y="283"/>
                  </a:lnTo>
                  <a:cubicBezTo>
                    <a:pt x="5361" y="90"/>
                    <a:pt x="5160" y="0"/>
                    <a:pt x="496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10" name="Google Shape;2510;p66"/>
          <p:cNvGrpSpPr/>
          <p:nvPr/>
        </p:nvGrpSpPr>
        <p:grpSpPr>
          <a:xfrm>
            <a:off x="369857" y="1159475"/>
            <a:ext cx="8533210" cy="3718425"/>
            <a:chOff x="369857" y="1159475"/>
            <a:chExt cx="8533210" cy="3718425"/>
          </a:xfrm>
        </p:grpSpPr>
        <p:grpSp>
          <p:nvGrpSpPr>
            <p:cNvPr id="2511" name="Google Shape;2511;p66"/>
            <p:cNvGrpSpPr/>
            <p:nvPr/>
          </p:nvGrpSpPr>
          <p:grpSpPr>
            <a:xfrm>
              <a:off x="369857" y="1159475"/>
              <a:ext cx="8533210" cy="3718425"/>
              <a:chOff x="369857" y="1159475"/>
              <a:chExt cx="8533210" cy="3718425"/>
            </a:xfrm>
          </p:grpSpPr>
          <p:sp>
            <p:nvSpPr>
              <p:cNvPr id="2512" name="Google Shape;2512;p66"/>
              <p:cNvSpPr/>
              <p:nvPr/>
            </p:nvSpPr>
            <p:spPr>
              <a:xfrm>
                <a:off x="369857" y="4870673"/>
                <a:ext cx="8404287" cy="7227"/>
              </a:xfrm>
              <a:custGeom>
                <a:rect b="b" l="l" r="r" t="t"/>
                <a:pathLst>
                  <a:path extrusionOk="0" h="214" w="248850">
                    <a:moveTo>
                      <a:pt x="124410" y="1"/>
                    </a:moveTo>
                    <a:cubicBezTo>
                      <a:pt x="55715" y="1"/>
                      <a:pt x="0" y="61"/>
                      <a:pt x="0" y="122"/>
                    </a:cubicBezTo>
                    <a:cubicBezTo>
                      <a:pt x="0" y="153"/>
                      <a:pt x="55685" y="213"/>
                      <a:pt x="124410" y="213"/>
                    </a:cubicBezTo>
                    <a:cubicBezTo>
                      <a:pt x="193165" y="213"/>
                      <a:pt x="248850" y="153"/>
                      <a:pt x="248850" y="122"/>
                    </a:cubicBezTo>
                    <a:cubicBezTo>
                      <a:pt x="248850" y="61"/>
                      <a:pt x="193134" y="1"/>
                      <a:pt x="12441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3" name="Google Shape;2513;p66"/>
              <p:cNvSpPr/>
              <p:nvPr/>
            </p:nvSpPr>
            <p:spPr>
              <a:xfrm>
                <a:off x="7528513" y="4702320"/>
                <a:ext cx="375753" cy="164607"/>
              </a:xfrm>
              <a:custGeom>
                <a:rect b="b" l="l" r="r" t="t"/>
                <a:pathLst>
                  <a:path extrusionOk="0" h="4874" w="11126">
                    <a:moveTo>
                      <a:pt x="5107" y="1"/>
                    </a:moveTo>
                    <a:lnTo>
                      <a:pt x="5077" y="3192"/>
                    </a:lnTo>
                    <a:cubicBezTo>
                      <a:pt x="5077" y="3192"/>
                      <a:pt x="1" y="4347"/>
                      <a:pt x="1247" y="4712"/>
                    </a:cubicBezTo>
                    <a:cubicBezTo>
                      <a:pt x="1639" y="4832"/>
                      <a:pt x="2759" y="4874"/>
                      <a:pt x="4109" y="4874"/>
                    </a:cubicBezTo>
                    <a:cubicBezTo>
                      <a:pt x="6524" y="4874"/>
                      <a:pt x="9678" y="4740"/>
                      <a:pt x="10730" y="4682"/>
                    </a:cubicBezTo>
                    <a:lnTo>
                      <a:pt x="11126" y="4651"/>
                    </a:lnTo>
                    <a:lnTo>
                      <a:pt x="1109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4" name="Google Shape;2514;p66"/>
              <p:cNvSpPr/>
              <p:nvPr/>
            </p:nvSpPr>
            <p:spPr>
              <a:xfrm>
                <a:off x="7831346" y="4802791"/>
                <a:ext cx="72915" cy="57650"/>
              </a:xfrm>
              <a:custGeom>
                <a:rect b="b" l="l" r="r" t="t"/>
                <a:pathLst>
                  <a:path extrusionOk="0" h="1707" w="2159">
                    <a:moveTo>
                      <a:pt x="2029" y="1"/>
                    </a:moveTo>
                    <a:cubicBezTo>
                      <a:pt x="1561" y="1"/>
                      <a:pt x="1122" y="152"/>
                      <a:pt x="760" y="430"/>
                    </a:cubicBezTo>
                    <a:cubicBezTo>
                      <a:pt x="335" y="764"/>
                      <a:pt x="92" y="1220"/>
                      <a:pt x="0" y="1707"/>
                    </a:cubicBezTo>
                    <a:lnTo>
                      <a:pt x="2159" y="1676"/>
                    </a:lnTo>
                    <a:lnTo>
                      <a:pt x="2159" y="4"/>
                    </a:lnTo>
                    <a:cubicBezTo>
                      <a:pt x="2115" y="2"/>
                      <a:pt x="2072" y="1"/>
                      <a:pt x="202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5" name="Google Shape;2515;p66"/>
              <p:cNvSpPr/>
              <p:nvPr/>
            </p:nvSpPr>
            <p:spPr>
              <a:xfrm>
                <a:off x="7704060" y="4797354"/>
                <a:ext cx="20567" cy="2533"/>
              </a:xfrm>
              <a:custGeom>
                <a:rect b="b" l="l" r="r" t="t"/>
                <a:pathLst>
                  <a:path extrusionOk="0" h="75" w="609">
                    <a:moveTo>
                      <a:pt x="404" y="1"/>
                    </a:moveTo>
                    <a:cubicBezTo>
                      <a:pt x="373" y="1"/>
                      <a:pt x="340" y="5"/>
                      <a:pt x="304" y="14"/>
                    </a:cubicBezTo>
                    <a:cubicBezTo>
                      <a:pt x="213" y="14"/>
                      <a:pt x="92" y="14"/>
                      <a:pt x="0" y="44"/>
                    </a:cubicBezTo>
                    <a:cubicBezTo>
                      <a:pt x="0" y="74"/>
                      <a:pt x="122" y="74"/>
                      <a:pt x="304" y="74"/>
                    </a:cubicBezTo>
                    <a:cubicBezTo>
                      <a:pt x="487" y="74"/>
                      <a:pt x="608" y="74"/>
                      <a:pt x="608" y="44"/>
                    </a:cubicBezTo>
                    <a:cubicBezTo>
                      <a:pt x="544" y="22"/>
                      <a:pt x="479" y="1"/>
                      <a:pt x="40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6" name="Google Shape;2516;p66"/>
              <p:cNvSpPr/>
              <p:nvPr/>
            </p:nvSpPr>
            <p:spPr>
              <a:xfrm>
                <a:off x="7704060" y="4785466"/>
                <a:ext cx="24654" cy="3546"/>
              </a:xfrm>
              <a:custGeom>
                <a:rect b="b" l="l" r="r" t="t"/>
                <a:pathLst>
                  <a:path extrusionOk="0" h="105" w="730">
                    <a:moveTo>
                      <a:pt x="730" y="1"/>
                    </a:moveTo>
                    <a:cubicBezTo>
                      <a:pt x="608" y="1"/>
                      <a:pt x="487" y="1"/>
                      <a:pt x="365" y="31"/>
                    </a:cubicBezTo>
                    <a:cubicBezTo>
                      <a:pt x="244" y="31"/>
                      <a:pt x="122" y="31"/>
                      <a:pt x="0" y="62"/>
                    </a:cubicBezTo>
                    <a:cubicBezTo>
                      <a:pt x="86" y="83"/>
                      <a:pt x="172" y="105"/>
                      <a:pt x="258" y="105"/>
                    </a:cubicBezTo>
                    <a:cubicBezTo>
                      <a:pt x="294" y="105"/>
                      <a:pt x="330" y="101"/>
                      <a:pt x="365" y="92"/>
                    </a:cubicBezTo>
                    <a:cubicBezTo>
                      <a:pt x="487" y="92"/>
                      <a:pt x="608" y="62"/>
                      <a:pt x="73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7" name="Google Shape;2517;p66"/>
              <p:cNvSpPr/>
              <p:nvPr/>
            </p:nvSpPr>
            <p:spPr>
              <a:xfrm>
                <a:off x="7652726" y="4791174"/>
                <a:ext cx="39041" cy="21040"/>
              </a:xfrm>
              <a:custGeom>
                <a:rect b="b" l="l" r="r" t="t"/>
                <a:pathLst>
                  <a:path extrusionOk="0" h="623" w="1156">
                    <a:moveTo>
                      <a:pt x="411" y="57"/>
                    </a:moveTo>
                    <a:cubicBezTo>
                      <a:pt x="467" y="57"/>
                      <a:pt x="522" y="64"/>
                      <a:pt x="578" y="75"/>
                    </a:cubicBezTo>
                    <a:cubicBezTo>
                      <a:pt x="700" y="136"/>
                      <a:pt x="821" y="197"/>
                      <a:pt x="912" y="288"/>
                    </a:cubicBezTo>
                    <a:cubicBezTo>
                      <a:pt x="951" y="365"/>
                      <a:pt x="990" y="430"/>
                      <a:pt x="1028" y="498"/>
                    </a:cubicBezTo>
                    <a:lnTo>
                      <a:pt x="1028" y="498"/>
                    </a:lnTo>
                    <a:cubicBezTo>
                      <a:pt x="961" y="491"/>
                      <a:pt x="870" y="484"/>
                      <a:pt x="760" y="470"/>
                    </a:cubicBezTo>
                    <a:cubicBezTo>
                      <a:pt x="609" y="440"/>
                      <a:pt x="487" y="409"/>
                      <a:pt x="365" y="379"/>
                    </a:cubicBezTo>
                    <a:cubicBezTo>
                      <a:pt x="305" y="348"/>
                      <a:pt x="213" y="318"/>
                      <a:pt x="153" y="288"/>
                    </a:cubicBezTo>
                    <a:cubicBezTo>
                      <a:pt x="92" y="227"/>
                      <a:pt x="61" y="166"/>
                      <a:pt x="122" y="136"/>
                    </a:cubicBezTo>
                    <a:cubicBezTo>
                      <a:pt x="219" y="78"/>
                      <a:pt x="315" y="57"/>
                      <a:pt x="411" y="57"/>
                    </a:cubicBezTo>
                    <a:close/>
                    <a:moveTo>
                      <a:pt x="407" y="1"/>
                    </a:moveTo>
                    <a:cubicBezTo>
                      <a:pt x="301" y="1"/>
                      <a:pt x="193" y="24"/>
                      <a:pt x="92" y="75"/>
                    </a:cubicBezTo>
                    <a:cubicBezTo>
                      <a:pt x="31" y="105"/>
                      <a:pt x="1" y="166"/>
                      <a:pt x="31" y="227"/>
                    </a:cubicBezTo>
                    <a:cubicBezTo>
                      <a:pt x="31" y="257"/>
                      <a:pt x="61" y="318"/>
                      <a:pt x="122" y="348"/>
                    </a:cubicBezTo>
                    <a:cubicBezTo>
                      <a:pt x="183" y="379"/>
                      <a:pt x="274" y="409"/>
                      <a:pt x="365" y="440"/>
                    </a:cubicBezTo>
                    <a:cubicBezTo>
                      <a:pt x="487" y="470"/>
                      <a:pt x="639" y="500"/>
                      <a:pt x="760" y="531"/>
                    </a:cubicBezTo>
                    <a:lnTo>
                      <a:pt x="1047" y="531"/>
                    </a:lnTo>
                    <a:cubicBezTo>
                      <a:pt x="1063" y="560"/>
                      <a:pt x="1079" y="590"/>
                      <a:pt x="1095" y="622"/>
                    </a:cubicBezTo>
                    <a:cubicBezTo>
                      <a:pt x="1095" y="622"/>
                      <a:pt x="1095" y="592"/>
                      <a:pt x="1095" y="531"/>
                    </a:cubicBezTo>
                    <a:lnTo>
                      <a:pt x="1156" y="531"/>
                    </a:lnTo>
                    <a:cubicBezTo>
                      <a:pt x="1156" y="519"/>
                      <a:pt x="1131" y="511"/>
                      <a:pt x="1085" y="505"/>
                    </a:cubicBezTo>
                    <a:lnTo>
                      <a:pt x="1085" y="505"/>
                    </a:lnTo>
                    <a:cubicBezTo>
                      <a:pt x="1053" y="422"/>
                      <a:pt x="998" y="340"/>
                      <a:pt x="943" y="257"/>
                    </a:cubicBezTo>
                    <a:cubicBezTo>
                      <a:pt x="821" y="95"/>
                      <a:pt x="619" y="1"/>
                      <a:pt x="40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8" name="Google Shape;2518;p66"/>
              <p:cNvSpPr/>
              <p:nvPr/>
            </p:nvSpPr>
            <p:spPr>
              <a:xfrm>
                <a:off x="7686600" y="4784453"/>
                <a:ext cx="19554" cy="24654"/>
              </a:xfrm>
              <a:custGeom>
                <a:rect b="b" l="l" r="r" t="t"/>
                <a:pathLst>
                  <a:path extrusionOk="0" h="730" w="579">
                    <a:moveTo>
                      <a:pt x="457" y="0"/>
                    </a:moveTo>
                    <a:cubicBezTo>
                      <a:pt x="305" y="0"/>
                      <a:pt x="183" y="92"/>
                      <a:pt x="122" y="183"/>
                    </a:cubicBezTo>
                    <a:cubicBezTo>
                      <a:pt x="61" y="274"/>
                      <a:pt x="31" y="365"/>
                      <a:pt x="31" y="487"/>
                    </a:cubicBezTo>
                    <a:cubicBezTo>
                      <a:pt x="1" y="578"/>
                      <a:pt x="1" y="669"/>
                      <a:pt x="61" y="730"/>
                    </a:cubicBezTo>
                    <a:cubicBezTo>
                      <a:pt x="61" y="669"/>
                      <a:pt x="61" y="578"/>
                      <a:pt x="92" y="487"/>
                    </a:cubicBezTo>
                    <a:cubicBezTo>
                      <a:pt x="92" y="396"/>
                      <a:pt x="122" y="304"/>
                      <a:pt x="183" y="244"/>
                    </a:cubicBezTo>
                    <a:cubicBezTo>
                      <a:pt x="244" y="152"/>
                      <a:pt x="335" y="61"/>
                      <a:pt x="426" y="61"/>
                    </a:cubicBezTo>
                    <a:cubicBezTo>
                      <a:pt x="517" y="92"/>
                      <a:pt x="487" y="244"/>
                      <a:pt x="426" y="304"/>
                    </a:cubicBezTo>
                    <a:cubicBezTo>
                      <a:pt x="396" y="396"/>
                      <a:pt x="335" y="487"/>
                      <a:pt x="274" y="547"/>
                    </a:cubicBezTo>
                    <a:cubicBezTo>
                      <a:pt x="183" y="669"/>
                      <a:pt x="92" y="730"/>
                      <a:pt x="92" y="730"/>
                    </a:cubicBezTo>
                    <a:cubicBezTo>
                      <a:pt x="183" y="699"/>
                      <a:pt x="244" y="639"/>
                      <a:pt x="305" y="578"/>
                    </a:cubicBezTo>
                    <a:cubicBezTo>
                      <a:pt x="396" y="517"/>
                      <a:pt x="457" y="426"/>
                      <a:pt x="487" y="335"/>
                    </a:cubicBezTo>
                    <a:cubicBezTo>
                      <a:pt x="517" y="304"/>
                      <a:pt x="548" y="244"/>
                      <a:pt x="548" y="183"/>
                    </a:cubicBezTo>
                    <a:cubicBezTo>
                      <a:pt x="578" y="92"/>
                      <a:pt x="517" y="0"/>
                      <a:pt x="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9" name="Google Shape;2519;p66"/>
              <p:cNvSpPr/>
              <p:nvPr/>
            </p:nvSpPr>
            <p:spPr>
              <a:xfrm>
                <a:off x="7834419" y="4799853"/>
                <a:ext cx="72915" cy="58528"/>
              </a:xfrm>
              <a:custGeom>
                <a:rect b="b" l="l" r="r" t="t"/>
                <a:pathLst>
                  <a:path extrusionOk="0" h="1733" w="2159">
                    <a:moveTo>
                      <a:pt x="1703" y="0"/>
                    </a:moveTo>
                    <a:cubicBezTo>
                      <a:pt x="943" y="61"/>
                      <a:pt x="305" y="578"/>
                      <a:pt x="92" y="1307"/>
                    </a:cubicBezTo>
                    <a:cubicBezTo>
                      <a:pt x="61" y="1398"/>
                      <a:pt x="31" y="1520"/>
                      <a:pt x="31" y="1611"/>
                    </a:cubicBezTo>
                    <a:cubicBezTo>
                      <a:pt x="1" y="1672"/>
                      <a:pt x="1" y="1702"/>
                      <a:pt x="31" y="1733"/>
                    </a:cubicBezTo>
                    <a:cubicBezTo>
                      <a:pt x="31" y="1733"/>
                      <a:pt x="31" y="1581"/>
                      <a:pt x="122" y="1307"/>
                    </a:cubicBezTo>
                    <a:cubicBezTo>
                      <a:pt x="244" y="973"/>
                      <a:pt x="457" y="669"/>
                      <a:pt x="730" y="456"/>
                    </a:cubicBezTo>
                    <a:cubicBezTo>
                      <a:pt x="1004" y="243"/>
                      <a:pt x="1338" y="122"/>
                      <a:pt x="1703" y="91"/>
                    </a:cubicBezTo>
                    <a:cubicBezTo>
                      <a:pt x="1976" y="61"/>
                      <a:pt x="2159" y="61"/>
                      <a:pt x="2159" y="61"/>
                    </a:cubicBezTo>
                    <a:cubicBezTo>
                      <a:pt x="2098" y="31"/>
                      <a:pt x="2068" y="31"/>
                      <a:pt x="203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0" name="Google Shape;2520;p66"/>
              <p:cNvSpPr/>
              <p:nvPr/>
            </p:nvSpPr>
            <p:spPr>
              <a:xfrm>
                <a:off x="7884740" y="4711573"/>
                <a:ext cx="3107" cy="83182"/>
              </a:xfrm>
              <a:custGeom>
                <a:rect b="b" l="l" r="r" t="t"/>
                <a:pathLst>
                  <a:path extrusionOk="0" h="2463" w="92">
                    <a:moveTo>
                      <a:pt x="30" y="0"/>
                    </a:moveTo>
                    <a:cubicBezTo>
                      <a:pt x="0" y="821"/>
                      <a:pt x="0" y="1642"/>
                      <a:pt x="61" y="2462"/>
                    </a:cubicBezTo>
                    <a:cubicBezTo>
                      <a:pt x="91" y="1642"/>
                      <a:pt x="91" y="821"/>
                      <a:pt x="3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1" name="Google Shape;2521;p66"/>
              <p:cNvSpPr/>
              <p:nvPr/>
            </p:nvSpPr>
            <p:spPr>
              <a:xfrm>
                <a:off x="7893959" y="4802926"/>
                <a:ext cx="7227" cy="2871"/>
              </a:xfrm>
              <a:custGeom>
                <a:rect b="b" l="l" r="r" t="t"/>
                <a:pathLst>
                  <a:path extrusionOk="0" h="85" w="214">
                    <a:moveTo>
                      <a:pt x="92" y="0"/>
                    </a:moveTo>
                    <a:cubicBezTo>
                      <a:pt x="61" y="31"/>
                      <a:pt x="1" y="61"/>
                      <a:pt x="31" y="61"/>
                    </a:cubicBezTo>
                    <a:cubicBezTo>
                      <a:pt x="31" y="76"/>
                      <a:pt x="39" y="84"/>
                      <a:pt x="54" y="84"/>
                    </a:cubicBezTo>
                    <a:cubicBezTo>
                      <a:pt x="69" y="84"/>
                      <a:pt x="92" y="76"/>
                      <a:pt x="122" y="61"/>
                    </a:cubicBezTo>
                    <a:cubicBezTo>
                      <a:pt x="183" y="61"/>
                      <a:pt x="213" y="31"/>
                      <a:pt x="2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2" name="Google Shape;2522;p66"/>
              <p:cNvSpPr/>
              <p:nvPr/>
            </p:nvSpPr>
            <p:spPr>
              <a:xfrm>
                <a:off x="6988567" y="1244006"/>
                <a:ext cx="1806727" cy="482474"/>
              </a:xfrm>
              <a:custGeom>
                <a:rect b="b" l="l" r="r" t="t"/>
                <a:pathLst>
                  <a:path extrusionOk="0" h="14286" w="53497">
                    <a:moveTo>
                      <a:pt x="760" y="0"/>
                    </a:moveTo>
                    <a:lnTo>
                      <a:pt x="1" y="12310"/>
                    </a:lnTo>
                    <a:lnTo>
                      <a:pt x="53497" y="14286"/>
                    </a:lnTo>
                    <a:lnTo>
                      <a:pt x="53497" y="2128"/>
                    </a:lnTo>
                    <a:lnTo>
                      <a:pt x="76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3" name="Google Shape;2523;p66"/>
              <p:cNvSpPr/>
              <p:nvPr/>
            </p:nvSpPr>
            <p:spPr>
              <a:xfrm>
                <a:off x="6570774" y="1395372"/>
                <a:ext cx="125262" cy="84972"/>
              </a:xfrm>
              <a:custGeom>
                <a:rect b="b" l="l" r="r" t="t"/>
                <a:pathLst>
                  <a:path extrusionOk="0" h="2516" w="3709">
                    <a:moveTo>
                      <a:pt x="2802" y="0"/>
                    </a:moveTo>
                    <a:cubicBezTo>
                      <a:pt x="1863" y="0"/>
                      <a:pt x="469" y="150"/>
                      <a:pt x="1" y="989"/>
                    </a:cubicBezTo>
                    <a:cubicBezTo>
                      <a:pt x="1" y="989"/>
                      <a:pt x="566" y="2515"/>
                      <a:pt x="3277" y="2515"/>
                    </a:cubicBezTo>
                    <a:cubicBezTo>
                      <a:pt x="3377" y="2515"/>
                      <a:pt x="3481" y="2513"/>
                      <a:pt x="3587" y="2509"/>
                    </a:cubicBezTo>
                    <a:lnTo>
                      <a:pt x="3709" y="47"/>
                    </a:lnTo>
                    <a:cubicBezTo>
                      <a:pt x="3709" y="47"/>
                      <a:pt x="3327" y="0"/>
                      <a:pt x="28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4" name="Google Shape;2524;p66"/>
              <p:cNvSpPr/>
              <p:nvPr/>
            </p:nvSpPr>
            <p:spPr>
              <a:xfrm>
                <a:off x="6677527" y="1244006"/>
                <a:ext cx="336746" cy="415773"/>
              </a:xfrm>
              <a:custGeom>
                <a:rect b="b" l="l" r="r" t="t"/>
                <a:pathLst>
                  <a:path extrusionOk="0" h="12311" w="9971">
                    <a:moveTo>
                      <a:pt x="9970" y="0"/>
                    </a:moveTo>
                    <a:lnTo>
                      <a:pt x="7600" y="2219"/>
                    </a:lnTo>
                    <a:cubicBezTo>
                      <a:pt x="7144" y="2675"/>
                      <a:pt x="6597" y="3040"/>
                      <a:pt x="6019" y="3283"/>
                    </a:cubicBezTo>
                    <a:cubicBezTo>
                      <a:pt x="5290" y="3647"/>
                      <a:pt x="4530" y="3891"/>
                      <a:pt x="3739" y="4043"/>
                    </a:cubicBezTo>
                    <a:cubicBezTo>
                      <a:pt x="3364" y="4063"/>
                      <a:pt x="2986" y="4073"/>
                      <a:pt x="2606" y="4073"/>
                    </a:cubicBezTo>
                    <a:cubicBezTo>
                      <a:pt x="1845" y="4073"/>
                      <a:pt x="1075" y="4033"/>
                      <a:pt x="305" y="3951"/>
                    </a:cubicBezTo>
                    <a:lnTo>
                      <a:pt x="1" y="7325"/>
                    </a:lnTo>
                    <a:lnTo>
                      <a:pt x="3618" y="7690"/>
                    </a:lnTo>
                    <a:cubicBezTo>
                      <a:pt x="3618" y="7690"/>
                      <a:pt x="5107" y="7812"/>
                      <a:pt x="6809" y="9635"/>
                    </a:cubicBezTo>
                    <a:cubicBezTo>
                      <a:pt x="8542" y="11490"/>
                      <a:pt x="9211" y="12310"/>
                      <a:pt x="9211" y="12310"/>
                    </a:cubicBezTo>
                    <a:lnTo>
                      <a:pt x="997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5" name="Google Shape;2525;p66"/>
              <p:cNvSpPr/>
              <p:nvPr/>
            </p:nvSpPr>
            <p:spPr>
              <a:xfrm>
                <a:off x="8795265" y="1315839"/>
                <a:ext cx="107802" cy="410640"/>
              </a:xfrm>
              <a:custGeom>
                <a:rect b="b" l="l" r="r" t="t"/>
                <a:pathLst>
                  <a:path extrusionOk="0" h="12159" w="3192">
                    <a:moveTo>
                      <a:pt x="0" y="1"/>
                    </a:moveTo>
                    <a:lnTo>
                      <a:pt x="0" y="12159"/>
                    </a:lnTo>
                    <a:cubicBezTo>
                      <a:pt x="0" y="12159"/>
                      <a:pt x="2006" y="10578"/>
                      <a:pt x="2553" y="6536"/>
                    </a:cubicBezTo>
                    <a:cubicBezTo>
                      <a:pt x="3192" y="1824"/>
                      <a:pt x="0" y="1"/>
                      <a:pt x="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6" name="Google Shape;2526;p66"/>
              <p:cNvSpPr/>
              <p:nvPr/>
            </p:nvSpPr>
            <p:spPr>
              <a:xfrm>
                <a:off x="6999847" y="1395912"/>
                <a:ext cx="1795447" cy="176596"/>
              </a:xfrm>
              <a:custGeom>
                <a:rect b="b" l="l" r="r" t="t"/>
                <a:pathLst>
                  <a:path extrusionOk="0" h="5229" w="53163">
                    <a:moveTo>
                      <a:pt x="183" y="1"/>
                    </a:moveTo>
                    <a:lnTo>
                      <a:pt x="1" y="3101"/>
                    </a:lnTo>
                    <a:lnTo>
                      <a:pt x="53163" y="5229"/>
                    </a:lnTo>
                    <a:lnTo>
                      <a:pt x="53163" y="1946"/>
                    </a:lnTo>
                    <a:lnTo>
                      <a:pt x="18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7" name="Google Shape;2527;p66"/>
              <p:cNvSpPr/>
              <p:nvPr/>
            </p:nvSpPr>
            <p:spPr>
              <a:xfrm>
                <a:off x="7913480" y="1311753"/>
                <a:ext cx="322359" cy="385986"/>
              </a:xfrm>
              <a:custGeom>
                <a:rect b="b" l="l" r="r" t="t"/>
                <a:pathLst>
                  <a:path extrusionOk="0" h="11429" w="9545">
                    <a:moveTo>
                      <a:pt x="3617" y="0"/>
                    </a:moveTo>
                    <a:lnTo>
                      <a:pt x="304" y="699"/>
                    </a:lnTo>
                    <a:lnTo>
                      <a:pt x="0" y="11277"/>
                    </a:lnTo>
                    <a:lnTo>
                      <a:pt x="2614" y="11429"/>
                    </a:lnTo>
                    <a:lnTo>
                      <a:pt x="2614" y="9818"/>
                    </a:lnTo>
                    <a:cubicBezTo>
                      <a:pt x="3070" y="9788"/>
                      <a:pt x="3496" y="9544"/>
                      <a:pt x="3708" y="9149"/>
                    </a:cubicBezTo>
                    <a:cubicBezTo>
                      <a:pt x="3921" y="8724"/>
                      <a:pt x="4164" y="8359"/>
                      <a:pt x="4468" y="8025"/>
                    </a:cubicBezTo>
                    <a:cubicBezTo>
                      <a:pt x="4656" y="7837"/>
                      <a:pt x="4948" y="7707"/>
                      <a:pt x="5216" y="7707"/>
                    </a:cubicBezTo>
                    <a:cubicBezTo>
                      <a:pt x="5382" y="7707"/>
                      <a:pt x="5538" y="7756"/>
                      <a:pt x="5654" y="7873"/>
                    </a:cubicBezTo>
                    <a:cubicBezTo>
                      <a:pt x="5806" y="8025"/>
                      <a:pt x="5927" y="8268"/>
                      <a:pt x="6140" y="8298"/>
                    </a:cubicBezTo>
                    <a:cubicBezTo>
                      <a:pt x="6158" y="8301"/>
                      <a:pt x="6175" y="8303"/>
                      <a:pt x="6192" y="8303"/>
                    </a:cubicBezTo>
                    <a:cubicBezTo>
                      <a:pt x="6511" y="8303"/>
                      <a:pt x="6569" y="7763"/>
                      <a:pt x="6626" y="7417"/>
                    </a:cubicBezTo>
                    <a:cubicBezTo>
                      <a:pt x="6809" y="6566"/>
                      <a:pt x="7812" y="6262"/>
                      <a:pt x="8450" y="5654"/>
                    </a:cubicBezTo>
                    <a:cubicBezTo>
                      <a:pt x="9544" y="4620"/>
                      <a:pt x="9301" y="2797"/>
                      <a:pt x="7994" y="2037"/>
                    </a:cubicBezTo>
                    <a:cubicBezTo>
                      <a:pt x="7295" y="1641"/>
                      <a:pt x="6414" y="1672"/>
                      <a:pt x="5715" y="1277"/>
                    </a:cubicBezTo>
                    <a:cubicBezTo>
                      <a:pt x="4985" y="851"/>
                      <a:pt x="4438" y="61"/>
                      <a:pt x="361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8" name="Google Shape;2528;p66"/>
              <p:cNvSpPr/>
              <p:nvPr/>
            </p:nvSpPr>
            <p:spPr>
              <a:xfrm>
                <a:off x="8116719" y="4708500"/>
                <a:ext cx="375753" cy="164911"/>
              </a:xfrm>
              <a:custGeom>
                <a:rect b="b" l="l" r="r" t="t"/>
                <a:pathLst>
                  <a:path extrusionOk="0" h="4883" w="11126">
                    <a:moveTo>
                      <a:pt x="31" y="0"/>
                    </a:moveTo>
                    <a:lnTo>
                      <a:pt x="0" y="4681"/>
                    </a:lnTo>
                    <a:lnTo>
                      <a:pt x="396" y="4711"/>
                    </a:lnTo>
                    <a:cubicBezTo>
                      <a:pt x="1411" y="4768"/>
                      <a:pt x="4381" y="4882"/>
                      <a:pt x="6758" y="4882"/>
                    </a:cubicBezTo>
                    <a:cubicBezTo>
                      <a:pt x="8223" y="4882"/>
                      <a:pt x="9462" y="4839"/>
                      <a:pt x="9879" y="4711"/>
                    </a:cubicBezTo>
                    <a:cubicBezTo>
                      <a:pt x="11125" y="4347"/>
                      <a:pt x="6049" y="3192"/>
                      <a:pt x="6049" y="3192"/>
                    </a:cubicBezTo>
                    <a:lnTo>
                      <a:pt x="604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9" name="Google Shape;2529;p66"/>
              <p:cNvSpPr/>
              <p:nvPr/>
            </p:nvSpPr>
            <p:spPr>
              <a:xfrm>
                <a:off x="8296352" y="4804986"/>
                <a:ext cx="21614" cy="2094"/>
              </a:xfrm>
              <a:custGeom>
                <a:rect b="b" l="l" r="r" t="t"/>
                <a:pathLst>
                  <a:path extrusionOk="0" h="62" w="640">
                    <a:moveTo>
                      <a:pt x="1" y="0"/>
                    </a:moveTo>
                    <a:cubicBezTo>
                      <a:pt x="92" y="31"/>
                      <a:pt x="183" y="61"/>
                      <a:pt x="305" y="61"/>
                    </a:cubicBezTo>
                    <a:cubicBezTo>
                      <a:pt x="396" y="61"/>
                      <a:pt x="517" y="61"/>
                      <a:pt x="639" y="31"/>
                    </a:cubicBezTo>
                    <a:cubicBezTo>
                      <a:pt x="639" y="0"/>
                      <a:pt x="487" y="0"/>
                      <a:pt x="30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0" name="Google Shape;2530;p66"/>
              <p:cNvSpPr/>
              <p:nvPr/>
            </p:nvSpPr>
            <p:spPr>
              <a:xfrm>
                <a:off x="8292266" y="4791646"/>
                <a:ext cx="23641" cy="3783"/>
              </a:xfrm>
              <a:custGeom>
                <a:rect b="b" l="l" r="r" t="t"/>
                <a:pathLst>
                  <a:path extrusionOk="0" h="112" w="700">
                    <a:moveTo>
                      <a:pt x="0" y="0"/>
                    </a:moveTo>
                    <a:cubicBezTo>
                      <a:pt x="122" y="61"/>
                      <a:pt x="243" y="91"/>
                      <a:pt x="365" y="91"/>
                    </a:cubicBezTo>
                    <a:cubicBezTo>
                      <a:pt x="415" y="104"/>
                      <a:pt x="466" y="111"/>
                      <a:pt x="514" y="111"/>
                    </a:cubicBezTo>
                    <a:cubicBezTo>
                      <a:pt x="582" y="111"/>
                      <a:pt x="646" y="97"/>
                      <a:pt x="699" y="61"/>
                    </a:cubicBezTo>
                    <a:cubicBezTo>
                      <a:pt x="654" y="46"/>
                      <a:pt x="600" y="38"/>
                      <a:pt x="543" y="38"/>
                    </a:cubicBezTo>
                    <a:cubicBezTo>
                      <a:pt x="486" y="38"/>
                      <a:pt x="426" y="46"/>
                      <a:pt x="365" y="61"/>
                    </a:cubicBezTo>
                    <a:cubicBezTo>
                      <a:pt x="243" y="31"/>
                      <a:pt x="122" y="0"/>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1" name="Google Shape;2531;p66"/>
              <p:cNvSpPr/>
              <p:nvPr/>
            </p:nvSpPr>
            <p:spPr>
              <a:xfrm>
                <a:off x="8330225" y="4797388"/>
                <a:ext cx="38028" cy="21986"/>
              </a:xfrm>
              <a:custGeom>
                <a:rect b="b" l="l" r="r" t="t"/>
                <a:pathLst>
                  <a:path extrusionOk="0" h="651" w="1126">
                    <a:moveTo>
                      <a:pt x="783" y="61"/>
                    </a:moveTo>
                    <a:cubicBezTo>
                      <a:pt x="867" y="61"/>
                      <a:pt x="951" y="84"/>
                      <a:pt x="1034" y="134"/>
                    </a:cubicBezTo>
                    <a:cubicBezTo>
                      <a:pt x="1095" y="164"/>
                      <a:pt x="1065" y="256"/>
                      <a:pt x="1004" y="286"/>
                    </a:cubicBezTo>
                    <a:cubicBezTo>
                      <a:pt x="913" y="316"/>
                      <a:pt x="852" y="347"/>
                      <a:pt x="791" y="377"/>
                    </a:cubicBezTo>
                    <a:cubicBezTo>
                      <a:pt x="639" y="438"/>
                      <a:pt x="517" y="468"/>
                      <a:pt x="396" y="499"/>
                    </a:cubicBezTo>
                    <a:cubicBezTo>
                      <a:pt x="265" y="513"/>
                      <a:pt x="169" y="521"/>
                      <a:pt x="104" y="525"/>
                    </a:cubicBezTo>
                    <a:lnTo>
                      <a:pt x="104" y="525"/>
                    </a:lnTo>
                    <a:cubicBezTo>
                      <a:pt x="138" y="448"/>
                      <a:pt x="185" y="376"/>
                      <a:pt x="244" y="316"/>
                    </a:cubicBezTo>
                    <a:cubicBezTo>
                      <a:pt x="335" y="225"/>
                      <a:pt x="426" y="134"/>
                      <a:pt x="578" y="104"/>
                    </a:cubicBezTo>
                    <a:cubicBezTo>
                      <a:pt x="647" y="76"/>
                      <a:pt x="715" y="61"/>
                      <a:pt x="783" y="61"/>
                    </a:cubicBezTo>
                    <a:close/>
                    <a:moveTo>
                      <a:pt x="756" y="0"/>
                    </a:moveTo>
                    <a:cubicBezTo>
                      <a:pt x="539" y="0"/>
                      <a:pt x="327" y="102"/>
                      <a:pt x="183" y="286"/>
                    </a:cubicBezTo>
                    <a:cubicBezTo>
                      <a:pt x="123" y="346"/>
                      <a:pt x="92" y="437"/>
                      <a:pt x="62" y="527"/>
                    </a:cubicBezTo>
                    <a:lnTo>
                      <a:pt x="62" y="527"/>
                    </a:lnTo>
                    <a:cubicBezTo>
                      <a:pt x="21" y="529"/>
                      <a:pt x="1" y="529"/>
                      <a:pt x="1" y="529"/>
                    </a:cubicBezTo>
                    <a:cubicBezTo>
                      <a:pt x="21" y="534"/>
                      <a:pt x="41" y="538"/>
                      <a:pt x="62" y="542"/>
                    </a:cubicBezTo>
                    <a:lnTo>
                      <a:pt x="62" y="542"/>
                    </a:lnTo>
                    <a:cubicBezTo>
                      <a:pt x="62" y="574"/>
                      <a:pt x="62" y="624"/>
                      <a:pt x="62" y="651"/>
                    </a:cubicBezTo>
                    <a:cubicBezTo>
                      <a:pt x="70" y="616"/>
                      <a:pt x="82" y="581"/>
                      <a:pt x="95" y="547"/>
                    </a:cubicBezTo>
                    <a:lnTo>
                      <a:pt x="95" y="547"/>
                    </a:lnTo>
                    <a:cubicBezTo>
                      <a:pt x="125" y="550"/>
                      <a:pt x="156" y="552"/>
                      <a:pt x="187" y="552"/>
                    </a:cubicBezTo>
                    <a:cubicBezTo>
                      <a:pt x="252" y="552"/>
                      <a:pt x="320" y="544"/>
                      <a:pt x="396" y="529"/>
                    </a:cubicBezTo>
                    <a:cubicBezTo>
                      <a:pt x="517" y="529"/>
                      <a:pt x="669" y="499"/>
                      <a:pt x="791" y="438"/>
                    </a:cubicBezTo>
                    <a:cubicBezTo>
                      <a:pt x="882" y="408"/>
                      <a:pt x="943" y="377"/>
                      <a:pt x="1034" y="347"/>
                    </a:cubicBezTo>
                    <a:cubicBezTo>
                      <a:pt x="1065" y="316"/>
                      <a:pt x="1095" y="286"/>
                      <a:pt x="1125" y="225"/>
                    </a:cubicBezTo>
                    <a:cubicBezTo>
                      <a:pt x="1125" y="164"/>
                      <a:pt x="1095" y="104"/>
                      <a:pt x="1065" y="73"/>
                    </a:cubicBezTo>
                    <a:cubicBezTo>
                      <a:pt x="966" y="24"/>
                      <a:pt x="860" y="0"/>
                      <a:pt x="75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2" name="Google Shape;2532;p66"/>
              <p:cNvSpPr/>
              <p:nvPr/>
            </p:nvSpPr>
            <p:spPr>
              <a:xfrm>
                <a:off x="8315872" y="4790600"/>
                <a:ext cx="19521" cy="25701"/>
              </a:xfrm>
              <a:custGeom>
                <a:rect b="b" l="l" r="r" t="t"/>
                <a:pathLst>
                  <a:path extrusionOk="0" h="761" w="578">
                    <a:moveTo>
                      <a:pt x="122" y="1"/>
                    </a:moveTo>
                    <a:cubicBezTo>
                      <a:pt x="31" y="31"/>
                      <a:pt x="0" y="92"/>
                      <a:pt x="0" y="183"/>
                    </a:cubicBezTo>
                    <a:cubicBezTo>
                      <a:pt x="0" y="244"/>
                      <a:pt x="31" y="305"/>
                      <a:pt x="61" y="365"/>
                    </a:cubicBezTo>
                    <a:cubicBezTo>
                      <a:pt x="122" y="426"/>
                      <a:pt x="183" y="517"/>
                      <a:pt x="243" y="578"/>
                    </a:cubicBezTo>
                    <a:cubicBezTo>
                      <a:pt x="304" y="669"/>
                      <a:pt x="395" y="700"/>
                      <a:pt x="487" y="761"/>
                    </a:cubicBezTo>
                    <a:cubicBezTo>
                      <a:pt x="487" y="761"/>
                      <a:pt x="395" y="669"/>
                      <a:pt x="304" y="548"/>
                    </a:cubicBezTo>
                    <a:cubicBezTo>
                      <a:pt x="213" y="487"/>
                      <a:pt x="183" y="396"/>
                      <a:pt x="122" y="335"/>
                    </a:cubicBezTo>
                    <a:cubicBezTo>
                      <a:pt x="91" y="244"/>
                      <a:pt x="31" y="92"/>
                      <a:pt x="122" y="92"/>
                    </a:cubicBezTo>
                    <a:cubicBezTo>
                      <a:pt x="134" y="88"/>
                      <a:pt x="147" y="86"/>
                      <a:pt x="160" y="86"/>
                    </a:cubicBezTo>
                    <a:cubicBezTo>
                      <a:pt x="244" y="86"/>
                      <a:pt x="343" y="165"/>
                      <a:pt x="395" y="244"/>
                    </a:cubicBezTo>
                    <a:cubicBezTo>
                      <a:pt x="426" y="305"/>
                      <a:pt x="487" y="396"/>
                      <a:pt x="487" y="487"/>
                    </a:cubicBezTo>
                    <a:cubicBezTo>
                      <a:pt x="517" y="578"/>
                      <a:pt x="517" y="669"/>
                      <a:pt x="517" y="761"/>
                    </a:cubicBezTo>
                    <a:cubicBezTo>
                      <a:pt x="547" y="669"/>
                      <a:pt x="578" y="578"/>
                      <a:pt x="547" y="487"/>
                    </a:cubicBezTo>
                    <a:cubicBezTo>
                      <a:pt x="547" y="396"/>
                      <a:pt x="487" y="274"/>
                      <a:pt x="456" y="214"/>
                    </a:cubicBezTo>
                    <a:cubicBezTo>
                      <a:pt x="365" y="92"/>
                      <a:pt x="243" y="1"/>
                      <a:pt x="1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3" name="Google Shape;2533;p66"/>
              <p:cNvSpPr/>
              <p:nvPr/>
            </p:nvSpPr>
            <p:spPr>
              <a:xfrm>
                <a:off x="8133132" y="4717720"/>
                <a:ext cx="3107" cy="83182"/>
              </a:xfrm>
              <a:custGeom>
                <a:rect b="b" l="l" r="r" t="t"/>
                <a:pathLst>
                  <a:path extrusionOk="0" h="2463" w="92">
                    <a:moveTo>
                      <a:pt x="62" y="1"/>
                    </a:moveTo>
                    <a:cubicBezTo>
                      <a:pt x="31" y="426"/>
                      <a:pt x="1" y="821"/>
                      <a:pt x="1" y="1247"/>
                    </a:cubicBezTo>
                    <a:cubicBezTo>
                      <a:pt x="1" y="1642"/>
                      <a:pt x="1" y="2068"/>
                      <a:pt x="31" y="2463"/>
                    </a:cubicBezTo>
                    <a:cubicBezTo>
                      <a:pt x="92" y="1642"/>
                      <a:pt x="92" y="821"/>
                      <a:pt x="6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4" name="Google Shape;2534;p66"/>
              <p:cNvSpPr/>
              <p:nvPr/>
            </p:nvSpPr>
            <p:spPr>
              <a:xfrm>
                <a:off x="7063507" y="1664872"/>
                <a:ext cx="533842" cy="452518"/>
              </a:xfrm>
              <a:custGeom>
                <a:rect b="b" l="l" r="r" t="t"/>
                <a:pathLst>
                  <a:path extrusionOk="0" h="13399" w="15807">
                    <a:moveTo>
                      <a:pt x="882" y="0"/>
                    </a:moveTo>
                    <a:cubicBezTo>
                      <a:pt x="882" y="0"/>
                      <a:pt x="0" y="10973"/>
                      <a:pt x="2766" y="12736"/>
                    </a:cubicBezTo>
                    <a:cubicBezTo>
                      <a:pt x="3504" y="13208"/>
                      <a:pt x="4447" y="13398"/>
                      <a:pt x="5488" y="13398"/>
                    </a:cubicBezTo>
                    <a:cubicBezTo>
                      <a:pt x="9806" y="13398"/>
                      <a:pt x="15806" y="10122"/>
                      <a:pt x="15806" y="10122"/>
                    </a:cubicBezTo>
                    <a:lnTo>
                      <a:pt x="15624" y="3708"/>
                    </a:lnTo>
                    <a:cubicBezTo>
                      <a:pt x="15624" y="3708"/>
                      <a:pt x="6605" y="7511"/>
                      <a:pt x="6039" y="7511"/>
                    </a:cubicBezTo>
                    <a:cubicBezTo>
                      <a:pt x="6030" y="7511"/>
                      <a:pt x="6023" y="7510"/>
                      <a:pt x="6019" y="7508"/>
                    </a:cubicBezTo>
                    <a:cubicBezTo>
                      <a:pt x="5745" y="7356"/>
                      <a:pt x="5502" y="152"/>
                      <a:pt x="5502" y="152"/>
                    </a:cubicBezTo>
                    <a:lnTo>
                      <a:pt x="882"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5" name="Google Shape;2535;p66"/>
              <p:cNvSpPr/>
              <p:nvPr/>
            </p:nvSpPr>
            <p:spPr>
              <a:xfrm>
                <a:off x="7659920" y="1212159"/>
                <a:ext cx="308005" cy="590310"/>
              </a:xfrm>
              <a:custGeom>
                <a:rect b="b" l="l" r="r" t="t"/>
                <a:pathLst>
                  <a:path extrusionOk="0" h="17479" w="9120">
                    <a:moveTo>
                      <a:pt x="4408" y="1"/>
                    </a:moveTo>
                    <a:lnTo>
                      <a:pt x="152" y="2098"/>
                    </a:lnTo>
                    <a:cubicBezTo>
                      <a:pt x="152" y="2098"/>
                      <a:pt x="0" y="7448"/>
                      <a:pt x="152" y="9788"/>
                    </a:cubicBezTo>
                    <a:cubicBezTo>
                      <a:pt x="274" y="12098"/>
                      <a:pt x="2614" y="12341"/>
                      <a:pt x="2614" y="12341"/>
                    </a:cubicBezTo>
                    <a:lnTo>
                      <a:pt x="2614" y="14530"/>
                    </a:lnTo>
                    <a:cubicBezTo>
                      <a:pt x="2645" y="16171"/>
                      <a:pt x="3982" y="17478"/>
                      <a:pt x="5624" y="17478"/>
                    </a:cubicBezTo>
                    <a:cubicBezTo>
                      <a:pt x="7235" y="17478"/>
                      <a:pt x="8542" y="16232"/>
                      <a:pt x="8602" y="14621"/>
                    </a:cubicBezTo>
                    <a:lnTo>
                      <a:pt x="9119" y="3557"/>
                    </a:lnTo>
                    <a:lnTo>
                      <a:pt x="4408"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6" name="Google Shape;2536;p66"/>
              <p:cNvSpPr/>
              <p:nvPr/>
            </p:nvSpPr>
            <p:spPr>
              <a:xfrm>
                <a:off x="7680757" y="1405166"/>
                <a:ext cx="24350" cy="20196"/>
              </a:xfrm>
              <a:custGeom>
                <a:rect b="b" l="l" r="r" t="t"/>
                <a:pathLst>
                  <a:path extrusionOk="0" h="598" w="721">
                    <a:moveTo>
                      <a:pt x="295" y="0"/>
                    </a:moveTo>
                    <a:cubicBezTo>
                      <a:pt x="143" y="0"/>
                      <a:pt x="22" y="122"/>
                      <a:pt x="22" y="304"/>
                    </a:cubicBezTo>
                    <a:cubicBezTo>
                      <a:pt x="1" y="473"/>
                      <a:pt x="155" y="597"/>
                      <a:pt x="312" y="597"/>
                    </a:cubicBezTo>
                    <a:cubicBezTo>
                      <a:pt x="382" y="597"/>
                      <a:pt x="452" y="573"/>
                      <a:pt x="508" y="517"/>
                    </a:cubicBezTo>
                    <a:cubicBezTo>
                      <a:pt x="721" y="304"/>
                      <a:pt x="569" y="0"/>
                      <a:pt x="2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7" name="Google Shape;2537;p66"/>
              <p:cNvSpPr/>
              <p:nvPr/>
            </p:nvSpPr>
            <p:spPr>
              <a:xfrm>
                <a:off x="7670186" y="1391792"/>
                <a:ext cx="42114" cy="12496"/>
              </a:xfrm>
              <a:custGeom>
                <a:rect b="b" l="l" r="r" t="t"/>
                <a:pathLst>
                  <a:path extrusionOk="0" h="370" w="1247">
                    <a:moveTo>
                      <a:pt x="608" y="1"/>
                    </a:moveTo>
                    <a:cubicBezTo>
                      <a:pt x="426" y="1"/>
                      <a:pt x="274" y="62"/>
                      <a:pt x="152" y="183"/>
                    </a:cubicBezTo>
                    <a:cubicBezTo>
                      <a:pt x="31" y="275"/>
                      <a:pt x="0" y="335"/>
                      <a:pt x="31" y="366"/>
                    </a:cubicBezTo>
                    <a:cubicBezTo>
                      <a:pt x="33" y="368"/>
                      <a:pt x="36" y="369"/>
                      <a:pt x="41" y="369"/>
                    </a:cubicBezTo>
                    <a:cubicBezTo>
                      <a:pt x="94" y="369"/>
                      <a:pt x="299" y="211"/>
                      <a:pt x="608" y="183"/>
                    </a:cubicBezTo>
                    <a:cubicBezTo>
                      <a:pt x="912" y="183"/>
                      <a:pt x="1141" y="309"/>
                      <a:pt x="1203" y="309"/>
                    </a:cubicBezTo>
                    <a:cubicBezTo>
                      <a:pt x="1209" y="309"/>
                      <a:pt x="1213" y="308"/>
                      <a:pt x="1216" y="305"/>
                    </a:cubicBezTo>
                    <a:cubicBezTo>
                      <a:pt x="1247" y="244"/>
                      <a:pt x="1186" y="214"/>
                      <a:pt x="1064" y="123"/>
                    </a:cubicBezTo>
                    <a:cubicBezTo>
                      <a:pt x="943" y="31"/>
                      <a:pt x="760" y="1"/>
                      <a:pt x="60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8" name="Google Shape;2538;p66"/>
              <p:cNvSpPr/>
              <p:nvPr/>
            </p:nvSpPr>
            <p:spPr>
              <a:xfrm>
                <a:off x="7797473" y="1405166"/>
                <a:ext cx="23641" cy="19858"/>
              </a:xfrm>
              <a:custGeom>
                <a:rect b="b" l="l" r="r" t="t"/>
                <a:pathLst>
                  <a:path extrusionOk="0" h="588" w="700">
                    <a:moveTo>
                      <a:pt x="304" y="0"/>
                    </a:moveTo>
                    <a:cubicBezTo>
                      <a:pt x="122" y="0"/>
                      <a:pt x="0" y="122"/>
                      <a:pt x="0" y="304"/>
                    </a:cubicBezTo>
                    <a:cubicBezTo>
                      <a:pt x="0" y="466"/>
                      <a:pt x="149" y="588"/>
                      <a:pt x="302" y="588"/>
                    </a:cubicBezTo>
                    <a:cubicBezTo>
                      <a:pt x="379" y="588"/>
                      <a:pt x="456" y="557"/>
                      <a:pt x="517" y="486"/>
                    </a:cubicBezTo>
                    <a:cubicBezTo>
                      <a:pt x="700" y="304"/>
                      <a:pt x="548" y="0"/>
                      <a:pt x="30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9" name="Google Shape;2539;p66"/>
              <p:cNvSpPr/>
              <p:nvPr/>
            </p:nvSpPr>
            <p:spPr>
              <a:xfrm>
                <a:off x="7790279" y="1391860"/>
                <a:ext cx="42114" cy="12428"/>
              </a:xfrm>
              <a:custGeom>
                <a:rect b="b" l="l" r="r" t="t"/>
                <a:pathLst>
                  <a:path extrusionOk="0" h="368" w="1247">
                    <a:moveTo>
                      <a:pt x="654" y="1"/>
                    </a:moveTo>
                    <a:cubicBezTo>
                      <a:pt x="471" y="1"/>
                      <a:pt x="288" y="63"/>
                      <a:pt x="153" y="181"/>
                    </a:cubicBezTo>
                    <a:cubicBezTo>
                      <a:pt x="31" y="273"/>
                      <a:pt x="1" y="333"/>
                      <a:pt x="31" y="364"/>
                    </a:cubicBezTo>
                    <a:cubicBezTo>
                      <a:pt x="33" y="366"/>
                      <a:pt x="37" y="367"/>
                      <a:pt x="41" y="367"/>
                    </a:cubicBezTo>
                    <a:cubicBezTo>
                      <a:pt x="95" y="367"/>
                      <a:pt x="300" y="209"/>
                      <a:pt x="609" y="181"/>
                    </a:cubicBezTo>
                    <a:cubicBezTo>
                      <a:pt x="913" y="181"/>
                      <a:pt x="1141" y="307"/>
                      <a:pt x="1203" y="307"/>
                    </a:cubicBezTo>
                    <a:cubicBezTo>
                      <a:pt x="1209" y="307"/>
                      <a:pt x="1214" y="306"/>
                      <a:pt x="1216" y="303"/>
                    </a:cubicBezTo>
                    <a:cubicBezTo>
                      <a:pt x="1247" y="242"/>
                      <a:pt x="1186" y="212"/>
                      <a:pt x="1064" y="121"/>
                    </a:cubicBezTo>
                    <a:cubicBezTo>
                      <a:pt x="943" y="40"/>
                      <a:pt x="799" y="1"/>
                      <a:pt x="6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0" name="Google Shape;2540;p66"/>
              <p:cNvSpPr/>
              <p:nvPr/>
            </p:nvSpPr>
            <p:spPr>
              <a:xfrm>
                <a:off x="7723546" y="1401046"/>
                <a:ext cx="30834" cy="96522"/>
              </a:xfrm>
              <a:custGeom>
                <a:rect b="b" l="l" r="r" t="t"/>
                <a:pathLst>
                  <a:path extrusionOk="0" h="2858" w="913">
                    <a:moveTo>
                      <a:pt x="913" y="1"/>
                    </a:moveTo>
                    <a:cubicBezTo>
                      <a:pt x="639" y="548"/>
                      <a:pt x="426" y="1125"/>
                      <a:pt x="274" y="1703"/>
                    </a:cubicBezTo>
                    <a:lnTo>
                      <a:pt x="62" y="2371"/>
                    </a:lnTo>
                    <a:cubicBezTo>
                      <a:pt x="1" y="2463"/>
                      <a:pt x="1" y="2584"/>
                      <a:pt x="31" y="2706"/>
                    </a:cubicBezTo>
                    <a:cubicBezTo>
                      <a:pt x="62" y="2767"/>
                      <a:pt x="122" y="2827"/>
                      <a:pt x="183" y="2858"/>
                    </a:cubicBezTo>
                    <a:lnTo>
                      <a:pt x="335" y="2858"/>
                    </a:lnTo>
                    <a:cubicBezTo>
                      <a:pt x="518" y="2858"/>
                      <a:pt x="700" y="2858"/>
                      <a:pt x="882" y="2797"/>
                    </a:cubicBezTo>
                    <a:cubicBezTo>
                      <a:pt x="882" y="2767"/>
                      <a:pt x="639" y="2736"/>
                      <a:pt x="335" y="2706"/>
                    </a:cubicBezTo>
                    <a:cubicBezTo>
                      <a:pt x="244" y="2706"/>
                      <a:pt x="183" y="2706"/>
                      <a:pt x="183" y="2645"/>
                    </a:cubicBezTo>
                    <a:cubicBezTo>
                      <a:pt x="153" y="2584"/>
                      <a:pt x="183" y="2493"/>
                      <a:pt x="214" y="2432"/>
                    </a:cubicBezTo>
                    <a:lnTo>
                      <a:pt x="457" y="1763"/>
                    </a:lnTo>
                    <a:cubicBezTo>
                      <a:pt x="670" y="1186"/>
                      <a:pt x="822" y="608"/>
                      <a:pt x="9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1" name="Google Shape;2541;p66"/>
              <p:cNvSpPr/>
              <p:nvPr/>
            </p:nvSpPr>
            <p:spPr>
              <a:xfrm>
                <a:off x="7735873" y="1504422"/>
                <a:ext cx="58562" cy="31273"/>
              </a:xfrm>
              <a:custGeom>
                <a:rect b="b" l="l" r="r" t="t"/>
                <a:pathLst>
                  <a:path extrusionOk="0" h="926" w="1734">
                    <a:moveTo>
                      <a:pt x="1597" y="1"/>
                    </a:moveTo>
                    <a:cubicBezTo>
                      <a:pt x="1555" y="1"/>
                      <a:pt x="558" y="557"/>
                      <a:pt x="1" y="557"/>
                    </a:cubicBezTo>
                    <a:cubicBezTo>
                      <a:pt x="174" y="795"/>
                      <a:pt x="440" y="925"/>
                      <a:pt x="722" y="925"/>
                    </a:cubicBezTo>
                    <a:cubicBezTo>
                      <a:pt x="835" y="925"/>
                      <a:pt x="951" y="904"/>
                      <a:pt x="1065" y="861"/>
                    </a:cubicBezTo>
                    <a:cubicBezTo>
                      <a:pt x="1733" y="587"/>
                      <a:pt x="1551" y="40"/>
                      <a:pt x="1551" y="40"/>
                    </a:cubicBezTo>
                    <a:cubicBezTo>
                      <a:pt x="1590" y="13"/>
                      <a:pt x="1604" y="1"/>
                      <a:pt x="159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2" name="Google Shape;2542;p66"/>
              <p:cNvSpPr/>
              <p:nvPr/>
            </p:nvSpPr>
            <p:spPr>
              <a:xfrm>
                <a:off x="7744079" y="1594018"/>
                <a:ext cx="104762" cy="54576"/>
              </a:xfrm>
              <a:custGeom>
                <a:rect b="b" l="l" r="r" t="t"/>
                <a:pathLst>
                  <a:path extrusionOk="0" h="1616" w="3102">
                    <a:moveTo>
                      <a:pt x="3101" y="1"/>
                    </a:moveTo>
                    <a:lnTo>
                      <a:pt x="3101" y="1"/>
                    </a:lnTo>
                    <a:cubicBezTo>
                      <a:pt x="2189" y="639"/>
                      <a:pt x="1125" y="1004"/>
                      <a:pt x="1" y="1034"/>
                    </a:cubicBezTo>
                    <a:lnTo>
                      <a:pt x="62" y="1612"/>
                    </a:lnTo>
                    <a:cubicBezTo>
                      <a:pt x="123" y="1614"/>
                      <a:pt x="183" y="1615"/>
                      <a:pt x="241" y="1615"/>
                    </a:cubicBezTo>
                    <a:cubicBezTo>
                      <a:pt x="2438" y="1615"/>
                      <a:pt x="3101" y="1"/>
                      <a:pt x="310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3" name="Google Shape;2543;p66"/>
              <p:cNvSpPr/>
              <p:nvPr/>
            </p:nvSpPr>
            <p:spPr>
              <a:xfrm>
                <a:off x="7638373" y="1159475"/>
                <a:ext cx="460927" cy="452045"/>
              </a:xfrm>
              <a:custGeom>
                <a:rect b="b" l="l" r="r" t="t"/>
                <a:pathLst>
                  <a:path extrusionOk="0" h="13385" w="13648">
                    <a:moveTo>
                      <a:pt x="5609" y="1"/>
                    </a:moveTo>
                    <a:cubicBezTo>
                      <a:pt x="4682" y="1"/>
                      <a:pt x="3407" y="247"/>
                      <a:pt x="1763" y="1956"/>
                    </a:cubicBezTo>
                    <a:cubicBezTo>
                      <a:pt x="426" y="3233"/>
                      <a:pt x="0" y="5208"/>
                      <a:pt x="730" y="6910"/>
                    </a:cubicBezTo>
                    <a:lnTo>
                      <a:pt x="1125" y="6546"/>
                    </a:lnTo>
                    <a:lnTo>
                      <a:pt x="4529" y="5664"/>
                    </a:lnTo>
                    <a:cubicBezTo>
                      <a:pt x="4255" y="4752"/>
                      <a:pt x="4651" y="3628"/>
                      <a:pt x="4863" y="3081"/>
                    </a:cubicBezTo>
                    <a:lnTo>
                      <a:pt x="4894" y="3081"/>
                    </a:lnTo>
                    <a:cubicBezTo>
                      <a:pt x="5562" y="6546"/>
                      <a:pt x="9423" y="6910"/>
                      <a:pt x="9423" y="6910"/>
                    </a:cubicBezTo>
                    <a:lnTo>
                      <a:pt x="9088" y="13385"/>
                    </a:lnTo>
                    <a:cubicBezTo>
                      <a:pt x="13647" y="12412"/>
                      <a:pt x="13162" y="7064"/>
                      <a:pt x="13161" y="7062"/>
                    </a:cubicBezTo>
                    <a:lnTo>
                      <a:pt x="13161" y="7062"/>
                    </a:lnTo>
                    <a:lnTo>
                      <a:pt x="13161" y="7488"/>
                    </a:lnTo>
                    <a:cubicBezTo>
                      <a:pt x="13101" y="7062"/>
                      <a:pt x="12979" y="6059"/>
                      <a:pt x="12918" y="5816"/>
                    </a:cubicBezTo>
                    <a:cubicBezTo>
                      <a:pt x="11642" y="953"/>
                      <a:pt x="7386" y="41"/>
                      <a:pt x="6566" y="41"/>
                    </a:cubicBezTo>
                    <a:cubicBezTo>
                      <a:pt x="6303" y="41"/>
                      <a:pt x="5984" y="1"/>
                      <a:pt x="560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4" name="Google Shape;2544;p66"/>
              <p:cNvSpPr/>
              <p:nvPr/>
            </p:nvSpPr>
            <p:spPr>
              <a:xfrm>
                <a:off x="8064677" y="1346909"/>
                <a:ext cx="141372" cy="151706"/>
              </a:xfrm>
              <a:custGeom>
                <a:rect b="b" l="l" r="r" t="t"/>
                <a:pathLst>
                  <a:path extrusionOk="0" h="4492" w="4186">
                    <a:moveTo>
                      <a:pt x="1843" y="1"/>
                    </a:moveTo>
                    <a:cubicBezTo>
                      <a:pt x="1681" y="1"/>
                      <a:pt x="1519" y="18"/>
                      <a:pt x="1359" y="53"/>
                    </a:cubicBezTo>
                    <a:cubicBezTo>
                      <a:pt x="856" y="193"/>
                      <a:pt x="481" y="616"/>
                      <a:pt x="424" y="1132"/>
                    </a:cubicBezTo>
                    <a:lnTo>
                      <a:pt x="424" y="1132"/>
                    </a:lnTo>
                    <a:cubicBezTo>
                      <a:pt x="13" y="1921"/>
                      <a:pt x="1" y="2883"/>
                      <a:pt x="447" y="3731"/>
                    </a:cubicBezTo>
                    <a:cubicBezTo>
                      <a:pt x="599" y="4035"/>
                      <a:pt x="873" y="4309"/>
                      <a:pt x="1207" y="4430"/>
                    </a:cubicBezTo>
                    <a:cubicBezTo>
                      <a:pt x="1339" y="4471"/>
                      <a:pt x="1477" y="4491"/>
                      <a:pt x="1617" y="4491"/>
                    </a:cubicBezTo>
                    <a:cubicBezTo>
                      <a:pt x="1896" y="4491"/>
                      <a:pt x="2180" y="4410"/>
                      <a:pt x="2423" y="4248"/>
                    </a:cubicBezTo>
                    <a:cubicBezTo>
                      <a:pt x="2757" y="4005"/>
                      <a:pt x="3061" y="3701"/>
                      <a:pt x="3304" y="3366"/>
                    </a:cubicBezTo>
                    <a:cubicBezTo>
                      <a:pt x="3730" y="2850"/>
                      <a:pt x="4186" y="2211"/>
                      <a:pt x="4034" y="1543"/>
                    </a:cubicBezTo>
                    <a:cubicBezTo>
                      <a:pt x="3882" y="996"/>
                      <a:pt x="3487" y="540"/>
                      <a:pt x="2970" y="297"/>
                    </a:cubicBezTo>
                    <a:cubicBezTo>
                      <a:pt x="2626" y="103"/>
                      <a:pt x="2235" y="1"/>
                      <a:pt x="184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5" name="Google Shape;2545;p66"/>
              <p:cNvSpPr/>
              <p:nvPr/>
            </p:nvSpPr>
            <p:spPr>
              <a:xfrm>
                <a:off x="7628107" y="1201352"/>
                <a:ext cx="168356" cy="177204"/>
              </a:xfrm>
              <a:custGeom>
                <a:rect b="b" l="l" r="r" t="t"/>
                <a:pathLst>
                  <a:path extrusionOk="0" h="5247" w="4985">
                    <a:moveTo>
                      <a:pt x="4742" y="0"/>
                    </a:moveTo>
                    <a:cubicBezTo>
                      <a:pt x="4537" y="0"/>
                      <a:pt x="4212" y="35"/>
                      <a:pt x="3800" y="138"/>
                    </a:cubicBezTo>
                    <a:cubicBezTo>
                      <a:pt x="1915" y="625"/>
                      <a:pt x="486" y="2175"/>
                      <a:pt x="122" y="4090"/>
                    </a:cubicBezTo>
                    <a:cubicBezTo>
                      <a:pt x="0" y="4819"/>
                      <a:pt x="61" y="5245"/>
                      <a:pt x="122" y="5245"/>
                    </a:cubicBezTo>
                    <a:cubicBezTo>
                      <a:pt x="124" y="5246"/>
                      <a:pt x="125" y="5246"/>
                      <a:pt x="127" y="5246"/>
                    </a:cubicBezTo>
                    <a:cubicBezTo>
                      <a:pt x="185" y="5246"/>
                      <a:pt x="219" y="4798"/>
                      <a:pt x="395" y="4151"/>
                    </a:cubicBezTo>
                    <a:cubicBezTo>
                      <a:pt x="882" y="2418"/>
                      <a:pt x="2189" y="989"/>
                      <a:pt x="3891" y="412"/>
                    </a:cubicBezTo>
                    <a:cubicBezTo>
                      <a:pt x="4256" y="290"/>
                      <a:pt x="4620" y="169"/>
                      <a:pt x="4985" y="47"/>
                    </a:cubicBezTo>
                    <a:cubicBezTo>
                      <a:pt x="4985" y="21"/>
                      <a:pt x="4899" y="0"/>
                      <a:pt x="474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6" name="Google Shape;2546;p66"/>
              <p:cNvSpPr/>
              <p:nvPr/>
            </p:nvSpPr>
            <p:spPr>
              <a:xfrm>
                <a:off x="7975046" y="1428772"/>
                <a:ext cx="67781" cy="69200"/>
              </a:xfrm>
              <a:custGeom>
                <a:rect b="b" l="l" r="r" t="t"/>
                <a:pathLst>
                  <a:path extrusionOk="0" h="2049" w="2007">
                    <a:moveTo>
                      <a:pt x="1004" y="0"/>
                    </a:moveTo>
                    <a:cubicBezTo>
                      <a:pt x="609" y="91"/>
                      <a:pt x="305" y="365"/>
                      <a:pt x="153" y="730"/>
                    </a:cubicBezTo>
                    <a:cubicBezTo>
                      <a:pt x="62" y="1094"/>
                      <a:pt x="1" y="1490"/>
                      <a:pt x="31" y="1885"/>
                    </a:cubicBezTo>
                    <a:lnTo>
                      <a:pt x="92" y="1915"/>
                    </a:lnTo>
                    <a:cubicBezTo>
                      <a:pt x="282" y="2003"/>
                      <a:pt x="493" y="2048"/>
                      <a:pt x="705" y="2048"/>
                    </a:cubicBezTo>
                    <a:cubicBezTo>
                      <a:pt x="934" y="2048"/>
                      <a:pt x="1163" y="1995"/>
                      <a:pt x="1369" y="1885"/>
                    </a:cubicBezTo>
                    <a:cubicBezTo>
                      <a:pt x="1764" y="1672"/>
                      <a:pt x="2007" y="1216"/>
                      <a:pt x="1946" y="760"/>
                    </a:cubicBezTo>
                    <a:cubicBezTo>
                      <a:pt x="1855" y="304"/>
                      <a:pt x="1460" y="0"/>
                      <a:pt x="100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7" name="Google Shape;2547;p66"/>
              <p:cNvSpPr/>
              <p:nvPr/>
            </p:nvSpPr>
            <p:spPr>
              <a:xfrm>
                <a:off x="7999699" y="1441504"/>
                <a:ext cx="25701" cy="44951"/>
              </a:xfrm>
              <a:custGeom>
                <a:rect b="b" l="l" r="r" t="t"/>
                <a:pathLst>
                  <a:path extrusionOk="0" h="1331" w="761">
                    <a:moveTo>
                      <a:pt x="75" y="0"/>
                    </a:moveTo>
                    <a:cubicBezTo>
                      <a:pt x="47" y="0"/>
                      <a:pt x="31" y="7"/>
                      <a:pt x="31" y="18"/>
                    </a:cubicBezTo>
                    <a:cubicBezTo>
                      <a:pt x="31" y="49"/>
                      <a:pt x="122" y="79"/>
                      <a:pt x="213" y="170"/>
                    </a:cubicBezTo>
                    <a:cubicBezTo>
                      <a:pt x="365" y="292"/>
                      <a:pt x="426" y="474"/>
                      <a:pt x="426" y="687"/>
                    </a:cubicBezTo>
                    <a:cubicBezTo>
                      <a:pt x="426" y="869"/>
                      <a:pt x="335" y="1021"/>
                      <a:pt x="213" y="1143"/>
                    </a:cubicBezTo>
                    <a:cubicBezTo>
                      <a:pt x="92" y="1265"/>
                      <a:pt x="0" y="1295"/>
                      <a:pt x="0" y="1325"/>
                    </a:cubicBezTo>
                    <a:cubicBezTo>
                      <a:pt x="0" y="1325"/>
                      <a:pt x="20" y="1330"/>
                      <a:pt x="53" y="1330"/>
                    </a:cubicBezTo>
                    <a:cubicBezTo>
                      <a:pt x="102" y="1330"/>
                      <a:pt x="183" y="1319"/>
                      <a:pt x="274" y="1265"/>
                    </a:cubicBezTo>
                    <a:cubicBezTo>
                      <a:pt x="730" y="1021"/>
                      <a:pt x="760" y="353"/>
                      <a:pt x="304" y="79"/>
                    </a:cubicBezTo>
                    <a:cubicBezTo>
                      <a:pt x="208" y="21"/>
                      <a:pt x="124" y="0"/>
                      <a:pt x="7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8" name="Google Shape;2548;p66"/>
              <p:cNvSpPr/>
              <p:nvPr/>
            </p:nvSpPr>
            <p:spPr>
              <a:xfrm>
                <a:off x="7758466" y="1345964"/>
                <a:ext cx="141676" cy="128437"/>
              </a:xfrm>
              <a:custGeom>
                <a:rect b="b" l="l" r="r" t="t"/>
                <a:pathLst>
                  <a:path extrusionOk="0" h="3803" w="4195">
                    <a:moveTo>
                      <a:pt x="1841" y="0"/>
                    </a:moveTo>
                    <a:cubicBezTo>
                      <a:pt x="1435" y="0"/>
                      <a:pt x="1035" y="128"/>
                      <a:pt x="699" y="385"/>
                    </a:cubicBezTo>
                    <a:cubicBezTo>
                      <a:pt x="365" y="659"/>
                      <a:pt x="122" y="1024"/>
                      <a:pt x="61" y="1449"/>
                    </a:cubicBezTo>
                    <a:cubicBezTo>
                      <a:pt x="31" y="1540"/>
                      <a:pt x="0" y="1662"/>
                      <a:pt x="0" y="1784"/>
                    </a:cubicBezTo>
                    <a:lnTo>
                      <a:pt x="0" y="1905"/>
                    </a:lnTo>
                    <a:cubicBezTo>
                      <a:pt x="31" y="1905"/>
                      <a:pt x="31" y="1723"/>
                      <a:pt x="122" y="1449"/>
                    </a:cubicBezTo>
                    <a:cubicBezTo>
                      <a:pt x="213" y="1084"/>
                      <a:pt x="456" y="750"/>
                      <a:pt x="791" y="507"/>
                    </a:cubicBezTo>
                    <a:cubicBezTo>
                      <a:pt x="1105" y="269"/>
                      <a:pt x="1459" y="162"/>
                      <a:pt x="1807" y="162"/>
                    </a:cubicBezTo>
                    <a:cubicBezTo>
                      <a:pt x="2704" y="162"/>
                      <a:pt x="3557" y="876"/>
                      <a:pt x="3557" y="1905"/>
                    </a:cubicBezTo>
                    <a:cubicBezTo>
                      <a:pt x="3557" y="2935"/>
                      <a:pt x="2704" y="3648"/>
                      <a:pt x="1807" y="3648"/>
                    </a:cubicBezTo>
                    <a:cubicBezTo>
                      <a:pt x="1459" y="3648"/>
                      <a:pt x="1105" y="3541"/>
                      <a:pt x="791" y="3303"/>
                    </a:cubicBezTo>
                    <a:cubicBezTo>
                      <a:pt x="456" y="3060"/>
                      <a:pt x="213" y="2726"/>
                      <a:pt x="122" y="2331"/>
                    </a:cubicBezTo>
                    <a:cubicBezTo>
                      <a:pt x="0" y="2057"/>
                      <a:pt x="0" y="1905"/>
                      <a:pt x="0" y="1905"/>
                    </a:cubicBezTo>
                    <a:lnTo>
                      <a:pt x="0" y="2027"/>
                    </a:lnTo>
                    <a:cubicBezTo>
                      <a:pt x="0" y="2118"/>
                      <a:pt x="31" y="2239"/>
                      <a:pt x="61" y="2361"/>
                    </a:cubicBezTo>
                    <a:cubicBezTo>
                      <a:pt x="122" y="2756"/>
                      <a:pt x="365" y="3151"/>
                      <a:pt x="699" y="3394"/>
                    </a:cubicBezTo>
                    <a:cubicBezTo>
                      <a:pt x="1047" y="3660"/>
                      <a:pt x="1463" y="3802"/>
                      <a:pt x="1883" y="3802"/>
                    </a:cubicBezTo>
                    <a:cubicBezTo>
                      <a:pt x="2088" y="3802"/>
                      <a:pt x="2293" y="3768"/>
                      <a:pt x="2493" y="3698"/>
                    </a:cubicBezTo>
                    <a:cubicBezTo>
                      <a:pt x="4195" y="3091"/>
                      <a:pt x="4195" y="689"/>
                      <a:pt x="2493" y="112"/>
                    </a:cubicBezTo>
                    <a:cubicBezTo>
                      <a:pt x="2280" y="37"/>
                      <a:pt x="2060" y="0"/>
                      <a:pt x="184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9" name="Google Shape;2549;p66"/>
              <p:cNvSpPr/>
              <p:nvPr/>
            </p:nvSpPr>
            <p:spPr>
              <a:xfrm>
                <a:off x="7616793" y="1345964"/>
                <a:ext cx="141709" cy="128437"/>
              </a:xfrm>
              <a:custGeom>
                <a:rect b="b" l="l" r="r" t="t"/>
                <a:pathLst>
                  <a:path extrusionOk="0" h="3803" w="4196">
                    <a:moveTo>
                      <a:pt x="1842" y="0"/>
                    </a:moveTo>
                    <a:cubicBezTo>
                      <a:pt x="1436" y="0"/>
                      <a:pt x="1036" y="128"/>
                      <a:pt x="700" y="385"/>
                    </a:cubicBezTo>
                    <a:cubicBezTo>
                      <a:pt x="366" y="659"/>
                      <a:pt x="122" y="1024"/>
                      <a:pt x="31" y="1449"/>
                    </a:cubicBezTo>
                    <a:cubicBezTo>
                      <a:pt x="31" y="1540"/>
                      <a:pt x="1" y="1662"/>
                      <a:pt x="1" y="1784"/>
                    </a:cubicBezTo>
                    <a:lnTo>
                      <a:pt x="1" y="1905"/>
                    </a:lnTo>
                    <a:cubicBezTo>
                      <a:pt x="31" y="1905"/>
                      <a:pt x="31" y="1723"/>
                      <a:pt x="92" y="1449"/>
                    </a:cubicBezTo>
                    <a:cubicBezTo>
                      <a:pt x="214" y="1084"/>
                      <a:pt x="457" y="750"/>
                      <a:pt x="761" y="507"/>
                    </a:cubicBezTo>
                    <a:cubicBezTo>
                      <a:pt x="1074" y="272"/>
                      <a:pt x="1437" y="151"/>
                      <a:pt x="1810" y="151"/>
                    </a:cubicBezTo>
                    <a:cubicBezTo>
                      <a:pt x="2017" y="151"/>
                      <a:pt x="2227" y="188"/>
                      <a:pt x="2432" y="264"/>
                    </a:cubicBezTo>
                    <a:cubicBezTo>
                      <a:pt x="3922" y="841"/>
                      <a:pt x="3922" y="2969"/>
                      <a:pt x="2432" y="3516"/>
                    </a:cubicBezTo>
                    <a:cubicBezTo>
                      <a:pt x="2223" y="3593"/>
                      <a:pt x="2009" y="3631"/>
                      <a:pt x="1798" y="3631"/>
                    </a:cubicBezTo>
                    <a:cubicBezTo>
                      <a:pt x="1429" y="3631"/>
                      <a:pt x="1070" y="3516"/>
                      <a:pt x="761" y="3303"/>
                    </a:cubicBezTo>
                    <a:cubicBezTo>
                      <a:pt x="457" y="3060"/>
                      <a:pt x="214" y="2726"/>
                      <a:pt x="92" y="2331"/>
                    </a:cubicBezTo>
                    <a:cubicBezTo>
                      <a:pt x="1" y="2057"/>
                      <a:pt x="1" y="1905"/>
                      <a:pt x="1" y="1905"/>
                    </a:cubicBezTo>
                    <a:lnTo>
                      <a:pt x="1" y="2027"/>
                    </a:lnTo>
                    <a:cubicBezTo>
                      <a:pt x="1" y="2118"/>
                      <a:pt x="31" y="2239"/>
                      <a:pt x="31" y="2361"/>
                    </a:cubicBezTo>
                    <a:cubicBezTo>
                      <a:pt x="122" y="2756"/>
                      <a:pt x="366" y="3151"/>
                      <a:pt x="700" y="3394"/>
                    </a:cubicBezTo>
                    <a:cubicBezTo>
                      <a:pt x="1047" y="3660"/>
                      <a:pt x="1463" y="3802"/>
                      <a:pt x="1883" y="3802"/>
                    </a:cubicBezTo>
                    <a:cubicBezTo>
                      <a:pt x="2088" y="3802"/>
                      <a:pt x="2294" y="3768"/>
                      <a:pt x="2493" y="3698"/>
                    </a:cubicBezTo>
                    <a:cubicBezTo>
                      <a:pt x="4195" y="3091"/>
                      <a:pt x="4195" y="689"/>
                      <a:pt x="2493" y="112"/>
                    </a:cubicBezTo>
                    <a:cubicBezTo>
                      <a:pt x="2280" y="37"/>
                      <a:pt x="2060" y="0"/>
                      <a:pt x="184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0" name="Google Shape;2550;p66"/>
              <p:cNvSpPr/>
              <p:nvPr/>
            </p:nvSpPr>
            <p:spPr>
              <a:xfrm>
                <a:off x="7739993" y="1408239"/>
                <a:ext cx="22594" cy="7227"/>
              </a:xfrm>
              <a:custGeom>
                <a:rect b="b" l="l" r="r" t="t"/>
                <a:pathLst>
                  <a:path extrusionOk="0" h="214" w="669">
                    <a:moveTo>
                      <a:pt x="335" y="0"/>
                    </a:moveTo>
                    <a:cubicBezTo>
                      <a:pt x="152" y="0"/>
                      <a:pt x="0" y="61"/>
                      <a:pt x="0" y="122"/>
                    </a:cubicBezTo>
                    <a:cubicBezTo>
                      <a:pt x="0" y="152"/>
                      <a:pt x="152" y="213"/>
                      <a:pt x="335" y="213"/>
                    </a:cubicBezTo>
                    <a:cubicBezTo>
                      <a:pt x="517" y="213"/>
                      <a:pt x="669" y="183"/>
                      <a:pt x="669" y="122"/>
                    </a:cubicBezTo>
                    <a:cubicBezTo>
                      <a:pt x="669" y="61"/>
                      <a:pt x="517" y="0"/>
                      <a:pt x="33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1" name="Google Shape;2551;p66"/>
              <p:cNvSpPr/>
              <p:nvPr/>
            </p:nvSpPr>
            <p:spPr>
              <a:xfrm>
                <a:off x="7879606" y="1422592"/>
                <a:ext cx="108815" cy="21614"/>
              </a:xfrm>
              <a:custGeom>
                <a:rect b="b" l="l" r="r" t="t"/>
                <a:pathLst>
                  <a:path extrusionOk="0" h="640" w="3222">
                    <a:moveTo>
                      <a:pt x="0" y="1"/>
                    </a:moveTo>
                    <a:cubicBezTo>
                      <a:pt x="517" y="214"/>
                      <a:pt x="1064" y="335"/>
                      <a:pt x="1611" y="426"/>
                    </a:cubicBezTo>
                    <a:cubicBezTo>
                      <a:pt x="2128" y="548"/>
                      <a:pt x="2675" y="639"/>
                      <a:pt x="3222" y="639"/>
                    </a:cubicBezTo>
                    <a:cubicBezTo>
                      <a:pt x="2705" y="457"/>
                      <a:pt x="2189" y="305"/>
                      <a:pt x="1641" y="244"/>
                    </a:cubicBezTo>
                    <a:cubicBezTo>
                      <a:pt x="1094" y="92"/>
                      <a:pt x="547" y="31"/>
                      <a:pt x="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2" name="Google Shape;2552;p66"/>
              <p:cNvSpPr/>
              <p:nvPr/>
            </p:nvSpPr>
            <p:spPr>
              <a:xfrm>
                <a:off x="7524427" y="2674957"/>
                <a:ext cx="866433" cy="2105445"/>
              </a:xfrm>
              <a:custGeom>
                <a:rect b="b" l="l" r="r" t="t"/>
                <a:pathLst>
                  <a:path extrusionOk="0" h="62342" w="25655">
                    <a:moveTo>
                      <a:pt x="18207" y="0"/>
                    </a:moveTo>
                    <a:lnTo>
                      <a:pt x="0" y="669"/>
                    </a:lnTo>
                    <a:lnTo>
                      <a:pt x="2918" y="62129"/>
                    </a:lnTo>
                    <a:lnTo>
                      <a:pt x="12219" y="62311"/>
                    </a:lnTo>
                    <a:lnTo>
                      <a:pt x="9818" y="9210"/>
                    </a:lnTo>
                    <a:lnTo>
                      <a:pt x="16140" y="62099"/>
                    </a:lnTo>
                    <a:lnTo>
                      <a:pt x="25654" y="62342"/>
                    </a:lnTo>
                    <a:lnTo>
                      <a:pt x="1820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3" name="Google Shape;2553;p66"/>
              <p:cNvSpPr/>
              <p:nvPr/>
            </p:nvSpPr>
            <p:spPr>
              <a:xfrm>
                <a:off x="7674273" y="2704710"/>
                <a:ext cx="98582" cy="2071605"/>
              </a:xfrm>
              <a:custGeom>
                <a:rect b="b" l="l" r="r" t="t"/>
                <a:pathLst>
                  <a:path extrusionOk="0" h="61340" w="2919">
                    <a:moveTo>
                      <a:pt x="62" y="1"/>
                    </a:moveTo>
                    <a:cubicBezTo>
                      <a:pt x="62" y="1"/>
                      <a:pt x="62" y="1"/>
                      <a:pt x="62" y="1"/>
                    </a:cubicBezTo>
                    <a:cubicBezTo>
                      <a:pt x="1" y="1"/>
                      <a:pt x="578" y="13709"/>
                      <a:pt x="1369" y="30670"/>
                    </a:cubicBezTo>
                    <a:cubicBezTo>
                      <a:pt x="2129" y="47600"/>
                      <a:pt x="2797" y="61339"/>
                      <a:pt x="2858" y="61339"/>
                    </a:cubicBezTo>
                    <a:cubicBezTo>
                      <a:pt x="2919" y="61339"/>
                      <a:pt x="2341" y="47600"/>
                      <a:pt x="1581" y="30670"/>
                    </a:cubicBezTo>
                    <a:cubicBezTo>
                      <a:pt x="822" y="13728"/>
                      <a:pt x="124" y="1"/>
                      <a:pt x="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4" name="Google Shape;2554;p66"/>
              <p:cNvSpPr/>
              <p:nvPr/>
            </p:nvSpPr>
            <p:spPr>
              <a:xfrm>
                <a:off x="7992506" y="2746823"/>
                <a:ext cx="250524" cy="2013044"/>
              </a:xfrm>
              <a:custGeom>
                <a:rect b="b" l="l" r="r" t="t"/>
                <a:pathLst>
                  <a:path extrusionOk="0" h="59606" w="7418">
                    <a:moveTo>
                      <a:pt x="61" y="0"/>
                    </a:moveTo>
                    <a:cubicBezTo>
                      <a:pt x="1" y="0"/>
                      <a:pt x="1612" y="13344"/>
                      <a:pt x="3618" y="29818"/>
                    </a:cubicBezTo>
                    <a:cubicBezTo>
                      <a:pt x="5624" y="46262"/>
                      <a:pt x="7296" y="59606"/>
                      <a:pt x="7356" y="59606"/>
                    </a:cubicBezTo>
                    <a:cubicBezTo>
                      <a:pt x="7417" y="59606"/>
                      <a:pt x="5837" y="46262"/>
                      <a:pt x="3800" y="29788"/>
                    </a:cubicBezTo>
                    <a:cubicBezTo>
                      <a:pt x="1794" y="13344"/>
                      <a:pt x="122" y="0"/>
                      <a:pt x="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5" name="Google Shape;2555;p66"/>
              <p:cNvSpPr/>
              <p:nvPr/>
            </p:nvSpPr>
            <p:spPr>
              <a:xfrm>
                <a:off x="7292413" y="1688479"/>
                <a:ext cx="1088184" cy="1015269"/>
              </a:xfrm>
              <a:custGeom>
                <a:rect b="b" l="l" r="r" t="t"/>
                <a:pathLst>
                  <a:path extrusionOk="0" h="30062" w="32221">
                    <a:moveTo>
                      <a:pt x="13253" y="0"/>
                    </a:moveTo>
                    <a:lnTo>
                      <a:pt x="13253" y="608"/>
                    </a:lnTo>
                    <a:cubicBezTo>
                      <a:pt x="11703" y="821"/>
                      <a:pt x="10183" y="1247"/>
                      <a:pt x="8755" y="1946"/>
                    </a:cubicBezTo>
                    <a:lnTo>
                      <a:pt x="1" y="5502"/>
                    </a:lnTo>
                    <a:lnTo>
                      <a:pt x="2797" y="13253"/>
                    </a:lnTo>
                    <a:lnTo>
                      <a:pt x="8755" y="11247"/>
                    </a:lnTo>
                    <a:lnTo>
                      <a:pt x="8755" y="11247"/>
                    </a:lnTo>
                    <a:cubicBezTo>
                      <a:pt x="8724" y="11368"/>
                      <a:pt x="8663" y="11459"/>
                      <a:pt x="8633" y="11581"/>
                    </a:cubicBezTo>
                    <a:cubicBezTo>
                      <a:pt x="8268" y="12888"/>
                      <a:pt x="8633" y="14317"/>
                      <a:pt x="9606" y="15289"/>
                    </a:cubicBezTo>
                    <a:lnTo>
                      <a:pt x="9484" y="21551"/>
                    </a:lnTo>
                    <a:lnTo>
                      <a:pt x="6840" y="29879"/>
                    </a:lnTo>
                    <a:lnTo>
                      <a:pt x="25047" y="30062"/>
                    </a:lnTo>
                    <a:lnTo>
                      <a:pt x="25047" y="30062"/>
                    </a:lnTo>
                    <a:lnTo>
                      <a:pt x="22980" y="21064"/>
                    </a:lnTo>
                    <a:lnTo>
                      <a:pt x="23922" y="12159"/>
                    </a:lnTo>
                    <a:lnTo>
                      <a:pt x="27448" y="15593"/>
                    </a:lnTo>
                    <a:lnTo>
                      <a:pt x="32220" y="9605"/>
                    </a:lnTo>
                    <a:lnTo>
                      <a:pt x="26354" y="3678"/>
                    </a:lnTo>
                    <a:cubicBezTo>
                      <a:pt x="25229" y="2493"/>
                      <a:pt x="23831" y="1611"/>
                      <a:pt x="22311" y="1064"/>
                    </a:cubicBezTo>
                    <a:cubicBezTo>
                      <a:pt x="21551" y="791"/>
                      <a:pt x="20761" y="639"/>
                      <a:pt x="19971" y="578"/>
                    </a:cubicBezTo>
                    <a:lnTo>
                      <a:pt x="19971" y="122"/>
                    </a:lnTo>
                    <a:lnTo>
                      <a:pt x="17387" y="152"/>
                    </a:lnTo>
                    <a:cubicBezTo>
                      <a:pt x="17387" y="152"/>
                      <a:pt x="17265" y="578"/>
                      <a:pt x="17113" y="1034"/>
                    </a:cubicBezTo>
                    <a:cubicBezTo>
                      <a:pt x="16992" y="1399"/>
                      <a:pt x="16931" y="2158"/>
                      <a:pt x="16749" y="2158"/>
                    </a:cubicBezTo>
                    <a:cubicBezTo>
                      <a:pt x="16566" y="2158"/>
                      <a:pt x="16323" y="1399"/>
                      <a:pt x="16080" y="1003"/>
                    </a:cubicBezTo>
                    <a:lnTo>
                      <a:pt x="15624" y="122"/>
                    </a:lnTo>
                    <a:lnTo>
                      <a:pt x="1325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6" name="Google Shape;2556;p66"/>
              <p:cNvSpPr/>
              <p:nvPr/>
            </p:nvSpPr>
            <p:spPr>
              <a:xfrm>
                <a:off x="7737933" y="1695672"/>
                <a:ext cx="80108" cy="57143"/>
              </a:xfrm>
              <a:custGeom>
                <a:rect b="b" l="l" r="r" t="t"/>
                <a:pathLst>
                  <a:path extrusionOk="0" h="1692" w="2372">
                    <a:moveTo>
                      <a:pt x="2371" y="0"/>
                    </a:moveTo>
                    <a:lnTo>
                      <a:pt x="2371" y="0"/>
                    </a:lnTo>
                    <a:cubicBezTo>
                      <a:pt x="2280" y="152"/>
                      <a:pt x="2189" y="334"/>
                      <a:pt x="2128" y="517"/>
                    </a:cubicBezTo>
                    <a:lnTo>
                      <a:pt x="1915" y="1094"/>
                    </a:lnTo>
                    <a:cubicBezTo>
                      <a:pt x="1838" y="1250"/>
                      <a:pt x="1782" y="1515"/>
                      <a:pt x="1673" y="1515"/>
                    </a:cubicBezTo>
                    <a:cubicBezTo>
                      <a:pt x="1654" y="1515"/>
                      <a:pt x="1634" y="1507"/>
                      <a:pt x="1611" y="1489"/>
                    </a:cubicBezTo>
                    <a:cubicBezTo>
                      <a:pt x="1125" y="1094"/>
                      <a:pt x="578" y="790"/>
                      <a:pt x="0" y="517"/>
                    </a:cubicBezTo>
                    <a:lnTo>
                      <a:pt x="0" y="517"/>
                    </a:lnTo>
                    <a:cubicBezTo>
                      <a:pt x="456" y="942"/>
                      <a:pt x="973" y="1337"/>
                      <a:pt x="1520" y="1641"/>
                    </a:cubicBezTo>
                    <a:cubicBezTo>
                      <a:pt x="1556" y="1677"/>
                      <a:pt x="1612" y="1692"/>
                      <a:pt x="1671" y="1692"/>
                    </a:cubicBezTo>
                    <a:cubicBezTo>
                      <a:pt x="1713" y="1692"/>
                      <a:pt x="1756" y="1684"/>
                      <a:pt x="1794" y="1672"/>
                    </a:cubicBezTo>
                    <a:cubicBezTo>
                      <a:pt x="1855" y="1641"/>
                      <a:pt x="1915" y="1550"/>
                      <a:pt x="1946" y="1489"/>
                    </a:cubicBezTo>
                    <a:cubicBezTo>
                      <a:pt x="2007" y="1337"/>
                      <a:pt x="2037" y="1246"/>
                      <a:pt x="2067" y="1125"/>
                    </a:cubicBezTo>
                    <a:lnTo>
                      <a:pt x="2250" y="578"/>
                    </a:lnTo>
                    <a:cubicBezTo>
                      <a:pt x="2341" y="395"/>
                      <a:pt x="2371" y="213"/>
                      <a:pt x="237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7" name="Google Shape;2557;p66"/>
              <p:cNvSpPr/>
              <p:nvPr/>
            </p:nvSpPr>
            <p:spPr>
              <a:xfrm>
                <a:off x="7883693" y="1704892"/>
                <a:ext cx="90375" cy="66768"/>
              </a:xfrm>
              <a:custGeom>
                <a:rect b="b" l="l" r="r" t="t"/>
                <a:pathLst>
                  <a:path extrusionOk="0" h="1977" w="2676">
                    <a:moveTo>
                      <a:pt x="1" y="1"/>
                    </a:moveTo>
                    <a:lnTo>
                      <a:pt x="1" y="1"/>
                    </a:lnTo>
                    <a:cubicBezTo>
                      <a:pt x="153" y="669"/>
                      <a:pt x="426" y="1308"/>
                      <a:pt x="852" y="1885"/>
                    </a:cubicBezTo>
                    <a:lnTo>
                      <a:pt x="913" y="1976"/>
                    </a:lnTo>
                    <a:lnTo>
                      <a:pt x="973" y="1916"/>
                    </a:lnTo>
                    <a:lnTo>
                      <a:pt x="1125" y="1824"/>
                    </a:lnTo>
                    <a:cubicBezTo>
                      <a:pt x="1733" y="1399"/>
                      <a:pt x="2280" y="852"/>
                      <a:pt x="2675" y="213"/>
                    </a:cubicBezTo>
                    <a:cubicBezTo>
                      <a:pt x="2675" y="213"/>
                      <a:pt x="2674" y="213"/>
                      <a:pt x="2673" y="213"/>
                    </a:cubicBezTo>
                    <a:cubicBezTo>
                      <a:pt x="2619" y="213"/>
                      <a:pt x="1957" y="956"/>
                      <a:pt x="1004" y="1642"/>
                    </a:cubicBezTo>
                    <a:lnTo>
                      <a:pt x="949" y="1683"/>
                    </a:lnTo>
                    <a:lnTo>
                      <a:pt x="949" y="1683"/>
                    </a:lnTo>
                    <a:cubicBezTo>
                      <a:pt x="346" y="775"/>
                      <a:pt x="30" y="1"/>
                      <a:pt x="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8" name="Google Shape;2558;p66"/>
              <p:cNvSpPr/>
              <p:nvPr/>
            </p:nvSpPr>
            <p:spPr>
              <a:xfrm>
                <a:off x="7831346" y="1761358"/>
                <a:ext cx="27761" cy="940328"/>
              </a:xfrm>
              <a:custGeom>
                <a:rect b="b" l="l" r="r" t="t"/>
                <a:pathLst>
                  <a:path extrusionOk="0" h="27843" w="822">
                    <a:moveTo>
                      <a:pt x="791" y="0"/>
                    </a:moveTo>
                    <a:cubicBezTo>
                      <a:pt x="760" y="92"/>
                      <a:pt x="760" y="183"/>
                      <a:pt x="760" y="274"/>
                    </a:cubicBezTo>
                    <a:lnTo>
                      <a:pt x="760" y="1095"/>
                    </a:lnTo>
                    <a:cubicBezTo>
                      <a:pt x="730" y="1794"/>
                      <a:pt x="700" y="2827"/>
                      <a:pt x="669" y="4073"/>
                    </a:cubicBezTo>
                    <a:cubicBezTo>
                      <a:pt x="578" y="6596"/>
                      <a:pt x="456" y="10061"/>
                      <a:pt x="304" y="13922"/>
                    </a:cubicBezTo>
                    <a:cubicBezTo>
                      <a:pt x="152" y="17751"/>
                      <a:pt x="31" y="21247"/>
                      <a:pt x="0" y="23770"/>
                    </a:cubicBezTo>
                    <a:lnTo>
                      <a:pt x="0" y="26748"/>
                    </a:lnTo>
                    <a:cubicBezTo>
                      <a:pt x="31" y="27083"/>
                      <a:pt x="31" y="27356"/>
                      <a:pt x="31" y="27569"/>
                    </a:cubicBezTo>
                    <a:cubicBezTo>
                      <a:pt x="0" y="27660"/>
                      <a:pt x="31" y="27752"/>
                      <a:pt x="31" y="27843"/>
                    </a:cubicBezTo>
                    <a:cubicBezTo>
                      <a:pt x="61" y="27752"/>
                      <a:pt x="61" y="27660"/>
                      <a:pt x="61" y="27569"/>
                    </a:cubicBezTo>
                    <a:lnTo>
                      <a:pt x="61" y="26748"/>
                    </a:lnTo>
                    <a:cubicBezTo>
                      <a:pt x="61" y="26019"/>
                      <a:pt x="92" y="25016"/>
                      <a:pt x="122" y="23770"/>
                    </a:cubicBezTo>
                    <a:cubicBezTo>
                      <a:pt x="244" y="21217"/>
                      <a:pt x="365" y="17782"/>
                      <a:pt x="517" y="13922"/>
                    </a:cubicBezTo>
                    <a:cubicBezTo>
                      <a:pt x="669" y="10061"/>
                      <a:pt x="791" y="6596"/>
                      <a:pt x="821" y="4073"/>
                    </a:cubicBezTo>
                    <a:lnTo>
                      <a:pt x="821" y="1095"/>
                    </a:lnTo>
                    <a:cubicBezTo>
                      <a:pt x="791" y="730"/>
                      <a:pt x="821" y="456"/>
                      <a:pt x="791" y="274"/>
                    </a:cubicBezTo>
                    <a:cubicBezTo>
                      <a:pt x="791" y="92"/>
                      <a:pt x="791" y="0"/>
                      <a:pt x="79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9" name="Google Shape;2559;p66"/>
              <p:cNvSpPr/>
              <p:nvPr/>
            </p:nvSpPr>
            <p:spPr>
              <a:xfrm>
                <a:off x="7891899" y="1915595"/>
                <a:ext cx="31881" cy="28707"/>
              </a:xfrm>
              <a:custGeom>
                <a:rect b="b" l="l" r="r" t="t"/>
                <a:pathLst>
                  <a:path extrusionOk="0" h="850" w="944">
                    <a:moveTo>
                      <a:pt x="574" y="0"/>
                    </a:moveTo>
                    <a:cubicBezTo>
                      <a:pt x="539" y="0"/>
                      <a:pt x="518" y="12"/>
                      <a:pt x="518" y="23"/>
                    </a:cubicBezTo>
                    <a:cubicBezTo>
                      <a:pt x="518" y="54"/>
                      <a:pt x="639" y="84"/>
                      <a:pt x="700" y="236"/>
                    </a:cubicBezTo>
                    <a:cubicBezTo>
                      <a:pt x="730" y="297"/>
                      <a:pt x="730" y="388"/>
                      <a:pt x="700" y="479"/>
                    </a:cubicBezTo>
                    <a:cubicBezTo>
                      <a:pt x="670" y="570"/>
                      <a:pt x="578" y="631"/>
                      <a:pt x="487" y="631"/>
                    </a:cubicBezTo>
                    <a:cubicBezTo>
                      <a:pt x="464" y="639"/>
                      <a:pt x="440" y="642"/>
                      <a:pt x="414" y="642"/>
                    </a:cubicBezTo>
                    <a:cubicBezTo>
                      <a:pt x="339" y="642"/>
                      <a:pt x="259" y="608"/>
                      <a:pt x="214" y="540"/>
                    </a:cubicBezTo>
                    <a:cubicBezTo>
                      <a:pt x="183" y="479"/>
                      <a:pt x="153" y="388"/>
                      <a:pt x="183" y="297"/>
                    </a:cubicBezTo>
                    <a:cubicBezTo>
                      <a:pt x="183" y="145"/>
                      <a:pt x="274" y="84"/>
                      <a:pt x="274" y="54"/>
                    </a:cubicBezTo>
                    <a:cubicBezTo>
                      <a:pt x="274" y="47"/>
                      <a:pt x="268" y="44"/>
                      <a:pt x="257" y="44"/>
                    </a:cubicBezTo>
                    <a:cubicBezTo>
                      <a:pt x="214" y="44"/>
                      <a:pt x="104" y="98"/>
                      <a:pt x="31" y="266"/>
                    </a:cubicBezTo>
                    <a:cubicBezTo>
                      <a:pt x="1" y="388"/>
                      <a:pt x="1" y="540"/>
                      <a:pt x="62" y="631"/>
                    </a:cubicBezTo>
                    <a:cubicBezTo>
                      <a:pt x="141" y="763"/>
                      <a:pt x="290" y="850"/>
                      <a:pt x="447" y="850"/>
                    </a:cubicBezTo>
                    <a:cubicBezTo>
                      <a:pt x="470" y="850"/>
                      <a:pt x="494" y="848"/>
                      <a:pt x="518" y="844"/>
                    </a:cubicBezTo>
                    <a:cubicBezTo>
                      <a:pt x="700" y="813"/>
                      <a:pt x="852" y="692"/>
                      <a:pt x="882" y="509"/>
                    </a:cubicBezTo>
                    <a:cubicBezTo>
                      <a:pt x="943" y="388"/>
                      <a:pt x="913" y="236"/>
                      <a:pt x="821" y="145"/>
                    </a:cubicBezTo>
                    <a:cubicBezTo>
                      <a:pt x="727" y="31"/>
                      <a:pt x="632" y="0"/>
                      <a:pt x="57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0" name="Google Shape;2560;p66"/>
              <p:cNvSpPr/>
              <p:nvPr/>
            </p:nvSpPr>
            <p:spPr>
              <a:xfrm>
                <a:off x="7898080" y="2128020"/>
                <a:ext cx="25701" cy="24721"/>
              </a:xfrm>
              <a:custGeom>
                <a:rect b="b" l="l" r="r" t="t"/>
                <a:pathLst>
                  <a:path extrusionOk="0" h="732" w="761">
                    <a:moveTo>
                      <a:pt x="459" y="0"/>
                    </a:moveTo>
                    <a:cubicBezTo>
                      <a:pt x="421" y="0"/>
                      <a:pt x="395" y="13"/>
                      <a:pt x="395" y="25"/>
                    </a:cubicBezTo>
                    <a:cubicBezTo>
                      <a:pt x="395" y="55"/>
                      <a:pt x="487" y="86"/>
                      <a:pt x="547" y="207"/>
                    </a:cubicBezTo>
                    <a:cubicBezTo>
                      <a:pt x="638" y="329"/>
                      <a:pt x="547" y="511"/>
                      <a:pt x="395" y="542"/>
                    </a:cubicBezTo>
                    <a:cubicBezTo>
                      <a:pt x="382" y="544"/>
                      <a:pt x="369" y="546"/>
                      <a:pt x="356" y="546"/>
                    </a:cubicBezTo>
                    <a:cubicBezTo>
                      <a:pt x="224" y="546"/>
                      <a:pt x="127" y="407"/>
                      <a:pt x="183" y="268"/>
                    </a:cubicBezTo>
                    <a:cubicBezTo>
                      <a:pt x="213" y="147"/>
                      <a:pt x="304" y="116"/>
                      <a:pt x="304" y="86"/>
                    </a:cubicBezTo>
                    <a:cubicBezTo>
                      <a:pt x="304" y="74"/>
                      <a:pt x="282" y="63"/>
                      <a:pt x="250" y="63"/>
                    </a:cubicBezTo>
                    <a:cubicBezTo>
                      <a:pt x="198" y="63"/>
                      <a:pt x="118" y="94"/>
                      <a:pt x="61" y="207"/>
                    </a:cubicBezTo>
                    <a:cubicBezTo>
                      <a:pt x="0" y="329"/>
                      <a:pt x="0" y="451"/>
                      <a:pt x="61" y="572"/>
                    </a:cubicBezTo>
                    <a:cubicBezTo>
                      <a:pt x="111" y="673"/>
                      <a:pt x="224" y="732"/>
                      <a:pt x="348" y="732"/>
                    </a:cubicBezTo>
                    <a:cubicBezTo>
                      <a:pt x="374" y="732"/>
                      <a:pt x="400" y="729"/>
                      <a:pt x="426" y="724"/>
                    </a:cubicBezTo>
                    <a:cubicBezTo>
                      <a:pt x="578" y="694"/>
                      <a:pt x="699" y="603"/>
                      <a:pt x="760" y="451"/>
                    </a:cubicBezTo>
                    <a:cubicBezTo>
                      <a:pt x="760" y="329"/>
                      <a:pt x="730" y="207"/>
                      <a:pt x="669" y="116"/>
                    </a:cubicBezTo>
                    <a:cubicBezTo>
                      <a:pt x="597" y="26"/>
                      <a:pt x="514" y="0"/>
                      <a:pt x="45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1" name="Google Shape;2561;p66"/>
              <p:cNvSpPr/>
              <p:nvPr/>
            </p:nvSpPr>
            <p:spPr>
              <a:xfrm>
                <a:off x="7333480" y="1861965"/>
                <a:ext cx="102702" cy="254611"/>
              </a:xfrm>
              <a:custGeom>
                <a:rect b="b" l="l" r="r" t="t"/>
                <a:pathLst>
                  <a:path extrusionOk="0" h="7539" w="3041">
                    <a:moveTo>
                      <a:pt x="1" y="0"/>
                    </a:moveTo>
                    <a:lnTo>
                      <a:pt x="1" y="0"/>
                    </a:lnTo>
                    <a:cubicBezTo>
                      <a:pt x="122" y="365"/>
                      <a:pt x="244" y="760"/>
                      <a:pt x="426" y="1125"/>
                    </a:cubicBezTo>
                    <a:lnTo>
                      <a:pt x="1520" y="3769"/>
                    </a:lnTo>
                    <a:cubicBezTo>
                      <a:pt x="1915" y="4803"/>
                      <a:pt x="2280" y="5715"/>
                      <a:pt x="2584" y="6444"/>
                    </a:cubicBezTo>
                    <a:cubicBezTo>
                      <a:pt x="2706" y="6839"/>
                      <a:pt x="2858" y="7204"/>
                      <a:pt x="3040" y="7538"/>
                    </a:cubicBezTo>
                    <a:cubicBezTo>
                      <a:pt x="2979" y="7174"/>
                      <a:pt x="2858" y="6778"/>
                      <a:pt x="2706" y="6414"/>
                    </a:cubicBezTo>
                    <a:cubicBezTo>
                      <a:pt x="2463" y="5715"/>
                      <a:pt x="2128" y="4772"/>
                      <a:pt x="1703" y="3708"/>
                    </a:cubicBezTo>
                    <a:cubicBezTo>
                      <a:pt x="1277" y="2645"/>
                      <a:pt x="882" y="1733"/>
                      <a:pt x="548" y="1064"/>
                    </a:cubicBezTo>
                    <a:cubicBezTo>
                      <a:pt x="396" y="699"/>
                      <a:pt x="213" y="335"/>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2" name="Google Shape;2562;p66"/>
              <p:cNvSpPr/>
              <p:nvPr/>
            </p:nvSpPr>
            <p:spPr>
              <a:xfrm>
                <a:off x="8172139" y="1985131"/>
                <a:ext cx="184837" cy="189937"/>
              </a:xfrm>
              <a:custGeom>
                <a:rect b="b" l="l" r="r" t="t"/>
                <a:pathLst>
                  <a:path extrusionOk="0" h="5624" w="5473">
                    <a:moveTo>
                      <a:pt x="5440" y="0"/>
                    </a:moveTo>
                    <a:cubicBezTo>
                      <a:pt x="5381" y="0"/>
                      <a:pt x="4147" y="1235"/>
                      <a:pt x="2645" y="2767"/>
                    </a:cubicBezTo>
                    <a:cubicBezTo>
                      <a:pt x="1703" y="3678"/>
                      <a:pt x="822" y="4621"/>
                      <a:pt x="1" y="5624"/>
                    </a:cubicBezTo>
                    <a:cubicBezTo>
                      <a:pt x="973" y="4773"/>
                      <a:pt x="1885" y="3861"/>
                      <a:pt x="2797" y="2888"/>
                    </a:cubicBezTo>
                    <a:cubicBezTo>
                      <a:pt x="4317" y="1338"/>
                      <a:pt x="5472" y="61"/>
                      <a:pt x="5442" y="1"/>
                    </a:cubicBezTo>
                    <a:cubicBezTo>
                      <a:pt x="5441" y="0"/>
                      <a:pt x="5441" y="0"/>
                      <a:pt x="544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3" name="Google Shape;2563;p66"/>
              <p:cNvSpPr/>
              <p:nvPr/>
            </p:nvSpPr>
            <p:spPr>
              <a:xfrm>
                <a:off x="7746140" y="2219171"/>
                <a:ext cx="663191" cy="516078"/>
              </a:xfrm>
              <a:custGeom>
                <a:rect b="b" l="l" r="r" t="t"/>
                <a:pathLst>
                  <a:path extrusionOk="0" h="15281" w="19637">
                    <a:moveTo>
                      <a:pt x="17022" y="1"/>
                    </a:moveTo>
                    <a:lnTo>
                      <a:pt x="4955" y="2493"/>
                    </a:lnTo>
                    <a:cubicBezTo>
                      <a:pt x="1946" y="3132"/>
                      <a:pt x="1" y="6080"/>
                      <a:pt x="639" y="9089"/>
                    </a:cubicBezTo>
                    <a:lnTo>
                      <a:pt x="1004" y="10852"/>
                    </a:lnTo>
                    <a:cubicBezTo>
                      <a:pt x="1562" y="13485"/>
                      <a:pt x="3867" y="15281"/>
                      <a:pt x="6450" y="15281"/>
                    </a:cubicBezTo>
                    <a:cubicBezTo>
                      <a:pt x="6819" y="15281"/>
                      <a:pt x="7193" y="15244"/>
                      <a:pt x="7569" y="15168"/>
                    </a:cubicBezTo>
                    <a:lnTo>
                      <a:pt x="19636" y="12676"/>
                    </a:lnTo>
                    <a:lnTo>
                      <a:pt x="1702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4" name="Google Shape;2564;p66"/>
              <p:cNvSpPr/>
              <p:nvPr/>
            </p:nvSpPr>
            <p:spPr>
              <a:xfrm>
                <a:off x="7990446" y="2111540"/>
                <a:ext cx="661130" cy="175414"/>
              </a:xfrm>
              <a:custGeom>
                <a:rect b="b" l="l" r="r" t="t"/>
                <a:pathLst>
                  <a:path extrusionOk="0" h="5194" w="19576">
                    <a:moveTo>
                      <a:pt x="18120" y="0"/>
                    </a:moveTo>
                    <a:cubicBezTo>
                      <a:pt x="18029" y="0"/>
                      <a:pt x="17936" y="9"/>
                      <a:pt x="17843" y="27"/>
                    </a:cubicBezTo>
                    <a:lnTo>
                      <a:pt x="1277" y="3461"/>
                    </a:lnTo>
                    <a:cubicBezTo>
                      <a:pt x="487" y="3613"/>
                      <a:pt x="1" y="4404"/>
                      <a:pt x="153" y="5194"/>
                    </a:cubicBezTo>
                    <a:lnTo>
                      <a:pt x="19576" y="1182"/>
                    </a:lnTo>
                    <a:cubicBezTo>
                      <a:pt x="19415" y="484"/>
                      <a:pt x="18804" y="0"/>
                      <a:pt x="181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5" name="Google Shape;2565;p66"/>
              <p:cNvSpPr/>
              <p:nvPr/>
            </p:nvSpPr>
            <p:spPr>
              <a:xfrm>
                <a:off x="8086932" y="2217144"/>
                <a:ext cx="242318" cy="51334"/>
              </a:xfrm>
              <a:custGeom>
                <a:rect b="b" l="l" r="r" t="t"/>
                <a:pathLst>
                  <a:path extrusionOk="0" h="1520" w="7175">
                    <a:moveTo>
                      <a:pt x="7174" y="0"/>
                    </a:moveTo>
                    <a:lnTo>
                      <a:pt x="7174" y="0"/>
                    </a:lnTo>
                    <a:cubicBezTo>
                      <a:pt x="6810" y="30"/>
                      <a:pt x="6475" y="91"/>
                      <a:pt x="6111" y="152"/>
                    </a:cubicBezTo>
                    <a:cubicBezTo>
                      <a:pt x="5472" y="274"/>
                      <a:pt x="4560" y="456"/>
                      <a:pt x="3557" y="669"/>
                    </a:cubicBezTo>
                    <a:cubicBezTo>
                      <a:pt x="2585" y="881"/>
                      <a:pt x="1673" y="1064"/>
                      <a:pt x="1034" y="1216"/>
                    </a:cubicBezTo>
                    <a:cubicBezTo>
                      <a:pt x="670" y="1277"/>
                      <a:pt x="335" y="1368"/>
                      <a:pt x="1" y="1520"/>
                    </a:cubicBezTo>
                    <a:cubicBezTo>
                      <a:pt x="335" y="1489"/>
                      <a:pt x="700" y="1429"/>
                      <a:pt x="1065" y="1368"/>
                    </a:cubicBezTo>
                    <a:cubicBezTo>
                      <a:pt x="1703" y="1246"/>
                      <a:pt x="2615" y="1064"/>
                      <a:pt x="3618" y="851"/>
                    </a:cubicBezTo>
                    <a:cubicBezTo>
                      <a:pt x="4591" y="638"/>
                      <a:pt x="5503" y="456"/>
                      <a:pt x="6141" y="304"/>
                    </a:cubicBezTo>
                    <a:cubicBezTo>
                      <a:pt x="6506" y="243"/>
                      <a:pt x="6840" y="152"/>
                      <a:pt x="717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6" name="Google Shape;2566;p66"/>
              <p:cNvSpPr/>
              <p:nvPr/>
            </p:nvSpPr>
            <p:spPr>
              <a:xfrm>
                <a:off x="8080786" y="2355711"/>
                <a:ext cx="273084" cy="357279"/>
              </a:xfrm>
              <a:custGeom>
                <a:rect b="b" l="l" r="r" t="t"/>
                <a:pathLst>
                  <a:path extrusionOk="0" h="10579" w="8086">
                    <a:moveTo>
                      <a:pt x="7964" y="0"/>
                    </a:moveTo>
                    <a:cubicBezTo>
                      <a:pt x="5685" y="1855"/>
                      <a:pt x="3618" y="3891"/>
                      <a:pt x="1733" y="6110"/>
                    </a:cubicBezTo>
                    <a:cubicBezTo>
                      <a:pt x="1156" y="6718"/>
                      <a:pt x="669" y="7417"/>
                      <a:pt x="335" y="8177"/>
                    </a:cubicBezTo>
                    <a:cubicBezTo>
                      <a:pt x="1" y="8937"/>
                      <a:pt x="31" y="9849"/>
                      <a:pt x="457" y="10578"/>
                    </a:cubicBezTo>
                    <a:lnTo>
                      <a:pt x="5472" y="9453"/>
                    </a:lnTo>
                    <a:lnTo>
                      <a:pt x="8086" y="912"/>
                    </a:lnTo>
                    <a:cubicBezTo>
                      <a:pt x="8055" y="608"/>
                      <a:pt x="7995" y="304"/>
                      <a:pt x="796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7" name="Google Shape;2567;p66"/>
              <p:cNvSpPr/>
              <p:nvPr/>
            </p:nvSpPr>
            <p:spPr>
              <a:xfrm>
                <a:off x="8115706" y="2034404"/>
                <a:ext cx="473254" cy="828439"/>
              </a:xfrm>
              <a:custGeom>
                <a:rect b="b" l="l" r="r" t="t"/>
                <a:pathLst>
                  <a:path extrusionOk="0" h="24530" w="14013">
                    <a:moveTo>
                      <a:pt x="7234" y="1"/>
                    </a:moveTo>
                    <a:lnTo>
                      <a:pt x="3374" y="4773"/>
                    </a:lnTo>
                    <a:cubicBezTo>
                      <a:pt x="3556" y="4894"/>
                      <a:pt x="7538" y="9606"/>
                      <a:pt x="7538" y="9606"/>
                    </a:cubicBezTo>
                    <a:lnTo>
                      <a:pt x="1459" y="17174"/>
                    </a:lnTo>
                    <a:cubicBezTo>
                      <a:pt x="517" y="18360"/>
                      <a:pt x="0" y="20001"/>
                      <a:pt x="486" y="21399"/>
                    </a:cubicBezTo>
                    <a:lnTo>
                      <a:pt x="1307" y="23101"/>
                    </a:lnTo>
                    <a:cubicBezTo>
                      <a:pt x="1732" y="23997"/>
                      <a:pt x="2636" y="24529"/>
                      <a:pt x="3568" y="24529"/>
                    </a:cubicBezTo>
                    <a:cubicBezTo>
                      <a:pt x="3902" y="24529"/>
                      <a:pt x="4239" y="24461"/>
                      <a:pt x="4559" y="24317"/>
                    </a:cubicBezTo>
                    <a:lnTo>
                      <a:pt x="6018" y="23648"/>
                    </a:lnTo>
                    <a:cubicBezTo>
                      <a:pt x="6383" y="23496"/>
                      <a:pt x="6474" y="23010"/>
                      <a:pt x="6170" y="22767"/>
                    </a:cubicBezTo>
                    <a:lnTo>
                      <a:pt x="5806" y="22433"/>
                    </a:lnTo>
                    <a:cubicBezTo>
                      <a:pt x="5560" y="22241"/>
                      <a:pt x="5265" y="22124"/>
                      <a:pt x="4966" y="22124"/>
                    </a:cubicBezTo>
                    <a:cubicBezTo>
                      <a:pt x="4932" y="22124"/>
                      <a:pt x="4898" y="22125"/>
                      <a:pt x="4863" y="22129"/>
                    </a:cubicBezTo>
                    <a:lnTo>
                      <a:pt x="3009" y="22341"/>
                    </a:lnTo>
                    <a:lnTo>
                      <a:pt x="2918" y="21977"/>
                    </a:lnTo>
                    <a:lnTo>
                      <a:pt x="12098" y="13162"/>
                    </a:lnTo>
                    <a:cubicBezTo>
                      <a:pt x="14012" y="10943"/>
                      <a:pt x="14012" y="7691"/>
                      <a:pt x="12067" y="5502"/>
                    </a:cubicBezTo>
                    <a:lnTo>
                      <a:pt x="7234"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8" name="Google Shape;2568;p66"/>
              <p:cNvSpPr/>
              <p:nvPr/>
            </p:nvSpPr>
            <p:spPr>
              <a:xfrm>
                <a:off x="8213206" y="2776577"/>
                <a:ext cx="116042" cy="53428"/>
              </a:xfrm>
              <a:custGeom>
                <a:rect b="b" l="l" r="r" t="t"/>
                <a:pathLst>
                  <a:path extrusionOk="0" h="1582" w="3436">
                    <a:moveTo>
                      <a:pt x="31" y="1"/>
                    </a:moveTo>
                    <a:cubicBezTo>
                      <a:pt x="1" y="213"/>
                      <a:pt x="61" y="457"/>
                      <a:pt x="183" y="639"/>
                    </a:cubicBezTo>
                    <a:cubicBezTo>
                      <a:pt x="274" y="852"/>
                      <a:pt x="426" y="1034"/>
                      <a:pt x="578" y="1216"/>
                    </a:cubicBezTo>
                    <a:cubicBezTo>
                      <a:pt x="791" y="1429"/>
                      <a:pt x="1065" y="1551"/>
                      <a:pt x="1368" y="1581"/>
                    </a:cubicBezTo>
                    <a:cubicBezTo>
                      <a:pt x="1885" y="1551"/>
                      <a:pt x="2372" y="1429"/>
                      <a:pt x="2858" y="1247"/>
                    </a:cubicBezTo>
                    <a:cubicBezTo>
                      <a:pt x="3040" y="1186"/>
                      <a:pt x="3253" y="1095"/>
                      <a:pt x="3435" y="1004"/>
                    </a:cubicBezTo>
                    <a:cubicBezTo>
                      <a:pt x="3223" y="1004"/>
                      <a:pt x="3010" y="1034"/>
                      <a:pt x="2797" y="1125"/>
                    </a:cubicBezTo>
                    <a:cubicBezTo>
                      <a:pt x="2341" y="1277"/>
                      <a:pt x="1855" y="1368"/>
                      <a:pt x="1368" y="1399"/>
                    </a:cubicBezTo>
                    <a:cubicBezTo>
                      <a:pt x="1125" y="1368"/>
                      <a:pt x="882" y="1247"/>
                      <a:pt x="700" y="1064"/>
                    </a:cubicBezTo>
                    <a:cubicBezTo>
                      <a:pt x="548" y="912"/>
                      <a:pt x="396" y="761"/>
                      <a:pt x="305" y="578"/>
                    </a:cubicBezTo>
                    <a:cubicBezTo>
                      <a:pt x="92" y="244"/>
                      <a:pt x="61" y="1"/>
                      <a:pt x="31" y="1"/>
                    </a:cubicBezTo>
                    <a:close/>
                  </a:path>
                </a:pathLst>
              </a:custGeom>
              <a:solidFill>
                <a:srgbClr val="EB99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9" name="Google Shape;2569;p66"/>
              <p:cNvSpPr/>
              <p:nvPr/>
            </p:nvSpPr>
            <p:spPr>
              <a:xfrm>
                <a:off x="8217326" y="2791977"/>
                <a:ext cx="94462" cy="18136"/>
              </a:xfrm>
              <a:custGeom>
                <a:rect b="b" l="l" r="r" t="t"/>
                <a:pathLst>
                  <a:path extrusionOk="0" h="537" w="2797">
                    <a:moveTo>
                      <a:pt x="2797" y="1"/>
                    </a:moveTo>
                    <a:lnTo>
                      <a:pt x="2797" y="1"/>
                    </a:lnTo>
                    <a:cubicBezTo>
                      <a:pt x="2310" y="31"/>
                      <a:pt x="1824" y="122"/>
                      <a:pt x="1368" y="274"/>
                    </a:cubicBezTo>
                    <a:cubicBezTo>
                      <a:pt x="1227" y="316"/>
                      <a:pt x="1079" y="339"/>
                      <a:pt x="928" y="339"/>
                    </a:cubicBezTo>
                    <a:cubicBezTo>
                      <a:pt x="754" y="339"/>
                      <a:pt x="575" y="309"/>
                      <a:pt x="395" y="244"/>
                    </a:cubicBezTo>
                    <a:cubicBezTo>
                      <a:pt x="178" y="162"/>
                      <a:pt x="82" y="57"/>
                      <a:pt x="43" y="57"/>
                    </a:cubicBezTo>
                    <a:cubicBezTo>
                      <a:pt x="38" y="57"/>
                      <a:pt x="34" y="58"/>
                      <a:pt x="31" y="61"/>
                    </a:cubicBezTo>
                    <a:cubicBezTo>
                      <a:pt x="0" y="61"/>
                      <a:pt x="91" y="244"/>
                      <a:pt x="335" y="365"/>
                    </a:cubicBezTo>
                    <a:cubicBezTo>
                      <a:pt x="549" y="482"/>
                      <a:pt x="776" y="537"/>
                      <a:pt x="1007" y="537"/>
                    </a:cubicBezTo>
                    <a:cubicBezTo>
                      <a:pt x="1137" y="537"/>
                      <a:pt x="1268" y="520"/>
                      <a:pt x="1398" y="487"/>
                    </a:cubicBezTo>
                    <a:cubicBezTo>
                      <a:pt x="1885" y="365"/>
                      <a:pt x="2371" y="213"/>
                      <a:pt x="2797" y="1"/>
                    </a:cubicBezTo>
                    <a:close/>
                  </a:path>
                </a:pathLst>
              </a:custGeom>
              <a:solidFill>
                <a:srgbClr val="EB99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70" name="Google Shape;2570;p66"/>
            <p:cNvSpPr/>
            <p:nvPr/>
          </p:nvSpPr>
          <p:spPr>
            <a:xfrm>
              <a:off x="7556240" y="4831666"/>
              <a:ext cx="348026" cy="34684"/>
            </a:xfrm>
            <a:custGeom>
              <a:rect b="b" l="l" r="r" t="t"/>
              <a:pathLst>
                <a:path extrusionOk="0" h="1027" w="10305">
                  <a:moveTo>
                    <a:pt x="1794" y="1"/>
                  </a:moveTo>
                  <a:cubicBezTo>
                    <a:pt x="1794" y="1"/>
                    <a:pt x="0" y="517"/>
                    <a:pt x="244" y="821"/>
                  </a:cubicBezTo>
                  <a:cubicBezTo>
                    <a:pt x="350" y="958"/>
                    <a:pt x="2113" y="1026"/>
                    <a:pt x="4225" y="1026"/>
                  </a:cubicBezTo>
                  <a:cubicBezTo>
                    <a:pt x="6338" y="1026"/>
                    <a:pt x="8800" y="958"/>
                    <a:pt x="10305" y="821"/>
                  </a:cubicBezTo>
                  <a:lnTo>
                    <a:pt x="10305" y="669"/>
                  </a:lnTo>
                  <a:lnTo>
                    <a:pt x="2341" y="760"/>
                  </a:lnTo>
                  <a:cubicBezTo>
                    <a:pt x="2341" y="760"/>
                    <a:pt x="2159" y="1"/>
                    <a:pt x="179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1" name="Google Shape;2571;p66"/>
            <p:cNvSpPr/>
            <p:nvPr/>
          </p:nvSpPr>
          <p:spPr>
            <a:xfrm>
              <a:off x="7565460" y="4853213"/>
              <a:ext cx="326479" cy="4154"/>
            </a:xfrm>
            <a:custGeom>
              <a:rect b="b" l="l" r="r" t="t"/>
              <a:pathLst>
                <a:path extrusionOk="0" h="123" w="9667">
                  <a:moveTo>
                    <a:pt x="1" y="1"/>
                  </a:moveTo>
                  <a:lnTo>
                    <a:pt x="305" y="31"/>
                  </a:lnTo>
                  <a:lnTo>
                    <a:pt x="1399" y="62"/>
                  </a:lnTo>
                  <a:cubicBezTo>
                    <a:pt x="2341" y="92"/>
                    <a:pt x="3588" y="122"/>
                    <a:pt x="4986" y="122"/>
                  </a:cubicBezTo>
                  <a:cubicBezTo>
                    <a:pt x="6384" y="122"/>
                    <a:pt x="7661" y="92"/>
                    <a:pt x="8573" y="62"/>
                  </a:cubicBezTo>
                  <a:lnTo>
                    <a:pt x="9667" y="1"/>
                  </a:lnTo>
                  <a:lnTo>
                    <a:pt x="9667" y="1"/>
                  </a:lnTo>
                  <a:lnTo>
                    <a:pt x="8573" y="31"/>
                  </a:lnTo>
                  <a:cubicBezTo>
                    <a:pt x="7661" y="31"/>
                    <a:pt x="6384" y="62"/>
                    <a:pt x="4986" y="62"/>
                  </a:cubicBezTo>
                  <a:cubicBezTo>
                    <a:pt x="3588" y="62"/>
                    <a:pt x="2311" y="31"/>
                    <a:pt x="1399" y="31"/>
                  </a:cubicBezTo>
                  <a:lnTo>
                    <a:pt x="30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2" name="Google Shape;2572;p66"/>
            <p:cNvSpPr/>
            <p:nvPr/>
          </p:nvSpPr>
          <p:spPr>
            <a:xfrm>
              <a:off x="7614733" y="4829606"/>
              <a:ext cx="20567" cy="31881"/>
            </a:xfrm>
            <a:custGeom>
              <a:rect b="b" l="l" r="r" t="t"/>
              <a:pathLst>
                <a:path extrusionOk="0" h="944" w="609">
                  <a:moveTo>
                    <a:pt x="1" y="1"/>
                  </a:moveTo>
                  <a:lnTo>
                    <a:pt x="1" y="1"/>
                  </a:lnTo>
                  <a:cubicBezTo>
                    <a:pt x="153" y="153"/>
                    <a:pt x="275" y="274"/>
                    <a:pt x="396" y="426"/>
                  </a:cubicBezTo>
                  <a:cubicBezTo>
                    <a:pt x="487" y="609"/>
                    <a:pt x="548" y="761"/>
                    <a:pt x="578" y="943"/>
                  </a:cubicBezTo>
                  <a:cubicBezTo>
                    <a:pt x="609" y="761"/>
                    <a:pt x="548" y="548"/>
                    <a:pt x="457" y="396"/>
                  </a:cubicBezTo>
                  <a:cubicBezTo>
                    <a:pt x="335" y="214"/>
                    <a:pt x="183" y="92"/>
                    <a:pt x="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3" name="Google Shape;2573;p66"/>
            <p:cNvSpPr/>
            <p:nvPr/>
          </p:nvSpPr>
          <p:spPr>
            <a:xfrm>
              <a:off x="7686600" y="4809951"/>
              <a:ext cx="11348" cy="16616"/>
            </a:xfrm>
            <a:custGeom>
              <a:rect b="b" l="l" r="r" t="t"/>
              <a:pathLst>
                <a:path extrusionOk="0" h="492" w="336">
                  <a:moveTo>
                    <a:pt x="42" y="1"/>
                  </a:moveTo>
                  <a:cubicBezTo>
                    <a:pt x="38" y="1"/>
                    <a:pt x="34" y="2"/>
                    <a:pt x="31" y="5"/>
                  </a:cubicBezTo>
                  <a:cubicBezTo>
                    <a:pt x="1" y="5"/>
                    <a:pt x="61" y="127"/>
                    <a:pt x="153" y="248"/>
                  </a:cubicBezTo>
                  <a:cubicBezTo>
                    <a:pt x="244" y="400"/>
                    <a:pt x="335" y="492"/>
                    <a:pt x="335" y="492"/>
                  </a:cubicBezTo>
                  <a:cubicBezTo>
                    <a:pt x="335" y="400"/>
                    <a:pt x="274" y="309"/>
                    <a:pt x="213" y="218"/>
                  </a:cubicBezTo>
                  <a:cubicBezTo>
                    <a:pt x="132" y="109"/>
                    <a:pt x="75" y="1"/>
                    <a:pt x="4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4" name="Google Shape;2574;p66"/>
            <p:cNvSpPr/>
            <p:nvPr/>
          </p:nvSpPr>
          <p:spPr>
            <a:xfrm>
              <a:off x="7700986" y="4806776"/>
              <a:ext cx="14387" cy="11584"/>
            </a:xfrm>
            <a:custGeom>
              <a:rect b="b" l="l" r="r" t="t"/>
              <a:pathLst>
                <a:path extrusionOk="0" h="343" w="426">
                  <a:moveTo>
                    <a:pt x="39" y="0"/>
                  </a:moveTo>
                  <a:cubicBezTo>
                    <a:pt x="33" y="0"/>
                    <a:pt x="31" y="3"/>
                    <a:pt x="31" y="8"/>
                  </a:cubicBezTo>
                  <a:cubicBezTo>
                    <a:pt x="0" y="8"/>
                    <a:pt x="91" y="99"/>
                    <a:pt x="183" y="190"/>
                  </a:cubicBezTo>
                  <a:cubicBezTo>
                    <a:pt x="274" y="282"/>
                    <a:pt x="395" y="342"/>
                    <a:pt x="395" y="342"/>
                  </a:cubicBezTo>
                  <a:cubicBezTo>
                    <a:pt x="426" y="312"/>
                    <a:pt x="335" y="221"/>
                    <a:pt x="243" y="130"/>
                  </a:cubicBezTo>
                  <a:cubicBezTo>
                    <a:pt x="143" y="55"/>
                    <a:pt x="64" y="0"/>
                    <a:pt x="3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5" name="Google Shape;2575;p66"/>
            <p:cNvSpPr/>
            <p:nvPr/>
          </p:nvSpPr>
          <p:spPr>
            <a:xfrm>
              <a:off x="7750260" y="4834300"/>
              <a:ext cx="59575" cy="3546"/>
            </a:xfrm>
            <a:custGeom>
              <a:rect b="b" l="l" r="r" t="t"/>
              <a:pathLst>
                <a:path extrusionOk="0" h="105" w="1764">
                  <a:moveTo>
                    <a:pt x="1643" y="0"/>
                  </a:moveTo>
                  <a:cubicBezTo>
                    <a:pt x="1490" y="0"/>
                    <a:pt x="1206" y="14"/>
                    <a:pt x="882" y="14"/>
                  </a:cubicBezTo>
                  <a:lnTo>
                    <a:pt x="0" y="14"/>
                  </a:lnTo>
                  <a:cubicBezTo>
                    <a:pt x="304" y="75"/>
                    <a:pt x="578" y="105"/>
                    <a:pt x="882" y="105"/>
                  </a:cubicBezTo>
                  <a:cubicBezTo>
                    <a:pt x="1186" y="105"/>
                    <a:pt x="1459" y="75"/>
                    <a:pt x="1763" y="14"/>
                  </a:cubicBezTo>
                  <a:cubicBezTo>
                    <a:pt x="1763" y="4"/>
                    <a:pt x="1719" y="0"/>
                    <a:pt x="164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6" name="Google Shape;2576;p66"/>
            <p:cNvSpPr/>
            <p:nvPr/>
          </p:nvSpPr>
          <p:spPr>
            <a:xfrm>
              <a:off x="7842626" y="4834469"/>
              <a:ext cx="6214" cy="11618"/>
            </a:xfrm>
            <a:custGeom>
              <a:rect b="b" l="l" r="r" t="t"/>
              <a:pathLst>
                <a:path extrusionOk="0" h="344" w="184">
                  <a:moveTo>
                    <a:pt x="173" y="1"/>
                  </a:moveTo>
                  <a:cubicBezTo>
                    <a:pt x="143" y="1"/>
                    <a:pt x="56" y="55"/>
                    <a:pt x="31" y="130"/>
                  </a:cubicBezTo>
                  <a:cubicBezTo>
                    <a:pt x="1" y="252"/>
                    <a:pt x="31" y="343"/>
                    <a:pt x="31" y="343"/>
                  </a:cubicBezTo>
                  <a:cubicBezTo>
                    <a:pt x="62" y="343"/>
                    <a:pt x="92" y="252"/>
                    <a:pt x="122" y="161"/>
                  </a:cubicBezTo>
                  <a:cubicBezTo>
                    <a:pt x="153" y="70"/>
                    <a:pt x="183" y="9"/>
                    <a:pt x="183" y="9"/>
                  </a:cubicBezTo>
                  <a:cubicBezTo>
                    <a:pt x="183" y="3"/>
                    <a:pt x="179" y="1"/>
                    <a:pt x="17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7" name="Google Shape;2577;p66"/>
            <p:cNvSpPr/>
            <p:nvPr/>
          </p:nvSpPr>
          <p:spPr>
            <a:xfrm>
              <a:off x="7855966" y="4815253"/>
              <a:ext cx="8274" cy="8240"/>
            </a:xfrm>
            <a:custGeom>
              <a:rect b="b" l="l" r="r" t="t"/>
              <a:pathLst>
                <a:path extrusionOk="0" h="244" w="245">
                  <a:moveTo>
                    <a:pt x="244" y="0"/>
                  </a:moveTo>
                  <a:cubicBezTo>
                    <a:pt x="214" y="0"/>
                    <a:pt x="153" y="31"/>
                    <a:pt x="92" y="91"/>
                  </a:cubicBezTo>
                  <a:cubicBezTo>
                    <a:pt x="31" y="152"/>
                    <a:pt x="1" y="213"/>
                    <a:pt x="1" y="243"/>
                  </a:cubicBezTo>
                  <a:cubicBezTo>
                    <a:pt x="31" y="243"/>
                    <a:pt x="92" y="213"/>
                    <a:pt x="153" y="152"/>
                  </a:cubicBezTo>
                  <a:cubicBezTo>
                    <a:pt x="214" y="91"/>
                    <a:pt x="244" y="0"/>
                    <a:pt x="244"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8" name="Google Shape;2578;p66"/>
            <p:cNvSpPr/>
            <p:nvPr/>
          </p:nvSpPr>
          <p:spPr>
            <a:xfrm>
              <a:off x="7873426" y="4805831"/>
              <a:ext cx="12361" cy="5336"/>
            </a:xfrm>
            <a:custGeom>
              <a:rect b="b" l="l" r="r" t="t"/>
              <a:pathLst>
                <a:path extrusionOk="0" h="158" w="366">
                  <a:moveTo>
                    <a:pt x="286" y="1"/>
                  </a:moveTo>
                  <a:cubicBezTo>
                    <a:pt x="250" y="1"/>
                    <a:pt x="204" y="10"/>
                    <a:pt x="153" y="36"/>
                  </a:cubicBezTo>
                  <a:cubicBezTo>
                    <a:pt x="61" y="66"/>
                    <a:pt x="1" y="127"/>
                    <a:pt x="1" y="158"/>
                  </a:cubicBezTo>
                  <a:cubicBezTo>
                    <a:pt x="31" y="158"/>
                    <a:pt x="92" y="127"/>
                    <a:pt x="183" y="97"/>
                  </a:cubicBezTo>
                  <a:cubicBezTo>
                    <a:pt x="274" y="66"/>
                    <a:pt x="365" y="66"/>
                    <a:pt x="365" y="36"/>
                  </a:cubicBezTo>
                  <a:cubicBezTo>
                    <a:pt x="365" y="19"/>
                    <a:pt x="335" y="1"/>
                    <a:pt x="28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9" name="Google Shape;2579;p66"/>
            <p:cNvSpPr/>
            <p:nvPr/>
          </p:nvSpPr>
          <p:spPr>
            <a:xfrm>
              <a:off x="8116719" y="4808971"/>
              <a:ext cx="72915" cy="58663"/>
            </a:xfrm>
            <a:custGeom>
              <a:rect b="b" l="l" r="r" t="t"/>
              <a:pathLst>
                <a:path extrusionOk="0" h="1737" w="2159">
                  <a:moveTo>
                    <a:pt x="129" y="0"/>
                  </a:moveTo>
                  <a:cubicBezTo>
                    <a:pt x="86" y="0"/>
                    <a:pt x="44" y="1"/>
                    <a:pt x="0" y="4"/>
                  </a:cubicBezTo>
                  <a:lnTo>
                    <a:pt x="0" y="1676"/>
                  </a:lnTo>
                  <a:lnTo>
                    <a:pt x="2159" y="1736"/>
                  </a:lnTo>
                  <a:cubicBezTo>
                    <a:pt x="2067" y="1220"/>
                    <a:pt x="1824" y="764"/>
                    <a:pt x="1399" y="460"/>
                  </a:cubicBezTo>
                  <a:cubicBezTo>
                    <a:pt x="1036" y="153"/>
                    <a:pt x="598" y="0"/>
                    <a:pt x="12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0" name="Google Shape;2580;p66"/>
            <p:cNvSpPr/>
            <p:nvPr/>
          </p:nvSpPr>
          <p:spPr>
            <a:xfrm>
              <a:off x="8116719" y="4837813"/>
              <a:ext cx="348026" cy="35191"/>
            </a:xfrm>
            <a:custGeom>
              <a:rect b="b" l="l" r="r" t="t"/>
              <a:pathLst>
                <a:path extrusionOk="0" h="1042" w="10305">
                  <a:moveTo>
                    <a:pt x="8511" y="1"/>
                  </a:moveTo>
                  <a:cubicBezTo>
                    <a:pt x="8177" y="31"/>
                    <a:pt x="7964" y="791"/>
                    <a:pt x="7964" y="791"/>
                  </a:cubicBezTo>
                  <a:lnTo>
                    <a:pt x="0" y="700"/>
                  </a:lnTo>
                  <a:lnTo>
                    <a:pt x="0" y="852"/>
                  </a:lnTo>
                  <a:cubicBezTo>
                    <a:pt x="1505" y="974"/>
                    <a:pt x="3967" y="1042"/>
                    <a:pt x="6080" y="1042"/>
                  </a:cubicBezTo>
                  <a:cubicBezTo>
                    <a:pt x="8192" y="1042"/>
                    <a:pt x="9955" y="974"/>
                    <a:pt x="10061" y="822"/>
                  </a:cubicBezTo>
                  <a:cubicBezTo>
                    <a:pt x="10305" y="518"/>
                    <a:pt x="8511" y="1"/>
                    <a:pt x="851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1" name="Google Shape;2581;p66"/>
            <p:cNvSpPr/>
            <p:nvPr/>
          </p:nvSpPr>
          <p:spPr>
            <a:xfrm>
              <a:off x="8129046" y="4860406"/>
              <a:ext cx="317225" cy="3546"/>
            </a:xfrm>
            <a:custGeom>
              <a:rect b="b" l="l" r="r" t="t"/>
              <a:pathLst>
                <a:path extrusionOk="0" h="105" w="9393">
                  <a:moveTo>
                    <a:pt x="9362" y="1"/>
                  </a:moveTo>
                  <a:lnTo>
                    <a:pt x="9332" y="2"/>
                  </a:lnTo>
                  <a:lnTo>
                    <a:pt x="9332" y="2"/>
                  </a:lnTo>
                  <a:lnTo>
                    <a:pt x="9392" y="1"/>
                  </a:lnTo>
                  <a:close/>
                  <a:moveTo>
                    <a:pt x="0" y="1"/>
                  </a:moveTo>
                  <a:lnTo>
                    <a:pt x="1094" y="31"/>
                  </a:lnTo>
                  <a:cubicBezTo>
                    <a:pt x="2006" y="61"/>
                    <a:pt x="3283" y="92"/>
                    <a:pt x="4681" y="92"/>
                  </a:cubicBezTo>
                  <a:cubicBezTo>
                    <a:pt x="5091" y="101"/>
                    <a:pt x="5487" y="104"/>
                    <a:pt x="5867" y="104"/>
                  </a:cubicBezTo>
                  <a:cubicBezTo>
                    <a:pt x="6783" y="104"/>
                    <a:pt x="7602" y="83"/>
                    <a:pt x="8268" y="61"/>
                  </a:cubicBezTo>
                  <a:lnTo>
                    <a:pt x="9332" y="2"/>
                  </a:lnTo>
                  <a:lnTo>
                    <a:pt x="9332" y="2"/>
                  </a:lnTo>
                  <a:lnTo>
                    <a:pt x="8298" y="31"/>
                  </a:lnTo>
                  <a:cubicBezTo>
                    <a:pt x="7356" y="31"/>
                    <a:pt x="6110" y="61"/>
                    <a:pt x="4681" y="61"/>
                  </a:cubicBezTo>
                  <a:cubicBezTo>
                    <a:pt x="3283" y="61"/>
                    <a:pt x="2037" y="31"/>
                    <a:pt x="10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2" name="Google Shape;2582;p66"/>
            <p:cNvSpPr/>
            <p:nvPr/>
          </p:nvSpPr>
          <p:spPr>
            <a:xfrm>
              <a:off x="8385679" y="4836800"/>
              <a:ext cx="20567" cy="31847"/>
            </a:xfrm>
            <a:custGeom>
              <a:rect b="b" l="l" r="r" t="t"/>
              <a:pathLst>
                <a:path extrusionOk="0" h="943" w="609">
                  <a:moveTo>
                    <a:pt x="608" y="1"/>
                  </a:moveTo>
                  <a:cubicBezTo>
                    <a:pt x="426" y="61"/>
                    <a:pt x="274" y="183"/>
                    <a:pt x="183" y="365"/>
                  </a:cubicBezTo>
                  <a:cubicBezTo>
                    <a:pt x="61" y="517"/>
                    <a:pt x="0" y="730"/>
                    <a:pt x="31" y="943"/>
                  </a:cubicBezTo>
                  <a:cubicBezTo>
                    <a:pt x="61" y="760"/>
                    <a:pt x="122" y="578"/>
                    <a:pt x="213" y="396"/>
                  </a:cubicBezTo>
                  <a:cubicBezTo>
                    <a:pt x="334" y="244"/>
                    <a:pt x="456" y="122"/>
                    <a:pt x="60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3" name="Google Shape;2583;p66"/>
            <p:cNvSpPr/>
            <p:nvPr/>
          </p:nvSpPr>
          <p:spPr>
            <a:xfrm>
              <a:off x="8322019" y="4816266"/>
              <a:ext cx="12361" cy="16447"/>
            </a:xfrm>
            <a:custGeom>
              <a:rect b="b" l="l" r="r" t="t"/>
              <a:pathLst>
                <a:path extrusionOk="0" h="487" w="366">
                  <a:moveTo>
                    <a:pt x="335" y="1"/>
                  </a:moveTo>
                  <a:cubicBezTo>
                    <a:pt x="305" y="1"/>
                    <a:pt x="244" y="92"/>
                    <a:pt x="153" y="213"/>
                  </a:cubicBezTo>
                  <a:cubicBezTo>
                    <a:pt x="61" y="365"/>
                    <a:pt x="1" y="487"/>
                    <a:pt x="31" y="487"/>
                  </a:cubicBezTo>
                  <a:cubicBezTo>
                    <a:pt x="31" y="487"/>
                    <a:pt x="122" y="396"/>
                    <a:pt x="213" y="274"/>
                  </a:cubicBezTo>
                  <a:cubicBezTo>
                    <a:pt x="305" y="122"/>
                    <a:pt x="365" y="1"/>
                    <a:pt x="33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4" name="Google Shape;2584;p66"/>
            <p:cNvSpPr/>
            <p:nvPr/>
          </p:nvSpPr>
          <p:spPr>
            <a:xfrm>
              <a:off x="8305606" y="4812923"/>
              <a:ext cx="13374" cy="11584"/>
            </a:xfrm>
            <a:custGeom>
              <a:rect b="b" l="l" r="r" t="t"/>
              <a:pathLst>
                <a:path extrusionOk="0" h="343" w="396">
                  <a:moveTo>
                    <a:pt x="385" y="1"/>
                  </a:moveTo>
                  <a:cubicBezTo>
                    <a:pt x="353" y="1"/>
                    <a:pt x="258" y="55"/>
                    <a:pt x="183" y="130"/>
                  </a:cubicBezTo>
                  <a:cubicBezTo>
                    <a:pt x="91" y="221"/>
                    <a:pt x="0" y="312"/>
                    <a:pt x="31" y="343"/>
                  </a:cubicBezTo>
                  <a:cubicBezTo>
                    <a:pt x="31" y="343"/>
                    <a:pt x="122" y="282"/>
                    <a:pt x="243" y="191"/>
                  </a:cubicBezTo>
                  <a:cubicBezTo>
                    <a:pt x="335" y="100"/>
                    <a:pt x="395" y="8"/>
                    <a:pt x="395" y="8"/>
                  </a:cubicBezTo>
                  <a:cubicBezTo>
                    <a:pt x="395" y="3"/>
                    <a:pt x="392" y="1"/>
                    <a:pt x="38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5" name="Google Shape;2585;p66"/>
            <p:cNvSpPr/>
            <p:nvPr/>
          </p:nvSpPr>
          <p:spPr>
            <a:xfrm>
              <a:off x="8113646" y="4806000"/>
              <a:ext cx="71868" cy="58562"/>
            </a:xfrm>
            <a:custGeom>
              <a:rect b="b" l="l" r="r" t="t"/>
              <a:pathLst>
                <a:path extrusionOk="0" h="1734" w="2128">
                  <a:moveTo>
                    <a:pt x="122" y="1"/>
                  </a:moveTo>
                  <a:cubicBezTo>
                    <a:pt x="91" y="31"/>
                    <a:pt x="31" y="31"/>
                    <a:pt x="0" y="61"/>
                  </a:cubicBezTo>
                  <a:lnTo>
                    <a:pt x="456" y="61"/>
                  </a:lnTo>
                  <a:cubicBezTo>
                    <a:pt x="791" y="122"/>
                    <a:pt x="1125" y="244"/>
                    <a:pt x="1429" y="457"/>
                  </a:cubicBezTo>
                  <a:cubicBezTo>
                    <a:pt x="1702" y="669"/>
                    <a:pt x="1915" y="973"/>
                    <a:pt x="2006" y="1308"/>
                  </a:cubicBezTo>
                  <a:cubicBezTo>
                    <a:pt x="2067" y="1460"/>
                    <a:pt x="2098" y="1581"/>
                    <a:pt x="2128" y="1733"/>
                  </a:cubicBezTo>
                  <a:lnTo>
                    <a:pt x="2128" y="1612"/>
                  </a:lnTo>
                  <a:cubicBezTo>
                    <a:pt x="2128" y="1490"/>
                    <a:pt x="2098" y="1399"/>
                    <a:pt x="2067" y="1277"/>
                  </a:cubicBezTo>
                  <a:cubicBezTo>
                    <a:pt x="1854" y="578"/>
                    <a:pt x="1216" y="61"/>
                    <a:pt x="45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6" name="Google Shape;2586;p66"/>
            <p:cNvSpPr/>
            <p:nvPr/>
          </p:nvSpPr>
          <p:spPr>
            <a:xfrm>
              <a:off x="8211146" y="4840616"/>
              <a:ext cx="59575" cy="3411"/>
            </a:xfrm>
            <a:custGeom>
              <a:rect b="b" l="l" r="r" t="t"/>
              <a:pathLst>
                <a:path extrusionOk="0" h="101" w="1764">
                  <a:moveTo>
                    <a:pt x="46" y="1"/>
                  </a:moveTo>
                  <a:cubicBezTo>
                    <a:pt x="17" y="1"/>
                    <a:pt x="1" y="3"/>
                    <a:pt x="1" y="9"/>
                  </a:cubicBezTo>
                  <a:cubicBezTo>
                    <a:pt x="305" y="70"/>
                    <a:pt x="578" y="100"/>
                    <a:pt x="882" y="100"/>
                  </a:cubicBezTo>
                  <a:cubicBezTo>
                    <a:pt x="1186" y="100"/>
                    <a:pt x="1460" y="100"/>
                    <a:pt x="1764" y="40"/>
                  </a:cubicBezTo>
                  <a:cubicBezTo>
                    <a:pt x="1764" y="29"/>
                    <a:pt x="1720" y="26"/>
                    <a:pt x="1643" y="26"/>
                  </a:cubicBezTo>
                  <a:cubicBezTo>
                    <a:pt x="1490" y="26"/>
                    <a:pt x="1207" y="40"/>
                    <a:pt x="882" y="40"/>
                  </a:cubicBezTo>
                  <a:cubicBezTo>
                    <a:pt x="493" y="40"/>
                    <a:pt x="163" y="1"/>
                    <a:pt x="4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7" name="Google Shape;2587;p66"/>
            <p:cNvSpPr/>
            <p:nvPr/>
          </p:nvSpPr>
          <p:spPr>
            <a:xfrm>
              <a:off x="8172139" y="4840650"/>
              <a:ext cx="6214" cy="11584"/>
            </a:xfrm>
            <a:custGeom>
              <a:rect b="b" l="l" r="r" t="t"/>
              <a:pathLst>
                <a:path extrusionOk="0" h="343" w="184">
                  <a:moveTo>
                    <a:pt x="10" y="0"/>
                  </a:moveTo>
                  <a:cubicBezTo>
                    <a:pt x="4" y="0"/>
                    <a:pt x="1" y="3"/>
                    <a:pt x="1" y="8"/>
                  </a:cubicBezTo>
                  <a:cubicBezTo>
                    <a:pt x="1" y="8"/>
                    <a:pt x="31" y="99"/>
                    <a:pt x="62" y="190"/>
                  </a:cubicBezTo>
                  <a:cubicBezTo>
                    <a:pt x="92" y="251"/>
                    <a:pt x="122" y="342"/>
                    <a:pt x="153" y="342"/>
                  </a:cubicBezTo>
                  <a:cubicBezTo>
                    <a:pt x="153" y="342"/>
                    <a:pt x="183" y="251"/>
                    <a:pt x="153" y="160"/>
                  </a:cubicBezTo>
                  <a:cubicBezTo>
                    <a:pt x="128" y="59"/>
                    <a:pt x="40" y="0"/>
                    <a:pt x="1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8" name="Google Shape;2588;p66"/>
            <p:cNvSpPr/>
            <p:nvPr/>
          </p:nvSpPr>
          <p:spPr>
            <a:xfrm>
              <a:off x="8156739" y="4822143"/>
              <a:ext cx="8274" cy="7768"/>
            </a:xfrm>
            <a:custGeom>
              <a:rect b="b" l="l" r="r" t="t"/>
              <a:pathLst>
                <a:path extrusionOk="0" h="230" w="245">
                  <a:moveTo>
                    <a:pt x="21" y="1"/>
                  </a:moveTo>
                  <a:cubicBezTo>
                    <a:pt x="13" y="1"/>
                    <a:pt x="6" y="3"/>
                    <a:pt x="1" y="9"/>
                  </a:cubicBezTo>
                  <a:cubicBezTo>
                    <a:pt x="1" y="9"/>
                    <a:pt x="31" y="70"/>
                    <a:pt x="92" y="131"/>
                  </a:cubicBezTo>
                  <a:cubicBezTo>
                    <a:pt x="142" y="180"/>
                    <a:pt x="191" y="230"/>
                    <a:pt x="224" y="230"/>
                  </a:cubicBezTo>
                  <a:cubicBezTo>
                    <a:pt x="232" y="230"/>
                    <a:pt x="238" y="227"/>
                    <a:pt x="244" y="222"/>
                  </a:cubicBezTo>
                  <a:cubicBezTo>
                    <a:pt x="244" y="222"/>
                    <a:pt x="214" y="161"/>
                    <a:pt x="153" y="100"/>
                  </a:cubicBezTo>
                  <a:cubicBezTo>
                    <a:pt x="103" y="51"/>
                    <a:pt x="54" y="1"/>
                    <a:pt x="2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9" name="Google Shape;2589;p66"/>
            <p:cNvSpPr/>
            <p:nvPr/>
          </p:nvSpPr>
          <p:spPr>
            <a:xfrm>
              <a:off x="8135192" y="4812281"/>
              <a:ext cx="12361" cy="5336"/>
            </a:xfrm>
            <a:custGeom>
              <a:rect b="b" l="l" r="r" t="t"/>
              <a:pathLst>
                <a:path extrusionOk="0" h="158" w="366">
                  <a:moveTo>
                    <a:pt x="104" y="0"/>
                  </a:moveTo>
                  <a:cubicBezTo>
                    <a:pt x="41" y="0"/>
                    <a:pt x="1" y="27"/>
                    <a:pt x="1" y="27"/>
                  </a:cubicBezTo>
                  <a:cubicBezTo>
                    <a:pt x="1" y="58"/>
                    <a:pt x="92" y="58"/>
                    <a:pt x="183" y="88"/>
                  </a:cubicBezTo>
                  <a:cubicBezTo>
                    <a:pt x="257" y="113"/>
                    <a:pt x="311" y="157"/>
                    <a:pt x="345" y="157"/>
                  </a:cubicBezTo>
                  <a:cubicBezTo>
                    <a:pt x="353" y="157"/>
                    <a:pt x="360" y="155"/>
                    <a:pt x="365" y="149"/>
                  </a:cubicBezTo>
                  <a:cubicBezTo>
                    <a:pt x="365" y="149"/>
                    <a:pt x="305" y="58"/>
                    <a:pt x="213" y="27"/>
                  </a:cubicBezTo>
                  <a:cubicBezTo>
                    <a:pt x="173" y="7"/>
                    <a:pt x="136" y="0"/>
                    <a:pt x="10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0" name="Google Shape;2590;p66"/>
            <p:cNvSpPr/>
            <p:nvPr/>
          </p:nvSpPr>
          <p:spPr>
            <a:xfrm>
              <a:off x="8120839" y="4809343"/>
              <a:ext cx="6180" cy="2871"/>
            </a:xfrm>
            <a:custGeom>
              <a:rect b="b" l="l" r="r" t="t"/>
              <a:pathLst>
                <a:path extrusionOk="0" h="85" w="183">
                  <a:moveTo>
                    <a:pt x="23" y="0"/>
                  </a:moveTo>
                  <a:cubicBezTo>
                    <a:pt x="8" y="0"/>
                    <a:pt x="0" y="8"/>
                    <a:pt x="0" y="23"/>
                  </a:cubicBezTo>
                  <a:cubicBezTo>
                    <a:pt x="0" y="23"/>
                    <a:pt x="0" y="54"/>
                    <a:pt x="61" y="84"/>
                  </a:cubicBezTo>
                  <a:lnTo>
                    <a:pt x="152" y="84"/>
                  </a:lnTo>
                  <a:cubicBezTo>
                    <a:pt x="182" y="54"/>
                    <a:pt x="152" y="23"/>
                    <a:pt x="91" y="23"/>
                  </a:cubicBezTo>
                  <a:cubicBezTo>
                    <a:pt x="61" y="8"/>
                    <a:pt x="38" y="0"/>
                    <a:pt x="2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4" name="Shape 2594"/>
        <p:cNvGrpSpPr/>
        <p:nvPr/>
      </p:nvGrpSpPr>
      <p:grpSpPr>
        <a:xfrm>
          <a:off x="0" y="0"/>
          <a:ext cx="0" cy="0"/>
          <a:chOff x="0" y="0"/>
          <a:chExt cx="0" cy="0"/>
        </a:xfrm>
      </p:grpSpPr>
      <p:grpSp>
        <p:nvGrpSpPr>
          <p:cNvPr id="2595" name="Google Shape;2595;p67"/>
          <p:cNvGrpSpPr/>
          <p:nvPr/>
        </p:nvGrpSpPr>
        <p:grpSpPr>
          <a:xfrm rot="-930563">
            <a:off x="7879256" y="918559"/>
            <a:ext cx="1093315" cy="1431095"/>
            <a:chOff x="4304425" y="1671950"/>
            <a:chExt cx="1093300" cy="1431075"/>
          </a:xfrm>
        </p:grpSpPr>
        <p:sp>
          <p:nvSpPr>
            <p:cNvPr id="2596" name="Google Shape;2596;p67"/>
            <p:cNvSpPr/>
            <p:nvPr/>
          </p:nvSpPr>
          <p:spPr>
            <a:xfrm>
              <a:off x="4304425" y="1671950"/>
              <a:ext cx="1093300" cy="1304875"/>
            </a:xfrm>
            <a:custGeom>
              <a:rect b="b" l="l" r="r" t="t"/>
              <a:pathLst>
                <a:path extrusionOk="0" h="52195" w="43732">
                  <a:moveTo>
                    <a:pt x="38606" y="1"/>
                  </a:moveTo>
                  <a:cubicBezTo>
                    <a:pt x="36505" y="1"/>
                    <a:pt x="34571" y="1156"/>
                    <a:pt x="33091" y="2636"/>
                  </a:cubicBezTo>
                  <a:cubicBezTo>
                    <a:pt x="31590" y="4171"/>
                    <a:pt x="30523" y="6072"/>
                    <a:pt x="29422" y="7907"/>
                  </a:cubicBezTo>
                  <a:cubicBezTo>
                    <a:pt x="28321" y="9742"/>
                    <a:pt x="27187" y="11576"/>
                    <a:pt x="25552" y="12944"/>
                  </a:cubicBezTo>
                  <a:cubicBezTo>
                    <a:pt x="25186" y="13284"/>
                    <a:pt x="24716" y="13584"/>
                    <a:pt x="24257" y="13584"/>
                  </a:cubicBezTo>
                  <a:cubicBezTo>
                    <a:pt x="24131" y="13584"/>
                    <a:pt x="24006" y="13561"/>
                    <a:pt x="23884" y="13511"/>
                  </a:cubicBezTo>
                  <a:cubicBezTo>
                    <a:pt x="23317" y="13311"/>
                    <a:pt x="23084" y="12610"/>
                    <a:pt x="23084" y="12010"/>
                  </a:cubicBezTo>
                  <a:cubicBezTo>
                    <a:pt x="23151" y="11409"/>
                    <a:pt x="23184" y="10776"/>
                    <a:pt x="23151" y="10175"/>
                  </a:cubicBezTo>
                  <a:cubicBezTo>
                    <a:pt x="23005" y="8893"/>
                    <a:pt x="21687" y="8018"/>
                    <a:pt x="20422" y="8018"/>
                  </a:cubicBezTo>
                  <a:cubicBezTo>
                    <a:pt x="20240" y="8018"/>
                    <a:pt x="20058" y="8036"/>
                    <a:pt x="19882" y="8074"/>
                  </a:cubicBezTo>
                  <a:cubicBezTo>
                    <a:pt x="18447" y="8374"/>
                    <a:pt x="17346" y="9608"/>
                    <a:pt x="16779" y="10976"/>
                  </a:cubicBezTo>
                  <a:cubicBezTo>
                    <a:pt x="16212" y="12343"/>
                    <a:pt x="16146" y="13845"/>
                    <a:pt x="16046" y="15312"/>
                  </a:cubicBezTo>
                  <a:lnTo>
                    <a:pt x="15512" y="23551"/>
                  </a:lnTo>
                  <a:cubicBezTo>
                    <a:pt x="15445" y="25019"/>
                    <a:pt x="15145" y="26787"/>
                    <a:pt x="13844" y="27388"/>
                  </a:cubicBezTo>
                  <a:cubicBezTo>
                    <a:pt x="13544" y="27532"/>
                    <a:pt x="13225" y="27594"/>
                    <a:pt x="12901" y="27594"/>
                  </a:cubicBezTo>
                  <a:cubicBezTo>
                    <a:pt x="12179" y="27594"/>
                    <a:pt x="11430" y="27289"/>
                    <a:pt x="10808" y="26921"/>
                  </a:cubicBezTo>
                  <a:cubicBezTo>
                    <a:pt x="9407" y="26053"/>
                    <a:pt x="8307" y="24819"/>
                    <a:pt x="7573" y="23351"/>
                  </a:cubicBezTo>
                  <a:cubicBezTo>
                    <a:pt x="7039" y="22251"/>
                    <a:pt x="6639" y="20950"/>
                    <a:pt x="5571" y="20349"/>
                  </a:cubicBezTo>
                  <a:cubicBezTo>
                    <a:pt x="5239" y="20166"/>
                    <a:pt x="4877" y="20083"/>
                    <a:pt x="4510" y="20083"/>
                  </a:cubicBezTo>
                  <a:cubicBezTo>
                    <a:pt x="3474" y="20083"/>
                    <a:pt x="2393" y="20739"/>
                    <a:pt x="1802" y="21650"/>
                  </a:cubicBezTo>
                  <a:cubicBezTo>
                    <a:pt x="1001" y="22918"/>
                    <a:pt x="1068" y="24485"/>
                    <a:pt x="901" y="25953"/>
                  </a:cubicBezTo>
                  <a:cubicBezTo>
                    <a:pt x="1" y="34793"/>
                    <a:pt x="1068" y="44800"/>
                    <a:pt x="8307" y="50638"/>
                  </a:cubicBezTo>
                  <a:lnTo>
                    <a:pt x="8240" y="50638"/>
                  </a:lnTo>
                  <a:cubicBezTo>
                    <a:pt x="10687" y="51727"/>
                    <a:pt x="13076" y="52195"/>
                    <a:pt x="15505" y="52195"/>
                  </a:cubicBezTo>
                  <a:cubicBezTo>
                    <a:pt x="17613" y="52195"/>
                    <a:pt x="19751" y="51842"/>
                    <a:pt x="21983" y="51238"/>
                  </a:cubicBezTo>
                  <a:cubicBezTo>
                    <a:pt x="26820" y="49837"/>
                    <a:pt x="31190" y="47202"/>
                    <a:pt x="34659" y="43566"/>
                  </a:cubicBezTo>
                  <a:cubicBezTo>
                    <a:pt x="35693" y="42565"/>
                    <a:pt x="36560" y="41398"/>
                    <a:pt x="37127" y="40063"/>
                  </a:cubicBezTo>
                  <a:cubicBezTo>
                    <a:pt x="37661" y="38729"/>
                    <a:pt x="37694" y="37128"/>
                    <a:pt x="36927" y="35894"/>
                  </a:cubicBezTo>
                  <a:cubicBezTo>
                    <a:pt x="36111" y="34612"/>
                    <a:pt x="34596" y="34079"/>
                    <a:pt x="33051" y="34079"/>
                  </a:cubicBezTo>
                  <a:cubicBezTo>
                    <a:pt x="32385" y="34079"/>
                    <a:pt x="31713" y="34178"/>
                    <a:pt x="31090" y="34359"/>
                  </a:cubicBezTo>
                  <a:cubicBezTo>
                    <a:pt x="29989" y="34693"/>
                    <a:pt x="28888" y="35260"/>
                    <a:pt x="27754" y="35393"/>
                  </a:cubicBezTo>
                  <a:cubicBezTo>
                    <a:pt x="27625" y="35409"/>
                    <a:pt x="27493" y="35417"/>
                    <a:pt x="27360" y="35417"/>
                  </a:cubicBezTo>
                  <a:cubicBezTo>
                    <a:pt x="26353" y="35417"/>
                    <a:pt x="25264" y="34968"/>
                    <a:pt x="24852" y="34026"/>
                  </a:cubicBezTo>
                  <a:cubicBezTo>
                    <a:pt x="24385" y="32958"/>
                    <a:pt x="25019" y="31657"/>
                    <a:pt x="25919" y="30957"/>
                  </a:cubicBezTo>
                  <a:cubicBezTo>
                    <a:pt x="26853" y="30256"/>
                    <a:pt x="28021" y="29989"/>
                    <a:pt x="29122" y="29689"/>
                  </a:cubicBezTo>
                  <a:cubicBezTo>
                    <a:pt x="32224" y="28755"/>
                    <a:pt x="35159" y="27321"/>
                    <a:pt x="37761" y="25419"/>
                  </a:cubicBezTo>
                  <a:cubicBezTo>
                    <a:pt x="39062" y="24485"/>
                    <a:pt x="40430" y="22984"/>
                    <a:pt x="39929" y="21450"/>
                  </a:cubicBezTo>
                  <a:cubicBezTo>
                    <a:pt x="39562" y="20316"/>
                    <a:pt x="38362" y="19715"/>
                    <a:pt x="37227" y="19515"/>
                  </a:cubicBezTo>
                  <a:cubicBezTo>
                    <a:pt x="36093" y="19315"/>
                    <a:pt x="34892" y="19348"/>
                    <a:pt x="33825" y="18915"/>
                  </a:cubicBezTo>
                  <a:cubicBezTo>
                    <a:pt x="32858" y="18515"/>
                    <a:pt x="31990" y="17480"/>
                    <a:pt x="32391" y="16513"/>
                  </a:cubicBezTo>
                  <a:cubicBezTo>
                    <a:pt x="32657" y="16013"/>
                    <a:pt x="33124" y="15612"/>
                    <a:pt x="33658" y="15379"/>
                  </a:cubicBezTo>
                  <a:cubicBezTo>
                    <a:pt x="36360" y="13711"/>
                    <a:pt x="38829" y="11676"/>
                    <a:pt x="40963" y="9308"/>
                  </a:cubicBezTo>
                  <a:cubicBezTo>
                    <a:pt x="42398" y="7707"/>
                    <a:pt x="43732" y="5672"/>
                    <a:pt x="43332" y="3570"/>
                  </a:cubicBezTo>
                  <a:cubicBezTo>
                    <a:pt x="42965" y="1469"/>
                    <a:pt x="40797" y="1"/>
                    <a:pt x="38695" y="1"/>
                  </a:cubicBezTo>
                  <a:cubicBezTo>
                    <a:pt x="38665" y="1"/>
                    <a:pt x="38636" y="1"/>
                    <a:pt x="3860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7" name="Google Shape;2597;p67"/>
            <p:cNvSpPr/>
            <p:nvPr/>
          </p:nvSpPr>
          <p:spPr>
            <a:xfrm>
              <a:off x="4497900" y="1707825"/>
              <a:ext cx="840625" cy="1395200"/>
            </a:xfrm>
            <a:custGeom>
              <a:rect b="b" l="l" r="r" t="t"/>
              <a:pathLst>
                <a:path extrusionOk="0" h="55808" w="33625">
                  <a:moveTo>
                    <a:pt x="33625" y="1"/>
                  </a:moveTo>
                  <a:cubicBezTo>
                    <a:pt x="33558" y="34"/>
                    <a:pt x="33491" y="67"/>
                    <a:pt x="33458" y="101"/>
                  </a:cubicBezTo>
                  <a:lnTo>
                    <a:pt x="32958" y="434"/>
                  </a:lnTo>
                  <a:cubicBezTo>
                    <a:pt x="32557" y="734"/>
                    <a:pt x="31923" y="1201"/>
                    <a:pt x="31156" y="1802"/>
                  </a:cubicBezTo>
                  <a:cubicBezTo>
                    <a:pt x="28988" y="3503"/>
                    <a:pt x="26920" y="5404"/>
                    <a:pt x="25052" y="7439"/>
                  </a:cubicBezTo>
                  <a:cubicBezTo>
                    <a:pt x="23851" y="8707"/>
                    <a:pt x="22583" y="10175"/>
                    <a:pt x="21282" y="11776"/>
                  </a:cubicBezTo>
                  <a:cubicBezTo>
                    <a:pt x="19948" y="13377"/>
                    <a:pt x="18581" y="15078"/>
                    <a:pt x="17180" y="16946"/>
                  </a:cubicBezTo>
                  <a:cubicBezTo>
                    <a:pt x="15712" y="18881"/>
                    <a:pt x="14344" y="20916"/>
                    <a:pt x="13077" y="23017"/>
                  </a:cubicBezTo>
                  <a:cubicBezTo>
                    <a:pt x="12443" y="24085"/>
                    <a:pt x="11842" y="25252"/>
                    <a:pt x="11242" y="26420"/>
                  </a:cubicBezTo>
                  <a:lnTo>
                    <a:pt x="9441" y="29955"/>
                  </a:lnTo>
                  <a:cubicBezTo>
                    <a:pt x="7106" y="34459"/>
                    <a:pt x="5038" y="39062"/>
                    <a:pt x="3236" y="43799"/>
                  </a:cubicBezTo>
                  <a:cubicBezTo>
                    <a:pt x="1769" y="47668"/>
                    <a:pt x="668" y="51671"/>
                    <a:pt x="1" y="55774"/>
                  </a:cubicBezTo>
                  <a:lnTo>
                    <a:pt x="167" y="55807"/>
                  </a:lnTo>
                  <a:cubicBezTo>
                    <a:pt x="868" y="51738"/>
                    <a:pt x="1969" y="47735"/>
                    <a:pt x="3436" y="43899"/>
                  </a:cubicBezTo>
                  <a:cubicBezTo>
                    <a:pt x="5271" y="39162"/>
                    <a:pt x="7339" y="34559"/>
                    <a:pt x="9641" y="30089"/>
                  </a:cubicBezTo>
                  <a:lnTo>
                    <a:pt x="11475" y="26553"/>
                  </a:lnTo>
                  <a:cubicBezTo>
                    <a:pt x="12043" y="25385"/>
                    <a:pt x="12643" y="24218"/>
                    <a:pt x="13310" y="23151"/>
                  </a:cubicBezTo>
                  <a:cubicBezTo>
                    <a:pt x="14544" y="21049"/>
                    <a:pt x="15912" y="19048"/>
                    <a:pt x="17346" y="17113"/>
                  </a:cubicBezTo>
                  <a:cubicBezTo>
                    <a:pt x="18747" y="15245"/>
                    <a:pt x="20115" y="13510"/>
                    <a:pt x="21449" y="11909"/>
                  </a:cubicBezTo>
                  <a:cubicBezTo>
                    <a:pt x="22750" y="10308"/>
                    <a:pt x="23984" y="8840"/>
                    <a:pt x="25185" y="7573"/>
                  </a:cubicBezTo>
                  <a:cubicBezTo>
                    <a:pt x="27053" y="5538"/>
                    <a:pt x="29088" y="3637"/>
                    <a:pt x="31223" y="1902"/>
                  </a:cubicBezTo>
                  <a:cubicBezTo>
                    <a:pt x="31990" y="1268"/>
                    <a:pt x="32591" y="801"/>
                    <a:pt x="32991" y="501"/>
                  </a:cubicBezTo>
                  <a:lnTo>
                    <a:pt x="33458" y="134"/>
                  </a:lnTo>
                  <a:cubicBezTo>
                    <a:pt x="33525" y="101"/>
                    <a:pt x="33558" y="34"/>
                    <a:pt x="3362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8" name="Google Shape;2598;p67"/>
            <p:cNvSpPr/>
            <p:nvPr/>
          </p:nvSpPr>
          <p:spPr>
            <a:xfrm>
              <a:off x="4800625" y="1873775"/>
              <a:ext cx="27550" cy="408650"/>
            </a:xfrm>
            <a:custGeom>
              <a:rect b="b" l="l" r="r" t="t"/>
              <a:pathLst>
                <a:path extrusionOk="0" h="16346" w="1102">
                  <a:moveTo>
                    <a:pt x="34" y="1"/>
                  </a:moveTo>
                  <a:cubicBezTo>
                    <a:pt x="0" y="234"/>
                    <a:pt x="34" y="434"/>
                    <a:pt x="67" y="668"/>
                  </a:cubicBezTo>
                  <a:cubicBezTo>
                    <a:pt x="100" y="1068"/>
                    <a:pt x="167" y="1669"/>
                    <a:pt x="234" y="2402"/>
                  </a:cubicBezTo>
                  <a:cubicBezTo>
                    <a:pt x="334" y="3870"/>
                    <a:pt x="467" y="5938"/>
                    <a:pt x="534" y="8173"/>
                  </a:cubicBezTo>
                  <a:cubicBezTo>
                    <a:pt x="601" y="10442"/>
                    <a:pt x="701" y="12476"/>
                    <a:pt x="801" y="13977"/>
                  </a:cubicBezTo>
                  <a:cubicBezTo>
                    <a:pt x="868" y="14711"/>
                    <a:pt x="901" y="15312"/>
                    <a:pt x="968" y="15712"/>
                  </a:cubicBezTo>
                  <a:cubicBezTo>
                    <a:pt x="968" y="15945"/>
                    <a:pt x="1001" y="16146"/>
                    <a:pt x="1068" y="16346"/>
                  </a:cubicBezTo>
                  <a:cubicBezTo>
                    <a:pt x="1068" y="16146"/>
                    <a:pt x="1101" y="15912"/>
                    <a:pt x="1068" y="15712"/>
                  </a:cubicBezTo>
                  <a:cubicBezTo>
                    <a:pt x="1068" y="15245"/>
                    <a:pt x="1034" y="14645"/>
                    <a:pt x="1001" y="13944"/>
                  </a:cubicBezTo>
                  <a:cubicBezTo>
                    <a:pt x="968" y="12410"/>
                    <a:pt x="934" y="10442"/>
                    <a:pt x="834" y="8173"/>
                  </a:cubicBezTo>
                  <a:cubicBezTo>
                    <a:pt x="734" y="5905"/>
                    <a:pt x="601" y="3870"/>
                    <a:pt x="401" y="2402"/>
                  </a:cubicBezTo>
                  <a:cubicBezTo>
                    <a:pt x="334" y="1635"/>
                    <a:pt x="234" y="1068"/>
                    <a:pt x="167" y="635"/>
                  </a:cubicBezTo>
                  <a:cubicBezTo>
                    <a:pt x="134" y="434"/>
                    <a:pt x="100" y="234"/>
                    <a:pt x="3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9" name="Google Shape;2599;p67"/>
            <p:cNvSpPr/>
            <p:nvPr/>
          </p:nvSpPr>
          <p:spPr>
            <a:xfrm>
              <a:off x="4826475" y="2224875"/>
              <a:ext cx="479525" cy="58400"/>
            </a:xfrm>
            <a:custGeom>
              <a:rect b="b" l="l" r="r" t="t"/>
              <a:pathLst>
                <a:path extrusionOk="0" h="2336" w="19181">
                  <a:moveTo>
                    <a:pt x="16345" y="0"/>
                  </a:moveTo>
                  <a:cubicBezTo>
                    <a:pt x="14044" y="33"/>
                    <a:pt x="11775" y="200"/>
                    <a:pt x="9507" y="467"/>
                  </a:cubicBezTo>
                  <a:cubicBezTo>
                    <a:pt x="6839" y="801"/>
                    <a:pt x="4470" y="1201"/>
                    <a:pt x="2736" y="1601"/>
                  </a:cubicBezTo>
                  <a:cubicBezTo>
                    <a:pt x="1902" y="1768"/>
                    <a:pt x="1201" y="1968"/>
                    <a:pt x="734" y="2102"/>
                  </a:cubicBezTo>
                  <a:cubicBezTo>
                    <a:pt x="467" y="2135"/>
                    <a:pt x="234" y="2235"/>
                    <a:pt x="0" y="2335"/>
                  </a:cubicBezTo>
                  <a:cubicBezTo>
                    <a:pt x="267" y="2302"/>
                    <a:pt x="501" y="2268"/>
                    <a:pt x="768" y="2202"/>
                  </a:cubicBezTo>
                  <a:cubicBezTo>
                    <a:pt x="1235" y="2068"/>
                    <a:pt x="1935" y="1935"/>
                    <a:pt x="2802" y="1768"/>
                  </a:cubicBezTo>
                  <a:cubicBezTo>
                    <a:pt x="4504" y="1434"/>
                    <a:pt x="6905" y="1068"/>
                    <a:pt x="9540" y="734"/>
                  </a:cubicBezTo>
                  <a:cubicBezTo>
                    <a:pt x="12176" y="434"/>
                    <a:pt x="14611" y="234"/>
                    <a:pt x="16345" y="167"/>
                  </a:cubicBezTo>
                  <a:cubicBezTo>
                    <a:pt x="17246" y="100"/>
                    <a:pt x="17947" y="100"/>
                    <a:pt x="18414" y="100"/>
                  </a:cubicBezTo>
                  <a:cubicBezTo>
                    <a:pt x="18492" y="110"/>
                    <a:pt x="18570" y="114"/>
                    <a:pt x="18647" y="114"/>
                  </a:cubicBezTo>
                  <a:cubicBezTo>
                    <a:pt x="18834" y="114"/>
                    <a:pt x="19016" y="90"/>
                    <a:pt x="19181" y="67"/>
                  </a:cubicBezTo>
                  <a:cubicBezTo>
                    <a:pt x="18947" y="33"/>
                    <a:pt x="18680" y="0"/>
                    <a:pt x="1841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0" name="Google Shape;2600;p67"/>
            <p:cNvSpPr/>
            <p:nvPr/>
          </p:nvSpPr>
          <p:spPr>
            <a:xfrm>
              <a:off x="4584625" y="2634325"/>
              <a:ext cx="643000" cy="160150"/>
            </a:xfrm>
            <a:custGeom>
              <a:rect b="b" l="l" r="r" t="t"/>
              <a:pathLst>
                <a:path extrusionOk="0" h="6406" w="25720">
                  <a:moveTo>
                    <a:pt x="25719" y="0"/>
                  </a:moveTo>
                  <a:cubicBezTo>
                    <a:pt x="25619" y="0"/>
                    <a:pt x="25519" y="34"/>
                    <a:pt x="25452" y="34"/>
                  </a:cubicBezTo>
                  <a:lnTo>
                    <a:pt x="24685" y="201"/>
                  </a:lnTo>
                  <a:cubicBezTo>
                    <a:pt x="24018" y="334"/>
                    <a:pt x="23084" y="534"/>
                    <a:pt x="21916" y="801"/>
                  </a:cubicBezTo>
                  <a:cubicBezTo>
                    <a:pt x="19581" y="1335"/>
                    <a:pt x="16379" y="2135"/>
                    <a:pt x="12843" y="3069"/>
                  </a:cubicBezTo>
                  <a:cubicBezTo>
                    <a:pt x="9307" y="4003"/>
                    <a:pt x="6105" y="4837"/>
                    <a:pt x="3770" y="5438"/>
                  </a:cubicBezTo>
                  <a:lnTo>
                    <a:pt x="1001" y="6105"/>
                  </a:lnTo>
                  <a:lnTo>
                    <a:pt x="268" y="6305"/>
                  </a:lnTo>
                  <a:cubicBezTo>
                    <a:pt x="168" y="6338"/>
                    <a:pt x="101" y="6338"/>
                    <a:pt x="1" y="6405"/>
                  </a:cubicBezTo>
                  <a:cubicBezTo>
                    <a:pt x="101" y="6405"/>
                    <a:pt x="201" y="6372"/>
                    <a:pt x="268" y="6372"/>
                  </a:cubicBezTo>
                  <a:lnTo>
                    <a:pt x="1035" y="6205"/>
                  </a:lnTo>
                  <a:cubicBezTo>
                    <a:pt x="1702" y="6072"/>
                    <a:pt x="2636" y="5871"/>
                    <a:pt x="3803" y="5605"/>
                  </a:cubicBezTo>
                  <a:cubicBezTo>
                    <a:pt x="6138" y="5071"/>
                    <a:pt x="9341" y="4270"/>
                    <a:pt x="12877" y="3336"/>
                  </a:cubicBezTo>
                  <a:cubicBezTo>
                    <a:pt x="16446" y="2402"/>
                    <a:pt x="19615" y="1568"/>
                    <a:pt x="21950" y="1001"/>
                  </a:cubicBezTo>
                  <a:lnTo>
                    <a:pt x="24718" y="301"/>
                  </a:lnTo>
                  <a:lnTo>
                    <a:pt x="25452" y="101"/>
                  </a:lnTo>
                  <a:cubicBezTo>
                    <a:pt x="25552" y="101"/>
                    <a:pt x="25619" y="67"/>
                    <a:pt x="2571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01" name="Google Shape;2601;p67"/>
          <p:cNvGrpSpPr/>
          <p:nvPr/>
        </p:nvGrpSpPr>
        <p:grpSpPr>
          <a:xfrm flipH="1">
            <a:off x="7578380" y="857675"/>
            <a:ext cx="743875" cy="1430625"/>
            <a:chOff x="4347800" y="1105325"/>
            <a:chExt cx="743875" cy="1430625"/>
          </a:xfrm>
        </p:grpSpPr>
        <p:sp>
          <p:nvSpPr>
            <p:cNvPr id="2602" name="Google Shape;2602;p67"/>
            <p:cNvSpPr/>
            <p:nvPr/>
          </p:nvSpPr>
          <p:spPr>
            <a:xfrm>
              <a:off x="4347800" y="1105325"/>
              <a:ext cx="743875" cy="1264675"/>
            </a:xfrm>
            <a:custGeom>
              <a:rect b="b" l="l" r="r" t="t"/>
              <a:pathLst>
                <a:path extrusionOk="0" h="50587" w="29755">
                  <a:moveTo>
                    <a:pt x="27600" y="54"/>
                  </a:moveTo>
                  <a:lnTo>
                    <a:pt x="27600" y="54"/>
                  </a:lnTo>
                  <a:cubicBezTo>
                    <a:pt x="27696" y="86"/>
                    <a:pt x="27791" y="118"/>
                    <a:pt x="27887" y="150"/>
                  </a:cubicBezTo>
                  <a:cubicBezTo>
                    <a:pt x="27781" y="97"/>
                    <a:pt x="27697" y="65"/>
                    <a:pt x="27600" y="54"/>
                  </a:cubicBezTo>
                  <a:close/>
                  <a:moveTo>
                    <a:pt x="27820" y="117"/>
                  </a:moveTo>
                  <a:cubicBezTo>
                    <a:pt x="27920" y="150"/>
                    <a:pt x="27987" y="217"/>
                    <a:pt x="28087" y="250"/>
                  </a:cubicBezTo>
                  <a:cubicBezTo>
                    <a:pt x="28020" y="184"/>
                    <a:pt x="27920" y="150"/>
                    <a:pt x="27820" y="117"/>
                  </a:cubicBezTo>
                  <a:close/>
                  <a:moveTo>
                    <a:pt x="27070" y="0"/>
                  </a:moveTo>
                  <a:cubicBezTo>
                    <a:pt x="26920" y="0"/>
                    <a:pt x="26769" y="17"/>
                    <a:pt x="26619" y="50"/>
                  </a:cubicBezTo>
                  <a:cubicBezTo>
                    <a:pt x="26119" y="150"/>
                    <a:pt x="25652" y="384"/>
                    <a:pt x="25252" y="717"/>
                  </a:cubicBezTo>
                  <a:cubicBezTo>
                    <a:pt x="24751" y="1151"/>
                    <a:pt x="24284" y="1685"/>
                    <a:pt x="23917" y="2285"/>
                  </a:cubicBezTo>
                  <a:cubicBezTo>
                    <a:pt x="23050" y="3586"/>
                    <a:pt x="22350" y="5387"/>
                    <a:pt x="21549" y="7489"/>
                  </a:cubicBezTo>
                  <a:cubicBezTo>
                    <a:pt x="20648" y="9924"/>
                    <a:pt x="19848" y="12359"/>
                    <a:pt x="19181" y="14861"/>
                  </a:cubicBezTo>
                  <a:cubicBezTo>
                    <a:pt x="19047" y="15061"/>
                    <a:pt x="18914" y="15261"/>
                    <a:pt x="18714" y="15428"/>
                  </a:cubicBezTo>
                  <a:cubicBezTo>
                    <a:pt x="18575" y="15567"/>
                    <a:pt x="18389" y="15636"/>
                    <a:pt x="18196" y="15636"/>
                  </a:cubicBezTo>
                  <a:cubicBezTo>
                    <a:pt x="18158" y="15636"/>
                    <a:pt x="18119" y="15633"/>
                    <a:pt x="18080" y="15628"/>
                  </a:cubicBezTo>
                  <a:cubicBezTo>
                    <a:pt x="17846" y="15561"/>
                    <a:pt x="17613" y="15461"/>
                    <a:pt x="17446" y="15261"/>
                  </a:cubicBezTo>
                  <a:cubicBezTo>
                    <a:pt x="17246" y="15094"/>
                    <a:pt x="17079" y="14894"/>
                    <a:pt x="16879" y="14694"/>
                  </a:cubicBezTo>
                  <a:cubicBezTo>
                    <a:pt x="16545" y="14294"/>
                    <a:pt x="16145" y="13927"/>
                    <a:pt x="15712" y="13560"/>
                  </a:cubicBezTo>
                  <a:cubicBezTo>
                    <a:pt x="15511" y="13393"/>
                    <a:pt x="15278" y="13226"/>
                    <a:pt x="15011" y="13093"/>
                  </a:cubicBezTo>
                  <a:cubicBezTo>
                    <a:pt x="14790" y="12982"/>
                    <a:pt x="14546" y="12917"/>
                    <a:pt x="14298" y="12917"/>
                  </a:cubicBezTo>
                  <a:cubicBezTo>
                    <a:pt x="14247" y="12917"/>
                    <a:pt x="14195" y="12920"/>
                    <a:pt x="14144" y="12926"/>
                  </a:cubicBezTo>
                  <a:cubicBezTo>
                    <a:pt x="13577" y="13026"/>
                    <a:pt x="13043" y="13360"/>
                    <a:pt x="12709" y="13893"/>
                  </a:cubicBezTo>
                  <a:cubicBezTo>
                    <a:pt x="12409" y="14394"/>
                    <a:pt x="12209" y="14994"/>
                    <a:pt x="12209" y="15628"/>
                  </a:cubicBezTo>
                  <a:cubicBezTo>
                    <a:pt x="12142" y="16829"/>
                    <a:pt x="12476" y="18063"/>
                    <a:pt x="12676" y="19297"/>
                  </a:cubicBezTo>
                  <a:cubicBezTo>
                    <a:pt x="12910" y="20531"/>
                    <a:pt x="13143" y="21832"/>
                    <a:pt x="13410" y="23133"/>
                  </a:cubicBezTo>
                  <a:cubicBezTo>
                    <a:pt x="13510" y="23767"/>
                    <a:pt x="13643" y="24434"/>
                    <a:pt x="13777" y="25101"/>
                  </a:cubicBezTo>
                  <a:cubicBezTo>
                    <a:pt x="13810" y="25435"/>
                    <a:pt x="13877" y="25768"/>
                    <a:pt x="13944" y="26102"/>
                  </a:cubicBezTo>
                  <a:cubicBezTo>
                    <a:pt x="13977" y="26269"/>
                    <a:pt x="14010" y="26436"/>
                    <a:pt x="14010" y="26602"/>
                  </a:cubicBezTo>
                  <a:cubicBezTo>
                    <a:pt x="14010" y="26769"/>
                    <a:pt x="13944" y="26903"/>
                    <a:pt x="13877" y="27036"/>
                  </a:cubicBezTo>
                  <a:cubicBezTo>
                    <a:pt x="13805" y="27108"/>
                    <a:pt x="13715" y="27163"/>
                    <a:pt x="13609" y="27163"/>
                  </a:cubicBezTo>
                  <a:cubicBezTo>
                    <a:pt x="13567" y="27163"/>
                    <a:pt x="13523" y="27155"/>
                    <a:pt x="13477" y="27136"/>
                  </a:cubicBezTo>
                  <a:cubicBezTo>
                    <a:pt x="13343" y="27103"/>
                    <a:pt x="13210" y="27036"/>
                    <a:pt x="13076" y="26936"/>
                  </a:cubicBezTo>
                  <a:lnTo>
                    <a:pt x="12242" y="26302"/>
                  </a:lnTo>
                  <a:cubicBezTo>
                    <a:pt x="11675" y="25869"/>
                    <a:pt x="11075" y="25435"/>
                    <a:pt x="10441" y="25068"/>
                  </a:cubicBezTo>
                  <a:cubicBezTo>
                    <a:pt x="9841" y="24701"/>
                    <a:pt x="9140" y="24434"/>
                    <a:pt x="8440" y="24234"/>
                  </a:cubicBezTo>
                  <a:cubicBezTo>
                    <a:pt x="8240" y="24201"/>
                    <a:pt x="8048" y="24184"/>
                    <a:pt x="7856" y="24184"/>
                  </a:cubicBezTo>
                  <a:cubicBezTo>
                    <a:pt x="7664" y="24184"/>
                    <a:pt x="7472" y="24201"/>
                    <a:pt x="7272" y="24234"/>
                  </a:cubicBezTo>
                  <a:cubicBezTo>
                    <a:pt x="6905" y="24334"/>
                    <a:pt x="6572" y="24568"/>
                    <a:pt x="6338" y="24901"/>
                  </a:cubicBezTo>
                  <a:cubicBezTo>
                    <a:pt x="5905" y="25535"/>
                    <a:pt x="5704" y="26302"/>
                    <a:pt x="5704" y="27103"/>
                  </a:cubicBezTo>
                  <a:cubicBezTo>
                    <a:pt x="5704" y="27870"/>
                    <a:pt x="5804" y="28637"/>
                    <a:pt x="5938" y="29404"/>
                  </a:cubicBezTo>
                  <a:cubicBezTo>
                    <a:pt x="6238" y="30939"/>
                    <a:pt x="6672" y="32440"/>
                    <a:pt x="7205" y="33908"/>
                  </a:cubicBezTo>
                  <a:cubicBezTo>
                    <a:pt x="7372" y="34275"/>
                    <a:pt x="7506" y="34642"/>
                    <a:pt x="7572" y="35042"/>
                  </a:cubicBezTo>
                  <a:cubicBezTo>
                    <a:pt x="7606" y="35209"/>
                    <a:pt x="7572" y="35375"/>
                    <a:pt x="7472" y="35509"/>
                  </a:cubicBezTo>
                  <a:lnTo>
                    <a:pt x="7372" y="35609"/>
                  </a:lnTo>
                  <a:cubicBezTo>
                    <a:pt x="7339" y="35642"/>
                    <a:pt x="7272" y="35676"/>
                    <a:pt x="7272" y="35676"/>
                  </a:cubicBezTo>
                  <a:cubicBezTo>
                    <a:pt x="7205" y="35676"/>
                    <a:pt x="7139" y="35642"/>
                    <a:pt x="7072" y="35609"/>
                  </a:cubicBezTo>
                  <a:cubicBezTo>
                    <a:pt x="6738" y="35409"/>
                    <a:pt x="6438" y="35142"/>
                    <a:pt x="6138" y="34875"/>
                  </a:cubicBezTo>
                  <a:lnTo>
                    <a:pt x="5237" y="34041"/>
                  </a:lnTo>
                  <a:cubicBezTo>
                    <a:pt x="4670" y="33474"/>
                    <a:pt x="4003" y="32940"/>
                    <a:pt x="3336" y="32473"/>
                  </a:cubicBezTo>
                  <a:cubicBezTo>
                    <a:pt x="2969" y="32240"/>
                    <a:pt x="2569" y="32073"/>
                    <a:pt x="2169" y="31973"/>
                  </a:cubicBezTo>
                  <a:cubicBezTo>
                    <a:pt x="2020" y="31927"/>
                    <a:pt x="1867" y="31905"/>
                    <a:pt x="1716" y="31905"/>
                  </a:cubicBezTo>
                  <a:cubicBezTo>
                    <a:pt x="1426" y="31905"/>
                    <a:pt x="1142" y="31986"/>
                    <a:pt x="901" y="32140"/>
                  </a:cubicBezTo>
                  <a:cubicBezTo>
                    <a:pt x="534" y="32373"/>
                    <a:pt x="267" y="32774"/>
                    <a:pt x="167" y="33207"/>
                  </a:cubicBezTo>
                  <a:cubicBezTo>
                    <a:pt x="67" y="33641"/>
                    <a:pt x="34" y="34041"/>
                    <a:pt x="0" y="34475"/>
                  </a:cubicBezTo>
                  <a:cubicBezTo>
                    <a:pt x="34" y="35342"/>
                    <a:pt x="134" y="36209"/>
                    <a:pt x="334" y="37010"/>
                  </a:cubicBezTo>
                  <a:cubicBezTo>
                    <a:pt x="768" y="38711"/>
                    <a:pt x="1368" y="40346"/>
                    <a:pt x="2169" y="41880"/>
                  </a:cubicBezTo>
                  <a:cubicBezTo>
                    <a:pt x="2969" y="43448"/>
                    <a:pt x="3870" y="44949"/>
                    <a:pt x="4870" y="46383"/>
                  </a:cubicBezTo>
                  <a:cubicBezTo>
                    <a:pt x="5371" y="47117"/>
                    <a:pt x="5938" y="47818"/>
                    <a:pt x="6505" y="48451"/>
                  </a:cubicBezTo>
                  <a:lnTo>
                    <a:pt x="8206" y="50553"/>
                  </a:lnTo>
                  <a:lnTo>
                    <a:pt x="8273" y="50586"/>
                  </a:lnTo>
                  <a:lnTo>
                    <a:pt x="8306" y="50586"/>
                  </a:lnTo>
                  <a:lnTo>
                    <a:pt x="10975" y="50219"/>
                  </a:lnTo>
                  <a:cubicBezTo>
                    <a:pt x="11875" y="50119"/>
                    <a:pt x="12743" y="49952"/>
                    <a:pt x="13610" y="49752"/>
                  </a:cubicBezTo>
                  <a:cubicBezTo>
                    <a:pt x="15311" y="49385"/>
                    <a:pt x="17012" y="48885"/>
                    <a:pt x="18647" y="48251"/>
                  </a:cubicBezTo>
                  <a:cubicBezTo>
                    <a:pt x="20281" y="47651"/>
                    <a:pt x="21816" y="46850"/>
                    <a:pt x="23250" y="45883"/>
                  </a:cubicBezTo>
                  <a:cubicBezTo>
                    <a:pt x="23984" y="45416"/>
                    <a:pt x="24618" y="44849"/>
                    <a:pt x="25185" y="44215"/>
                  </a:cubicBezTo>
                  <a:cubicBezTo>
                    <a:pt x="25485" y="43915"/>
                    <a:pt x="25752" y="43548"/>
                    <a:pt x="25952" y="43181"/>
                  </a:cubicBezTo>
                  <a:cubicBezTo>
                    <a:pt x="26152" y="42781"/>
                    <a:pt x="26252" y="42347"/>
                    <a:pt x="26152" y="41880"/>
                  </a:cubicBezTo>
                  <a:cubicBezTo>
                    <a:pt x="26019" y="41446"/>
                    <a:pt x="25719" y="41113"/>
                    <a:pt x="25318" y="40913"/>
                  </a:cubicBezTo>
                  <a:cubicBezTo>
                    <a:pt x="24918" y="40713"/>
                    <a:pt x="24518" y="40579"/>
                    <a:pt x="24084" y="40512"/>
                  </a:cubicBezTo>
                  <a:cubicBezTo>
                    <a:pt x="23473" y="40410"/>
                    <a:pt x="22842" y="40367"/>
                    <a:pt x="22206" y="40367"/>
                  </a:cubicBezTo>
                  <a:cubicBezTo>
                    <a:pt x="22010" y="40367"/>
                    <a:pt x="21813" y="40371"/>
                    <a:pt x="21616" y="40379"/>
                  </a:cubicBezTo>
                  <a:lnTo>
                    <a:pt x="20415" y="40379"/>
                  </a:lnTo>
                  <a:cubicBezTo>
                    <a:pt x="20015" y="40379"/>
                    <a:pt x="19614" y="40346"/>
                    <a:pt x="19214" y="40279"/>
                  </a:cubicBezTo>
                  <a:cubicBezTo>
                    <a:pt x="19147" y="40279"/>
                    <a:pt x="19081" y="40246"/>
                    <a:pt x="19047" y="40212"/>
                  </a:cubicBezTo>
                  <a:cubicBezTo>
                    <a:pt x="19014" y="40212"/>
                    <a:pt x="19014" y="40145"/>
                    <a:pt x="19014" y="40112"/>
                  </a:cubicBezTo>
                  <a:cubicBezTo>
                    <a:pt x="19014" y="40045"/>
                    <a:pt x="19014" y="40012"/>
                    <a:pt x="19014" y="39979"/>
                  </a:cubicBezTo>
                  <a:cubicBezTo>
                    <a:pt x="19014" y="39812"/>
                    <a:pt x="19114" y="39645"/>
                    <a:pt x="19247" y="39545"/>
                  </a:cubicBezTo>
                  <a:cubicBezTo>
                    <a:pt x="19581" y="39312"/>
                    <a:pt x="19915" y="39111"/>
                    <a:pt x="20281" y="38945"/>
                  </a:cubicBezTo>
                  <a:cubicBezTo>
                    <a:pt x="21649" y="38211"/>
                    <a:pt x="22983" y="37377"/>
                    <a:pt x="24251" y="36443"/>
                  </a:cubicBezTo>
                  <a:cubicBezTo>
                    <a:pt x="24885" y="35976"/>
                    <a:pt x="25452" y="35475"/>
                    <a:pt x="25952" y="34875"/>
                  </a:cubicBezTo>
                  <a:cubicBezTo>
                    <a:pt x="26519" y="34341"/>
                    <a:pt x="26886" y="33641"/>
                    <a:pt x="26986" y="32840"/>
                  </a:cubicBezTo>
                  <a:cubicBezTo>
                    <a:pt x="27020" y="32473"/>
                    <a:pt x="26920" y="32073"/>
                    <a:pt x="26719" y="31739"/>
                  </a:cubicBezTo>
                  <a:cubicBezTo>
                    <a:pt x="26486" y="31406"/>
                    <a:pt x="26219" y="31139"/>
                    <a:pt x="25885" y="30972"/>
                  </a:cubicBezTo>
                  <a:cubicBezTo>
                    <a:pt x="25218" y="30605"/>
                    <a:pt x="24518" y="30372"/>
                    <a:pt x="23784" y="30238"/>
                  </a:cubicBezTo>
                  <a:cubicBezTo>
                    <a:pt x="23083" y="30072"/>
                    <a:pt x="22383" y="29972"/>
                    <a:pt x="21682" y="29905"/>
                  </a:cubicBezTo>
                  <a:lnTo>
                    <a:pt x="20615" y="29805"/>
                  </a:lnTo>
                  <a:cubicBezTo>
                    <a:pt x="20448" y="29805"/>
                    <a:pt x="20281" y="29771"/>
                    <a:pt x="20148" y="29705"/>
                  </a:cubicBezTo>
                  <a:cubicBezTo>
                    <a:pt x="20015" y="29638"/>
                    <a:pt x="19948" y="29504"/>
                    <a:pt x="19948" y="29371"/>
                  </a:cubicBezTo>
                  <a:cubicBezTo>
                    <a:pt x="19981" y="29204"/>
                    <a:pt x="20048" y="29071"/>
                    <a:pt x="20148" y="28937"/>
                  </a:cubicBezTo>
                  <a:cubicBezTo>
                    <a:pt x="20248" y="28804"/>
                    <a:pt x="20382" y="28704"/>
                    <a:pt x="20515" y="28604"/>
                  </a:cubicBezTo>
                  <a:lnTo>
                    <a:pt x="21349" y="28003"/>
                  </a:lnTo>
                  <a:lnTo>
                    <a:pt x="22950" y="26769"/>
                  </a:lnTo>
                  <a:lnTo>
                    <a:pt x="26019" y="24434"/>
                  </a:lnTo>
                  <a:cubicBezTo>
                    <a:pt x="27020" y="23634"/>
                    <a:pt x="28087" y="22966"/>
                    <a:pt x="28854" y="21999"/>
                  </a:cubicBezTo>
                  <a:cubicBezTo>
                    <a:pt x="29255" y="21565"/>
                    <a:pt x="29555" y="20998"/>
                    <a:pt x="29655" y="20398"/>
                  </a:cubicBezTo>
                  <a:cubicBezTo>
                    <a:pt x="29755" y="19798"/>
                    <a:pt x="29621" y="19197"/>
                    <a:pt x="29255" y="18730"/>
                  </a:cubicBezTo>
                  <a:cubicBezTo>
                    <a:pt x="29054" y="18530"/>
                    <a:pt x="28788" y="18363"/>
                    <a:pt x="28487" y="18296"/>
                  </a:cubicBezTo>
                  <a:cubicBezTo>
                    <a:pt x="28220" y="18196"/>
                    <a:pt x="27954" y="18163"/>
                    <a:pt x="27653" y="18130"/>
                  </a:cubicBezTo>
                  <a:cubicBezTo>
                    <a:pt x="27120" y="18130"/>
                    <a:pt x="26586" y="18163"/>
                    <a:pt x="26019" y="18196"/>
                  </a:cubicBezTo>
                  <a:cubicBezTo>
                    <a:pt x="25752" y="18230"/>
                    <a:pt x="25519" y="18263"/>
                    <a:pt x="25252" y="18263"/>
                  </a:cubicBezTo>
                  <a:cubicBezTo>
                    <a:pt x="25018" y="18263"/>
                    <a:pt x="24751" y="18230"/>
                    <a:pt x="24551" y="18096"/>
                  </a:cubicBezTo>
                  <a:cubicBezTo>
                    <a:pt x="24351" y="17963"/>
                    <a:pt x="24218" y="17763"/>
                    <a:pt x="24184" y="17529"/>
                  </a:cubicBezTo>
                  <a:cubicBezTo>
                    <a:pt x="24151" y="17262"/>
                    <a:pt x="24184" y="17029"/>
                    <a:pt x="24251" y="16795"/>
                  </a:cubicBezTo>
                  <a:cubicBezTo>
                    <a:pt x="25418" y="14494"/>
                    <a:pt x="26486" y="12159"/>
                    <a:pt x="27420" y="9757"/>
                  </a:cubicBezTo>
                  <a:cubicBezTo>
                    <a:pt x="28254" y="7689"/>
                    <a:pt x="28954" y="5888"/>
                    <a:pt x="29221" y="4353"/>
                  </a:cubicBezTo>
                  <a:cubicBezTo>
                    <a:pt x="29321" y="3653"/>
                    <a:pt x="29355" y="2952"/>
                    <a:pt x="29255" y="2285"/>
                  </a:cubicBezTo>
                  <a:cubicBezTo>
                    <a:pt x="29221" y="1785"/>
                    <a:pt x="29021" y="1284"/>
                    <a:pt x="28754" y="884"/>
                  </a:cubicBezTo>
                  <a:cubicBezTo>
                    <a:pt x="28587" y="617"/>
                    <a:pt x="28354" y="384"/>
                    <a:pt x="28087" y="250"/>
                  </a:cubicBezTo>
                  <a:lnTo>
                    <a:pt x="28087" y="250"/>
                  </a:lnTo>
                  <a:cubicBezTo>
                    <a:pt x="28354" y="417"/>
                    <a:pt x="28554" y="651"/>
                    <a:pt x="28721" y="884"/>
                  </a:cubicBezTo>
                  <a:cubicBezTo>
                    <a:pt x="28988" y="1318"/>
                    <a:pt x="29154" y="1785"/>
                    <a:pt x="29221" y="2285"/>
                  </a:cubicBezTo>
                  <a:cubicBezTo>
                    <a:pt x="29288" y="2952"/>
                    <a:pt x="29255" y="3653"/>
                    <a:pt x="29121" y="4320"/>
                  </a:cubicBezTo>
                  <a:cubicBezTo>
                    <a:pt x="28888" y="5888"/>
                    <a:pt x="28154" y="7656"/>
                    <a:pt x="27320" y="9757"/>
                  </a:cubicBezTo>
                  <a:cubicBezTo>
                    <a:pt x="26352" y="12125"/>
                    <a:pt x="25285" y="14427"/>
                    <a:pt x="24084" y="16695"/>
                  </a:cubicBezTo>
                  <a:cubicBezTo>
                    <a:pt x="24017" y="16962"/>
                    <a:pt x="24017" y="17229"/>
                    <a:pt x="24051" y="17463"/>
                  </a:cubicBezTo>
                  <a:cubicBezTo>
                    <a:pt x="24084" y="17763"/>
                    <a:pt x="24218" y="17996"/>
                    <a:pt x="24451" y="18163"/>
                  </a:cubicBezTo>
                  <a:cubicBezTo>
                    <a:pt x="24645" y="18274"/>
                    <a:pt x="24884" y="18338"/>
                    <a:pt x="25112" y="18338"/>
                  </a:cubicBezTo>
                  <a:cubicBezTo>
                    <a:pt x="25159" y="18338"/>
                    <a:pt x="25206" y="18336"/>
                    <a:pt x="25252" y="18330"/>
                  </a:cubicBezTo>
                  <a:cubicBezTo>
                    <a:pt x="25519" y="18330"/>
                    <a:pt x="25785" y="18296"/>
                    <a:pt x="26052" y="18296"/>
                  </a:cubicBezTo>
                  <a:cubicBezTo>
                    <a:pt x="26586" y="18230"/>
                    <a:pt x="27120" y="18230"/>
                    <a:pt x="27653" y="18230"/>
                  </a:cubicBezTo>
                  <a:cubicBezTo>
                    <a:pt x="27920" y="18230"/>
                    <a:pt x="28187" y="18296"/>
                    <a:pt x="28454" y="18363"/>
                  </a:cubicBezTo>
                  <a:cubicBezTo>
                    <a:pt x="28721" y="18430"/>
                    <a:pt x="28954" y="18597"/>
                    <a:pt x="29121" y="18797"/>
                  </a:cubicBezTo>
                  <a:cubicBezTo>
                    <a:pt x="29488" y="19230"/>
                    <a:pt x="29621" y="19798"/>
                    <a:pt x="29521" y="20331"/>
                  </a:cubicBezTo>
                  <a:cubicBezTo>
                    <a:pt x="29421" y="20932"/>
                    <a:pt x="29154" y="21432"/>
                    <a:pt x="28754" y="21866"/>
                  </a:cubicBezTo>
                  <a:cubicBezTo>
                    <a:pt x="28020" y="22800"/>
                    <a:pt x="26953" y="23467"/>
                    <a:pt x="25952" y="24267"/>
                  </a:cubicBezTo>
                  <a:lnTo>
                    <a:pt x="22850" y="26602"/>
                  </a:lnTo>
                  <a:lnTo>
                    <a:pt x="21249" y="27837"/>
                  </a:lnTo>
                  <a:lnTo>
                    <a:pt x="20415" y="28437"/>
                  </a:lnTo>
                  <a:cubicBezTo>
                    <a:pt x="20081" y="28637"/>
                    <a:pt x="19848" y="28937"/>
                    <a:pt x="19781" y="29304"/>
                  </a:cubicBezTo>
                  <a:cubicBezTo>
                    <a:pt x="19748" y="29538"/>
                    <a:pt x="19881" y="29738"/>
                    <a:pt x="20048" y="29838"/>
                  </a:cubicBezTo>
                  <a:cubicBezTo>
                    <a:pt x="20215" y="29905"/>
                    <a:pt x="20415" y="29972"/>
                    <a:pt x="20582" y="29972"/>
                  </a:cubicBezTo>
                  <a:lnTo>
                    <a:pt x="21649" y="30072"/>
                  </a:lnTo>
                  <a:cubicBezTo>
                    <a:pt x="22350" y="30138"/>
                    <a:pt x="23050" y="30238"/>
                    <a:pt x="23751" y="30372"/>
                  </a:cubicBezTo>
                  <a:cubicBezTo>
                    <a:pt x="24451" y="30505"/>
                    <a:pt x="25152" y="30772"/>
                    <a:pt x="25785" y="31106"/>
                  </a:cubicBezTo>
                  <a:cubicBezTo>
                    <a:pt x="26086" y="31272"/>
                    <a:pt x="26352" y="31506"/>
                    <a:pt x="26553" y="31806"/>
                  </a:cubicBezTo>
                  <a:cubicBezTo>
                    <a:pt x="26753" y="32106"/>
                    <a:pt x="26819" y="32473"/>
                    <a:pt x="26786" y="32807"/>
                  </a:cubicBezTo>
                  <a:cubicBezTo>
                    <a:pt x="26686" y="33541"/>
                    <a:pt x="26319" y="34208"/>
                    <a:pt x="25819" y="34742"/>
                  </a:cubicBezTo>
                  <a:cubicBezTo>
                    <a:pt x="25318" y="35309"/>
                    <a:pt x="24751" y="35809"/>
                    <a:pt x="24151" y="36276"/>
                  </a:cubicBezTo>
                  <a:cubicBezTo>
                    <a:pt x="22883" y="37210"/>
                    <a:pt x="21582" y="38011"/>
                    <a:pt x="20181" y="38744"/>
                  </a:cubicBezTo>
                  <a:cubicBezTo>
                    <a:pt x="19814" y="38911"/>
                    <a:pt x="19448" y="39111"/>
                    <a:pt x="19147" y="39345"/>
                  </a:cubicBezTo>
                  <a:cubicBezTo>
                    <a:pt x="18947" y="39478"/>
                    <a:pt x="18847" y="39712"/>
                    <a:pt x="18814" y="39912"/>
                  </a:cubicBezTo>
                  <a:cubicBezTo>
                    <a:pt x="18814" y="39979"/>
                    <a:pt x="18814" y="40045"/>
                    <a:pt x="18814" y="40112"/>
                  </a:cubicBezTo>
                  <a:cubicBezTo>
                    <a:pt x="18814" y="40179"/>
                    <a:pt x="18847" y="40212"/>
                    <a:pt x="18880" y="40279"/>
                  </a:cubicBezTo>
                  <a:cubicBezTo>
                    <a:pt x="18947" y="40379"/>
                    <a:pt x="19081" y="40446"/>
                    <a:pt x="19181" y="40479"/>
                  </a:cubicBezTo>
                  <a:cubicBezTo>
                    <a:pt x="19614" y="40546"/>
                    <a:pt x="20015" y="40546"/>
                    <a:pt x="20448" y="40546"/>
                  </a:cubicBezTo>
                  <a:lnTo>
                    <a:pt x="21649" y="40546"/>
                  </a:lnTo>
                  <a:cubicBezTo>
                    <a:pt x="21797" y="40540"/>
                    <a:pt x="21944" y="40537"/>
                    <a:pt x="22089" y="40537"/>
                  </a:cubicBezTo>
                  <a:cubicBezTo>
                    <a:pt x="22767" y="40537"/>
                    <a:pt x="23425" y="40597"/>
                    <a:pt x="24084" y="40679"/>
                  </a:cubicBezTo>
                  <a:cubicBezTo>
                    <a:pt x="24484" y="40746"/>
                    <a:pt x="24885" y="40879"/>
                    <a:pt x="25252" y="41046"/>
                  </a:cubicBezTo>
                  <a:cubicBezTo>
                    <a:pt x="25585" y="41213"/>
                    <a:pt x="25852" y="41546"/>
                    <a:pt x="25952" y="41913"/>
                  </a:cubicBezTo>
                  <a:cubicBezTo>
                    <a:pt x="26052" y="42314"/>
                    <a:pt x="25986" y="42714"/>
                    <a:pt x="25785" y="43048"/>
                  </a:cubicBezTo>
                  <a:cubicBezTo>
                    <a:pt x="25585" y="43414"/>
                    <a:pt x="25352" y="43748"/>
                    <a:pt x="25085" y="44048"/>
                  </a:cubicBezTo>
                  <a:cubicBezTo>
                    <a:pt x="24518" y="44682"/>
                    <a:pt x="23851" y="45216"/>
                    <a:pt x="23150" y="45683"/>
                  </a:cubicBezTo>
                  <a:cubicBezTo>
                    <a:pt x="21749" y="46650"/>
                    <a:pt x="20215" y="47417"/>
                    <a:pt x="18614" y="48018"/>
                  </a:cubicBezTo>
                  <a:cubicBezTo>
                    <a:pt x="16979" y="48652"/>
                    <a:pt x="15311" y="49152"/>
                    <a:pt x="13610" y="49519"/>
                  </a:cubicBezTo>
                  <a:cubicBezTo>
                    <a:pt x="12743" y="49719"/>
                    <a:pt x="11875" y="49852"/>
                    <a:pt x="10975" y="49986"/>
                  </a:cubicBezTo>
                  <a:lnTo>
                    <a:pt x="8407" y="50343"/>
                  </a:lnTo>
                  <a:lnTo>
                    <a:pt x="8407" y="50343"/>
                  </a:lnTo>
                  <a:cubicBezTo>
                    <a:pt x="7851" y="49626"/>
                    <a:pt x="7295" y="48972"/>
                    <a:pt x="6738" y="48285"/>
                  </a:cubicBezTo>
                  <a:cubicBezTo>
                    <a:pt x="6171" y="47617"/>
                    <a:pt x="5604" y="46917"/>
                    <a:pt x="5104" y="46216"/>
                  </a:cubicBezTo>
                  <a:cubicBezTo>
                    <a:pt x="4103" y="44782"/>
                    <a:pt x="3203" y="43281"/>
                    <a:pt x="2402" y="41713"/>
                  </a:cubicBezTo>
                  <a:cubicBezTo>
                    <a:pt x="1635" y="40212"/>
                    <a:pt x="1001" y="38578"/>
                    <a:pt x="601" y="36943"/>
                  </a:cubicBezTo>
                  <a:cubicBezTo>
                    <a:pt x="401" y="36109"/>
                    <a:pt x="301" y="35275"/>
                    <a:pt x="301" y="34441"/>
                  </a:cubicBezTo>
                  <a:cubicBezTo>
                    <a:pt x="301" y="34008"/>
                    <a:pt x="334" y="33607"/>
                    <a:pt x="434" y="33207"/>
                  </a:cubicBezTo>
                  <a:cubicBezTo>
                    <a:pt x="534" y="32807"/>
                    <a:pt x="734" y="32473"/>
                    <a:pt x="1068" y="32240"/>
                  </a:cubicBezTo>
                  <a:cubicBezTo>
                    <a:pt x="1282" y="32111"/>
                    <a:pt x="1523" y="32052"/>
                    <a:pt x="1765" y="32052"/>
                  </a:cubicBezTo>
                  <a:cubicBezTo>
                    <a:pt x="1901" y="32052"/>
                    <a:pt x="2037" y="32070"/>
                    <a:pt x="2169" y="32106"/>
                  </a:cubicBezTo>
                  <a:cubicBezTo>
                    <a:pt x="2569" y="32206"/>
                    <a:pt x="2936" y="32373"/>
                    <a:pt x="3269" y="32607"/>
                  </a:cubicBezTo>
                  <a:cubicBezTo>
                    <a:pt x="3970" y="33040"/>
                    <a:pt x="4604" y="33574"/>
                    <a:pt x="5171" y="34141"/>
                  </a:cubicBezTo>
                  <a:lnTo>
                    <a:pt x="6071" y="34975"/>
                  </a:lnTo>
                  <a:cubicBezTo>
                    <a:pt x="6372" y="35242"/>
                    <a:pt x="6672" y="35509"/>
                    <a:pt x="7039" y="35742"/>
                  </a:cubicBezTo>
                  <a:cubicBezTo>
                    <a:pt x="7112" y="35791"/>
                    <a:pt x="7203" y="35822"/>
                    <a:pt x="7299" y="35822"/>
                  </a:cubicBezTo>
                  <a:cubicBezTo>
                    <a:pt x="7334" y="35822"/>
                    <a:pt x="7370" y="35818"/>
                    <a:pt x="7406" y="35809"/>
                  </a:cubicBezTo>
                  <a:cubicBezTo>
                    <a:pt x="7439" y="35809"/>
                    <a:pt x="7506" y="35776"/>
                    <a:pt x="7539" y="35709"/>
                  </a:cubicBezTo>
                  <a:cubicBezTo>
                    <a:pt x="7606" y="35676"/>
                    <a:pt x="7639" y="35642"/>
                    <a:pt x="7672" y="35609"/>
                  </a:cubicBezTo>
                  <a:cubicBezTo>
                    <a:pt x="7806" y="35409"/>
                    <a:pt x="7873" y="35175"/>
                    <a:pt x="7839" y="34942"/>
                  </a:cubicBezTo>
                  <a:cubicBezTo>
                    <a:pt x="7739" y="34541"/>
                    <a:pt x="7639" y="34175"/>
                    <a:pt x="7472" y="33808"/>
                  </a:cubicBezTo>
                  <a:cubicBezTo>
                    <a:pt x="6939" y="32340"/>
                    <a:pt x="6505" y="30839"/>
                    <a:pt x="6205" y="29304"/>
                  </a:cubicBezTo>
                  <a:cubicBezTo>
                    <a:pt x="6038" y="28570"/>
                    <a:pt x="5971" y="27803"/>
                    <a:pt x="5971" y="27036"/>
                  </a:cubicBezTo>
                  <a:cubicBezTo>
                    <a:pt x="5938" y="26302"/>
                    <a:pt x="6138" y="25568"/>
                    <a:pt x="6538" y="24968"/>
                  </a:cubicBezTo>
                  <a:cubicBezTo>
                    <a:pt x="6738" y="24668"/>
                    <a:pt x="7039" y="24468"/>
                    <a:pt x="7406" y="24367"/>
                  </a:cubicBezTo>
                  <a:cubicBezTo>
                    <a:pt x="7572" y="24334"/>
                    <a:pt x="7748" y="24317"/>
                    <a:pt x="7923" y="24317"/>
                  </a:cubicBezTo>
                  <a:cubicBezTo>
                    <a:pt x="8098" y="24317"/>
                    <a:pt x="8273" y="24334"/>
                    <a:pt x="8440" y="24367"/>
                  </a:cubicBezTo>
                  <a:cubicBezTo>
                    <a:pt x="9140" y="24568"/>
                    <a:pt x="9807" y="24834"/>
                    <a:pt x="10408" y="25201"/>
                  </a:cubicBezTo>
                  <a:cubicBezTo>
                    <a:pt x="11042" y="25568"/>
                    <a:pt x="11609" y="25969"/>
                    <a:pt x="12209" y="26402"/>
                  </a:cubicBezTo>
                  <a:lnTo>
                    <a:pt x="13043" y="27036"/>
                  </a:lnTo>
                  <a:cubicBezTo>
                    <a:pt x="13176" y="27169"/>
                    <a:pt x="13343" y="27236"/>
                    <a:pt x="13510" y="27303"/>
                  </a:cubicBezTo>
                  <a:cubicBezTo>
                    <a:pt x="13549" y="27308"/>
                    <a:pt x="13587" y="27311"/>
                    <a:pt x="13624" y="27311"/>
                  </a:cubicBezTo>
                  <a:cubicBezTo>
                    <a:pt x="13808" y="27311"/>
                    <a:pt x="13966" y="27242"/>
                    <a:pt x="14077" y="27103"/>
                  </a:cubicBezTo>
                  <a:cubicBezTo>
                    <a:pt x="14277" y="26769"/>
                    <a:pt x="14311" y="26402"/>
                    <a:pt x="14210" y="26035"/>
                  </a:cubicBezTo>
                  <a:lnTo>
                    <a:pt x="14010" y="25035"/>
                  </a:lnTo>
                  <a:cubicBezTo>
                    <a:pt x="13877" y="24367"/>
                    <a:pt x="13777" y="23700"/>
                    <a:pt x="13643" y="23033"/>
                  </a:cubicBezTo>
                  <a:cubicBezTo>
                    <a:pt x="13410" y="21732"/>
                    <a:pt x="13143" y="20465"/>
                    <a:pt x="12943" y="19230"/>
                  </a:cubicBezTo>
                  <a:cubicBezTo>
                    <a:pt x="12709" y="17963"/>
                    <a:pt x="12376" y="16762"/>
                    <a:pt x="12443" y="15561"/>
                  </a:cubicBezTo>
                  <a:cubicBezTo>
                    <a:pt x="12443" y="14994"/>
                    <a:pt x="12609" y="14427"/>
                    <a:pt x="12910" y="13893"/>
                  </a:cubicBezTo>
                  <a:cubicBezTo>
                    <a:pt x="13210" y="13426"/>
                    <a:pt x="13677" y="13093"/>
                    <a:pt x="14244" y="13026"/>
                  </a:cubicBezTo>
                  <a:cubicBezTo>
                    <a:pt x="14778" y="13026"/>
                    <a:pt x="15311" y="13226"/>
                    <a:pt x="15712" y="13593"/>
                  </a:cubicBezTo>
                  <a:cubicBezTo>
                    <a:pt x="16112" y="13960"/>
                    <a:pt x="16512" y="14327"/>
                    <a:pt x="16846" y="14727"/>
                  </a:cubicBezTo>
                  <a:cubicBezTo>
                    <a:pt x="17046" y="14927"/>
                    <a:pt x="17213" y="15128"/>
                    <a:pt x="17413" y="15294"/>
                  </a:cubicBezTo>
                  <a:cubicBezTo>
                    <a:pt x="17613" y="15494"/>
                    <a:pt x="17846" y="15661"/>
                    <a:pt x="18113" y="15728"/>
                  </a:cubicBezTo>
                  <a:cubicBezTo>
                    <a:pt x="18151" y="15732"/>
                    <a:pt x="18189" y="15734"/>
                    <a:pt x="18226" y="15734"/>
                  </a:cubicBezTo>
                  <a:cubicBezTo>
                    <a:pt x="18480" y="15734"/>
                    <a:pt x="18706" y="15636"/>
                    <a:pt x="18880" y="15461"/>
                  </a:cubicBezTo>
                  <a:cubicBezTo>
                    <a:pt x="19081" y="15294"/>
                    <a:pt x="19247" y="15094"/>
                    <a:pt x="19381" y="14861"/>
                  </a:cubicBezTo>
                  <a:cubicBezTo>
                    <a:pt x="20015" y="12392"/>
                    <a:pt x="20815" y="9924"/>
                    <a:pt x="21716" y="7522"/>
                  </a:cubicBezTo>
                  <a:cubicBezTo>
                    <a:pt x="22516" y="5421"/>
                    <a:pt x="23184" y="3586"/>
                    <a:pt x="24017" y="2285"/>
                  </a:cubicBezTo>
                  <a:cubicBezTo>
                    <a:pt x="24384" y="1718"/>
                    <a:pt x="24851" y="1184"/>
                    <a:pt x="25352" y="751"/>
                  </a:cubicBezTo>
                  <a:cubicBezTo>
                    <a:pt x="25752" y="417"/>
                    <a:pt x="26186" y="184"/>
                    <a:pt x="26686" y="50"/>
                  </a:cubicBezTo>
                  <a:cubicBezTo>
                    <a:pt x="26825" y="19"/>
                    <a:pt x="26964" y="3"/>
                    <a:pt x="27103" y="0"/>
                  </a:cubicBezTo>
                  <a:lnTo>
                    <a:pt x="27103" y="0"/>
                  </a:lnTo>
                  <a:cubicBezTo>
                    <a:pt x="27242" y="3"/>
                    <a:pt x="27381" y="19"/>
                    <a:pt x="27520" y="50"/>
                  </a:cubicBezTo>
                  <a:cubicBezTo>
                    <a:pt x="27548" y="50"/>
                    <a:pt x="27574" y="52"/>
                    <a:pt x="27600" y="54"/>
                  </a:cubicBezTo>
                  <a:lnTo>
                    <a:pt x="27600" y="54"/>
                  </a:lnTo>
                  <a:cubicBezTo>
                    <a:pt x="27595" y="53"/>
                    <a:pt x="27591" y="52"/>
                    <a:pt x="27587" y="50"/>
                  </a:cubicBezTo>
                  <a:cubicBezTo>
                    <a:pt x="27437" y="17"/>
                    <a:pt x="27286" y="0"/>
                    <a:pt x="27136" y="0"/>
                  </a:cubicBezTo>
                  <a:cubicBezTo>
                    <a:pt x="27125" y="0"/>
                    <a:pt x="27114" y="0"/>
                    <a:pt x="27103" y="0"/>
                  </a:cubicBezTo>
                  <a:lnTo>
                    <a:pt x="27103" y="0"/>
                  </a:lnTo>
                  <a:cubicBezTo>
                    <a:pt x="27092" y="0"/>
                    <a:pt x="27081" y="0"/>
                    <a:pt x="27070"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3" name="Google Shape;2603;p67"/>
            <p:cNvSpPr/>
            <p:nvPr/>
          </p:nvSpPr>
          <p:spPr>
            <a:xfrm>
              <a:off x="4494575" y="1250825"/>
              <a:ext cx="495375" cy="1285125"/>
            </a:xfrm>
            <a:custGeom>
              <a:rect b="b" l="l" r="r" t="t"/>
              <a:pathLst>
                <a:path extrusionOk="0" h="51405" w="19815">
                  <a:moveTo>
                    <a:pt x="19814" y="1"/>
                  </a:moveTo>
                  <a:lnTo>
                    <a:pt x="19748" y="134"/>
                  </a:lnTo>
                  <a:cubicBezTo>
                    <a:pt x="19714" y="234"/>
                    <a:pt x="19648" y="368"/>
                    <a:pt x="19581" y="535"/>
                  </a:cubicBezTo>
                  <a:cubicBezTo>
                    <a:pt x="19447" y="868"/>
                    <a:pt x="19247" y="1369"/>
                    <a:pt x="18980" y="2002"/>
                  </a:cubicBezTo>
                  <a:cubicBezTo>
                    <a:pt x="18480" y="3303"/>
                    <a:pt x="17713" y="5171"/>
                    <a:pt x="16812" y="7506"/>
                  </a:cubicBezTo>
                  <a:cubicBezTo>
                    <a:pt x="14978" y="12143"/>
                    <a:pt x="12509" y="18547"/>
                    <a:pt x="9807" y="25686"/>
                  </a:cubicBezTo>
                  <a:lnTo>
                    <a:pt x="2869" y="43866"/>
                  </a:lnTo>
                  <a:cubicBezTo>
                    <a:pt x="2002" y="46167"/>
                    <a:pt x="1268" y="48035"/>
                    <a:pt x="767" y="49370"/>
                  </a:cubicBezTo>
                  <a:cubicBezTo>
                    <a:pt x="534" y="50003"/>
                    <a:pt x="334" y="50504"/>
                    <a:pt x="200" y="50871"/>
                  </a:cubicBezTo>
                  <a:cubicBezTo>
                    <a:pt x="134" y="51037"/>
                    <a:pt x="67" y="51171"/>
                    <a:pt x="34" y="51271"/>
                  </a:cubicBezTo>
                  <a:cubicBezTo>
                    <a:pt x="34" y="51304"/>
                    <a:pt x="0" y="51338"/>
                    <a:pt x="0" y="51404"/>
                  </a:cubicBezTo>
                  <a:lnTo>
                    <a:pt x="67" y="51271"/>
                  </a:lnTo>
                  <a:cubicBezTo>
                    <a:pt x="100" y="51171"/>
                    <a:pt x="167" y="51037"/>
                    <a:pt x="234" y="50871"/>
                  </a:cubicBezTo>
                  <a:cubicBezTo>
                    <a:pt x="367" y="50537"/>
                    <a:pt x="567" y="50037"/>
                    <a:pt x="834" y="49403"/>
                  </a:cubicBezTo>
                  <a:cubicBezTo>
                    <a:pt x="1368" y="48102"/>
                    <a:pt x="2102" y="46234"/>
                    <a:pt x="3036" y="43899"/>
                  </a:cubicBezTo>
                  <a:cubicBezTo>
                    <a:pt x="4837" y="39262"/>
                    <a:pt x="7305" y="32824"/>
                    <a:pt x="10007" y="25753"/>
                  </a:cubicBezTo>
                  <a:lnTo>
                    <a:pt x="16946" y="7540"/>
                  </a:lnTo>
                  <a:cubicBezTo>
                    <a:pt x="17846" y="5238"/>
                    <a:pt x="18547" y="3337"/>
                    <a:pt x="19047" y="2036"/>
                  </a:cubicBezTo>
                  <a:cubicBezTo>
                    <a:pt x="19314" y="1402"/>
                    <a:pt x="19481" y="902"/>
                    <a:pt x="19648" y="535"/>
                  </a:cubicBezTo>
                  <a:lnTo>
                    <a:pt x="19781" y="134"/>
                  </a:lnTo>
                  <a:cubicBezTo>
                    <a:pt x="19781" y="101"/>
                    <a:pt x="19814" y="68"/>
                    <a:pt x="19814" y="1"/>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4" name="Google Shape;2604;p67"/>
            <p:cNvSpPr/>
            <p:nvPr/>
          </p:nvSpPr>
          <p:spPr>
            <a:xfrm>
              <a:off x="4813125" y="1611100"/>
              <a:ext cx="182650" cy="97575"/>
            </a:xfrm>
            <a:custGeom>
              <a:rect b="b" l="l" r="r" t="t"/>
              <a:pathLst>
                <a:path extrusionOk="0" h="3903" w="7306">
                  <a:moveTo>
                    <a:pt x="7306" y="0"/>
                  </a:moveTo>
                  <a:cubicBezTo>
                    <a:pt x="6906" y="134"/>
                    <a:pt x="6539" y="300"/>
                    <a:pt x="6172" y="501"/>
                  </a:cubicBezTo>
                  <a:cubicBezTo>
                    <a:pt x="5505" y="801"/>
                    <a:pt x="4604" y="1301"/>
                    <a:pt x="3603" y="1868"/>
                  </a:cubicBezTo>
                  <a:lnTo>
                    <a:pt x="1068" y="3303"/>
                  </a:lnTo>
                  <a:cubicBezTo>
                    <a:pt x="701" y="3469"/>
                    <a:pt x="334" y="3669"/>
                    <a:pt x="1" y="3903"/>
                  </a:cubicBezTo>
                  <a:cubicBezTo>
                    <a:pt x="401" y="3803"/>
                    <a:pt x="768" y="3636"/>
                    <a:pt x="1135" y="3436"/>
                  </a:cubicBezTo>
                  <a:cubicBezTo>
                    <a:pt x="1802" y="3102"/>
                    <a:pt x="2703" y="2602"/>
                    <a:pt x="3703" y="2035"/>
                  </a:cubicBezTo>
                  <a:lnTo>
                    <a:pt x="6272" y="634"/>
                  </a:lnTo>
                  <a:cubicBezTo>
                    <a:pt x="6605" y="434"/>
                    <a:pt x="6972" y="234"/>
                    <a:pt x="7306"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5" name="Google Shape;2605;p67"/>
            <p:cNvSpPr/>
            <p:nvPr/>
          </p:nvSpPr>
          <p:spPr>
            <a:xfrm>
              <a:off x="4697200" y="1488500"/>
              <a:ext cx="109275" cy="213525"/>
            </a:xfrm>
            <a:custGeom>
              <a:rect b="b" l="l" r="r" t="t"/>
              <a:pathLst>
                <a:path extrusionOk="0" h="8541" w="4371">
                  <a:moveTo>
                    <a:pt x="70" y="0"/>
                  </a:moveTo>
                  <a:cubicBezTo>
                    <a:pt x="69" y="0"/>
                    <a:pt x="68" y="0"/>
                    <a:pt x="68" y="1"/>
                  </a:cubicBezTo>
                  <a:cubicBezTo>
                    <a:pt x="1" y="34"/>
                    <a:pt x="935" y="1969"/>
                    <a:pt x="2102" y="4337"/>
                  </a:cubicBezTo>
                  <a:cubicBezTo>
                    <a:pt x="3260" y="6652"/>
                    <a:pt x="4253" y="8541"/>
                    <a:pt x="4303" y="8541"/>
                  </a:cubicBezTo>
                  <a:cubicBezTo>
                    <a:pt x="4303" y="8541"/>
                    <a:pt x="4304" y="8540"/>
                    <a:pt x="4304" y="8540"/>
                  </a:cubicBezTo>
                  <a:cubicBezTo>
                    <a:pt x="4371" y="8507"/>
                    <a:pt x="3470" y="6572"/>
                    <a:pt x="2303" y="4237"/>
                  </a:cubicBezTo>
                  <a:cubicBezTo>
                    <a:pt x="1112" y="1889"/>
                    <a:pt x="151" y="0"/>
                    <a:pt x="70"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6" name="Google Shape;2606;p67"/>
            <p:cNvSpPr/>
            <p:nvPr/>
          </p:nvSpPr>
          <p:spPr>
            <a:xfrm>
              <a:off x="4577125" y="1818750"/>
              <a:ext cx="136800" cy="160975"/>
            </a:xfrm>
            <a:custGeom>
              <a:rect b="b" l="l" r="r" t="t"/>
              <a:pathLst>
                <a:path extrusionOk="0" h="6439" w="5472">
                  <a:moveTo>
                    <a:pt x="1" y="0"/>
                  </a:moveTo>
                  <a:lnTo>
                    <a:pt x="1" y="0"/>
                  </a:lnTo>
                  <a:cubicBezTo>
                    <a:pt x="201" y="367"/>
                    <a:pt x="434" y="734"/>
                    <a:pt x="701" y="1034"/>
                  </a:cubicBezTo>
                  <a:cubicBezTo>
                    <a:pt x="1135" y="1668"/>
                    <a:pt x="1768" y="2502"/>
                    <a:pt x="2536" y="3403"/>
                  </a:cubicBezTo>
                  <a:cubicBezTo>
                    <a:pt x="3303" y="4303"/>
                    <a:pt x="4003" y="5070"/>
                    <a:pt x="4537" y="5604"/>
                  </a:cubicBezTo>
                  <a:cubicBezTo>
                    <a:pt x="4837" y="5904"/>
                    <a:pt x="5138" y="6205"/>
                    <a:pt x="5471" y="6438"/>
                  </a:cubicBezTo>
                  <a:cubicBezTo>
                    <a:pt x="5238" y="6105"/>
                    <a:pt x="4937" y="5804"/>
                    <a:pt x="4671" y="5504"/>
                  </a:cubicBezTo>
                  <a:cubicBezTo>
                    <a:pt x="4137" y="4937"/>
                    <a:pt x="3436" y="4136"/>
                    <a:pt x="2702" y="3269"/>
                  </a:cubicBezTo>
                  <a:cubicBezTo>
                    <a:pt x="1935" y="2369"/>
                    <a:pt x="1268" y="1568"/>
                    <a:pt x="801" y="967"/>
                  </a:cubicBezTo>
                  <a:cubicBezTo>
                    <a:pt x="568" y="601"/>
                    <a:pt x="301" y="300"/>
                    <a:pt x="1"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7" name="Google Shape;2607;p67"/>
            <p:cNvSpPr/>
            <p:nvPr/>
          </p:nvSpPr>
          <p:spPr>
            <a:xfrm>
              <a:off x="4713900" y="1934650"/>
              <a:ext cx="190975" cy="42575"/>
            </a:xfrm>
            <a:custGeom>
              <a:rect b="b" l="l" r="r" t="t"/>
              <a:pathLst>
                <a:path extrusionOk="0" h="1703" w="7639">
                  <a:moveTo>
                    <a:pt x="7639" y="1"/>
                  </a:moveTo>
                  <a:lnTo>
                    <a:pt x="7639" y="1"/>
                  </a:lnTo>
                  <a:cubicBezTo>
                    <a:pt x="7239" y="34"/>
                    <a:pt x="6872" y="101"/>
                    <a:pt x="6505" y="201"/>
                  </a:cubicBezTo>
                  <a:cubicBezTo>
                    <a:pt x="5804" y="334"/>
                    <a:pt x="4837" y="535"/>
                    <a:pt x="3803" y="768"/>
                  </a:cubicBezTo>
                  <a:cubicBezTo>
                    <a:pt x="2735" y="968"/>
                    <a:pt x="1768" y="1202"/>
                    <a:pt x="1101" y="1368"/>
                  </a:cubicBezTo>
                  <a:cubicBezTo>
                    <a:pt x="734" y="1469"/>
                    <a:pt x="367" y="1569"/>
                    <a:pt x="0" y="1702"/>
                  </a:cubicBezTo>
                  <a:cubicBezTo>
                    <a:pt x="367" y="1669"/>
                    <a:pt x="767" y="1635"/>
                    <a:pt x="1134" y="1535"/>
                  </a:cubicBezTo>
                  <a:cubicBezTo>
                    <a:pt x="1835" y="1368"/>
                    <a:pt x="2802" y="1202"/>
                    <a:pt x="3836" y="968"/>
                  </a:cubicBezTo>
                  <a:cubicBezTo>
                    <a:pt x="4904" y="735"/>
                    <a:pt x="5838" y="501"/>
                    <a:pt x="6538" y="334"/>
                  </a:cubicBezTo>
                  <a:cubicBezTo>
                    <a:pt x="6905" y="268"/>
                    <a:pt x="7272" y="168"/>
                    <a:pt x="7639" y="1"/>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8" name="Google Shape;2608;p67"/>
            <p:cNvSpPr/>
            <p:nvPr/>
          </p:nvSpPr>
          <p:spPr>
            <a:xfrm>
              <a:off x="4610475" y="2190675"/>
              <a:ext cx="244375" cy="51725"/>
            </a:xfrm>
            <a:custGeom>
              <a:rect b="b" l="l" r="r" t="t"/>
              <a:pathLst>
                <a:path extrusionOk="0" h="2069" w="9775">
                  <a:moveTo>
                    <a:pt x="9774" y="0"/>
                  </a:moveTo>
                  <a:lnTo>
                    <a:pt x="9774" y="0"/>
                  </a:lnTo>
                  <a:cubicBezTo>
                    <a:pt x="9307" y="34"/>
                    <a:pt x="8807" y="101"/>
                    <a:pt x="8340" y="234"/>
                  </a:cubicBezTo>
                  <a:cubicBezTo>
                    <a:pt x="7439" y="401"/>
                    <a:pt x="6239" y="634"/>
                    <a:pt x="4871" y="934"/>
                  </a:cubicBezTo>
                  <a:cubicBezTo>
                    <a:pt x="3503" y="1201"/>
                    <a:pt x="2302" y="1468"/>
                    <a:pt x="1435" y="1668"/>
                  </a:cubicBezTo>
                  <a:cubicBezTo>
                    <a:pt x="935" y="1768"/>
                    <a:pt x="468" y="1902"/>
                    <a:pt x="1" y="2069"/>
                  </a:cubicBezTo>
                  <a:cubicBezTo>
                    <a:pt x="501" y="2002"/>
                    <a:pt x="968" y="1935"/>
                    <a:pt x="1435" y="1835"/>
                  </a:cubicBezTo>
                  <a:cubicBezTo>
                    <a:pt x="2336" y="1668"/>
                    <a:pt x="3537" y="1401"/>
                    <a:pt x="4904" y="1135"/>
                  </a:cubicBezTo>
                  <a:cubicBezTo>
                    <a:pt x="6272" y="834"/>
                    <a:pt x="7473" y="568"/>
                    <a:pt x="8373" y="367"/>
                  </a:cubicBezTo>
                  <a:cubicBezTo>
                    <a:pt x="8840" y="267"/>
                    <a:pt x="9307" y="134"/>
                    <a:pt x="9774"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9" name="Google Shape;2609;p67"/>
            <p:cNvSpPr/>
            <p:nvPr/>
          </p:nvSpPr>
          <p:spPr>
            <a:xfrm>
              <a:off x="4448700" y="2030550"/>
              <a:ext cx="167650" cy="208525"/>
            </a:xfrm>
            <a:custGeom>
              <a:rect b="b" l="l" r="r" t="t"/>
              <a:pathLst>
                <a:path extrusionOk="0" h="8341" w="6706">
                  <a:moveTo>
                    <a:pt x="1" y="1"/>
                  </a:moveTo>
                  <a:cubicBezTo>
                    <a:pt x="67" y="101"/>
                    <a:pt x="134" y="234"/>
                    <a:pt x="201" y="368"/>
                  </a:cubicBezTo>
                  <a:cubicBezTo>
                    <a:pt x="367" y="601"/>
                    <a:pt x="568" y="902"/>
                    <a:pt x="868" y="1302"/>
                  </a:cubicBezTo>
                  <a:cubicBezTo>
                    <a:pt x="1402" y="2102"/>
                    <a:pt x="2202" y="3170"/>
                    <a:pt x="3136" y="4337"/>
                  </a:cubicBezTo>
                  <a:cubicBezTo>
                    <a:pt x="4070" y="5505"/>
                    <a:pt x="4937" y="6506"/>
                    <a:pt x="5605" y="7239"/>
                  </a:cubicBezTo>
                  <a:cubicBezTo>
                    <a:pt x="5905" y="7573"/>
                    <a:pt x="6172" y="7873"/>
                    <a:pt x="6372" y="8073"/>
                  </a:cubicBezTo>
                  <a:cubicBezTo>
                    <a:pt x="6472" y="8173"/>
                    <a:pt x="6572" y="8273"/>
                    <a:pt x="6705" y="8340"/>
                  </a:cubicBezTo>
                  <a:cubicBezTo>
                    <a:pt x="6372" y="7907"/>
                    <a:pt x="6072" y="7506"/>
                    <a:pt x="5705" y="7139"/>
                  </a:cubicBezTo>
                  <a:cubicBezTo>
                    <a:pt x="5071" y="6372"/>
                    <a:pt x="4237" y="5371"/>
                    <a:pt x="3303" y="4204"/>
                  </a:cubicBezTo>
                  <a:cubicBezTo>
                    <a:pt x="2369" y="3070"/>
                    <a:pt x="1568" y="2002"/>
                    <a:pt x="968" y="1235"/>
                  </a:cubicBezTo>
                  <a:lnTo>
                    <a:pt x="267" y="301"/>
                  </a:lnTo>
                  <a:cubicBezTo>
                    <a:pt x="201" y="201"/>
                    <a:pt x="101" y="68"/>
                    <a:pt x="1" y="1"/>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10" name="Google Shape;2610;p67"/>
          <p:cNvGrpSpPr/>
          <p:nvPr/>
        </p:nvGrpSpPr>
        <p:grpSpPr>
          <a:xfrm flipH="1" rot="930563">
            <a:off x="173234" y="918559"/>
            <a:ext cx="1093315" cy="1431095"/>
            <a:chOff x="4304425" y="1671950"/>
            <a:chExt cx="1093300" cy="1431075"/>
          </a:xfrm>
        </p:grpSpPr>
        <p:sp>
          <p:nvSpPr>
            <p:cNvPr id="2611" name="Google Shape;2611;p67"/>
            <p:cNvSpPr/>
            <p:nvPr/>
          </p:nvSpPr>
          <p:spPr>
            <a:xfrm>
              <a:off x="4304425" y="1671950"/>
              <a:ext cx="1093300" cy="1304875"/>
            </a:xfrm>
            <a:custGeom>
              <a:rect b="b" l="l" r="r" t="t"/>
              <a:pathLst>
                <a:path extrusionOk="0" h="52195" w="43732">
                  <a:moveTo>
                    <a:pt x="38606" y="1"/>
                  </a:moveTo>
                  <a:cubicBezTo>
                    <a:pt x="36505" y="1"/>
                    <a:pt x="34571" y="1156"/>
                    <a:pt x="33091" y="2636"/>
                  </a:cubicBezTo>
                  <a:cubicBezTo>
                    <a:pt x="31590" y="4171"/>
                    <a:pt x="30523" y="6072"/>
                    <a:pt x="29422" y="7907"/>
                  </a:cubicBezTo>
                  <a:cubicBezTo>
                    <a:pt x="28321" y="9742"/>
                    <a:pt x="27187" y="11576"/>
                    <a:pt x="25552" y="12944"/>
                  </a:cubicBezTo>
                  <a:cubicBezTo>
                    <a:pt x="25186" y="13284"/>
                    <a:pt x="24716" y="13584"/>
                    <a:pt x="24257" y="13584"/>
                  </a:cubicBezTo>
                  <a:cubicBezTo>
                    <a:pt x="24131" y="13584"/>
                    <a:pt x="24006" y="13561"/>
                    <a:pt x="23884" y="13511"/>
                  </a:cubicBezTo>
                  <a:cubicBezTo>
                    <a:pt x="23317" y="13311"/>
                    <a:pt x="23084" y="12610"/>
                    <a:pt x="23084" y="12010"/>
                  </a:cubicBezTo>
                  <a:cubicBezTo>
                    <a:pt x="23151" y="11409"/>
                    <a:pt x="23184" y="10776"/>
                    <a:pt x="23151" y="10175"/>
                  </a:cubicBezTo>
                  <a:cubicBezTo>
                    <a:pt x="23005" y="8893"/>
                    <a:pt x="21687" y="8018"/>
                    <a:pt x="20422" y="8018"/>
                  </a:cubicBezTo>
                  <a:cubicBezTo>
                    <a:pt x="20240" y="8018"/>
                    <a:pt x="20058" y="8036"/>
                    <a:pt x="19882" y="8074"/>
                  </a:cubicBezTo>
                  <a:cubicBezTo>
                    <a:pt x="18447" y="8374"/>
                    <a:pt x="17346" y="9608"/>
                    <a:pt x="16779" y="10976"/>
                  </a:cubicBezTo>
                  <a:cubicBezTo>
                    <a:pt x="16212" y="12343"/>
                    <a:pt x="16146" y="13845"/>
                    <a:pt x="16046" y="15312"/>
                  </a:cubicBezTo>
                  <a:lnTo>
                    <a:pt x="15512" y="23551"/>
                  </a:lnTo>
                  <a:cubicBezTo>
                    <a:pt x="15445" y="25019"/>
                    <a:pt x="15145" y="26787"/>
                    <a:pt x="13844" y="27388"/>
                  </a:cubicBezTo>
                  <a:cubicBezTo>
                    <a:pt x="13544" y="27532"/>
                    <a:pt x="13225" y="27594"/>
                    <a:pt x="12901" y="27594"/>
                  </a:cubicBezTo>
                  <a:cubicBezTo>
                    <a:pt x="12179" y="27594"/>
                    <a:pt x="11430" y="27289"/>
                    <a:pt x="10808" y="26921"/>
                  </a:cubicBezTo>
                  <a:cubicBezTo>
                    <a:pt x="9407" y="26053"/>
                    <a:pt x="8307" y="24819"/>
                    <a:pt x="7573" y="23351"/>
                  </a:cubicBezTo>
                  <a:cubicBezTo>
                    <a:pt x="7039" y="22251"/>
                    <a:pt x="6639" y="20950"/>
                    <a:pt x="5571" y="20349"/>
                  </a:cubicBezTo>
                  <a:cubicBezTo>
                    <a:pt x="5239" y="20166"/>
                    <a:pt x="4877" y="20083"/>
                    <a:pt x="4510" y="20083"/>
                  </a:cubicBezTo>
                  <a:cubicBezTo>
                    <a:pt x="3474" y="20083"/>
                    <a:pt x="2393" y="20739"/>
                    <a:pt x="1802" y="21650"/>
                  </a:cubicBezTo>
                  <a:cubicBezTo>
                    <a:pt x="1001" y="22918"/>
                    <a:pt x="1068" y="24485"/>
                    <a:pt x="901" y="25953"/>
                  </a:cubicBezTo>
                  <a:cubicBezTo>
                    <a:pt x="1" y="34793"/>
                    <a:pt x="1068" y="44800"/>
                    <a:pt x="8307" y="50638"/>
                  </a:cubicBezTo>
                  <a:lnTo>
                    <a:pt x="8240" y="50638"/>
                  </a:lnTo>
                  <a:cubicBezTo>
                    <a:pt x="10687" y="51727"/>
                    <a:pt x="13076" y="52195"/>
                    <a:pt x="15505" y="52195"/>
                  </a:cubicBezTo>
                  <a:cubicBezTo>
                    <a:pt x="17613" y="52195"/>
                    <a:pt x="19751" y="51842"/>
                    <a:pt x="21983" y="51238"/>
                  </a:cubicBezTo>
                  <a:cubicBezTo>
                    <a:pt x="26820" y="49837"/>
                    <a:pt x="31190" y="47202"/>
                    <a:pt x="34659" y="43566"/>
                  </a:cubicBezTo>
                  <a:cubicBezTo>
                    <a:pt x="35693" y="42565"/>
                    <a:pt x="36560" y="41398"/>
                    <a:pt x="37127" y="40063"/>
                  </a:cubicBezTo>
                  <a:cubicBezTo>
                    <a:pt x="37661" y="38729"/>
                    <a:pt x="37694" y="37128"/>
                    <a:pt x="36927" y="35894"/>
                  </a:cubicBezTo>
                  <a:cubicBezTo>
                    <a:pt x="36111" y="34612"/>
                    <a:pt x="34596" y="34079"/>
                    <a:pt x="33051" y="34079"/>
                  </a:cubicBezTo>
                  <a:cubicBezTo>
                    <a:pt x="32385" y="34079"/>
                    <a:pt x="31713" y="34178"/>
                    <a:pt x="31090" y="34359"/>
                  </a:cubicBezTo>
                  <a:cubicBezTo>
                    <a:pt x="29989" y="34693"/>
                    <a:pt x="28888" y="35260"/>
                    <a:pt x="27754" y="35393"/>
                  </a:cubicBezTo>
                  <a:cubicBezTo>
                    <a:pt x="27625" y="35409"/>
                    <a:pt x="27493" y="35417"/>
                    <a:pt x="27360" y="35417"/>
                  </a:cubicBezTo>
                  <a:cubicBezTo>
                    <a:pt x="26353" y="35417"/>
                    <a:pt x="25264" y="34968"/>
                    <a:pt x="24852" y="34026"/>
                  </a:cubicBezTo>
                  <a:cubicBezTo>
                    <a:pt x="24385" y="32958"/>
                    <a:pt x="25019" y="31657"/>
                    <a:pt x="25919" y="30957"/>
                  </a:cubicBezTo>
                  <a:cubicBezTo>
                    <a:pt x="26853" y="30256"/>
                    <a:pt x="28021" y="29989"/>
                    <a:pt x="29122" y="29689"/>
                  </a:cubicBezTo>
                  <a:cubicBezTo>
                    <a:pt x="32224" y="28755"/>
                    <a:pt x="35159" y="27321"/>
                    <a:pt x="37761" y="25419"/>
                  </a:cubicBezTo>
                  <a:cubicBezTo>
                    <a:pt x="39062" y="24485"/>
                    <a:pt x="40430" y="22984"/>
                    <a:pt x="39929" y="21450"/>
                  </a:cubicBezTo>
                  <a:cubicBezTo>
                    <a:pt x="39562" y="20316"/>
                    <a:pt x="38362" y="19715"/>
                    <a:pt x="37227" y="19515"/>
                  </a:cubicBezTo>
                  <a:cubicBezTo>
                    <a:pt x="36093" y="19315"/>
                    <a:pt x="34892" y="19348"/>
                    <a:pt x="33825" y="18915"/>
                  </a:cubicBezTo>
                  <a:cubicBezTo>
                    <a:pt x="32858" y="18515"/>
                    <a:pt x="31990" y="17480"/>
                    <a:pt x="32391" y="16513"/>
                  </a:cubicBezTo>
                  <a:cubicBezTo>
                    <a:pt x="32657" y="16013"/>
                    <a:pt x="33124" y="15612"/>
                    <a:pt x="33658" y="15379"/>
                  </a:cubicBezTo>
                  <a:cubicBezTo>
                    <a:pt x="36360" y="13711"/>
                    <a:pt x="38829" y="11676"/>
                    <a:pt x="40963" y="9308"/>
                  </a:cubicBezTo>
                  <a:cubicBezTo>
                    <a:pt x="42398" y="7707"/>
                    <a:pt x="43732" y="5672"/>
                    <a:pt x="43332" y="3570"/>
                  </a:cubicBezTo>
                  <a:cubicBezTo>
                    <a:pt x="42965" y="1469"/>
                    <a:pt x="40797" y="1"/>
                    <a:pt x="38695" y="1"/>
                  </a:cubicBezTo>
                  <a:cubicBezTo>
                    <a:pt x="38665" y="1"/>
                    <a:pt x="38636" y="1"/>
                    <a:pt x="3860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2" name="Google Shape;2612;p67"/>
            <p:cNvSpPr/>
            <p:nvPr/>
          </p:nvSpPr>
          <p:spPr>
            <a:xfrm>
              <a:off x="4497900" y="1707825"/>
              <a:ext cx="840625" cy="1395200"/>
            </a:xfrm>
            <a:custGeom>
              <a:rect b="b" l="l" r="r" t="t"/>
              <a:pathLst>
                <a:path extrusionOk="0" h="55808" w="33625">
                  <a:moveTo>
                    <a:pt x="33625" y="1"/>
                  </a:moveTo>
                  <a:cubicBezTo>
                    <a:pt x="33558" y="34"/>
                    <a:pt x="33491" y="67"/>
                    <a:pt x="33458" y="101"/>
                  </a:cubicBezTo>
                  <a:lnTo>
                    <a:pt x="32958" y="434"/>
                  </a:lnTo>
                  <a:cubicBezTo>
                    <a:pt x="32557" y="734"/>
                    <a:pt x="31923" y="1201"/>
                    <a:pt x="31156" y="1802"/>
                  </a:cubicBezTo>
                  <a:cubicBezTo>
                    <a:pt x="28988" y="3503"/>
                    <a:pt x="26920" y="5404"/>
                    <a:pt x="25052" y="7439"/>
                  </a:cubicBezTo>
                  <a:cubicBezTo>
                    <a:pt x="23851" y="8707"/>
                    <a:pt x="22583" y="10175"/>
                    <a:pt x="21282" y="11776"/>
                  </a:cubicBezTo>
                  <a:cubicBezTo>
                    <a:pt x="19948" y="13377"/>
                    <a:pt x="18581" y="15078"/>
                    <a:pt x="17180" y="16946"/>
                  </a:cubicBezTo>
                  <a:cubicBezTo>
                    <a:pt x="15712" y="18881"/>
                    <a:pt x="14344" y="20916"/>
                    <a:pt x="13077" y="23017"/>
                  </a:cubicBezTo>
                  <a:cubicBezTo>
                    <a:pt x="12443" y="24085"/>
                    <a:pt x="11842" y="25252"/>
                    <a:pt x="11242" y="26420"/>
                  </a:cubicBezTo>
                  <a:lnTo>
                    <a:pt x="9441" y="29955"/>
                  </a:lnTo>
                  <a:cubicBezTo>
                    <a:pt x="7106" y="34459"/>
                    <a:pt x="5038" y="39062"/>
                    <a:pt x="3236" y="43799"/>
                  </a:cubicBezTo>
                  <a:cubicBezTo>
                    <a:pt x="1769" y="47668"/>
                    <a:pt x="668" y="51671"/>
                    <a:pt x="1" y="55774"/>
                  </a:cubicBezTo>
                  <a:lnTo>
                    <a:pt x="167" y="55807"/>
                  </a:lnTo>
                  <a:cubicBezTo>
                    <a:pt x="868" y="51738"/>
                    <a:pt x="1969" y="47735"/>
                    <a:pt x="3436" y="43899"/>
                  </a:cubicBezTo>
                  <a:cubicBezTo>
                    <a:pt x="5271" y="39162"/>
                    <a:pt x="7339" y="34559"/>
                    <a:pt x="9641" y="30089"/>
                  </a:cubicBezTo>
                  <a:lnTo>
                    <a:pt x="11475" y="26553"/>
                  </a:lnTo>
                  <a:cubicBezTo>
                    <a:pt x="12043" y="25385"/>
                    <a:pt x="12643" y="24218"/>
                    <a:pt x="13310" y="23151"/>
                  </a:cubicBezTo>
                  <a:cubicBezTo>
                    <a:pt x="14544" y="21049"/>
                    <a:pt x="15912" y="19048"/>
                    <a:pt x="17346" y="17113"/>
                  </a:cubicBezTo>
                  <a:cubicBezTo>
                    <a:pt x="18747" y="15245"/>
                    <a:pt x="20115" y="13510"/>
                    <a:pt x="21449" y="11909"/>
                  </a:cubicBezTo>
                  <a:cubicBezTo>
                    <a:pt x="22750" y="10308"/>
                    <a:pt x="23984" y="8840"/>
                    <a:pt x="25185" y="7573"/>
                  </a:cubicBezTo>
                  <a:cubicBezTo>
                    <a:pt x="27053" y="5538"/>
                    <a:pt x="29088" y="3637"/>
                    <a:pt x="31223" y="1902"/>
                  </a:cubicBezTo>
                  <a:cubicBezTo>
                    <a:pt x="31990" y="1268"/>
                    <a:pt x="32591" y="801"/>
                    <a:pt x="32991" y="501"/>
                  </a:cubicBezTo>
                  <a:lnTo>
                    <a:pt x="33458" y="134"/>
                  </a:lnTo>
                  <a:cubicBezTo>
                    <a:pt x="33525" y="101"/>
                    <a:pt x="33558" y="34"/>
                    <a:pt x="3362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3" name="Google Shape;2613;p67"/>
            <p:cNvSpPr/>
            <p:nvPr/>
          </p:nvSpPr>
          <p:spPr>
            <a:xfrm>
              <a:off x="4800625" y="1873775"/>
              <a:ext cx="27550" cy="408650"/>
            </a:xfrm>
            <a:custGeom>
              <a:rect b="b" l="l" r="r" t="t"/>
              <a:pathLst>
                <a:path extrusionOk="0" h="16346" w="1102">
                  <a:moveTo>
                    <a:pt x="34" y="1"/>
                  </a:moveTo>
                  <a:cubicBezTo>
                    <a:pt x="0" y="234"/>
                    <a:pt x="34" y="434"/>
                    <a:pt x="67" y="668"/>
                  </a:cubicBezTo>
                  <a:cubicBezTo>
                    <a:pt x="100" y="1068"/>
                    <a:pt x="167" y="1669"/>
                    <a:pt x="234" y="2402"/>
                  </a:cubicBezTo>
                  <a:cubicBezTo>
                    <a:pt x="334" y="3870"/>
                    <a:pt x="467" y="5938"/>
                    <a:pt x="534" y="8173"/>
                  </a:cubicBezTo>
                  <a:cubicBezTo>
                    <a:pt x="601" y="10442"/>
                    <a:pt x="701" y="12476"/>
                    <a:pt x="801" y="13977"/>
                  </a:cubicBezTo>
                  <a:cubicBezTo>
                    <a:pt x="868" y="14711"/>
                    <a:pt x="901" y="15312"/>
                    <a:pt x="968" y="15712"/>
                  </a:cubicBezTo>
                  <a:cubicBezTo>
                    <a:pt x="968" y="15945"/>
                    <a:pt x="1001" y="16146"/>
                    <a:pt x="1068" y="16346"/>
                  </a:cubicBezTo>
                  <a:cubicBezTo>
                    <a:pt x="1068" y="16146"/>
                    <a:pt x="1101" y="15912"/>
                    <a:pt x="1068" y="15712"/>
                  </a:cubicBezTo>
                  <a:cubicBezTo>
                    <a:pt x="1068" y="15245"/>
                    <a:pt x="1034" y="14645"/>
                    <a:pt x="1001" y="13944"/>
                  </a:cubicBezTo>
                  <a:cubicBezTo>
                    <a:pt x="968" y="12410"/>
                    <a:pt x="934" y="10442"/>
                    <a:pt x="834" y="8173"/>
                  </a:cubicBezTo>
                  <a:cubicBezTo>
                    <a:pt x="734" y="5905"/>
                    <a:pt x="601" y="3870"/>
                    <a:pt x="401" y="2402"/>
                  </a:cubicBezTo>
                  <a:cubicBezTo>
                    <a:pt x="334" y="1635"/>
                    <a:pt x="234" y="1068"/>
                    <a:pt x="167" y="635"/>
                  </a:cubicBezTo>
                  <a:cubicBezTo>
                    <a:pt x="134" y="434"/>
                    <a:pt x="100" y="234"/>
                    <a:pt x="3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4" name="Google Shape;2614;p67"/>
            <p:cNvSpPr/>
            <p:nvPr/>
          </p:nvSpPr>
          <p:spPr>
            <a:xfrm>
              <a:off x="4826475" y="2224875"/>
              <a:ext cx="479525" cy="58400"/>
            </a:xfrm>
            <a:custGeom>
              <a:rect b="b" l="l" r="r" t="t"/>
              <a:pathLst>
                <a:path extrusionOk="0" h="2336" w="19181">
                  <a:moveTo>
                    <a:pt x="16345" y="0"/>
                  </a:moveTo>
                  <a:cubicBezTo>
                    <a:pt x="14044" y="33"/>
                    <a:pt x="11775" y="200"/>
                    <a:pt x="9507" y="467"/>
                  </a:cubicBezTo>
                  <a:cubicBezTo>
                    <a:pt x="6839" y="801"/>
                    <a:pt x="4470" y="1201"/>
                    <a:pt x="2736" y="1601"/>
                  </a:cubicBezTo>
                  <a:cubicBezTo>
                    <a:pt x="1902" y="1768"/>
                    <a:pt x="1201" y="1968"/>
                    <a:pt x="734" y="2102"/>
                  </a:cubicBezTo>
                  <a:cubicBezTo>
                    <a:pt x="467" y="2135"/>
                    <a:pt x="234" y="2235"/>
                    <a:pt x="0" y="2335"/>
                  </a:cubicBezTo>
                  <a:cubicBezTo>
                    <a:pt x="267" y="2302"/>
                    <a:pt x="501" y="2268"/>
                    <a:pt x="768" y="2202"/>
                  </a:cubicBezTo>
                  <a:cubicBezTo>
                    <a:pt x="1235" y="2068"/>
                    <a:pt x="1935" y="1935"/>
                    <a:pt x="2802" y="1768"/>
                  </a:cubicBezTo>
                  <a:cubicBezTo>
                    <a:pt x="4504" y="1434"/>
                    <a:pt x="6905" y="1068"/>
                    <a:pt x="9540" y="734"/>
                  </a:cubicBezTo>
                  <a:cubicBezTo>
                    <a:pt x="12176" y="434"/>
                    <a:pt x="14611" y="234"/>
                    <a:pt x="16345" y="167"/>
                  </a:cubicBezTo>
                  <a:cubicBezTo>
                    <a:pt x="17246" y="100"/>
                    <a:pt x="17947" y="100"/>
                    <a:pt x="18414" y="100"/>
                  </a:cubicBezTo>
                  <a:cubicBezTo>
                    <a:pt x="18492" y="110"/>
                    <a:pt x="18570" y="114"/>
                    <a:pt x="18647" y="114"/>
                  </a:cubicBezTo>
                  <a:cubicBezTo>
                    <a:pt x="18834" y="114"/>
                    <a:pt x="19016" y="90"/>
                    <a:pt x="19181" y="67"/>
                  </a:cubicBezTo>
                  <a:cubicBezTo>
                    <a:pt x="18947" y="33"/>
                    <a:pt x="18680" y="0"/>
                    <a:pt x="1841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5" name="Google Shape;2615;p67"/>
            <p:cNvSpPr/>
            <p:nvPr/>
          </p:nvSpPr>
          <p:spPr>
            <a:xfrm>
              <a:off x="4584625" y="2634325"/>
              <a:ext cx="643000" cy="160150"/>
            </a:xfrm>
            <a:custGeom>
              <a:rect b="b" l="l" r="r" t="t"/>
              <a:pathLst>
                <a:path extrusionOk="0" h="6406" w="25720">
                  <a:moveTo>
                    <a:pt x="25719" y="0"/>
                  </a:moveTo>
                  <a:cubicBezTo>
                    <a:pt x="25619" y="0"/>
                    <a:pt x="25519" y="34"/>
                    <a:pt x="25452" y="34"/>
                  </a:cubicBezTo>
                  <a:lnTo>
                    <a:pt x="24685" y="201"/>
                  </a:lnTo>
                  <a:cubicBezTo>
                    <a:pt x="24018" y="334"/>
                    <a:pt x="23084" y="534"/>
                    <a:pt x="21916" y="801"/>
                  </a:cubicBezTo>
                  <a:cubicBezTo>
                    <a:pt x="19581" y="1335"/>
                    <a:pt x="16379" y="2135"/>
                    <a:pt x="12843" y="3069"/>
                  </a:cubicBezTo>
                  <a:cubicBezTo>
                    <a:pt x="9307" y="4003"/>
                    <a:pt x="6105" y="4837"/>
                    <a:pt x="3770" y="5438"/>
                  </a:cubicBezTo>
                  <a:lnTo>
                    <a:pt x="1001" y="6105"/>
                  </a:lnTo>
                  <a:lnTo>
                    <a:pt x="268" y="6305"/>
                  </a:lnTo>
                  <a:cubicBezTo>
                    <a:pt x="168" y="6338"/>
                    <a:pt x="101" y="6338"/>
                    <a:pt x="1" y="6405"/>
                  </a:cubicBezTo>
                  <a:cubicBezTo>
                    <a:pt x="101" y="6405"/>
                    <a:pt x="201" y="6372"/>
                    <a:pt x="268" y="6372"/>
                  </a:cubicBezTo>
                  <a:lnTo>
                    <a:pt x="1035" y="6205"/>
                  </a:lnTo>
                  <a:cubicBezTo>
                    <a:pt x="1702" y="6072"/>
                    <a:pt x="2636" y="5871"/>
                    <a:pt x="3803" y="5605"/>
                  </a:cubicBezTo>
                  <a:cubicBezTo>
                    <a:pt x="6138" y="5071"/>
                    <a:pt x="9341" y="4270"/>
                    <a:pt x="12877" y="3336"/>
                  </a:cubicBezTo>
                  <a:cubicBezTo>
                    <a:pt x="16446" y="2402"/>
                    <a:pt x="19615" y="1568"/>
                    <a:pt x="21950" y="1001"/>
                  </a:cubicBezTo>
                  <a:lnTo>
                    <a:pt x="24718" y="301"/>
                  </a:lnTo>
                  <a:lnTo>
                    <a:pt x="25452" y="101"/>
                  </a:lnTo>
                  <a:cubicBezTo>
                    <a:pt x="25552" y="101"/>
                    <a:pt x="25619" y="67"/>
                    <a:pt x="2571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16" name="Google Shape;2616;p67"/>
          <p:cNvGrpSpPr/>
          <p:nvPr/>
        </p:nvGrpSpPr>
        <p:grpSpPr>
          <a:xfrm>
            <a:off x="823550" y="857675"/>
            <a:ext cx="743875" cy="1430625"/>
            <a:chOff x="4347800" y="1105325"/>
            <a:chExt cx="743875" cy="1430625"/>
          </a:xfrm>
        </p:grpSpPr>
        <p:sp>
          <p:nvSpPr>
            <p:cNvPr id="2617" name="Google Shape;2617;p67"/>
            <p:cNvSpPr/>
            <p:nvPr/>
          </p:nvSpPr>
          <p:spPr>
            <a:xfrm>
              <a:off x="4347800" y="1105325"/>
              <a:ext cx="743875" cy="1264675"/>
            </a:xfrm>
            <a:custGeom>
              <a:rect b="b" l="l" r="r" t="t"/>
              <a:pathLst>
                <a:path extrusionOk="0" h="50587" w="29755">
                  <a:moveTo>
                    <a:pt x="27600" y="54"/>
                  </a:moveTo>
                  <a:lnTo>
                    <a:pt x="27600" y="54"/>
                  </a:lnTo>
                  <a:cubicBezTo>
                    <a:pt x="27696" y="86"/>
                    <a:pt x="27791" y="118"/>
                    <a:pt x="27887" y="150"/>
                  </a:cubicBezTo>
                  <a:cubicBezTo>
                    <a:pt x="27781" y="97"/>
                    <a:pt x="27697" y="65"/>
                    <a:pt x="27600" y="54"/>
                  </a:cubicBezTo>
                  <a:close/>
                  <a:moveTo>
                    <a:pt x="27820" y="117"/>
                  </a:moveTo>
                  <a:cubicBezTo>
                    <a:pt x="27920" y="150"/>
                    <a:pt x="27987" y="217"/>
                    <a:pt x="28087" y="250"/>
                  </a:cubicBezTo>
                  <a:cubicBezTo>
                    <a:pt x="28020" y="184"/>
                    <a:pt x="27920" y="150"/>
                    <a:pt x="27820" y="117"/>
                  </a:cubicBezTo>
                  <a:close/>
                  <a:moveTo>
                    <a:pt x="27070" y="0"/>
                  </a:moveTo>
                  <a:cubicBezTo>
                    <a:pt x="26920" y="0"/>
                    <a:pt x="26769" y="17"/>
                    <a:pt x="26619" y="50"/>
                  </a:cubicBezTo>
                  <a:cubicBezTo>
                    <a:pt x="26119" y="150"/>
                    <a:pt x="25652" y="384"/>
                    <a:pt x="25252" y="717"/>
                  </a:cubicBezTo>
                  <a:cubicBezTo>
                    <a:pt x="24751" y="1151"/>
                    <a:pt x="24284" y="1685"/>
                    <a:pt x="23917" y="2285"/>
                  </a:cubicBezTo>
                  <a:cubicBezTo>
                    <a:pt x="23050" y="3586"/>
                    <a:pt x="22350" y="5387"/>
                    <a:pt x="21549" y="7489"/>
                  </a:cubicBezTo>
                  <a:cubicBezTo>
                    <a:pt x="20648" y="9924"/>
                    <a:pt x="19848" y="12359"/>
                    <a:pt x="19181" y="14861"/>
                  </a:cubicBezTo>
                  <a:cubicBezTo>
                    <a:pt x="19047" y="15061"/>
                    <a:pt x="18914" y="15261"/>
                    <a:pt x="18714" y="15428"/>
                  </a:cubicBezTo>
                  <a:cubicBezTo>
                    <a:pt x="18575" y="15567"/>
                    <a:pt x="18389" y="15636"/>
                    <a:pt x="18196" y="15636"/>
                  </a:cubicBezTo>
                  <a:cubicBezTo>
                    <a:pt x="18158" y="15636"/>
                    <a:pt x="18119" y="15633"/>
                    <a:pt x="18080" y="15628"/>
                  </a:cubicBezTo>
                  <a:cubicBezTo>
                    <a:pt x="17846" y="15561"/>
                    <a:pt x="17613" y="15461"/>
                    <a:pt x="17446" y="15261"/>
                  </a:cubicBezTo>
                  <a:cubicBezTo>
                    <a:pt x="17246" y="15094"/>
                    <a:pt x="17079" y="14894"/>
                    <a:pt x="16879" y="14694"/>
                  </a:cubicBezTo>
                  <a:cubicBezTo>
                    <a:pt x="16545" y="14294"/>
                    <a:pt x="16145" y="13927"/>
                    <a:pt x="15712" y="13560"/>
                  </a:cubicBezTo>
                  <a:cubicBezTo>
                    <a:pt x="15511" y="13393"/>
                    <a:pt x="15278" y="13226"/>
                    <a:pt x="15011" y="13093"/>
                  </a:cubicBezTo>
                  <a:cubicBezTo>
                    <a:pt x="14790" y="12982"/>
                    <a:pt x="14546" y="12917"/>
                    <a:pt x="14298" y="12917"/>
                  </a:cubicBezTo>
                  <a:cubicBezTo>
                    <a:pt x="14247" y="12917"/>
                    <a:pt x="14195" y="12920"/>
                    <a:pt x="14144" y="12926"/>
                  </a:cubicBezTo>
                  <a:cubicBezTo>
                    <a:pt x="13577" y="13026"/>
                    <a:pt x="13043" y="13360"/>
                    <a:pt x="12709" y="13893"/>
                  </a:cubicBezTo>
                  <a:cubicBezTo>
                    <a:pt x="12409" y="14394"/>
                    <a:pt x="12209" y="14994"/>
                    <a:pt x="12209" y="15628"/>
                  </a:cubicBezTo>
                  <a:cubicBezTo>
                    <a:pt x="12142" y="16829"/>
                    <a:pt x="12476" y="18063"/>
                    <a:pt x="12676" y="19297"/>
                  </a:cubicBezTo>
                  <a:cubicBezTo>
                    <a:pt x="12910" y="20531"/>
                    <a:pt x="13143" y="21832"/>
                    <a:pt x="13410" y="23133"/>
                  </a:cubicBezTo>
                  <a:cubicBezTo>
                    <a:pt x="13510" y="23767"/>
                    <a:pt x="13643" y="24434"/>
                    <a:pt x="13777" y="25101"/>
                  </a:cubicBezTo>
                  <a:cubicBezTo>
                    <a:pt x="13810" y="25435"/>
                    <a:pt x="13877" y="25768"/>
                    <a:pt x="13944" y="26102"/>
                  </a:cubicBezTo>
                  <a:cubicBezTo>
                    <a:pt x="13977" y="26269"/>
                    <a:pt x="14010" y="26436"/>
                    <a:pt x="14010" y="26602"/>
                  </a:cubicBezTo>
                  <a:cubicBezTo>
                    <a:pt x="14010" y="26769"/>
                    <a:pt x="13944" y="26903"/>
                    <a:pt x="13877" y="27036"/>
                  </a:cubicBezTo>
                  <a:cubicBezTo>
                    <a:pt x="13805" y="27108"/>
                    <a:pt x="13715" y="27163"/>
                    <a:pt x="13609" y="27163"/>
                  </a:cubicBezTo>
                  <a:cubicBezTo>
                    <a:pt x="13567" y="27163"/>
                    <a:pt x="13523" y="27155"/>
                    <a:pt x="13477" y="27136"/>
                  </a:cubicBezTo>
                  <a:cubicBezTo>
                    <a:pt x="13343" y="27103"/>
                    <a:pt x="13210" y="27036"/>
                    <a:pt x="13076" y="26936"/>
                  </a:cubicBezTo>
                  <a:lnTo>
                    <a:pt x="12242" y="26302"/>
                  </a:lnTo>
                  <a:cubicBezTo>
                    <a:pt x="11675" y="25869"/>
                    <a:pt x="11075" y="25435"/>
                    <a:pt x="10441" y="25068"/>
                  </a:cubicBezTo>
                  <a:cubicBezTo>
                    <a:pt x="9841" y="24701"/>
                    <a:pt x="9140" y="24434"/>
                    <a:pt x="8440" y="24234"/>
                  </a:cubicBezTo>
                  <a:cubicBezTo>
                    <a:pt x="8240" y="24201"/>
                    <a:pt x="8048" y="24184"/>
                    <a:pt x="7856" y="24184"/>
                  </a:cubicBezTo>
                  <a:cubicBezTo>
                    <a:pt x="7664" y="24184"/>
                    <a:pt x="7472" y="24201"/>
                    <a:pt x="7272" y="24234"/>
                  </a:cubicBezTo>
                  <a:cubicBezTo>
                    <a:pt x="6905" y="24334"/>
                    <a:pt x="6572" y="24568"/>
                    <a:pt x="6338" y="24901"/>
                  </a:cubicBezTo>
                  <a:cubicBezTo>
                    <a:pt x="5905" y="25535"/>
                    <a:pt x="5704" y="26302"/>
                    <a:pt x="5704" y="27103"/>
                  </a:cubicBezTo>
                  <a:cubicBezTo>
                    <a:pt x="5704" y="27870"/>
                    <a:pt x="5804" y="28637"/>
                    <a:pt x="5938" y="29404"/>
                  </a:cubicBezTo>
                  <a:cubicBezTo>
                    <a:pt x="6238" y="30939"/>
                    <a:pt x="6672" y="32440"/>
                    <a:pt x="7205" y="33908"/>
                  </a:cubicBezTo>
                  <a:cubicBezTo>
                    <a:pt x="7372" y="34275"/>
                    <a:pt x="7506" y="34642"/>
                    <a:pt x="7572" y="35042"/>
                  </a:cubicBezTo>
                  <a:cubicBezTo>
                    <a:pt x="7606" y="35209"/>
                    <a:pt x="7572" y="35375"/>
                    <a:pt x="7472" y="35509"/>
                  </a:cubicBezTo>
                  <a:lnTo>
                    <a:pt x="7372" y="35609"/>
                  </a:lnTo>
                  <a:cubicBezTo>
                    <a:pt x="7339" y="35642"/>
                    <a:pt x="7272" y="35676"/>
                    <a:pt x="7272" y="35676"/>
                  </a:cubicBezTo>
                  <a:cubicBezTo>
                    <a:pt x="7205" y="35676"/>
                    <a:pt x="7139" y="35642"/>
                    <a:pt x="7072" y="35609"/>
                  </a:cubicBezTo>
                  <a:cubicBezTo>
                    <a:pt x="6738" y="35409"/>
                    <a:pt x="6438" y="35142"/>
                    <a:pt x="6138" y="34875"/>
                  </a:cubicBezTo>
                  <a:lnTo>
                    <a:pt x="5237" y="34041"/>
                  </a:lnTo>
                  <a:cubicBezTo>
                    <a:pt x="4670" y="33474"/>
                    <a:pt x="4003" y="32940"/>
                    <a:pt x="3336" y="32473"/>
                  </a:cubicBezTo>
                  <a:cubicBezTo>
                    <a:pt x="2969" y="32240"/>
                    <a:pt x="2569" y="32073"/>
                    <a:pt x="2169" y="31973"/>
                  </a:cubicBezTo>
                  <a:cubicBezTo>
                    <a:pt x="2020" y="31927"/>
                    <a:pt x="1867" y="31905"/>
                    <a:pt x="1716" y="31905"/>
                  </a:cubicBezTo>
                  <a:cubicBezTo>
                    <a:pt x="1426" y="31905"/>
                    <a:pt x="1142" y="31986"/>
                    <a:pt x="901" y="32140"/>
                  </a:cubicBezTo>
                  <a:cubicBezTo>
                    <a:pt x="534" y="32373"/>
                    <a:pt x="267" y="32774"/>
                    <a:pt x="167" y="33207"/>
                  </a:cubicBezTo>
                  <a:cubicBezTo>
                    <a:pt x="67" y="33641"/>
                    <a:pt x="34" y="34041"/>
                    <a:pt x="0" y="34475"/>
                  </a:cubicBezTo>
                  <a:cubicBezTo>
                    <a:pt x="34" y="35342"/>
                    <a:pt x="134" y="36209"/>
                    <a:pt x="334" y="37010"/>
                  </a:cubicBezTo>
                  <a:cubicBezTo>
                    <a:pt x="768" y="38711"/>
                    <a:pt x="1368" y="40346"/>
                    <a:pt x="2169" y="41880"/>
                  </a:cubicBezTo>
                  <a:cubicBezTo>
                    <a:pt x="2969" y="43448"/>
                    <a:pt x="3870" y="44949"/>
                    <a:pt x="4870" y="46383"/>
                  </a:cubicBezTo>
                  <a:cubicBezTo>
                    <a:pt x="5371" y="47117"/>
                    <a:pt x="5938" y="47818"/>
                    <a:pt x="6505" y="48451"/>
                  </a:cubicBezTo>
                  <a:lnTo>
                    <a:pt x="8206" y="50553"/>
                  </a:lnTo>
                  <a:lnTo>
                    <a:pt x="8273" y="50586"/>
                  </a:lnTo>
                  <a:lnTo>
                    <a:pt x="8306" y="50586"/>
                  </a:lnTo>
                  <a:lnTo>
                    <a:pt x="10975" y="50219"/>
                  </a:lnTo>
                  <a:cubicBezTo>
                    <a:pt x="11875" y="50119"/>
                    <a:pt x="12743" y="49952"/>
                    <a:pt x="13610" y="49752"/>
                  </a:cubicBezTo>
                  <a:cubicBezTo>
                    <a:pt x="15311" y="49385"/>
                    <a:pt x="17012" y="48885"/>
                    <a:pt x="18647" y="48251"/>
                  </a:cubicBezTo>
                  <a:cubicBezTo>
                    <a:pt x="20281" y="47651"/>
                    <a:pt x="21816" y="46850"/>
                    <a:pt x="23250" y="45883"/>
                  </a:cubicBezTo>
                  <a:cubicBezTo>
                    <a:pt x="23984" y="45416"/>
                    <a:pt x="24618" y="44849"/>
                    <a:pt x="25185" y="44215"/>
                  </a:cubicBezTo>
                  <a:cubicBezTo>
                    <a:pt x="25485" y="43915"/>
                    <a:pt x="25752" y="43548"/>
                    <a:pt x="25952" y="43181"/>
                  </a:cubicBezTo>
                  <a:cubicBezTo>
                    <a:pt x="26152" y="42781"/>
                    <a:pt x="26252" y="42347"/>
                    <a:pt x="26152" y="41880"/>
                  </a:cubicBezTo>
                  <a:cubicBezTo>
                    <a:pt x="26019" y="41446"/>
                    <a:pt x="25719" y="41113"/>
                    <a:pt x="25318" y="40913"/>
                  </a:cubicBezTo>
                  <a:cubicBezTo>
                    <a:pt x="24918" y="40713"/>
                    <a:pt x="24518" y="40579"/>
                    <a:pt x="24084" y="40512"/>
                  </a:cubicBezTo>
                  <a:cubicBezTo>
                    <a:pt x="23473" y="40410"/>
                    <a:pt x="22842" y="40367"/>
                    <a:pt x="22206" y="40367"/>
                  </a:cubicBezTo>
                  <a:cubicBezTo>
                    <a:pt x="22010" y="40367"/>
                    <a:pt x="21813" y="40371"/>
                    <a:pt x="21616" y="40379"/>
                  </a:cubicBezTo>
                  <a:lnTo>
                    <a:pt x="20415" y="40379"/>
                  </a:lnTo>
                  <a:cubicBezTo>
                    <a:pt x="20015" y="40379"/>
                    <a:pt x="19614" y="40346"/>
                    <a:pt x="19214" y="40279"/>
                  </a:cubicBezTo>
                  <a:cubicBezTo>
                    <a:pt x="19147" y="40279"/>
                    <a:pt x="19081" y="40246"/>
                    <a:pt x="19047" y="40212"/>
                  </a:cubicBezTo>
                  <a:cubicBezTo>
                    <a:pt x="19014" y="40212"/>
                    <a:pt x="19014" y="40145"/>
                    <a:pt x="19014" y="40112"/>
                  </a:cubicBezTo>
                  <a:cubicBezTo>
                    <a:pt x="19014" y="40045"/>
                    <a:pt x="19014" y="40012"/>
                    <a:pt x="19014" y="39979"/>
                  </a:cubicBezTo>
                  <a:cubicBezTo>
                    <a:pt x="19014" y="39812"/>
                    <a:pt x="19114" y="39645"/>
                    <a:pt x="19247" y="39545"/>
                  </a:cubicBezTo>
                  <a:cubicBezTo>
                    <a:pt x="19581" y="39312"/>
                    <a:pt x="19915" y="39111"/>
                    <a:pt x="20281" y="38945"/>
                  </a:cubicBezTo>
                  <a:cubicBezTo>
                    <a:pt x="21649" y="38211"/>
                    <a:pt x="22983" y="37377"/>
                    <a:pt x="24251" y="36443"/>
                  </a:cubicBezTo>
                  <a:cubicBezTo>
                    <a:pt x="24885" y="35976"/>
                    <a:pt x="25452" y="35475"/>
                    <a:pt x="25952" y="34875"/>
                  </a:cubicBezTo>
                  <a:cubicBezTo>
                    <a:pt x="26519" y="34341"/>
                    <a:pt x="26886" y="33641"/>
                    <a:pt x="26986" y="32840"/>
                  </a:cubicBezTo>
                  <a:cubicBezTo>
                    <a:pt x="27020" y="32473"/>
                    <a:pt x="26920" y="32073"/>
                    <a:pt x="26719" y="31739"/>
                  </a:cubicBezTo>
                  <a:cubicBezTo>
                    <a:pt x="26486" y="31406"/>
                    <a:pt x="26219" y="31139"/>
                    <a:pt x="25885" y="30972"/>
                  </a:cubicBezTo>
                  <a:cubicBezTo>
                    <a:pt x="25218" y="30605"/>
                    <a:pt x="24518" y="30372"/>
                    <a:pt x="23784" y="30238"/>
                  </a:cubicBezTo>
                  <a:cubicBezTo>
                    <a:pt x="23083" y="30072"/>
                    <a:pt x="22383" y="29972"/>
                    <a:pt x="21682" y="29905"/>
                  </a:cubicBezTo>
                  <a:lnTo>
                    <a:pt x="20615" y="29805"/>
                  </a:lnTo>
                  <a:cubicBezTo>
                    <a:pt x="20448" y="29805"/>
                    <a:pt x="20281" y="29771"/>
                    <a:pt x="20148" y="29705"/>
                  </a:cubicBezTo>
                  <a:cubicBezTo>
                    <a:pt x="20015" y="29638"/>
                    <a:pt x="19948" y="29504"/>
                    <a:pt x="19948" y="29371"/>
                  </a:cubicBezTo>
                  <a:cubicBezTo>
                    <a:pt x="19981" y="29204"/>
                    <a:pt x="20048" y="29071"/>
                    <a:pt x="20148" y="28937"/>
                  </a:cubicBezTo>
                  <a:cubicBezTo>
                    <a:pt x="20248" y="28804"/>
                    <a:pt x="20382" y="28704"/>
                    <a:pt x="20515" y="28604"/>
                  </a:cubicBezTo>
                  <a:lnTo>
                    <a:pt x="21349" y="28003"/>
                  </a:lnTo>
                  <a:lnTo>
                    <a:pt x="22950" y="26769"/>
                  </a:lnTo>
                  <a:lnTo>
                    <a:pt x="26019" y="24434"/>
                  </a:lnTo>
                  <a:cubicBezTo>
                    <a:pt x="27020" y="23634"/>
                    <a:pt x="28087" y="22966"/>
                    <a:pt x="28854" y="21999"/>
                  </a:cubicBezTo>
                  <a:cubicBezTo>
                    <a:pt x="29255" y="21565"/>
                    <a:pt x="29555" y="20998"/>
                    <a:pt x="29655" y="20398"/>
                  </a:cubicBezTo>
                  <a:cubicBezTo>
                    <a:pt x="29755" y="19798"/>
                    <a:pt x="29621" y="19197"/>
                    <a:pt x="29255" y="18730"/>
                  </a:cubicBezTo>
                  <a:cubicBezTo>
                    <a:pt x="29054" y="18530"/>
                    <a:pt x="28788" y="18363"/>
                    <a:pt x="28487" y="18296"/>
                  </a:cubicBezTo>
                  <a:cubicBezTo>
                    <a:pt x="28220" y="18196"/>
                    <a:pt x="27954" y="18163"/>
                    <a:pt x="27653" y="18130"/>
                  </a:cubicBezTo>
                  <a:cubicBezTo>
                    <a:pt x="27120" y="18130"/>
                    <a:pt x="26586" y="18163"/>
                    <a:pt x="26019" y="18196"/>
                  </a:cubicBezTo>
                  <a:cubicBezTo>
                    <a:pt x="25752" y="18230"/>
                    <a:pt x="25519" y="18263"/>
                    <a:pt x="25252" y="18263"/>
                  </a:cubicBezTo>
                  <a:cubicBezTo>
                    <a:pt x="25018" y="18263"/>
                    <a:pt x="24751" y="18230"/>
                    <a:pt x="24551" y="18096"/>
                  </a:cubicBezTo>
                  <a:cubicBezTo>
                    <a:pt x="24351" y="17963"/>
                    <a:pt x="24218" y="17763"/>
                    <a:pt x="24184" y="17529"/>
                  </a:cubicBezTo>
                  <a:cubicBezTo>
                    <a:pt x="24151" y="17262"/>
                    <a:pt x="24184" y="17029"/>
                    <a:pt x="24251" y="16795"/>
                  </a:cubicBezTo>
                  <a:cubicBezTo>
                    <a:pt x="25418" y="14494"/>
                    <a:pt x="26486" y="12159"/>
                    <a:pt x="27420" y="9757"/>
                  </a:cubicBezTo>
                  <a:cubicBezTo>
                    <a:pt x="28254" y="7689"/>
                    <a:pt x="28954" y="5888"/>
                    <a:pt x="29221" y="4353"/>
                  </a:cubicBezTo>
                  <a:cubicBezTo>
                    <a:pt x="29321" y="3653"/>
                    <a:pt x="29355" y="2952"/>
                    <a:pt x="29255" y="2285"/>
                  </a:cubicBezTo>
                  <a:cubicBezTo>
                    <a:pt x="29221" y="1785"/>
                    <a:pt x="29021" y="1284"/>
                    <a:pt x="28754" y="884"/>
                  </a:cubicBezTo>
                  <a:cubicBezTo>
                    <a:pt x="28587" y="617"/>
                    <a:pt x="28354" y="384"/>
                    <a:pt x="28087" y="250"/>
                  </a:cubicBezTo>
                  <a:lnTo>
                    <a:pt x="28087" y="250"/>
                  </a:lnTo>
                  <a:cubicBezTo>
                    <a:pt x="28354" y="417"/>
                    <a:pt x="28554" y="651"/>
                    <a:pt x="28721" y="884"/>
                  </a:cubicBezTo>
                  <a:cubicBezTo>
                    <a:pt x="28988" y="1318"/>
                    <a:pt x="29154" y="1785"/>
                    <a:pt x="29221" y="2285"/>
                  </a:cubicBezTo>
                  <a:cubicBezTo>
                    <a:pt x="29288" y="2952"/>
                    <a:pt x="29255" y="3653"/>
                    <a:pt x="29121" y="4320"/>
                  </a:cubicBezTo>
                  <a:cubicBezTo>
                    <a:pt x="28888" y="5888"/>
                    <a:pt x="28154" y="7656"/>
                    <a:pt x="27320" y="9757"/>
                  </a:cubicBezTo>
                  <a:cubicBezTo>
                    <a:pt x="26352" y="12125"/>
                    <a:pt x="25285" y="14427"/>
                    <a:pt x="24084" y="16695"/>
                  </a:cubicBezTo>
                  <a:cubicBezTo>
                    <a:pt x="24017" y="16962"/>
                    <a:pt x="24017" y="17229"/>
                    <a:pt x="24051" y="17463"/>
                  </a:cubicBezTo>
                  <a:cubicBezTo>
                    <a:pt x="24084" y="17763"/>
                    <a:pt x="24218" y="17996"/>
                    <a:pt x="24451" y="18163"/>
                  </a:cubicBezTo>
                  <a:cubicBezTo>
                    <a:pt x="24645" y="18274"/>
                    <a:pt x="24884" y="18338"/>
                    <a:pt x="25112" y="18338"/>
                  </a:cubicBezTo>
                  <a:cubicBezTo>
                    <a:pt x="25159" y="18338"/>
                    <a:pt x="25206" y="18336"/>
                    <a:pt x="25252" y="18330"/>
                  </a:cubicBezTo>
                  <a:cubicBezTo>
                    <a:pt x="25519" y="18330"/>
                    <a:pt x="25785" y="18296"/>
                    <a:pt x="26052" y="18296"/>
                  </a:cubicBezTo>
                  <a:cubicBezTo>
                    <a:pt x="26586" y="18230"/>
                    <a:pt x="27120" y="18230"/>
                    <a:pt x="27653" y="18230"/>
                  </a:cubicBezTo>
                  <a:cubicBezTo>
                    <a:pt x="27920" y="18230"/>
                    <a:pt x="28187" y="18296"/>
                    <a:pt x="28454" y="18363"/>
                  </a:cubicBezTo>
                  <a:cubicBezTo>
                    <a:pt x="28721" y="18430"/>
                    <a:pt x="28954" y="18597"/>
                    <a:pt x="29121" y="18797"/>
                  </a:cubicBezTo>
                  <a:cubicBezTo>
                    <a:pt x="29488" y="19230"/>
                    <a:pt x="29621" y="19798"/>
                    <a:pt x="29521" y="20331"/>
                  </a:cubicBezTo>
                  <a:cubicBezTo>
                    <a:pt x="29421" y="20932"/>
                    <a:pt x="29154" y="21432"/>
                    <a:pt x="28754" y="21866"/>
                  </a:cubicBezTo>
                  <a:cubicBezTo>
                    <a:pt x="28020" y="22800"/>
                    <a:pt x="26953" y="23467"/>
                    <a:pt x="25952" y="24267"/>
                  </a:cubicBezTo>
                  <a:lnTo>
                    <a:pt x="22850" y="26602"/>
                  </a:lnTo>
                  <a:lnTo>
                    <a:pt x="21249" y="27837"/>
                  </a:lnTo>
                  <a:lnTo>
                    <a:pt x="20415" y="28437"/>
                  </a:lnTo>
                  <a:cubicBezTo>
                    <a:pt x="20081" y="28637"/>
                    <a:pt x="19848" y="28937"/>
                    <a:pt x="19781" y="29304"/>
                  </a:cubicBezTo>
                  <a:cubicBezTo>
                    <a:pt x="19748" y="29538"/>
                    <a:pt x="19881" y="29738"/>
                    <a:pt x="20048" y="29838"/>
                  </a:cubicBezTo>
                  <a:cubicBezTo>
                    <a:pt x="20215" y="29905"/>
                    <a:pt x="20415" y="29972"/>
                    <a:pt x="20582" y="29972"/>
                  </a:cubicBezTo>
                  <a:lnTo>
                    <a:pt x="21649" y="30072"/>
                  </a:lnTo>
                  <a:cubicBezTo>
                    <a:pt x="22350" y="30138"/>
                    <a:pt x="23050" y="30238"/>
                    <a:pt x="23751" y="30372"/>
                  </a:cubicBezTo>
                  <a:cubicBezTo>
                    <a:pt x="24451" y="30505"/>
                    <a:pt x="25152" y="30772"/>
                    <a:pt x="25785" y="31106"/>
                  </a:cubicBezTo>
                  <a:cubicBezTo>
                    <a:pt x="26086" y="31272"/>
                    <a:pt x="26352" y="31506"/>
                    <a:pt x="26553" y="31806"/>
                  </a:cubicBezTo>
                  <a:cubicBezTo>
                    <a:pt x="26753" y="32106"/>
                    <a:pt x="26819" y="32473"/>
                    <a:pt x="26786" y="32807"/>
                  </a:cubicBezTo>
                  <a:cubicBezTo>
                    <a:pt x="26686" y="33541"/>
                    <a:pt x="26319" y="34208"/>
                    <a:pt x="25819" y="34742"/>
                  </a:cubicBezTo>
                  <a:cubicBezTo>
                    <a:pt x="25318" y="35309"/>
                    <a:pt x="24751" y="35809"/>
                    <a:pt x="24151" y="36276"/>
                  </a:cubicBezTo>
                  <a:cubicBezTo>
                    <a:pt x="22883" y="37210"/>
                    <a:pt x="21582" y="38011"/>
                    <a:pt x="20181" y="38744"/>
                  </a:cubicBezTo>
                  <a:cubicBezTo>
                    <a:pt x="19814" y="38911"/>
                    <a:pt x="19448" y="39111"/>
                    <a:pt x="19147" y="39345"/>
                  </a:cubicBezTo>
                  <a:cubicBezTo>
                    <a:pt x="18947" y="39478"/>
                    <a:pt x="18847" y="39712"/>
                    <a:pt x="18814" y="39912"/>
                  </a:cubicBezTo>
                  <a:cubicBezTo>
                    <a:pt x="18814" y="39979"/>
                    <a:pt x="18814" y="40045"/>
                    <a:pt x="18814" y="40112"/>
                  </a:cubicBezTo>
                  <a:cubicBezTo>
                    <a:pt x="18814" y="40179"/>
                    <a:pt x="18847" y="40212"/>
                    <a:pt x="18880" y="40279"/>
                  </a:cubicBezTo>
                  <a:cubicBezTo>
                    <a:pt x="18947" y="40379"/>
                    <a:pt x="19081" y="40446"/>
                    <a:pt x="19181" y="40479"/>
                  </a:cubicBezTo>
                  <a:cubicBezTo>
                    <a:pt x="19614" y="40546"/>
                    <a:pt x="20015" y="40546"/>
                    <a:pt x="20448" y="40546"/>
                  </a:cubicBezTo>
                  <a:lnTo>
                    <a:pt x="21649" y="40546"/>
                  </a:lnTo>
                  <a:cubicBezTo>
                    <a:pt x="21797" y="40540"/>
                    <a:pt x="21944" y="40537"/>
                    <a:pt x="22089" y="40537"/>
                  </a:cubicBezTo>
                  <a:cubicBezTo>
                    <a:pt x="22767" y="40537"/>
                    <a:pt x="23425" y="40597"/>
                    <a:pt x="24084" y="40679"/>
                  </a:cubicBezTo>
                  <a:cubicBezTo>
                    <a:pt x="24484" y="40746"/>
                    <a:pt x="24885" y="40879"/>
                    <a:pt x="25252" y="41046"/>
                  </a:cubicBezTo>
                  <a:cubicBezTo>
                    <a:pt x="25585" y="41213"/>
                    <a:pt x="25852" y="41546"/>
                    <a:pt x="25952" y="41913"/>
                  </a:cubicBezTo>
                  <a:cubicBezTo>
                    <a:pt x="26052" y="42314"/>
                    <a:pt x="25986" y="42714"/>
                    <a:pt x="25785" y="43048"/>
                  </a:cubicBezTo>
                  <a:cubicBezTo>
                    <a:pt x="25585" y="43414"/>
                    <a:pt x="25352" y="43748"/>
                    <a:pt x="25085" y="44048"/>
                  </a:cubicBezTo>
                  <a:cubicBezTo>
                    <a:pt x="24518" y="44682"/>
                    <a:pt x="23851" y="45216"/>
                    <a:pt x="23150" y="45683"/>
                  </a:cubicBezTo>
                  <a:cubicBezTo>
                    <a:pt x="21749" y="46650"/>
                    <a:pt x="20215" y="47417"/>
                    <a:pt x="18614" y="48018"/>
                  </a:cubicBezTo>
                  <a:cubicBezTo>
                    <a:pt x="16979" y="48652"/>
                    <a:pt x="15311" y="49152"/>
                    <a:pt x="13610" y="49519"/>
                  </a:cubicBezTo>
                  <a:cubicBezTo>
                    <a:pt x="12743" y="49719"/>
                    <a:pt x="11875" y="49852"/>
                    <a:pt x="10975" y="49986"/>
                  </a:cubicBezTo>
                  <a:lnTo>
                    <a:pt x="8407" y="50343"/>
                  </a:lnTo>
                  <a:lnTo>
                    <a:pt x="8407" y="50343"/>
                  </a:lnTo>
                  <a:cubicBezTo>
                    <a:pt x="7851" y="49626"/>
                    <a:pt x="7295" y="48972"/>
                    <a:pt x="6738" y="48285"/>
                  </a:cubicBezTo>
                  <a:cubicBezTo>
                    <a:pt x="6171" y="47617"/>
                    <a:pt x="5604" y="46917"/>
                    <a:pt x="5104" y="46216"/>
                  </a:cubicBezTo>
                  <a:cubicBezTo>
                    <a:pt x="4103" y="44782"/>
                    <a:pt x="3203" y="43281"/>
                    <a:pt x="2402" y="41713"/>
                  </a:cubicBezTo>
                  <a:cubicBezTo>
                    <a:pt x="1635" y="40212"/>
                    <a:pt x="1001" y="38578"/>
                    <a:pt x="601" y="36943"/>
                  </a:cubicBezTo>
                  <a:cubicBezTo>
                    <a:pt x="401" y="36109"/>
                    <a:pt x="301" y="35275"/>
                    <a:pt x="301" y="34441"/>
                  </a:cubicBezTo>
                  <a:cubicBezTo>
                    <a:pt x="301" y="34008"/>
                    <a:pt x="334" y="33607"/>
                    <a:pt x="434" y="33207"/>
                  </a:cubicBezTo>
                  <a:cubicBezTo>
                    <a:pt x="534" y="32807"/>
                    <a:pt x="734" y="32473"/>
                    <a:pt x="1068" y="32240"/>
                  </a:cubicBezTo>
                  <a:cubicBezTo>
                    <a:pt x="1282" y="32111"/>
                    <a:pt x="1523" y="32052"/>
                    <a:pt x="1765" y="32052"/>
                  </a:cubicBezTo>
                  <a:cubicBezTo>
                    <a:pt x="1901" y="32052"/>
                    <a:pt x="2037" y="32070"/>
                    <a:pt x="2169" y="32106"/>
                  </a:cubicBezTo>
                  <a:cubicBezTo>
                    <a:pt x="2569" y="32206"/>
                    <a:pt x="2936" y="32373"/>
                    <a:pt x="3269" y="32607"/>
                  </a:cubicBezTo>
                  <a:cubicBezTo>
                    <a:pt x="3970" y="33040"/>
                    <a:pt x="4604" y="33574"/>
                    <a:pt x="5171" y="34141"/>
                  </a:cubicBezTo>
                  <a:lnTo>
                    <a:pt x="6071" y="34975"/>
                  </a:lnTo>
                  <a:cubicBezTo>
                    <a:pt x="6372" y="35242"/>
                    <a:pt x="6672" y="35509"/>
                    <a:pt x="7039" y="35742"/>
                  </a:cubicBezTo>
                  <a:cubicBezTo>
                    <a:pt x="7112" y="35791"/>
                    <a:pt x="7203" y="35822"/>
                    <a:pt x="7299" y="35822"/>
                  </a:cubicBezTo>
                  <a:cubicBezTo>
                    <a:pt x="7334" y="35822"/>
                    <a:pt x="7370" y="35818"/>
                    <a:pt x="7406" y="35809"/>
                  </a:cubicBezTo>
                  <a:cubicBezTo>
                    <a:pt x="7439" y="35809"/>
                    <a:pt x="7506" y="35776"/>
                    <a:pt x="7539" y="35709"/>
                  </a:cubicBezTo>
                  <a:cubicBezTo>
                    <a:pt x="7606" y="35676"/>
                    <a:pt x="7639" y="35642"/>
                    <a:pt x="7672" y="35609"/>
                  </a:cubicBezTo>
                  <a:cubicBezTo>
                    <a:pt x="7806" y="35409"/>
                    <a:pt x="7873" y="35175"/>
                    <a:pt x="7839" y="34942"/>
                  </a:cubicBezTo>
                  <a:cubicBezTo>
                    <a:pt x="7739" y="34541"/>
                    <a:pt x="7639" y="34175"/>
                    <a:pt x="7472" y="33808"/>
                  </a:cubicBezTo>
                  <a:cubicBezTo>
                    <a:pt x="6939" y="32340"/>
                    <a:pt x="6505" y="30839"/>
                    <a:pt x="6205" y="29304"/>
                  </a:cubicBezTo>
                  <a:cubicBezTo>
                    <a:pt x="6038" y="28570"/>
                    <a:pt x="5971" y="27803"/>
                    <a:pt x="5971" y="27036"/>
                  </a:cubicBezTo>
                  <a:cubicBezTo>
                    <a:pt x="5938" y="26302"/>
                    <a:pt x="6138" y="25568"/>
                    <a:pt x="6538" y="24968"/>
                  </a:cubicBezTo>
                  <a:cubicBezTo>
                    <a:pt x="6738" y="24668"/>
                    <a:pt x="7039" y="24468"/>
                    <a:pt x="7406" y="24367"/>
                  </a:cubicBezTo>
                  <a:cubicBezTo>
                    <a:pt x="7572" y="24334"/>
                    <a:pt x="7748" y="24317"/>
                    <a:pt x="7923" y="24317"/>
                  </a:cubicBezTo>
                  <a:cubicBezTo>
                    <a:pt x="8098" y="24317"/>
                    <a:pt x="8273" y="24334"/>
                    <a:pt x="8440" y="24367"/>
                  </a:cubicBezTo>
                  <a:cubicBezTo>
                    <a:pt x="9140" y="24568"/>
                    <a:pt x="9807" y="24834"/>
                    <a:pt x="10408" y="25201"/>
                  </a:cubicBezTo>
                  <a:cubicBezTo>
                    <a:pt x="11042" y="25568"/>
                    <a:pt x="11609" y="25969"/>
                    <a:pt x="12209" y="26402"/>
                  </a:cubicBezTo>
                  <a:lnTo>
                    <a:pt x="13043" y="27036"/>
                  </a:lnTo>
                  <a:cubicBezTo>
                    <a:pt x="13176" y="27169"/>
                    <a:pt x="13343" y="27236"/>
                    <a:pt x="13510" y="27303"/>
                  </a:cubicBezTo>
                  <a:cubicBezTo>
                    <a:pt x="13549" y="27308"/>
                    <a:pt x="13587" y="27311"/>
                    <a:pt x="13624" y="27311"/>
                  </a:cubicBezTo>
                  <a:cubicBezTo>
                    <a:pt x="13808" y="27311"/>
                    <a:pt x="13966" y="27242"/>
                    <a:pt x="14077" y="27103"/>
                  </a:cubicBezTo>
                  <a:cubicBezTo>
                    <a:pt x="14277" y="26769"/>
                    <a:pt x="14311" y="26402"/>
                    <a:pt x="14210" y="26035"/>
                  </a:cubicBezTo>
                  <a:lnTo>
                    <a:pt x="14010" y="25035"/>
                  </a:lnTo>
                  <a:cubicBezTo>
                    <a:pt x="13877" y="24367"/>
                    <a:pt x="13777" y="23700"/>
                    <a:pt x="13643" y="23033"/>
                  </a:cubicBezTo>
                  <a:cubicBezTo>
                    <a:pt x="13410" y="21732"/>
                    <a:pt x="13143" y="20465"/>
                    <a:pt x="12943" y="19230"/>
                  </a:cubicBezTo>
                  <a:cubicBezTo>
                    <a:pt x="12709" y="17963"/>
                    <a:pt x="12376" y="16762"/>
                    <a:pt x="12443" y="15561"/>
                  </a:cubicBezTo>
                  <a:cubicBezTo>
                    <a:pt x="12443" y="14994"/>
                    <a:pt x="12609" y="14427"/>
                    <a:pt x="12910" y="13893"/>
                  </a:cubicBezTo>
                  <a:cubicBezTo>
                    <a:pt x="13210" y="13426"/>
                    <a:pt x="13677" y="13093"/>
                    <a:pt x="14244" y="13026"/>
                  </a:cubicBezTo>
                  <a:cubicBezTo>
                    <a:pt x="14778" y="13026"/>
                    <a:pt x="15311" y="13226"/>
                    <a:pt x="15712" y="13593"/>
                  </a:cubicBezTo>
                  <a:cubicBezTo>
                    <a:pt x="16112" y="13960"/>
                    <a:pt x="16512" y="14327"/>
                    <a:pt x="16846" y="14727"/>
                  </a:cubicBezTo>
                  <a:cubicBezTo>
                    <a:pt x="17046" y="14927"/>
                    <a:pt x="17213" y="15128"/>
                    <a:pt x="17413" y="15294"/>
                  </a:cubicBezTo>
                  <a:cubicBezTo>
                    <a:pt x="17613" y="15494"/>
                    <a:pt x="17846" y="15661"/>
                    <a:pt x="18113" y="15728"/>
                  </a:cubicBezTo>
                  <a:cubicBezTo>
                    <a:pt x="18151" y="15732"/>
                    <a:pt x="18189" y="15734"/>
                    <a:pt x="18226" y="15734"/>
                  </a:cubicBezTo>
                  <a:cubicBezTo>
                    <a:pt x="18480" y="15734"/>
                    <a:pt x="18706" y="15636"/>
                    <a:pt x="18880" y="15461"/>
                  </a:cubicBezTo>
                  <a:cubicBezTo>
                    <a:pt x="19081" y="15294"/>
                    <a:pt x="19247" y="15094"/>
                    <a:pt x="19381" y="14861"/>
                  </a:cubicBezTo>
                  <a:cubicBezTo>
                    <a:pt x="20015" y="12392"/>
                    <a:pt x="20815" y="9924"/>
                    <a:pt x="21716" y="7522"/>
                  </a:cubicBezTo>
                  <a:cubicBezTo>
                    <a:pt x="22516" y="5421"/>
                    <a:pt x="23184" y="3586"/>
                    <a:pt x="24017" y="2285"/>
                  </a:cubicBezTo>
                  <a:cubicBezTo>
                    <a:pt x="24384" y="1718"/>
                    <a:pt x="24851" y="1184"/>
                    <a:pt x="25352" y="751"/>
                  </a:cubicBezTo>
                  <a:cubicBezTo>
                    <a:pt x="25752" y="417"/>
                    <a:pt x="26186" y="184"/>
                    <a:pt x="26686" y="50"/>
                  </a:cubicBezTo>
                  <a:cubicBezTo>
                    <a:pt x="26825" y="19"/>
                    <a:pt x="26964" y="3"/>
                    <a:pt x="27103" y="0"/>
                  </a:cubicBezTo>
                  <a:lnTo>
                    <a:pt x="27103" y="0"/>
                  </a:lnTo>
                  <a:cubicBezTo>
                    <a:pt x="27242" y="3"/>
                    <a:pt x="27381" y="19"/>
                    <a:pt x="27520" y="50"/>
                  </a:cubicBezTo>
                  <a:cubicBezTo>
                    <a:pt x="27548" y="50"/>
                    <a:pt x="27574" y="52"/>
                    <a:pt x="27600" y="54"/>
                  </a:cubicBezTo>
                  <a:lnTo>
                    <a:pt x="27600" y="54"/>
                  </a:lnTo>
                  <a:cubicBezTo>
                    <a:pt x="27595" y="53"/>
                    <a:pt x="27591" y="52"/>
                    <a:pt x="27587" y="50"/>
                  </a:cubicBezTo>
                  <a:cubicBezTo>
                    <a:pt x="27437" y="17"/>
                    <a:pt x="27286" y="0"/>
                    <a:pt x="27136" y="0"/>
                  </a:cubicBezTo>
                  <a:cubicBezTo>
                    <a:pt x="27125" y="0"/>
                    <a:pt x="27114" y="0"/>
                    <a:pt x="27103" y="0"/>
                  </a:cubicBezTo>
                  <a:lnTo>
                    <a:pt x="27103" y="0"/>
                  </a:lnTo>
                  <a:cubicBezTo>
                    <a:pt x="27092" y="0"/>
                    <a:pt x="27081" y="0"/>
                    <a:pt x="27070"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8" name="Google Shape;2618;p67"/>
            <p:cNvSpPr/>
            <p:nvPr/>
          </p:nvSpPr>
          <p:spPr>
            <a:xfrm>
              <a:off x="4494575" y="1250825"/>
              <a:ext cx="495375" cy="1285125"/>
            </a:xfrm>
            <a:custGeom>
              <a:rect b="b" l="l" r="r" t="t"/>
              <a:pathLst>
                <a:path extrusionOk="0" h="51405" w="19815">
                  <a:moveTo>
                    <a:pt x="19814" y="1"/>
                  </a:moveTo>
                  <a:lnTo>
                    <a:pt x="19748" y="134"/>
                  </a:lnTo>
                  <a:cubicBezTo>
                    <a:pt x="19714" y="234"/>
                    <a:pt x="19648" y="368"/>
                    <a:pt x="19581" y="535"/>
                  </a:cubicBezTo>
                  <a:cubicBezTo>
                    <a:pt x="19447" y="868"/>
                    <a:pt x="19247" y="1369"/>
                    <a:pt x="18980" y="2002"/>
                  </a:cubicBezTo>
                  <a:cubicBezTo>
                    <a:pt x="18480" y="3303"/>
                    <a:pt x="17713" y="5171"/>
                    <a:pt x="16812" y="7506"/>
                  </a:cubicBezTo>
                  <a:cubicBezTo>
                    <a:pt x="14978" y="12143"/>
                    <a:pt x="12509" y="18547"/>
                    <a:pt x="9807" y="25686"/>
                  </a:cubicBezTo>
                  <a:lnTo>
                    <a:pt x="2869" y="43866"/>
                  </a:lnTo>
                  <a:cubicBezTo>
                    <a:pt x="2002" y="46167"/>
                    <a:pt x="1268" y="48035"/>
                    <a:pt x="767" y="49370"/>
                  </a:cubicBezTo>
                  <a:cubicBezTo>
                    <a:pt x="534" y="50003"/>
                    <a:pt x="334" y="50504"/>
                    <a:pt x="200" y="50871"/>
                  </a:cubicBezTo>
                  <a:cubicBezTo>
                    <a:pt x="134" y="51037"/>
                    <a:pt x="67" y="51171"/>
                    <a:pt x="34" y="51271"/>
                  </a:cubicBezTo>
                  <a:cubicBezTo>
                    <a:pt x="34" y="51304"/>
                    <a:pt x="0" y="51338"/>
                    <a:pt x="0" y="51404"/>
                  </a:cubicBezTo>
                  <a:lnTo>
                    <a:pt x="67" y="51271"/>
                  </a:lnTo>
                  <a:cubicBezTo>
                    <a:pt x="100" y="51171"/>
                    <a:pt x="167" y="51037"/>
                    <a:pt x="234" y="50871"/>
                  </a:cubicBezTo>
                  <a:cubicBezTo>
                    <a:pt x="367" y="50537"/>
                    <a:pt x="567" y="50037"/>
                    <a:pt x="834" y="49403"/>
                  </a:cubicBezTo>
                  <a:cubicBezTo>
                    <a:pt x="1368" y="48102"/>
                    <a:pt x="2102" y="46234"/>
                    <a:pt x="3036" y="43899"/>
                  </a:cubicBezTo>
                  <a:cubicBezTo>
                    <a:pt x="4837" y="39262"/>
                    <a:pt x="7305" y="32824"/>
                    <a:pt x="10007" y="25753"/>
                  </a:cubicBezTo>
                  <a:lnTo>
                    <a:pt x="16946" y="7540"/>
                  </a:lnTo>
                  <a:cubicBezTo>
                    <a:pt x="17846" y="5238"/>
                    <a:pt x="18547" y="3337"/>
                    <a:pt x="19047" y="2036"/>
                  </a:cubicBezTo>
                  <a:cubicBezTo>
                    <a:pt x="19314" y="1402"/>
                    <a:pt x="19481" y="902"/>
                    <a:pt x="19648" y="535"/>
                  </a:cubicBezTo>
                  <a:lnTo>
                    <a:pt x="19781" y="134"/>
                  </a:lnTo>
                  <a:cubicBezTo>
                    <a:pt x="19781" y="101"/>
                    <a:pt x="19814" y="68"/>
                    <a:pt x="19814" y="1"/>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9" name="Google Shape;2619;p67"/>
            <p:cNvSpPr/>
            <p:nvPr/>
          </p:nvSpPr>
          <p:spPr>
            <a:xfrm>
              <a:off x="4813125" y="1611100"/>
              <a:ext cx="182650" cy="97575"/>
            </a:xfrm>
            <a:custGeom>
              <a:rect b="b" l="l" r="r" t="t"/>
              <a:pathLst>
                <a:path extrusionOk="0" h="3903" w="7306">
                  <a:moveTo>
                    <a:pt x="7306" y="0"/>
                  </a:moveTo>
                  <a:cubicBezTo>
                    <a:pt x="6906" y="134"/>
                    <a:pt x="6539" y="300"/>
                    <a:pt x="6172" y="501"/>
                  </a:cubicBezTo>
                  <a:cubicBezTo>
                    <a:pt x="5505" y="801"/>
                    <a:pt x="4604" y="1301"/>
                    <a:pt x="3603" y="1868"/>
                  </a:cubicBezTo>
                  <a:lnTo>
                    <a:pt x="1068" y="3303"/>
                  </a:lnTo>
                  <a:cubicBezTo>
                    <a:pt x="701" y="3469"/>
                    <a:pt x="334" y="3669"/>
                    <a:pt x="1" y="3903"/>
                  </a:cubicBezTo>
                  <a:cubicBezTo>
                    <a:pt x="401" y="3803"/>
                    <a:pt x="768" y="3636"/>
                    <a:pt x="1135" y="3436"/>
                  </a:cubicBezTo>
                  <a:cubicBezTo>
                    <a:pt x="1802" y="3102"/>
                    <a:pt x="2703" y="2602"/>
                    <a:pt x="3703" y="2035"/>
                  </a:cubicBezTo>
                  <a:lnTo>
                    <a:pt x="6272" y="634"/>
                  </a:lnTo>
                  <a:cubicBezTo>
                    <a:pt x="6605" y="434"/>
                    <a:pt x="6972" y="234"/>
                    <a:pt x="7306"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0" name="Google Shape;2620;p67"/>
            <p:cNvSpPr/>
            <p:nvPr/>
          </p:nvSpPr>
          <p:spPr>
            <a:xfrm>
              <a:off x="4697200" y="1488500"/>
              <a:ext cx="109275" cy="213525"/>
            </a:xfrm>
            <a:custGeom>
              <a:rect b="b" l="l" r="r" t="t"/>
              <a:pathLst>
                <a:path extrusionOk="0" h="8541" w="4371">
                  <a:moveTo>
                    <a:pt x="70" y="0"/>
                  </a:moveTo>
                  <a:cubicBezTo>
                    <a:pt x="69" y="0"/>
                    <a:pt x="68" y="0"/>
                    <a:pt x="68" y="1"/>
                  </a:cubicBezTo>
                  <a:cubicBezTo>
                    <a:pt x="1" y="34"/>
                    <a:pt x="935" y="1969"/>
                    <a:pt x="2102" y="4337"/>
                  </a:cubicBezTo>
                  <a:cubicBezTo>
                    <a:pt x="3260" y="6652"/>
                    <a:pt x="4253" y="8541"/>
                    <a:pt x="4303" y="8541"/>
                  </a:cubicBezTo>
                  <a:cubicBezTo>
                    <a:pt x="4303" y="8541"/>
                    <a:pt x="4304" y="8540"/>
                    <a:pt x="4304" y="8540"/>
                  </a:cubicBezTo>
                  <a:cubicBezTo>
                    <a:pt x="4371" y="8507"/>
                    <a:pt x="3470" y="6572"/>
                    <a:pt x="2303" y="4237"/>
                  </a:cubicBezTo>
                  <a:cubicBezTo>
                    <a:pt x="1112" y="1889"/>
                    <a:pt x="151" y="0"/>
                    <a:pt x="70"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1" name="Google Shape;2621;p67"/>
            <p:cNvSpPr/>
            <p:nvPr/>
          </p:nvSpPr>
          <p:spPr>
            <a:xfrm>
              <a:off x="4577125" y="1818750"/>
              <a:ext cx="136800" cy="160975"/>
            </a:xfrm>
            <a:custGeom>
              <a:rect b="b" l="l" r="r" t="t"/>
              <a:pathLst>
                <a:path extrusionOk="0" h="6439" w="5472">
                  <a:moveTo>
                    <a:pt x="1" y="0"/>
                  </a:moveTo>
                  <a:lnTo>
                    <a:pt x="1" y="0"/>
                  </a:lnTo>
                  <a:cubicBezTo>
                    <a:pt x="201" y="367"/>
                    <a:pt x="434" y="734"/>
                    <a:pt x="701" y="1034"/>
                  </a:cubicBezTo>
                  <a:cubicBezTo>
                    <a:pt x="1135" y="1668"/>
                    <a:pt x="1768" y="2502"/>
                    <a:pt x="2536" y="3403"/>
                  </a:cubicBezTo>
                  <a:cubicBezTo>
                    <a:pt x="3303" y="4303"/>
                    <a:pt x="4003" y="5070"/>
                    <a:pt x="4537" y="5604"/>
                  </a:cubicBezTo>
                  <a:cubicBezTo>
                    <a:pt x="4837" y="5904"/>
                    <a:pt x="5138" y="6205"/>
                    <a:pt x="5471" y="6438"/>
                  </a:cubicBezTo>
                  <a:cubicBezTo>
                    <a:pt x="5238" y="6105"/>
                    <a:pt x="4937" y="5804"/>
                    <a:pt x="4671" y="5504"/>
                  </a:cubicBezTo>
                  <a:cubicBezTo>
                    <a:pt x="4137" y="4937"/>
                    <a:pt x="3436" y="4136"/>
                    <a:pt x="2702" y="3269"/>
                  </a:cubicBezTo>
                  <a:cubicBezTo>
                    <a:pt x="1935" y="2369"/>
                    <a:pt x="1268" y="1568"/>
                    <a:pt x="801" y="967"/>
                  </a:cubicBezTo>
                  <a:cubicBezTo>
                    <a:pt x="568" y="601"/>
                    <a:pt x="301" y="300"/>
                    <a:pt x="1"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2" name="Google Shape;2622;p67"/>
            <p:cNvSpPr/>
            <p:nvPr/>
          </p:nvSpPr>
          <p:spPr>
            <a:xfrm>
              <a:off x="4713900" y="1934650"/>
              <a:ext cx="190975" cy="42575"/>
            </a:xfrm>
            <a:custGeom>
              <a:rect b="b" l="l" r="r" t="t"/>
              <a:pathLst>
                <a:path extrusionOk="0" h="1703" w="7639">
                  <a:moveTo>
                    <a:pt x="7639" y="1"/>
                  </a:moveTo>
                  <a:lnTo>
                    <a:pt x="7639" y="1"/>
                  </a:lnTo>
                  <a:cubicBezTo>
                    <a:pt x="7239" y="34"/>
                    <a:pt x="6872" y="101"/>
                    <a:pt x="6505" y="201"/>
                  </a:cubicBezTo>
                  <a:cubicBezTo>
                    <a:pt x="5804" y="334"/>
                    <a:pt x="4837" y="535"/>
                    <a:pt x="3803" y="768"/>
                  </a:cubicBezTo>
                  <a:cubicBezTo>
                    <a:pt x="2735" y="968"/>
                    <a:pt x="1768" y="1202"/>
                    <a:pt x="1101" y="1368"/>
                  </a:cubicBezTo>
                  <a:cubicBezTo>
                    <a:pt x="734" y="1469"/>
                    <a:pt x="367" y="1569"/>
                    <a:pt x="0" y="1702"/>
                  </a:cubicBezTo>
                  <a:cubicBezTo>
                    <a:pt x="367" y="1669"/>
                    <a:pt x="767" y="1635"/>
                    <a:pt x="1134" y="1535"/>
                  </a:cubicBezTo>
                  <a:cubicBezTo>
                    <a:pt x="1835" y="1368"/>
                    <a:pt x="2802" y="1202"/>
                    <a:pt x="3836" y="968"/>
                  </a:cubicBezTo>
                  <a:cubicBezTo>
                    <a:pt x="4904" y="735"/>
                    <a:pt x="5838" y="501"/>
                    <a:pt x="6538" y="334"/>
                  </a:cubicBezTo>
                  <a:cubicBezTo>
                    <a:pt x="6905" y="268"/>
                    <a:pt x="7272" y="168"/>
                    <a:pt x="7639" y="1"/>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3" name="Google Shape;2623;p67"/>
            <p:cNvSpPr/>
            <p:nvPr/>
          </p:nvSpPr>
          <p:spPr>
            <a:xfrm>
              <a:off x="4610475" y="2190675"/>
              <a:ext cx="244375" cy="51725"/>
            </a:xfrm>
            <a:custGeom>
              <a:rect b="b" l="l" r="r" t="t"/>
              <a:pathLst>
                <a:path extrusionOk="0" h="2069" w="9775">
                  <a:moveTo>
                    <a:pt x="9774" y="0"/>
                  </a:moveTo>
                  <a:lnTo>
                    <a:pt x="9774" y="0"/>
                  </a:lnTo>
                  <a:cubicBezTo>
                    <a:pt x="9307" y="34"/>
                    <a:pt x="8807" y="101"/>
                    <a:pt x="8340" y="234"/>
                  </a:cubicBezTo>
                  <a:cubicBezTo>
                    <a:pt x="7439" y="401"/>
                    <a:pt x="6239" y="634"/>
                    <a:pt x="4871" y="934"/>
                  </a:cubicBezTo>
                  <a:cubicBezTo>
                    <a:pt x="3503" y="1201"/>
                    <a:pt x="2302" y="1468"/>
                    <a:pt x="1435" y="1668"/>
                  </a:cubicBezTo>
                  <a:cubicBezTo>
                    <a:pt x="935" y="1768"/>
                    <a:pt x="468" y="1902"/>
                    <a:pt x="1" y="2069"/>
                  </a:cubicBezTo>
                  <a:cubicBezTo>
                    <a:pt x="501" y="2002"/>
                    <a:pt x="968" y="1935"/>
                    <a:pt x="1435" y="1835"/>
                  </a:cubicBezTo>
                  <a:cubicBezTo>
                    <a:pt x="2336" y="1668"/>
                    <a:pt x="3537" y="1401"/>
                    <a:pt x="4904" y="1135"/>
                  </a:cubicBezTo>
                  <a:cubicBezTo>
                    <a:pt x="6272" y="834"/>
                    <a:pt x="7473" y="568"/>
                    <a:pt x="8373" y="367"/>
                  </a:cubicBezTo>
                  <a:cubicBezTo>
                    <a:pt x="8840" y="267"/>
                    <a:pt x="9307" y="134"/>
                    <a:pt x="9774"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4" name="Google Shape;2624;p67"/>
            <p:cNvSpPr/>
            <p:nvPr/>
          </p:nvSpPr>
          <p:spPr>
            <a:xfrm>
              <a:off x="4448700" y="2030550"/>
              <a:ext cx="167650" cy="208525"/>
            </a:xfrm>
            <a:custGeom>
              <a:rect b="b" l="l" r="r" t="t"/>
              <a:pathLst>
                <a:path extrusionOk="0" h="8341" w="6706">
                  <a:moveTo>
                    <a:pt x="1" y="1"/>
                  </a:moveTo>
                  <a:cubicBezTo>
                    <a:pt x="67" y="101"/>
                    <a:pt x="134" y="234"/>
                    <a:pt x="201" y="368"/>
                  </a:cubicBezTo>
                  <a:cubicBezTo>
                    <a:pt x="367" y="601"/>
                    <a:pt x="568" y="902"/>
                    <a:pt x="868" y="1302"/>
                  </a:cubicBezTo>
                  <a:cubicBezTo>
                    <a:pt x="1402" y="2102"/>
                    <a:pt x="2202" y="3170"/>
                    <a:pt x="3136" y="4337"/>
                  </a:cubicBezTo>
                  <a:cubicBezTo>
                    <a:pt x="4070" y="5505"/>
                    <a:pt x="4937" y="6506"/>
                    <a:pt x="5605" y="7239"/>
                  </a:cubicBezTo>
                  <a:cubicBezTo>
                    <a:pt x="5905" y="7573"/>
                    <a:pt x="6172" y="7873"/>
                    <a:pt x="6372" y="8073"/>
                  </a:cubicBezTo>
                  <a:cubicBezTo>
                    <a:pt x="6472" y="8173"/>
                    <a:pt x="6572" y="8273"/>
                    <a:pt x="6705" y="8340"/>
                  </a:cubicBezTo>
                  <a:cubicBezTo>
                    <a:pt x="6372" y="7907"/>
                    <a:pt x="6072" y="7506"/>
                    <a:pt x="5705" y="7139"/>
                  </a:cubicBezTo>
                  <a:cubicBezTo>
                    <a:pt x="5071" y="6372"/>
                    <a:pt x="4237" y="5371"/>
                    <a:pt x="3303" y="4204"/>
                  </a:cubicBezTo>
                  <a:cubicBezTo>
                    <a:pt x="2369" y="3070"/>
                    <a:pt x="1568" y="2002"/>
                    <a:pt x="968" y="1235"/>
                  </a:cubicBezTo>
                  <a:lnTo>
                    <a:pt x="267" y="301"/>
                  </a:lnTo>
                  <a:cubicBezTo>
                    <a:pt x="201" y="201"/>
                    <a:pt x="101" y="68"/>
                    <a:pt x="1" y="1"/>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25" name="Google Shape;2625;p67"/>
          <p:cNvSpPr txBox="1"/>
          <p:nvPr>
            <p:ph type="title"/>
          </p:nvPr>
        </p:nvSpPr>
        <p:spPr>
          <a:xfrm>
            <a:off x="726750" y="540000"/>
            <a:ext cx="7690500" cy="736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Weekly Calendar</a:t>
            </a:r>
            <a:endParaRPr/>
          </a:p>
        </p:txBody>
      </p:sp>
      <p:graphicFrame>
        <p:nvGraphicFramePr>
          <p:cNvPr id="2626" name="Google Shape;2626;p67"/>
          <p:cNvGraphicFramePr/>
          <p:nvPr/>
        </p:nvGraphicFramePr>
        <p:xfrm>
          <a:off x="720027" y="1447875"/>
          <a:ext cx="3000000" cy="3000000"/>
        </p:xfrm>
        <a:graphic>
          <a:graphicData uri="http://schemas.openxmlformats.org/drawingml/2006/table">
            <a:tbl>
              <a:tblPr>
                <a:noFill/>
                <a:tableStyleId>{4151FA6C-44D2-4495-92D0-788F04D1B6B9}</a:tableStyleId>
              </a:tblPr>
              <a:tblGrid>
                <a:gridCol w="1173625"/>
                <a:gridCol w="752350"/>
                <a:gridCol w="963000"/>
                <a:gridCol w="963000"/>
                <a:gridCol w="963000"/>
                <a:gridCol w="963000"/>
                <a:gridCol w="963000"/>
                <a:gridCol w="963000"/>
              </a:tblGrid>
              <a:tr h="655525">
                <a:tc>
                  <a:txBody>
                    <a:bodyPr/>
                    <a:lstStyle/>
                    <a:p>
                      <a:pPr indent="0" lvl="0" marL="0" rtl="0" algn="ctr">
                        <a:spcBef>
                          <a:spcPts val="0"/>
                        </a:spcBef>
                        <a:spcAft>
                          <a:spcPts val="0"/>
                        </a:spcAft>
                        <a:buNone/>
                      </a:pPr>
                      <a:r>
                        <a:rPr b="1" lang="en" sz="1800">
                          <a:solidFill>
                            <a:schemeClr val="lt1"/>
                          </a:solidFill>
                          <a:latin typeface="Work Sans"/>
                          <a:ea typeface="Work Sans"/>
                          <a:cs typeface="Work Sans"/>
                          <a:sym typeface="Work Sans"/>
                        </a:rPr>
                        <a:t>Hours</a:t>
                      </a:r>
                      <a:endParaRPr b="1" sz="1800">
                        <a:solidFill>
                          <a:schemeClr val="lt1"/>
                        </a:solidFill>
                        <a:latin typeface="Work Sans"/>
                        <a:ea typeface="Work Sans"/>
                        <a:cs typeface="Work Sans"/>
                        <a:sym typeface="Work Sans"/>
                      </a:endParaRPr>
                    </a:p>
                  </a:txBody>
                  <a:tcPr marT="91425" marB="91425" marR="0" marL="0"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19050">
                      <a:solidFill>
                        <a:schemeClr val="accent2"/>
                      </a:solidFill>
                      <a:prstDash val="solid"/>
                      <a:round/>
                      <a:headEnd len="sm" w="sm" type="none"/>
                      <a:tailEnd len="sm" w="sm" type="none"/>
                    </a:lnB>
                    <a:solidFill>
                      <a:schemeClr val="accent2"/>
                    </a:solidFill>
                  </a:tcPr>
                </a:tc>
                <a:tc>
                  <a:txBody>
                    <a:bodyPr/>
                    <a:lstStyle/>
                    <a:p>
                      <a:pPr indent="0" lvl="0" marL="0" rtl="0" algn="ctr">
                        <a:spcBef>
                          <a:spcPts val="0"/>
                        </a:spcBef>
                        <a:spcAft>
                          <a:spcPts val="0"/>
                        </a:spcAft>
                        <a:buNone/>
                      </a:pPr>
                      <a:r>
                        <a:rPr b="1" lang="en" sz="1800">
                          <a:solidFill>
                            <a:schemeClr val="lt1"/>
                          </a:solidFill>
                          <a:latin typeface="Work Sans"/>
                          <a:ea typeface="Work Sans"/>
                          <a:cs typeface="Work Sans"/>
                          <a:sym typeface="Work Sans"/>
                        </a:rPr>
                        <a:t>Mon</a:t>
                      </a:r>
                      <a:endParaRPr b="1" sz="1800">
                        <a:solidFill>
                          <a:schemeClr val="lt1"/>
                        </a:solidFill>
                        <a:latin typeface="Work Sans"/>
                        <a:ea typeface="Work Sans"/>
                        <a:cs typeface="Work Sans"/>
                        <a:sym typeface="Work Sans"/>
                      </a:endParaRPr>
                    </a:p>
                  </a:txBody>
                  <a:tcPr marT="91425" marB="91425" marR="0" marL="0"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19050">
                      <a:solidFill>
                        <a:schemeClr val="accent2"/>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b="1" lang="en" sz="1800">
                          <a:solidFill>
                            <a:schemeClr val="lt1"/>
                          </a:solidFill>
                          <a:latin typeface="Work Sans"/>
                          <a:ea typeface="Work Sans"/>
                          <a:cs typeface="Work Sans"/>
                          <a:sym typeface="Work Sans"/>
                        </a:rPr>
                        <a:t>Tue</a:t>
                      </a:r>
                      <a:endParaRPr b="1" sz="1800">
                        <a:solidFill>
                          <a:schemeClr val="lt1"/>
                        </a:solidFill>
                        <a:latin typeface="Work Sans"/>
                        <a:ea typeface="Work Sans"/>
                        <a:cs typeface="Work Sans"/>
                        <a:sym typeface="Work Sans"/>
                      </a:endParaRPr>
                    </a:p>
                  </a:txBody>
                  <a:tcPr marT="91425" marB="91425" marR="0" marL="0"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19050">
                      <a:solidFill>
                        <a:schemeClr val="accent2"/>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b="1" lang="en" sz="1800">
                          <a:solidFill>
                            <a:schemeClr val="lt1"/>
                          </a:solidFill>
                          <a:latin typeface="Work Sans"/>
                          <a:ea typeface="Work Sans"/>
                          <a:cs typeface="Work Sans"/>
                          <a:sym typeface="Work Sans"/>
                        </a:rPr>
                        <a:t>Wed</a:t>
                      </a:r>
                      <a:endParaRPr b="1" sz="1800">
                        <a:solidFill>
                          <a:schemeClr val="lt1"/>
                        </a:solidFill>
                        <a:latin typeface="Work Sans"/>
                        <a:ea typeface="Work Sans"/>
                        <a:cs typeface="Work Sans"/>
                        <a:sym typeface="Work Sans"/>
                      </a:endParaRPr>
                    </a:p>
                  </a:txBody>
                  <a:tcPr marT="91425" marB="91425" marR="0" marL="0"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19050">
                      <a:solidFill>
                        <a:schemeClr val="accent2"/>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b="1" lang="en" sz="1800">
                          <a:solidFill>
                            <a:schemeClr val="lt1"/>
                          </a:solidFill>
                          <a:latin typeface="Work Sans"/>
                          <a:ea typeface="Work Sans"/>
                          <a:cs typeface="Work Sans"/>
                          <a:sym typeface="Work Sans"/>
                        </a:rPr>
                        <a:t>Thu</a:t>
                      </a:r>
                      <a:endParaRPr b="1" sz="1800">
                        <a:solidFill>
                          <a:schemeClr val="lt1"/>
                        </a:solidFill>
                        <a:latin typeface="Work Sans"/>
                        <a:ea typeface="Work Sans"/>
                        <a:cs typeface="Work Sans"/>
                        <a:sym typeface="Work Sans"/>
                      </a:endParaRPr>
                    </a:p>
                  </a:txBody>
                  <a:tcPr marT="91425" marB="91425" marR="0" marL="0"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19050">
                      <a:solidFill>
                        <a:schemeClr val="accent2"/>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b="1" lang="en" sz="1800">
                          <a:solidFill>
                            <a:schemeClr val="lt1"/>
                          </a:solidFill>
                          <a:latin typeface="Work Sans"/>
                          <a:ea typeface="Work Sans"/>
                          <a:cs typeface="Work Sans"/>
                          <a:sym typeface="Work Sans"/>
                        </a:rPr>
                        <a:t>Fri</a:t>
                      </a:r>
                      <a:endParaRPr b="1" sz="1800">
                        <a:solidFill>
                          <a:schemeClr val="lt1"/>
                        </a:solidFill>
                        <a:latin typeface="Work Sans"/>
                        <a:ea typeface="Work Sans"/>
                        <a:cs typeface="Work Sans"/>
                        <a:sym typeface="Work Sans"/>
                      </a:endParaRPr>
                    </a:p>
                  </a:txBody>
                  <a:tcPr marT="91425" marB="91425" marR="0" marL="0"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19050">
                      <a:solidFill>
                        <a:schemeClr val="accent2"/>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b="1" lang="en" sz="1800">
                          <a:solidFill>
                            <a:schemeClr val="lt1"/>
                          </a:solidFill>
                          <a:latin typeface="Work Sans"/>
                          <a:ea typeface="Work Sans"/>
                          <a:cs typeface="Work Sans"/>
                          <a:sym typeface="Work Sans"/>
                        </a:rPr>
                        <a:t>Sat</a:t>
                      </a:r>
                      <a:endParaRPr b="1" sz="1800">
                        <a:solidFill>
                          <a:schemeClr val="lt1"/>
                        </a:solidFill>
                        <a:latin typeface="Work Sans"/>
                        <a:ea typeface="Work Sans"/>
                        <a:cs typeface="Work Sans"/>
                        <a:sym typeface="Work Sans"/>
                      </a:endParaRPr>
                    </a:p>
                  </a:txBody>
                  <a:tcPr marT="91425" marB="91425" marR="0" marL="0"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19050">
                      <a:solidFill>
                        <a:schemeClr val="accent2"/>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b="1" lang="en" sz="1800">
                          <a:solidFill>
                            <a:schemeClr val="lt1"/>
                          </a:solidFill>
                          <a:latin typeface="Work Sans"/>
                          <a:ea typeface="Work Sans"/>
                          <a:cs typeface="Work Sans"/>
                          <a:sym typeface="Work Sans"/>
                        </a:rPr>
                        <a:t>Sun</a:t>
                      </a:r>
                      <a:endParaRPr b="1" sz="1800">
                        <a:solidFill>
                          <a:schemeClr val="lt1"/>
                        </a:solidFill>
                        <a:latin typeface="Work Sans"/>
                        <a:ea typeface="Work Sans"/>
                        <a:cs typeface="Work Sans"/>
                        <a:sym typeface="Work Sans"/>
                      </a:endParaRPr>
                    </a:p>
                  </a:txBody>
                  <a:tcPr marT="91425" marB="91425" marR="0" marL="0"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19050">
                      <a:solidFill>
                        <a:schemeClr val="accent2"/>
                      </a:solidFill>
                      <a:prstDash val="solid"/>
                      <a:round/>
                      <a:headEnd len="sm" w="sm" type="none"/>
                      <a:tailEnd len="sm" w="sm" type="none"/>
                    </a:lnB>
                    <a:solidFill>
                      <a:schemeClr val="lt2"/>
                    </a:solidFill>
                  </a:tcPr>
                </a:tc>
              </a:tr>
              <a:tr h="418025">
                <a:tc>
                  <a:txBody>
                    <a:bodyPr/>
                    <a:lstStyle/>
                    <a:p>
                      <a:pPr indent="0" lvl="0" marL="0" rtl="0" algn="ctr">
                        <a:spcBef>
                          <a:spcPts val="0"/>
                        </a:spcBef>
                        <a:spcAft>
                          <a:spcPts val="0"/>
                        </a:spcAft>
                        <a:buNone/>
                      </a:pPr>
                      <a:r>
                        <a:rPr b="1" lang="en" sz="1200">
                          <a:solidFill>
                            <a:schemeClr val="lt1"/>
                          </a:solidFill>
                          <a:latin typeface="Work Sans"/>
                          <a:ea typeface="Work Sans"/>
                          <a:cs typeface="Work Sans"/>
                          <a:sym typeface="Work Sans"/>
                        </a:rPr>
                        <a:t>8:00 / 9:00</a:t>
                      </a:r>
                      <a:endParaRPr b="1" sz="1200">
                        <a:solidFill>
                          <a:schemeClr val="lt1"/>
                        </a:solidFill>
                        <a:latin typeface="Work Sans"/>
                        <a:ea typeface="Work Sans"/>
                        <a:cs typeface="Work Sans"/>
                        <a:sym typeface="Work Sans"/>
                      </a:endParaRPr>
                    </a:p>
                  </a:txBody>
                  <a:tcPr marT="91425" marB="91425" marR="91425" marL="91425" anchor="ctr">
                    <a:lnL cap="flat" cmpd="sng" w="9525">
                      <a:solidFill>
                        <a:srgbClr val="EEEEEE">
                          <a:alpha val="0"/>
                        </a:srgbClr>
                      </a:solidFill>
                      <a:prstDash val="solid"/>
                      <a:round/>
                      <a:headEnd len="sm" w="sm" type="none"/>
                      <a:tailEnd len="sm" w="sm" type="none"/>
                    </a:lnL>
                    <a:lnR cap="flat" cmpd="sng" w="9525">
                      <a:solidFill>
                        <a:srgbClr val="EEEEEE">
                          <a:alpha val="0"/>
                        </a:srgbClr>
                      </a:solidFill>
                      <a:prstDash val="solid"/>
                      <a:round/>
                      <a:headEnd len="sm" w="sm" type="none"/>
                      <a:tailEnd len="sm" w="sm" type="none"/>
                    </a:lnR>
                    <a:lnT cap="flat" cmpd="sng" w="19050">
                      <a:solidFill>
                        <a:schemeClr val="accent2"/>
                      </a:solidFill>
                      <a:prstDash val="solid"/>
                      <a:round/>
                      <a:headEnd len="sm" w="sm" type="none"/>
                      <a:tailEnd len="sm" w="sm" type="none"/>
                    </a:lnT>
                    <a:lnB cap="flat" cmpd="sng" w="9525">
                      <a:solidFill>
                        <a:schemeClr val="dk1">
                          <a:alpha val="0"/>
                        </a:schemeClr>
                      </a:solidFill>
                      <a:prstDash val="solid"/>
                      <a:round/>
                      <a:headEnd len="sm" w="sm" type="none"/>
                      <a:tailEnd len="sm" w="sm" type="none"/>
                    </a:lnB>
                    <a:solidFill>
                      <a:schemeClr val="accent2"/>
                    </a:solidFill>
                  </a:tcPr>
                </a:tc>
                <a:tc>
                  <a:txBody>
                    <a:bodyPr/>
                    <a:lstStyle/>
                    <a:p>
                      <a:pPr indent="0" lvl="0" marL="0" rtl="0" algn="ctr">
                        <a:spcBef>
                          <a:spcPts val="0"/>
                        </a:spcBef>
                        <a:spcAft>
                          <a:spcPts val="0"/>
                        </a:spcAft>
                        <a:buNone/>
                      </a:pPr>
                      <a:r>
                        <a:rPr lang="en">
                          <a:solidFill>
                            <a:schemeClr val="dk1"/>
                          </a:solidFill>
                          <a:latin typeface="Raleway"/>
                          <a:ea typeface="Raleway"/>
                          <a:cs typeface="Raleway"/>
                          <a:sym typeface="Raleway"/>
                        </a:rPr>
                        <a:t>Mars</a:t>
                      </a:r>
                      <a:endParaRPr>
                        <a:solidFill>
                          <a:schemeClr val="dk1"/>
                        </a:solidFill>
                        <a:latin typeface="Raleway"/>
                        <a:ea typeface="Raleway"/>
                        <a:cs typeface="Raleway"/>
                        <a:sym typeface="Raleway"/>
                      </a:endParaRPr>
                    </a:p>
                  </a:txBody>
                  <a:tcPr marT="91425" marB="91425" marR="91425" marL="91425" anchor="ctr">
                    <a:lnL cap="flat" cmpd="sng" w="9525">
                      <a:solidFill>
                        <a:srgbClr val="EEEEE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19050">
                      <a:solidFill>
                        <a:schemeClr val="accent2"/>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chemeClr val="dk1"/>
                          </a:solidFill>
                          <a:latin typeface="Raleway"/>
                          <a:ea typeface="Raleway"/>
                          <a:cs typeface="Raleway"/>
                          <a:sym typeface="Raleway"/>
                        </a:rPr>
                        <a:t>Saturn</a:t>
                      </a:r>
                      <a:endParaRPr>
                        <a:solidFill>
                          <a:schemeClr val="dk1"/>
                        </a:solidFill>
                        <a:latin typeface="Raleway"/>
                        <a:ea typeface="Raleway"/>
                        <a:cs typeface="Raleway"/>
                        <a:sym typeface="Raleway"/>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19050">
                      <a:solidFill>
                        <a:schemeClr val="accent2"/>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chemeClr val="dk1"/>
                          </a:solidFill>
                          <a:latin typeface="Raleway"/>
                          <a:ea typeface="Raleway"/>
                          <a:cs typeface="Raleway"/>
                          <a:sym typeface="Raleway"/>
                        </a:rPr>
                        <a:t>-</a:t>
                      </a:r>
                      <a:endParaRPr>
                        <a:solidFill>
                          <a:schemeClr val="dk1"/>
                        </a:solidFill>
                        <a:latin typeface="Raleway"/>
                        <a:ea typeface="Raleway"/>
                        <a:cs typeface="Raleway"/>
                        <a:sym typeface="Raleway"/>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19050">
                      <a:solidFill>
                        <a:schemeClr val="accent2"/>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chemeClr val="dk1"/>
                          </a:solidFill>
                          <a:latin typeface="Raleway"/>
                          <a:ea typeface="Raleway"/>
                          <a:cs typeface="Raleway"/>
                          <a:sym typeface="Raleway"/>
                        </a:rPr>
                        <a:t>-</a:t>
                      </a:r>
                      <a:endParaRPr>
                        <a:solidFill>
                          <a:schemeClr val="dk1"/>
                        </a:solidFill>
                        <a:latin typeface="Raleway"/>
                        <a:ea typeface="Raleway"/>
                        <a:cs typeface="Raleway"/>
                        <a:sym typeface="Raleway"/>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19050">
                      <a:solidFill>
                        <a:schemeClr val="accent2"/>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chemeClr val="dk1"/>
                          </a:solidFill>
                          <a:latin typeface="Raleway"/>
                          <a:ea typeface="Raleway"/>
                          <a:cs typeface="Raleway"/>
                          <a:sym typeface="Raleway"/>
                        </a:rPr>
                        <a:t>Venus</a:t>
                      </a:r>
                      <a:endParaRPr>
                        <a:solidFill>
                          <a:schemeClr val="dk1"/>
                        </a:solidFill>
                        <a:latin typeface="Raleway"/>
                        <a:ea typeface="Raleway"/>
                        <a:cs typeface="Raleway"/>
                        <a:sym typeface="Raleway"/>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19050">
                      <a:solidFill>
                        <a:schemeClr val="accent2"/>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chemeClr val="dk1"/>
                          </a:solidFill>
                          <a:latin typeface="Raleway"/>
                          <a:ea typeface="Raleway"/>
                          <a:cs typeface="Raleway"/>
                          <a:sym typeface="Raleway"/>
                        </a:rPr>
                        <a:t>-</a:t>
                      </a:r>
                      <a:endParaRPr>
                        <a:solidFill>
                          <a:schemeClr val="dk1"/>
                        </a:solidFill>
                        <a:latin typeface="Raleway"/>
                        <a:ea typeface="Raleway"/>
                        <a:cs typeface="Raleway"/>
                        <a:sym typeface="Raleway"/>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19050">
                      <a:solidFill>
                        <a:schemeClr val="accent2"/>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chemeClr val="dk1"/>
                          </a:solidFill>
                          <a:latin typeface="Raleway"/>
                          <a:ea typeface="Raleway"/>
                          <a:cs typeface="Raleway"/>
                          <a:sym typeface="Raleway"/>
                        </a:rPr>
                        <a:t>-</a:t>
                      </a:r>
                      <a:endParaRPr>
                        <a:solidFill>
                          <a:schemeClr val="dk1"/>
                        </a:solidFill>
                        <a:latin typeface="Raleway"/>
                        <a:ea typeface="Raleway"/>
                        <a:cs typeface="Raleway"/>
                        <a:sym typeface="Raleway"/>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19050">
                      <a:solidFill>
                        <a:schemeClr val="accent2"/>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1"/>
                    </a:solidFill>
                  </a:tcPr>
                </a:tc>
              </a:tr>
              <a:tr h="414000">
                <a:tc>
                  <a:txBody>
                    <a:bodyPr/>
                    <a:lstStyle/>
                    <a:p>
                      <a:pPr indent="0" lvl="0" marL="0" rtl="0" algn="ctr">
                        <a:spcBef>
                          <a:spcPts val="0"/>
                        </a:spcBef>
                        <a:spcAft>
                          <a:spcPts val="0"/>
                        </a:spcAft>
                        <a:buNone/>
                      </a:pPr>
                      <a:r>
                        <a:rPr b="1" lang="en" sz="1200">
                          <a:solidFill>
                            <a:schemeClr val="accent3"/>
                          </a:solidFill>
                          <a:latin typeface="Work Sans"/>
                          <a:ea typeface="Work Sans"/>
                          <a:cs typeface="Work Sans"/>
                          <a:sym typeface="Work Sans"/>
                        </a:rPr>
                        <a:t>9:00 / 10:00</a:t>
                      </a:r>
                      <a:endParaRPr b="1" sz="1200">
                        <a:solidFill>
                          <a:schemeClr val="accent3"/>
                        </a:solidFill>
                        <a:latin typeface="Work Sans"/>
                        <a:ea typeface="Work Sans"/>
                        <a:cs typeface="Work Sans"/>
                        <a:sym typeface="Work Sans"/>
                      </a:endParaRPr>
                    </a:p>
                  </a:txBody>
                  <a:tcPr marT="91425" marB="91425" marR="91425" marL="91425" anchor="ctr">
                    <a:lnL cap="flat" cmpd="sng" w="9525">
                      <a:solidFill>
                        <a:srgbClr val="EEEEEE">
                          <a:alpha val="0"/>
                        </a:srgbClr>
                      </a:solidFill>
                      <a:prstDash val="solid"/>
                      <a:round/>
                      <a:headEnd len="sm" w="sm" type="none"/>
                      <a:tailEnd len="sm" w="sm" type="none"/>
                    </a:lnL>
                    <a:lnR cap="flat" cmpd="sng" w="9525">
                      <a:solidFill>
                        <a:srgbClr val="EEEEEE">
                          <a:alpha val="0"/>
                        </a:srgb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solidFill>
                      <a:schemeClr val="accent2"/>
                    </a:solidFill>
                  </a:tcPr>
                </a:tc>
                <a:tc>
                  <a:txBody>
                    <a:bodyPr/>
                    <a:lstStyle/>
                    <a:p>
                      <a:pPr indent="0" lvl="0" marL="0" rtl="0" algn="ctr">
                        <a:spcBef>
                          <a:spcPts val="0"/>
                        </a:spcBef>
                        <a:spcAft>
                          <a:spcPts val="0"/>
                        </a:spcAft>
                        <a:buNone/>
                      </a:pPr>
                      <a:r>
                        <a:rPr lang="en">
                          <a:solidFill>
                            <a:schemeClr val="dk1"/>
                          </a:solidFill>
                          <a:latin typeface="Raleway"/>
                          <a:ea typeface="Raleway"/>
                          <a:cs typeface="Raleway"/>
                          <a:sym typeface="Raleway"/>
                        </a:rPr>
                        <a:t>Venus</a:t>
                      </a:r>
                      <a:endParaRPr>
                        <a:solidFill>
                          <a:schemeClr val="dk1"/>
                        </a:solidFill>
                        <a:latin typeface="Raleway"/>
                        <a:ea typeface="Raleway"/>
                        <a:cs typeface="Raleway"/>
                        <a:sym typeface="Raleway"/>
                      </a:endParaRPr>
                    </a:p>
                  </a:txBody>
                  <a:tcPr marT="91425" marB="91425" marR="91425" marL="91425" anchor="ctr">
                    <a:lnL cap="flat" cmpd="sng" w="9525">
                      <a:solidFill>
                        <a:srgbClr val="EEEEE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None/>
                      </a:pPr>
                      <a:r>
                        <a:rPr lang="en">
                          <a:solidFill>
                            <a:schemeClr val="dk1"/>
                          </a:solidFill>
                          <a:latin typeface="Raleway"/>
                          <a:ea typeface="Raleway"/>
                          <a:cs typeface="Raleway"/>
                          <a:sym typeface="Raleway"/>
                        </a:rPr>
                        <a:t>-</a:t>
                      </a:r>
                      <a:endParaRPr>
                        <a:solidFill>
                          <a:schemeClr val="dk1"/>
                        </a:solidFill>
                        <a:latin typeface="Raleway"/>
                        <a:ea typeface="Raleway"/>
                        <a:cs typeface="Raleway"/>
                        <a:sym typeface="Raleway"/>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None/>
                      </a:pPr>
                      <a:r>
                        <a:rPr lang="en">
                          <a:solidFill>
                            <a:schemeClr val="dk1"/>
                          </a:solidFill>
                          <a:latin typeface="Raleway"/>
                          <a:ea typeface="Raleway"/>
                          <a:cs typeface="Raleway"/>
                          <a:sym typeface="Raleway"/>
                        </a:rPr>
                        <a:t>Venus</a:t>
                      </a:r>
                      <a:endParaRPr>
                        <a:solidFill>
                          <a:schemeClr val="dk1"/>
                        </a:solidFill>
                        <a:latin typeface="Raleway"/>
                        <a:ea typeface="Raleway"/>
                        <a:cs typeface="Raleway"/>
                        <a:sym typeface="Raleway"/>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None/>
                      </a:pPr>
                      <a:r>
                        <a:rPr lang="en">
                          <a:solidFill>
                            <a:schemeClr val="dk1"/>
                          </a:solidFill>
                          <a:latin typeface="Raleway"/>
                          <a:ea typeface="Raleway"/>
                          <a:cs typeface="Raleway"/>
                          <a:sym typeface="Raleway"/>
                        </a:rPr>
                        <a:t>Mars</a:t>
                      </a:r>
                      <a:endParaRPr>
                        <a:solidFill>
                          <a:schemeClr val="dk1"/>
                        </a:solidFill>
                        <a:latin typeface="Raleway"/>
                        <a:ea typeface="Raleway"/>
                        <a:cs typeface="Raleway"/>
                        <a:sym typeface="Raleway"/>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None/>
                      </a:pPr>
                      <a:r>
                        <a:rPr lang="en">
                          <a:solidFill>
                            <a:schemeClr val="dk1"/>
                          </a:solidFill>
                          <a:latin typeface="Raleway"/>
                          <a:ea typeface="Raleway"/>
                          <a:cs typeface="Raleway"/>
                          <a:sym typeface="Raleway"/>
                        </a:rPr>
                        <a:t>-</a:t>
                      </a:r>
                      <a:endParaRPr>
                        <a:solidFill>
                          <a:schemeClr val="dk1"/>
                        </a:solidFill>
                        <a:latin typeface="Raleway"/>
                        <a:ea typeface="Raleway"/>
                        <a:cs typeface="Raleway"/>
                        <a:sym typeface="Raleway"/>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None/>
                      </a:pPr>
                      <a:r>
                        <a:rPr lang="en">
                          <a:solidFill>
                            <a:schemeClr val="dk1"/>
                          </a:solidFill>
                          <a:latin typeface="Raleway"/>
                          <a:ea typeface="Raleway"/>
                          <a:cs typeface="Raleway"/>
                          <a:sym typeface="Raleway"/>
                        </a:rPr>
                        <a:t>-</a:t>
                      </a:r>
                      <a:endParaRPr>
                        <a:solidFill>
                          <a:schemeClr val="dk1"/>
                        </a:solidFill>
                        <a:latin typeface="Raleway"/>
                        <a:ea typeface="Raleway"/>
                        <a:cs typeface="Raleway"/>
                        <a:sym typeface="Raleway"/>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None/>
                      </a:pPr>
                      <a:r>
                        <a:rPr lang="en">
                          <a:solidFill>
                            <a:schemeClr val="dk1"/>
                          </a:solidFill>
                          <a:latin typeface="Raleway"/>
                          <a:ea typeface="Raleway"/>
                          <a:cs typeface="Raleway"/>
                          <a:sym typeface="Raleway"/>
                        </a:rPr>
                        <a:t>-</a:t>
                      </a:r>
                      <a:endParaRPr>
                        <a:solidFill>
                          <a:schemeClr val="dk1"/>
                        </a:solidFill>
                        <a:latin typeface="Raleway"/>
                        <a:ea typeface="Raleway"/>
                        <a:cs typeface="Raleway"/>
                        <a:sym typeface="Raleway"/>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accent3"/>
                    </a:solidFill>
                  </a:tcPr>
                </a:tc>
              </a:tr>
              <a:tr h="418025">
                <a:tc>
                  <a:txBody>
                    <a:bodyPr/>
                    <a:lstStyle/>
                    <a:p>
                      <a:pPr indent="0" lvl="0" marL="0" rtl="0" algn="ctr">
                        <a:spcBef>
                          <a:spcPts val="0"/>
                        </a:spcBef>
                        <a:spcAft>
                          <a:spcPts val="0"/>
                        </a:spcAft>
                        <a:buNone/>
                      </a:pPr>
                      <a:r>
                        <a:rPr b="1" lang="en" sz="1200">
                          <a:solidFill>
                            <a:schemeClr val="lt1"/>
                          </a:solidFill>
                          <a:latin typeface="Work Sans"/>
                          <a:ea typeface="Work Sans"/>
                          <a:cs typeface="Work Sans"/>
                          <a:sym typeface="Work Sans"/>
                        </a:rPr>
                        <a:t>10:00 / 11:00</a:t>
                      </a:r>
                      <a:endParaRPr b="1" sz="1200">
                        <a:solidFill>
                          <a:schemeClr val="lt1"/>
                        </a:solidFill>
                        <a:latin typeface="Work Sans"/>
                        <a:ea typeface="Work Sans"/>
                        <a:cs typeface="Work Sans"/>
                        <a:sym typeface="Work Sans"/>
                      </a:endParaRPr>
                    </a:p>
                  </a:txBody>
                  <a:tcPr marT="91425" marB="91425" marR="91425" marL="91425" anchor="ctr">
                    <a:lnL cap="flat" cmpd="sng" w="9525">
                      <a:solidFill>
                        <a:srgbClr val="EEEEEE">
                          <a:alpha val="0"/>
                        </a:srgbClr>
                      </a:solidFill>
                      <a:prstDash val="solid"/>
                      <a:round/>
                      <a:headEnd len="sm" w="sm" type="none"/>
                      <a:tailEnd len="sm" w="sm" type="none"/>
                    </a:lnL>
                    <a:lnR cap="flat" cmpd="sng" w="9525">
                      <a:solidFill>
                        <a:srgbClr val="EEEEEE">
                          <a:alpha val="0"/>
                        </a:srgb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solidFill>
                      <a:schemeClr val="accent2"/>
                    </a:solidFill>
                  </a:tcPr>
                </a:tc>
                <a:tc>
                  <a:txBody>
                    <a:bodyPr/>
                    <a:lstStyle/>
                    <a:p>
                      <a:pPr indent="0" lvl="0" marL="0" rtl="0" algn="ctr">
                        <a:spcBef>
                          <a:spcPts val="0"/>
                        </a:spcBef>
                        <a:spcAft>
                          <a:spcPts val="0"/>
                        </a:spcAft>
                        <a:buNone/>
                      </a:pPr>
                      <a:r>
                        <a:rPr lang="en">
                          <a:solidFill>
                            <a:schemeClr val="dk1"/>
                          </a:solidFill>
                          <a:latin typeface="Raleway"/>
                          <a:ea typeface="Raleway"/>
                          <a:cs typeface="Raleway"/>
                          <a:sym typeface="Raleway"/>
                        </a:rPr>
                        <a:t>-</a:t>
                      </a:r>
                      <a:endParaRPr>
                        <a:solidFill>
                          <a:schemeClr val="dk1"/>
                        </a:solidFill>
                        <a:latin typeface="Raleway"/>
                        <a:ea typeface="Raleway"/>
                        <a:cs typeface="Raleway"/>
                        <a:sym typeface="Raleway"/>
                      </a:endParaRPr>
                    </a:p>
                  </a:txBody>
                  <a:tcPr marT="91425" marB="91425" marR="91425" marL="91425" anchor="ctr">
                    <a:lnL cap="flat" cmpd="sng" w="9525">
                      <a:solidFill>
                        <a:srgbClr val="EEEEE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chemeClr val="dk1"/>
                          </a:solidFill>
                          <a:latin typeface="Raleway"/>
                          <a:ea typeface="Raleway"/>
                          <a:cs typeface="Raleway"/>
                          <a:sym typeface="Raleway"/>
                        </a:rPr>
                        <a:t>Mars</a:t>
                      </a:r>
                      <a:endParaRPr>
                        <a:solidFill>
                          <a:schemeClr val="dk1"/>
                        </a:solidFill>
                        <a:latin typeface="Raleway"/>
                        <a:ea typeface="Raleway"/>
                        <a:cs typeface="Raleway"/>
                        <a:sym typeface="Raleway"/>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chemeClr val="dk1"/>
                          </a:solidFill>
                          <a:latin typeface="Raleway"/>
                          <a:ea typeface="Raleway"/>
                          <a:cs typeface="Raleway"/>
                          <a:sym typeface="Raleway"/>
                        </a:rPr>
                        <a:t>-</a:t>
                      </a:r>
                      <a:endParaRPr>
                        <a:solidFill>
                          <a:schemeClr val="dk1"/>
                        </a:solidFill>
                        <a:latin typeface="Raleway"/>
                        <a:ea typeface="Raleway"/>
                        <a:cs typeface="Raleway"/>
                        <a:sym typeface="Raleway"/>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chemeClr val="dk1"/>
                          </a:solidFill>
                          <a:latin typeface="Raleway"/>
                          <a:ea typeface="Raleway"/>
                          <a:cs typeface="Raleway"/>
                          <a:sym typeface="Raleway"/>
                        </a:rPr>
                        <a:t>-</a:t>
                      </a:r>
                      <a:endParaRPr>
                        <a:solidFill>
                          <a:schemeClr val="dk1"/>
                        </a:solidFill>
                        <a:latin typeface="Raleway"/>
                        <a:ea typeface="Raleway"/>
                        <a:cs typeface="Raleway"/>
                        <a:sym typeface="Raleway"/>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chemeClr val="dk1"/>
                          </a:solidFill>
                          <a:latin typeface="Raleway"/>
                          <a:ea typeface="Raleway"/>
                          <a:cs typeface="Raleway"/>
                          <a:sym typeface="Raleway"/>
                        </a:rPr>
                        <a:t>Saturn</a:t>
                      </a:r>
                      <a:endParaRPr>
                        <a:solidFill>
                          <a:schemeClr val="dk1"/>
                        </a:solidFill>
                        <a:latin typeface="Raleway"/>
                        <a:ea typeface="Raleway"/>
                        <a:cs typeface="Raleway"/>
                        <a:sym typeface="Raleway"/>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chemeClr val="dk1"/>
                          </a:solidFill>
                          <a:latin typeface="Raleway"/>
                          <a:ea typeface="Raleway"/>
                          <a:cs typeface="Raleway"/>
                          <a:sym typeface="Raleway"/>
                        </a:rPr>
                        <a:t>-</a:t>
                      </a:r>
                      <a:endParaRPr>
                        <a:solidFill>
                          <a:schemeClr val="dk1"/>
                        </a:solidFill>
                        <a:latin typeface="Raleway"/>
                        <a:ea typeface="Raleway"/>
                        <a:cs typeface="Raleway"/>
                        <a:sym typeface="Raleway"/>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chemeClr val="dk1"/>
                          </a:solidFill>
                          <a:latin typeface="Raleway"/>
                          <a:ea typeface="Raleway"/>
                          <a:cs typeface="Raleway"/>
                          <a:sym typeface="Raleway"/>
                        </a:rPr>
                        <a:t>-</a:t>
                      </a:r>
                      <a:endParaRPr>
                        <a:solidFill>
                          <a:schemeClr val="dk1"/>
                        </a:solidFill>
                        <a:latin typeface="Raleway"/>
                        <a:ea typeface="Raleway"/>
                        <a:cs typeface="Raleway"/>
                        <a:sym typeface="Raleway"/>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1"/>
                    </a:solidFill>
                  </a:tcPr>
                </a:tc>
              </a:tr>
              <a:tr h="414000">
                <a:tc>
                  <a:txBody>
                    <a:bodyPr/>
                    <a:lstStyle/>
                    <a:p>
                      <a:pPr indent="0" lvl="0" marL="0" rtl="0" algn="ctr">
                        <a:spcBef>
                          <a:spcPts val="0"/>
                        </a:spcBef>
                        <a:spcAft>
                          <a:spcPts val="0"/>
                        </a:spcAft>
                        <a:buNone/>
                      </a:pPr>
                      <a:r>
                        <a:rPr b="1" lang="en" sz="1200">
                          <a:solidFill>
                            <a:schemeClr val="accent3"/>
                          </a:solidFill>
                          <a:latin typeface="Work Sans"/>
                          <a:ea typeface="Work Sans"/>
                          <a:cs typeface="Work Sans"/>
                          <a:sym typeface="Work Sans"/>
                        </a:rPr>
                        <a:t>11:00 / 12:00</a:t>
                      </a:r>
                      <a:endParaRPr b="1" sz="1200">
                        <a:solidFill>
                          <a:schemeClr val="accent3"/>
                        </a:solidFill>
                        <a:latin typeface="Work Sans"/>
                        <a:ea typeface="Work Sans"/>
                        <a:cs typeface="Work Sans"/>
                        <a:sym typeface="Work Sans"/>
                      </a:endParaRPr>
                    </a:p>
                  </a:txBody>
                  <a:tcPr marT="91425" marB="91425" marR="91425" marL="91425" anchor="ctr">
                    <a:lnL cap="flat" cmpd="sng" w="9525">
                      <a:solidFill>
                        <a:srgbClr val="EEEEEE">
                          <a:alpha val="0"/>
                        </a:srgbClr>
                      </a:solidFill>
                      <a:prstDash val="solid"/>
                      <a:round/>
                      <a:headEnd len="sm" w="sm" type="none"/>
                      <a:tailEnd len="sm" w="sm" type="none"/>
                    </a:lnL>
                    <a:lnR cap="flat" cmpd="sng" w="9525">
                      <a:solidFill>
                        <a:srgbClr val="EEEEEE">
                          <a:alpha val="0"/>
                        </a:srgb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solidFill>
                      <a:schemeClr val="accent2"/>
                    </a:solidFill>
                  </a:tcPr>
                </a:tc>
                <a:tc>
                  <a:txBody>
                    <a:bodyPr/>
                    <a:lstStyle/>
                    <a:p>
                      <a:pPr indent="0" lvl="0" marL="0" rtl="0" algn="ctr">
                        <a:spcBef>
                          <a:spcPts val="0"/>
                        </a:spcBef>
                        <a:spcAft>
                          <a:spcPts val="0"/>
                        </a:spcAft>
                        <a:buNone/>
                      </a:pPr>
                      <a:r>
                        <a:rPr lang="en">
                          <a:solidFill>
                            <a:schemeClr val="dk1"/>
                          </a:solidFill>
                          <a:latin typeface="Raleway"/>
                          <a:ea typeface="Raleway"/>
                          <a:cs typeface="Raleway"/>
                          <a:sym typeface="Raleway"/>
                        </a:rPr>
                        <a:t>Saturn</a:t>
                      </a:r>
                      <a:endParaRPr>
                        <a:solidFill>
                          <a:schemeClr val="dk1"/>
                        </a:solidFill>
                        <a:latin typeface="Raleway"/>
                        <a:ea typeface="Raleway"/>
                        <a:cs typeface="Raleway"/>
                        <a:sym typeface="Raleway"/>
                      </a:endParaRPr>
                    </a:p>
                  </a:txBody>
                  <a:tcPr marT="91425" marB="91425" marR="91425" marL="91425" anchor="ctr">
                    <a:lnL cap="flat" cmpd="sng" w="9525">
                      <a:solidFill>
                        <a:srgbClr val="EEEEE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None/>
                      </a:pPr>
                      <a:r>
                        <a:rPr lang="en">
                          <a:solidFill>
                            <a:schemeClr val="dk1"/>
                          </a:solidFill>
                          <a:latin typeface="Raleway"/>
                          <a:ea typeface="Raleway"/>
                          <a:cs typeface="Raleway"/>
                          <a:sym typeface="Raleway"/>
                        </a:rPr>
                        <a:t>-</a:t>
                      </a:r>
                      <a:endParaRPr>
                        <a:solidFill>
                          <a:schemeClr val="dk1"/>
                        </a:solidFill>
                        <a:latin typeface="Raleway"/>
                        <a:ea typeface="Raleway"/>
                        <a:cs typeface="Raleway"/>
                        <a:sym typeface="Raleway"/>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None/>
                      </a:pPr>
                      <a:r>
                        <a:rPr lang="en">
                          <a:solidFill>
                            <a:schemeClr val="dk1"/>
                          </a:solidFill>
                          <a:latin typeface="Raleway"/>
                          <a:ea typeface="Raleway"/>
                          <a:cs typeface="Raleway"/>
                          <a:sym typeface="Raleway"/>
                        </a:rPr>
                        <a:t>-</a:t>
                      </a:r>
                      <a:endParaRPr>
                        <a:solidFill>
                          <a:schemeClr val="dk1"/>
                        </a:solidFill>
                        <a:latin typeface="Raleway"/>
                        <a:ea typeface="Raleway"/>
                        <a:cs typeface="Raleway"/>
                        <a:sym typeface="Raleway"/>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None/>
                      </a:pPr>
                      <a:r>
                        <a:rPr lang="en">
                          <a:solidFill>
                            <a:schemeClr val="dk1"/>
                          </a:solidFill>
                          <a:latin typeface="Raleway"/>
                          <a:ea typeface="Raleway"/>
                          <a:cs typeface="Raleway"/>
                          <a:sym typeface="Raleway"/>
                        </a:rPr>
                        <a:t>Venus</a:t>
                      </a:r>
                      <a:endParaRPr>
                        <a:solidFill>
                          <a:schemeClr val="dk1"/>
                        </a:solidFill>
                        <a:latin typeface="Raleway"/>
                        <a:ea typeface="Raleway"/>
                        <a:cs typeface="Raleway"/>
                        <a:sym typeface="Raleway"/>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None/>
                      </a:pPr>
                      <a:r>
                        <a:rPr lang="en">
                          <a:solidFill>
                            <a:schemeClr val="dk1"/>
                          </a:solidFill>
                          <a:latin typeface="Raleway"/>
                          <a:ea typeface="Raleway"/>
                          <a:cs typeface="Raleway"/>
                          <a:sym typeface="Raleway"/>
                        </a:rPr>
                        <a:t>-</a:t>
                      </a:r>
                      <a:endParaRPr>
                        <a:solidFill>
                          <a:schemeClr val="dk1"/>
                        </a:solidFill>
                        <a:latin typeface="Raleway"/>
                        <a:ea typeface="Raleway"/>
                        <a:cs typeface="Raleway"/>
                        <a:sym typeface="Raleway"/>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None/>
                      </a:pPr>
                      <a:r>
                        <a:rPr lang="en">
                          <a:solidFill>
                            <a:schemeClr val="dk1"/>
                          </a:solidFill>
                          <a:latin typeface="Raleway"/>
                          <a:ea typeface="Raleway"/>
                          <a:cs typeface="Raleway"/>
                          <a:sym typeface="Raleway"/>
                        </a:rPr>
                        <a:t>-</a:t>
                      </a:r>
                      <a:endParaRPr>
                        <a:solidFill>
                          <a:schemeClr val="dk1"/>
                        </a:solidFill>
                        <a:latin typeface="Raleway"/>
                        <a:ea typeface="Raleway"/>
                        <a:cs typeface="Raleway"/>
                        <a:sym typeface="Raleway"/>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None/>
                      </a:pPr>
                      <a:r>
                        <a:rPr lang="en">
                          <a:solidFill>
                            <a:schemeClr val="dk1"/>
                          </a:solidFill>
                          <a:latin typeface="Raleway"/>
                          <a:ea typeface="Raleway"/>
                          <a:cs typeface="Raleway"/>
                          <a:sym typeface="Raleway"/>
                        </a:rPr>
                        <a:t>-</a:t>
                      </a:r>
                      <a:endParaRPr>
                        <a:solidFill>
                          <a:schemeClr val="dk1"/>
                        </a:solidFill>
                        <a:latin typeface="Raleway"/>
                        <a:ea typeface="Raleway"/>
                        <a:cs typeface="Raleway"/>
                        <a:sym typeface="Raleway"/>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accent3"/>
                    </a:solidFill>
                  </a:tcPr>
                </a:tc>
              </a:tr>
              <a:tr h="418025">
                <a:tc>
                  <a:txBody>
                    <a:bodyPr/>
                    <a:lstStyle/>
                    <a:p>
                      <a:pPr indent="0" lvl="0" marL="0" rtl="0" algn="ctr">
                        <a:spcBef>
                          <a:spcPts val="0"/>
                        </a:spcBef>
                        <a:spcAft>
                          <a:spcPts val="0"/>
                        </a:spcAft>
                        <a:buNone/>
                      </a:pPr>
                      <a:r>
                        <a:rPr b="1" lang="en" sz="1200">
                          <a:solidFill>
                            <a:schemeClr val="lt1"/>
                          </a:solidFill>
                          <a:latin typeface="Work Sans"/>
                          <a:ea typeface="Work Sans"/>
                          <a:cs typeface="Work Sans"/>
                          <a:sym typeface="Work Sans"/>
                        </a:rPr>
                        <a:t>12:00 / 13:00</a:t>
                      </a:r>
                      <a:endParaRPr b="1" sz="1200">
                        <a:solidFill>
                          <a:schemeClr val="lt1"/>
                        </a:solidFill>
                        <a:latin typeface="Work Sans"/>
                        <a:ea typeface="Work Sans"/>
                        <a:cs typeface="Work Sans"/>
                        <a:sym typeface="Work Sans"/>
                      </a:endParaRPr>
                    </a:p>
                  </a:txBody>
                  <a:tcPr marT="91425" marB="91425" marR="91425" marL="91425" anchor="ctr">
                    <a:lnL cap="flat" cmpd="sng" w="9525">
                      <a:solidFill>
                        <a:srgbClr val="EEEEEE">
                          <a:alpha val="0"/>
                        </a:srgbClr>
                      </a:solidFill>
                      <a:prstDash val="solid"/>
                      <a:round/>
                      <a:headEnd len="sm" w="sm" type="none"/>
                      <a:tailEnd len="sm" w="sm" type="none"/>
                    </a:lnL>
                    <a:lnR cap="flat" cmpd="sng" w="9525">
                      <a:solidFill>
                        <a:srgbClr val="EEEEEE">
                          <a:alpha val="0"/>
                        </a:srgb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solidFill>
                      <a:schemeClr val="accent2"/>
                    </a:solidFill>
                  </a:tcPr>
                </a:tc>
                <a:tc>
                  <a:txBody>
                    <a:bodyPr/>
                    <a:lstStyle/>
                    <a:p>
                      <a:pPr indent="0" lvl="0" marL="0" rtl="0" algn="ctr">
                        <a:spcBef>
                          <a:spcPts val="0"/>
                        </a:spcBef>
                        <a:spcAft>
                          <a:spcPts val="0"/>
                        </a:spcAft>
                        <a:buNone/>
                      </a:pPr>
                      <a:r>
                        <a:rPr lang="en">
                          <a:solidFill>
                            <a:schemeClr val="dk1"/>
                          </a:solidFill>
                          <a:latin typeface="Raleway"/>
                          <a:ea typeface="Raleway"/>
                          <a:cs typeface="Raleway"/>
                          <a:sym typeface="Raleway"/>
                        </a:rPr>
                        <a:t>-</a:t>
                      </a:r>
                      <a:endParaRPr>
                        <a:solidFill>
                          <a:schemeClr val="dk1"/>
                        </a:solidFill>
                        <a:latin typeface="Raleway"/>
                        <a:ea typeface="Raleway"/>
                        <a:cs typeface="Raleway"/>
                        <a:sym typeface="Raleway"/>
                      </a:endParaRPr>
                    </a:p>
                  </a:txBody>
                  <a:tcPr marT="91425" marB="91425" marR="91425" marL="91425" anchor="ctr">
                    <a:lnL cap="flat" cmpd="sng" w="9525">
                      <a:solidFill>
                        <a:srgbClr val="EEEEE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chemeClr val="dk1"/>
                          </a:solidFill>
                          <a:latin typeface="Raleway"/>
                          <a:ea typeface="Raleway"/>
                          <a:cs typeface="Raleway"/>
                          <a:sym typeface="Raleway"/>
                        </a:rPr>
                        <a:t>Venus</a:t>
                      </a:r>
                      <a:endParaRPr>
                        <a:solidFill>
                          <a:schemeClr val="dk1"/>
                        </a:solidFill>
                        <a:latin typeface="Raleway"/>
                        <a:ea typeface="Raleway"/>
                        <a:cs typeface="Raleway"/>
                        <a:sym typeface="Raleway"/>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chemeClr val="dk1"/>
                          </a:solidFill>
                          <a:latin typeface="Raleway"/>
                          <a:ea typeface="Raleway"/>
                          <a:cs typeface="Raleway"/>
                          <a:sym typeface="Raleway"/>
                        </a:rPr>
                        <a:t>Mars</a:t>
                      </a:r>
                      <a:endParaRPr>
                        <a:solidFill>
                          <a:schemeClr val="dk1"/>
                        </a:solidFill>
                        <a:latin typeface="Raleway"/>
                        <a:ea typeface="Raleway"/>
                        <a:cs typeface="Raleway"/>
                        <a:sym typeface="Raleway"/>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chemeClr val="dk1"/>
                          </a:solidFill>
                          <a:latin typeface="Raleway"/>
                          <a:ea typeface="Raleway"/>
                          <a:cs typeface="Raleway"/>
                          <a:sym typeface="Raleway"/>
                        </a:rPr>
                        <a:t>Saturn</a:t>
                      </a:r>
                      <a:endParaRPr>
                        <a:solidFill>
                          <a:schemeClr val="dk1"/>
                        </a:solidFill>
                        <a:latin typeface="Raleway"/>
                        <a:ea typeface="Raleway"/>
                        <a:cs typeface="Raleway"/>
                        <a:sym typeface="Raleway"/>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chemeClr val="dk1"/>
                          </a:solidFill>
                          <a:latin typeface="Raleway"/>
                          <a:ea typeface="Raleway"/>
                          <a:cs typeface="Raleway"/>
                          <a:sym typeface="Raleway"/>
                        </a:rPr>
                        <a:t>-</a:t>
                      </a:r>
                      <a:endParaRPr>
                        <a:solidFill>
                          <a:schemeClr val="dk1"/>
                        </a:solidFill>
                        <a:latin typeface="Raleway"/>
                        <a:ea typeface="Raleway"/>
                        <a:cs typeface="Raleway"/>
                        <a:sym typeface="Raleway"/>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chemeClr val="dk1"/>
                          </a:solidFill>
                          <a:latin typeface="Raleway"/>
                          <a:ea typeface="Raleway"/>
                          <a:cs typeface="Raleway"/>
                          <a:sym typeface="Raleway"/>
                        </a:rPr>
                        <a:t>-</a:t>
                      </a:r>
                      <a:endParaRPr>
                        <a:solidFill>
                          <a:schemeClr val="dk1"/>
                        </a:solidFill>
                        <a:latin typeface="Raleway"/>
                        <a:ea typeface="Raleway"/>
                        <a:cs typeface="Raleway"/>
                        <a:sym typeface="Raleway"/>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chemeClr val="dk1"/>
                          </a:solidFill>
                          <a:latin typeface="Raleway"/>
                          <a:ea typeface="Raleway"/>
                          <a:cs typeface="Raleway"/>
                          <a:sym typeface="Raleway"/>
                        </a:rPr>
                        <a:t>Moon</a:t>
                      </a:r>
                      <a:endParaRPr>
                        <a:solidFill>
                          <a:schemeClr val="dk1"/>
                        </a:solidFill>
                        <a:latin typeface="Raleway"/>
                        <a:ea typeface="Raleway"/>
                        <a:cs typeface="Raleway"/>
                        <a:sym typeface="Raleway"/>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1"/>
                    </a:solidFill>
                  </a:tcPr>
                </a:tc>
              </a:tr>
              <a:tr h="418025">
                <a:tc>
                  <a:txBody>
                    <a:bodyPr/>
                    <a:lstStyle/>
                    <a:p>
                      <a:pPr indent="0" lvl="0" marL="0" rtl="0" algn="ctr">
                        <a:spcBef>
                          <a:spcPts val="0"/>
                        </a:spcBef>
                        <a:spcAft>
                          <a:spcPts val="0"/>
                        </a:spcAft>
                        <a:buNone/>
                      </a:pPr>
                      <a:r>
                        <a:rPr b="1" lang="en" sz="1200">
                          <a:solidFill>
                            <a:schemeClr val="accent3"/>
                          </a:solidFill>
                          <a:latin typeface="Work Sans"/>
                          <a:ea typeface="Work Sans"/>
                          <a:cs typeface="Work Sans"/>
                          <a:sym typeface="Work Sans"/>
                        </a:rPr>
                        <a:t>13:00 / 14:00</a:t>
                      </a:r>
                      <a:endParaRPr b="1" sz="1200">
                        <a:solidFill>
                          <a:schemeClr val="accent3"/>
                        </a:solidFill>
                        <a:latin typeface="Work Sans"/>
                        <a:ea typeface="Work Sans"/>
                        <a:cs typeface="Work Sans"/>
                        <a:sym typeface="Work Sans"/>
                      </a:endParaRPr>
                    </a:p>
                  </a:txBody>
                  <a:tcPr marT="91425" marB="91425" marR="91425" marL="91425" anchor="ctr">
                    <a:lnL cap="flat" cmpd="sng" w="9525">
                      <a:solidFill>
                        <a:srgbClr val="EEEEEE">
                          <a:alpha val="0"/>
                        </a:srgbClr>
                      </a:solidFill>
                      <a:prstDash val="solid"/>
                      <a:round/>
                      <a:headEnd len="sm" w="sm" type="none"/>
                      <a:tailEnd len="sm" w="sm" type="none"/>
                    </a:lnL>
                    <a:lnR cap="flat" cmpd="sng" w="9525">
                      <a:solidFill>
                        <a:srgbClr val="EEEEEE">
                          <a:alpha val="0"/>
                        </a:srgb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rgbClr val="EEEEEE">
                          <a:alpha val="0"/>
                        </a:srgbClr>
                      </a:solidFill>
                      <a:prstDash val="solid"/>
                      <a:round/>
                      <a:headEnd len="sm" w="sm" type="none"/>
                      <a:tailEnd len="sm" w="sm" type="none"/>
                    </a:lnB>
                    <a:solidFill>
                      <a:schemeClr val="accent2"/>
                    </a:solidFill>
                  </a:tcPr>
                </a:tc>
                <a:tc>
                  <a:txBody>
                    <a:bodyPr/>
                    <a:lstStyle/>
                    <a:p>
                      <a:pPr indent="0" lvl="0" marL="0" rtl="0" algn="ctr">
                        <a:spcBef>
                          <a:spcPts val="0"/>
                        </a:spcBef>
                        <a:spcAft>
                          <a:spcPts val="0"/>
                        </a:spcAft>
                        <a:buNone/>
                      </a:pPr>
                      <a:r>
                        <a:rPr lang="en">
                          <a:solidFill>
                            <a:schemeClr val="dk1"/>
                          </a:solidFill>
                          <a:latin typeface="Raleway"/>
                          <a:ea typeface="Raleway"/>
                          <a:cs typeface="Raleway"/>
                          <a:sym typeface="Raleway"/>
                        </a:rPr>
                        <a:t>Venus</a:t>
                      </a:r>
                      <a:endParaRPr>
                        <a:solidFill>
                          <a:schemeClr val="dk1"/>
                        </a:solidFill>
                        <a:latin typeface="Raleway"/>
                        <a:ea typeface="Raleway"/>
                        <a:cs typeface="Raleway"/>
                        <a:sym typeface="Raleway"/>
                      </a:endParaRPr>
                    </a:p>
                  </a:txBody>
                  <a:tcPr marT="91425" marB="91425" marR="91425" marL="91425" anchor="ctr">
                    <a:lnL cap="flat" cmpd="sng" w="9525">
                      <a:solidFill>
                        <a:srgbClr val="EEEEE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None/>
                      </a:pPr>
                      <a:r>
                        <a:rPr lang="en">
                          <a:solidFill>
                            <a:schemeClr val="dk1"/>
                          </a:solidFill>
                          <a:latin typeface="Raleway"/>
                          <a:ea typeface="Raleway"/>
                          <a:cs typeface="Raleway"/>
                          <a:sym typeface="Raleway"/>
                        </a:rPr>
                        <a:t>-</a:t>
                      </a:r>
                      <a:endParaRPr>
                        <a:solidFill>
                          <a:schemeClr val="dk1"/>
                        </a:solidFill>
                        <a:latin typeface="Raleway"/>
                        <a:ea typeface="Raleway"/>
                        <a:cs typeface="Raleway"/>
                        <a:sym typeface="Raleway"/>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None/>
                      </a:pPr>
                      <a:r>
                        <a:rPr lang="en">
                          <a:solidFill>
                            <a:schemeClr val="dk1"/>
                          </a:solidFill>
                          <a:latin typeface="Raleway"/>
                          <a:ea typeface="Raleway"/>
                          <a:cs typeface="Raleway"/>
                          <a:sym typeface="Raleway"/>
                        </a:rPr>
                        <a:t>Saturn</a:t>
                      </a:r>
                      <a:endParaRPr>
                        <a:solidFill>
                          <a:schemeClr val="dk1"/>
                        </a:solidFill>
                        <a:latin typeface="Raleway"/>
                        <a:ea typeface="Raleway"/>
                        <a:cs typeface="Raleway"/>
                        <a:sym typeface="Raleway"/>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None/>
                      </a:pPr>
                      <a:r>
                        <a:rPr lang="en">
                          <a:solidFill>
                            <a:schemeClr val="dk1"/>
                          </a:solidFill>
                          <a:latin typeface="Raleway"/>
                          <a:ea typeface="Raleway"/>
                          <a:cs typeface="Raleway"/>
                          <a:sym typeface="Raleway"/>
                        </a:rPr>
                        <a:t>-</a:t>
                      </a:r>
                      <a:endParaRPr>
                        <a:solidFill>
                          <a:schemeClr val="dk1"/>
                        </a:solidFill>
                        <a:latin typeface="Raleway"/>
                        <a:ea typeface="Raleway"/>
                        <a:cs typeface="Raleway"/>
                        <a:sym typeface="Raleway"/>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None/>
                      </a:pPr>
                      <a:r>
                        <a:rPr lang="en">
                          <a:solidFill>
                            <a:schemeClr val="dk1"/>
                          </a:solidFill>
                          <a:latin typeface="Raleway"/>
                          <a:ea typeface="Raleway"/>
                          <a:cs typeface="Raleway"/>
                          <a:sym typeface="Raleway"/>
                        </a:rPr>
                        <a:t>Mars</a:t>
                      </a:r>
                      <a:endParaRPr>
                        <a:solidFill>
                          <a:schemeClr val="dk1"/>
                        </a:solidFill>
                        <a:latin typeface="Raleway"/>
                        <a:ea typeface="Raleway"/>
                        <a:cs typeface="Raleway"/>
                        <a:sym typeface="Raleway"/>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None/>
                      </a:pPr>
                      <a:r>
                        <a:rPr lang="en">
                          <a:solidFill>
                            <a:schemeClr val="dk1"/>
                          </a:solidFill>
                          <a:latin typeface="Raleway"/>
                          <a:ea typeface="Raleway"/>
                          <a:cs typeface="Raleway"/>
                          <a:sym typeface="Raleway"/>
                        </a:rPr>
                        <a:t>Earth</a:t>
                      </a:r>
                      <a:endParaRPr>
                        <a:solidFill>
                          <a:schemeClr val="dk1"/>
                        </a:solidFill>
                        <a:latin typeface="Raleway"/>
                        <a:ea typeface="Raleway"/>
                        <a:cs typeface="Raleway"/>
                        <a:sym typeface="Raleway"/>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None/>
                      </a:pPr>
                      <a:r>
                        <a:rPr lang="en">
                          <a:solidFill>
                            <a:schemeClr val="dk1"/>
                          </a:solidFill>
                          <a:latin typeface="Raleway"/>
                          <a:ea typeface="Raleway"/>
                          <a:cs typeface="Raleway"/>
                          <a:sym typeface="Raleway"/>
                        </a:rPr>
                        <a:t>-</a:t>
                      </a:r>
                      <a:endParaRPr>
                        <a:solidFill>
                          <a:schemeClr val="dk1"/>
                        </a:solidFill>
                        <a:latin typeface="Raleway"/>
                        <a:ea typeface="Raleway"/>
                        <a:cs typeface="Raleway"/>
                        <a:sym typeface="Raleway"/>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accent3"/>
                    </a:solidFill>
                  </a:tcPr>
                </a:tc>
              </a:tr>
            </a:tbl>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0" name="Shape 2630"/>
        <p:cNvGrpSpPr/>
        <p:nvPr/>
      </p:nvGrpSpPr>
      <p:grpSpPr>
        <a:xfrm>
          <a:off x="0" y="0"/>
          <a:ext cx="0" cy="0"/>
          <a:chOff x="0" y="0"/>
          <a:chExt cx="0" cy="0"/>
        </a:xfrm>
      </p:grpSpPr>
      <p:sp>
        <p:nvSpPr>
          <p:cNvPr id="2631" name="Google Shape;2631;p68"/>
          <p:cNvSpPr txBox="1"/>
          <p:nvPr>
            <p:ph type="title"/>
          </p:nvPr>
        </p:nvSpPr>
        <p:spPr>
          <a:xfrm>
            <a:off x="720000" y="540000"/>
            <a:ext cx="3994800" cy="661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Take Notes!</a:t>
            </a:r>
            <a:endParaRPr/>
          </a:p>
        </p:txBody>
      </p:sp>
      <p:sp>
        <p:nvSpPr>
          <p:cNvPr id="2632" name="Google Shape;2632;p68"/>
          <p:cNvSpPr/>
          <p:nvPr/>
        </p:nvSpPr>
        <p:spPr>
          <a:xfrm>
            <a:off x="719988" y="2671925"/>
            <a:ext cx="1746000" cy="12288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3" name="Google Shape;2633;p68"/>
          <p:cNvSpPr/>
          <p:nvPr/>
        </p:nvSpPr>
        <p:spPr>
          <a:xfrm>
            <a:off x="2632188" y="2671925"/>
            <a:ext cx="1746000" cy="1228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4" name="Google Shape;2634;p68"/>
          <p:cNvSpPr/>
          <p:nvPr/>
        </p:nvSpPr>
        <p:spPr>
          <a:xfrm>
            <a:off x="4537163" y="2671925"/>
            <a:ext cx="1746000" cy="12288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5" name="Google Shape;2635;p68"/>
          <p:cNvSpPr/>
          <p:nvPr/>
        </p:nvSpPr>
        <p:spPr>
          <a:xfrm>
            <a:off x="4537163" y="1900400"/>
            <a:ext cx="1746000" cy="695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6" name="Google Shape;2636;p68"/>
          <p:cNvSpPr/>
          <p:nvPr/>
        </p:nvSpPr>
        <p:spPr>
          <a:xfrm>
            <a:off x="2632150" y="1900400"/>
            <a:ext cx="1746000" cy="695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7" name="Google Shape;2637;p68"/>
          <p:cNvSpPr/>
          <p:nvPr/>
        </p:nvSpPr>
        <p:spPr>
          <a:xfrm>
            <a:off x="719988" y="1900400"/>
            <a:ext cx="1746000" cy="6954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8" name="Google Shape;2638;p68"/>
          <p:cNvSpPr txBox="1"/>
          <p:nvPr/>
        </p:nvSpPr>
        <p:spPr>
          <a:xfrm>
            <a:off x="2706713" y="2118425"/>
            <a:ext cx="1589700" cy="475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1600"/>
              </a:spcAft>
              <a:buNone/>
            </a:pPr>
            <a:r>
              <a:rPr b="1" lang="en" sz="1800">
                <a:solidFill>
                  <a:schemeClr val="lt1"/>
                </a:solidFill>
                <a:latin typeface="Work Sans"/>
                <a:ea typeface="Work Sans"/>
                <a:cs typeface="Work Sans"/>
                <a:sym typeface="Work Sans"/>
              </a:rPr>
              <a:t>To Do</a:t>
            </a:r>
            <a:endParaRPr b="1" sz="1800">
              <a:solidFill>
                <a:schemeClr val="lt1"/>
              </a:solidFill>
              <a:latin typeface="Work Sans"/>
              <a:ea typeface="Work Sans"/>
              <a:cs typeface="Work Sans"/>
              <a:sym typeface="Work Sans"/>
            </a:endParaRPr>
          </a:p>
        </p:txBody>
      </p:sp>
      <p:sp>
        <p:nvSpPr>
          <p:cNvPr id="2639" name="Google Shape;2639;p68"/>
          <p:cNvSpPr txBox="1"/>
          <p:nvPr/>
        </p:nvSpPr>
        <p:spPr>
          <a:xfrm>
            <a:off x="801713" y="2118425"/>
            <a:ext cx="1589700" cy="475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1600"/>
              </a:spcAft>
              <a:buNone/>
            </a:pPr>
            <a:r>
              <a:rPr b="1" lang="en" sz="1800">
                <a:solidFill>
                  <a:schemeClr val="accent1"/>
                </a:solidFill>
                <a:latin typeface="Work Sans"/>
                <a:ea typeface="Work Sans"/>
                <a:cs typeface="Work Sans"/>
                <a:sym typeface="Work Sans"/>
              </a:rPr>
              <a:t>I</a:t>
            </a:r>
            <a:r>
              <a:rPr b="1" lang="en" sz="1800">
                <a:solidFill>
                  <a:schemeClr val="accent1"/>
                </a:solidFill>
                <a:latin typeface="Work Sans"/>
                <a:ea typeface="Work Sans"/>
                <a:cs typeface="Work Sans"/>
                <a:sym typeface="Work Sans"/>
              </a:rPr>
              <a:t>mportant</a:t>
            </a:r>
            <a:endParaRPr b="1" sz="1800">
              <a:solidFill>
                <a:schemeClr val="accent1"/>
              </a:solidFill>
              <a:latin typeface="Work Sans"/>
              <a:ea typeface="Work Sans"/>
              <a:cs typeface="Work Sans"/>
              <a:sym typeface="Work Sans"/>
            </a:endParaRPr>
          </a:p>
        </p:txBody>
      </p:sp>
      <p:sp>
        <p:nvSpPr>
          <p:cNvPr id="2640" name="Google Shape;2640;p68"/>
          <p:cNvSpPr txBox="1"/>
          <p:nvPr/>
        </p:nvSpPr>
        <p:spPr>
          <a:xfrm>
            <a:off x="801725" y="2930350"/>
            <a:ext cx="1589700" cy="740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a:solidFill>
                  <a:schemeClr val="accent1"/>
                </a:solidFill>
                <a:latin typeface="Raleway"/>
                <a:ea typeface="Raleway"/>
                <a:cs typeface="Raleway"/>
                <a:sym typeface="Raleway"/>
              </a:rPr>
              <a:t>Write here your important notes</a:t>
            </a:r>
            <a:endParaRPr>
              <a:solidFill>
                <a:schemeClr val="accent1"/>
              </a:solidFill>
              <a:latin typeface="Raleway"/>
              <a:ea typeface="Raleway"/>
              <a:cs typeface="Raleway"/>
              <a:sym typeface="Raleway"/>
            </a:endParaRPr>
          </a:p>
        </p:txBody>
      </p:sp>
      <p:sp>
        <p:nvSpPr>
          <p:cNvPr id="2641" name="Google Shape;2641;p68"/>
          <p:cNvSpPr txBox="1"/>
          <p:nvPr/>
        </p:nvSpPr>
        <p:spPr>
          <a:xfrm>
            <a:off x="2706734" y="2930350"/>
            <a:ext cx="1589700" cy="740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a:solidFill>
                  <a:schemeClr val="lt1"/>
                </a:solidFill>
                <a:latin typeface="Raleway"/>
                <a:ea typeface="Raleway"/>
                <a:cs typeface="Raleway"/>
                <a:sym typeface="Raleway"/>
              </a:rPr>
              <a:t>Write here your important notes</a:t>
            </a:r>
            <a:endParaRPr>
              <a:solidFill>
                <a:schemeClr val="lt1"/>
              </a:solidFill>
              <a:latin typeface="Raleway"/>
              <a:ea typeface="Raleway"/>
              <a:cs typeface="Raleway"/>
              <a:sym typeface="Raleway"/>
            </a:endParaRPr>
          </a:p>
        </p:txBody>
      </p:sp>
      <p:sp>
        <p:nvSpPr>
          <p:cNvPr id="2642" name="Google Shape;2642;p68"/>
          <p:cNvSpPr txBox="1"/>
          <p:nvPr/>
        </p:nvSpPr>
        <p:spPr>
          <a:xfrm>
            <a:off x="4611713" y="2118425"/>
            <a:ext cx="1589700" cy="475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1600"/>
              </a:spcAft>
              <a:buNone/>
            </a:pPr>
            <a:r>
              <a:rPr b="1" lang="en" sz="1800">
                <a:solidFill>
                  <a:schemeClr val="lt1"/>
                </a:solidFill>
                <a:latin typeface="Work Sans"/>
                <a:ea typeface="Work Sans"/>
                <a:cs typeface="Work Sans"/>
                <a:sym typeface="Work Sans"/>
              </a:rPr>
              <a:t>Remember</a:t>
            </a:r>
            <a:endParaRPr b="1" sz="1800">
              <a:solidFill>
                <a:schemeClr val="lt1"/>
              </a:solidFill>
              <a:latin typeface="Work Sans"/>
              <a:ea typeface="Work Sans"/>
              <a:cs typeface="Work Sans"/>
              <a:sym typeface="Work Sans"/>
            </a:endParaRPr>
          </a:p>
        </p:txBody>
      </p:sp>
      <p:sp>
        <p:nvSpPr>
          <p:cNvPr id="2643" name="Google Shape;2643;p68"/>
          <p:cNvSpPr txBox="1"/>
          <p:nvPr/>
        </p:nvSpPr>
        <p:spPr>
          <a:xfrm>
            <a:off x="4611742" y="2930350"/>
            <a:ext cx="1589700" cy="740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a:solidFill>
                  <a:schemeClr val="lt1"/>
                </a:solidFill>
                <a:latin typeface="Raleway"/>
                <a:ea typeface="Raleway"/>
                <a:cs typeface="Raleway"/>
                <a:sym typeface="Raleway"/>
              </a:rPr>
              <a:t>Write here your important notes</a:t>
            </a:r>
            <a:endParaRPr>
              <a:solidFill>
                <a:schemeClr val="lt1"/>
              </a:solidFill>
              <a:latin typeface="Raleway"/>
              <a:ea typeface="Raleway"/>
              <a:cs typeface="Raleway"/>
              <a:sym typeface="Raleway"/>
            </a:endParaRPr>
          </a:p>
        </p:txBody>
      </p:sp>
      <p:grpSp>
        <p:nvGrpSpPr>
          <p:cNvPr id="2644" name="Google Shape;2644;p68"/>
          <p:cNvGrpSpPr/>
          <p:nvPr/>
        </p:nvGrpSpPr>
        <p:grpSpPr>
          <a:xfrm>
            <a:off x="6164100" y="950925"/>
            <a:ext cx="2927209" cy="4163050"/>
            <a:chOff x="6164100" y="950925"/>
            <a:chExt cx="2927209" cy="4163050"/>
          </a:xfrm>
        </p:grpSpPr>
        <p:sp>
          <p:nvSpPr>
            <p:cNvPr id="2645" name="Google Shape;2645;p68"/>
            <p:cNvSpPr/>
            <p:nvPr/>
          </p:nvSpPr>
          <p:spPr>
            <a:xfrm>
              <a:off x="7427025" y="955475"/>
              <a:ext cx="1226500" cy="1097300"/>
            </a:xfrm>
            <a:custGeom>
              <a:rect b="b" l="l" r="r" t="t"/>
              <a:pathLst>
                <a:path extrusionOk="0" h="43892" w="49060">
                  <a:moveTo>
                    <a:pt x="1" y="0"/>
                  </a:moveTo>
                  <a:lnTo>
                    <a:pt x="1" y="43892"/>
                  </a:lnTo>
                  <a:lnTo>
                    <a:pt x="49059" y="43892"/>
                  </a:lnTo>
                  <a:lnTo>
                    <a:pt x="4905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6" name="Google Shape;2646;p68"/>
            <p:cNvSpPr/>
            <p:nvPr/>
          </p:nvSpPr>
          <p:spPr>
            <a:xfrm>
              <a:off x="7425500" y="950925"/>
              <a:ext cx="1232575" cy="1103375"/>
            </a:xfrm>
            <a:custGeom>
              <a:rect b="b" l="l" r="r" t="t"/>
              <a:pathLst>
                <a:path extrusionOk="0" h="44135" w="49303">
                  <a:moveTo>
                    <a:pt x="1" y="0"/>
                  </a:moveTo>
                  <a:lnTo>
                    <a:pt x="1" y="122"/>
                  </a:lnTo>
                  <a:lnTo>
                    <a:pt x="1" y="44013"/>
                  </a:lnTo>
                  <a:lnTo>
                    <a:pt x="1" y="44134"/>
                  </a:lnTo>
                  <a:lnTo>
                    <a:pt x="122" y="44134"/>
                  </a:lnTo>
                  <a:lnTo>
                    <a:pt x="35685" y="44074"/>
                  </a:lnTo>
                  <a:lnTo>
                    <a:pt x="45655" y="44043"/>
                  </a:lnTo>
                  <a:lnTo>
                    <a:pt x="45625" y="44043"/>
                  </a:lnTo>
                  <a:lnTo>
                    <a:pt x="35594" y="44013"/>
                  </a:lnTo>
                  <a:lnTo>
                    <a:pt x="244" y="43952"/>
                  </a:lnTo>
                  <a:lnTo>
                    <a:pt x="244" y="43952"/>
                  </a:lnTo>
                  <a:lnTo>
                    <a:pt x="244" y="304"/>
                  </a:lnTo>
                  <a:lnTo>
                    <a:pt x="244" y="304"/>
                  </a:lnTo>
                  <a:lnTo>
                    <a:pt x="49060" y="274"/>
                  </a:lnTo>
                  <a:lnTo>
                    <a:pt x="49060" y="274"/>
                  </a:lnTo>
                  <a:cubicBezTo>
                    <a:pt x="49090" y="13425"/>
                    <a:pt x="49120" y="24334"/>
                    <a:pt x="49120" y="32007"/>
                  </a:cubicBezTo>
                  <a:cubicBezTo>
                    <a:pt x="49151" y="35836"/>
                    <a:pt x="49151" y="38846"/>
                    <a:pt x="49151" y="40912"/>
                  </a:cubicBezTo>
                  <a:lnTo>
                    <a:pt x="49151" y="43253"/>
                  </a:lnTo>
                  <a:lnTo>
                    <a:pt x="49151" y="44074"/>
                  </a:lnTo>
                  <a:cubicBezTo>
                    <a:pt x="49151" y="44074"/>
                    <a:pt x="49242" y="43800"/>
                    <a:pt x="49242" y="43283"/>
                  </a:cubicBezTo>
                  <a:lnTo>
                    <a:pt x="49242" y="40943"/>
                  </a:lnTo>
                  <a:cubicBezTo>
                    <a:pt x="49242" y="38906"/>
                    <a:pt x="49272" y="35897"/>
                    <a:pt x="49272" y="32067"/>
                  </a:cubicBezTo>
                  <a:cubicBezTo>
                    <a:pt x="49272" y="24377"/>
                    <a:pt x="49303" y="13374"/>
                    <a:pt x="49303" y="182"/>
                  </a:cubicBezTo>
                  <a:lnTo>
                    <a:pt x="49303" y="0"/>
                  </a:ln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7" name="Google Shape;2647;p68"/>
            <p:cNvSpPr/>
            <p:nvPr/>
          </p:nvSpPr>
          <p:spPr>
            <a:xfrm>
              <a:off x="7609400" y="1146975"/>
              <a:ext cx="288025" cy="6850"/>
            </a:xfrm>
            <a:custGeom>
              <a:rect b="b" l="l" r="r" t="t"/>
              <a:pathLst>
                <a:path extrusionOk="0" h="274" w="11521">
                  <a:moveTo>
                    <a:pt x="5745" y="0"/>
                  </a:moveTo>
                  <a:cubicBezTo>
                    <a:pt x="2584" y="0"/>
                    <a:pt x="1" y="61"/>
                    <a:pt x="1" y="122"/>
                  </a:cubicBezTo>
                  <a:cubicBezTo>
                    <a:pt x="1" y="213"/>
                    <a:pt x="2584" y="274"/>
                    <a:pt x="5745" y="274"/>
                  </a:cubicBezTo>
                  <a:cubicBezTo>
                    <a:pt x="8937" y="274"/>
                    <a:pt x="11521" y="213"/>
                    <a:pt x="11521" y="122"/>
                  </a:cubicBezTo>
                  <a:cubicBezTo>
                    <a:pt x="11521" y="61"/>
                    <a:pt x="8937" y="0"/>
                    <a:pt x="574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8" name="Google Shape;2648;p68"/>
            <p:cNvSpPr/>
            <p:nvPr/>
          </p:nvSpPr>
          <p:spPr>
            <a:xfrm>
              <a:off x="7624600" y="1229025"/>
              <a:ext cx="792600" cy="6875"/>
            </a:xfrm>
            <a:custGeom>
              <a:rect b="b" l="l" r="r" t="t"/>
              <a:pathLst>
                <a:path extrusionOk="0" h="275" w="31704">
                  <a:moveTo>
                    <a:pt x="15837" y="1"/>
                  </a:moveTo>
                  <a:cubicBezTo>
                    <a:pt x="7083" y="1"/>
                    <a:pt x="1" y="62"/>
                    <a:pt x="1" y="153"/>
                  </a:cubicBezTo>
                  <a:cubicBezTo>
                    <a:pt x="1" y="214"/>
                    <a:pt x="7113" y="274"/>
                    <a:pt x="15867" y="274"/>
                  </a:cubicBezTo>
                  <a:cubicBezTo>
                    <a:pt x="24621" y="274"/>
                    <a:pt x="31703" y="214"/>
                    <a:pt x="31703" y="153"/>
                  </a:cubicBezTo>
                  <a:cubicBezTo>
                    <a:pt x="31703" y="62"/>
                    <a:pt x="24591" y="1"/>
                    <a:pt x="1583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9" name="Google Shape;2649;p68"/>
            <p:cNvSpPr/>
            <p:nvPr/>
          </p:nvSpPr>
          <p:spPr>
            <a:xfrm>
              <a:off x="7610925" y="1371900"/>
              <a:ext cx="51700" cy="51700"/>
            </a:xfrm>
            <a:custGeom>
              <a:rect b="b" l="l" r="r" t="t"/>
              <a:pathLst>
                <a:path extrusionOk="0" h="2068" w="2068">
                  <a:moveTo>
                    <a:pt x="0" y="0"/>
                  </a:moveTo>
                  <a:lnTo>
                    <a:pt x="0" y="2067"/>
                  </a:lnTo>
                  <a:lnTo>
                    <a:pt x="2067" y="2067"/>
                  </a:lnTo>
                  <a:lnTo>
                    <a:pt x="20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0" name="Google Shape;2650;p68"/>
            <p:cNvSpPr/>
            <p:nvPr/>
          </p:nvSpPr>
          <p:spPr>
            <a:xfrm>
              <a:off x="7738575" y="1371900"/>
              <a:ext cx="51700" cy="51700"/>
            </a:xfrm>
            <a:custGeom>
              <a:rect b="b" l="l" r="r" t="t"/>
              <a:pathLst>
                <a:path extrusionOk="0" h="2068" w="2068">
                  <a:moveTo>
                    <a:pt x="1" y="0"/>
                  </a:moveTo>
                  <a:lnTo>
                    <a:pt x="1" y="2067"/>
                  </a:lnTo>
                  <a:lnTo>
                    <a:pt x="2068" y="2067"/>
                  </a:lnTo>
                  <a:lnTo>
                    <a:pt x="20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1" name="Google Shape;2651;p68"/>
            <p:cNvSpPr/>
            <p:nvPr/>
          </p:nvSpPr>
          <p:spPr>
            <a:xfrm>
              <a:off x="7867775" y="1369600"/>
              <a:ext cx="51700" cy="51700"/>
            </a:xfrm>
            <a:custGeom>
              <a:rect b="b" l="l" r="r" t="t"/>
              <a:pathLst>
                <a:path extrusionOk="0" h="2068" w="2068">
                  <a:moveTo>
                    <a:pt x="0" y="1"/>
                  </a:moveTo>
                  <a:lnTo>
                    <a:pt x="0" y="2068"/>
                  </a:lnTo>
                  <a:lnTo>
                    <a:pt x="2067" y="2068"/>
                  </a:lnTo>
                  <a:lnTo>
                    <a:pt x="206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2" name="Google Shape;2652;p68"/>
            <p:cNvSpPr/>
            <p:nvPr/>
          </p:nvSpPr>
          <p:spPr>
            <a:xfrm>
              <a:off x="7993150" y="1371900"/>
              <a:ext cx="51700" cy="51700"/>
            </a:xfrm>
            <a:custGeom>
              <a:rect b="b" l="l" r="r" t="t"/>
              <a:pathLst>
                <a:path extrusionOk="0" h="2068" w="2068">
                  <a:moveTo>
                    <a:pt x="0" y="0"/>
                  </a:moveTo>
                  <a:lnTo>
                    <a:pt x="0" y="2067"/>
                  </a:lnTo>
                  <a:lnTo>
                    <a:pt x="2067" y="2067"/>
                  </a:lnTo>
                  <a:lnTo>
                    <a:pt x="20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3" name="Google Shape;2653;p68"/>
            <p:cNvSpPr/>
            <p:nvPr/>
          </p:nvSpPr>
          <p:spPr>
            <a:xfrm>
              <a:off x="8120050" y="1371900"/>
              <a:ext cx="51700" cy="51700"/>
            </a:xfrm>
            <a:custGeom>
              <a:rect b="b" l="l" r="r" t="t"/>
              <a:pathLst>
                <a:path extrusionOk="0" h="2068" w="2068">
                  <a:moveTo>
                    <a:pt x="1" y="0"/>
                  </a:moveTo>
                  <a:lnTo>
                    <a:pt x="1" y="2067"/>
                  </a:lnTo>
                  <a:lnTo>
                    <a:pt x="2067" y="2067"/>
                  </a:lnTo>
                  <a:lnTo>
                    <a:pt x="20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4" name="Google Shape;2654;p68"/>
            <p:cNvSpPr/>
            <p:nvPr/>
          </p:nvSpPr>
          <p:spPr>
            <a:xfrm>
              <a:off x="8246950" y="1371900"/>
              <a:ext cx="51700" cy="51700"/>
            </a:xfrm>
            <a:custGeom>
              <a:rect b="b" l="l" r="r" t="t"/>
              <a:pathLst>
                <a:path extrusionOk="0" h="2068" w="2068">
                  <a:moveTo>
                    <a:pt x="1" y="0"/>
                  </a:moveTo>
                  <a:lnTo>
                    <a:pt x="1" y="2067"/>
                  </a:lnTo>
                  <a:lnTo>
                    <a:pt x="2068" y="2067"/>
                  </a:lnTo>
                  <a:lnTo>
                    <a:pt x="20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5" name="Google Shape;2655;p68"/>
            <p:cNvSpPr/>
            <p:nvPr/>
          </p:nvSpPr>
          <p:spPr>
            <a:xfrm>
              <a:off x="8374625" y="1371900"/>
              <a:ext cx="51700" cy="51700"/>
            </a:xfrm>
            <a:custGeom>
              <a:rect b="b" l="l" r="r" t="t"/>
              <a:pathLst>
                <a:path extrusionOk="0" h="2068" w="2068">
                  <a:moveTo>
                    <a:pt x="0" y="0"/>
                  </a:moveTo>
                  <a:lnTo>
                    <a:pt x="0" y="2067"/>
                  </a:lnTo>
                  <a:lnTo>
                    <a:pt x="2067" y="2067"/>
                  </a:lnTo>
                  <a:lnTo>
                    <a:pt x="20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6" name="Google Shape;2656;p68"/>
            <p:cNvSpPr/>
            <p:nvPr/>
          </p:nvSpPr>
          <p:spPr>
            <a:xfrm>
              <a:off x="7610925" y="1482075"/>
              <a:ext cx="51700" cy="51700"/>
            </a:xfrm>
            <a:custGeom>
              <a:rect b="b" l="l" r="r" t="t"/>
              <a:pathLst>
                <a:path extrusionOk="0" h="2068" w="2068">
                  <a:moveTo>
                    <a:pt x="0" y="1"/>
                  </a:moveTo>
                  <a:lnTo>
                    <a:pt x="0" y="2067"/>
                  </a:lnTo>
                  <a:lnTo>
                    <a:pt x="2067" y="2067"/>
                  </a:lnTo>
                  <a:lnTo>
                    <a:pt x="206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7" name="Google Shape;2657;p68"/>
            <p:cNvSpPr/>
            <p:nvPr/>
          </p:nvSpPr>
          <p:spPr>
            <a:xfrm>
              <a:off x="7738575" y="1482075"/>
              <a:ext cx="51700" cy="51700"/>
            </a:xfrm>
            <a:custGeom>
              <a:rect b="b" l="l" r="r" t="t"/>
              <a:pathLst>
                <a:path extrusionOk="0" h="2068" w="2068">
                  <a:moveTo>
                    <a:pt x="1" y="1"/>
                  </a:moveTo>
                  <a:lnTo>
                    <a:pt x="1" y="2067"/>
                  </a:lnTo>
                  <a:lnTo>
                    <a:pt x="2068" y="2067"/>
                  </a:lnTo>
                  <a:lnTo>
                    <a:pt x="206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8" name="Google Shape;2658;p68"/>
            <p:cNvSpPr/>
            <p:nvPr/>
          </p:nvSpPr>
          <p:spPr>
            <a:xfrm>
              <a:off x="7865500" y="1482075"/>
              <a:ext cx="51675" cy="51700"/>
            </a:xfrm>
            <a:custGeom>
              <a:rect b="b" l="l" r="r" t="t"/>
              <a:pathLst>
                <a:path extrusionOk="0" h="2068" w="2067">
                  <a:moveTo>
                    <a:pt x="0" y="1"/>
                  </a:moveTo>
                  <a:lnTo>
                    <a:pt x="0" y="2067"/>
                  </a:lnTo>
                  <a:lnTo>
                    <a:pt x="2067" y="2067"/>
                  </a:lnTo>
                  <a:lnTo>
                    <a:pt x="206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9" name="Google Shape;2659;p68"/>
            <p:cNvSpPr/>
            <p:nvPr/>
          </p:nvSpPr>
          <p:spPr>
            <a:xfrm>
              <a:off x="7993150" y="1482075"/>
              <a:ext cx="51700" cy="51700"/>
            </a:xfrm>
            <a:custGeom>
              <a:rect b="b" l="l" r="r" t="t"/>
              <a:pathLst>
                <a:path extrusionOk="0" h="2068" w="2068">
                  <a:moveTo>
                    <a:pt x="0" y="1"/>
                  </a:moveTo>
                  <a:lnTo>
                    <a:pt x="0" y="2067"/>
                  </a:lnTo>
                  <a:lnTo>
                    <a:pt x="2067" y="2067"/>
                  </a:lnTo>
                  <a:lnTo>
                    <a:pt x="206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0" name="Google Shape;2660;p68"/>
            <p:cNvSpPr/>
            <p:nvPr/>
          </p:nvSpPr>
          <p:spPr>
            <a:xfrm>
              <a:off x="8120050" y="1482075"/>
              <a:ext cx="51700" cy="51700"/>
            </a:xfrm>
            <a:custGeom>
              <a:rect b="b" l="l" r="r" t="t"/>
              <a:pathLst>
                <a:path extrusionOk="0" h="2068" w="2068">
                  <a:moveTo>
                    <a:pt x="1" y="1"/>
                  </a:moveTo>
                  <a:lnTo>
                    <a:pt x="1" y="2067"/>
                  </a:lnTo>
                  <a:lnTo>
                    <a:pt x="2067" y="2067"/>
                  </a:lnTo>
                  <a:lnTo>
                    <a:pt x="206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1" name="Google Shape;2661;p68"/>
            <p:cNvSpPr/>
            <p:nvPr/>
          </p:nvSpPr>
          <p:spPr>
            <a:xfrm>
              <a:off x="8249225" y="1479800"/>
              <a:ext cx="51700" cy="51700"/>
            </a:xfrm>
            <a:custGeom>
              <a:rect b="b" l="l" r="r" t="t"/>
              <a:pathLst>
                <a:path extrusionOk="0" h="2068" w="2068">
                  <a:moveTo>
                    <a:pt x="1" y="0"/>
                  </a:moveTo>
                  <a:lnTo>
                    <a:pt x="1" y="2067"/>
                  </a:lnTo>
                  <a:lnTo>
                    <a:pt x="2068" y="2067"/>
                  </a:lnTo>
                  <a:lnTo>
                    <a:pt x="20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2" name="Google Shape;2662;p68"/>
            <p:cNvSpPr/>
            <p:nvPr/>
          </p:nvSpPr>
          <p:spPr>
            <a:xfrm>
              <a:off x="8374625" y="1482075"/>
              <a:ext cx="51700" cy="51700"/>
            </a:xfrm>
            <a:custGeom>
              <a:rect b="b" l="l" r="r" t="t"/>
              <a:pathLst>
                <a:path extrusionOk="0" h="2068" w="2068">
                  <a:moveTo>
                    <a:pt x="0" y="1"/>
                  </a:moveTo>
                  <a:lnTo>
                    <a:pt x="0" y="2067"/>
                  </a:lnTo>
                  <a:lnTo>
                    <a:pt x="2067" y="2067"/>
                  </a:lnTo>
                  <a:lnTo>
                    <a:pt x="206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3" name="Google Shape;2663;p68"/>
            <p:cNvSpPr/>
            <p:nvPr/>
          </p:nvSpPr>
          <p:spPr>
            <a:xfrm>
              <a:off x="7610925" y="1592250"/>
              <a:ext cx="51700" cy="51700"/>
            </a:xfrm>
            <a:custGeom>
              <a:rect b="b" l="l" r="r" t="t"/>
              <a:pathLst>
                <a:path extrusionOk="0" h="2068" w="2068">
                  <a:moveTo>
                    <a:pt x="0" y="1"/>
                  </a:moveTo>
                  <a:lnTo>
                    <a:pt x="0" y="2068"/>
                  </a:lnTo>
                  <a:lnTo>
                    <a:pt x="2067" y="2068"/>
                  </a:lnTo>
                  <a:lnTo>
                    <a:pt x="206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4" name="Google Shape;2664;p68"/>
            <p:cNvSpPr/>
            <p:nvPr/>
          </p:nvSpPr>
          <p:spPr>
            <a:xfrm>
              <a:off x="7740875" y="1589225"/>
              <a:ext cx="51700" cy="51700"/>
            </a:xfrm>
            <a:custGeom>
              <a:rect b="b" l="l" r="r" t="t"/>
              <a:pathLst>
                <a:path extrusionOk="0" h="2068" w="2068">
                  <a:moveTo>
                    <a:pt x="0" y="0"/>
                  </a:moveTo>
                  <a:lnTo>
                    <a:pt x="0" y="2067"/>
                  </a:lnTo>
                  <a:lnTo>
                    <a:pt x="2067" y="2067"/>
                  </a:lnTo>
                  <a:lnTo>
                    <a:pt x="20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5" name="Google Shape;2665;p68"/>
            <p:cNvSpPr/>
            <p:nvPr/>
          </p:nvSpPr>
          <p:spPr>
            <a:xfrm>
              <a:off x="7865500" y="1592250"/>
              <a:ext cx="51675" cy="51700"/>
            </a:xfrm>
            <a:custGeom>
              <a:rect b="b" l="l" r="r" t="t"/>
              <a:pathLst>
                <a:path extrusionOk="0" h="2068" w="2067">
                  <a:moveTo>
                    <a:pt x="0" y="1"/>
                  </a:moveTo>
                  <a:lnTo>
                    <a:pt x="0" y="2068"/>
                  </a:lnTo>
                  <a:lnTo>
                    <a:pt x="2067" y="2068"/>
                  </a:lnTo>
                  <a:lnTo>
                    <a:pt x="206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6" name="Google Shape;2666;p68"/>
            <p:cNvSpPr/>
            <p:nvPr/>
          </p:nvSpPr>
          <p:spPr>
            <a:xfrm>
              <a:off x="7993150" y="1592250"/>
              <a:ext cx="51700" cy="51700"/>
            </a:xfrm>
            <a:custGeom>
              <a:rect b="b" l="l" r="r" t="t"/>
              <a:pathLst>
                <a:path extrusionOk="0" h="2068" w="2068">
                  <a:moveTo>
                    <a:pt x="0" y="1"/>
                  </a:moveTo>
                  <a:lnTo>
                    <a:pt x="0" y="2068"/>
                  </a:lnTo>
                  <a:lnTo>
                    <a:pt x="2067" y="2068"/>
                  </a:lnTo>
                  <a:lnTo>
                    <a:pt x="206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7" name="Google Shape;2667;p68"/>
            <p:cNvSpPr/>
            <p:nvPr/>
          </p:nvSpPr>
          <p:spPr>
            <a:xfrm>
              <a:off x="8120050" y="1592250"/>
              <a:ext cx="51700" cy="51700"/>
            </a:xfrm>
            <a:custGeom>
              <a:rect b="b" l="l" r="r" t="t"/>
              <a:pathLst>
                <a:path extrusionOk="0" h="2068" w="2068">
                  <a:moveTo>
                    <a:pt x="1" y="1"/>
                  </a:moveTo>
                  <a:lnTo>
                    <a:pt x="1" y="2068"/>
                  </a:lnTo>
                  <a:lnTo>
                    <a:pt x="2067" y="2068"/>
                  </a:lnTo>
                  <a:lnTo>
                    <a:pt x="206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8" name="Google Shape;2668;p68"/>
            <p:cNvSpPr/>
            <p:nvPr/>
          </p:nvSpPr>
          <p:spPr>
            <a:xfrm>
              <a:off x="8246950" y="1592250"/>
              <a:ext cx="51700" cy="51700"/>
            </a:xfrm>
            <a:custGeom>
              <a:rect b="b" l="l" r="r" t="t"/>
              <a:pathLst>
                <a:path extrusionOk="0" h="2068" w="2068">
                  <a:moveTo>
                    <a:pt x="1" y="1"/>
                  </a:moveTo>
                  <a:lnTo>
                    <a:pt x="1" y="2068"/>
                  </a:lnTo>
                  <a:lnTo>
                    <a:pt x="2068" y="2068"/>
                  </a:lnTo>
                  <a:lnTo>
                    <a:pt x="206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9" name="Google Shape;2669;p68"/>
            <p:cNvSpPr/>
            <p:nvPr/>
          </p:nvSpPr>
          <p:spPr>
            <a:xfrm>
              <a:off x="8374625" y="1592250"/>
              <a:ext cx="51700" cy="51700"/>
            </a:xfrm>
            <a:custGeom>
              <a:rect b="b" l="l" r="r" t="t"/>
              <a:pathLst>
                <a:path extrusionOk="0" h="2068" w="2068">
                  <a:moveTo>
                    <a:pt x="0" y="1"/>
                  </a:moveTo>
                  <a:lnTo>
                    <a:pt x="0" y="2068"/>
                  </a:lnTo>
                  <a:lnTo>
                    <a:pt x="2067" y="2068"/>
                  </a:lnTo>
                  <a:lnTo>
                    <a:pt x="206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0" name="Google Shape;2670;p68"/>
            <p:cNvSpPr/>
            <p:nvPr/>
          </p:nvSpPr>
          <p:spPr>
            <a:xfrm>
              <a:off x="7610925" y="1701675"/>
              <a:ext cx="51700" cy="51700"/>
            </a:xfrm>
            <a:custGeom>
              <a:rect b="b" l="l" r="r" t="t"/>
              <a:pathLst>
                <a:path extrusionOk="0" h="2068" w="2068">
                  <a:moveTo>
                    <a:pt x="0" y="1"/>
                  </a:moveTo>
                  <a:lnTo>
                    <a:pt x="0" y="2068"/>
                  </a:lnTo>
                  <a:lnTo>
                    <a:pt x="2067" y="2068"/>
                  </a:lnTo>
                  <a:lnTo>
                    <a:pt x="206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1" name="Google Shape;2671;p68"/>
            <p:cNvSpPr/>
            <p:nvPr/>
          </p:nvSpPr>
          <p:spPr>
            <a:xfrm>
              <a:off x="7738575" y="1701675"/>
              <a:ext cx="51700" cy="51700"/>
            </a:xfrm>
            <a:custGeom>
              <a:rect b="b" l="l" r="r" t="t"/>
              <a:pathLst>
                <a:path extrusionOk="0" h="2068" w="2068">
                  <a:moveTo>
                    <a:pt x="1" y="1"/>
                  </a:moveTo>
                  <a:lnTo>
                    <a:pt x="1" y="2068"/>
                  </a:lnTo>
                  <a:lnTo>
                    <a:pt x="2068" y="2068"/>
                  </a:lnTo>
                  <a:lnTo>
                    <a:pt x="206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2" name="Google Shape;2672;p68"/>
            <p:cNvSpPr/>
            <p:nvPr/>
          </p:nvSpPr>
          <p:spPr>
            <a:xfrm>
              <a:off x="7865500" y="1701675"/>
              <a:ext cx="51675" cy="51700"/>
            </a:xfrm>
            <a:custGeom>
              <a:rect b="b" l="l" r="r" t="t"/>
              <a:pathLst>
                <a:path extrusionOk="0" h="2068" w="2067">
                  <a:moveTo>
                    <a:pt x="0" y="1"/>
                  </a:moveTo>
                  <a:lnTo>
                    <a:pt x="0" y="2068"/>
                  </a:lnTo>
                  <a:lnTo>
                    <a:pt x="2067" y="2068"/>
                  </a:lnTo>
                  <a:lnTo>
                    <a:pt x="206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3" name="Google Shape;2673;p68"/>
            <p:cNvSpPr/>
            <p:nvPr/>
          </p:nvSpPr>
          <p:spPr>
            <a:xfrm>
              <a:off x="7995425" y="1699400"/>
              <a:ext cx="51700" cy="51700"/>
            </a:xfrm>
            <a:custGeom>
              <a:rect b="b" l="l" r="r" t="t"/>
              <a:pathLst>
                <a:path extrusionOk="0" h="2068" w="2068">
                  <a:moveTo>
                    <a:pt x="1" y="1"/>
                  </a:moveTo>
                  <a:lnTo>
                    <a:pt x="1" y="2068"/>
                  </a:lnTo>
                  <a:lnTo>
                    <a:pt x="2068" y="2068"/>
                  </a:lnTo>
                  <a:lnTo>
                    <a:pt x="206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4" name="Google Shape;2674;p68"/>
            <p:cNvSpPr/>
            <p:nvPr/>
          </p:nvSpPr>
          <p:spPr>
            <a:xfrm>
              <a:off x="8120050" y="1701675"/>
              <a:ext cx="51700" cy="51700"/>
            </a:xfrm>
            <a:custGeom>
              <a:rect b="b" l="l" r="r" t="t"/>
              <a:pathLst>
                <a:path extrusionOk="0" h="2068" w="2068">
                  <a:moveTo>
                    <a:pt x="1" y="1"/>
                  </a:moveTo>
                  <a:lnTo>
                    <a:pt x="1" y="2068"/>
                  </a:lnTo>
                  <a:lnTo>
                    <a:pt x="2067" y="2068"/>
                  </a:lnTo>
                  <a:lnTo>
                    <a:pt x="206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5" name="Google Shape;2675;p68"/>
            <p:cNvSpPr/>
            <p:nvPr/>
          </p:nvSpPr>
          <p:spPr>
            <a:xfrm>
              <a:off x="8246950" y="1701675"/>
              <a:ext cx="51700" cy="51700"/>
            </a:xfrm>
            <a:custGeom>
              <a:rect b="b" l="l" r="r" t="t"/>
              <a:pathLst>
                <a:path extrusionOk="0" h="2068" w="2068">
                  <a:moveTo>
                    <a:pt x="1" y="1"/>
                  </a:moveTo>
                  <a:lnTo>
                    <a:pt x="1" y="2068"/>
                  </a:lnTo>
                  <a:lnTo>
                    <a:pt x="2068" y="2068"/>
                  </a:lnTo>
                  <a:lnTo>
                    <a:pt x="206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6" name="Google Shape;2676;p68"/>
            <p:cNvSpPr/>
            <p:nvPr/>
          </p:nvSpPr>
          <p:spPr>
            <a:xfrm>
              <a:off x="8374625" y="1701675"/>
              <a:ext cx="51700" cy="51700"/>
            </a:xfrm>
            <a:custGeom>
              <a:rect b="b" l="l" r="r" t="t"/>
              <a:pathLst>
                <a:path extrusionOk="0" h="2068" w="2068">
                  <a:moveTo>
                    <a:pt x="0" y="1"/>
                  </a:moveTo>
                  <a:lnTo>
                    <a:pt x="0" y="2068"/>
                  </a:lnTo>
                  <a:lnTo>
                    <a:pt x="2067" y="2068"/>
                  </a:lnTo>
                  <a:lnTo>
                    <a:pt x="206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7" name="Google Shape;2677;p68"/>
            <p:cNvSpPr/>
            <p:nvPr/>
          </p:nvSpPr>
          <p:spPr>
            <a:xfrm>
              <a:off x="7610925" y="1811875"/>
              <a:ext cx="51700" cy="51700"/>
            </a:xfrm>
            <a:custGeom>
              <a:rect b="b" l="l" r="r" t="t"/>
              <a:pathLst>
                <a:path extrusionOk="0" h="2068" w="2068">
                  <a:moveTo>
                    <a:pt x="0" y="0"/>
                  </a:moveTo>
                  <a:lnTo>
                    <a:pt x="0" y="2067"/>
                  </a:lnTo>
                  <a:lnTo>
                    <a:pt x="2067" y="2067"/>
                  </a:lnTo>
                  <a:lnTo>
                    <a:pt x="20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8" name="Google Shape;2678;p68"/>
            <p:cNvSpPr/>
            <p:nvPr/>
          </p:nvSpPr>
          <p:spPr>
            <a:xfrm>
              <a:off x="7738575" y="1811875"/>
              <a:ext cx="51700" cy="51700"/>
            </a:xfrm>
            <a:custGeom>
              <a:rect b="b" l="l" r="r" t="t"/>
              <a:pathLst>
                <a:path extrusionOk="0" h="2068" w="2068">
                  <a:moveTo>
                    <a:pt x="1" y="0"/>
                  </a:moveTo>
                  <a:lnTo>
                    <a:pt x="1" y="2067"/>
                  </a:lnTo>
                  <a:lnTo>
                    <a:pt x="2068" y="2067"/>
                  </a:lnTo>
                  <a:lnTo>
                    <a:pt x="20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9" name="Google Shape;2679;p68"/>
            <p:cNvSpPr/>
            <p:nvPr/>
          </p:nvSpPr>
          <p:spPr>
            <a:xfrm>
              <a:off x="7865500" y="1811875"/>
              <a:ext cx="51675" cy="51700"/>
            </a:xfrm>
            <a:custGeom>
              <a:rect b="b" l="l" r="r" t="t"/>
              <a:pathLst>
                <a:path extrusionOk="0" h="2068" w="2067">
                  <a:moveTo>
                    <a:pt x="0" y="0"/>
                  </a:moveTo>
                  <a:lnTo>
                    <a:pt x="0" y="2067"/>
                  </a:lnTo>
                  <a:lnTo>
                    <a:pt x="2067" y="2067"/>
                  </a:lnTo>
                  <a:lnTo>
                    <a:pt x="20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0" name="Google Shape;2680;p68"/>
            <p:cNvSpPr/>
            <p:nvPr/>
          </p:nvSpPr>
          <p:spPr>
            <a:xfrm>
              <a:off x="7993150" y="1811875"/>
              <a:ext cx="51700" cy="51700"/>
            </a:xfrm>
            <a:custGeom>
              <a:rect b="b" l="l" r="r" t="t"/>
              <a:pathLst>
                <a:path extrusionOk="0" h="2068" w="2068">
                  <a:moveTo>
                    <a:pt x="0" y="0"/>
                  </a:moveTo>
                  <a:lnTo>
                    <a:pt x="0" y="2067"/>
                  </a:lnTo>
                  <a:lnTo>
                    <a:pt x="2067" y="2067"/>
                  </a:lnTo>
                  <a:lnTo>
                    <a:pt x="20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1" name="Google Shape;2681;p68"/>
            <p:cNvSpPr/>
            <p:nvPr/>
          </p:nvSpPr>
          <p:spPr>
            <a:xfrm>
              <a:off x="8120050" y="1811875"/>
              <a:ext cx="51700" cy="51700"/>
            </a:xfrm>
            <a:custGeom>
              <a:rect b="b" l="l" r="r" t="t"/>
              <a:pathLst>
                <a:path extrusionOk="0" h="2068" w="2068">
                  <a:moveTo>
                    <a:pt x="1" y="0"/>
                  </a:moveTo>
                  <a:lnTo>
                    <a:pt x="1" y="2067"/>
                  </a:lnTo>
                  <a:lnTo>
                    <a:pt x="2067" y="2067"/>
                  </a:lnTo>
                  <a:lnTo>
                    <a:pt x="20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2" name="Google Shape;2682;p68"/>
            <p:cNvSpPr/>
            <p:nvPr/>
          </p:nvSpPr>
          <p:spPr>
            <a:xfrm>
              <a:off x="8249225" y="1809600"/>
              <a:ext cx="51700" cy="51675"/>
            </a:xfrm>
            <a:custGeom>
              <a:rect b="b" l="l" r="r" t="t"/>
              <a:pathLst>
                <a:path extrusionOk="0" h="2067" w="2068">
                  <a:moveTo>
                    <a:pt x="1" y="0"/>
                  </a:moveTo>
                  <a:lnTo>
                    <a:pt x="1" y="2067"/>
                  </a:lnTo>
                  <a:lnTo>
                    <a:pt x="2068" y="2067"/>
                  </a:lnTo>
                  <a:lnTo>
                    <a:pt x="20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3" name="Google Shape;2683;p68"/>
            <p:cNvSpPr/>
            <p:nvPr/>
          </p:nvSpPr>
          <p:spPr>
            <a:xfrm>
              <a:off x="8374625" y="1811875"/>
              <a:ext cx="51700" cy="51700"/>
            </a:xfrm>
            <a:custGeom>
              <a:rect b="b" l="l" r="r" t="t"/>
              <a:pathLst>
                <a:path extrusionOk="0" h="2068" w="2068">
                  <a:moveTo>
                    <a:pt x="0" y="0"/>
                  </a:moveTo>
                  <a:lnTo>
                    <a:pt x="0" y="2067"/>
                  </a:lnTo>
                  <a:lnTo>
                    <a:pt x="2067" y="2067"/>
                  </a:lnTo>
                  <a:lnTo>
                    <a:pt x="20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4" name="Google Shape;2684;p68"/>
            <p:cNvSpPr/>
            <p:nvPr/>
          </p:nvSpPr>
          <p:spPr>
            <a:xfrm>
              <a:off x="6347900" y="5012525"/>
              <a:ext cx="2743409" cy="5350"/>
            </a:xfrm>
            <a:custGeom>
              <a:rect b="b" l="l" r="r" t="t"/>
              <a:pathLst>
                <a:path extrusionOk="0" h="214" w="259854">
                  <a:moveTo>
                    <a:pt x="129942" y="0"/>
                  </a:moveTo>
                  <a:cubicBezTo>
                    <a:pt x="58147" y="0"/>
                    <a:pt x="0" y="61"/>
                    <a:pt x="0" y="122"/>
                  </a:cubicBezTo>
                  <a:cubicBezTo>
                    <a:pt x="0" y="152"/>
                    <a:pt x="58208" y="213"/>
                    <a:pt x="129942" y="213"/>
                  </a:cubicBezTo>
                  <a:cubicBezTo>
                    <a:pt x="201676" y="213"/>
                    <a:pt x="259853" y="152"/>
                    <a:pt x="259853" y="122"/>
                  </a:cubicBezTo>
                  <a:cubicBezTo>
                    <a:pt x="259853" y="61"/>
                    <a:pt x="201737" y="0"/>
                    <a:pt x="129942"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5" name="Google Shape;2685;p68"/>
            <p:cNvSpPr/>
            <p:nvPr/>
          </p:nvSpPr>
          <p:spPr>
            <a:xfrm>
              <a:off x="8396650" y="3874650"/>
              <a:ext cx="501550" cy="172825"/>
            </a:xfrm>
            <a:custGeom>
              <a:rect b="b" l="l" r="r" t="t"/>
              <a:pathLst>
                <a:path extrusionOk="0" h="6913" w="20062">
                  <a:moveTo>
                    <a:pt x="14905" y="0"/>
                  </a:moveTo>
                  <a:cubicBezTo>
                    <a:pt x="9466" y="0"/>
                    <a:pt x="4164" y="2142"/>
                    <a:pt x="213" y="6092"/>
                  </a:cubicBezTo>
                  <a:lnTo>
                    <a:pt x="1" y="6913"/>
                  </a:lnTo>
                  <a:cubicBezTo>
                    <a:pt x="7144" y="6883"/>
                    <a:pt x="14135" y="4694"/>
                    <a:pt x="20062" y="651"/>
                  </a:cubicBezTo>
                  <a:cubicBezTo>
                    <a:pt x="18355" y="214"/>
                    <a:pt x="16623" y="0"/>
                    <a:pt x="1490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6" name="Google Shape;2686;p68"/>
            <p:cNvSpPr/>
            <p:nvPr/>
          </p:nvSpPr>
          <p:spPr>
            <a:xfrm>
              <a:off x="8550150" y="3014000"/>
              <a:ext cx="169475" cy="417225"/>
            </a:xfrm>
            <a:custGeom>
              <a:rect b="b" l="l" r="r" t="t"/>
              <a:pathLst>
                <a:path extrusionOk="0" h="16689" w="6779">
                  <a:moveTo>
                    <a:pt x="6627" y="1"/>
                  </a:moveTo>
                  <a:cubicBezTo>
                    <a:pt x="2250" y="4256"/>
                    <a:pt x="1" y="10852"/>
                    <a:pt x="821" y="16688"/>
                  </a:cubicBezTo>
                  <a:cubicBezTo>
                    <a:pt x="4347" y="12342"/>
                    <a:pt x="6779" y="5807"/>
                    <a:pt x="662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7" name="Google Shape;2687;p68"/>
            <p:cNvSpPr/>
            <p:nvPr/>
          </p:nvSpPr>
          <p:spPr>
            <a:xfrm>
              <a:off x="8481750" y="3365075"/>
              <a:ext cx="359475" cy="344250"/>
            </a:xfrm>
            <a:custGeom>
              <a:rect b="b" l="l" r="r" t="t"/>
              <a:pathLst>
                <a:path extrusionOk="0" h="13770" w="14379">
                  <a:moveTo>
                    <a:pt x="14378" y="1"/>
                  </a:moveTo>
                  <a:lnTo>
                    <a:pt x="14378" y="1"/>
                  </a:lnTo>
                  <a:cubicBezTo>
                    <a:pt x="8238" y="2888"/>
                    <a:pt x="3223" y="7691"/>
                    <a:pt x="62" y="13709"/>
                  </a:cubicBezTo>
                  <a:lnTo>
                    <a:pt x="1" y="13770"/>
                  </a:lnTo>
                  <a:cubicBezTo>
                    <a:pt x="6931" y="12098"/>
                    <a:pt x="12433" y="6840"/>
                    <a:pt x="1437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8" name="Google Shape;2688;p68"/>
            <p:cNvSpPr/>
            <p:nvPr/>
          </p:nvSpPr>
          <p:spPr>
            <a:xfrm>
              <a:off x="8465050" y="3603675"/>
              <a:ext cx="487100" cy="157975"/>
            </a:xfrm>
            <a:custGeom>
              <a:rect b="b" l="l" r="r" t="t"/>
              <a:pathLst>
                <a:path extrusionOk="0" h="6319" w="19484">
                  <a:moveTo>
                    <a:pt x="19484" y="1"/>
                  </a:moveTo>
                  <a:cubicBezTo>
                    <a:pt x="12554" y="31"/>
                    <a:pt x="5806" y="2098"/>
                    <a:pt x="61" y="5928"/>
                  </a:cubicBezTo>
                  <a:lnTo>
                    <a:pt x="0" y="6293"/>
                  </a:lnTo>
                  <a:cubicBezTo>
                    <a:pt x="612" y="6309"/>
                    <a:pt x="1225" y="6318"/>
                    <a:pt x="1839" y="6318"/>
                  </a:cubicBezTo>
                  <a:cubicBezTo>
                    <a:pt x="4765" y="6318"/>
                    <a:pt x="7703" y="6104"/>
                    <a:pt x="10517" y="5351"/>
                  </a:cubicBezTo>
                  <a:cubicBezTo>
                    <a:pt x="13921" y="4439"/>
                    <a:pt x="17204" y="2706"/>
                    <a:pt x="1948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9" name="Google Shape;2689;p68"/>
            <p:cNvSpPr/>
            <p:nvPr/>
          </p:nvSpPr>
          <p:spPr>
            <a:xfrm>
              <a:off x="8237825" y="3207025"/>
              <a:ext cx="272075" cy="378450"/>
            </a:xfrm>
            <a:custGeom>
              <a:rect b="b" l="l" r="r" t="t"/>
              <a:pathLst>
                <a:path extrusionOk="0" h="15138" w="10883">
                  <a:moveTo>
                    <a:pt x="852" y="0"/>
                  </a:moveTo>
                  <a:cubicBezTo>
                    <a:pt x="1" y="6809"/>
                    <a:pt x="4256" y="13253"/>
                    <a:pt x="10883" y="15137"/>
                  </a:cubicBezTo>
                  <a:cubicBezTo>
                    <a:pt x="9089" y="8420"/>
                    <a:pt x="6110" y="3770"/>
                    <a:pt x="85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0" name="Google Shape;2690;p68"/>
            <p:cNvSpPr/>
            <p:nvPr/>
          </p:nvSpPr>
          <p:spPr>
            <a:xfrm>
              <a:off x="8175525" y="3644725"/>
              <a:ext cx="152000" cy="230275"/>
            </a:xfrm>
            <a:custGeom>
              <a:rect b="b" l="l" r="r" t="t"/>
              <a:pathLst>
                <a:path extrusionOk="0" h="9211" w="6080">
                  <a:moveTo>
                    <a:pt x="6080" y="0"/>
                  </a:moveTo>
                  <a:lnTo>
                    <a:pt x="6080" y="0"/>
                  </a:lnTo>
                  <a:cubicBezTo>
                    <a:pt x="2402" y="1581"/>
                    <a:pt x="0" y="5198"/>
                    <a:pt x="31" y="9210"/>
                  </a:cubicBezTo>
                  <a:cubicBezTo>
                    <a:pt x="3040" y="7478"/>
                    <a:pt x="5776" y="3465"/>
                    <a:pt x="608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1" name="Google Shape;2691;p68"/>
            <p:cNvSpPr/>
            <p:nvPr/>
          </p:nvSpPr>
          <p:spPr>
            <a:xfrm>
              <a:off x="7891325" y="3417525"/>
              <a:ext cx="243200" cy="316125"/>
            </a:xfrm>
            <a:custGeom>
              <a:rect b="b" l="l" r="r" t="t"/>
              <a:pathLst>
                <a:path extrusionOk="0" h="12645" w="9728">
                  <a:moveTo>
                    <a:pt x="0" y="0"/>
                  </a:moveTo>
                  <a:lnTo>
                    <a:pt x="0" y="0"/>
                  </a:lnTo>
                  <a:cubicBezTo>
                    <a:pt x="1216" y="5593"/>
                    <a:pt x="4469" y="10274"/>
                    <a:pt x="9727" y="12645"/>
                  </a:cubicBezTo>
                  <a:cubicBezTo>
                    <a:pt x="9210" y="6900"/>
                    <a:pt x="5441" y="1945"/>
                    <a:pt x="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2" name="Google Shape;2692;p68"/>
            <p:cNvSpPr/>
            <p:nvPr/>
          </p:nvSpPr>
          <p:spPr>
            <a:xfrm>
              <a:off x="7901975" y="3882575"/>
              <a:ext cx="295600" cy="121825"/>
            </a:xfrm>
            <a:custGeom>
              <a:rect b="b" l="l" r="r" t="t"/>
              <a:pathLst>
                <a:path extrusionOk="0" h="4873" w="11824">
                  <a:moveTo>
                    <a:pt x="0" y="0"/>
                  </a:moveTo>
                  <a:lnTo>
                    <a:pt x="0" y="0"/>
                  </a:lnTo>
                  <a:cubicBezTo>
                    <a:pt x="2860" y="3123"/>
                    <a:pt x="6925" y="4873"/>
                    <a:pt x="11146" y="4873"/>
                  </a:cubicBezTo>
                  <a:cubicBezTo>
                    <a:pt x="11321" y="4873"/>
                    <a:pt x="11496" y="4869"/>
                    <a:pt x="11672" y="4863"/>
                  </a:cubicBezTo>
                  <a:lnTo>
                    <a:pt x="11824" y="4073"/>
                  </a:lnTo>
                  <a:cubicBezTo>
                    <a:pt x="10578" y="2310"/>
                    <a:pt x="8572" y="1186"/>
                    <a:pt x="6444" y="638"/>
                  </a:cubicBezTo>
                  <a:cubicBezTo>
                    <a:pt x="4347" y="91"/>
                    <a:pt x="2158" y="31"/>
                    <a:pt x="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3" name="Google Shape;2693;p68"/>
            <p:cNvSpPr/>
            <p:nvPr/>
          </p:nvSpPr>
          <p:spPr>
            <a:xfrm>
              <a:off x="7754550" y="4323925"/>
              <a:ext cx="506875" cy="258525"/>
            </a:xfrm>
            <a:custGeom>
              <a:rect b="b" l="l" r="r" t="t"/>
              <a:pathLst>
                <a:path extrusionOk="0" h="10341" w="20275">
                  <a:moveTo>
                    <a:pt x="15388" y="1"/>
                  </a:moveTo>
                  <a:cubicBezTo>
                    <a:pt x="8790" y="1"/>
                    <a:pt x="2612" y="3946"/>
                    <a:pt x="0" y="10340"/>
                  </a:cubicBezTo>
                  <a:cubicBezTo>
                    <a:pt x="7356" y="8942"/>
                    <a:pt x="14621" y="5690"/>
                    <a:pt x="20274" y="735"/>
                  </a:cubicBezTo>
                  <a:cubicBezTo>
                    <a:pt x="18651" y="238"/>
                    <a:pt x="17007" y="1"/>
                    <a:pt x="1538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4" name="Google Shape;2694;p68"/>
            <p:cNvSpPr/>
            <p:nvPr/>
          </p:nvSpPr>
          <p:spPr>
            <a:xfrm>
              <a:off x="8432375" y="4218425"/>
              <a:ext cx="101075" cy="277400"/>
            </a:xfrm>
            <a:custGeom>
              <a:rect b="b" l="l" r="r" t="t"/>
              <a:pathLst>
                <a:path extrusionOk="0" h="11096" w="4043">
                  <a:moveTo>
                    <a:pt x="1216" y="1"/>
                  </a:moveTo>
                  <a:lnTo>
                    <a:pt x="1216" y="1"/>
                  </a:lnTo>
                  <a:cubicBezTo>
                    <a:pt x="0" y="3618"/>
                    <a:pt x="243" y="7965"/>
                    <a:pt x="2949" y="11095"/>
                  </a:cubicBezTo>
                  <a:cubicBezTo>
                    <a:pt x="4043" y="7296"/>
                    <a:pt x="3405" y="3253"/>
                    <a:pt x="121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5" name="Google Shape;2695;p68"/>
            <p:cNvSpPr/>
            <p:nvPr/>
          </p:nvSpPr>
          <p:spPr>
            <a:xfrm>
              <a:off x="8582075" y="4167525"/>
              <a:ext cx="213550" cy="279500"/>
            </a:xfrm>
            <a:custGeom>
              <a:rect b="b" l="l" r="r" t="t"/>
              <a:pathLst>
                <a:path extrusionOk="0" h="11180" w="8542">
                  <a:moveTo>
                    <a:pt x="0" y="0"/>
                  </a:moveTo>
                  <a:lnTo>
                    <a:pt x="0" y="31"/>
                  </a:lnTo>
                  <a:cubicBezTo>
                    <a:pt x="395" y="4742"/>
                    <a:pt x="3252" y="8937"/>
                    <a:pt x="7508" y="11034"/>
                  </a:cubicBezTo>
                  <a:cubicBezTo>
                    <a:pt x="7641" y="11123"/>
                    <a:pt x="7807" y="11180"/>
                    <a:pt x="7982" y="11180"/>
                  </a:cubicBezTo>
                  <a:cubicBezTo>
                    <a:pt x="8046" y="11180"/>
                    <a:pt x="8111" y="11172"/>
                    <a:pt x="8177" y="11156"/>
                  </a:cubicBezTo>
                  <a:cubicBezTo>
                    <a:pt x="8511" y="11004"/>
                    <a:pt x="8541" y="10548"/>
                    <a:pt x="8481" y="10213"/>
                  </a:cubicBezTo>
                  <a:cubicBezTo>
                    <a:pt x="7964" y="5593"/>
                    <a:pt x="4529" y="1095"/>
                    <a:pt x="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6" name="Google Shape;2696;p68"/>
            <p:cNvSpPr/>
            <p:nvPr/>
          </p:nvSpPr>
          <p:spPr>
            <a:xfrm>
              <a:off x="8660325" y="4143550"/>
              <a:ext cx="406575" cy="102075"/>
            </a:xfrm>
            <a:custGeom>
              <a:rect b="b" l="l" r="r" t="t"/>
              <a:pathLst>
                <a:path extrusionOk="0" h="4083" w="16263">
                  <a:moveTo>
                    <a:pt x="6846" y="0"/>
                  </a:moveTo>
                  <a:cubicBezTo>
                    <a:pt x="4492" y="0"/>
                    <a:pt x="2167" y="142"/>
                    <a:pt x="1" y="504"/>
                  </a:cubicBezTo>
                  <a:cubicBezTo>
                    <a:pt x="2204" y="2890"/>
                    <a:pt x="5184" y="4083"/>
                    <a:pt x="8166" y="4083"/>
                  </a:cubicBezTo>
                  <a:cubicBezTo>
                    <a:pt x="11111" y="4083"/>
                    <a:pt x="14058" y="2920"/>
                    <a:pt x="16263" y="595"/>
                  </a:cubicBezTo>
                  <a:cubicBezTo>
                    <a:pt x="13288" y="262"/>
                    <a:pt x="10040" y="0"/>
                    <a:pt x="684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7" name="Google Shape;2697;p68"/>
            <p:cNvSpPr/>
            <p:nvPr/>
          </p:nvSpPr>
          <p:spPr>
            <a:xfrm>
              <a:off x="8282675" y="3121925"/>
              <a:ext cx="396675" cy="1479525"/>
            </a:xfrm>
            <a:custGeom>
              <a:rect b="b" l="l" r="r" t="t"/>
              <a:pathLst>
                <a:path extrusionOk="0" h="59181" w="15867">
                  <a:moveTo>
                    <a:pt x="15867" y="0"/>
                  </a:moveTo>
                  <a:cubicBezTo>
                    <a:pt x="15836" y="61"/>
                    <a:pt x="15806" y="91"/>
                    <a:pt x="15806" y="152"/>
                  </a:cubicBezTo>
                  <a:cubicBezTo>
                    <a:pt x="15836" y="122"/>
                    <a:pt x="15836" y="61"/>
                    <a:pt x="15867" y="0"/>
                  </a:cubicBezTo>
                  <a:close/>
                  <a:moveTo>
                    <a:pt x="15806" y="152"/>
                  </a:moveTo>
                  <a:cubicBezTo>
                    <a:pt x="15745" y="243"/>
                    <a:pt x="15684" y="395"/>
                    <a:pt x="15624" y="578"/>
                  </a:cubicBezTo>
                  <a:cubicBezTo>
                    <a:pt x="15472" y="973"/>
                    <a:pt x="15259" y="1490"/>
                    <a:pt x="14955" y="2249"/>
                  </a:cubicBezTo>
                  <a:cubicBezTo>
                    <a:pt x="14681" y="2979"/>
                    <a:pt x="14347" y="3860"/>
                    <a:pt x="13952" y="4894"/>
                  </a:cubicBezTo>
                  <a:lnTo>
                    <a:pt x="13314" y="6535"/>
                  </a:lnTo>
                  <a:lnTo>
                    <a:pt x="12645" y="8420"/>
                  </a:lnTo>
                  <a:cubicBezTo>
                    <a:pt x="11703" y="11034"/>
                    <a:pt x="10669" y="14165"/>
                    <a:pt x="9575" y="17690"/>
                  </a:cubicBezTo>
                  <a:cubicBezTo>
                    <a:pt x="8481" y="21186"/>
                    <a:pt x="7326" y="25046"/>
                    <a:pt x="6231" y="29150"/>
                  </a:cubicBezTo>
                  <a:cubicBezTo>
                    <a:pt x="5107" y="33253"/>
                    <a:pt x="4134" y="37144"/>
                    <a:pt x="3313" y="40730"/>
                  </a:cubicBezTo>
                  <a:cubicBezTo>
                    <a:pt x="2523" y="44317"/>
                    <a:pt x="1854" y="47569"/>
                    <a:pt x="1368" y="50305"/>
                  </a:cubicBezTo>
                  <a:cubicBezTo>
                    <a:pt x="1246" y="50974"/>
                    <a:pt x="1125" y="51642"/>
                    <a:pt x="1003" y="52250"/>
                  </a:cubicBezTo>
                  <a:cubicBezTo>
                    <a:pt x="912" y="52858"/>
                    <a:pt x="821" y="53436"/>
                    <a:pt x="730" y="53983"/>
                  </a:cubicBezTo>
                  <a:cubicBezTo>
                    <a:pt x="547" y="55077"/>
                    <a:pt x="426" y="56019"/>
                    <a:pt x="304" y="56779"/>
                  </a:cubicBezTo>
                  <a:cubicBezTo>
                    <a:pt x="213" y="57539"/>
                    <a:pt x="122" y="58147"/>
                    <a:pt x="61" y="58572"/>
                  </a:cubicBezTo>
                  <a:lnTo>
                    <a:pt x="31" y="59028"/>
                  </a:lnTo>
                  <a:cubicBezTo>
                    <a:pt x="0" y="59089"/>
                    <a:pt x="0" y="59120"/>
                    <a:pt x="31" y="59180"/>
                  </a:cubicBezTo>
                  <a:cubicBezTo>
                    <a:pt x="31" y="59120"/>
                    <a:pt x="61" y="59089"/>
                    <a:pt x="61" y="59028"/>
                  </a:cubicBezTo>
                  <a:cubicBezTo>
                    <a:pt x="61" y="58907"/>
                    <a:pt x="91" y="58755"/>
                    <a:pt x="122" y="58572"/>
                  </a:cubicBezTo>
                  <a:cubicBezTo>
                    <a:pt x="183" y="58147"/>
                    <a:pt x="304" y="57569"/>
                    <a:pt x="395" y="56809"/>
                  </a:cubicBezTo>
                  <a:cubicBezTo>
                    <a:pt x="517" y="56050"/>
                    <a:pt x="669" y="55107"/>
                    <a:pt x="851" y="54013"/>
                  </a:cubicBezTo>
                  <a:cubicBezTo>
                    <a:pt x="943" y="53466"/>
                    <a:pt x="1034" y="52888"/>
                    <a:pt x="1155" y="52281"/>
                  </a:cubicBezTo>
                  <a:cubicBezTo>
                    <a:pt x="1277" y="51673"/>
                    <a:pt x="1398" y="51004"/>
                    <a:pt x="1520" y="50335"/>
                  </a:cubicBezTo>
                  <a:cubicBezTo>
                    <a:pt x="2006" y="47600"/>
                    <a:pt x="2705" y="44378"/>
                    <a:pt x="3526" y="40791"/>
                  </a:cubicBezTo>
                  <a:cubicBezTo>
                    <a:pt x="4377" y="37204"/>
                    <a:pt x="5319" y="33283"/>
                    <a:pt x="6444" y="29210"/>
                  </a:cubicBezTo>
                  <a:cubicBezTo>
                    <a:pt x="7569" y="25107"/>
                    <a:pt x="8663" y="21247"/>
                    <a:pt x="9757" y="17721"/>
                  </a:cubicBezTo>
                  <a:cubicBezTo>
                    <a:pt x="10882" y="14225"/>
                    <a:pt x="11885" y="11095"/>
                    <a:pt x="12797" y="8481"/>
                  </a:cubicBezTo>
                  <a:cubicBezTo>
                    <a:pt x="13040" y="7812"/>
                    <a:pt x="13222" y="7174"/>
                    <a:pt x="13466" y="6596"/>
                  </a:cubicBezTo>
                  <a:cubicBezTo>
                    <a:pt x="13678" y="6018"/>
                    <a:pt x="13861" y="5441"/>
                    <a:pt x="14043" y="4924"/>
                  </a:cubicBezTo>
                  <a:cubicBezTo>
                    <a:pt x="14438" y="3891"/>
                    <a:pt x="14773" y="3009"/>
                    <a:pt x="15016" y="2280"/>
                  </a:cubicBezTo>
                  <a:cubicBezTo>
                    <a:pt x="15289" y="1550"/>
                    <a:pt x="15502" y="973"/>
                    <a:pt x="15654" y="608"/>
                  </a:cubicBezTo>
                  <a:lnTo>
                    <a:pt x="15806" y="152"/>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8" name="Google Shape;2698;p68"/>
            <p:cNvSpPr/>
            <p:nvPr/>
          </p:nvSpPr>
          <p:spPr>
            <a:xfrm>
              <a:off x="7968825" y="3491975"/>
              <a:ext cx="354150" cy="1111000"/>
            </a:xfrm>
            <a:custGeom>
              <a:rect b="b" l="l" r="r" t="t"/>
              <a:pathLst>
                <a:path extrusionOk="0" h="44440" w="14166">
                  <a:moveTo>
                    <a:pt x="1" y="1"/>
                  </a:moveTo>
                  <a:cubicBezTo>
                    <a:pt x="1" y="1"/>
                    <a:pt x="31" y="32"/>
                    <a:pt x="31" y="92"/>
                  </a:cubicBezTo>
                  <a:lnTo>
                    <a:pt x="274" y="366"/>
                  </a:lnTo>
                  <a:cubicBezTo>
                    <a:pt x="487" y="609"/>
                    <a:pt x="791" y="943"/>
                    <a:pt x="1156" y="1399"/>
                  </a:cubicBezTo>
                  <a:cubicBezTo>
                    <a:pt x="2250" y="2706"/>
                    <a:pt x="3253" y="4074"/>
                    <a:pt x="4165" y="5502"/>
                  </a:cubicBezTo>
                  <a:cubicBezTo>
                    <a:pt x="5502" y="7600"/>
                    <a:pt x="6566" y="9910"/>
                    <a:pt x="7296" y="12281"/>
                  </a:cubicBezTo>
                  <a:cubicBezTo>
                    <a:pt x="8147" y="14986"/>
                    <a:pt x="8664" y="18056"/>
                    <a:pt x="9180" y="21278"/>
                  </a:cubicBezTo>
                  <a:cubicBezTo>
                    <a:pt x="10244" y="27752"/>
                    <a:pt x="11551" y="33527"/>
                    <a:pt x="12524" y="37691"/>
                  </a:cubicBezTo>
                  <a:cubicBezTo>
                    <a:pt x="13010" y="39789"/>
                    <a:pt x="13405" y="41460"/>
                    <a:pt x="13709" y="42646"/>
                  </a:cubicBezTo>
                  <a:cubicBezTo>
                    <a:pt x="13831" y="43223"/>
                    <a:pt x="13952" y="43679"/>
                    <a:pt x="14044" y="43983"/>
                  </a:cubicBezTo>
                  <a:lnTo>
                    <a:pt x="14135" y="44318"/>
                  </a:lnTo>
                  <a:lnTo>
                    <a:pt x="14074" y="43983"/>
                  </a:lnTo>
                  <a:cubicBezTo>
                    <a:pt x="14013" y="43649"/>
                    <a:pt x="13892" y="43193"/>
                    <a:pt x="13770" y="42615"/>
                  </a:cubicBezTo>
                  <a:cubicBezTo>
                    <a:pt x="13497" y="41460"/>
                    <a:pt x="13132" y="39758"/>
                    <a:pt x="12645" y="37691"/>
                  </a:cubicBezTo>
                  <a:cubicBezTo>
                    <a:pt x="11734" y="33497"/>
                    <a:pt x="10427" y="27752"/>
                    <a:pt x="9363" y="21278"/>
                  </a:cubicBezTo>
                  <a:cubicBezTo>
                    <a:pt x="8846" y="18056"/>
                    <a:pt x="8329" y="14955"/>
                    <a:pt x="7478" y="12250"/>
                  </a:cubicBezTo>
                  <a:cubicBezTo>
                    <a:pt x="6749" y="9849"/>
                    <a:pt x="5654" y="7569"/>
                    <a:pt x="4287" y="5442"/>
                  </a:cubicBezTo>
                  <a:cubicBezTo>
                    <a:pt x="3375" y="4013"/>
                    <a:pt x="2372" y="2676"/>
                    <a:pt x="1247" y="1369"/>
                  </a:cubicBezTo>
                  <a:cubicBezTo>
                    <a:pt x="852" y="913"/>
                    <a:pt x="548" y="578"/>
                    <a:pt x="335" y="366"/>
                  </a:cubicBezTo>
                  <a:lnTo>
                    <a:pt x="92" y="92"/>
                  </a:lnTo>
                  <a:cubicBezTo>
                    <a:pt x="62" y="62"/>
                    <a:pt x="31" y="31"/>
                    <a:pt x="1" y="1"/>
                  </a:cubicBezTo>
                  <a:close/>
                  <a:moveTo>
                    <a:pt x="14135" y="44318"/>
                  </a:moveTo>
                  <a:cubicBezTo>
                    <a:pt x="14135" y="44378"/>
                    <a:pt x="14135" y="44409"/>
                    <a:pt x="14165" y="44439"/>
                  </a:cubicBezTo>
                  <a:cubicBezTo>
                    <a:pt x="14165" y="44409"/>
                    <a:pt x="14165" y="44378"/>
                    <a:pt x="14135" y="4431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9" name="Google Shape;2699;p68"/>
            <p:cNvSpPr/>
            <p:nvPr/>
          </p:nvSpPr>
          <p:spPr>
            <a:xfrm>
              <a:off x="8317625" y="4150800"/>
              <a:ext cx="380725" cy="224950"/>
            </a:xfrm>
            <a:custGeom>
              <a:rect b="b" l="l" r="r" t="t"/>
              <a:pathLst>
                <a:path extrusionOk="0" h="8998" w="15229">
                  <a:moveTo>
                    <a:pt x="15229" y="1"/>
                  </a:moveTo>
                  <a:cubicBezTo>
                    <a:pt x="15198" y="1"/>
                    <a:pt x="15138" y="1"/>
                    <a:pt x="15077" y="31"/>
                  </a:cubicBezTo>
                  <a:lnTo>
                    <a:pt x="15077" y="31"/>
                  </a:lnTo>
                  <a:cubicBezTo>
                    <a:pt x="15128" y="30"/>
                    <a:pt x="15178" y="26"/>
                    <a:pt x="15229" y="1"/>
                  </a:cubicBezTo>
                  <a:close/>
                  <a:moveTo>
                    <a:pt x="15077" y="31"/>
                  </a:moveTo>
                  <a:lnTo>
                    <a:pt x="15077" y="31"/>
                  </a:lnTo>
                  <a:cubicBezTo>
                    <a:pt x="15067" y="31"/>
                    <a:pt x="15057" y="31"/>
                    <a:pt x="15046" y="31"/>
                  </a:cubicBezTo>
                  <a:lnTo>
                    <a:pt x="15019" y="34"/>
                  </a:lnTo>
                  <a:lnTo>
                    <a:pt x="15019" y="34"/>
                  </a:lnTo>
                  <a:lnTo>
                    <a:pt x="15077" y="31"/>
                  </a:lnTo>
                  <a:cubicBezTo>
                    <a:pt x="15077" y="31"/>
                    <a:pt x="15077" y="31"/>
                    <a:pt x="15077" y="31"/>
                  </a:cubicBezTo>
                  <a:close/>
                  <a:moveTo>
                    <a:pt x="15019" y="34"/>
                  </a:moveTo>
                  <a:lnTo>
                    <a:pt x="14530" y="62"/>
                  </a:lnTo>
                  <a:lnTo>
                    <a:pt x="14165" y="62"/>
                  </a:lnTo>
                  <a:lnTo>
                    <a:pt x="13709" y="92"/>
                  </a:lnTo>
                  <a:cubicBezTo>
                    <a:pt x="13344" y="153"/>
                    <a:pt x="12979" y="183"/>
                    <a:pt x="12554" y="274"/>
                  </a:cubicBezTo>
                  <a:lnTo>
                    <a:pt x="11916" y="396"/>
                  </a:lnTo>
                  <a:lnTo>
                    <a:pt x="11216" y="548"/>
                  </a:lnTo>
                  <a:cubicBezTo>
                    <a:pt x="10730" y="639"/>
                    <a:pt x="10213" y="821"/>
                    <a:pt x="9697" y="973"/>
                  </a:cubicBezTo>
                  <a:cubicBezTo>
                    <a:pt x="8542" y="1369"/>
                    <a:pt x="7447" y="1855"/>
                    <a:pt x="6384" y="2432"/>
                  </a:cubicBezTo>
                  <a:cubicBezTo>
                    <a:pt x="5320" y="3010"/>
                    <a:pt x="4317" y="3709"/>
                    <a:pt x="3405" y="4499"/>
                  </a:cubicBezTo>
                  <a:cubicBezTo>
                    <a:pt x="3010" y="4834"/>
                    <a:pt x="2645" y="5198"/>
                    <a:pt x="2280" y="5594"/>
                  </a:cubicBezTo>
                  <a:cubicBezTo>
                    <a:pt x="1946" y="5928"/>
                    <a:pt x="1672" y="6293"/>
                    <a:pt x="1399" y="6657"/>
                  </a:cubicBezTo>
                  <a:cubicBezTo>
                    <a:pt x="1155" y="6961"/>
                    <a:pt x="943" y="7265"/>
                    <a:pt x="760" y="7600"/>
                  </a:cubicBezTo>
                  <a:cubicBezTo>
                    <a:pt x="578" y="7843"/>
                    <a:pt x="456" y="8086"/>
                    <a:pt x="304" y="8329"/>
                  </a:cubicBezTo>
                  <a:cubicBezTo>
                    <a:pt x="213" y="8542"/>
                    <a:pt x="152" y="8694"/>
                    <a:pt x="92" y="8815"/>
                  </a:cubicBezTo>
                  <a:cubicBezTo>
                    <a:pt x="31" y="8876"/>
                    <a:pt x="31" y="8937"/>
                    <a:pt x="0" y="8998"/>
                  </a:cubicBezTo>
                  <a:cubicBezTo>
                    <a:pt x="0" y="8998"/>
                    <a:pt x="61" y="8937"/>
                    <a:pt x="122" y="8846"/>
                  </a:cubicBezTo>
                  <a:lnTo>
                    <a:pt x="396" y="8360"/>
                  </a:lnTo>
                  <a:cubicBezTo>
                    <a:pt x="517" y="8116"/>
                    <a:pt x="669" y="7873"/>
                    <a:pt x="852" y="7660"/>
                  </a:cubicBezTo>
                  <a:cubicBezTo>
                    <a:pt x="1034" y="7326"/>
                    <a:pt x="1277" y="7022"/>
                    <a:pt x="1490" y="6749"/>
                  </a:cubicBezTo>
                  <a:cubicBezTo>
                    <a:pt x="1763" y="6384"/>
                    <a:pt x="2067" y="6049"/>
                    <a:pt x="2402" y="5715"/>
                  </a:cubicBezTo>
                  <a:cubicBezTo>
                    <a:pt x="2766" y="5320"/>
                    <a:pt x="3131" y="4986"/>
                    <a:pt x="3526" y="4621"/>
                  </a:cubicBezTo>
                  <a:cubicBezTo>
                    <a:pt x="4438" y="3861"/>
                    <a:pt x="5441" y="3162"/>
                    <a:pt x="6475" y="2584"/>
                  </a:cubicBezTo>
                  <a:cubicBezTo>
                    <a:pt x="7508" y="2007"/>
                    <a:pt x="8633" y="1551"/>
                    <a:pt x="9757" y="1156"/>
                  </a:cubicBezTo>
                  <a:cubicBezTo>
                    <a:pt x="10274" y="1004"/>
                    <a:pt x="10761" y="821"/>
                    <a:pt x="11247" y="700"/>
                  </a:cubicBezTo>
                  <a:lnTo>
                    <a:pt x="11946" y="518"/>
                  </a:lnTo>
                  <a:lnTo>
                    <a:pt x="12584" y="396"/>
                  </a:lnTo>
                  <a:cubicBezTo>
                    <a:pt x="12979" y="305"/>
                    <a:pt x="13375" y="274"/>
                    <a:pt x="13709" y="214"/>
                  </a:cubicBezTo>
                  <a:lnTo>
                    <a:pt x="14134" y="122"/>
                  </a:lnTo>
                  <a:lnTo>
                    <a:pt x="14530" y="92"/>
                  </a:lnTo>
                  <a:lnTo>
                    <a:pt x="15019" y="34"/>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0" name="Google Shape;2700;p68"/>
            <p:cNvSpPr/>
            <p:nvPr/>
          </p:nvSpPr>
          <p:spPr>
            <a:xfrm>
              <a:off x="8482525" y="3495025"/>
              <a:ext cx="253825" cy="210500"/>
            </a:xfrm>
            <a:custGeom>
              <a:rect b="b" l="l" r="r" t="t"/>
              <a:pathLst>
                <a:path extrusionOk="0" h="8420" w="10153">
                  <a:moveTo>
                    <a:pt x="10152" y="0"/>
                  </a:moveTo>
                  <a:lnTo>
                    <a:pt x="10152" y="0"/>
                  </a:lnTo>
                  <a:cubicBezTo>
                    <a:pt x="9970" y="92"/>
                    <a:pt x="9849" y="183"/>
                    <a:pt x="9697" y="304"/>
                  </a:cubicBezTo>
                  <a:lnTo>
                    <a:pt x="8602" y="1186"/>
                  </a:lnTo>
                  <a:cubicBezTo>
                    <a:pt x="7660" y="1946"/>
                    <a:pt x="6414" y="2979"/>
                    <a:pt x="5016" y="4134"/>
                  </a:cubicBezTo>
                  <a:cubicBezTo>
                    <a:pt x="3617" y="5289"/>
                    <a:pt x="2341" y="6353"/>
                    <a:pt x="1459" y="7113"/>
                  </a:cubicBezTo>
                  <a:lnTo>
                    <a:pt x="395" y="8055"/>
                  </a:lnTo>
                  <a:cubicBezTo>
                    <a:pt x="243" y="8146"/>
                    <a:pt x="122" y="8268"/>
                    <a:pt x="0" y="8420"/>
                  </a:cubicBezTo>
                  <a:cubicBezTo>
                    <a:pt x="152" y="8329"/>
                    <a:pt x="304" y="8207"/>
                    <a:pt x="426" y="8116"/>
                  </a:cubicBezTo>
                  <a:lnTo>
                    <a:pt x="1520" y="7235"/>
                  </a:lnTo>
                  <a:cubicBezTo>
                    <a:pt x="2462" y="6475"/>
                    <a:pt x="3739" y="5441"/>
                    <a:pt x="5137" y="4286"/>
                  </a:cubicBezTo>
                  <a:cubicBezTo>
                    <a:pt x="6535" y="3131"/>
                    <a:pt x="7782" y="2067"/>
                    <a:pt x="8693" y="1307"/>
                  </a:cubicBezTo>
                  <a:lnTo>
                    <a:pt x="9757" y="365"/>
                  </a:lnTo>
                  <a:cubicBezTo>
                    <a:pt x="9909" y="244"/>
                    <a:pt x="10031" y="152"/>
                    <a:pt x="1015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1" name="Google Shape;2701;p68"/>
            <p:cNvSpPr/>
            <p:nvPr/>
          </p:nvSpPr>
          <p:spPr>
            <a:xfrm>
              <a:off x="8462000" y="3665975"/>
              <a:ext cx="305500" cy="90550"/>
            </a:xfrm>
            <a:custGeom>
              <a:rect b="b" l="l" r="r" t="t"/>
              <a:pathLst>
                <a:path extrusionOk="0" h="3622" w="12220">
                  <a:moveTo>
                    <a:pt x="12215" y="1"/>
                  </a:moveTo>
                  <a:cubicBezTo>
                    <a:pt x="12084" y="1"/>
                    <a:pt x="9418" y="750"/>
                    <a:pt x="6080" y="1734"/>
                  </a:cubicBezTo>
                  <a:cubicBezTo>
                    <a:pt x="2706" y="2707"/>
                    <a:pt x="1" y="3558"/>
                    <a:pt x="1" y="3618"/>
                  </a:cubicBezTo>
                  <a:cubicBezTo>
                    <a:pt x="2" y="3621"/>
                    <a:pt x="7" y="3622"/>
                    <a:pt x="15" y="3622"/>
                  </a:cubicBezTo>
                  <a:cubicBezTo>
                    <a:pt x="237" y="3622"/>
                    <a:pt x="2893" y="2882"/>
                    <a:pt x="6141" y="1916"/>
                  </a:cubicBezTo>
                  <a:cubicBezTo>
                    <a:pt x="9514" y="913"/>
                    <a:pt x="12220" y="62"/>
                    <a:pt x="12220" y="1"/>
                  </a:cubicBezTo>
                  <a:cubicBezTo>
                    <a:pt x="12219" y="1"/>
                    <a:pt x="12218" y="1"/>
                    <a:pt x="1221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2" name="Google Shape;2702;p68"/>
            <p:cNvSpPr/>
            <p:nvPr/>
          </p:nvSpPr>
          <p:spPr>
            <a:xfrm>
              <a:off x="8332050" y="3356725"/>
              <a:ext cx="184700" cy="241675"/>
            </a:xfrm>
            <a:custGeom>
              <a:rect b="b" l="l" r="r" t="t"/>
              <a:pathLst>
                <a:path extrusionOk="0" h="9667" w="7388">
                  <a:moveTo>
                    <a:pt x="1" y="0"/>
                  </a:moveTo>
                  <a:lnTo>
                    <a:pt x="1" y="0"/>
                  </a:lnTo>
                  <a:cubicBezTo>
                    <a:pt x="92" y="122"/>
                    <a:pt x="183" y="244"/>
                    <a:pt x="305" y="365"/>
                  </a:cubicBezTo>
                  <a:lnTo>
                    <a:pt x="1156" y="1338"/>
                  </a:lnTo>
                  <a:cubicBezTo>
                    <a:pt x="1886" y="2189"/>
                    <a:pt x="2858" y="3344"/>
                    <a:pt x="3892" y="4681"/>
                  </a:cubicBezTo>
                  <a:cubicBezTo>
                    <a:pt x="4925" y="6019"/>
                    <a:pt x="5776" y="7265"/>
                    <a:pt x="6384" y="8177"/>
                  </a:cubicBezTo>
                  <a:lnTo>
                    <a:pt x="7083" y="9271"/>
                  </a:lnTo>
                  <a:cubicBezTo>
                    <a:pt x="7174" y="9423"/>
                    <a:pt x="7266" y="9545"/>
                    <a:pt x="7387" y="9666"/>
                  </a:cubicBezTo>
                  <a:cubicBezTo>
                    <a:pt x="7326" y="9514"/>
                    <a:pt x="7235" y="9362"/>
                    <a:pt x="7174" y="9241"/>
                  </a:cubicBezTo>
                  <a:cubicBezTo>
                    <a:pt x="7022" y="8967"/>
                    <a:pt x="6779" y="8572"/>
                    <a:pt x="6506" y="8116"/>
                  </a:cubicBezTo>
                  <a:cubicBezTo>
                    <a:pt x="5928" y="7174"/>
                    <a:pt x="5077" y="5897"/>
                    <a:pt x="4044" y="4560"/>
                  </a:cubicBezTo>
                  <a:cubicBezTo>
                    <a:pt x="3010" y="3222"/>
                    <a:pt x="2037" y="2067"/>
                    <a:pt x="1278" y="1247"/>
                  </a:cubicBezTo>
                  <a:cubicBezTo>
                    <a:pt x="882" y="851"/>
                    <a:pt x="578" y="517"/>
                    <a:pt x="366" y="304"/>
                  </a:cubicBezTo>
                  <a:cubicBezTo>
                    <a:pt x="244" y="183"/>
                    <a:pt x="123" y="92"/>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3" name="Google Shape;2703;p68"/>
            <p:cNvSpPr/>
            <p:nvPr/>
          </p:nvSpPr>
          <p:spPr>
            <a:xfrm>
              <a:off x="8177800" y="3693350"/>
              <a:ext cx="102625" cy="181650"/>
            </a:xfrm>
            <a:custGeom>
              <a:rect b="b" l="l" r="r" t="t"/>
              <a:pathLst>
                <a:path extrusionOk="0" h="7266" w="4105">
                  <a:moveTo>
                    <a:pt x="4104" y="1"/>
                  </a:moveTo>
                  <a:cubicBezTo>
                    <a:pt x="3831" y="274"/>
                    <a:pt x="3587" y="609"/>
                    <a:pt x="3375" y="943"/>
                  </a:cubicBezTo>
                  <a:cubicBezTo>
                    <a:pt x="2919" y="1551"/>
                    <a:pt x="2372" y="2432"/>
                    <a:pt x="1794" y="3466"/>
                  </a:cubicBezTo>
                  <a:cubicBezTo>
                    <a:pt x="1186" y="4499"/>
                    <a:pt x="761" y="5441"/>
                    <a:pt x="426" y="6110"/>
                  </a:cubicBezTo>
                  <a:cubicBezTo>
                    <a:pt x="244" y="6475"/>
                    <a:pt x="92" y="6870"/>
                    <a:pt x="1" y="7265"/>
                  </a:cubicBezTo>
                  <a:cubicBezTo>
                    <a:pt x="213" y="6900"/>
                    <a:pt x="396" y="6536"/>
                    <a:pt x="548" y="6171"/>
                  </a:cubicBezTo>
                  <a:cubicBezTo>
                    <a:pt x="913" y="5502"/>
                    <a:pt x="1399" y="4560"/>
                    <a:pt x="1946" y="3557"/>
                  </a:cubicBezTo>
                  <a:cubicBezTo>
                    <a:pt x="2523" y="2554"/>
                    <a:pt x="3071" y="1672"/>
                    <a:pt x="3466" y="1034"/>
                  </a:cubicBezTo>
                  <a:cubicBezTo>
                    <a:pt x="3709" y="700"/>
                    <a:pt x="3922" y="365"/>
                    <a:pt x="410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4" name="Google Shape;2704;p68"/>
            <p:cNvSpPr/>
            <p:nvPr/>
          </p:nvSpPr>
          <p:spPr>
            <a:xfrm>
              <a:off x="7957425" y="3904600"/>
              <a:ext cx="242450" cy="84450"/>
            </a:xfrm>
            <a:custGeom>
              <a:rect b="b" l="l" r="r" t="t"/>
              <a:pathLst>
                <a:path extrusionOk="0" h="3378" w="9698">
                  <a:moveTo>
                    <a:pt x="1" y="1"/>
                  </a:moveTo>
                  <a:cubicBezTo>
                    <a:pt x="1" y="31"/>
                    <a:pt x="578" y="153"/>
                    <a:pt x="1460" y="396"/>
                  </a:cubicBezTo>
                  <a:cubicBezTo>
                    <a:pt x="2372" y="609"/>
                    <a:pt x="3618" y="943"/>
                    <a:pt x="4955" y="1429"/>
                  </a:cubicBezTo>
                  <a:cubicBezTo>
                    <a:pt x="6293" y="1885"/>
                    <a:pt x="7448" y="2402"/>
                    <a:pt x="8299" y="2767"/>
                  </a:cubicBezTo>
                  <a:cubicBezTo>
                    <a:pt x="9131" y="3140"/>
                    <a:pt x="9638" y="3377"/>
                    <a:pt x="9692" y="3377"/>
                  </a:cubicBezTo>
                  <a:cubicBezTo>
                    <a:pt x="9695" y="3377"/>
                    <a:pt x="9697" y="3376"/>
                    <a:pt x="9697" y="3375"/>
                  </a:cubicBezTo>
                  <a:cubicBezTo>
                    <a:pt x="9606" y="3314"/>
                    <a:pt x="9484" y="3223"/>
                    <a:pt x="9363" y="3162"/>
                  </a:cubicBezTo>
                  <a:cubicBezTo>
                    <a:pt x="9120" y="3040"/>
                    <a:pt x="8785" y="2858"/>
                    <a:pt x="8360" y="2645"/>
                  </a:cubicBezTo>
                  <a:cubicBezTo>
                    <a:pt x="7296" y="2128"/>
                    <a:pt x="6171" y="1642"/>
                    <a:pt x="5016" y="1247"/>
                  </a:cubicBezTo>
                  <a:cubicBezTo>
                    <a:pt x="3861" y="852"/>
                    <a:pt x="2676" y="517"/>
                    <a:pt x="1490" y="244"/>
                  </a:cubicBezTo>
                  <a:cubicBezTo>
                    <a:pt x="1034" y="153"/>
                    <a:pt x="670" y="92"/>
                    <a:pt x="396" y="31"/>
                  </a:cubicBezTo>
                  <a:cubicBezTo>
                    <a:pt x="274" y="1"/>
                    <a:pt x="153" y="1"/>
                    <a:pt x="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5" name="Google Shape;2705;p68"/>
            <p:cNvSpPr/>
            <p:nvPr/>
          </p:nvSpPr>
          <p:spPr>
            <a:xfrm>
              <a:off x="7864725" y="4343050"/>
              <a:ext cx="398975" cy="155050"/>
            </a:xfrm>
            <a:custGeom>
              <a:rect b="b" l="l" r="r" t="t"/>
              <a:pathLst>
                <a:path extrusionOk="0" h="6202" w="15959">
                  <a:moveTo>
                    <a:pt x="15958" y="1"/>
                  </a:moveTo>
                  <a:cubicBezTo>
                    <a:pt x="15715" y="1"/>
                    <a:pt x="15502" y="31"/>
                    <a:pt x="15259" y="92"/>
                  </a:cubicBezTo>
                  <a:lnTo>
                    <a:pt x="13466" y="457"/>
                  </a:lnTo>
                  <a:cubicBezTo>
                    <a:pt x="11460" y="822"/>
                    <a:pt x="9454" y="1338"/>
                    <a:pt x="7508" y="1977"/>
                  </a:cubicBezTo>
                  <a:cubicBezTo>
                    <a:pt x="5563" y="2615"/>
                    <a:pt x="3709" y="3496"/>
                    <a:pt x="2007" y="4621"/>
                  </a:cubicBezTo>
                  <a:cubicBezTo>
                    <a:pt x="1490" y="4955"/>
                    <a:pt x="973" y="5350"/>
                    <a:pt x="517" y="5746"/>
                  </a:cubicBezTo>
                  <a:cubicBezTo>
                    <a:pt x="335" y="5867"/>
                    <a:pt x="213" y="5989"/>
                    <a:pt x="122" y="6080"/>
                  </a:cubicBezTo>
                  <a:cubicBezTo>
                    <a:pt x="92" y="6110"/>
                    <a:pt x="31" y="6141"/>
                    <a:pt x="1" y="6202"/>
                  </a:cubicBezTo>
                  <a:cubicBezTo>
                    <a:pt x="213" y="6080"/>
                    <a:pt x="396" y="5958"/>
                    <a:pt x="548" y="5806"/>
                  </a:cubicBezTo>
                  <a:cubicBezTo>
                    <a:pt x="912" y="5533"/>
                    <a:pt x="1429" y="5168"/>
                    <a:pt x="2068" y="4743"/>
                  </a:cubicBezTo>
                  <a:cubicBezTo>
                    <a:pt x="3800" y="3679"/>
                    <a:pt x="5654" y="2797"/>
                    <a:pt x="7569" y="2159"/>
                  </a:cubicBezTo>
                  <a:cubicBezTo>
                    <a:pt x="9514" y="1551"/>
                    <a:pt x="11490" y="1034"/>
                    <a:pt x="13496" y="609"/>
                  </a:cubicBezTo>
                  <a:lnTo>
                    <a:pt x="15290" y="183"/>
                  </a:lnTo>
                  <a:lnTo>
                    <a:pt x="15776" y="62"/>
                  </a:lnTo>
                  <a:cubicBezTo>
                    <a:pt x="15837" y="62"/>
                    <a:pt x="15898" y="31"/>
                    <a:pt x="1595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6" name="Google Shape;2706;p68"/>
            <p:cNvSpPr/>
            <p:nvPr/>
          </p:nvSpPr>
          <p:spPr>
            <a:xfrm>
              <a:off x="8460475" y="4216925"/>
              <a:ext cx="34225" cy="213550"/>
            </a:xfrm>
            <a:custGeom>
              <a:rect b="b" l="l" r="r" t="t"/>
              <a:pathLst>
                <a:path extrusionOk="0" h="8542" w="1369">
                  <a:moveTo>
                    <a:pt x="62" y="0"/>
                  </a:moveTo>
                  <a:cubicBezTo>
                    <a:pt x="1" y="0"/>
                    <a:pt x="244" y="1915"/>
                    <a:pt x="578" y="4286"/>
                  </a:cubicBezTo>
                  <a:cubicBezTo>
                    <a:pt x="943" y="6626"/>
                    <a:pt x="1247" y="8541"/>
                    <a:pt x="1308" y="8541"/>
                  </a:cubicBezTo>
                  <a:cubicBezTo>
                    <a:pt x="1369" y="8541"/>
                    <a:pt x="1125" y="6596"/>
                    <a:pt x="791" y="4256"/>
                  </a:cubicBezTo>
                  <a:cubicBezTo>
                    <a:pt x="426" y="1885"/>
                    <a:pt x="122" y="0"/>
                    <a:pt x="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7" name="Google Shape;2707;p68"/>
            <p:cNvSpPr/>
            <p:nvPr/>
          </p:nvSpPr>
          <p:spPr>
            <a:xfrm>
              <a:off x="8585875" y="4169050"/>
              <a:ext cx="146675" cy="174800"/>
            </a:xfrm>
            <a:custGeom>
              <a:rect b="b" l="l" r="r" t="t"/>
              <a:pathLst>
                <a:path extrusionOk="0" h="6992" w="5867">
                  <a:moveTo>
                    <a:pt x="0" y="0"/>
                  </a:moveTo>
                  <a:lnTo>
                    <a:pt x="0" y="0"/>
                  </a:lnTo>
                  <a:cubicBezTo>
                    <a:pt x="243" y="365"/>
                    <a:pt x="547" y="699"/>
                    <a:pt x="851" y="1003"/>
                  </a:cubicBezTo>
                  <a:cubicBezTo>
                    <a:pt x="1398" y="1642"/>
                    <a:pt x="2158" y="2493"/>
                    <a:pt x="2949" y="3465"/>
                  </a:cubicBezTo>
                  <a:cubicBezTo>
                    <a:pt x="3769" y="4438"/>
                    <a:pt x="4468" y="5319"/>
                    <a:pt x="4985" y="5958"/>
                  </a:cubicBezTo>
                  <a:cubicBezTo>
                    <a:pt x="5259" y="6323"/>
                    <a:pt x="5563" y="6657"/>
                    <a:pt x="5867" y="6991"/>
                  </a:cubicBezTo>
                  <a:cubicBezTo>
                    <a:pt x="5806" y="6870"/>
                    <a:pt x="5745" y="6748"/>
                    <a:pt x="5684" y="6657"/>
                  </a:cubicBezTo>
                  <a:cubicBezTo>
                    <a:pt x="5563" y="6475"/>
                    <a:pt x="5350" y="6201"/>
                    <a:pt x="5107" y="5867"/>
                  </a:cubicBezTo>
                  <a:cubicBezTo>
                    <a:pt x="4620" y="5198"/>
                    <a:pt x="3921" y="4286"/>
                    <a:pt x="3100" y="3344"/>
                  </a:cubicBezTo>
                  <a:cubicBezTo>
                    <a:pt x="2280" y="2371"/>
                    <a:pt x="1520" y="1520"/>
                    <a:pt x="942" y="912"/>
                  </a:cubicBezTo>
                  <a:cubicBezTo>
                    <a:pt x="669" y="639"/>
                    <a:pt x="426" y="395"/>
                    <a:pt x="274" y="213"/>
                  </a:cubicBezTo>
                  <a:cubicBezTo>
                    <a:pt x="183" y="122"/>
                    <a:pt x="91" y="61"/>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8" name="Google Shape;2708;p68"/>
            <p:cNvSpPr/>
            <p:nvPr/>
          </p:nvSpPr>
          <p:spPr>
            <a:xfrm>
              <a:off x="8099525" y="4565700"/>
              <a:ext cx="508400" cy="449875"/>
            </a:xfrm>
            <a:custGeom>
              <a:rect b="b" l="l" r="r" t="t"/>
              <a:pathLst>
                <a:path extrusionOk="0" h="17995" w="20336">
                  <a:moveTo>
                    <a:pt x="1" y="1"/>
                  </a:moveTo>
                  <a:lnTo>
                    <a:pt x="1" y="4712"/>
                  </a:lnTo>
                  <a:lnTo>
                    <a:pt x="1186" y="4712"/>
                  </a:lnTo>
                  <a:lnTo>
                    <a:pt x="5381" y="17995"/>
                  </a:lnTo>
                  <a:lnTo>
                    <a:pt x="14682" y="17995"/>
                  </a:lnTo>
                  <a:lnTo>
                    <a:pt x="18755" y="4834"/>
                  </a:lnTo>
                  <a:lnTo>
                    <a:pt x="20336" y="4712"/>
                  </a:lnTo>
                  <a:lnTo>
                    <a:pt x="20336" y="1"/>
                  </a:ln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9" name="Google Shape;2709;p68"/>
            <p:cNvSpPr/>
            <p:nvPr/>
          </p:nvSpPr>
          <p:spPr>
            <a:xfrm>
              <a:off x="8128400" y="4684250"/>
              <a:ext cx="459775" cy="5350"/>
            </a:xfrm>
            <a:custGeom>
              <a:rect b="b" l="l" r="r" t="t"/>
              <a:pathLst>
                <a:path extrusionOk="0" h="214" w="18391">
                  <a:moveTo>
                    <a:pt x="9211" y="0"/>
                  </a:moveTo>
                  <a:cubicBezTo>
                    <a:pt x="4135" y="0"/>
                    <a:pt x="1" y="61"/>
                    <a:pt x="1" y="92"/>
                  </a:cubicBezTo>
                  <a:cubicBezTo>
                    <a:pt x="1" y="152"/>
                    <a:pt x="4135" y="213"/>
                    <a:pt x="9211" y="213"/>
                  </a:cubicBezTo>
                  <a:cubicBezTo>
                    <a:pt x="14287" y="213"/>
                    <a:pt x="18390" y="152"/>
                    <a:pt x="18390" y="92"/>
                  </a:cubicBezTo>
                  <a:cubicBezTo>
                    <a:pt x="18390" y="61"/>
                    <a:pt x="14287" y="0"/>
                    <a:pt x="921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0" name="Google Shape;2710;p68"/>
            <p:cNvSpPr/>
            <p:nvPr/>
          </p:nvSpPr>
          <p:spPr>
            <a:xfrm>
              <a:off x="8384500" y="3926650"/>
              <a:ext cx="371600" cy="125400"/>
            </a:xfrm>
            <a:custGeom>
              <a:rect b="b" l="l" r="r" t="t"/>
              <a:pathLst>
                <a:path extrusionOk="0" h="5016" w="14864">
                  <a:moveTo>
                    <a:pt x="14864" y="0"/>
                  </a:moveTo>
                  <a:cubicBezTo>
                    <a:pt x="14651" y="0"/>
                    <a:pt x="14438" y="30"/>
                    <a:pt x="14256" y="91"/>
                  </a:cubicBezTo>
                  <a:cubicBezTo>
                    <a:pt x="13861" y="152"/>
                    <a:pt x="13283" y="274"/>
                    <a:pt x="12584" y="426"/>
                  </a:cubicBezTo>
                  <a:cubicBezTo>
                    <a:pt x="8967" y="1246"/>
                    <a:pt x="5441" y="2432"/>
                    <a:pt x="2067" y="3952"/>
                  </a:cubicBezTo>
                  <a:cubicBezTo>
                    <a:pt x="1398" y="4255"/>
                    <a:pt x="882" y="4529"/>
                    <a:pt x="547" y="4711"/>
                  </a:cubicBezTo>
                  <a:cubicBezTo>
                    <a:pt x="365" y="4772"/>
                    <a:pt x="183" y="4894"/>
                    <a:pt x="0" y="5015"/>
                  </a:cubicBezTo>
                  <a:cubicBezTo>
                    <a:pt x="213" y="4924"/>
                    <a:pt x="395" y="4833"/>
                    <a:pt x="578" y="4742"/>
                  </a:cubicBezTo>
                  <a:lnTo>
                    <a:pt x="2128" y="4073"/>
                  </a:lnTo>
                  <a:cubicBezTo>
                    <a:pt x="3435" y="3496"/>
                    <a:pt x="5259" y="2766"/>
                    <a:pt x="7295" y="2097"/>
                  </a:cubicBezTo>
                  <a:cubicBezTo>
                    <a:pt x="9362" y="1398"/>
                    <a:pt x="11247" y="882"/>
                    <a:pt x="12614" y="547"/>
                  </a:cubicBezTo>
                  <a:lnTo>
                    <a:pt x="14256" y="152"/>
                  </a:lnTo>
                  <a:cubicBezTo>
                    <a:pt x="14469" y="122"/>
                    <a:pt x="14651" y="61"/>
                    <a:pt x="1486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1" name="Google Shape;2711;p68"/>
            <p:cNvSpPr/>
            <p:nvPr/>
          </p:nvSpPr>
          <p:spPr>
            <a:xfrm>
              <a:off x="8188450" y="4868900"/>
              <a:ext cx="322975" cy="4575"/>
            </a:xfrm>
            <a:custGeom>
              <a:rect b="b" l="l" r="r" t="t"/>
              <a:pathLst>
                <a:path extrusionOk="0" h="183" w="12919">
                  <a:moveTo>
                    <a:pt x="6444" y="1"/>
                  </a:moveTo>
                  <a:cubicBezTo>
                    <a:pt x="2888" y="1"/>
                    <a:pt x="0" y="31"/>
                    <a:pt x="0" y="92"/>
                  </a:cubicBezTo>
                  <a:cubicBezTo>
                    <a:pt x="0" y="153"/>
                    <a:pt x="2888" y="183"/>
                    <a:pt x="6444" y="183"/>
                  </a:cubicBezTo>
                  <a:cubicBezTo>
                    <a:pt x="10031" y="183"/>
                    <a:pt x="12918" y="153"/>
                    <a:pt x="12918" y="92"/>
                  </a:cubicBezTo>
                  <a:cubicBezTo>
                    <a:pt x="12918" y="31"/>
                    <a:pt x="10031" y="1"/>
                    <a:pt x="64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2" name="Google Shape;2712;p68"/>
            <p:cNvSpPr/>
            <p:nvPr/>
          </p:nvSpPr>
          <p:spPr>
            <a:xfrm>
              <a:off x="8178575" y="4840775"/>
              <a:ext cx="341975" cy="5350"/>
            </a:xfrm>
            <a:custGeom>
              <a:rect b="b" l="l" r="r" t="t"/>
              <a:pathLst>
                <a:path extrusionOk="0" h="214" w="13679">
                  <a:moveTo>
                    <a:pt x="6839" y="1"/>
                  </a:moveTo>
                  <a:cubicBezTo>
                    <a:pt x="3040" y="1"/>
                    <a:pt x="0" y="62"/>
                    <a:pt x="0" y="123"/>
                  </a:cubicBezTo>
                  <a:cubicBezTo>
                    <a:pt x="0" y="183"/>
                    <a:pt x="3040" y="214"/>
                    <a:pt x="6839" y="214"/>
                  </a:cubicBezTo>
                  <a:cubicBezTo>
                    <a:pt x="10608" y="214"/>
                    <a:pt x="13678" y="183"/>
                    <a:pt x="13678" y="123"/>
                  </a:cubicBezTo>
                  <a:cubicBezTo>
                    <a:pt x="13678" y="62"/>
                    <a:pt x="10608" y="1"/>
                    <a:pt x="683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3" name="Google Shape;2713;p68"/>
            <p:cNvSpPr/>
            <p:nvPr/>
          </p:nvSpPr>
          <p:spPr>
            <a:xfrm>
              <a:off x="6885975" y="4713125"/>
              <a:ext cx="388350" cy="298650"/>
            </a:xfrm>
            <a:custGeom>
              <a:rect b="b" l="l" r="r" t="t"/>
              <a:pathLst>
                <a:path extrusionOk="0" h="11946" w="15534">
                  <a:moveTo>
                    <a:pt x="15533" y="1"/>
                  </a:moveTo>
                  <a:lnTo>
                    <a:pt x="8390" y="31"/>
                  </a:lnTo>
                  <a:lnTo>
                    <a:pt x="7752" y="7812"/>
                  </a:lnTo>
                  <a:cubicBezTo>
                    <a:pt x="7752" y="7812"/>
                    <a:pt x="62" y="10305"/>
                    <a:pt x="1" y="11733"/>
                  </a:cubicBezTo>
                  <a:lnTo>
                    <a:pt x="15077" y="11946"/>
                  </a:lnTo>
                  <a:lnTo>
                    <a:pt x="155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4" name="Google Shape;2714;p68"/>
            <p:cNvSpPr/>
            <p:nvPr/>
          </p:nvSpPr>
          <p:spPr>
            <a:xfrm>
              <a:off x="7177025" y="4888650"/>
              <a:ext cx="31175" cy="29000"/>
            </a:xfrm>
            <a:custGeom>
              <a:rect b="b" l="l" r="r" t="t"/>
              <a:pathLst>
                <a:path extrusionOk="0" h="1160" w="1247">
                  <a:moveTo>
                    <a:pt x="760" y="1"/>
                  </a:moveTo>
                  <a:lnTo>
                    <a:pt x="821" y="31"/>
                  </a:lnTo>
                  <a:cubicBezTo>
                    <a:pt x="757" y="14"/>
                    <a:pt x="693" y="5"/>
                    <a:pt x="630" y="5"/>
                  </a:cubicBezTo>
                  <a:cubicBezTo>
                    <a:pt x="367" y="5"/>
                    <a:pt x="135" y="156"/>
                    <a:pt x="61" y="426"/>
                  </a:cubicBezTo>
                  <a:cubicBezTo>
                    <a:pt x="1" y="730"/>
                    <a:pt x="213" y="1065"/>
                    <a:pt x="548" y="1156"/>
                  </a:cubicBezTo>
                  <a:cubicBezTo>
                    <a:pt x="570" y="1158"/>
                    <a:pt x="592" y="1159"/>
                    <a:pt x="613" y="1159"/>
                  </a:cubicBezTo>
                  <a:cubicBezTo>
                    <a:pt x="890" y="1159"/>
                    <a:pt x="1132" y="982"/>
                    <a:pt x="1216" y="700"/>
                  </a:cubicBezTo>
                  <a:cubicBezTo>
                    <a:pt x="1247" y="396"/>
                    <a:pt x="1064" y="92"/>
                    <a:pt x="760" y="1"/>
                  </a:cubicBez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5" name="Google Shape;2715;p68"/>
            <p:cNvSpPr/>
            <p:nvPr/>
          </p:nvSpPr>
          <p:spPr>
            <a:xfrm>
              <a:off x="6885225" y="4981375"/>
              <a:ext cx="377700" cy="30400"/>
            </a:xfrm>
            <a:custGeom>
              <a:rect b="b" l="l" r="r" t="t"/>
              <a:pathLst>
                <a:path extrusionOk="0" h="1216" w="15108">
                  <a:moveTo>
                    <a:pt x="15077" y="0"/>
                  </a:moveTo>
                  <a:lnTo>
                    <a:pt x="821" y="91"/>
                  </a:lnTo>
                  <a:cubicBezTo>
                    <a:pt x="821" y="91"/>
                    <a:pt x="1" y="578"/>
                    <a:pt x="1" y="1034"/>
                  </a:cubicBezTo>
                  <a:lnTo>
                    <a:pt x="15107" y="1216"/>
                  </a:lnTo>
                  <a:lnTo>
                    <a:pt x="15077" y="0"/>
                  </a:ln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6" name="Google Shape;2716;p68"/>
            <p:cNvSpPr/>
            <p:nvPr/>
          </p:nvSpPr>
          <p:spPr>
            <a:xfrm>
              <a:off x="7073675" y="4904900"/>
              <a:ext cx="36500" cy="22600"/>
            </a:xfrm>
            <a:custGeom>
              <a:rect b="b" l="l" r="r" t="t"/>
              <a:pathLst>
                <a:path extrusionOk="0" h="904" w="1460">
                  <a:moveTo>
                    <a:pt x="304" y="0"/>
                  </a:moveTo>
                  <a:cubicBezTo>
                    <a:pt x="125" y="0"/>
                    <a:pt x="1" y="49"/>
                    <a:pt x="1" y="80"/>
                  </a:cubicBezTo>
                  <a:cubicBezTo>
                    <a:pt x="1" y="141"/>
                    <a:pt x="396" y="172"/>
                    <a:pt x="761" y="384"/>
                  </a:cubicBezTo>
                  <a:cubicBezTo>
                    <a:pt x="1137" y="616"/>
                    <a:pt x="1321" y="903"/>
                    <a:pt x="1390" y="903"/>
                  </a:cubicBezTo>
                  <a:cubicBezTo>
                    <a:pt x="1393" y="903"/>
                    <a:pt x="1396" y="902"/>
                    <a:pt x="1399" y="901"/>
                  </a:cubicBezTo>
                  <a:cubicBezTo>
                    <a:pt x="1460" y="871"/>
                    <a:pt x="1338" y="445"/>
                    <a:pt x="882" y="172"/>
                  </a:cubicBezTo>
                  <a:cubicBezTo>
                    <a:pt x="679" y="41"/>
                    <a:pt x="468" y="0"/>
                    <a:pt x="30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7" name="Google Shape;2717;p68"/>
            <p:cNvSpPr/>
            <p:nvPr/>
          </p:nvSpPr>
          <p:spPr>
            <a:xfrm>
              <a:off x="7034925" y="4923650"/>
              <a:ext cx="27375" cy="28875"/>
            </a:xfrm>
            <a:custGeom>
              <a:rect b="b" l="l" r="r" t="t"/>
              <a:pathLst>
                <a:path extrusionOk="0" h="1155" w="1095">
                  <a:moveTo>
                    <a:pt x="90" y="0"/>
                  </a:moveTo>
                  <a:cubicBezTo>
                    <a:pt x="34" y="0"/>
                    <a:pt x="1" y="12"/>
                    <a:pt x="1" y="29"/>
                  </a:cubicBezTo>
                  <a:cubicBezTo>
                    <a:pt x="1" y="121"/>
                    <a:pt x="304" y="212"/>
                    <a:pt x="548" y="516"/>
                  </a:cubicBezTo>
                  <a:cubicBezTo>
                    <a:pt x="821" y="820"/>
                    <a:pt x="912" y="1154"/>
                    <a:pt x="973" y="1154"/>
                  </a:cubicBezTo>
                  <a:cubicBezTo>
                    <a:pt x="1064" y="1154"/>
                    <a:pt x="1095" y="729"/>
                    <a:pt x="760" y="364"/>
                  </a:cubicBezTo>
                  <a:cubicBezTo>
                    <a:pt x="520" y="80"/>
                    <a:pt x="233" y="0"/>
                    <a:pt x="9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8" name="Google Shape;2718;p68"/>
            <p:cNvSpPr/>
            <p:nvPr/>
          </p:nvSpPr>
          <p:spPr>
            <a:xfrm>
              <a:off x="6997700" y="4940775"/>
              <a:ext cx="19775" cy="31500"/>
            </a:xfrm>
            <a:custGeom>
              <a:rect b="b" l="l" r="r" t="t"/>
              <a:pathLst>
                <a:path extrusionOk="0" h="1260" w="791">
                  <a:moveTo>
                    <a:pt x="60" y="0"/>
                  </a:moveTo>
                  <a:cubicBezTo>
                    <a:pt x="45" y="0"/>
                    <a:pt x="35" y="5"/>
                    <a:pt x="31" y="13"/>
                  </a:cubicBezTo>
                  <a:cubicBezTo>
                    <a:pt x="0" y="104"/>
                    <a:pt x="213" y="287"/>
                    <a:pt x="365" y="621"/>
                  </a:cubicBezTo>
                  <a:cubicBezTo>
                    <a:pt x="517" y="955"/>
                    <a:pt x="578" y="1259"/>
                    <a:pt x="638" y="1259"/>
                  </a:cubicBezTo>
                  <a:cubicBezTo>
                    <a:pt x="699" y="1259"/>
                    <a:pt x="790" y="925"/>
                    <a:pt x="608" y="500"/>
                  </a:cubicBezTo>
                  <a:cubicBezTo>
                    <a:pt x="425" y="160"/>
                    <a:pt x="153" y="0"/>
                    <a:pt x="6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9" name="Google Shape;2719;p68"/>
            <p:cNvSpPr/>
            <p:nvPr/>
          </p:nvSpPr>
          <p:spPr>
            <a:xfrm>
              <a:off x="7075200" y="4855225"/>
              <a:ext cx="40300" cy="8800"/>
            </a:xfrm>
            <a:custGeom>
              <a:rect b="b" l="l" r="r" t="t"/>
              <a:pathLst>
                <a:path extrusionOk="0" h="352" w="1612">
                  <a:moveTo>
                    <a:pt x="821" y="0"/>
                  </a:moveTo>
                  <a:cubicBezTo>
                    <a:pt x="365" y="0"/>
                    <a:pt x="0" y="244"/>
                    <a:pt x="31" y="274"/>
                  </a:cubicBezTo>
                  <a:cubicBezTo>
                    <a:pt x="39" y="299"/>
                    <a:pt x="70" y="308"/>
                    <a:pt x="119" y="308"/>
                  </a:cubicBezTo>
                  <a:cubicBezTo>
                    <a:pt x="250" y="308"/>
                    <a:pt x="512" y="244"/>
                    <a:pt x="821" y="244"/>
                  </a:cubicBezTo>
                  <a:cubicBezTo>
                    <a:pt x="1139" y="268"/>
                    <a:pt x="1437" y="352"/>
                    <a:pt x="1542" y="352"/>
                  </a:cubicBezTo>
                  <a:cubicBezTo>
                    <a:pt x="1567" y="352"/>
                    <a:pt x="1581" y="347"/>
                    <a:pt x="1581" y="335"/>
                  </a:cubicBezTo>
                  <a:cubicBezTo>
                    <a:pt x="1611" y="274"/>
                    <a:pt x="1307" y="0"/>
                    <a:pt x="82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0" name="Google Shape;2720;p68"/>
            <p:cNvSpPr/>
            <p:nvPr/>
          </p:nvSpPr>
          <p:spPr>
            <a:xfrm>
              <a:off x="7073675" y="4791400"/>
              <a:ext cx="57025" cy="33450"/>
            </a:xfrm>
            <a:custGeom>
              <a:rect b="b" l="l" r="r" t="t"/>
              <a:pathLst>
                <a:path extrusionOk="0" h="1338" w="2281">
                  <a:moveTo>
                    <a:pt x="1855" y="259"/>
                  </a:moveTo>
                  <a:cubicBezTo>
                    <a:pt x="1916" y="259"/>
                    <a:pt x="1961" y="274"/>
                    <a:pt x="1976" y="304"/>
                  </a:cubicBezTo>
                  <a:cubicBezTo>
                    <a:pt x="2037" y="365"/>
                    <a:pt x="1976" y="335"/>
                    <a:pt x="1976" y="395"/>
                  </a:cubicBezTo>
                  <a:cubicBezTo>
                    <a:pt x="1946" y="426"/>
                    <a:pt x="1885" y="487"/>
                    <a:pt x="1824" y="517"/>
                  </a:cubicBezTo>
                  <a:cubicBezTo>
                    <a:pt x="1703" y="608"/>
                    <a:pt x="1581" y="699"/>
                    <a:pt x="1460" y="760"/>
                  </a:cubicBezTo>
                  <a:cubicBezTo>
                    <a:pt x="1217" y="882"/>
                    <a:pt x="973" y="973"/>
                    <a:pt x="730" y="1064"/>
                  </a:cubicBezTo>
                  <a:cubicBezTo>
                    <a:pt x="527" y="1115"/>
                    <a:pt x="325" y="1165"/>
                    <a:pt x="122" y="1234"/>
                  </a:cubicBezTo>
                  <a:lnTo>
                    <a:pt x="122" y="1234"/>
                  </a:lnTo>
                  <a:cubicBezTo>
                    <a:pt x="214" y="1145"/>
                    <a:pt x="356" y="1008"/>
                    <a:pt x="548" y="851"/>
                  </a:cubicBezTo>
                  <a:cubicBezTo>
                    <a:pt x="761" y="669"/>
                    <a:pt x="973" y="547"/>
                    <a:pt x="1217" y="456"/>
                  </a:cubicBezTo>
                  <a:cubicBezTo>
                    <a:pt x="1368" y="395"/>
                    <a:pt x="1520" y="335"/>
                    <a:pt x="1642" y="304"/>
                  </a:cubicBezTo>
                  <a:cubicBezTo>
                    <a:pt x="1718" y="274"/>
                    <a:pt x="1794" y="259"/>
                    <a:pt x="1855" y="259"/>
                  </a:cubicBezTo>
                  <a:close/>
                  <a:moveTo>
                    <a:pt x="1855" y="0"/>
                  </a:moveTo>
                  <a:cubicBezTo>
                    <a:pt x="1764" y="0"/>
                    <a:pt x="1672" y="31"/>
                    <a:pt x="1581" y="61"/>
                  </a:cubicBezTo>
                  <a:cubicBezTo>
                    <a:pt x="1429" y="91"/>
                    <a:pt x="1277" y="152"/>
                    <a:pt x="1125" y="243"/>
                  </a:cubicBezTo>
                  <a:cubicBezTo>
                    <a:pt x="882" y="365"/>
                    <a:pt x="639" y="517"/>
                    <a:pt x="426" y="699"/>
                  </a:cubicBezTo>
                  <a:cubicBezTo>
                    <a:pt x="189" y="936"/>
                    <a:pt x="75" y="1158"/>
                    <a:pt x="28" y="1267"/>
                  </a:cubicBezTo>
                  <a:lnTo>
                    <a:pt x="28" y="1267"/>
                  </a:lnTo>
                  <a:cubicBezTo>
                    <a:pt x="19" y="1270"/>
                    <a:pt x="10" y="1273"/>
                    <a:pt x="1" y="1277"/>
                  </a:cubicBezTo>
                  <a:cubicBezTo>
                    <a:pt x="8" y="1279"/>
                    <a:pt x="14" y="1280"/>
                    <a:pt x="21" y="1282"/>
                  </a:cubicBezTo>
                  <a:lnTo>
                    <a:pt x="21" y="1282"/>
                  </a:lnTo>
                  <a:cubicBezTo>
                    <a:pt x="7" y="1317"/>
                    <a:pt x="1" y="1338"/>
                    <a:pt x="1" y="1338"/>
                  </a:cubicBezTo>
                  <a:cubicBezTo>
                    <a:pt x="9" y="1338"/>
                    <a:pt x="30" y="1321"/>
                    <a:pt x="63" y="1290"/>
                  </a:cubicBezTo>
                  <a:lnTo>
                    <a:pt x="63" y="1290"/>
                  </a:lnTo>
                  <a:cubicBezTo>
                    <a:pt x="136" y="1304"/>
                    <a:pt x="213" y="1310"/>
                    <a:pt x="289" y="1310"/>
                  </a:cubicBezTo>
                  <a:cubicBezTo>
                    <a:pt x="448" y="1310"/>
                    <a:pt x="610" y="1284"/>
                    <a:pt x="761" y="1246"/>
                  </a:cubicBezTo>
                  <a:cubicBezTo>
                    <a:pt x="1034" y="1186"/>
                    <a:pt x="1308" y="1094"/>
                    <a:pt x="1551" y="973"/>
                  </a:cubicBezTo>
                  <a:cubicBezTo>
                    <a:pt x="1703" y="912"/>
                    <a:pt x="1824" y="821"/>
                    <a:pt x="1976" y="730"/>
                  </a:cubicBezTo>
                  <a:cubicBezTo>
                    <a:pt x="2068" y="669"/>
                    <a:pt x="2128" y="608"/>
                    <a:pt x="2189" y="547"/>
                  </a:cubicBezTo>
                  <a:cubicBezTo>
                    <a:pt x="2280" y="426"/>
                    <a:pt x="2280" y="274"/>
                    <a:pt x="2189" y="183"/>
                  </a:cubicBezTo>
                  <a:cubicBezTo>
                    <a:pt x="2128" y="61"/>
                    <a:pt x="2007" y="0"/>
                    <a:pt x="1855"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1" name="Google Shape;2721;p68"/>
            <p:cNvSpPr/>
            <p:nvPr/>
          </p:nvSpPr>
          <p:spPr>
            <a:xfrm>
              <a:off x="7050125" y="4765550"/>
              <a:ext cx="31175" cy="60075"/>
            </a:xfrm>
            <a:custGeom>
              <a:rect b="b" l="l" r="r" t="t"/>
              <a:pathLst>
                <a:path extrusionOk="0" h="2403" w="1247">
                  <a:moveTo>
                    <a:pt x="396" y="1"/>
                  </a:moveTo>
                  <a:cubicBezTo>
                    <a:pt x="274" y="31"/>
                    <a:pt x="152" y="92"/>
                    <a:pt x="92" y="244"/>
                  </a:cubicBezTo>
                  <a:cubicBezTo>
                    <a:pt x="61" y="335"/>
                    <a:pt x="31" y="426"/>
                    <a:pt x="31" y="518"/>
                  </a:cubicBezTo>
                  <a:cubicBezTo>
                    <a:pt x="0" y="669"/>
                    <a:pt x="0" y="852"/>
                    <a:pt x="31" y="1034"/>
                  </a:cubicBezTo>
                  <a:cubicBezTo>
                    <a:pt x="61" y="1308"/>
                    <a:pt x="183" y="1551"/>
                    <a:pt x="365" y="1794"/>
                  </a:cubicBezTo>
                  <a:cubicBezTo>
                    <a:pt x="634" y="2116"/>
                    <a:pt x="902" y="2225"/>
                    <a:pt x="982" y="2225"/>
                  </a:cubicBezTo>
                  <a:cubicBezTo>
                    <a:pt x="993" y="2225"/>
                    <a:pt x="1000" y="2223"/>
                    <a:pt x="1003" y="2220"/>
                  </a:cubicBezTo>
                  <a:cubicBezTo>
                    <a:pt x="1003" y="2189"/>
                    <a:pt x="760" y="2037"/>
                    <a:pt x="517" y="1673"/>
                  </a:cubicBezTo>
                  <a:cubicBezTo>
                    <a:pt x="365" y="1460"/>
                    <a:pt x="304" y="1217"/>
                    <a:pt x="244" y="973"/>
                  </a:cubicBezTo>
                  <a:cubicBezTo>
                    <a:pt x="244" y="821"/>
                    <a:pt x="244" y="669"/>
                    <a:pt x="244" y="518"/>
                  </a:cubicBezTo>
                  <a:cubicBezTo>
                    <a:pt x="244" y="366"/>
                    <a:pt x="335" y="244"/>
                    <a:pt x="396" y="244"/>
                  </a:cubicBezTo>
                  <a:cubicBezTo>
                    <a:pt x="456" y="274"/>
                    <a:pt x="608" y="366"/>
                    <a:pt x="669" y="487"/>
                  </a:cubicBezTo>
                  <a:cubicBezTo>
                    <a:pt x="730" y="609"/>
                    <a:pt x="821" y="761"/>
                    <a:pt x="851" y="882"/>
                  </a:cubicBezTo>
                  <a:cubicBezTo>
                    <a:pt x="943" y="1156"/>
                    <a:pt x="1003" y="1399"/>
                    <a:pt x="1034" y="1642"/>
                  </a:cubicBezTo>
                  <a:cubicBezTo>
                    <a:pt x="1095" y="2128"/>
                    <a:pt x="1003" y="2402"/>
                    <a:pt x="1064" y="2402"/>
                  </a:cubicBezTo>
                  <a:cubicBezTo>
                    <a:pt x="1186" y="2189"/>
                    <a:pt x="1247" y="1916"/>
                    <a:pt x="1216" y="1673"/>
                  </a:cubicBezTo>
                  <a:cubicBezTo>
                    <a:pt x="1247" y="1399"/>
                    <a:pt x="1186" y="1095"/>
                    <a:pt x="1095" y="852"/>
                  </a:cubicBezTo>
                  <a:cubicBezTo>
                    <a:pt x="1034" y="700"/>
                    <a:pt x="973" y="548"/>
                    <a:pt x="882" y="396"/>
                  </a:cubicBezTo>
                  <a:cubicBezTo>
                    <a:pt x="821" y="183"/>
                    <a:pt x="608" y="31"/>
                    <a:pt x="3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2" name="Google Shape;2722;p68"/>
            <p:cNvSpPr/>
            <p:nvPr/>
          </p:nvSpPr>
          <p:spPr>
            <a:xfrm>
              <a:off x="7747700" y="4681200"/>
              <a:ext cx="298675" cy="432775"/>
            </a:xfrm>
            <a:custGeom>
              <a:rect b="b" l="l" r="r" t="t"/>
              <a:pathLst>
                <a:path extrusionOk="0" h="17311" w="11947">
                  <a:moveTo>
                    <a:pt x="6505" y="1"/>
                  </a:moveTo>
                  <a:lnTo>
                    <a:pt x="1" y="2159"/>
                  </a:lnTo>
                  <a:cubicBezTo>
                    <a:pt x="1" y="2159"/>
                    <a:pt x="2372" y="10883"/>
                    <a:pt x="2493" y="11642"/>
                  </a:cubicBezTo>
                  <a:cubicBezTo>
                    <a:pt x="2584" y="12311"/>
                    <a:pt x="8694" y="16141"/>
                    <a:pt x="10366" y="17174"/>
                  </a:cubicBezTo>
                  <a:cubicBezTo>
                    <a:pt x="10507" y="17263"/>
                    <a:pt x="10680" y="17310"/>
                    <a:pt x="10859" y="17310"/>
                  </a:cubicBezTo>
                  <a:cubicBezTo>
                    <a:pt x="10988" y="17310"/>
                    <a:pt x="11120" y="17286"/>
                    <a:pt x="11247" y="17235"/>
                  </a:cubicBezTo>
                  <a:cubicBezTo>
                    <a:pt x="11733" y="17022"/>
                    <a:pt x="11946" y="16414"/>
                    <a:pt x="11703" y="15928"/>
                  </a:cubicBezTo>
                  <a:lnTo>
                    <a:pt x="8238" y="9120"/>
                  </a:lnTo>
                  <a:lnTo>
                    <a:pt x="650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3" name="Google Shape;2723;p68"/>
            <p:cNvSpPr/>
            <p:nvPr/>
          </p:nvSpPr>
          <p:spPr>
            <a:xfrm>
              <a:off x="7806225" y="4957050"/>
              <a:ext cx="222675" cy="156775"/>
            </a:xfrm>
            <a:custGeom>
              <a:rect b="b" l="l" r="r" t="t"/>
              <a:pathLst>
                <a:path extrusionOk="0" h="6271" w="8907">
                  <a:moveTo>
                    <a:pt x="0" y="0"/>
                  </a:moveTo>
                  <a:lnTo>
                    <a:pt x="91" y="365"/>
                  </a:lnTo>
                  <a:cubicBezTo>
                    <a:pt x="152" y="700"/>
                    <a:pt x="334" y="1004"/>
                    <a:pt x="608" y="1216"/>
                  </a:cubicBezTo>
                  <a:cubicBezTo>
                    <a:pt x="1338" y="1763"/>
                    <a:pt x="3374" y="3253"/>
                    <a:pt x="7994" y="6140"/>
                  </a:cubicBezTo>
                  <a:cubicBezTo>
                    <a:pt x="8145" y="6224"/>
                    <a:pt x="8313" y="6271"/>
                    <a:pt x="8485" y="6271"/>
                  </a:cubicBezTo>
                  <a:cubicBezTo>
                    <a:pt x="8617" y="6271"/>
                    <a:pt x="8751" y="6243"/>
                    <a:pt x="8880" y="6183"/>
                  </a:cubicBezTo>
                  <a:lnTo>
                    <a:pt x="8880" y="6183"/>
                  </a:lnTo>
                  <a:lnTo>
                    <a:pt x="8906" y="6201"/>
                  </a:lnTo>
                  <a:lnTo>
                    <a:pt x="8906" y="6171"/>
                  </a:lnTo>
                  <a:cubicBezTo>
                    <a:pt x="8898" y="6175"/>
                    <a:pt x="8889" y="6179"/>
                    <a:pt x="8880" y="6183"/>
                  </a:cubicBezTo>
                  <a:lnTo>
                    <a:pt x="8880" y="6183"/>
                  </a:lnTo>
                  <a:lnTo>
                    <a:pt x="0" y="0"/>
                  </a:ln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4" name="Google Shape;2724;p68"/>
            <p:cNvSpPr/>
            <p:nvPr/>
          </p:nvSpPr>
          <p:spPr>
            <a:xfrm>
              <a:off x="7816850" y="4888850"/>
              <a:ext cx="30425" cy="27175"/>
            </a:xfrm>
            <a:custGeom>
              <a:rect b="b" l="l" r="r" t="t"/>
              <a:pathLst>
                <a:path extrusionOk="0" h="1087" w="1217">
                  <a:moveTo>
                    <a:pt x="633" y="1"/>
                  </a:moveTo>
                  <a:cubicBezTo>
                    <a:pt x="429" y="1"/>
                    <a:pt x="230" y="103"/>
                    <a:pt x="122" y="297"/>
                  </a:cubicBezTo>
                  <a:cubicBezTo>
                    <a:pt x="1" y="601"/>
                    <a:pt x="153" y="935"/>
                    <a:pt x="457" y="1057"/>
                  </a:cubicBezTo>
                  <a:cubicBezTo>
                    <a:pt x="517" y="1077"/>
                    <a:pt x="579" y="1087"/>
                    <a:pt x="640" y="1087"/>
                  </a:cubicBezTo>
                  <a:cubicBezTo>
                    <a:pt x="854" y="1087"/>
                    <a:pt x="1054" y="966"/>
                    <a:pt x="1125" y="753"/>
                  </a:cubicBezTo>
                  <a:cubicBezTo>
                    <a:pt x="1217" y="479"/>
                    <a:pt x="1095" y="175"/>
                    <a:pt x="821" y="54"/>
                  </a:cubicBezTo>
                  <a:lnTo>
                    <a:pt x="882" y="54"/>
                  </a:lnTo>
                  <a:cubicBezTo>
                    <a:pt x="802" y="18"/>
                    <a:pt x="717" y="1"/>
                    <a:pt x="633" y="1"/>
                  </a:cubicBez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5" name="Google Shape;2725;p68"/>
            <p:cNvSpPr/>
            <p:nvPr/>
          </p:nvSpPr>
          <p:spPr>
            <a:xfrm>
              <a:off x="7954400" y="4989725"/>
              <a:ext cx="41825" cy="34225"/>
            </a:xfrm>
            <a:custGeom>
              <a:rect b="b" l="l" r="r" t="t"/>
              <a:pathLst>
                <a:path extrusionOk="0" h="1369" w="1673">
                  <a:moveTo>
                    <a:pt x="1338" y="0"/>
                  </a:moveTo>
                  <a:cubicBezTo>
                    <a:pt x="1064" y="31"/>
                    <a:pt x="791" y="152"/>
                    <a:pt x="547" y="335"/>
                  </a:cubicBezTo>
                  <a:cubicBezTo>
                    <a:pt x="335" y="517"/>
                    <a:pt x="152" y="730"/>
                    <a:pt x="61" y="1004"/>
                  </a:cubicBezTo>
                  <a:cubicBezTo>
                    <a:pt x="0" y="1247"/>
                    <a:pt x="31" y="1368"/>
                    <a:pt x="31" y="1368"/>
                  </a:cubicBezTo>
                  <a:cubicBezTo>
                    <a:pt x="183" y="1034"/>
                    <a:pt x="426" y="730"/>
                    <a:pt x="669" y="487"/>
                  </a:cubicBezTo>
                  <a:cubicBezTo>
                    <a:pt x="973" y="274"/>
                    <a:pt x="1338" y="152"/>
                    <a:pt x="1672" y="61"/>
                  </a:cubicBezTo>
                  <a:cubicBezTo>
                    <a:pt x="1672" y="31"/>
                    <a:pt x="1550" y="0"/>
                    <a:pt x="133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6" name="Google Shape;2726;p68"/>
            <p:cNvSpPr/>
            <p:nvPr/>
          </p:nvSpPr>
          <p:spPr>
            <a:xfrm>
              <a:off x="7976425" y="5027450"/>
              <a:ext cx="41075" cy="23150"/>
            </a:xfrm>
            <a:custGeom>
              <a:rect b="b" l="l" r="r" t="t"/>
              <a:pathLst>
                <a:path extrusionOk="0" h="926" w="1643">
                  <a:moveTo>
                    <a:pt x="1259" y="1"/>
                  </a:moveTo>
                  <a:cubicBezTo>
                    <a:pt x="1059" y="1"/>
                    <a:pt x="868" y="63"/>
                    <a:pt x="700" y="194"/>
                  </a:cubicBezTo>
                  <a:cubicBezTo>
                    <a:pt x="183" y="467"/>
                    <a:pt x="1" y="923"/>
                    <a:pt x="62" y="923"/>
                  </a:cubicBezTo>
                  <a:cubicBezTo>
                    <a:pt x="64" y="924"/>
                    <a:pt x="67" y="925"/>
                    <a:pt x="70" y="925"/>
                  </a:cubicBezTo>
                  <a:cubicBezTo>
                    <a:pt x="141" y="925"/>
                    <a:pt x="355" y="609"/>
                    <a:pt x="791" y="376"/>
                  </a:cubicBezTo>
                  <a:cubicBezTo>
                    <a:pt x="1065" y="254"/>
                    <a:pt x="1338" y="133"/>
                    <a:pt x="1642" y="72"/>
                  </a:cubicBezTo>
                  <a:cubicBezTo>
                    <a:pt x="1513" y="25"/>
                    <a:pt x="1385" y="1"/>
                    <a:pt x="125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7" name="Google Shape;2727;p68"/>
            <p:cNvSpPr/>
            <p:nvPr/>
          </p:nvSpPr>
          <p:spPr>
            <a:xfrm>
              <a:off x="7917150" y="4952500"/>
              <a:ext cx="57775" cy="38775"/>
            </a:xfrm>
            <a:custGeom>
              <a:rect b="b" l="l" r="r" t="t"/>
              <a:pathLst>
                <a:path extrusionOk="0" h="1551" w="2311">
                  <a:moveTo>
                    <a:pt x="2311" y="0"/>
                  </a:moveTo>
                  <a:lnTo>
                    <a:pt x="2311" y="0"/>
                  </a:lnTo>
                  <a:cubicBezTo>
                    <a:pt x="1308" y="31"/>
                    <a:pt x="396" y="638"/>
                    <a:pt x="1" y="1550"/>
                  </a:cubicBezTo>
                  <a:cubicBezTo>
                    <a:pt x="305" y="1216"/>
                    <a:pt x="670" y="912"/>
                    <a:pt x="1034" y="608"/>
                  </a:cubicBezTo>
                  <a:cubicBezTo>
                    <a:pt x="1460" y="365"/>
                    <a:pt x="1885" y="182"/>
                    <a:pt x="231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8" name="Google Shape;2728;p68"/>
            <p:cNvSpPr/>
            <p:nvPr/>
          </p:nvSpPr>
          <p:spPr>
            <a:xfrm>
              <a:off x="7898175" y="4905350"/>
              <a:ext cx="58525" cy="18350"/>
            </a:xfrm>
            <a:custGeom>
              <a:rect b="b" l="l" r="r" t="t"/>
              <a:pathLst>
                <a:path extrusionOk="0" h="734" w="2341">
                  <a:moveTo>
                    <a:pt x="1686" y="0"/>
                  </a:moveTo>
                  <a:cubicBezTo>
                    <a:pt x="1056" y="0"/>
                    <a:pt x="452" y="256"/>
                    <a:pt x="0" y="731"/>
                  </a:cubicBezTo>
                  <a:cubicBezTo>
                    <a:pt x="1" y="733"/>
                    <a:pt x="4" y="733"/>
                    <a:pt x="7" y="733"/>
                  </a:cubicBezTo>
                  <a:cubicBezTo>
                    <a:pt x="74" y="733"/>
                    <a:pt x="516" y="449"/>
                    <a:pt x="1125" y="275"/>
                  </a:cubicBezTo>
                  <a:cubicBezTo>
                    <a:pt x="1793" y="123"/>
                    <a:pt x="2310" y="154"/>
                    <a:pt x="2340" y="93"/>
                  </a:cubicBezTo>
                  <a:cubicBezTo>
                    <a:pt x="2122" y="30"/>
                    <a:pt x="1902" y="0"/>
                    <a:pt x="168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9" name="Google Shape;2729;p68"/>
            <p:cNvSpPr/>
            <p:nvPr/>
          </p:nvSpPr>
          <p:spPr>
            <a:xfrm>
              <a:off x="7882975" y="4838725"/>
              <a:ext cx="61575" cy="18050"/>
            </a:xfrm>
            <a:custGeom>
              <a:rect b="b" l="l" r="r" t="t"/>
              <a:pathLst>
                <a:path extrusionOk="0" h="722" w="2463">
                  <a:moveTo>
                    <a:pt x="1524" y="0"/>
                  </a:moveTo>
                  <a:cubicBezTo>
                    <a:pt x="1080" y="0"/>
                    <a:pt x="633" y="143"/>
                    <a:pt x="274" y="417"/>
                  </a:cubicBezTo>
                  <a:cubicBezTo>
                    <a:pt x="91" y="569"/>
                    <a:pt x="0" y="691"/>
                    <a:pt x="31" y="721"/>
                  </a:cubicBezTo>
                  <a:cubicBezTo>
                    <a:pt x="395" y="508"/>
                    <a:pt x="790" y="357"/>
                    <a:pt x="1186" y="235"/>
                  </a:cubicBezTo>
                  <a:cubicBezTo>
                    <a:pt x="1341" y="224"/>
                    <a:pt x="1497" y="217"/>
                    <a:pt x="1653" y="217"/>
                  </a:cubicBezTo>
                  <a:cubicBezTo>
                    <a:pt x="1923" y="217"/>
                    <a:pt x="2192" y="238"/>
                    <a:pt x="2462" y="296"/>
                  </a:cubicBezTo>
                  <a:cubicBezTo>
                    <a:pt x="2462" y="265"/>
                    <a:pt x="2341" y="174"/>
                    <a:pt x="2097" y="83"/>
                  </a:cubicBezTo>
                  <a:cubicBezTo>
                    <a:pt x="1912" y="27"/>
                    <a:pt x="1719" y="0"/>
                    <a:pt x="15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0" name="Google Shape;2730;p68"/>
            <p:cNvSpPr/>
            <p:nvPr/>
          </p:nvSpPr>
          <p:spPr>
            <a:xfrm>
              <a:off x="7870050" y="4789150"/>
              <a:ext cx="70700" cy="43300"/>
            </a:xfrm>
            <a:custGeom>
              <a:rect b="b" l="l" r="r" t="t"/>
              <a:pathLst>
                <a:path extrusionOk="0" h="1732" w="2828">
                  <a:moveTo>
                    <a:pt x="2414" y="170"/>
                  </a:moveTo>
                  <a:cubicBezTo>
                    <a:pt x="2479" y="170"/>
                    <a:pt x="2540" y="198"/>
                    <a:pt x="2584" y="242"/>
                  </a:cubicBezTo>
                  <a:cubicBezTo>
                    <a:pt x="2614" y="333"/>
                    <a:pt x="2645" y="425"/>
                    <a:pt x="2614" y="546"/>
                  </a:cubicBezTo>
                  <a:cubicBezTo>
                    <a:pt x="2442" y="1006"/>
                    <a:pt x="2052" y="1384"/>
                    <a:pt x="1548" y="1476"/>
                  </a:cubicBezTo>
                  <a:lnTo>
                    <a:pt x="1548" y="1476"/>
                  </a:lnTo>
                  <a:cubicBezTo>
                    <a:pt x="1540" y="1442"/>
                    <a:pt x="1531" y="1405"/>
                    <a:pt x="1520" y="1367"/>
                  </a:cubicBezTo>
                  <a:cubicBezTo>
                    <a:pt x="1501" y="1302"/>
                    <a:pt x="1479" y="1239"/>
                    <a:pt x="1454" y="1177"/>
                  </a:cubicBezTo>
                  <a:lnTo>
                    <a:pt x="1454" y="1177"/>
                  </a:lnTo>
                  <a:cubicBezTo>
                    <a:pt x="1580" y="956"/>
                    <a:pt x="1722" y="746"/>
                    <a:pt x="1885" y="546"/>
                  </a:cubicBezTo>
                  <a:cubicBezTo>
                    <a:pt x="2006" y="394"/>
                    <a:pt x="2158" y="273"/>
                    <a:pt x="2341" y="181"/>
                  </a:cubicBezTo>
                  <a:cubicBezTo>
                    <a:pt x="2365" y="173"/>
                    <a:pt x="2390" y="170"/>
                    <a:pt x="2414" y="170"/>
                  </a:cubicBezTo>
                  <a:close/>
                  <a:moveTo>
                    <a:pt x="517" y="273"/>
                  </a:moveTo>
                  <a:cubicBezTo>
                    <a:pt x="699" y="333"/>
                    <a:pt x="851" y="455"/>
                    <a:pt x="973" y="607"/>
                  </a:cubicBezTo>
                  <a:cubicBezTo>
                    <a:pt x="1118" y="784"/>
                    <a:pt x="1246" y="970"/>
                    <a:pt x="1353" y="1169"/>
                  </a:cubicBezTo>
                  <a:lnTo>
                    <a:pt x="1353" y="1169"/>
                  </a:lnTo>
                  <a:cubicBezTo>
                    <a:pt x="1336" y="1215"/>
                    <a:pt x="1321" y="1260"/>
                    <a:pt x="1307" y="1306"/>
                  </a:cubicBezTo>
                  <a:cubicBezTo>
                    <a:pt x="1272" y="1359"/>
                    <a:pt x="1247" y="1423"/>
                    <a:pt x="1232" y="1491"/>
                  </a:cubicBezTo>
                  <a:lnTo>
                    <a:pt x="1232" y="1491"/>
                  </a:lnTo>
                  <a:cubicBezTo>
                    <a:pt x="782" y="1451"/>
                    <a:pt x="404" y="1142"/>
                    <a:pt x="274" y="698"/>
                  </a:cubicBezTo>
                  <a:cubicBezTo>
                    <a:pt x="244" y="577"/>
                    <a:pt x="244" y="485"/>
                    <a:pt x="274" y="364"/>
                  </a:cubicBezTo>
                  <a:cubicBezTo>
                    <a:pt x="335" y="303"/>
                    <a:pt x="426" y="273"/>
                    <a:pt x="517" y="273"/>
                  </a:cubicBezTo>
                  <a:close/>
                  <a:moveTo>
                    <a:pt x="1403" y="1268"/>
                  </a:moveTo>
                  <a:lnTo>
                    <a:pt x="1403" y="1268"/>
                  </a:lnTo>
                  <a:cubicBezTo>
                    <a:pt x="1437" y="1338"/>
                    <a:pt x="1469" y="1410"/>
                    <a:pt x="1497" y="1484"/>
                  </a:cubicBezTo>
                  <a:lnTo>
                    <a:pt x="1497" y="1484"/>
                  </a:lnTo>
                  <a:cubicBezTo>
                    <a:pt x="1485" y="1485"/>
                    <a:pt x="1472" y="1487"/>
                    <a:pt x="1459" y="1488"/>
                  </a:cubicBezTo>
                  <a:cubicBezTo>
                    <a:pt x="1416" y="1493"/>
                    <a:pt x="1374" y="1496"/>
                    <a:pt x="1332" y="1496"/>
                  </a:cubicBezTo>
                  <a:cubicBezTo>
                    <a:pt x="1316" y="1496"/>
                    <a:pt x="1301" y="1495"/>
                    <a:pt x="1286" y="1495"/>
                  </a:cubicBezTo>
                  <a:lnTo>
                    <a:pt x="1286" y="1495"/>
                  </a:lnTo>
                  <a:cubicBezTo>
                    <a:pt x="1323" y="1418"/>
                    <a:pt x="1362" y="1342"/>
                    <a:pt x="1403" y="1268"/>
                  </a:cubicBezTo>
                  <a:close/>
                  <a:moveTo>
                    <a:pt x="2440" y="0"/>
                  </a:moveTo>
                  <a:cubicBezTo>
                    <a:pt x="2394" y="0"/>
                    <a:pt x="2349" y="10"/>
                    <a:pt x="2310" y="29"/>
                  </a:cubicBezTo>
                  <a:cubicBezTo>
                    <a:pt x="2098" y="121"/>
                    <a:pt x="1915" y="273"/>
                    <a:pt x="1763" y="455"/>
                  </a:cubicBezTo>
                  <a:cubicBezTo>
                    <a:pt x="1610" y="630"/>
                    <a:pt x="1489" y="836"/>
                    <a:pt x="1399" y="1051"/>
                  </a:cubicBezTo>
                  <a:lnTo>
                    <a:pt x="1399" y="1051"/>
                  </a:lnTo>
                  <a:cubicBezTo>
                    <a:pt x="1312" y="871"/>
                    <a:pt x="1201" y="702"/>
                    <a:pt x="1064" y="546"/>
                  </a:cubicBezTo>
                  <a:cubicBezTo>
                    <a:pt x="912" y="333"/>
                    <a:pt x="730" y="212"/>
                    <a:pt x="487" y="121"/>
                  </a:cubicBezTo>
                  <a:cubicBezTo>
                    <a:pt x="461" y="116"/>
                    <a:pt x="436" y="113"/>
                    <a:pt x="411" y="113"/>
                  </a:cubicBezTo>
                  <a:cubicBezTo>
                    <a:pt x="286" y="113"/>
                    <a:pt x="168" y="176"/>
                    <a:pt x="92" y="303"/>
                  </a:cubicBezTo>
                  <a:cubicBezTo>
                    <a:pt x="31" y="425"/>
                    <a:pt x="0" y="577"/>
                    <a:pt x="31" y="729"/>
                  </a:cubicBezTo>
                  <a:cubicBezTo>
                    <a:pt x="201" y="1324"/>
                    <a:pt x="714" y="1707"/>
                    <a:pt x="1325" y="1707"/>
                  </a:cubicBezTo>
                  <a:cubicBezTo>
                    <a:pt x="1369" y="1707"/>
                    <a:pt x="1414" y="1705"/>
                    <a:pt x="1459" y="1701"/>
                  </a:cubicBezTo>
                  <a:cubicBezTo>
                    <a:pt x="1496" y="1698"/>
                    <a:pt x="1532" y="1693"/>
                    <a:pt x="1568" y="1686"/>
                  </a:cubicBezTo>
                  <a:lnTo>
                    <a:pt x="1568" y="1686"/>
                  </a:lnTo>
                  <a:cubicBezTo>
                    <a:pt x="1572" y="1701"/>
                    <a:pt x="1577" y="1716"/>
                    <a:pt x="1581" y="1732"/>
                  </a:cubicBezTo>
                  <a:cubicBezTo>
                    <a:pt x="1581" y="1732"/>
                    <a:pt x="1581" y="1715"/>
                    <a:pt x="1579" y="1684"/>
                  </a:cubicBezTo>
                  <a:lnTo>
                    <a:pt x="1579" y="1684"/>
                  </a:lnTo>
                  <a:cubicBezTo>
                    <a:pt x="2138" y="1580"/>
                    <a:pt x="2624" y="1144"/>
                    <a:pt x="2766" y="577"/>
                  </a:cubicBezTo>
                  <a:cubicBezTo>
                    <a:pt x="2827" y="425"/>
                    <a:pt x="2797" y="273"/>
                    <a:pt x="2736" y="151"/>
                  </a:cubicBezTo>
                  <a:cubicBezTo>
                    <a:pt x="2653" y="47"/>
                    <a:pt x="2541" y="0"/>
                    <a:pt x="244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1" name="Google Shape;2731;p68"/>
            <p:cNvSpPr/>
            <p:nvPr/>
          </p:nvSpPr>
          <p:spPr>
            <a:xfrm>
              <a:off x="7061525" y="2855950"/>
              <a:ext cx="913400" cy="1978025"/>
            </a:xfrm>
            <a:custGeom>
              <a:rect b="b" l="l" r="r" t="t"/>
              <a:pathLst>
                <a:path extrusionOk="0" h="79121" w="36536">
                  <a:moveTo>
                    <a:pt x="13739" y="1"/>
                  </a:moveTo>
                  <a:lnTo>
                    <a:pt x="1247" y="2615"/>
                  </a:lnTo>
                  <a:cubicBezTo>
                    <a:pt x="1155" y="2615"/>
                    <a:pt x="0" y="79029"/>
                    <a:pt x="0" y="79029"/>
                  </a:cubicBezTo>
                  <a:lnTo>
                    <a:pt x="9241" y="78725"/>
                  </a:lnTo>
                  <a:lnTo>
                    <a:pt x="12432" y="41156"/>
                  </a:lnTo>
                  <a:lnTo>
                    <a:pt x="13192" y="13557"/>
                  </a:lnTo>
                  <a:lnTo>
                    <a:pt x="19484" y="39089"/>
                  </a:lnTo>
                  <a:lnTo>
                    <a:pt x="27326" y="79120"/>
                  </a:lnTo>
                  <a:lnTo>
                    <a:pt x="36536" y="76810"/>
                  </a:lnTo>
                  <a:lnTo>
                    <a:pt x="24803" y="2128"/>
                  </a:lnTo>
                  <a:lnTo>
                    <a:pt x="1373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2" name="Google Shape;2732;p68"/>
            <p:cNvSpPr/>
            <p:nvPr/>
          </p:nvSpPr>
          <p:spPr>
            <a:xfrm>
              <a:off x="7239925" y="1419400"/>
              <a:ext cx="390775" cy="321825"/>
            </a:xfrm>
            <a:custGeom>
              <a:rect b="b" l="l" r="r" t="t"/>
              <a:pathLst>
                <a:path extrusionOk="0" h="12873" w="15631">
                  <a:moveTo>
                    <a:pt x="7413" y="1"/>
                  </a:moveTo>
                  <a:cubicBezTo>
                    <a:pt x="7242" y="1"/>
                    <a:pt x="7072" y="25"/>
                    <a:pt x="6907" y="76"/>
                  </a:cubicBezTo>
                  <a:cubicBezTo>
                    <a:pt x="6482" y="197"/>
                    <a:pt x="6208" y="623"/>
                    <a:pt x="6299" y="1049"/>
                  </a:cubicBezTo>
                  <a:cubicBezTo>
                    <a:pt x="5843" y="653"/>
                    <a:pt x="5357" y="380"/>
                    <a:pt x="4779" y="167"/>
                  </a:cubicBezTo>
                  <a:cubicBezTo>
                    <a:pt x="4585" y="91"/>
                    <a:pt x="4382" y="54"/>
                    <a:pt x="4180" y="54"/>
                  </a:cubicBezTo>
                  <a:cubicBezTo>
                    <a:pt x="3815" y="54"/>
                    <a:pt x="3451" y="175"/>
                    <a:pt x="3138" y="410"/>
                  </a:cubicBezTo>
                  <a:cubicBezTo>
                    <a:pt x="2652" y="775"/>
                    <a:pt x="2591" y="1474"/>
                    <a:pt x="2986" y="1960"/>
                  </a:cubicBezTo>
                  <a:cubicBezTo>
                    <a:pt x="2722" y="1844"/>
                    <a:pt x="2457" y="1791"/>
                    <a:pt x="2203" y="1791"/>
                  </a:cubicBezTo>
                  <a:cubicBezTo>
                    <a:pt x="989" y="1791"/>
                    <a:pt x="1" y="2989"/>
                    <a:pt x="402" y="4270"/>
                  </a:cubicBezTo>
                  <a:cubicBezTo>
                    <a:pt x="706" y="4970"/>
                    <a:pt x="1102" y="5638"/>
                    <a:pt x="1649" y="6216"/>
                  </a:cubicBezTo>
                  <a:cubicBezTo>
                    <a:pt x="2105" y="6702"/>
                    <a:pt x="2165" y="7219"/>
                    <a:pt x="2013" y="7888"/>
                  </a:cubicBezTo>
                  <a:lnTo>
                    <a:pt x="14202" y="12872"/>
                  </a:lnTo>
                  <a:cubicBezTo>
                    <a:pt x="15296" y="10684"/>
                    <a:pt x="15631" y="6763"/>
                    <a:pt x="14385" y="4605"/>
                  </a:cubicBezTo>
                  <a:cubicBezTo>
                    <a:pt x="13108" y="2416"/>
                    <a:pt x="10555" y="866"/>
                    <a:pt x="8123" y="137"/>
                  </a:cubicBezTo>
                  <a:cubicBezTo>
                    <a:pt x="7893" y="48"/>
                    <a:pt x="7652" y="1"/>
                    <a:pt x="74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3" name="Google Shape;2733;p68"/>
            <p:cNvSpPr/>
            <p:nvPr/>
          </p:nvSpPr>
          <p:spPr>
            <a:xfrm>
              <a:off x="7279600" y="1464600"/>
              <a:ext cx="313100" cy="725725"/>
            </a:xfrm>
            <a:custGeom>
              <a:rect b="b" l="l" r="r" t="t"/>
              <a:pathLst>
                <a:path extrusionOk="0" h="29029" w="12524">
                  <a:moveTo>
                    <a:pt x="6597" y="0"/>
                  </a:moveTo>
                  <a:cubicBezTo>
                    <a:pt x="3192" y="92"/>
                    <a:pt x="457" y="2797"/>
                    <a:pt x="274" y="6201"/>
                  </a:cubicBezTo>
                  <a:cubicBezTo>
                    <a:pt x="123" y="9362"/>
                    <a:pt x="1" y="12858"/>
                    <a:pt x="62" y="14530"/>
                  </a:cubicBezTo>
                  <a:cubicBezTo>
                    <a:pt x="214" y="18025"/>
                    <a:pt x="3740" y="18420"/>
                    <a:pt x="3740" y="18481"/>
                  </a:cubicBezTo>
                  <a:cubicBezTo>
                    <a:pt x="3740" y="18511"/>
                    <a:pt x="3557" y="27995"/>
                    <a:pt x="3496" y="29028"/>
                  </a:cubicBezTo>
                  <a:lnTo>
                    <a:pt x="11825" y="27174"/>
                  </a:lnTo>
                  <a:lnTo>
                    <a:pt x="12311" y="6900"/>
                  </a:lnTo>
                  <a:cubicBezTo>
                    <a:pt x="12524" y="3253"/>
                    <a:pt x="10579" y="92"/>
                    <a:pt x="693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4" name="Google Shape;2734;p68"/>
            <p:cNvSpPr/>
            <p:nvPr/>
          </p:nvSpPr>
          <p:spPr>
            <a:xfrm>
              <a:off x="7371550" y="1889375"/>
              <a:ext cx="114025" cy="49775"/>
            </a:xfrm>
            <a:custGeom>
              <a:rect b="b" l="l" r="r" t="t"/>
              <a:pathLst>
                <a:path extrusionOk="0" h="1991" w="4561">
                  <a:moveTo>
                    <a:pt x="4560" y="1"/>
                  </a:moveTo>
                  <a:lnTo>
                    <a:pt x="4560" y="1"/>
                  </a:lnTo>
                  <a:cubicBezTo>
                    <a:pt x="3253" y="912"/>
                    <a:pt x="1673" y="1429"/>
                    <a:pt x="62" y="1490"/>
                  </a:cubicBezTo>
                  <a:lnTo>
                    <a:pt x="1" y="1976"/>
                  </a:lnTo>
                  <a:cubicBezTo>
                    <a:pt x="164" y="1986"/>
                    <a:pt x="322" y="1991"/>
                    <a:pt x="475" y="1991"/>
                  </a:cubicBezTo>
                  <a:cubicBezTo>
                    <a:pt x="3620" y="1991"/>
                    <a:pt x="4560" y="1"/>
                    <a:pt x="456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5" name="Google Shape;2735;p68"/>
            <p:cNvSpPr/>
            <p:nvPr/>
          </p:nvSpPr>
          <p:spPr>
            <a:xfrm>
              <a:off x="7301650" y="1666725"/>
              <a:ext cx="25100" cy="24350"/>
            </a:xfrm>
            <a:custGeom>
              <a:rect b="b" l="l" r="r" t="t"/>
              <a:pathLst>
                <a:path extrusionOk="0" h="974" w="1004">
                  <a:moveTo>
                    <a:pt x="517" y="1"/>
                  </a:moveTo>
                  <a:cubicBezTo>
                    <a:pt x="244" y="1"/>
                    <a:pt x="0" y="213"/>
                    <a:pt x="0" y="487"/>
                  </a:cubicBezTo>
                  <a:cubicBezTo>
                    <a:pt x="0" y="730"/>
                    <a:pt x="213" y="943"/>
                    <a:pt x="487" y="973"/>
                  </a:cubicBezTo>
                  <a:cubicBezTo>
                    <a:pt x="760" y="973"/>
                    <a:pt x="1003" y="761"/>
                    <a:pt x="1003" y="487"/>
                  </a:cubicBezTo>
                  <a:cubicBezTo>
                    <a:pt x="1003" y="213"/>
                    <a:pt x="760" y="1"/>
                    <a:pt x="5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6" name="Google Shape;2736;p68"/>
            <p:cNvSpPr/>
            <p:nvPr/>
          </p:nvSpPr>
          <p:spPr>
            <a:xfrm>
              <a:off x="7306200" y="1647725"/>
              <a:ext cx="50950" cy="13925"/>
            </a:xfrm>
            <a:custGeom>
              <a:rect b="b" l="l" r="r" t="t"/>
              <a:pathLst>
                <a:path extrusionOk="0" h="557" w="2038">
                  <a:moveTo>
                    <a:pt x="973" y="1"/>
                  </a:moveTo>
                  <a:cubicBezTo>
                    <a:pt x="700" y="1"/>
                    <a:pt x="426" y="122"/>
                    <a:pt x="214" y="274"/>
                  </a:cubicBezTo>
                  <a:cubicBezTo>
                    <a:pt x="31" y="426"/>
                    <a:pt x="1" y="517"/>
                    <a:pt x="31" y="548"/>
                  </a:cubicBezTo>
                  <a:cubicBezTo>
                    <a:pt x="37" y="554"/>
                    <a:pt x="46" y="557"/>
                    <a:pt x="58" y="557"/>
                  </a:cubicBezTo>
                  <a:cubicBezTo>
                    <a:pt x="166" y="557"/>
                    <a:pt x="511" y="332"/>
                    <a:pt x="1004" y="305"/>
                  </a:cubicBezTo>
                  <a:cubicBezTo>
                    <a:pt x="1463" y="305"/>
                    <a:pt x="1826" y="497"/>
                    <a:pt x="1944" y="497"/>
                  </a:cubicBezTo>
                  <a:cubicBezTo>
                    <a:pt x="1959" y="497"/>
                    <a:pt x="1970" y="494"/>
                    <a:pt x="1976" y="487"/>
                  </a:cubicBezTo>
                  <a:cubicBezTo>
                    <a:pt x="2037" y="426"/>
                    <a:pt x="1946" y="335"/>
                    <a:pt x="1764" y="214"/>
                  </a:cubicBezTo>
                  <a:cubicBezTo>
                    <a:pt x="1521" y="62"/>
                    <a:pt x="1247" y="1"/>
                    <a:pt x="97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7" name="Google Shape;2737;p68"/>
            <p:cNvSpPr/>
            <p:nvPr/>
          </p:nvSpPr>
          <p:spPr>
            <a:xfrm>
              <a:off x="7436150" y="1668925"/>
              <a:ext cx="25100" cy="23725"/>
            </a:xfrm>
            <a:custGeom>
              <a:rect b="b" l="l" r="r" t="t"/>
              <a:pathLst>
                <a:path extrusionOk="0" h="949" w="1004">
                  <a:moveTo>
                    <a:pt x="435" y="1"/>
                  </a:moveTo>
                  <a:cubicBezTo>
                    <a:pt x="187" y="1"/>
                    <a:pt x="0" y="204"/>
                    <a:pt x="0" y="460"/>
                  </a:cubicBezTo>
                  <a:cubicBezTo>
                    <a:pt x="0" y="733"/>
                    <a:pt x="213" y="946"/>
                    <a:pt x="487" y="946"/>
                  </a:cubicBezTo>
                  <a:cubicBezTo>
                    <a:pt x="504" y="948"/>
                    <a:pt x="522" y="949"/>
                    <a:pt x="539" y="949"/>
                  </a:cubicBezTo>
                  <a:cubicBezTo>
                    <a:pt x="787" y="949"/>
                    <a:pt x="975" y="746"/>
                    <a:pt x="1003" y="490"/>
                  </a:cubicBezTo>
                  <a:cubicBezTo>
                    <a:pt x="973" y="217"/>
                    <a:pt x="760" y="4"/>
                    <a:pt x="487" y="4"/>
                  </a:cubicBezTo>
                  <a:cubicBezTo>
                    <a:pt x="469" y="2"/>
                    <a:pt x="452" y="1"/>
                    <a:pt x="43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8" name="Google Shape;2738;p68"/>
            <p:cNvSpPr/>
            <p:nvPr/>
          </p:nvSpPr>
          <p:spPr>
            <a:xfrm>
              <a:off x="7438425" y="1646200"/>
              <a:ext cx="50950" cy="13925"/>
            </a:xfrm>
            <a:custGeom>
              <a:rect b="b" l="l" r="r" t="t"/>
              <a:pathLst>
                <a:path extrusionOk="0" h="557" w="2038">
                  <a:moveTo>
                    <a:pt x="973" y="1"/>
                  </a:moveTo>
                  <a:cubicBezTo>
                    <a:pt x="700" y="1"/>
                    <a:pt x="426" y="92"/>
                    <a:pt x="213" y="275"/>
                  </a:cubicBezTo>
                  <a:cubicBezTo>
                    <a:pt x="31" y="396"/>
                    <a:pt x="1" y="518"/>
                    <a:pt x="31" y="548"/>
                  </a:cubicBezTo>
                  <a:cubicBezTo>
                    <a:pt x="37" y="554"/>
                    <a:pt x="46" y="557"/>
                    <a:pt x="58" y="557"/>
                  </a:cubicBezTo>
                  <a:cubicBezTo>
                    <a:pt x="166" y="557"/>
                    <a:pt x="511" y="332"/>
                    <a:pt x="1004" y="305"/>
                  </a:cubicBezTo>
                  <a:cubicBezTo>
                    <a:pt x="1463" y="305"/>
                    <a:pt x="1850" y="497"/>
                    <a:pt x="1952" y="497"/>
                  </a:cubicBezTo>
                  <a:cubicBezTo>
                    <a:pt x="1965" y="497"/>
                    <a:pt x="1973" y="494"/>
                    <a:pt x="1976" y="487"/>
                  </a:cubicBezTo>
                  <a:cubicBezTo>
                    <a:pt x="2037" y="426"/>
                    <a:pt x="1946" y="335"/>
                    <a:pt x="1764" y="214"/>
                  </a:cubicBezTo>
                  <a:cubicBezTo>
                    <a:pt x="1551" y="62"/>
                    <a:pt x="1247" y="1"/>
                    <a:pt x="97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9" name="Google Shape;2739;p68"/>
            <p:cNvSpPr/>
            <p:nvPr/>
          </p:nvSpPr>
          <p:spPr>
            <a:xfrm>
              <a:off x="7358650" y="1649225"/>
              <a:ext cx="38775" cy="113075"/>
            </a:xfrm>
            <a:custGeom>
              <a:rect b="b" l="l" r="r" t="t"/>
              <a:pathLst>
                <a:path extrusionOk="0" h="4523" w="1551">
                  <a:moveTo>
                    <a:pt x="1487" y="1"/>
                  </a:moveTo>
                  <a:cubicBezTo>
                    <a:pt x="1417" y="1"/>
                    <a:pt x="966" y="1205"/>
                    <a:pt x="456" y="2676"/>
                  </a:cubicBezTo>
                  <a:cubicBezTo>
                    <a:pt x="334" y="3071"/>
                    <a:pt x="213" y="3406"/>
                    <a:pt x="91" y="3740"/>
                  </a:cubicBezTo>
                  <a:cubicBezTo>
                    <a:pt x="0" y="3923"/>
                    <a:pt x="0" y="4105"/>
                    <a:pt x="30" y="4287"/>
                  </a:cubicBezTo>
                  <a:cubicBezTo>
                    <a:pt x="91" y="4379"/>
                    <a:pt x="182" y="4470"/>
                    <a:pt x="274" y="4500"/>
                  </a:cubicBezTo>
                  <a:lnTo>
                    <a:pt x="517" y="4500"/>
                  </a:lnTo>
                  <a:cubicBezTo>
                    <a:pt x="654" y="4515"/>
                    <a:pt x="798" y="4523"/>
                    <a:pt x="946" y="4523"/>
                  </a:cubicBezTo>
                  <a:cubicBezTo>
                    <a:pt x="1094" y="4523"/>
                    <a:pt x="1246" y="4515"/>
                    <a:pt x="1398" y="4500"/>
                  </a:cubicBezTo>
                  <a:cubicBezTo>
                    <a:pt x="1094" y="4409"/>
                    <a:pt x="790" y="4348"/>
                    <a:pt x="517" y="4348"/>
                  </a:cubicBezTo>
                  <a:cubicBezTo>
                    <a:pt x="365" y="4348"/>
                    <a:pt x="243" y="4318"/>
                    <a:pt x="213" y="4227"/>
                  </a:cubicBezTo>
                  <a:cubicBezTo>
                    <a:pt x="182" y="4075"/>
                    <a:pt x="213" y="3953"/>
                    <a:pt x="304" y="3801"/>
                  </a:cubicBezTo>
                  <a:lnTo>
                    <a:pt x="669" y="2768"/>
                  </a:lnTo>
                  <a:cubicBezTo>
                    <a:pt x="1186" y="1248"/>
                    <a:pt x="1550" y="2"/>
                    <a:pt x="1489" y="2"/>
                  </a:cubicBezTo>
                  <a:cubicBezTo>
                    <a:pt x="1489" y="1"/>
                    <a:pt x="1488" y="1"/>
                    <a:pt x="148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0" name="Google Shape;2740;p68"/>
            <p:cNvSpPr/>
            <p:nvPr/>
          </p:nvSpPr>
          <p:spPr>
            <a:xfrm>
              <a:off x="7391325" y="1769325"/>
              <a:ext cx="44850" cy="39525"/>
            </a:xfrm>
            <a:custGeom>
              <a:rect b="b" l="l" r="r" t="t"/>
              <a:pathLst>
                <a:path extrusionOk="0" h="1581" w="1794">
                  <a:moveTo>
                    <a:pt x="1672" y="0"/>
                  </a:moveTo>
                  <a:cubicBezTo>
                    <a:pt x="1581" y="0"/>
                    <a:pt x="1611" y="578"/>
                    <a:pt x="1125" y="1003"/>
                  </a:cubicBezTo>
                  <a:cubicBezTo>
                    <a:pt x="638" y="1429"/>
                    <a:pt x="0" y="1398"/>
                    <a:pt x="0" y="1489"/>
                  </a:cubicBezTo>
                  <a:cubicBezTo>
                    <a:pt x="0" y="1581"/>
                    <a:pt x="152" y="1581"/>
                    <a:pt x="395" y="1581"/>
                  </a:cubicBezTo>
                  <a:cubicBezTo>
                    <a:pt x="760" y="1581"/>
                    <a:pt x="1094" y="1459"/>
                    <a:pt x="1368" y="1246"/>
                  </a:cubicBezTo>
                  <a:cubicBezTo>
                    <a:pt x="1611" y="1033"/>
                    <a:pt x="1763" y="730"/>
                    <a:pt x="1793" y="395"/>
                  </a:cubicBezTo>
                  <a:cubicBezTo>
                    <a:pt x="1793" y="152"/>
                    <a:pt x="1702" y="0"/>
                    <a:pt x="167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1" name="Google Shape;2741;p68"/>
            <p:cNvSpPr/>
            <p:nvPr/>
          </p:nvSpPr>
          <p:spPr>
            <a:xfrm>
              <a:off x="7433100" y="1596625"/>
              <a:ext cx="63100" cy="17050"/>
            </a:xfrm>
            <a:custGeom>
              <a:rect b="b" l="l" r="r" t="t"/>
              <a:pathLst>
                <a:path extrusionOk="0" h="682" w="2524">
                  <a:moveTo>
                    <a:pt x="1136" y="0"/>
                  </a:moveTo>
                  <a:cubicBezTo>
                    <a:pt x="860" y="0"/>
                    <a:pt x="587" y="59"/>
                    <a:pt x="335" y="160"/>
                  </a:cubicBezTo>
                  <a:cubicBezTo>
                    <a:pt x="122" y="251"/>
                    <a:pt x="1" y="373"/>
                    <a:pt x="31" y="434"/>
                  </a:cubicBezTo>
                  <a:cubicBezTo>
                    <a:pt x="92" y="586"/>
                    <a:pt x="609" y="495"/>
                    <a:pt x="1247" y="555"/>
                  </a:cubicBezTo>
                  <a:cubicBezTo>
                    <a:pt x="1685" y="597"/>
                    <a:pt x="2065" y="682"/>
                    <a:pt x="2291" y="682"/>
                  </a:cubicBezTo>
                  <a:cubicBezTo>
                    <a:pt x="2394" y="682"/>
                    <a:pt x="2465" y="664"/>
                    <a:pt x="2493" y="616"/>
                  </a:cubicBezTo>
                  <a:cubicBezTo>
                    <a:pt x="2524" y="555"/>
                    <a:pt x="2433" y="434"/>
                    <a:pt x="2220" y="282"/>
                  </a:cubicBezTo>
                  <a:cubicBezTo>
                    <a:pt x="1946" y="130"/>
                    <a:pt x="1612" y="39"/>
                    <a:pt x="1308" y="8"/>
                  </a:cubicBezTo>
                  <a:cubicBezTo>
                    <a:pt x="1251" y="3"/>
                    <a:pt x="1193" y="0"/>
                    <a:pt x="113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2" name="Google Shape;2742;p68"/>
            <p:cNvSpPr/>
            <p:nvPr/>
          </p:nvSpPr>
          <p:spPr>
            <a:xfrm>
              <a:off x="7309250" y="1608025"/>
              <a:ext cx="47125" cy="15975"/>
            </a:xfrm>
            <a:custGeom>
              <a:rect b="b" l="l" r="r" t="t"/>
              <a:pathLst>
                <a:path extrusionOk="0" h="639" w="1885">
                  <a:moveTo>
                    <a:pt x="1047" y="1"/>
                  </a:moveTo>
                  <a:cubicBezTo>
                    <a:pt x="1003" y="1"/>
                    <a:pt x="958" y="3"/>
                    <a:pt x="912" y="8"/>
                  </a:cubicBezTo>
                  <a:cubicBezTo>
                    <a:pt x="639" y="8"/>
                    <a:pt x="395" y="99"/>
                    <a:pt x="183" y="282"/>
                  </a:cubicBezTo>
                  <a:cubicBezTo>
                    <a:pt x="61" y="403"/>
                    <a:pt x="0" y="525"/>
                    <a:pt x="31" y="586"/>
                  </a:cubicBezTo>
                  <a:cubicBezTo>
                    <a:pt x="70" y="625"/>
                    <a:pt x="134" y="639"/>
                    <a:pt x="217" y="639"/>
                  </a:cubicBezTo>
                  <a:cubicBezTo>
                    <a:pt x="393" y="639"/>
                    <a:pt x="654" y="576"/>
                    <a:pt x="943" y="555"/>
                  </a:cubicBezTo>
                  <a:cubicBezTo>
                    <a:pt x="1051" y="541"/>
                    <a:pt x="1155" y="537"/>
                    <a:pt x="1253" y="537"/>
                  </a:cubicBezTo>
                  <a:cubicBezTo>
                    <a:pt x="1387" y="537"/>
                    <a:pt x="1508" y="545"/>
                    <a:pt x="1606" y="545"/>
                  </a:cubicBezTo>
                  <a:cubicBezTo>
                    <a:pt x="1738" y="545"/>
                    <a:pt x="1828" y="530"/>
                    <a:pt x="1854" y="464"/>
                  </a:cubicBezTo>
                  <a:cubicBezTo>
                    <a:pt x="1885" y="403"/>
                    <a:pt x="1824" y="282"/>
                    <a:pt x="1672" y="191"/>
                  </a:cubicBezTo>
                  <a:cubicBezTo>
                    <a:pt x="1469" y="64"/>
                    <a:pt x="1267" y="1"/>
                    <a:pt x="104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3" name="Google Shape;2743;p68"/>
            <p:cNvSpPr/>
            <p:nvPr/>
          </p:nvSpPr>
          <p:spPr>
            <a:xfrm>
              <a:off x="7582050" y="1698250"/>
              <a:ext cx="60050" cy="91525"/>
            </a:xfrm>
            <a:custGeom>
              <a:rect b="b" l="l" r="r" t="t"/>
              <a:pathLst>
                <a:path extrusionOk="0" h="3661" w="2402">
                  <a:moveTo>
                    <a:pt x="874" y="0"/>
                  </a:moveTo>
                  <a:cubicBezTo>
                    <a:pt x="429" y="0"/>
                    <a:pt x="55" y="126"/>
                    <a:pt x="31" y="138"/>
                  </a:cubicBezTo>
                  <a:cubicBezTo>
                    <a:pt x="31" y="138"/>
                    <a:pt x="0" y="3512"/>
                    <a:pt x="0" y="3573"/>
                  </a:cubicBezTo>
                  <a:cubicBezTo>
                    <a:pt x="0" y="3592"/>
                    <a:pt x="255" y="3660"/>
                    <a:pt x="598" y="3660"/>
                  </a:cubicBezTo>
                  <a:cubicBezTo>
                    <a:pt x="1310" y="3660"/>
                    <a:pt x="2402" y="3368"/>
                    <a:pt x="2402" y="1749"/>
                  </a:cubicBezTo>
                  <a:cubicBezTo>
                    <a:pt x="2402" y="296"/>
                    <a:pt x="1556" y="0"/>
                    <a:pt x="87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4" name="Google Shape;2744;p68"/>
            <p:cNvSpPr/>
            <p:nvPr/>
          </p:nvSpPr>
          <p:spPr>
            <a:xfrm>
              <a:off x="7600275" y="1717350"/>
              <a:ext cx="27400" cy="52450"/>
            </a:xfrm>
            <a:custGeom>
              <a:rect b="b" l="l" r="r" t="t"/>
              <a:pathLst>
                <a:path extrusionOk="0" h="2098" w="1096">
                  <a:moveTo>
                    <a:pt x="420" y="0"/>
                  </a:moveTo>
                  <a:cubicBezTo>
                    <a:pt x="363" y="0"/>
                    <a:pt x="319" y="28"/>
                    <a:pt x="274" y="73"/>
                  </a:cubicBezTo>
                  <a:cubicBezTo>
                    <a:pt x="214" y="103"/>
                    <a:pt x="183" y="164"/>
                    <a:pt x="183" y="225"/>
                  </a:cubicBezTo>
                  <a:cubicBezTo>
                    <a:pt x="153" y="316"/>
                    <a:pt x="183" y="346"/>
                    <a:pt x="214" y="346"/>
                  </a:cubicBezTo>
                  <a:cubicBezTo>
                    <a:pt x="244" y="346"/>
                    <a:pt x="183" y="316"/>
                    <a:pt x="244" y="225"/>
                  </a:cubicBezTo>
                  <a:cubicBezTo>
                    <a:pt x="267" y="157"/>
                    <a:pt x="324" y="122"/>
                    <a:pt x="402" y="122"/>
                  </a:cubicBezTo>
                  <a:cubicBezTo>
                    <a:pt x="428" y="122"/>
                    <a:pt x="457" y="126"/>
                    <a:pt x="487" y="134"/>
                  </a:cubicBezTo>
                  <a:cubicBezTo>
                    <a:pt x="639" y="164"/>
                    <a:pt x="730" y="286"/>
                    <a:pt x="791" y="438"/>
                  </a:cubicBezTo>
                  <a:cubicBezTo>
                    <a:pt x="882" y="620"/>
                    <a:pt x="913" y="833"/>
                    <a:pt x="913" y="1046"/>
                  </a:cubicBezTo>
                  <a:cubicBezTo>
                    <a:pt x="913" y="1410"/>
                    <a:pt x="730" y="1775"/>
                    <a:pt x="426" y="1957"/>
                  </a:cubicBezTo>
                  <a:cubicBezTo>
                    <a:pt x="381" y="1988"/>
                    <a:pt x="328" y="2003"/>
                    <a:pt x="274" y="2003"/>
                  </a:cubicBezTo>
                  <a:cubicBezTo>
                    <a:pt x="221" y="2003"/>
                    <a:pt x="168" y="1988"/>
                    <a:pt x="122" y="1957"/>
                  </a:cubicBezTo>
                  <a:cubicBezTo>
                    <a:pt x="31" y="1927"/>
                    <a:pt x="1" y="1897"/>
                    <a:pt x="1" y="1897"/>
                  </a:cubicBezTo>
                  <a:lnTo>
                    <a:pt x="1" y="1897"/>
                  </a:lnTo>
                  <a:cubicBezTo>
                    <a:pt x="1" y="1897"/>
                    <a:pt x="1" y="1957"/>
                    <a:pt x="92" y="2018"/>
                  </a:cubicBezTo>
                  <a:cubicBezTo>
                    <a:pt x="150" y="2076"/>
                    <a:pt x="232" y="2097"/>
                    <a:pt x="316" y="2097"/>
                  </a:cubicBezTo>
                  <a:cubicBezTo>
                    <a:pt x="364" y="2097"/>
                    <a:pt x="412" y="2090"/>
                    <a:pt x="457" y="2079"/>
                  </a:cubicBezTo>
                  <a:cubicBezTo>
                    <a:pt x="852" y="1897"/>
                    <a:pt x="1095" y="1502"/>
                    <a:pt x="1065" y="1046"/>
                  </a:cubicBezTo>
                  <a:cubicBezTo>
                    <a:pt x="1065" y="833"/>
                    <a:pt x="1034" y="590"/>
                    <a:pt x="943" y="377"/>
                  </a:cubicBezTo>
                  <a:cubicBezTo>
                    <a:pt x="852" y="195"/>
                    <a:pt x="700" y="43"/>
                    <a:pt x="487" y="12"/>
                  </a:cubicBezTo>
                  <a:cubicBezTo>
                    <a:pt x="463" y="4"/>
                    <a:pt x="441" y="0"/>
                    <a:pt x="42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5" name="Google Shape;2745;p68"/>
            <p:cNvSpPr/>
            <p:nvPr/>
          </p:nvSpPr>
          <p:spPr>
            <a:xfrm>
              <a:off x="7243700" y="1449925"/>
              <a:ext cx="356600" cy="266075"/>
            </a:xfrm>
            <a:custGeom>
              <a:rect b="b" l="l" r="r" t="t"/>
              <a:pathLst>
                <a:path extrusionOk="0" h="10643" w="14264">
                  <a:moveTo>
                    <a:pt x="7809" y="0"/>
                  </a:moveTo>
                  <a:cubicBezTo>
                    <a:pt x="7691" y="0"/>
                    <a:pt x="7573" y="3"/>
                    <a:pt x="7455" y="10"/>
                  </a:cubicBezTo>
                  <a:cubicBezTo>
                    <a:pt x="5814" y="101"/>
                    <a:pt x="4264" y="709"/>
                    <a:pt x="2987" y="1742"/>
                  </a:cubicBezTo>
                  <a:cubicBezTo>
                    <a:pt x="2379" y="2198"/>
                    <a:pt x="1893" y="2806"/>
                    <a:pt x="1559" y="3505"/>
                  </a:cubicBezTo>
                  <a:lnTo>
                    <a:pt x="191" y="2259"/>
                  </a:lnTo>
                  <a:lnTo>
                    <a:pt x="191" y="2259"/>
                  </a:lnTo>
                  <a:cubicBezTo>
                    <a:pt x="1" y="4410"/>
                    <a:pt x="1785" y="5683"/>
                    <a:pt x="3455" y="5683"/>
                  </a:cubicBezTo>
                  <a:cubicBezTo>
                    <a:pt x="4192" y="5683"/>
                    <a:pt x="4907" y="5434"/>
                    <a:pt x="5419" y="4904"/>
                  </a:cubicBezTo>
                  <a:cubicBezTo>
                    <a:pt x="6179" y="4113"/>
                    <a:pt x="6878" y="3110"/>
                    <a:pt x="7911" y="2745"/>
                  </a:cubicBezTo>
                  <a:cubicBezTo>
                    <a:pt x="8189" y="2664"/>
                    <a:pt x="8476" y="2623"/>
                    <a:pt x="8761" y="2623"/>
                  </a:cubicBezTo>
                  <a:cubicBezTo>
                    <a:pt x="9225" y="2623"/>
                    <a:pt x="9686" y="2732"/>
                    <a:pt x="10100" y="2958"/>
                  </a:cubicBezTo>
                  <a:cubicBezTo>
                    <a:pt x="11103" y="3475"/>
                    <a:pt x="11680" y="4630"/>
                    <a:pt x="11832" y="5724"/>
                  </a:cubicBezTo>
                  <a:cubicBezTo>
                    <a:pt x="12045" y="7244"/>
                    <a:pt x="11802" y="8612"/>
                    <a:pt x="12197" y="10010"/>
                  </a:cubicBezTo>
                  <a:cubicBezTo>
                    <a:pt x="12258" y="10223"/>
                    <a:pt x="12349" y="10436"/>
                    <a:pt x="12501" y="10557"/>
                  </a:cubicBezTo>
                  <a:cubicBezTo>
                    <a:pt x="12608" y="10616"/>
                    <a:pt x="12722" y="10643"/>
                    <a:pt x="12833" y="10643"/>
                  </a:cubicBezTo>
                  <a:cubicBezTo>
                    <a:pt x="13070" y="10643"/>
                    <a:pt x="13299" y="10521"/>
                    <a:pt x="13443" y="10314"/>
                  </a:cubicBezTo>
                  <a:cubicBezTo>
                    <a:pt x="13808" y="9858"/>
                    <a:pt x="14021" y="9311"/>
                    <a:pt x="14051" y="8733"/>
                  </a:cubicBezTo>
                  <a:cubicBezTo>
                    <a:pt x="14264" y="7457"/>
                    <a:pt x="14203" y="6150"/>
                    <a:pt x="13899" y="4873"/>
                  </a:cubicBezTo>
                  <a:cubicBezTo>
                    <a:pt x="13595" y="3597"/>
                    <a:pt x="12926" y="2442"/>
                    <a:pt x="11954" y="1530"/>
                  </a:cubicBezTo>
                  <a:cubicBezTo>
                    <a:pt x="10797" y="542"/>
                    <a:pt x="9326" y="0"/>
                    <a:pt x="780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6" name="Google Shape;2746;p68"/>
            <p:cNvSpPr/>
            <p:nvPr/>
          </p:nvSpPr>
          <p:spPr>
            <a:xfrm>
              <a:off x="7267450" y="1463275"/>
              <a:ext cx="108700" cy="113800"/>
            </a:xfrm>
            <a:custGeom>
              <a:rect b="b" l="l" r="r" t="t"/>
              <a:pathLst>
                <a:path extrusionOk="0" h="4552" w="4348">
                  <a:moveTo>
                    <a:pt x="1608" y="0"/>
                  </a:moveTo>
                  <a:cubicBezTo>
                    <a:pt x="1551" y="0"/>
                    <a:pt x="1490" y="8"/>
                    <a:pt x="1429" y="23"/>
                  </a:cubicBezTo>
                  <a:cubicBezTo>
                    <a:pt x="1156" y="84"/>
                    <a:pt x="882" y="236"/>
                    <a:pt x="639" y="449"/>
                  </a:cubicBezTo>
                  <a:cubicBezTo>
                    <a:pt x="335" y="783"/>
                    <a:pt x="122" y="1208"/>
                    <a:pt x="61" y="1664"/>
                  </a:cubicBezTo>
                  <a:cubicBezTo>
                    <a:pt x="1" y="2211"/>
                    <a:pt x="183" y="2789"/>
                    <a:pt x="517" y="3245"/>
                  </a:cubicBezTo>
                  <a:cubicBezTo>
                    <a:pt x="852" y="3701"/>
                    <a:pt x="1308" y="4035"/>
                    <a:pt x="1794" y="4248"/>
                  </a:cubicBezTo>
                  <a:cubicBezTo>
                    <a:pt x="2219" y="4430"/>
                    <a:pt x="2675" y="4522"/>
                    <a:pt x="3101" y="4552"/>
                  </a:cubicBezTo>
                  <a:cubicBezTo>
                    <a:pt x="3405" y="4552"/>
                    <a:pt x="3709" y="4552"/>
                    <a:pt x="4013" y="4522"/>
                  </a:cubicBezTo>
                  <a:cubicBezTo>
                    <a:pt x="4134" y="4491"/>
                    <a:pt x="4226" y="4491"/>
                    <a:pt x="4347" y="4461"/>
                  </a:cubicBezTo>
                  <a:cubicBezTo>
                    <a:pt x="4347" y="4443"/>
                    <a:pt x="4304" y="4438"/>
                    <a:pt x="4225" y="4438"/>
                  </a:cubicBezTo>
                  <a:cubicBezTo>
                    <a:pt x="4141" y="4438"/>
                    <a:pt x="4015" y="4443"/>
                    <a:pt x="3856" y="4443"/>
                  </a:cubicBezTo>
                  <a:cubicBezTo>
                    <a:pt x="3661" y="4443"/>
                    <a:pt x="3414" y="4435"/>
                    <a:pt x="3131" y="4400"/>
                  </a:cubicBezTo>
                  <a:cubicBezTo>
                    <a:pt x="2706" y="4370"/>
                    <a:pt x="2280" y="4248"/>
                    <a:pt x="1885" y="4096"/>
                  </a:cubicBezTo>
                  <a:cubicBezTo>
                    <a:pt x="1399" y="3883"/>
                    <a:pt x="973" y="3549"/>
                    <a:pt x="669" y="3123"/>
                  </a:cubicBezTo>
                  <a:cubicBezTo>
                    <a:pt x="365" y="2728"/>
                    <a:pt x="213" y="2211"/>
                    <a:pt x="244" y="1725"/>
                  </a:cubicBezTo>
                  <a:cubicBezTo>
                    <a:pt x="274" y="1269"/>
                    <a:pt x="457" y="874"/>
                    <a:pt x="760" y="570"/>
                  </a:cubicBezTo>
                  <a:cubicBezTo>
                    <a:pt x="943" y="357"/>
                    <a:pt x="1186" y="205"/>
                    <a:pt x="1460" y="114"/>
                  </a:cubicBezTo>
                  <a:cubicBezTo>
                    <a:pt x="1672" y="23"/>
                    <a:pt x="1764" y="23"/>
                    <a:pt x="1764" y="23"/>
                  </a:cubicBezTo>
                  <a:cubicBezTo>
                    <a:pt x="1718" y="8"/>
                    <a:pt x="1665" y="0"/>
                    <a:pt x="1608"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7" name="Google Shape;2747;p68"/>
            <p:cNvSpPr/>
            <p:nvPr/>
          </p:nvSpPr>
          <p:spPr>
            <a:xfrm>
              <a:off x="7335075" y="1436300"/>
              <a:ext cx="85900" cy="90075"/>
            </a:xfrm>
            <a:custGeom>
              <a:rect b="b" l="l" r="r" t="t"/>
              <a:pathLst>
                <a:path extrusionOk="0" h="3603" w="3436">
                  <a:moveTo>
                    <a:pt x="605" y="0"/>
                  </a:moveTo>
                  <a:cubicBezTo>
                    <a:pt x="563" y="0"/>
                    <a:pt x="502" y="8"/>
                    <a:pt x="426" y="38"/>
                  </a:cubicBezTo>
                  <a:cubicBezTo>
                    <a:pt x="244" y="129"/>
                    <a:pt x="92" y="342"/>
                    <a:pt x="62" y="555"/>
                  </a:cubicBezTo>
                  <a:cubicBezTo>
                    <a:pt x="1" y="859"/>
                    <a:pt x="92" y="1193"/>
                    <a:pt x="244" y="1467"/>
                  </a:cubicBezTo>
                  <a:cubicBezTo>
                    <a:pt x="426" y="1801"/>
                    <a:pt x="639" y="2105"/>
                    <a:pt x="913" y="2379"/>
                  </a:cubicBezTo>
                  <a:cubicBezTo>
                    <a:pt x="1369" y="2865"/>
                    <a:pt x="1946" y="3260"/>
                    <a:pt x="2615" y="3473"/>
                  </a:cubicBezTo>
                  <a:cubicBezTo>
                    <a:pt x="2840" y="3548"/>
                    <a:pt x="3065" y="3602"/>
                    <a:pt x="3290" y="3602"/>
                  </a:cubicBezTo>
                  <a:cubicBezTo>
                    <a:pt x="3339" y="3602"/>
                    <a:pt x="3387" y="3600"/>
                    <a:pt x="3436" y="3594"/>
                  </a:cubicBezTo>
                  <a:cubicBezTo>
                    <a:pt x="3436" y="3564"/>
                    <a:pt x="3132" y="3534"/>
                    <a:pt x="2645" y="3351"/>
                  </a:cubicBezTo>
                  <a:cubicBezTo>
                    <a:pt x="2037" y="3108"/>
                    <a:pt x="1490" y="2743"/>
                    <a:pt x="1034" y="2257"/>
                  </a:cubicBezTo>
                  <a:cubicBezTo>
                    <a:pt x="791" y="1983"/>
                    <a:pt x="578" y="1710"/>
                    <a:pt x="396" y="1376"/>
                  </a:cubicBezTo>
                  <a:cubicBezTo>
                    <a:pt x="244" y="1132"/>
                    <a:pt x="153" y="859"/>
                    <a:pt x="183" y="555"/>
                  </a:cubicBezTo>
                  <a:cubicBezTo>
                    <a:pt x="214" y="373"/>
                    <a:pt x="335" y="221"/>
                    <a:pt x="487" y="99"/>
                  </a:cubicBezTo>
                  <a:cubicBezTo>
                    <a:pt x="578" y="8"/>
                    <a:pt x="670" y="8"/>
                    <a:pt x="670" y="8"/>
                  </a:cubicBezTo>
                  <a:cubicBezTo>
                    <a:pt x="670" y="8"/>
                    <a:pt x="647" y="0"/>
                    <a:pt x="605"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8" name="Google Shape;2748;p68"/>
            <p:cNvSpPr/>
            <p:nvPr/>
          </p:nvSpPr>
          <p:spPr>
            <a:xfrm>
              <a:off x="6164100" y="2124100"/>
              <a:ext cx="768275" cy="285900"/>
            </a:xfrm>
            <a:custGeom>
              <a:rect b="b" l="l" r="r" t="t"/>
              <a:pathLst>
                <a:path extrusionOk="0" h="11436" w="30731">
                  <a:moveTo>
                    <a:pt x="634" y="1"/>
                  </a:moveTo>
                  <a:cubicBezTo>
                    <a:pt x="287" y="1"/>
                    <a:pt x="137" y="185"/>
                    <a:pt x="91" y="369"/>
                  </a:cubicBezTo>
                  <a:cubicBezTo>
                    <a:pt x="0" y="764"/>
                    <a:pt x="365" y="1159"/>
                    <a:pt x="912" y="1341"/>
                  </a:cubicBezTo>
                  <a:cubicBezTo>
                    <a:pt x="1125" y="1432"/>
                    <a:pt x="4134" y="2344"/>
                    <a:pt x="4134" y="2344"/>
                  </a:cubicBezTo>
                  <a:cubicBezTo>
                    <a:pt x="3799" y="2435"/>
                    <a:pt x="3465" y="2527"/>
                    <a:pt x="3161" y="2679"/>
                  </a:cubicBezTo>
                  <a:cubicBezTo>
                    <a:pt x="2432" y="2952"/>
                    <a:pt x="1793" y="3894"/>
                    <a:pt x="1489" y="4989"/>
                  </a:cubicBezTo>
                  <a:cubicBezTo>
                    <a:pt x="1185" y="6083"/>
                    <a:pt x="1185" y="6417"/>
                    <a:pt x="1611" y="6539"/>
                  </a:cubicBezTo>
                  <a:cubicBezTo>
                    <a:pt x="1662" y="6559"/>
                    <a:pt x="1716" y="6569"/>
                    <a:pt x="1771" y="6569"/>
                  </a:cubicBezTo>
                  <a:cubicBezTo>
                    <a:pt x="1881" y="6569"/>
                    <a:pt x="1996" y="6529"/>
                    <a:pt x="2097" y="6448"/>
                  </a:cubicBezTo>
                  <a:cubicBezTo>
                    <a:pt x="2310" y="6326"/>
                    <a:pt x="2492" y="6083"/>
                    <a:pt x="2584" y="5840"/>
                  </a:cubicBezTo>
                  <a:cubicBezTo>
                    <a:pt x="3070" y="4077"/>
                    <a:pt x="4134" y="3894"/>
                    <a:pt x="4134" y="3894"/>
                  </a:cubicBezTo>
                  <a:lnTo>
                    <a:pt x="4499" y="3986"/>
                  </a:lnTo>
                  <a:cubicBezTo>
                    <a:pt x="4499" y="3986"/>
                    <a:pt x="3404" y="4806"/>
                    <a:pt x="3465" y="5749"/>
                  </a:cubicBezTo>
                  <a:cubicBezTo>
                    <a:pt x="3465" y="5870"/>
                    <a:pt x="3496" y="5992"/>
                    <a:pt x="3556" y="6113"/>
                  </a:cubicBezTo>
                  <a:cubicBezTo>
                    <a:pt x="3255" y="7071"/>
                    <a:pt x="3964" y="8003"/>
                    <a:pt x="4906" y="8003"/>
                  </a:cubicBezTo>
                  <a:cubicBezTo>
                    <a:pt x="5011" y="8003"/>
                    <a:pt x="5119" y="7992"/>
                    <a:pt x="5228" y="7967"/>
                  </a:cubicBezTo>
                  <a:cubicBezTo>
                    <a:pt x="5471" y="7907"/>
                    <a:pt x="5714" y="7755"/>
                    <a:pt x="5745" y="7511"/>
                  </a:cubicBezTo>
                  <a:cubicBezTo>
                    <a:pt x="5745" y="7390"/>
                    <a:pt x="5714" y="7238"/>
                    <a:pt x="5654" y="7147"/>
                  </a:cubicBezTo>
                  <a:cubicBezTo>
                    <a:pt x="5623" y="7086"/>
                    <a:pt x="5593" y="7025"/>
                    <a:pt x="5593" y="6934"/>
                  </a:cubicBezTo>
                  <a:lnTo>
                    <a:pt x="5593" y="6934"/>
                  </a:lnTo>
                  <a:lnTo>
                    <a:pt x="6566" y="7056"/>
                  </a:lnTo>
                  <a:cubicBezTo>
                    <a:pt x="6566" y="7056"/>
                    <a:pt x="8815" y="7147"/>
                    <a:pt x="9757" y="7299"/>
                  </a:cubicBezTo>
                  <a:lnTo>
                    <a:pt x="25289" y="11311"/>
                  </a:lnTo>
                  <a:cubicBezTo>
                    <a:pt x="25621" y="11395"/>
                    <a:pt x="25954" y="11435"/>
                    <a:pt x="26282" y="11435"/>
                  </a:cubicBezTo>
                  <a:cubicBezTo>
                    <a:pt x="28082" y="11435"/>
                    <a:pt x="29715" y="10219"/>
                    <a:pt x="30153" y="8393"/>
                  </a:cubicBezTo>
                  <a:cubicBezTo>
                    <a:pt x="30730" y="6022"/>
                    <a:pt x="29058" y="3712"/>
                    <a:pt x="26657" y="3499"/>
                  </a:cubicBezTo>
                  <a:lnTo>
                    <a:pt x="10183" y="1949"/>
                  </a:lnTo>
                  <a:lnTo>
                    <a:pt x="7569" y="1311"/>
                  </a:lnTo>
                  <a:cubicBezTo>
                    <a:pt x="7569" y="1311"/>
                    <a:pt x="1611" y="247"/>
                    <a:pt x="1033" y="65"/>
                  </a:cubicBezTo>
                  <a:cubicBezTo>
                    <a:pt x="878" y="20"/>
                    <a:pt x="745" y="1"/>
                    <a:pt x="63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9" name="Google Shape;2749;p68"/>
            <p:cNvSpPr/>
            <p:nvPr/>
          </p:nvSpPr>
          <p:spPr>
            <a:xfrm>
              <a:off x="6284900" y="2163700"/>
              <a:ext cx="124650" cy="73725"/>
            </a:xfrm>
            <a:custGeom>
              <a:rect b="b" l="l" r="r" t="t"/>
              <a:pathLst>
                <a:path extrusionOk="0" h="2949" w="4986">
                  <a:moveTo>
                    <a:pt x="2737" y="0"/>
                  </a:moveTo>
                  <a:lnTo>
                    <a:pt x="2737" y="0"/>
                  </a:lnTo>
                  <a:cubicBezTo>
                    <a:pt x="2615" y="61"/>
                    <a:pt x="2524" y="152"/>
                    <a:pt x="2433" y="244"/>
                  </a:cubicBezTo>
                  <a:cubicBezTo>
                    <a:pt x="2250" y="395"/>
                    <a:pt x="2007" y="608"/>
                    <a:pt x="1673" y="912"/>
                  </a:cubicBezTo>
                  <a:lnTo>
                    <a:pt x="578" y="1915"/>
                  </a:lnTo>
                  <a:cubicBezTo>
                    <a:pt x="487" y="2006"/>
                    <a:pt x="396" y="2128"/>
                    <a:pt x="275" y="2219"/>
                  </a:cubicBezTo>
                  <a:cubicBezTo>
                    <a:pt x="153" y="2310"/>
                    <a:pt x="31" y="2402"/>
                    <a:pt x="1" y="2645"/>
                  </a:cubicBezTo>
                  <a:cubicBezTo>
                    <a:pt x="1" y="2766"/>
                    <a:pt x="62" y="2888"/>
                    <a:pt x="183" y="2918"/>
                  </a:cubicBezTo>
                  <a:cubicBezTo>
                    <a:pt x="275" y="2949"/>
                    <a:pt x="366" y="2949"/>
                    <a:pt x="457" y="2949"/>
                  </a:cubicBezTo>
                  <a:cubicBezTo>
                    <a:pt x="609" y="2918"/>
                    <a:pt x="791" y="2888"/>
                    <a:pt x="943" y="2827"/>
                  </a:cubicBezTo>
                  <a:cubicBezTo>
                    <a:pt x="1490" y="2584"/>
                    <a:pt x="2037" y="2280"/>
                    <a:pt x="2554" y="1946"/>
                  </a:cubicBezTo>
                  <a:cubicBezTo>
                    <a:pt x="2767" y="1794"/>
                    <a:pt x="3010" y="1702"/>
                    <a:pt x="3284" y="1672"/>
                  </a:cubicBezTo>
                  <a:cubicBezTo>
                    <a:pt x="3496" y="1611"/>
                    <a:pt x="3740" y="1611"/>
                    <a:pt x="3952" y="1581"/>
                  </a:cubicBezTo>
                  <a:cubicBezTo>
                    <a:pt x="4317" y="1581"/>
                    <a:pt x="4651" y="1429"/>
                    <a:pt x="4864" y="1155"/>
                  </a:cubicBezTo>
                  <a:cubicBezTo>
                    <a:pt x="4955" y="1034"/>
                    <a:pt x="4986" y="912"/>
                    <a:pt x="4986" y="760"/>
                  </a:cubicBezTo>
                  <a:lnTo>
                    <a:pt x="4986" y="760"/>
                  </a:lnTo>
                  <a:cubicBezTo>
                    <a:pt x="4925" y="882"/>
                    <a:pt x="4895" y="1003"/>
                    <a:pt x="4803" y="1095"/>
                  </a:cubicBezTo>
                  <a:cubicBezTo>
                    <a:pt x="4609" y="1289"/>
                    <a:pt x="4313" y="1433"/>
                    <a:pt x="4031" y="1433"/>
                  </a:cubicBezTo>
                  <a:cubicBezTo>
                    <a:pt x="4005" y="1433"/>
                    <a:pt x="3978" y="1432"/>
                    <a:pt x="3952" y="1429"/>
                  </a:cubicBezTo>
                  <a:cubicBezTo>
                    <a:pt x="3709" y="1429"/>
                    <a:pt x="3466" y="1459"/>
                    <a:pt x="3253" y="1490"/>
                  </a:cubicBezTo>
                  <a:cubicBezTo>
                    <a:pt x="2980" y="1551"/>
                    <a:pt x="2737" y="1642"/>
                    <a:pt x="2493" y="1763"/>
                  </a:cubicBezTo>
                  <a:cubicBezTo>
                    <a:pt x="1977" y="2067"/>
                    <a:pt x="1430" y="2371"/>
                    <a:pt x="882" y="2614"/>
                  </a:cubicBezTo>
                  <a:cubicBezTo>
                    <a:pt x="761" y="2675"/>
                    <a:pt x="609" y="2706"/>
                    <a:pt x="457" y="2736"/>
                  </a:cubicBezTo>
                  <a:cubicBezTo>
                    <a:pt x="305" y="2736"/>
                    <a:pt x="183" y="2706"/>
                    <a:pt x="214" y="2614"/>
                  </a:cubicBezTo>
                  <a:cubicBezTo>
                    <a:pt x="214" y="2554"/>
                    <a:pt x="305" y="2432"/>
                    <a:pt x="426" y="2341"/>
                  </a:cubicBezTo>
                  <a:cubicBezTo>
                    <a:pt x="518" y="2250"/>
                    <a:pt x="639" y="2128"/>
                    <a:pt x="730" y="2037"/>
                  </a:cubicBezTo>
                  <a:lnTo>
                    <a:pt x="1794" y="973"/>
                  </a:lnTo>
                  <a:cubicBezTo>
                    <a:pt x="2098" y="699"/>
                    <a:pt x="2341" y="426"/>
                    <a:pt x="2493" y="274"/>
                  </a:cubicBezTo>
                  <a:cubicBezTo>
                    <a:pt x="2676" y="92"/>
                    <a:pt x="2737" y="31"/>
                    <a:pt x="273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0" name="Google Shape;2750;p68"/>
            <p:cNvSpPr/>
            <p:nvPr/>
          </p:nvSpPr>
          <p:spPr>
            <a:xfrm>
              <a:off x="6182325" y="2156100"/>
              <a:ext cx="102600" cy="31925"/>
            </a:xfrm>
            <a:custGeom>
              <a:rect b="b" l="l" r="r" t="t"/>
              <a:pathLst>
                <a:path extrusionOk="0" h="1277" w="4104">
                  <a:moveTo>
                    <a:pt x="1" y="0"/>
                  </a:moveTo>
                  <a:cubicBezTo>
                    <a:pt x="183" y="92"/>
                    <a:pt x="365" y="183"/>
                    <a:pt x="578" y="244"/>
                  </a:cubicBezTo>
                  <a:cubicBezTo>
                    <a:pt x="943" y="396"/>
                    <a:pt x="1429" y="578"/>
                    <a:pt x="2007" y="760"/>
                  </a:cubicBezTo>
                  <a:cubicBezTo>
                    <a:pt x="2584" y="943"/>
                    <a:pt x="3101" y="1095"/>
                    <a:pt x="3466" y="1186"/>
                  </a:cubicBezTo>
                  <a:cubicBezTo>
                    <a:pt x="3678" y="1247"/>
                    <a:pt x="3891" y="1277"/>
                    <a:pt x="4104" y="1277"/>
                  </a:cubicBezTo>
                  <a:cubicBezTo>
                    <a:pt x="3891" y="1216"/>
                    <a:pt x="3709" y="1125"/>
                    <a:pt x="3496" y="1095"/>
                  </a:cubicBezTo>
                  <a:lnTo>
                    <a:pt x="2037" y="639"/>
                  </a:lnTo>
                  <a:lnTo>
                    <a:pt x="608" y="183"/>
                  </a:lnTo>
                  <a:cubicBezTo>
                    <a:pt x="396" y="92"/>
                    <a:pt x="213" y="31"/>
                    <a:pt x="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1" name="Google Shape;2751;p68"/>
            <p:cNvSpPr/>
            <p:nvPr/>
          </p:nvSpPr>
          <p:spPr>
            <a:xfrm>
              <a:off x="6256025" y="2245000"/>
              <a:ext cx="55500" cy="55500"/>
            </a:xfrm>
            <a:custGeom>
              <a:rect b="b" l="l" r="r" t="t"/>
              <a:pathLst>
                <a:path extrusionOk="0" h="2220" w="2220">
                  <a:moveTo>
                    <a:pt x="1308" y="1"/>
                  </a:moveTo>
                  <a:cubicBezTo>
                    <a:pt x="1308" y="1"/>
                    <a:pt x="1303" y="11"/>
                    <a:pt x="1290" y="33"/>
                  </a:cubicBezTo>
                  <a:lnTo>
                    <a:pt x="1290" y="33"/>
                  </a:lnTo>
                  <a:cubicBezTo>
                    <a:pt x="1305" y="22"/>
                    <a:pt x="1322" y="11"/>
                    <a:pt x="1338" y="1"/>
                  </a:cubicBezTo>
                  <a:close/>
                  <a:moveTo>
                    <a:pt x="1290" y="33"/>
                  </a:moveTo>
                  <a:lnTo>
                    <a:pt x="1290" y="33"/>
                  </a:lnTo>
                  <a:cubicBezTo>
                    <a:pt x="1075" y="182"/>
                    <a:pt x="943" y="384"/>
                    <a:pt x="943" y="639"/>
                  </a:cubicBezTo>
                  <a:cubicBezTo>
                    <a:pt x="974" y="791"/>
                    <a:pt x="1065" y="913"/>
                    <a:pt x="1186" y="943"/>
                  </a:cubicBezTo>
                  <a:cubicBezTo>
                    <a:pt x="1308" y="1004"/>
                    <a:pt x="1460" y="1034"/>
                    <a:pt x="1612" y="1065"/>
                  </a:cubicBezTo>
                  <a:cubicBezTo>
                    <a:pt x="1764" y="1095"/>
                    <a:pt x="1885" y="1156"/>
                    <a:pt x="2007" y="1247"/>
                  </a:cubicBezTo>
                  <a:cubicBezTo>
                    <a:pt x="2068" y="1368"/>
                    <a:pt x="2098" y="1520"/>
                    <a:pt x="2068" y="1672"/>
                  </a:cubicBezTo>
                  <a:cubicBezTo>
                    <a:pt x="1955" y="1926"/>
                    <a:pt x="1712" y="2101"/>
                    <a:pt x="1410" y="2101"/>
                  </a:cubicBezTo>
                  <a:cubicBezTo>
                    <a:pt x="1387" y="2101"/>
                    <a:pt x="1363" y="2100"/>
                    <a:pt x="1338" y="2098"/>
                  </a:cubicBezTo>
                  <a:cubicBezTo>
                    <a:pt x="1095" y="2068"/>
                    <a:pt x="822" y="1976"/>
                    <a:pt x="578" y="1885"/>
                  </a:cubicBezTo>
                  <a:cubicBezTo>
                    <a:pt x="426" y="1824"/>
                    <a:pt x="274" y="1733"/>
                    <a:pt x="153" y="1612"/>
                  </a:cubicBezTo>
                  <a:cubicBezTo>
                    <a:pt x="62" y="1520"/>
                    <a:pt x="1" y="1490"/>
                    <a:pt x="1" y="1490"/>
                  </a:cubicBezTo>
                  <a:lnTo>
                    <a:pt x="1" y="1490"/>
                  </a:lnTo>
                  <a:cubicBezTo>
                    <a:pt x="31" y="1551"/>
                    <a:pt x="62" y="1612"/>
                    <a:pt x="122" y="1642"/>
                  </a:cubicBezTo>
                  <a:cubicBezTo>
                    <a:pt x="244" y="1764"/>
                    <a:pt x="396" y="1885"/>
                    <a:pt x="548" y="1946"/>
                  </a:cubicBezTo>
                  <a:cubicBezTo>
                    <a:pt x="791" y="2068"/>
                    <a:pt x="1065" y="2159"/>
                    <a:pt x="1308" y="2220"/>
                  </a:cubicBezTo>
                  <a:cubicBezTo>
                    <a:pt x="1490" y="2220"/>
                    <a:pt x="1673" y="2189"/>
                    <a:pt x="1825" y="2128"/>
                  </a:cubicBezTo>
                  <a:cubicBezTo>
                    <a:pt x="1977" y="2037"/>
                    <a:pt x="2098" y="1885"/>
                    <a:pt x="2159" y="1703"/>
                  </a:cubicBezTo>
                  <a:cubicBezTo>
                    <a:pt x="2220" y="1520"/>
                    <a:pt x="2189" y="1338"/>
                    <a:pt x="2068" y="1186"/>
                  </a:cubicBezTo>
                  <a:cubicBezTo>
                    <a:pt x="1946" y="1034"/>
                    <a:pt x="1794" y="973"/>
                    <a:pt x="1612" y="943"/>
                  </a:cubicBezTo>
                  <a:cubicBezTo>
                    <a:pt x="1490" y="943"/>
                    <a:pt x="1338" y="913"/>
                    <a:pt x="1217" y="852"/>
                  </a:cubicBezTo>
                  <a:cubicBezTo>
                    <a:pt x="1126" y="821"/>
                    <a:pt x="1034" y="730"/>
                    <a:pt x="1004" y="639"/>
                  </a:cubicBezTo>
                  <a:cubicBezTo>
                    <a:pt x="1004" y="457"/>
                    <a:pt x="1065" y="274"/>
                    <a:pt x="1186" y="183"/>
                  </a:cubicBezTo>
                  <a:cubicBezTo>
                    <a:pt x="1239" y="112"/>
                    <a:pt x="1272" y="62"/>
                    <a:pt x="1290" y="33"/>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2" name="Google Shape;2752;p68"/>
            <p:cNvSpPr/>
            <p:nvPr/>
          </p:nvSpPr>
          <p:spPr>
            <a:xfrm>
              <a:off x="6346450" y="2212325"/>
              <a:ext cx="41825" cy="47250"/>
            </a:xfrm>
            <a:custGeom>
              <a:rect b="b" l="l" r="r" t="t"/>
              <a:pathLst>
                <a:path extrusionOk="0" h="1890" w="1673">
                  <a:moveTo>
                    <a:pt x="1" y="1"/>
                  </a:moveTo>
                  <a:cubicBezTo>
                    <a:pt x="275" y="426"/>
                    <a:pt x="639" y="791"/>
                    <a:pt x="1095" y="1004"/>
                  </a:cubicBezTo>
                  <a:cubicBezTo>
                    <a:pt x="1175" y="1063"/>
                    <a:pt x="1254" y="1110"/>
                    <a:pt x="1334" y="1152"/>
                  </a:cubicBezTo>
                  <a:lnTo>
                    <a:pt x="1334" y="1152"/>
                  </a:lnTo>
                  <a:cubicBezTo>
                    <a:pt x="1144" y="1253"/>
                    <a:pt x="982" y="1412"/>
                    <a:pt x="882" y="1612"/>
                  </a:cubicBezTo>
                  <a:cubicBezTo>
                    <a:pt x="822" y="1703"/>
                    <a:pt x="791" y="1794"/>
                    <a:pt x="791" y="1885"/>
                  </a:cubicBezTo>
                  <a:cubicBezTo>
                    <a:pt x="794" y="1888"/>
                    <a:pt x="798" y="1890"/>
                    <a:pt x="801" y="1890"/>
                  </a:cubicBezTo>
                  <a:cubicBezTo>
                    <a:pt x="829" y="1890"/>
                    <a:pt x="865" y="1778"/>
                    <a:pt x="974" y="1642"/>
                  </a:cubicBezTo>
                  <a:cubicBezTo>
                    <a:pt x="1126" y="1460"/>
                    <a:pt x="1308" y="1308"/>
                    <a:pt x="1521" y="1216"/>
                  </a:cubicBezTo>
                  <a:lnTo>
                    <a:pt x="1673" y="1156"/>
                  </a:lnTo>
                  <a:lnTo>
                    <a:pt x="1521" y="1095"/>
                  </a:lnTo>
                  <a:cubicBezTo>
                    <a:pt x="1399" y="1034"/>
                    <a:pt x="1278" y="973"/>
                    <a:pt x="1156" y="913"/>
                  </a:cubicBezTo>
                  <a:cubicBezTo>
                    <a:pt x="730" y="639"/>
                    <a:pt x="366" y="335"/>
                    <a:pt x="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3" name="Google Shape;2753;p68"/>
            <p:cNvSpPr/>
            <p:nvPr/>
          </p:nvSpPr>
          <p:spPr>
            <a:xfrm>
              <a:off x="6236275" y="2220700"/>
              <a:ext cx="7575" cy="24400"/>
            </a:xfrm>
            <a:custGeom>
              <a:rect b="b" l="l" r="r" t="t"/>
              <a:pathLst>
                <a:path extrusionOk="0" h="976" w="303">
                  <a:moveTo>
                    <a:pt x="31" y="0"/>
                  </a:moveTo>
                  <a:lnTo>
                    <a:pt x="31" y="0"/>
                  </a:lnTo>
                  <a:cubicBezTo>
                    <a:pt x="1" y="30"/>
                    <a:pt x="92" y="213"/>
                    <a:pt x="122" y="486"/>
                  </a:cubicBezTo>
                  <a:cubicBezTo>
                    <a:pt x="183" y="760"/>
                    <a:pt x="92" y="942"/>
                    <a:pt x="122" y="973"/>
                  </a:cubicBezTo>
                  <a:cubicBezTo>
                    <a:pt x="124" y="974"/>
                    <a:pt x="126" y="975"/>
                    <a:pt x="129" y="975"/>
                  </a:cubicBezTo>
                  <a:cubicBezTo>
                    <a:pt x="169" y="975"/>
                    <a:pt x="303" y="744"/>
                    <a:pt x="274" y="486"/>
                  </a:cubicBezTo>
                  <a:cubicBezTo>
                    <a:pt x="244" y="182"/>
                    <a:pt x="61" y="0"/>
                    <a:pt x="3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4" name="Google Shape;2754;p68"/>
            <p:cNvSpPr/>
            <p:nvPr/>
          </p:nvSpPr>
          <p:spPr>
            <a:xfrm>
              <a:off x="6549350" y="1942575"/>
              <a:ext cx="1200650" cy="1003825"/>
            </a:xfrm>
            <a:custGeom>
              <a:rect b="b" l="l" r="r" t="t"/>
              <a:pathLst>
                <a:path extrusionOk="0" h="40153" w="48026">
                  <a:moveTo>
                    <a:pt x="32919" y="0"/>
                  </a:moveTo>
                  <a:lnTo>
                    <a:pt x="31247" y="1824"/>
                  </a:lnTo>
                  <a:lnTo>
                    <a:pt x="22190" y="4438"/>
                  </a:lnTo>
                  <a:lnTo>
                    <a:pt x="10214" y="10031"/>
                  </a:lnTo>
                  <a:lnTo>
                    <a:pt x="2098" y="9392"/>
                  </a:lnTo>
                  <a:lnTo>
                    <a:pt x="1" y="16475"/>
                  </a:lnTo>
                  <a:lnTo>
                    <a:pt x="11551" y="18815"/>
                  </a:lnTo>
                  <a:lnTo>
                    <a:pt x="22281" y="16353"/>
                  </a:lnTo>
                  <a:lnTo>
                    <a:pt x="22281" y="16353"/>
                  </a:lnTo>
                  <a:cubicBezTo>
                    <a:pt x="22281" y="16353"/>
                    <a:pt x="21734" y="36049"/>
                    <a:pt x="21734" y="36232"/>
                  </a:cubicBezTo>
                  <a:cubicBezTo>
                    <a:pt x="21734" y="36414"/>
                    <a:pt x="20852" y="36718"/>
                    <a:pt x="20913" y="38147"/>
                  </a:cubicBezTo>
                  <a:lnTo>
                    <a:pt x="21673" y="39849"/>
                  </a:lnTo>
                  <a:lnTo>
                    <a:pt x="45229" y="40153"/>
                  </a:lnTo>
                  <a:lnTo>
                    <a:pt x="45868" y="21034"/>
                  </a:lnTo>
                  <a:lnTo>
                    <a:pt x="48026" y="6201"/>
                  </a:lnTo>
                  <a:lnTo>
                    <a:pt x="43102" y="3161"/>
                  </a:lnTo>
                  <a:lnTo>
                    <a:pt x="41339" y="791"/>
                  </a:lnTo>
                  <a:lnTo>
                    <a:pt x="34561" y="7933"/>
                  </a:lnTo>
                  <a:lnTo>
                    <a:pt x="32858" y="1824"/>
                  </a:lnTo>
                  <a:lnTo>
                    <a:pt x="3291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5" name="Google Shape;2755;p68"/>
            <p:cNvSpPr/>
            <p:nvPr/>
          </p:nvSpPr>
          <p:spPr>
            <a:xfrm>
              <a:off x="7334325" y="1992725"/>
              <a:ext cx="55500" cy="161125"/>
            </a:xfrm>
            <a:custGeom>
              <a:rect b="b" l="l" r="r" t="t"/>
              <a:pathLst>
                <a:path extrusionOk="0" h="6445" w="2220">
                  <a:moveTo>
                    <a:pt x="0" y="0"/>
                  </a:moveTo>
                  <a:cubicBezTo>
                    <a:pt x="0" y="456"/>
                    <a:pt x="61" y="882"/>
                    <a:pt x="122" y="1338"/>
                  </a:cubicBezTo>
                  <a:cubicBezTo>
                    <a:pt x="244" y="2158"/>
                    <a:pt x="456" y="3283"/>
                    <a:pt x="730" y="4499"/>
                  </a:cubicBezTo>
                  <a:cubicBezTo>
                    <a:pt x="851" y="5107"/>
                    <a:pt x="1034" y="5684"/>
                    <a:pt x="1247" y="6262"/>
                  </a:cubicBezTo>
                  <a:lnTo>
                    <a:pt x="1338" y="6444"/>
                  </a:lnTo>
                  <a:lnTo>
                    <a:pt x="1429" y="6262"/>
                  </a:lnTo>
                  <a:cubicBezTo>
                    <a:pt x="1551" y="5897"/>
                    <a:pt x="1611" y="5502"/>
                    <a:pt x="1581" y="5107"/>
                  </a:cubicBezTo>
                  <a:cubicBezTo>
                    <a:pt x="1581" y="4833"/>
                    <a:pt x="1642" y="4560"/>
                    <a:pt x="1733" y="4286"/>
                  </a:cubicBezTo>
                  <a:cubicBezTo>
                    <a:pt x="1824" y="4043"/>
                    <a:pt x="2007" y="3861"/>
                    <a:pt x="2219" y="3739"/>
                  </a:cubicBezTo>
                  <a:cubicBezTo>
                    <a:pt x="2159" y="3739"/>
                    <a:pt x="2067" y="3769"/>
                    <a:pt x="2007" y="3830"/>
                  </a:cubicBezTo>
                  <a:cubicBezTo>
                    <a:pt x="1855" y="3921"/>
                    <a:pt x="1703" y="4073"/>
                    <a:pt x="1642" y="4256"/>
                  </a:cubicBezTo>
                  <a:cubicBezTo>
                    <a:pt x="1520" y="4529"/>
                    <a:pt x="1429" y="4803"/>
                    <a:pt x="1429" y="5107"/>
                  </a:cubicBezTo>
                  <a:cubicBezTo>
                    <a:pt x="1429" y="5377"/>
                    <a:pt x="1396" y="5647"/>
                    <a:pt x="1329" y="5905"/>
                  </a:cubicBezTo>
                  <a:lnTo>
                    <a:pt x="1329" y="5905"/>
                  </a:lnTo>
                  <a:cubicBezTo>
                    <a:pt x="1159" y="5438"/>
                    <a:pt x="1014" y="4953"/>
                    <a:pt x="912" y="4468"/>
                  </a:cubicBezTo>
                  <a:cubicBezTo>
                    <a:pt x="669" y="3253"/>
                    <a:pt x="426" y="2128"/>
                    <a:pt x="274" y="1307"/>
                  </a:cubicBezTo>
                  <a:cubicBezTo>
                    <a:pt x="213" y="851"/>
                    <a:pt x="122" y="426"/>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6" name="Google Shape;2756;p68"/>
            <p:cNvSpPr/>
            <p:nvPr/>
          </p:nvSpPr>
          <p:spPr>
            <a:xfrm>
              <a:off x="7462750" y="2010950"/>
              <a:ext cx="145150" cy="144400"/>
            </a:xfrm>
            <a:custGeom>
              <a:rect b="b" l="l" r="r" t="t"/>
              <a:pathLst>
                <a:path extrusionOk="0" h="5776" w="5806">
                  <a:moveTo>
                    <a:pt x="5806" y="1"/>
                  </a:moveTo>
                  <a:cubicBezTo>
                    <a:pt x="5806" y="1"/>
                    <a:pt x="5684" y="92"/>
                    <a:pt x="5502" y="274"/>
                  </a:cubicBezTo>
                  <a:cubicBezTo>
                    <a:pt x="5350" y="487"/>
                    <a:pt x="5076" y="761"/>
                    <a:pt x="4772" y="1095"/>
                  </a:cubicBezTo>
                  <a:cubicBezTo>
                    <a:pt x="4164" y="1794"/>
                    <a:pt x="3344" y="2767"/>
                    <a:pt x="2432" y="3831"/>
                  </a:cubicBezTo>
                  <a:lnTo>
                    <a:pt x="1113" y="5402"/>
                  </a:lnTo>
                  <a:lnTo>
                    <a:pt x="1113" y="5402"/>
                  </a:lnTo>
                  <a:cubicBezTo>
                    <a:pt x="915" y="4651"/>
                    <a:pt x="722" y="4011"/>
                    <a:pt x="608" y="3557"/>
                  </a:cubicBezTo>
                  <a:cubicBezTo>
                    <a:pt x="578" y="3466"/>
                    <a:pt x="517" y="3344"/>
                    <a:pt x="426" y="3253"/>
                  </a:cubicBezTo>
                  <a:cubicBezTo>
                    <a:pt x="365" y="3192"/>
                    <a:pt x="274" y="3162"/>
                    <a:pt x="183" y="3162"/>
                  </a:cubicBezTo>
                  <a:cubicBezTo>
                    <a:pt x="31" y="3162"/>
                    <a:pt x="0" y="3253"/>
                    <a:pt x="0" y="3253"/>
                  </a:cubicBezTo>
                  <a:cubicBezTo>
                    <a:pt x="22" y="3232"/>
                    <a:pt x="74" y="3210"/>
                    <a:pt x="124" y="3210"/>
                  </a:cubicBezTo>
                  <a:cubicBezTo>
                    <a:pt x="144" y="3210"/>
                    <a:pt x="165" y="3214"/>
                    <a:pt x="183" y="3223"/>
                  </a:cubicBezTo>
                  <a:cubicBezTo>
                    <a:pt x="304" y="3223"/>
                    <a:pt x="456" y="3344"/>
                    <a:pt x="487" y="3588"/>
                  </a:cubicBezTo>
                  <a:cubicBezTo>
                    <a:pt x="608" y="4074"/>
                    <a:pt x="760" y="4773"/>
                    <a:pt x="973" y="5594"/>
                  </a:cubicBezTo>
                  <a:lnTo>
                    <a:pt x="1003" y="5776"/>
                  </a:lnTo>
                  <a:lnTo>
                    <a:pt x="1125" y="5654"/>
                  </a:lnTo>
                  <a:lnTo>
                    <a:pt x="2584" y="3952"/>
                  </a:lnTo>
                  <a:cubicBezTo>
                    <a:pt x="3496" y="2888"/>
                    <a:pt x="4316" y="1916"/>
                    <a:pt x="4894" y="1186"/>
                  </a:cubicBezTo>
                  <a:cubicBezTo>
                    <a:pt x="5198" y="822"/>
                    <a:pt x="5411" y="548"/>
                    <a:pt x="5563" y="335"/>
                  </a:cubicBezTo>
                  <a:cubicBezTo>
                    <a:pt x="5654" y="244"/>
                    <a:pt x="5745" y="122"/>
                    <a:pt x="580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7" name="Google Shape;2757;p68"/>
            <p:cNvSpPr/>
            <p:nvPr/>
          </p:nvSpPr>
          <p:spPr>
            <a:xfrm>
              <a:off x="7356350" y="2172825"/>
              <a:ext cx="47900" cy="625400"/>
            </a:xfrm>
            <a:custGeom>
              <a:rect b="b" l="l" r="r" t="t"/>
              <a:pathLst>
                <a:path extrusionOk="0" h="25016" w="1916">
                  <a:moveTo>
                    <a:pt x="1885" y="0"/>
                  </a:moveTo>
                  <a:cubicBezTo>
                    <a:pt x="1855" y="91"/>
                    <a:pt x="1855" y="182"/>
                    <a:pt x="1825" y="274"/>
                  </a:cubicBezTo>
                  <a:lnTo>
                    <a:pt x="1703" y="973"/>
                  </a:lnTo>
                  <a:cubicBezTo>
                    <a:pt x="1612" y="1611"/>
                    <a:pt x="1490" y="2493"/>
                    <a:pt x="1338" y="3648"/>
                  </a:cubicBezTo>
                  <a:cubicBezTo>
                    <a:pt x="1034" y="5897"/>
                    <a:pt x="639" y="8997"/>
                    <a:pt x="396" y="12462"/>
                  </a:cubicBezTo>
                  <a:cubicBezTo>
                    <a:pt x="153" y="15927"/>
                    <a:pt x="31" y="19058"/>
                    <a:pt x="31" y="21338"/>
                  </a:cubicBezTo>
                  <a:lnTo>
                    <a:pt x="31" y="24013"/>
                  </a:lnTo>
                  <a:lnTo>
                    <a:pt x="31" y="24742"/>
                  </a:lnTo>
                  <a:cubicBezTo>
                    <a:pt x="1" y="24833"/>
                    <a:pt x="31" y="24924"/>
                    <a:pt x="31" y="25016"/>
                  </a:cubicBezTo>
                  <a:cubicBezTo>
                    <a:pt x="62" y="24924"/>
                    <a:pt x="62" y="24833"/>
                    <a:pt x="62" y="24742"/>
                  </a:cubicBezTo>
                  <a:cubicBezTo>
                    <a:pt x="92" y="24560"/>
                    <a:pt x="92" y="24317"/>
                    <a:pt x="92" y="24013"/>
                  </a:cubicBezTo>
                  <a:cubicBezTo>
                    <a:pt x="92" y="23344"/>
                    <a:pt x="122" y="22432"/>
                    <a:pt x="153" y="21307"/>
                  </a:cubicBezTo>
                  <a:cubicBezTo>
                    <a:pt x="214" y="19058"/>
                    <a:pt x="335" y="15927"/>
                    <a:pt x="609" y="12462"/>
                  </a:cubicBezTo>
                  <a:cubicBezTo>
                    <a:pt x="852" y="9028"/>
                    <a:pt x="1186" y="5897"/>
                    <a:pt x="1460" y="3648"/>
                  </a:cubicBezTo>
                  <a:cubicBezTo>
                    <a:pt x="1612" y="2553"/>
                    <a:pt x="1733" y="1641"/>
                    <a:pt x="1794" y="1003"/>
                  </a:cubicBezTo>
                  <a:cubicBezTo>
                    <a:pt x="1855" y="699"/>
                    <a:pt x="1885" y="456"/>
                    <a:pt x="1885" y="274"/>
                  </a:cubicBezTo>
                  <a:cubicBezTo>
                    <a:pt x="1916" y="182"/>
                    <a:pt x="1916" y="91"/>
                    <a:pt x="188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8" name="Google Shape;2758;p68"/>
            <p:cNvSpPr/>
            <p:nvPr/>
          </p:nvSpPr>
          <p:spPr>
            <a:xfrm>
              <a:off x="7303925" y="2828600"/>
              <a:ext cx="7625" cy="84375"/>
            </a:xfrm>
            <a:custGeom>
              <a:rect b="b" l="l" r="r" t="t"/>
              <a:pathLst>
                <a:path extrusionOk="0" h="3375" w="305">
                  <a:moveTo>
                    <a:pt x="244" y="0"/>
                  </a:moveTo>
                  <a:cubicBezTo>
                    <a:pt x="92" y="548"/>
                    <a:pt x="31" y="1125"/>
                    <a:pt x="31" y="1703"/>
                  </a:cubicBezTo>
                  <a:cubicBezTo>
                    <a:pt x="1" y="2250"/>
                    <a:pt x="61" y="2827"/>
                    <a:pt x="213" y="3374"/>
                  </a:cubicBezTo>
                  <a:cubicBezTo>
                    <a:pt x="305" y="3374"/>
                    <a:pt x="213" y="2614"/>
                    <a:pt x="244" y="1703"/>
                  </a:cubicBezTo>
                  <a:cubicBezTo>
                    <a:pt x="305" y="1125"/>
                    <a:pt x="305" y="548"/>
                    <a:pt x="24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9" name="Google Shape;2759;p68"/>
            <p:cNvSpPr/>
            <p:nvPr/>
          </p:nvSpPr>
          <p:spPr>
            <a:xfrm>
              <a:off x="7146625" y="2774650"/>
              <a:ext cx="404300" cy="72200"/>
            </a:xfrm>
            <a:custGeom>
              <a:rect b="b" l="l" r="r" t="t"/>
              <a:pathLst>
                <a:path extrusionOk="0" h="2888" w="16172">
                  <a:moveTo>
                    <a:pt x="16171" y="0"/>
                  </a:moveTo>
                  <a:lnTo>
                    <a:pt x="16171" y="0"/>
                  </a:lnTo>
                  <a:cubicBezTo>
                    <a:pt x="15958" y="61"/>
                    <a:pt x="15746" y="92"/>
                    <a:pt x="15533" y="183"/>
                  </a:cubicBezTo>
                  <a:lnTo>
                    <a:pt x="13831" y="639"/>
                  </a:lnTo>
                  <a:cubicBezTo>
                    <a:pt x="12402" y="1034"/>
                    <a:pt x="10396" y="1520"/>
                    <a:pt x="8147" y="1915"/>
                  </a:cubicBezTo>
                  <a:cubicBezTo>
                    <a:pt x="5928" y="2280"/>
                    <a:pt x="3861" y="2523"/>
                    <a:pt x="2402" y="2675"/>
                  </a:cubicBezTo>
                  <a:lnTo>
                    <a:pt x="639" y="2827"/>
                  </a:lnTo>
                  <a:cubicBezTo>
                    <a:pt x="426" y="2827"/>
                    <a:pt x="213" y="2858"/>
                    <a:pt x="1" y="2888"/>
                  </a:cubicBezTo>
                  <a:lnTo>
                    <a:pt x="639" y="2888"/>
                  </a:lnTo>
                  <a:cubicBezTo>
                    <a:pt x="1065" y="2888"/>
                    <a:pt x="1672" y="2858"/>
                    <a:pt x="2402" y="2797"/>
                  </a:cubicBezTo>
                  <a:cubicBezTo>
                    <a:pt x="4347" y="2645"/>
                    <a:pt x="6262" y="2402"/>
                    <a:pt x="8208" y="2067"/>
                  </a:cubicBezTo>
                  <a:cubicBezTo>
                    <a:pt x="10092" y="1733"/>
                    <a:pt x="12007" y="1307"/>
                    <a:pt x="13861" y="760"/>
                  </a:cubicBezTo>
                  <a:cubicBezTo>
                    <a:pt x="14591" y="548"/>
                    <a:pt x="15168" y="365"/>
                    <a:pt x="15563" y="244"/>
                  </a:cubicBezTo>
                  <a:cubicBezTo>
                    <a:pt x="15776" y="183"/>
                    <a:pt x="15958" y="92"/>
                    <a:pt x="1617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0" name="Google Shape;2760;p68"/>
            <p:cNvSpPr/>
            <p:nvPr/>
          </p:nvSpPr>
          <p:spPr>
            <a:xfrm>
              <a:off x="7101025" y="2142425"/>
              <a:ext cx="6125" cy="312325"/>
            </a:xfrm>
            <a:custGeom>
              <a:rect b="b" l="l" r="r" t="t"/>
              <a:pathLst>
                <a:path extrusionOk="0" h="12493" w="245">
                  <a:moveTo>
                    <a:pt x="153" y="0"/>
                  </a:moveTo>
                  <a:cubicBezTo>
                    <a:pt x="92" y="0"/>
                    <a:pt x="31" y="2797"/>
                    <a:pt x="31" y="6262"/>
                  </a:cubicBezTo>
                  <a:cubicBezTo>
                    <a:pt x="1" y="9696"/>
                    <a:pt x="31" y="12493"/>
                    <a:pt x="92" y="12493"/>
                  </a:cubicBezTo>
                  <a:cubicBezTo>
                    <a:pt x="153" y="12493"/>
                    <a:pt x="214" y="9696"/>
                    <a:pt x="214" y="6262"/>
                  </a:cubicBezTo>
                  <a:cubicBezTo>
                    <a:pt x="244" y="2797"/>
                    <a:pt x="214" y="31"/>
                    <a:pt x="15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1" name="Google Shape;2761;p68"/>
            <p:cNvSpPr/>
            <p:nvPr/>
          </p:nvSpPr>
          <p:spPr>
            <a:xfrm>
              <a:off x="7673225" y="2090750"/>
              <a:ext cx="265225" cy="851850"/>
            </a:xfrm>
            <a:custGeom>
              <a:rect b="b" l="l" r="r" t="t"/>
              <a:pathLst>
                <a:path extrusionOk="0" h="34074" w="10609">
                  <a:moveTo>
                    <a:pt x="2645" y="0"/>
                  </a:moveTo>
                  <a:lnTo>
                    <a:pt x="518" y="14165"/>
                  </a:lnTo>
                  <a:lnTo>
                    <a:pt x="3071" y="21642"/>
                  </a:lnTo>
                  <a:lnTo>
                    <a:pt x="1" y="30426"/>
                  </a:lnTo>
                  <a:lnTo>
                    <a:pt x="6141" y="34074"/>
                  </a:lnTo>
                  <a:lnTo>
                    <a:pt x="9940" y="24682"/>
                  </a:lnTo>
                  <a:cubicBezTo>
                    <a:pt x="10518" y="23283"/>
                    <a:pt x="10609" y="21733"/>
                    <a:pt x="10183" y="20274"/>
                  </a:cubicBezTo>
                  <a:cubicBezTo>
                    <a:pt x="8876" y="15563"/>
                    <a:pt x="5958" y="5107"/>
                    <a:pt x="5806" y="3982"/>
                  </a:cubicBezTo>
                  <a:cubicBezTo>
                    <a:pt x="5594" y="2554"/>
                    <a:pt x="2645" y="0"/>
                    <a:pt x="264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2" name="Google Shape;2762;p68"/>
            <p:cNvSpPr/>
            <p:nvPr/>
          </p:nvSpPr>
          <p:spPr>
            <a:xfrm>
              <a:off x="7612450" y="2108975"/>
              <a:ext cx="214300" cy="833625"/>
            </a:xfrm>
            <a:custGeom>
              <a:rect b="b" l="l" r="r" t="t"/>
              <a:pathLst>
                <a:path extrusionOk="0" h="33345" w="8572">
                  <a:moveTo>
                    <a:pt x="3101" y="1"/>
                  </a:moveTo>
                  <a:lnTo>
                    <a:pt x="3101" y="1"/>
                  </a:lnTo>
                  <a:cubicBezTo>
                    <a:pt x="3009" y="31"/>
                    <a:pt x="2949" y="62"/>
                    <a:pt x="2888" y="122"/>
                  </a:cubicBezTo>
                  <a:cubicBezTo>
                    <a:pt x="2705" y="244"/>
                    <a:pt x="2523" y="396"/>
                    <a:pt x="2371" y="548"/>
                  </a:cubicBezTo>
                  <a:cubicBezTo>
                    <a:pt x="1733" y="1095"/>
                    <a:pt x="1186" y="1794"/>
                    <a:pt x="791" y="2554"/>
                  </a:cubicBezTo>
                  <a:cubicBezTo>
                    <a:pt x="487" y="3071"/>
                    <a:pt x="274" y="3648"/>
                    <a:pt x="152" y="4256"/>
                  </a:cubicBezTo>
                  <a:cubicBezTo>
                    <a:pt x="31" y="4955"/>
                    <a:pt x="0" y="5654"/>
                    <a:pt x="91" y="6384"/>
                  </a:cubicBezTo>
                  <a:cubicBezTo>
                    <a:pt x="274" y="7873"/>
                    <a:pt x="973" y="9454"/>
                    <a:pt x="1733" y="11095"/>
                  </a:cubicBezTo>
                  <a:cubicBezTo>
                    <a:pt x="2523" y="13193"/>
                    <a:pt x="3374" y="15503"/>
                    <a:pt x="4286" y="17934"/>
                  </a:cubicBezTo>
                  <a:cubicBezTo>
                    <a:pt x="4647" y="18957"/>
                    <a:pt x="5038" y="19950"/>
                    <a:pt x="5370" y="20913"/>
                  </a:cubicBezTo>
                  <a:lnTo>
                    <a:pt x="5370" y="20913"/>
                  </a:lnTo>
                  <a:cubicBezTo>
                    <a:pt x="4249" y="24214"/>
                    <a:pt x="3219" y="27212"/>
                    <a:pt x="2341" y="29667"/>
                  </a:cubicBezTo>
                  <a:lnTo>
                    <a:pt x="2341" y="29728"/>
                  </a:lnTo>
                  <a:lnTo>
                    <a:pt x="2401" y="29758"/>
                  </a:lnTo>
                  <a:lnTo>
                    <a:pt x="6900" y="32372"/>
                  </a:lnTo>
                  <a:lnTo>
                    <a:pt x="8146" y="33102"/>
                  </a:lnTo>
                  <a:lnTo>
                    <a:pt x="8450" y="33284"/>
                  </a:lnTo>
                  <a:cubicBezTo>
                    <a:pt x="8506" y="33312"/>
                    <a:pt x="8536" y="33314"/>
                    <a:pt x="8564" y="33337"/>
                  </a:cubicBezTo>
                  <a:lnTo>
                    <a:pt x="8564" y="33337"/>
                  </a:lnTo>
                  <a:cubicBezTo>
                    <a:pt x="8549" y="33325"/>
                    <a:pt x="8515" y="33297"/>
                    <a:pt x="8450" y="33254"/>
                  </a:cubicBezTo>
                  <a:lnTo>
                    <a:pt x="8146" y="33041"/>
                  </a:lnTo>
                  <a:lnTo>
                    <a:pt x="6900" y="32281"/>
                  </a:lnTo>
                  <a:lnTo>
                    <a:pt x="2513" y="29667"/>
                  </a:lnTo>
                  <a:lnTo>
                    <a:pt x="2513" y="29667"/>
                  </a:lnTo>
                  <a:cubicBezTo>
                    <a:pt x="3361" y="27186"/>
                    <a:pt x="4417" y="24199"/>
                    <a:pt x="5593" y="20913"/>
                  </a:cubicBezTo>
                  <a:lnTo>
                    <a:pt x="5593" y="20883"/>
                  </a:lnTo>
                  <a:lnTo>
                    <a:pt x="5593" y="20852"/>
                  </a:lnTo>
                  <a:cubicBezTo>
                    <a:pt x="5228" y="19880"/>
                    <a:pt x="4833" y="18877"/>
                    <a:pt x="4468" y="17843"/>
                  </a:cubicBezTo>
                  <a:lnTo>
                    <a:pt x="1915" y="11004"/>
                  </a:lnTo>
                  <a:cubicBezTo>
                    <a:pt x="1125" y="9393"/>
                    <a:pt x="456" y="7843"/>
                    <a:pt x="243" y="6354"/>
                  </a:cubicBezTo>
                  <a:cubicBezTo>
                    <a:pt x="152" y="5654"/>
                    <a:pt x="183" y="4955"/>
                    <a:pt x="304" y="4287"/>
                  </a:cubicBezTo>
                  <a:cubicBezTo>
                    <a:pt x="395" y="3679"/>
                    <a:pt x="608" y="3132"/>
                    <a:pt x="882" y="2584"/>
                  </a:cubicBezTo>
                  <a:cubicBezTo>
                    <a:pt x="1277" y="1855"/>
                    <a:pt x="1794" y="1156"/>
                    <a:pt x="2401" y="578"/>
                  </a:cubicBezTo>
                  <a:cubicBezTo>
                    <a:pt x="2614" y="396"/>
                    <a:pt x="2797" y="244"/>
                    <a:pt x="2918" y="153"/>
                  </a:cubicBezTo>
                  <a:cubicBezTo>
                    <a:pt x="2979" y="92"/>
                    <a:pt x="3040" y="62"/>
                    <a:pt x="3101" y="1"/>
                  </a:cubicBezTo>
                  <a:close/>
                  <a:moveTo>
                    <a:pt x="8564" y="33337"/>
                  </a:moveTo>
                  <a:cubicBezTo>
                    <a:pt x="8569" y="33342"/>
                    <a:pt x="8572" y="33345"/>
                    <a:pt x="8572" y="33345"/>
                  </a:cubicBezTo>
                  <a:lnTo>
                    <a:pt x="8572" y="33345"/>
                  </a:lnTo>
                  <a:cubicBezTo>
                    <a:pt x="8569" y="33342"/>
                    <a:pt x="8566" y="33340"/>
                    <a:pt x="8564" y="33337"/>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3" name="Google Shape;2763;p68"/>
            <p:cNvSpPr/>
            <p:nvPr/>
          </p:nvSpPr>
          <p:spPr>
            <a:xfrm>
              <a:off x="7430825" y="2090750"/>
              <a:ext cx="110975" cy="99900"/>
            </a:xfrm>
            <a:custGeom>
              <a:rect b="b" l="l" r="r" t="t"/>
              <a:pathLst>
                <a:path extrusionOk="0" h="3996" w="4439">
                  <a:moveTo>
                    <a:pt x="4438" y="0"/>
                  </a:moveTo>
                  <a:cubicBezTo>
                    <a:pt x="4438" y="1"/>
                    <a:pt x="4438" y="1"/>
                    <a:pt x="4438" y="2"/>
                  </a:cubicBezTo>
                  <a:lnTo>
                    <a:pt x="4438" y="2"/>
                  </a:lnTo>
                  <a:cubicBezTo>
                    <a:pt x="4438" y="1"/>
                    <a:pt x="4438" y="1"/>
                    <a:pt x="4438" y="0"/>
                  </a:cubicBezTo>
                  <a:close/>
                  <a:moveTo>
                    <a:pt x="4438" y="2"/>
                  </a:moveTo>
                  <a:cubicBezTo>
                    <a:pt x="4398" y="76"/>
                    <a:pt x="2311" y="2432"/>
                    <a:pt x="2311" y="2432"/>
                  </a:cubicBezTo>
                  <a:cubicBezTo>
                    <a:pt x="2250" y="1824"/>
                    <a:pt x="2068" y="1216"/>
                    <a:pt x="1855" y="669"/>
                  </a:cubicBezTo>
                  <a:cubicBezTo>
                    <a:pt x="1764" y="487"/>
                    <a:pt x="1703" y="183"/>
                    <a:pt x="1520" y="92"/>
                  </a:cubicBezTo>
                  <a:cubicBezTo>
                    <a:pt x="1487" y="77"/>
                    <a:pt x="1453" y="70"/>
                    <a:pt x="1417" y="70"/>
                  </a:cubicBezTo>
                  <a:cubicBezTo>
                    <a:pt x="1154" y="70"/>
                    <a:pt x="830" y="425"/>
                    <a:pt x="669" y="639"/>
                  </a:cubicBezTo>
                  <a:cubicBezTo>
                    <a:pt x="457" y="882"/>
                    <a:pt x="244" y="1125"/>
                    <a:pt x="1" y="1338"/>
                  </a:cubicBezTo>
                  <a:lnTo>
                    <a:pt x="31" y="1368"/>
                  </a:lnTo>
                  <a:cubicBezTo>
                    <a:pt x="457" y="1368"/>
                    <a:pt x="821" y="1642"/>
                    <a:pt x="943" y="2037"/>
                  </a:cubicBezTo>
                  <a:cubicBezTo>
                    <a:pt x="1004" y="2462"/>
                    <a:pt x="943" y="2888"/>
                    <a:pt x="1065" y="3283"/>
                  </a:cubicBezTo>
                  <a:cubicBezTo>
                    <a:pt x="1147" y="3639"/>
                    <a:pt x="1476" y="3995"/>
                    <a:pt x="1829" y="3995"/>
                  </a:cubicBezTo>
                  <a:cubicBezTo>
                    <a:pt x="1868" y="3995"/>
                    <a:pt x="1907" y="3991"/>
                    <a:pt x="1946" y="3982"/>
                  </a:cubicBezTo>
                  <a:cubicBezTo>
                    <a:pt x="2189" y="3921"/>
                    <a:pt x="2402" y="3739"/>
                    <a:pt x="2524" y="3526"/>
                  </a:cubicBezTo>
                  <a:cubicBezTo>
                    <a:pt x="3313" y="2463"/>
                    <a:pt x="3952" y="1278"/>
                    <a:pt x="4438" y="2"/>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4" name="Google Shape;2764;p68"/>
            <p:cNvSpPr/>
            <p:nvPr/>
          </p:nvSpPr>
          <p:spPr>
            <a:xfrm>
              <a:off x="7345725" y="2070225"/>
              <a:ext cx="67650" cy="109475"/>
            </a:xfrm>
            <a:custGeom>
              <a:rect b="b" l="l" r="r" t="t"/>
              <a:pathLst>
                <a:path extrusionOk="0" h="4379" w="2706">
                  <a:moveTo>
                    <a:pt x="0" y="1"/>
                  </a:moveTo>
                  <a:lnTo>
                    <a:pt x="0" y="31"/>
                  </a:lnTo>
                  <a:cubicBezTo>
                    <a:pt x="31" y="1368"/>
                    <a:pt x="304" y="2675"/>
                    <a:pt x="760" y="3952"/>
                  </a:cubicBezTo>
                  <a:cubicBezTo>
                    <a:pt x="791" y="4074"/>
                    <a:pt x="882" y="4195"/>
                    <a:pt x="973" y="4286"/>
                  </a:cubicBezTo>
                  <a:cubicBezTo>
                    <a:pt x="1032" y="4345"/>
                    <a:pt x="1116" y="4379"/>
                    <a:pt x="1201" y="4379"/>
                  </a:cubicBezTo>
                  <a:cubicBezTo>
                    <a:pt x="1248" y="4379"/>
                    <a:pt x="1295" y="4369"/>
                    <a:pt x="1338" y="4347"/>
                  </a:cubicBezTo>
                  <a:cubicBezTo>
                    <a:pt x="1490" y="4074"/>
                    <a:pt x="1611" y="3800"/>
                    <a:pt x="1733" y="3527"/>
                  </a:cubicBezTo>
                  <a:cubicBezTo>
                    <a:pt x="1915" y="2979"/>
                    <a:pt x="2706" y="2919"/>
                    <a:pt x="2706" y="2919"/>
                  </a:cubicBezTo>
                  <a:cubicBezTo>
                    <a:pt x="2584" y="2311"/>
                    <a:pt x="2402" y="1703"/>
                    <a:pt x="2189" y="1125"/>
                  </a:cubicBezTo>
                  <a:cubicBezTo>
                    <a:pt x="2107" y="934"/>
                    <a:pt x="1952" y="817"/>
                    <a:pt x="1767" y="817"/>
                  </a:cubicBezTo>
                  <a:cubicBezTo>
                    <a:pt x="1746" y="817"/>
                    <a:pt x="1724" y="818"/>
                    <a:pt x="1703" y="821"/>
                  </a:cubicBezTo>
                  <a:cubicBezTo>
                    <a:pt x="1429" y="913"/>
                    <a:pt x="1216" y="1125"/>
                    <a:pt x="1155" y="1429"/>
                  </a:cubicBezTo>
                  <a:cubicBezTo>
                    <a:pt x="1034" y="2402"/>
                    <a:pt x="1064" y="2858"/>
                    <a:pt x="912" y="3192"/>
                  </a:cubicBezTo>
                  <a:cubicBezTo>
                    <a:pt x="547" y="2159"/>
                    <a:pt x="244" y="913"/>
                    <a:pt x="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5" name="Google Shape;2765;p68"/>
            <p:cNvSpPr/>
            <p:nvPr/>
          </p:nvSpPr>
          <p:spPr>
            <a:xfrm>
              <a:off x="7516500" y="2873425"/>
              <a:ext cx="286700" cy="259925"/>
            </a:xfrm>
            <a:custGeom>
              <a:rect b="b" l="l" r="r" t="t"/>
              <a:pathLst>
                <a:path extrusionOk="0" h="10397" w="11468">
                  <a:moveTo>
                    <a:pt x="7729" y="1"/>
                  </a:moveTo>
                  <a:lnTo>
                    <a:pt x="6513" y="2372"/>
                  </a:lnTo>
                  <a:cubicBezTo>
                    <a:pt x="6361" y="2706"/>
                    <a:pt x="6027" y="2888"/>
                    <a:pt x="5692" y="2919"/>
                  </a:cubicBezTo>
                  <a:lnTo>
                    <a:pt x="5358" y="2949"/>
                  </a:lnTo>
                  <a:cubicBezTo>
                    <a:pt x="5325" y="2941"/>
                    <a:pt x="5293" y="2937"/>
                    <a:pt x="5260" y="2937"/>
                  </a:cubicBezTo>
                  <a:cubicBezTo>
                    <a:pt x="5171" y="2937"/>
                    <a:pt x="5082" y="2965"/>
                    <a:pt x="4993" y="3010"/>
                  </a:cubicBezTo>
                  <a:cubicBezTo>
                    <a:pt x="4142" y="3405"/>
                    <a:pt x="3352" y="3952"/>
                    <a:pt x="3109" y="3952"/>
                  </a:cubicBezTo>
                  <a:cubicBezTo>
                    <a:pt x="2980" y="3974"/>
                    <a:pt x="2850" y="3984"/>
                    <a:pt x="2721" y="3984"/>
                  </a:cubicBezTo>
                  <a:cubicBezTo>
                    <a:pt x="2486" y="3984"/>
                    <a:pt x="2250" y="3950"/>
                    <a:pt x="2014" y="3891"/>
                  </a:cubicBezTo>
                  <a:cubicBezTo>
                    <a:pt x="1589" y="3800"/>
                    <a:pt x="1133" y="3648"/>
                    <a:pt x="738" y="3466"/>
                  </a:cubicBezTo>
                  <a:cubicBezTo>
                    <a:pt x="654" y="3405"/>
                    <a:pt x="565" y="3379"/>
                    <a:pt x="480" y="3379"/>
                  </a:cubicBezTo>
                  <a:cubicBezTo>
                    <a:pt x="223" y="3379"/>
                    <a:pt x="1" y="3618"/>
                    <a:pt x="69" y="3891"/>
                  </a:cubicBezTo>
                  <a:cubicBezTo>
                    <a:pt x="221" y="4256"/>
                    <a:pt x="1163" y="4894"/>
                    <a:pt x="2501" y="5107"/>
                  </a:cubicBezTo>
                  <a:cubicBezTo>
                    <a:pt x="3595" y="5259"/>
                    <a:pt x="2592" y="5989"/>
                    <a:pt x="1832" y="6505"/>
                  </a:cubicBezTo>
                  <a:cubicBezTo>
                    <a:pt x="2045" y="6931"/>
                    <a:pt x="2288" y="7326"/>
                    <a:pt x="2531" y="7752"/>
                  </a:cubicBezTo>
                  <a:cubicBezTo>
                    <a:pt x="2592" y="7752"/>
                    <a:pt x="2622" y="7782"/>
                    <a:pt x="2622" y="7812"/>
                  </a:cubicBezTo>
                  <a:cubicBezTo>
                    <a:pt x="2653" y="7843"/>
                    <a:pt x="2653" y="7843"/>
                    <a:pt x="2622" y="7873"/>
                  </a:cubicBezTo>
                  <a:cubicBezTo>
                    <a:pt x="3261" y="8907"/>
                    <a:pt x="4081" y="9758"/>
                    <a:pt x="5084" y="10396"/>
                  </a:cubicBezTo>
                  <a:cubicBezTo>
                    <a:pt x="6300" y="9089"/>
                    <a:pt x="7455" y="7721"/>
                    <a:pt x="8519" y="6293"/>
                  </a:cubicBezTo>
                  <a:lnTo>
                    <a:pt x="11468" y="2220"/>
                  </a:lnTo>
                  <a:lnTo>
                    <a:pt x="772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6" name="Google Shape;2766;p68"/>
            <p:cNvSpPr/>
            <p:nvPr/>
          </p:nvSpPr>
          <p:spPr>
            <a:xfrm>
              <a:off x="7558500" y="3027700"/>
              <a:ext cx="104875" cy="117050"/>
            </a:xfrm>
            <a:custGeom>
              <a:rect b="b" l="l" r="r" t="t"/>
              <a:pathLst>
                <a:path extrusionOk="0" h="4682" w="4195">
                  <a:moveTo>
                    <a:pt x="0" y="0"/>
                  </a:moveTo>
                  <a:lnTo>
                    <a:pt x="0" y="0"/>
                  </a:lnTo>
                  <a:cubicBezTo>
                    <a:pt x="61" y="304"/>
                    <a:pt x="152" y="608"/>
                    <a:pt x="304" y="882"/>
                  </a:cubicBezTo>
                  <a:cubicBezTo>
                    <a:pt x="638" y="1581"/>
                    <a:pt x="1064" y="2219"/>
                    <a:pt x="1581" y="2797"/>
                  </a:cubicBezTo>
                  <a:cubicBezTo>
                    <a:pt x="2067" y="3374"/>
                    <a:pt x="2675" y="3860"/>
                    <a:pt x="3313" y="4255"/>
                  </a:cubicBezTo>
                  <a:cubicBezTo>
                    <a:pt x="3544" y="4409"/>
                    <a:pt x="3796" y="4541"/>
                    <a:pt x="4052" y="4616"/>
                  </a:cubicBezTo>
                  <a:lnTo>
                    <a:pt x="4052" y="4616"/>
                  </a:lnTo>
                  <a:cubicBezTo>
                    <a:pt x="2251" y="3550"/>
                    <a:pt x="834" y="1936"/>
                    <a:pt x="0" y="0"/>
                  </a:cubicBezTo>
                  <a:close/>
                  <a:moveTo>
                    <a:pt x="4052" y="4616"/>
                  </a:moveTo>
                  <a:lnTo>
                    <a:pt x="4052" y="4616"/>
                  </a:lnTo>
                  <a:cubicBezTo>
                    <a:pt x="4089" y="4638"/>
                    <a:pt x="4127" y="4659"/>
                    <a:pt x="4164" y="4681"/>
                  </a:cubicBezTo>
                  <a:lnTo>
                    <a:pt x="4195" y="4651"/>
                  </a:lnTo>
                  <a:cubicBezTo>
                    <a:pt x="4147" y="4641"/>
                    <a:pt x="4100" y="4629"/>
                    <a:pt x="4052" y="4616"/>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7" name="Google Shape;2767;p68"/>
            <p:cNvSpPr/>
            <p:nvPr/>
          </p:nvSpPr>
          <p:spPr>
            <a:xfrm>
              <a:off x="7304675" y="2953975"/>
              <a:ext cx="65375" cy="250025"/>
            </a:xfrm>
            <a:custGeom>
              <a:rect b="b" l="l" r="r" t="t"/>
              <a:pathLst>
                <a:path extrusionOk="0" h="10001" w="2615">
                  <a:moveTo>
                    <a:pt x="1" y="1"/>
                  </a:moveTo>
                  <a:cubicBezTo>
                    <a:pt x="1" y="153"/>
                    <a:pt x="1" y="305"/>
                    <a:pt x="31" y="426"/>
                  </a:cubicBezTo>
                  <a:cubicBezTo>
                    <a:pt x="62" y="700"/>
                    <a:pt x="92" y="1065"/>
                    <a:pt x="183" y="1551"/>
                  </a:cubicBezTo>
                  <a:cubicBezTo>
                    <a:pt x="305" y="2493"/>
                    <a:pt x="518" y="3800"/>
                    <a:pt x="791" y="5198"/>
                  </a:cubicBezTo>
                  <a:cubicBezTo>
                    <a:pt x="943" y="5928"/>
                    <a:pt x="1095" y="6597"/>
                    <a:pt x="1217" y="7204"/>
                  </a:cubicBezTo>
                  <a:cubicBezTo>
                    <a:pt x="1338" y="7752"/>
                    <a:pt x="1460" y="8299"/>
                    <a:pt x="1642" y="8846"/>
                  </a:cubicBezTo>
                  <a:cubicBezTo>
                    <a:pt x="1734" y="9211"/>
                    <a:pt x="1946" y="9545"/>
                    <a:pt x="2250" y="9819"/>
                  </a:cubicBezTo>
                  <a:cubicBezTo>
                    <a:pt x="2311" y="9879"/>
                    <a:pt x="2402" y="9940"/>
                    <a:pt x="2493" y="9970"/>
                  </a:cubicBezTo>
                  <a:cubicBezTo>
                    <a:pt x="2585" y="10001"/>
                    <a:pt x="2615" y="10001"/>
                    <a:pt x="2615" y="10001"/>
                  </a:cubicBezTo>
                  <a:cubicBezTo>
                    <a:pt x="2615" y="10001"/>
                    <a:pt x="2493" y="9940"/>
                    <a:pt x="2311" y="9727"/>
                  </a:cubicBezTo>
                  <a:cubicBezTo>
                    <a:pt x="2068" y="9454"/>
                    <a:pt x="1886" y="9119"/>
                    <a:pt x="1764" y="8785"/>
                  </a:cubicBezTo>
                  <a:cubicBezTo>
                    <a:pt x="1612" y="8329"/>
                    <a:pt x="1521" y="7782"/>
                    <a:pt x="1399" y="7174"/>
                  </a:cubicBezTo>
                  <a:cubicBezTo>
                    <a:pt x="1278" y="6536"/>
                    <a:pt x="1126" y="5867"/>
                    <a:pt x="1004" y="5168"/>
                  </a:cubicBezTo>
                  <a:cubicBezTo>
                    <a:pt x="700" y="3739"/>
                    <a:pt x="487" y="2432"/>
                    <a:pt x="305" y="1490"/>
                  </a:cubicBezTo>
                  <a:lnTo>
                    <a:pt x="92" y="396"/>
                  </a:lnTo>
                  <a:cubicBezTo>
                    <a:pt x="92" y="274"/>
                    <a:pt x="62" y="122"/>
                    <a:pt x="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8" name="Google Shape;2768;p68"/>
            <p:cNvSpPr/>
            <p:nvPr/>
          </p:nvSpPr>
          <p:spPr>
            <a:xfrm>
              <a:off x="7338875" y="2986300"/>
              <a:ext cx="38775" cy="38000"/>
            </a:xfrm>
            <a:custGeom>
              <a:rect b="b" l="l" r="r" t="t"/>
              <a:pathLst>
                <a:path extrusionOk="0" h="1520" w="1551">
                  <a:moveTo>
                    <a:pt x="765" y="0"/>
                  </a:moveTo>
                  <a:cubicBezTo>
                    <a:pt x="654" y="0"/>
                    <a:pt x="475" y="33"/>
                    <a:pt x="274" y="197"/>
                  </a:cubicBezTo>
                  <a:cubicBezTo>
                    <a:pt x="92" y="349"/>
                    <a:pt x="1" y="592"/>
                    <a:pt x="62" y="835"/>
                  </a:cubicBezTo>
                  <a:cubicBezTo>
                    <a:pt x="92" y="1139"/>
                    <a:pt x="305" y="1413"/>
                    <a:pt x="609" y="1504"/>
                  </a:cubicBezTo>
                  <a:cubicBezTo>
                    <a:pt x="661" y="1515"/>
                    <a:pt x="713" y="1520"/>
                    <a:pt x="765" y="1520"/>
                  </a:cubicBezTo>
                  <a:cubicBezTo>
                    <a:pt x="1013" y="1520"/>
                    <a:pt x="1248" y="1402"/>
                    <a:pt x="1399" y="1200"/>
                  </a:cubicBezTo>
                  <a:cubicBezTo>
                    <a:pt x="1551" y="987"/>
                    <a:pt x="1551" y="714"/>
                    <a:pt x="1429" y="501"/>
                  </a:cubicBezTo>
                  <a:cubicBezTo>
                    <a:pt x="1369" y="349"/>
                    <a:pt x="1247" y="228"/>
                    <a:pt x="1095" y="197"/>
                  </a:cubicBezTo>
                  <a:cubicBezTo>
                    <a:pt x="1065" y="187"/>
                    <a:pt x="1034" y="184"/>
                    <a:pt x="1007" y="184"/>
                  </a:cubicBezTo>
                  <a:cubicBezTo>
                    <a:pt x="953" y="184"/>
                    <a:pt x="913" y="197"/>
                    <a:pt x="913" y="197"/>
                  </a:cubicBezTo>
                  <a:cubicBezTo>
                    <a:pt x="913" y="197"/>
                    <a:pt x="1186" y="258"/>
                    <a:pt x="1308" y="562"/>
                  </a:cubicBezTo>
                  <a:cubicBezTo>
                    <a:pt x="1399" y="714"/>
                    <a:pt x="1369" y="927"/>
                    <a:pt x="1247" y="1079"/>
                  </a:cubicBezTo>
                  <a:cubicBezTo>
                    <a:pt x="1151" y="1223"/>
                    <a:pt x="978" y="1310"/>
                    <a:pt x="805" y="1310"/>
                  </a:cubicBezTo>
                  <a:cubicBezTo>
                    <a:pt x="760" y="1310"/>
                    <a:pt x="714" y="1304"/>
                    <a:pt x="669" y="1291"/>
                  </a:cubicBezTo>
                  <a:cubicBezTo>
                    <a:pt x="426" y="1231"/>
                    <a:pt x="274" y="1048"/>
                    <a:pt x="244" y="805"/>
                  </a:cubicBezTo>
                  <a:cubicBezTo>
                    <a:pt x="183" y="623"/>
                    <a:pt x="244" y="440"/>
                    <a:pt x="396" y="288"/>
                  </a:cubicBezTo>
                  <a:cubicBezTo>
                    <a:pt x="518" y="167"/>
                    <a:pt x="700" y="76"/>
                    <a:pt x="882" y="15"/>
                  </a:cubicBezTo>
                  <a:cubicBezTo>
                    <a:pt x="882" y="15"/>
                    <a:pt x="838" y="0"/>
                    <a:pt x="76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9" name="Google Shape;2769;p68"/>
            <p:cNvSpPr/>
            <p:nvPr/>
          </p:nvSpPr>
          <p:spPr>
            <a:xfrm>
              <a:off x="7093425" y="2952450"/>
              <a:ext cx="69950" cy="123150"/>
            </a:xfrm>
            <a:custGeom>
              <a:rect b="b" l="l" r="r" t="t"/>
              <a:pathLst>
                <a:path extrusionOk="0" h="4926" w="2798">
                  <a:moveTo>
                    <a:pt x="2676" y="1"/>
                  </a:moveTo>
                  <a:cubicBezTo>
                    <a:pt x="2645" y="31"/>
                    <a:pt x="2676" y="366"/>
                    <a:pt x="2615" y="852"/>
                  </a:cubicBezTo>
                  <a:cubicBezTo>
                    <a:pt x="2493" y="2250"/>
                    <a:pt x="1794" y="3527"/>
                    <a:pt x="730" y="4408"/>
                  </a:cubicBezTo>
                  <a:cubicBezTo>
                    <a:pt x="305" y="4743"/>
                    <a:pt x="1" y="4895"/>
                    <a:pt x="1" y="4925"/>
                  </a:cubicBezTo>
                  <a:cubicBezTo>
                    <a:pt x="305" y="4834"/>
                    <a:pt x="578" y="4712"/>
                    <a:pt x="791" y="4530"/>
                  </a:cubicBezTo>
                  <a:cubicBezTo>
                    <a:pt x="1977" y="3679"/>
                    <a:pt x="2706" y="2341"/>
                    <a:pt x="2767" y="882"/>
                  </a:cubicBezTo>
                  <a:cubicBezTo>
                    <a:pt x="2797" y="578"/>
                    <a:pt x="2767" y="305"/>
                    <a:pt x="267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0" name="Google Shape;2770;p68"/>
            <p:cNvSpPr/>
            <p:nvPr/>
          </p:nvSpPr>
          <p:spPr>
            <a:xfrm>
              <a:off x="6791750" y="2191800"/>
              <a:ext cx="12950" cy="94275"/>
            </a:xfrm>
            <a:custGeom>
              <a:rect b="b" l="l" r="r" t="t"/>
              <a:pathLst>
                <a:path extrusionOk="0" h="3771" w="518">
                  <a:moveTo>
                    <a:pt x="457" y="1"/>
                  </a:moveTo>
                  <a:lnTo>
                    <a:pt x="457" y="1"/>
                  </a:lnTo>
                  <a:cubicBezTo>
                    <a:pt x="305" y="609"/>
                    <a:pt x="214" y="1247"/>
                    <a:pt x="183" y="1886"/>
                  </a:cubicBezTo>
                  <a:cubicBezTo>
                    <a:pt x="62" y="2524"/>
                    <a:pt x="1" y="3132"/>
                    <a:pt x="1" y="3770"/>
                  </a:cubicBezTo>
                  <a:cubicBezTo>
                    <a:pt x="183" y="3162"/>
                    <a:pt x="335" y="2554"/>
                    <a:pt x="366" y="1916"/>
                  </a:cubicBezTo>
                  <a:cubicBezTo>
                    <a:pt x="487" y="1278"/>
                    <a:pt x="518" y="639"/>
                    <a:pt x="45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1" name="Google Shape;2771;p68"/>
            <p:cNvSpPr/>
            <p:nvPr/>
          </p:nvSpPr>
          <p:spPr>
            <a:xfrm>
              <a:off x="6547075" y="2178125"/>
              <a:ext cx="556275" cy="237875"/>
            </a:xfrm>
            <a:custGeom>
              <a:rect b="b" l="l" r="r" t="t"/>
              <a:pathLst>
                <a:path extrusionOk="0" h="9515" w="22251">
                  <a:moveTo>
                    <a:pt x="2189" y="1"/>
                  </a:moveTo>
                  <a:cubicBezTo>
                    <a:pt x="2189" y="31"/>
                    <a:pt x="2159" y="62"/>
                    <a:pt x="2159" y="122"/>
                  </a:cubicBezTo>
                  <a:cubicBezTo>
                    <a:pt x="2128" y="214"/>
                    <a:pt x="2067" y="335"/>
                    <a:pt x="2037" y="487"/>
                  </a:cubicBezTo>
                  <a:cubicBezTo>
                    <a:pt x="1915" y="852"/>
                    <a:pt x="1763" y="1308"/>
                    <a:pt x="1581" y="1916"/>
                  </a:cubicBezTo>
                  <a:cubicBezTo>
                    <a:pt x="1186" y="3192"/>
                    <a:pt x="669" y="4955"/>
                    <a:pt x="31" y="7053"/>
                  </a:cubicBezTo>
                  <a:lnTo>
                    <a:pt x="0" y="7144"/>
                  </a:lnTo>
                  <a:lnTo>
                    <a:pt x="92" y="7144"/>
                  </a:lnTo>
                  <a:cubicBezTo>
                    <a:pt x="2219" y="7721"/>
                    <a:pt x="4833" y="8177"/>
                    <a:pt x="7569" y="8664"/>
                  </a:cubicBezTo>
                  <a:cubicBezTo>
                    <a:pt x="8967" y="8937"/>
                    <a:pt x="10274" y="9211"/>
                    <a:pt x="11490" y="9515"/>
                  </a:cubicBezTo>
                  <a:lnTo>
                    <a:pt x="11551" y="9515"/>
                  </a:lnTo>
                  <a:lnTo>
                    <a:pt x="19241" y="7691"/>
                  </a:lnTo>
                  <a:lnTo>
                    <a:pt x="21460" y="7144"/>
                  </a:lnTo>
                  <a:lnTo>
                    <a:pt x="22037" y="6992"/>
                  </a:lnTo>
                  <a:cubicBezTo>
                    <a:pt x="22129" y="6961"/>
                    <a:pt x="22189" y="6931"/>
                    <a:pt x="22250" y="6901"/>
                  </a:cubicBezTo>
                  <a:lnTo>
                    <a:pt x="22250" y="6901"/>
                  </a:lnTo>
                  <a:cubicBezTo>
                    <a:pt x="22189" y="6931"/>
                    <a:pt x="22098" y="6931"/>
                    <a:pt x="22037" y="6961"/>
                  </a:cubicBezTo>
                  <a:lnTo>
                    <a:pt x="21429" y="7083"/>
                  </a:lnTo>
                  <a:lnTo>
                    <a:pt x="19180" y="7569"/>
                  </a:lnTo>
                  <a:lnTo>
                    <a:pt x="11506" y="9298"/>
                  </a:lnTo>
                  <a:lnTo>
                    <a:pt x="11506" y="9298"/>
                  </a:lnTo>
                  <a:cubicBezTo>
                    <a:pt x="10294" y="8996"/>
                    <a:pt x="8962" y="8723"/>
                    <a:pt x="7599" y="8451"/>
                  </a:cubicBezTo>
                  <a:cubicBezTo>
                    <a:pt x="4869" y="7971"/>
                    <a:pt x="2316" y="7520"/>
                    <a:pt x="204" y="7012"/>
                  </a:cubicBezTo>
                  <a:lnTo>
                    <a:pt x="204" y="7012"/>
                  </a:lnTo>
                  <a:lnTo>
                    <a:pt x="1672" y="1946"/>
                  </a:lnTo>
                  <a:cubicBezTo>
                    <a:pt x="1855" y="1338"/>
                    <a:pt x="1976" y="852"/>
                    <a:pt x="2067" y="518"/>
                  </a:cubicBezTo>
                  <a:cubicBezTo>
                    <a:pt x="2128" y="335"/>
                    <a:pt x="2159" y="214"/>
                    <a:pt x="2189" y="122"/>
                  </a:cubicBezTo>
                  <a:cubicBezTo>
                    <a:pt x="2189" y="92"/>
                    <a:pt x="2189" y="31"/>
                    <a:pt x="218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2" name="Google Shape;2772;p68"/>
            <p:cNvSpPr/>
            <p:nvPr/>
          </p:nvSpPr>
          <p:spPr>
            <a:xfrm>
              <a:off x="8169225" y="2255650"/>
              <a:ext cx="843525" cy="351075"/>
            </a:xfrm>
            <a:custGeom>
              <a:rect b="b" l="l" r="r" t="t"/>
              <a:pathLst>
                <a:path extrusionOk="0" h="14043" w="33741">
                  <a:moveTo>
                    <a:pt x="23193" y="0"/>
                  </a:moveTo>
                  <a:lnTo>
                    <a:pt x="21673" y="2736"/>
                  </a:lnTo>
                  <a:lnTo>
                    <a:pt x="1" y="2736"/>
                  </a:lnTo>
                  <a:lnTo>
                    <a:pt x="1" y="14043"/>
                  </a:lnTo>
                  <a:lnTo>
                    <a:pt x="33740" y="14043"/>
                  </a:lnTo>
                  <a:lnTo>
                    <a:pt x="33740" y="2736"/>
                  </a:lnTo>
                  <a:lnTo>
                    <a:pt x="24804" y="2736"/>
                  </a:lnTo>
                  <a:lnTo>
                    <a:pt x="2319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3" name="Google Shape;2773;p68"/>
            <p:cNvSpPr/>
            <p:nvPr/>
          </p:nvSpPr>
          <p:spPr>
            <a:xfrm>
              <a:off x="8232300" y="2387675"/>
              <a:ext cx="148200" cy="156000"/>
            </a:xfrm>
            <a:custGeom>
              <a:rect b="b" l="l" r="r" t="t"/>
              <a:pathLst>
                <a:path extrusionOk="0" h="6240" w="5928">
                  <a:moveTo>
                    <a:pt x="3001" y="0"/>
                  </a:moveTo>
                  <a:cubicBezTo>
                    <a:pt x="2185" y="0"/>
                    <a:pt x="1369" y="548"/>
                    <a:pt x="1429" y="1649"/>
                  </a:cubicBezTo>
                  <a:cubicBezTo>
                    <a:pt x="1429" y="2318"/>
                    <a:pt x="1794" y="2926"/>
                    <a:pt x="2402" y="3200"/>
                  </a:cubicBezTo>
                  <a:cubicBezTo>
                    <a:pt x="1" y="3564"/>
                    <a:pt x="92" y="6148"/>
                    <a:pt x="92" y="6148"/>
                  </a:cubicBezTo>
                  <a:lnTo>
                    <a:pt x="5776" y="6239"/>
                  </a:lnTo>
                  <a:cubicBezTo>
                    <a:pt x="5776" y="6239"/>
                    <a:pt x="5928" y="3595"/>
                    <a:pt x="3557" y="3200"/>
                  </a:cubicBezTo>
                  <a:cubicBezTo>
                    <a:pt x="4165" y="2956"/>
                    <a:pt x="4560" y="2348"/>
                    <a:pt x="4560" y="1680"/>
                  </a:cubicBezTo>
                  <a:cubicBezTo>
                    <a:pt x="4652" y="563"/>
                    <a:pt x="3827" y="0"/>
                    <a:pt x="3001" y="0"/>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4" name="Google Shape;2774;p68"/>
            <p:cNvSpPr/>
            <p:nvPr/>
          </p:nvSpPr>
          <p:spPr>
            <a:xfrm>
              <a:off x="8435200" y="2406100"/>
              <a:ext cx="481025" cy="3075"/>
            </a:xfrm>
            <a:custGeom>
              <a:rect b="b" l="l" r="r" t="t"/>
              <a:pathLst>
                <a:path extrusionOk="0" h="123" w="19241">
                  <a:moveTo>
                    <a:pt x="9636" y="1"/>
                  </a:moveTo>
                  <a:cubicBezTo>
                    <a:pt x="4317" y="1"/>
                    <a:pt x="0" y="31"/>
                    <a:pt x="0" y="61"/>
                  </a:cubicBezTo>
                  <a:cubicBezTo>
                    <a:pt x="0" y="92"/>
                    <a:pt x="4317" y="122"/>
                    <a:pt x="9636" y="122"/>
                  </a:cubicBezTo>
                  <a:cubicBezTo>
                    <a:pt x="14925" y="122"/>
                    <a:pt x="19241" y="92"/>
                    <a:pt x="19241" y="61"/>
                  </a:cubicBezTo>
                  <a:cubicBezTo>
                    <a:pt x="19241" y="31"/>
                    <a:pt x="14925" y="1"/>
                    <a:pt x="9636" y="1"/>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5" name="Google Shape;2775;p68"/>
            <p:cNvSpPr/>
            <p:nvPr/>
          </p:nvSpPr>
          <p:spPr>
            <a:xfrm>
              <a:off x="8435200" y="2449425"/>
              <a:ext cx="481025" cy="3050"/>
            </a:xfrm>
            <a:custGeom>
              <a:rect b="b" l="l" r="r" t="t"/>
              <a:pathLst>
                <a:path extrusionOk="0" h="122" w="19241">
                  <a:moveTo>
                    <a:pt x="9636" y="0"/>
                  </a:moveTo>
                  <a:cubicBezTo>
                    <a:pt x="4317" y="0"/>
                    <a:pt x="0" y="30"/>
                    <a:pt x="0" y="61"/>
                  </a:cubicBezTo>
                  <a:cubicBezTo>
                    <a:pt x="0" y="91"/>
                    <a:pt x="4317" y="122"/>
                    <a:pt x="9636" y="122"/>
                  </a:cubicBezTo>
                  <a:cubicBezTo>
                    <a:pt x="14925" y="122"/>
                    <a:pt x="19241" y="91"/>
                    <a:pt x="19241" y="61"/>
                  </a:cubicBezTo>
                  <a:cubicBezTo>
                    <a:pt x="19241" y="30"/>
                    <a:pt x="14925" y="0"/>
                    <a:pt x="9636" y="0"/>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6" name="Google Shape;2776;p68"/>
            <p:cNvSpPr/>
            <p:nvPr/>
          </p:nvSpPr>
          <p:spPr>
            <a:xfrm>
              <a:off x="8435200" y="2492725"/>
              <a:ext cx="481025" cy="3075"/>
            </a:xfrm>
            <a:custGeom>
              <a:rect b="b" l="l" r="r" t="t"/>
              <a:pathLst>
                <a:path extrusionOk="0" h="123" w="19241">
                  <a:moveTo>
                    <a:pt x="9636" y="1"/>
                  </a:moveTo>
                  <a:cubicBezTo>
                    <a:pt x="4317" y="1"/>
                    <a:pt x="0" y="1"/>
                    <a:pt x="0" y="61"/>
                  </a:cubicBezTo>
                  <a:cubicBezTo>
                    <a:pt x="0" y="92"/>
                    <a:pt x="4317" y="122"/>
                    <a:pt x="9636" y="122"/>
                  </a:cubicBezTo>
                  <a:cubicBezTo>
                    <a:pt x="14925" y="122"/>
                    <a:pt x="19241" y="92"/>
                    <a:pt x="19241" y="61"/>
                  </a:cubicBezTo>
                  <a:cubicBezTo>
                    <a:pt x="19241" y="31"/>
                    <a:pt x="14925" y="1"/>
                    <a:pt x="9636" y="1"/>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7" name="Google Shape;2777;p68"/>
            <p:cNvSpPr/>
            <p:nvPr/>
          </p:nvSpPr>
          <p:spPr>
            <a:xfrm>
              <a:off x="8435950" y="2535275"/>
              <a:ext cx="240150" cy="3075"/>
            </a:xfrm>
            <a:custGeom>
              <a:rect b="b" l="l" r="r" t="t"/>
              <a:pathLst>
                <a:path extrusionOk="0" h="123" w="9606">
                  <a:moveTo>
                    <a:pt x="4803" y="1"/>
                  </a:moveTo>
                  <a:cubicBezTo>
                    <a:pt x="2128" y="1"/>
                    <a:pt x="1" y="31"/>
                    <a:pt x="1" y="62"/>
                  </a:cubicBezTo>
                  <a:cubicBezTo>
                    <a:pt x="1" y="92"/>
                    <a:pt x="2159" y="122"/>
                    <a:pt x="4803" y="122"/>
                  </a:cubicBezTo>
                  <a:cubicBezTo>
                    <a:pt x="7448" y="122"/>
                    <a:pt x="9606" y="92"/>
                    <a:pt x="9606" y="62"/>
                  </a:cubicBezTo>
                  <a:cubicBezTo>
                    <a:pt x="9606" y="31"/>
                    <a:pt x="7448" y="1"/>
                    <a:pt x="4803" y="1"/>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1" name="Shape 2781"/>
        <p:cNvGrpSpPr/>
        <p:nvPr/>
      </p:nvGrpSpPr>
      <p:grpSpPr>
        <a:xfrm>
          <a:off x="0" y="0"/>
          <a:ext cx="0" cy="0"/>
          <a:chOff x="0" y="0"/>
          <a:chExt cx="0" cy="0"/>
        </a:xfrm>
      </p:grpSpPr>
      <p:sp>
        <p:nvSpPr>
          <p:cNvPr id="2782" name="Google Shape;2782;p69"/>
          <p:cNvSpPr txBox="1"/>
          <p:nvPr>
            <p:ph type="title"/>
          </p:nvPr>
        </p:nvSpPr>
        <p:spPr>
          <a:xfrm>
            <a:off x="711750" y="540000"/>
            <a:ext cx="3699000" cy="101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Future Projects</a:t>
            </a:r>
            <a:endParaRPr/>
          </a:p>
        </p:txBody>
      </p:sp>
      <p:sp>
        <p:nvSpPr>
          <p:cNvPr id="2783" name="Google Shape;2783;p69"/>
          <p:cNvSpPr txBox="1"/>
          <p:nvPr>
            <p:ph idx="1" type="body"/>
          </p:nvPr>
        </p:nvSpPr>
        <p:spPr>
          <a:xfrm>
            <a:off x="720000" y="1491425"/>
            <a:ext cx="4233000" cy="3099900"/>
          </a:xfrm>
          <a:prstGeom prst="rect">
            <a:avLst/>
          </a:prstGeom>
        </p:spPr>
        <p:txBody>
          <a:bodyPr anchorCtr="0" anchor="ctr" bIns="91425" lIns="91425" spcFirstLastPara="1" rIns="91425" wrap="square" tIns="91425">
            <a:noAutofit/>
          </a:bodyPr>
          <a:lstStyle/>
          <a:p>
            <a:pPr indent="-319299" lvl="0" marL="230399" rtl="0" algn="l">
              <a:spcBef>
                <a:spcPts val="0"/>
              </a:spcBef>
              <a:spcAft>
                <a:spcPts val="0"/>
              </a:spcAft>
              <a:buSzPts val="1400"/>
              <a:buChar char="●"/>
            </a:pPr>
            <a:r>
              <a:rPr lang="en"/>
              <a:t>Write your future project’s description here</a:t>
            </a:r>
            <a:br>
              <a:rPr lang="en"/>
            </a:br>
            <a:endParaRPr/>
          </a:p>
          <a:p>
            <a:pPr indent="-319299" lvl="0" marL="230399" rtl="0" algn="l">
              <a:spcBef>
                <a:spcPts val="0"/>
              </a:spcBef>
              <a:spcAft>
                <a:spcPts val="0"/>
              </a:spcAft>
              <a:buSzPts val="1400"/>
              <a:buChar char="●"/>
            </a:pPr>
            <a:r>
              <a:rPr lang="en"/>
              <a:t>Write your future project’s description here</a:t>
            </a:r>
            <a:br>
              <a:rPr lang="en"/>
            </a:br>
            <a:endParaRPr/>
          </a:p>
          <a:p>
            <a:pPr indent="-319299" lvl="0" marL="230399" rtl="0" algn="l">
              <a:spcBef>
                <a:spcPts val="0"/>
              </a:spcBef>
              <a:spcAft>
                <a:spcPts val="0"/>
              </a:spcAft>
              <a:buSzPts val="1400"/>
              <a:buChar char="●"/>
            </a:pPr>
            <a:r>
              <a:rPr lang="en"/>
              <a:t>Write your future project’s description here</a:t>
            </a:r>
            <a:br>
              <a:rPr lang="en"/>
            </a:br>
            <a:endParaRPr/>
          </a:p>
          <a:p>
            <a:pPr indent="-319299" lvl="0" marL="230399" rtl="0" algn="l">
              <a:spcBef>
                <a:spcPts val="0"/>
              </a:spcBef>
              <a:spcAft>
                <a:spcPts val="0"/>
              </a:spcAft>
              <a:buSzPts val="1400"/>
              <a:buChar char="●"/>
            </a:pPr>
            <a:r>
              <a:rPr lang="en"/>
              <a:t>Write your future project’s description here</a:t>
            </a:r>
            <a:br>
              <a:rPr lang="en"/>
            </a:br>
            <a:endParaRPr/>
          </a:p>
          <a:p>
            <a:pPr indent="-319299" lvl="0" marL="230399" rtl="0" algn="l">
              <a:spcBef>
                <a:spcPts val="0"/>
              </a:spcBef>
              <a:spcAft>
                <a:spcPts val="0"/>
              </a:spcAft>
              <a:buSzPts val="1400"/>
              <a:buChar char="●"/>
            </a:pPr>
            <a:r>
              <a:rPr lang="en"/>
              <a:t>Write your future project’s description here</a:t>
            </a:r>
            <a:endParaRPr/>
          </a:p>
        </p:txBody>
      </p:sp>
      <p:grpSp>
        <p:nvGrpSpPr>
          <p:cNvPr id="2784" name="Google Shape;2784;p69"/>
          <p:cNvGrpSpPr/>
          <p:nvPr/>
        </p:nvGrpSpPr>
        <p:grpSpPr>
          <a:xfrm>
            <a:off x="5190911" y="159818"/>
            <a:ext cx="4631577" cy="4718076"/>
            <a:chOff x="5190911" y="159818"/>
            <a:chExt cx="4631577" cy="4718076"/>
          </a:xfrm>
        </p:grpSpPr>
        <p:sp>
          <p:nvSpPr>
            <p:cNvPr id="2785" name="Google Shape;2785;p69"/>
            <p:cNvSpPr/>
            <p:nvPr/>
          </p:nvSpPr>
          <p:spPr>
            <a:xfrm>
              <a:off x="7656195" y="3153805"/>
              <a:ext cx="93498" cy="1724062"/>
            </a:xfrm>
            <a:custGeom>
              <a:rect b="b" l="l" r="r" t="t"/>
              <a:pathLst>
                <a:path extrusionOk="0" h="55503" w="3010">
                  <a:moveTo>
                    <a:pt x="0" y="0"/>
                  </a:moveTo>
                  <a:lnTo>
                    <a:pt x="0" y="55503"/>
                  </a:lnTo>
                  <a:lnTo>
                    <a:pt x="3010" y="55503"/>
                  </a:lnTo>
                  <a:lnTo>
                    <a:pt x="301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6" name="Google Shape;2786;p69"/>
            <p:cNvSpPr/>
            <p:nvPr/>
          </p:nvSpPr>
          <p:spPr>
            <a:xfrm>
              <a:off x="7021696" y="4247170"/>
              <a:ext cx="703441" cy="630724"/>
            </a:xfrm>
            <a:custGeom>
              <a:rect b="b" l="l" r="r" t="t"/>
              <a:pathLst>
                <a:path extrusionOk="0" h="20305" w="22646">
                  <a:moveTo>
                    <a:pt x="21126" y="0"/>
                  </a:moveTo>
                  <a:lnTo>
                    <a:pt x="1" y="20305"/>
                  </a:lnTo>
                  <a:lnTo>
                    <a:pt x="2949" y="20305"/>
                  </a:lnTo>
                  <a:lnTo>
                    <a:pt x="22645" y="1338"/>
                  </a:lnTo>
                  <a:lnTo>
                    <a:pt x="2112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7" name="Google Shape;2787;p69"/>
            <p:cNvSpPr/>
            <p:nvPr/>
          </p:nvSpPr>
          <p:spPr>
            <a:xfrm>
              <a:off x="7678840" y="4247170"/>
              <a:ext cx="701547" cy="630724"/>
            </a:xfrm>
            <a:custGeom>
              <a:rect b="b" l="l" r="r" t="t"/>
              <a:pathLst>
                <a:path extrusionOk="0" h="20305" w="22585">
                  <a:moveTo>
                    <a:pt x="1521" y="0"/>
                  </a:moveTo>
                  <a:lnTo>
                    <a:pt x="1" y="1338"/>
                  </a:lnTo>
                  <a:lnTo>
                    <a:pt x="19667" y="20305"/>
                  </a:lnTo>
                  <a:lnTo>
                    <a:pt x="22585" y="20274"/>
                  </a:lnTo>
                  <a:lnTo>
                    <a:pt x="152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8" name="Google Shape;2788;p69"/>
            <p:cNvSpPr/>
            <p:nvPr/>
          </p:nvSpPr>
          <p:spPr>
            <a:xfrm>
              <a:off x="6267651" y="358075"/>
              <a:ext cx="2859641" cy="3088358"/>
            </a:xfrm>
            <a:custGeom>
              <a:rect b="b" l="l" r="r" t="t"/>
              <a:pathLst>
                <a:path extrusionOk="0" h="99424" w="136417">
                  <a:moveTo>
                    <a:pt x="0" y="0"/>
                  </a:moveTo>
                  <a:lnTo>
                    <a:pt x="0" y="99424"/>
                  </a:lnTo>
                  <a:lnTo>
                    <a:pt x="136416" y="99424"/>
                  </a:lnTo>
                  <a:lnTo>
                    <a:pt x="13641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9" name="Google Shape;2789;p69"/>
            <p:cNvSpPr/>
            <p:nvPr/>
          </p:nvSpPr>
          <p:spPr>
            <a:xfrm>
              <a:off x="6265750" y="354300"/>
              <a:ext cx="2859755" cy="3095005"/>
            </a:xfrm>
            <a:custGeom>
              <a:rect b="b" l="l" r="r" t="t"/>
              <a:pathLst>
                <a:path extrusionOk="0" h="99638" w="136569">
                  <a:moveTo>
                    <a:pt x="1" y="0"/>
                  </a:moveTo>
                  <a:lnTo>
                    <a:pt x="1" y="92"/>
                  </a:lnTo>
                  <a:lnTo>
                    <a:pt x="1" y="99546"/>
                  </a:lnTo>
                  <a:lnTo>
                    <a:pt x="1" y="99637"/>
                  </a:lnTo>
                  <a:lnTo>
                    <a:pt x="92" y="99637"/>
                  </a:lnTo>
                  <a:lnTo>
                    <a:pt x="136508" y="99546"/>
                  </a:lnTo>
                  <a:lnTo>
                    <a:pt x="183" y="99455"/>
                  </a:lnTo>
                  <a:lnTo>
                    <a:pt x="183" y="99455"/>
                  </a:lnTo>
                  <a:lnTo>
                    <a:pt x="183" y="213"/>
                  </a:lnTo>
                  <a:lnTo>
                    <a:pt x="136386" y="213"/>
                  </a:lnTo>
                  <a:cubicBezTo>
                    <a:pt x="136447" y="60465"/>
                    <a:pt x="136477" y="98907"/>
                    <a:pt x="136477" y="99546"/>
                  </a:cubicBezTo>
                  <a:lnTo>
                    <a:pt x="136477" y="99546"/>
                  </a:lnTo>
                  <a:cubicBezTo>
                    <a:pt x="136477" y="98907"/>
                    <a:pt x="136508" y="60426"/>
                    <a:pt x="136569" y="92"/>
                  </a:cubicBezTo>
                  <a:lnTo>
                    <a:pt x="13656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90" name="Google Shape;2790;p69"/>
            <p:cNvGrpSpPr/>
            <p:nvPr/>
          </p:nvGrpSpPr>
          <p:grpSpPr>
            <a:xfrm>
              <a:off x="8511483" y="3502055"/>
              <a:ext cx="460812" cy="1359784"/>
              <a:chOff x="6478333" y="3502055"/>
              <a:chExt cx="460812" cy="1359784"/>
            </a:xfrm>
          </p:grpSpPr>
          <p:sp>
            <p:nvSpPr>
              <p:cNvPr id="2791" name="Google Shape;2791;p69"/>
              <p:cNvSpPr/>
              <p:nvPr/>
            </p:nvSpPr>
            <p:spPr>
              <a:xfrm>
                <a:off x="6478333" y="3502055"/>
                <a:ext cx="460812" cy="885809"/>
              </a:xfrm>
              <a:custGeom>
                <a:rect b="b" l="l" r="r" t="t"/>
                <a:pathLst>
                  <a:path extrusionOk="0" h="28517" w="14835">
                    <a:moveTo>
                      <a:pt x="6372" y="0"/>
                    </a:moveTo>
                    <a:cubicBezTo>
                      <a:pt x="6330" y="0"/>
                      <a:pt x="6304" y="4"/>
                      <a:pt x="6296" y="5"/>
                    </a:cubicBezTo>
                    <a:lnTo>
                      <a:pt x="6296" y="5"/>
                    </a:lnTo>
                    <a:cubicBezTo>
                      <a:pt x="6083" y="9"/>
                      <a:pt x="4724" y="163"/>
                      <a:pt x="4864" y="3470"/>
                    </a:cubicBezTo>
                    <a:cubicBezTo>
                      <a:pt x="4925" y="5325"/>
                      <a:pt x="5077" y="7148"/>
                      <a:pt x="5381" y="8972"/>
                    </a:cubicBezTo>
                    <a:cubicBezTo>
                      <a:pt x="5381" y="8972"/>
                      <a:pt x="5330" y="9630"/>
                      <a:pt x="4860" y="9630"/>
                    </a:cubicBezTo>
                    <a:cubicBezTo>
                      <a:pt x="4815" y="9630"/>
                      <a:pt x="4766" y="9624"/>
                      <a:pt x="4712" y="9610"/>
                    </a:cubicBezTo>
                    <a:cubicBezTo>
                      <a:pt x="4263" y="9498"/>
                      <a:pt x="3515" y="9037"/>
                      <a:pt x="2922" y="9037"/>
                    </a:cubicBezTo>
                    <a:cubicBezTo>
                      <a:pt x="2713" y="9037"/>
                      <a:pt x="2523" y="9095"/>
                      <a:pt x="2372" y="9246"/>
                    </a:cubicBezTo>
                    <a:cubicBezTo>
                      <a:pt x="1794" y="9823"/>
                      <a:pt x="2007" y="10765"/>
                      <a:pt x="2767" y="11860"/>
                    </a:cubicBezTo>
                    <a:cubicBezTo>
                      <a:pt x="3557" y="12954"/>
                      <a:pt x="5199" y="15385"/>
                      <a:pt x="5351" y="15598"/>
                    </a:cubicBezTo>
                    <a:cubicBezTo>
                      <a:pt x="5497" y="15803"/>
                      <a:pt x="5559" y="16177"/>
                      <a:pt x="5156" y="16177"/>
                    </a:cubicBezTo>
                    <a:cubicBezTo>
                      <a:pt x="5140" y="16177"/>
                      <a:pt x="5124" y="16177"/>
                      <a:pt x="5107" y="16176"/>
                    </a:cubicBezTo>
                    <a:cubicBezTo>
                      <a:pt x="4858" y="16158"/>
                      <a:pt x="3740" y="15805"/>
                      <a:pt x="2779" y="15805"/>
                    </a:cubicBezTo>
                    <a:cubicBezTo>
                      <a:pt x="2101" y="15805"/>
                      <a:pt x="1502" y="15980"/>
                      <a:pt x="1338" y="16571"/>
                    </a:cubicBezTo>
                    <a:cubicBezTo>
                      <a:pt x="943" y="17969"/>
                      <a:pt x="3648" y="20644"/>
                      <a:pt x="3922" y="20948"/>
                    </a:cubicBezTo>
                    <a:cubicBezTo>
                      <a:pt x="4226" y="21221"/>
                      <a:pt x="4226" y="21434"/>
                      <a:pt x="4104" y="21617"/>
                    </a:cubicBezTo>
                    <a:cubicBezTo>
                      <a:pt x="4091" y="21639"/>
                      <a:pt x="4059" y="21649"/>
                      <a:pt x="4012" y="21649"/>
                    </a:cubicBezTo>
                    <a:cubicBezTo>
                      <a:pt x="3733" y="21649"/>
                      <a:pt x="2917" y="21308"/>
                      <a:pt x="2189" y="21100"/>
                    </a:cubicBezTo>
                    <a:cubicBezTo>
                      <a:pt x="1835" y="20999"/>
                      <a:pt x="1450" y="20919"/>
                      <a:pt x="1109" y="20919"/>
                    </a:cubicBezTo>
                    <a:cubicBezTo>
                      <a:pt x="631" y="20919"/>
                      <a:pt x="242" y="21077"/>
                      <a:pt x="153" y="21556"/>
                    </a:cubicBezTo>
                    <a:cubicBezTo>
                      <a:pt x="1" y="22376"/>
                      <a:pt x="1186" y="24869"/>
                      <a:pt x="5624" y="27453"/>
                    </a:cubicBezTo>
                    <a:lnTo>
                      <a:pt x="7752" y="28516"/>
                    </a:lnTo>
                    <a:lnTo>
                      <a:pt x="9758" y="27209"/>
                    </a:lnTo>
                    <a:cubicBezTo>
                      <a:pt x="13922" y="24200"/>
                      <a:pt x="14834" y="21647"/>
                      <a:pt x="14621" y="20826"/>
                    </a:cubicBezTo>
                    <a:cubicBezTo>
                      <a:pt x="14500" y="20416"/>
                      <a:pt x="14188" y="20272"/>
                      <a:pt x="13804" y="20272"/>
                    </a:cubicBezTo>
                    <a:cubicBezTo>
                      <a:pt x="13421" y="20272"/>
                      <a:pt x="12965" y="20416"/>
                      <a:pt x="12554" y="20583"/>
                    </a:cubicBezTo>
                    <a:cubicBezTo>
                      <a:pt x="11851" y="20870"/>
                      <a:pt x="11081" y="21290"/>
                      <a:pt x="10780" y="21290"/>
                    </a:cubicBezTo>
                    <a:cubicBezTo>
                      <a:pt x="10729" y="21290"/>
                      <a:pt x="10692" y="21278"/>
                      <a:pt x="10670" y="21252"/>
                    </a:cubicBezTo>
                    <a:cubicBezTo>
                      <a:pt x="10548" y="21100"/>
                      <a:pt x="10548" y="20917"/>
                      <a:pt x="10791" y="20583"/>
                    </a:cubicBezTo>
                    <a:cubicBezTo>
                      <a:pt x="11065" y="20249"/>
                      <a:pt x="13466" y="17331"/>
                      <a:pt x="12919" y="15963"/>
                    </a:cubicBezTo>
                    <a:cubicBezTo>
                      <a:pt x="12741" y="15492"/>
                      <a:pt x="12289" y="15334"/>
                      <a:pt x="11753" y="15334"/>
                    </a:cubicBezTo>
                    <a:cubicBezTo>
                      <a:pt x="10736" y="15334"/>
                      <a:pt x="9418" y="15903"/>
                      <a:pt x="9120" y="15963"/>
                    </a:cubicBezTo>
                    <a:cubicBezTo>
                      <a:pt x="9079" y="15972"/>
                      <a:pt x="9043" y="15976"/>
                      <a:pt x="9011" y="15976"/>
                    </a:cubicBezTo>
                    <a:cubicBezTo>
                      <a:pt x="8701" y="15976"/>
                      <a:pt x="8736" y="15609"/>
                      <a:pt x="8846" y="15416"/>
                    </a:cubicBezTo>
                    <a:cubicBezTo>
                      <a:pt x="8968" y="15173"/>
                      <a:pt x="10366" y="12589"/>
                      <a:pt x="11035" y="11434"/>
                    </a:cubicBezTo>
                    <a:cubicBezTo>
                      <a:pt x="11673" y="10279"/>
                      <a:pt x="11825" y="9337"/>
                      <a:pt x="11156" y="8790"/>
                    </a:cubicBezTo>
                    <a:cubicBezTo>
                      <a:pt x="11019" y="8678"/>
                      <a:pt x="10861" y="8633"/>
                      <a:pt x="10694" y="8633"/>
                    </a:cubicBezTo>
                    <a:cubicBezTo>
                      <a:pt x="10082" y="8633"/>
                      <a:pt x="9330" y="9231"/>
                      <a:pt x="8877" y="9398"/>
                    </a:cubicBezTo>
                    <a:cubicBezTo>
                      <a:pt x="8815" y="9417"/>
                      <a:pt x="8758" y="9426"/>
                      <a:pt x="8705" y="9426"/>
                    </a:cubicBezTo>
                    <a:cubicBezTo>
                      <a:pt x="8268" y="9426"/>
                      <a:pt x="8147" y="8820"/>
                      <a:pt x="8147" y="8820"/>
                    </a:cubicBezTo>
                    <a:cubicBezTo>
                      <a:pt x="8269" y="6966"/>
                      <a:pt x="8269" y="5142"/>
                      <a:pt x="8117" y="3288"/>
                    </a:cubicBezTo>
                    <a:cubicBezTo>
                      <a:pt x="7932" y="206"/>
                      <a:pt x="6698" y="0"/>
                      <a:pt x="637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2" name="Google Shape;2792;p69"/>
              <p:cNvSpPr/>
              <p:nvPr/>
            </p:nvSpPr>
            <p:spPr>
              <a:xfrm>
                <a:off x="6678505" y="3610777"/>
                <a:ext cx="43488" cy="884722"/>
              </a:xfrm>
              <a:custGeom>
                <a:rect b="b" l="l" r="r" t="t"/>
                <a:pathLst>
                  <a:path extrusionOk="0" h="28482" w="1400">
                    <a:moveTo>
                      <a:pt x="1" y="1"/>
                    </a:moveTo>
                    <a:cubicBezTo>
                      <a:pt x="1" y="214"/>
                      <a:pt x="31" y="487"/>
                      <a:pt x="62" y="852"/>
                    </a:cubicBezTo>
                    <a:cubicBezTo>
                      <a:pt x="31" y="487"/>
                      <a:pt x="31" y="214"/>
                      <a:pt x="1" y="1"/>
                    </a:cubicBezTo>
                    <a:close/>
                    <a:moveTo>
                      <a:pt x="62" y="852"/>
                    </a:moveTo>
                    <a:cubicBezTo>
                      <a:pt x="92" y="1612"/>
                      <a:pt x="153" y="2676"/>
                      <a:pt x="214" y="3983"/>
                    </a:cubicBezTo>
                    <a:cubicBezTo>
                      <a:pt x="335" y="6597"/>
                      <a:pt x="487" y="10244"/>
                      <a:pt x="670" y="14256"/>
                    </a:cubicBezTo>
                    <a:cubicBezTo>
                      <a:pt x="852" y="18269"/>
                      <a:pt x="1034" y="21916"/>
                      <a:pt x="1156" y="24530"/>
                    </a:cubicBezTo>
                    <a:cubicBezTo>
                      <a:pt x="1247" y="25837"/>
                      <a:pt x="1308" y="26901"/>
                      <a:pt x="1338" y="27661"/>
                    </a:cubicBezTo>
                    <a:cubicBezTo>
                      <a:pt x="1369" y="28026"/>
                      <a:pt x="1399" y="28299"/>
                      <a:pt x="1399" y="28481"/>
                    </a:cubicBezTo>
                    <a:cubicBezTo>
                      <a:pt x="1399" y="28299"/>
                      <a:pt x="1369" y="28026"/>
                      <a:pt x="1369" y="27630"/>
                    </a:cubicBezTo>
                    <a:cubicBezTo>
                      <a:pt x="1338" y="26901"/>
                      <a:pt x="1277" y="25837"/>
                      <a:pt x="1217" y="24530"/>
                    </a:cubicBezTo>
                    <a:cubicBezTo>
                      <a:pt x="1065" y="21886"/>
                      <a:pt x="913" y="18269"/>
                      <a:pt x="730" y="14256"/>
                    </a:cubicBezTo>
                    <a:cubicBezTo>
                      <a:pt x="548" y="10244"/>
                      <a:pt x="396" y="6597"/>
                      <a:pt x="244" y="3983"/>
                    </a:cubicBezTo>
                    <a:cubicBezTo>
                      <a:pt x="183" y="2645"/>
                      <a:pt x="122" y="1581"/>
                      <a:pt x="62" y="852"/>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3" name="Google Shape;2793;p69"/>
              <p:cNvSpPr/>
              <p:nvPr/>
            </p:nvSpPr>
            <p:spPr>
              <a:xfrm>
                <a:off x="6601095" y="3826076"/>
                <a:ext cx="93498" cy="98220"/>
              </a:xfrm>
              <a:custGeom>
                <a:rect b="b" l="l" r="r" t="t"/>
                <a:pathLst>
                  <a:path extrusionOk="0" h="3162" w="3010">
                    <a:moveTo>
                      <a:pt x="0" y="0"/>
                    </a:moveTo>
                    <a:cubicBezTo>
                      <a:pt x="31" y="30"/>
                      <a:pt x="61" y="61"/>
                      <a:pt x="122" y="91"/>
                    </a:cubicBezTo>
                    <a:cubicBezTo>
                      <a:pt x="92" y="61"/>
                      <a:pt x="61" y="0"/>
                      <a:pt x="0" y="0"/>
                    </a:cubicBezTo>
                    <a:close/>
                    <a:moveTo>
                      <a:pt x="122" y="91"/>
                    </a:moveTo>
                    <a:lnTo>
                      <a:pt x="426" y="426"/>
                    </a:lnTo>
                    <a:cubicBezTo>
                      <a:pt x="730" y="760"/>
                      <a:pt x="1064" y="1125"/>
                      <a:pt x="1490" y="1581"/>
                    </a:cubicBezTo>
                    <a:cubicBezTo>
                      <a:pt x="1885" y="2037"/>
                      <a:pt x="2250" y="2432"/>
                      <a:pt x="2554" y="2705"/>
                    </a:cubicBezTo>
                    <a:cubicBezTo>
                      <a:pt x="2675" y="2857"/>
                      <a:pt x="2797" y="2979"/>
                      <a:pt x="2888" y="3040"/>
                    </a:cubicBezTo>
                    <a:lnTo>
                      <a:pt x="2584" y="2675"/>
                    </a:lnTo>
                    <a:lnTo>
                      <a:pt x="1551" y="1550"/>
                    </a:lnTo>
                    <a:cubicBezTo>
                      <a:pt x="1125" y="1094"/>
                      <a:pt x="760" y="699"/>
                      <a:pt x="456" y="426"/>
                    </a:cubicBezTo>
                    <a:cubicBezTo>
                      <a:pt x="335" y="274"/>
                      <a:pt x="213" y="182"/>
                      <a:pt x="122" y="91"/>
                    </a:cubicBezTo>
                    <a:close/>
                    <a:moveTo>
                      <a:pt x="2888" y="3040"/>
                    </a:moveTo>
                    <a:cubicBezTo>
                      <a:pt x="2949" y="3131"/>
                      <a:pt x="3010" y="3161"/>
                      <a:pt x="3010" y="3161"/>
                    </a:cubicBezTo>
                    <a:cubicBezTo>
                      <a:pt x="2979" y="3100"/>
                      <a:pt x="2949" y="3070"/>
                      <a:pt x="2888" y="304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4" name="Google Shape;2794;p69"/>
              <p:cNvSpPr/>
              <p:nvPr/>
            </p:nvSpPr>
            <p:spPr>
              <a:xfrm>
                <a:off x="6701181" y="3809985"/>
                <a:ext cx="110489" cy="111483"/>
              </a:xfrm>
              <a:custGeom>
                <a:rect b="b" l="l" r="r" t="t"/>
                <a:pathLst>
                  <a:path extrusionOk="0" h="3589" w="3557">
                    <a:moveTo>
                      <a:pt x="3525" y="0"/>
                    </a:moveTo>
                    <a:cubicBezTo>
                      <a:pt x="3496" y="0"/>
                      <a:pt x="2687" y="780"/>
                      <a:pt x="1733" y="1764"/>
                    </a:cubicBezTo>
                    <a:cubicBezTo>
                      <a:pt x="760" y="2767"/>
                      <a:pt x="0" y="3588"/>
                      <a:pt x="0" y="3588"/>
                    </a:cubicBezTo>
                    <a:cubicBezTo>
                      <a:pt x="0" y="3589"/>
                      <a:pt x="1" y="3589"/>
                      <a:pt x="1" y="3589"/>
                    </a:cubicBezTo>
                    <a:cubicBezTo>
                      <a:pt x="31" y="3589"/>
                      <a:pt x="839" y="2809"/>
                      <a:pt x="1794" y="1825"/>
                    </a:cubicBezTo>
                    <a:cubicBezTo>
                      <a:pt x="2766" y="822"/>
                      <a:pt x="3557" y="1"/>
                      <a:pt x="3526" y="1"/>
                    </a:cubicBezTo>
                    <a:cubicBezTo>
                      <a:pt x="3526" y="1"/>
                      <a:pt x="3526" y="0"/>
                      <a:pt x="352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5" name="Google Shape;2795;p69"/>
              <p:cNvSpPr/>
              <p:nvPr/>
            </p:nvSpPr>
            <p:spPr>
              <a:xfrm>
                <a:off x="6701181" y="4041345"/>
                <a:ext cx="118038" cy="71785"/>
              </a:xfrm>
              <a:custGeom>
                <a:rect b="b" l="l" r="r" t="t"/>
                <a:pathLst>
                  <a:path extrusionOk="0" h="2311" w="3800">
                    <a:moveTo>
                      <a:pt x="3800" y="0"/>
                    </a:moveTo>
                    <a:cubicBezTo>
                      <a:pt x="3739" y="0"/>
                      <a:pt x="3678" y="31"/>
                      <a:pt x="3648" y="91"/>
                    </a:cubicBezTo>
                    <a:cubicBezTo>
                      <a:pt x="3709" y="61"/>
                      <a:pt x="3739" y="31"/>
                      <a:pt x="3800" y="0"/>
                    </a:cubicBezTo>
                    <a:close/>
                    <a:moveTo>
                      <a:pt x="3648" y="91"/>
                    </a:moveTo>
                    <a:lnTo>
                      <a:pt x="3253" y="335"/>
                    </a:lnTo>
                    <a:cubicBezTo>
                      <a:pt x="2918" y="578"/>
                      <a:pt x="2432" y="882"/>
                      <a:pt x="1915" y="1186"/>
                    </a:cubicBezTo>
                    <a:cubicBezTo>
                      <a:pt x="1399" y="1520"/>
                      <a:pt x="912" y="1794"/>
                      <a:pt x="547" y="1976"/>
                    </a:cubicBezTo>
                    <a:lnTo>
                      <a:pt x="122" y="2219"/>
                    </a:lnTo>
                    <a:cubicBezTo>
                      <a:pt x="31" y="2280"/>
                      <a:pt x="0" y="2310"/>
                      <a:pt x="0" y="2310"/>
                    </a:cubicBezTo>
                    <a:cubicBezTo>
                      <a:pt x="61" y="2310"/>
                      <a:pt x="92" y="2280"/>
                      <a:pt x="152" y="2219"/>
                    </a:cubicBezTo>
                    <a:cubicBezTo>
                      <a:pt x="244" y="2189"/>
                      <a:pt x="395" y="2128"/>
                      <a:pt x="578" y="2037"/>
                    </a:cubicBezTo>
                    <a:cubicBezTo>
                      <a:pt x="943" y="1854"/>
                      <a:pt x="1429" y="1581"/>
                      <a:pt x="1946" y="1277"/>
                    </a:cubicBezTo>
                    <a:cubicBezTo>
                      <a:pt x="2493" y="942"/>
                      <a:pt x="2949" y="639"/>
                      <a:pt x="3283" y="395"/>
                    </a:cubicBezTo>
                    <a:cubicBezTo>
                      <a:pt x="3435" y="274"/>
                      <a:pt x="3557" y="183"/>
                      <a:pt x="3648" y="9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6" name="Google Shape;2796;p69"/>
              <p:cNvSpPr/>
              <p:nvPr/>
            </p:nvSpPr>
            <p:spPr>
              <a:xfrm>
                <a:off x="6590720" y="4046066"/>
                <a:ext cx="110489" cy="66101"/>
              </a:xfrm>
              <a:custGeom>
                <a:rect b="b" l="l" r="r" t="t"/>
                <a:pathLst>
                  <a:path extrusionOk="0" h="2128" w="3557">
                    <a:moveTo>
                      <a:pt x="0" y="0"/>
                    </a:moveTo>
                    <a:lnTo>
                      <a:pt x="0" y="0"/>
                    </a:lnTo>
                    <a:cubicBezTo>
                      <a:pt x="61" y="31"/>
                      <a:pt x="91" y="61"/>
                      <a:pt x="152" y="91"/>
                    </a:cubicBezTo>
                    <a:cubicBezTo>
                      <a:pt x="243" y="152"/>
                      <a:pt x="365" y="243"/>
                      <a:pt x="517" y="335"/>
                    </a:cubicBezTo>
                    <a:cubicBezTo>
                      <a:pt x="851" y="547"/>
                      <a:pt x="1277" y="790"/>
                      <a:pt x="1763" y="1094"/>
                    </a:cubicBezTo>
                    <a:cubicBezTo>
                      <a:pt x="2280" y="1398"/>
                      <a:pt x="2705" y="1642"/>
                      <a:pt x="3040" y="1824"/>
                    </a:cubicBezTo>
                    <a:lnTo>
                      <a:pt x="3404" y="2037"/>
                    </a:lnTo>
                    <a:lnTo>
                      <a:pt x="3556" y="2128"/>
                    </a:lnTo>
                    <a:cubicBezTo>
                      <a:pt x="3556" y="2097"/>
                      <a:pt x="3526" y="2067"/>
                      <a:pt x="3435" y="2006"/>
                    </a:cubicBezTo>
                    <a:lnTo>
                      <a:pt x="3040" y="1794"/>
                    </a:lnTo>
                    <a:cubicBezTo>
                      <a:pt x="2736" y="1581"/>
                      <a:pt x="2310" y="1307"/>
                      <a:pt x="1793" y="1034"/>
                    </a:cubicBezTo>
                    <a:cubicBezTo>
                      <a:pt x="1307" y="730"/>
                      <a:pt x="851" y="487"/>
                      <a:pt x="547" y="274"/>
                    </a:cubicBezTo>
                    <a:lnTo>
                      <a:pt x="152" y="61"/>
                    </a:lnTo>
                    <a:cubicBezTo>
                      <a:pt x="61" y="31"/>
                      <a:pt x="1" y="1"/>
                      <a:pt x="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7" name="Google Shape;2797;p69"/>
              <p:cNvSpPr/>
              <p:nvPr/>
            </p:nvSpPr>
            <p:spPr>
              <a:xfrm>
                <a:off x="6568976" y="4215051"/>
                <a:ext cx="142608" cy="83123"/>
              </a:xfrm>
              <a:custGeom>
                <a:rect b="b" l="l" r="r" t="t"/>
                <a:pathLst>
                  <a:path extrusionOk="0" h="2676" w="4591">
                    <a:moveTo>
                      <a:pt x="1" y="1"/>
                    </a:moveTo>
                    <a:lnTo>
                      <a:pt x="1" y="1"/>
                    </a:lnTo>
                    <a:cubicBezTo>
                      <a:pt x="62" y="31"/>
                      <a:pt x="123" y="92"/>
                      <a:pt x="183" y="123"/>
                    </a:cubicBezTo>
                    <a:lnTo>
                      <a:pt x="670" y="427"/>
                    </a:lnTo>
                    <a:cubicBezTo>
                      <a:pt x="1065" y="670"/>
                      <a:pt x="1642" y="1004"/>
                      <a:pt x="2281" y="1369"/>
                    </a:cubicBezTo>
                    <a:cubicBezTo>
                      <a:pt x="2919" y="1734"/>
                      <a:pt x="3496" y="2068"/>
                      <a:pt x="3892" y="2311"/>
                    </a:cubicBezTo>
                    <a:lnTo>
                      <a:pt x="4408" y="2585"/>
                    </a:lnTo>
                    <a:cubicBezTo>
                      <a:pt x="4439" y="2615"/>
                      <a:pt x="4530" y="2645"/>
                      <a:pt x="4591" y="2676"/>
                    </a:cubicBezTo>
                    <a:cubicBezTo>
                      <a:pt x="4530" y="2615"/>
                      <a:pt x="4469" y="2585"/>
                      <a:pt x="4408" y="2554"/>
                    </a:cubicBezTo>
                    <a:lnTo>
                      <a:pt x="3922" y="2250"/>
                    </a:lnTo>
                    <a:cubicBezTo>
                      <a:pt x="3527" y="2007"/>
                      <a:pt x="2949" y="1673"/>
                      <a:pt x="2311" y="1308"/>
                    </a:cubicBezTo>
                    <a:cubicBezTo>
                      <a:pt x="1703" y="943"/>
                      <a:pt x="1126" y="609"/>
                      <a:pt x="700" y="366"/>
                    </a:cubicBezTo>
                    <a:lnTo>
                      <a:pt x="214" y="92"/>
                    </a:lnTo>
                    <a:cubicBezTo>
                      <a:pt x="153" y="62"/>
                      <a:pt x="92" y="31"/>
                      <a:pt x="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8" name="Google Shape;2798;p69"/>
              <p:cNvSpPr/>
              <p:nvPr/>
            </p:nvSpPr>
            <p:spPr>
              <a:xfrm>
                <a:off x="6708729" y="4199022"/>
                <a:ext cx="147329" cy="96325"/>
              </a:xfrm>
              <a:custGeom>
                <a:rect b="b" l="l" r="r" t="t"/>
                <a:pathLst>
                  <a:path extrusionOk="0" h="3101" w="4743">
                    <a:moveTo>
                      <a:pt x="4742" y="0"/>
                    </a:moveTo>
                    <a:cubicBezTo>
                      <a:pt x="4681" y="31"/>
                      <a:pt x="4590" y="91"/>
                      <a:pt x="4560" y="122"/>
                    </a:cubicBezTo>
                    <a:lnTo>
                      <a:pt x="4043" y="487"/>
                    </a:lnTo>
                    <a:cubicBezTo>
                      <a:pt x="3618" y="760"/>
                      <a:pt x="3040" y="1155"/>
                      <a:pt x="2402" y="1581"/>
                    </a:cubicBezTo>
                    <a:cubicBezTo>
                      <a:pt x="1733" y="2006"/>
                      <a:pt x="1125" y="2402"/>
                      <a:pt x="700" y="2645"/>
                    </a:cubicBezTo>
                    <a:lnTo>
                      <a:pt x="183" y="2979"/>
                    </a:lnTo>
                    <a:cubicBezTo>
                      <a:pt x="122" y="3009"/>
                      <a:pt x="61" y="3040"/>
                      <a:pt x="1" y="3101"/>
                    </a:cubicBezTo>
                    <a:cubicBezTo>
                      <a:pt x="61" y="3070"/>
                      <a:pt x="122" y="3040"/>
                      <a:pt x="183" y="3009"/>
                    </a:cubicBezTo>
                    <a:cubicBezTo>
                      <a:pt x="335" y="2949"/>
                      <a:pt x="517" y="2857"/>
                      <a:pt x="730" y="2705"/>
                    </a:cubicBezTo>
                    <a:cubicBezTo>
                      <a:pt x="1186" y="2462"/>
                      <a:pt x="1763" y="2098"/>
                      <a:pt x="2432" y="1672"/>
                    </a:cubicBezTo>
                    <a:cubicBezTo>
                      <a:pt x="3101" y="1246"/>
                      <a:pt x="3678" y="851"/>
                      <a:pt x="4074" y="547"/>
                    </a:cubicBezTo>
                    <a:cubicBezTo>
                      <a:pt x="4286" y="365"/>
                      <a:pt x="4469" y="243"/>
                      <a:pt x="4560" y="152"/>
                    </a:cubicBezTo>
                    <a:cubicBezTo>
                      <a:pt x="4621" y="122"/>
                      <a:pt x="4681" y="61"/>
                      <a:pt x="474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9" name="Google Shape;2799;p69"/>
              <p:cNvSpPr/>
              <p:nvPr/>
            </p:nvSpPr>
            <p:spPr>
              <a:xfrm>
                <a:off x="6624703" y="4409569"/>
                <a:ext cx="183207" cy="452270"/>
              </a:xfrm>
              <a:custGeom>
                <a:rect b="b" l="l" r="r" t="t"/>
                <a:pathLst>
                  <a:path extrusionOk="0" h="14560" w="5898">
                    <a:moveTo>
                      <a:pt x="0" y="0"/>
                    </a:moveTo>
                    <a:lnTo>
                      <a:pt x="1915" y="14560"/>
                    </a:lnTo>
                    <a:lnTo>
                      <a:pt x="3982" y="14560"/>
                    </a:lnTo>
                    <a:lnTo>
                      <a:pt x="589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0" name="Google Shape;2800;p69"/>
              <p:cNvSpPr/>
              <p:nvPr/>
            </p:nvSpPr>
            <p:spPr>
              <a:xfrm>
                <a:off x="6634146" y="4446379"/>
                <a:ext cx="165252" cy="40630"/>
              </a:xfrm>
              <a:custGeom>
                <a:rect b="b" l="l" r="r" t="t"/>
                <a:pathLst>
                  <a:path extrusionOk="0" h="1308" w="5320">
                    <a:moveTo>
                      <a:pt x="2109" y="1"/>
                    </a:moveTo>
                    <a:cubicBezTo>
                      <a:pt x="1915" y="1"/>
                      <a:pt x="1718" y="31"/>
                      <a:pt x="1520" y="92"/>
                    </a:cubicBezTo>
                    <a:cubicBezTo>
                      <a:pt x="1368" y="153"/>
                      <a:pt x="1216" y="244"/>
                      <a:pt x="1094" y="366"/>
                    </a:cubicBezTo>
                    <a:cubicBezTo>
                      <a:pt x="1003" y="457"/>
                      <a:pt x="882" y="548"/>
                      <a:pt x="760" y="639"/>
                    </a:cubicBezTo>
                    <a:cubicBezTo>
                      <a:pt x="659" y="720"/>
                      <a:pt x="530" y="761"/>
                      <a:pt x="393" y="761"/>
                    </a:cubicBezTo>
                    <a:cubicBezTo>
                      <a:pt x="324" y="761"/>
                      <a:pt x="254" y="751"/>
                      <a:pt x="183" y="730"/>
                    </a:cubicBezTo>
                    <a:cubicBezTo>
                      <a:pt x="122" y="700"/>
                      <a:pt x="61" y="670"/>
                      <a:pt x="0" y="609"/>
                    </a:cubicBezTo>
                    <a:lnTo>
                      <a:pt x="0" y="609"/>
                    </a:lnTo>
                    <a:cubicBezTo>
                      <a:pt x="1" y="609"/>
                      <a:pt x="31" y="639"/>
                      <a:pt x="31" y="670"/>
                    </a:cubicBezTo>
                    <a:cubicBezTo>
                      <a:pt x="61" y="700"/>
                      <a:pt x="122" y="730"/>
                      <a:pt x="183" y="761"/>
                    </a:cubicBezTo>
                    <a:cubicBezTo>
                      <a:pt x="254" y="781"/>
                      <a:pt x="324" y="791"/>
                      <a:pt x="394" y="791"/>
                    </a:cubicBezTo>
                    <a:cubicBezTo>
                      <a:pt x="534" y="791"/>
                      <a:pt x="669" y="751"/>
                      <a:pt x="791" y="670"/>
                    </a:cubicBezTo>
                    <a:cubicBezTo>
                      <a:pt x="1034" y="487"/>
                      <a:pt x="1307" y="305"/>
                      <a:pt x="1550" y="183"/>
                    </a:cubicBezTo>
                    <a:cubicBezTo>
                      <a:pt x="1723" y="126"/>
                      <a:pt x="1902" y="96"/>
                      <a:pt x="2078" y="96"/>
                    </a:cubicBezTo>
                    <a:cubicBezTo>
                      <a:pt x="2275" y="96"/>
                      <a:pt x="2468" y="133"/>
                      <a:pt x="2645" y="214"/>
                    </a:cubicBezTo>
                    <a:cubicBezTo>
                      <a:pt x="3009" y="305"/>
                      <a:pt x="3344" y="487"/>
                      <a:pt x="3648" y="700"/>
                    </a:cubicBezTo>
                    <a:cubicBezTo>
                      <a:pt x="3921" y="852"/>
                      <a:pt x="4195" y="1004"/>
                      <a:pt x="4468" y="1126"/>
                    </a:cubicBezTo>
                    <a:cubicBezTo>
                      <a:pt x="4681" y="1217"/>
                      <a:pt x="4864" y="1278"/>
                      <a:pt x="5076" y="1308"/>
                    </a:cubicBezTo>
                    <a:lnTo>
                      <a:pt x="5319" y="1308"/>
                    </a:lnTo>
                    <a:cubicBezTo>
                      <a:pt x="5046" y="1247"/>
                      <a:pt x="4772" y="1186"/>
                      <a:pt x="4499" y="1065"/>
                    </a:cubicBezTo>
                    <a:cubicBezTo>
                      <a:pt x="4225" y="913"/>
                      <a:pt x="3952" y="761"/>
                      <a:pt x="3709" y="609"/>
                    </a:cubicBezTo>
                    <a:cubicBezTo>
                      <a:pt x="3374" y="396"/>
                      <a:pt x="3040" y="214"/>
                      <a:pt x="2675" y="92"/>
                    </a:cubicBezTo>
                    <a:cubicBezTo>
                      <a:pt x="2493" y="31"/>
                      <a:pt x="2303" y="1"/>
                      <a:pt x="210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1" name="Google Shape;2801;p69"/>
              <p:cNvSpPr/>
              <p:nvPr/>
            </p:nvSpPr>
            <p:spPr>
              <a:xfrm>
                <a:off x="6640763" y="4515308"/>
                <a:ext cx="154847" cy="33082"/>
              </a:xfrm>
              <a:custGeom>
                <a:rect b="b" l="l" r="r" t="t"/>
                <a:pathLst>
                  <a:path extrusionOk="0" h="1065" w="4985">
                    <a:moveTo>
                      <a:pt x="4985" y="1"/>
                    </a:moveTo>
                    <a:lnTo>
                      <a:pt x="4985" y="1"/>
                    </a:lnTo>
                    <a:cubicBezTo>
                      <a:pt x="4772" y="153"/>
                      <a:pt x="4559" y="274"/>
                      <a:pt x="4316" y="366"/>
                    </a:cubicBezTo>
                    <a:cubicBezTo>
                      <a:pt x="4043" y="487"/>
                      <a:pt x="3769" y="548"/>
                      <a:pt x="3496" y="578"/>
                    </a:cubicBezTo>
                    <a:cubicBezTo>
                      <a:pt x="3357" y="591"/>
                      <a:pt x="3219" y="598"/>
                      <a:pt x="3080" y="598"/>
                    </a:cubicBezTo>
                    <a:cubicBezTo>
                      <a:pt x="2884" y="598"/>
                      <a:pt x="2688" y="584"/>
                      <a:pt x="2492" y="548"/>
                    </a:cubicBezTo>
                    <a:cubicBezTo>
                      <a:pt x="2128" y="457"/>
                      <a:pt x="1793" y="426"/>
                      <a:pt x="1429" y="396"/>
                    </a:cubicBezTo>
                    <a:cubicBezTo>
                      <a:pt x="1155" y="396"/>
                      <a:pt x="851" y="457"/>
                      <a:pt x="608" y="548"/>
                    </a:cubicBezTo>
                    <a:cubicBezTo>
                      <a:pt x="395" y="639"/>
                      <a:pt x="243" y="730"/>
                      <a:pt x="122" y="882"/>
                    </a:cubicBezTo>
                    <a:cubicBezTo>
                      <a:pt x="91" y="943"/>
                      <a:pt x="61" y="973"/>
                      <a:pt x="30" y="1004"/>
                    </a:cubicBezTo>
                    <a:cubicBezTo>
                      <a:pt x="0" y="1065"/>
                      <a:pt x="0" y="1065"/>
                      <a:pt x="0" y="1065"/>
                    </a:cubicBezTo>
                    <a:cubicBezTo>
                      <a:pt x="0" y="1065"/>
                      <a:pt x="61" y="1004"/>
                      <a:pt x="152" y="913"/>
                    </a:cubicBezTo>
                    <a:cubicBezTo>
                      <a:pt x="274" y="791"/>
                      <a:pt x="426" y="669"/>
                      <a:pt x="608" y="609"/>
                    </a:cubicBezTo>
                    <a:cubicBezTo>
                      <a:pt x="881" y="518"/>
                      <a:pt x="1155" y="487"/>
                      <a:pt x="1429" y="487"/>
                    </a:cubicBezTo>
                    <a:cubicBezTo>
                      <a:pt x="1793" y="518"/>
                      <a:pt x="2128" y="548"/>
                      <a:pt x="2462" y="639"/>
                    </a:cubicBezTo>
                    <a:cubicBezTo>
                      <a:pt x="2658" y="675"/>
                      <a:pt x="2864" y="689"/>
                      <a:pt x="3075" y="689"/>
                    </a:cubicBezTo>
                    <a:cubicBezTo>
                      <a:pt x="3224" y="689"/>
                      <a:pt x="3375" y="682"/>
                      <a:pt x="3526" y="669"/>
                    </a:cubicBezTo>
                    <a:cubicBezTo>
                      <a:pt x="3799" y="639"/>
                      <a:pt x="4073" y="548"/>
                      <a:pt x="4347" y="426"/>
                    </a:cubicBezTo>
                    <a:cubicBezTo>
                      <a:pt x="4529" y="366"/>
                      <a:pt x="4681" y="244"/>
                      <a:pt x="4833" y="153"/>
                    </a:cubicBezTo>
                    <a:cubicBezTo>
                      <a:pt x="4894" y="92"/>
                      <a:pt x="4955" y="62"/>
                      <a:pt x="498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2" name="Google Shape;2802;p69"/>
              <p:cNvSpPr/>
              <p:nvPr/>
            </p:nvSpPr>
            <p:spPr>
              <a:xfrm>
                <a:off x="6651138" y="4580479"/>
                <a:ext cx="135992" cy="19849"/>
              </a:xfrm>
              <a:custGeom>
                <a:rect b="b" l="l" r="r" t="t"/>
                <a:pathLst>
                  <a:path extrusionOk="0" h="639" w="4378">
                    <a:moveTo>
                      <a:pt x="0" y="0"/>
                    </a:moveTo>
                    <a:lnTo>
                      <a:pt x="0" y="0"/>
                    </a:lnTo>
                    <a:cubicBezTo>
                      <a:pt x="31" y="61"/>
                      <a:pt x="61" y="122"/>
                      <a:pt x="122" y="152"/>
                    </a:cubicBezTo>
                    <a:cubicBezTo>
                      <a:pt x="213" y="274"/>
                      <a:pt x="335" y="395"/>
                      <a:pt x="487" y="456"/>
                    </a:cubicBezTo>
                    <a:cubicBezTo>
                      <a:pt x="699" y="578"/>
                      <a:pt x="973" y="638"/>
                      <a:pt x="1216" y="638"/>
                    </a:cubicBezTo>
                    <a:cubicBezTo>
                      <a:pt x="1520" y="638"/>
                      <a:pt x="1824" y="608"/>
                      <a:pt x="2128" y="547"/>
                    </a:cubicBezTo>
                    <a:cubicBezTo>
                      <a:pt x="2432" y="486"/>
                      <a:pt x="2706" y="395"/>
                      <a:pt x="2979" y="365"/>
                    </a:cubicBezTo>
                    <a:cubicBezTo>
                      <a:pt x="3157" y="320"/>
                      <a:pt x="3335" y="292"/>
                      <a:pt x="3513" y="292"/>
                    </a:cubicBezTo>
                    <a:cubicBezTo>
                      <a:pt x="3578" y="292"/>
                      <a:pt x="3643" y="296"/>
                      <a:pt x="3709" y="304"/>
                    </a:cubicBezTo>
                    <a:cubicBezTo>
                      <a:pt x="3921" y="304"/>
                      <a:pt x="4165" y="334"/>
                      <a:pt x="4377" y="395"/>
                    </a:cubicBezTo>
                    <a:cubicBezTo>
                      <a:pt x="4347" y="365"/>
                      <a:pt x="4286" y="334"/>
                      <a:pt x="4225" y="304"/>
                    </a:cubicBezTo>
                    <a:cubicBezTo>
                      <a:pt x="4073" y="243"/>
                      <a:pt x="3891" y="213"/>
                      <a:pt x="3739" y="213"/>
                    </a:cubicBezTo>
                    <a:cubicBezTo>
                      <a:pt x="3668" y="204"/>
                      <a:pt x="3594" y="200"/>
                      <a:pt x="3519" y="200"/>
                    </a:cubicBezTo>
                    <a:cubicBezTo>
                      <a:pt x="3338" y="200"/>
                      <a:pt x="3151" y="222"/>
                      <a:pt x="2979" y="243"/>
                    </a:cubicBezTo>
                    <a:cubicBezTo>
                      <a:pt x="2706" y="304"/>
                      <a:pt x="2432" y="365"/>
                      <a:pt x="2128" y="426"/>
                    </a:cubicBezTo>
                    <a:cubicBezTo>
                      <a:pt x="1824" y="486"/>
                      <a:pt x="1520" y="547"/>
                      <a:pt x="1247" y="547"/>
                    </a:cubicBezTo>
                    <a:cubicBezTo>
                      <a:pt x="1003" y="517"/>
                      <a:pt x="760" y="486"/>
                      <a:pt x="547" y="395"/>
                    </a:cubicBezTo>
                    <a:cubicBezTo>
                      <a:pt x="335" y="304"/>
                      <a:pt x="152" y="152"/>
                      <a:pt x="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3" name="Google Shape;2803;p69"/>
              <p:cNvSpPr/>
              <p:nvPr/>
            </p:nvSpPr>
            <p:spPr>
              <a:xfrm>
                <a:off x="6656791" y="4645619"/>
                <a:ext cx="118069" cy="22210"/>
              </a:xfrm>
              <a:custGeom>
                <a:rect b="b" l="l" r="r" t="t"/>
                <a:pathLst>
                  <a:path extrusionOk="0" h="715" w="3801">
                    <a:moveTo>
                      <a:pt x="3800" y="0"/>
                    </a:moveTo>
                    <a:lnTo>
                      <a:pt x="3800" y="0"/>
                    </a:lnTo>
                    <a:cubicBezTo>
                      <a:pt x="3648" y="122"/>
                      <a:pt x="3496" y="213"/>
                      <a:pt x="3314" y="335"/>
                    </a:cubicBezTo>
                    <a:cubicBezTo>
                      <a:pt x="2962" y="510"/>
                      <a:pt x="2590" y="624"/>
                      <a:pt x="2198" y="624"/>
                    </a:cubicBezTo>
                    <a:cubicBezTo>
                      <a:pt x="2115" y="624"/>
                      <a:pt x="2031" y="619"/>
                      <a:pt x="1946" y="608"/>
                    </a:cubicBezTo>
                    <a:cubicBezTo>
                      <a:pt x="1399" y="578"/>
                      <a:pt x="973" y="244"/>
                      <a:pt x="578" y="213"/>
                    </a:cubicBezTo>
                    <a:cubicBezTo>
                      <a:pt x="515" y="201"/>
                      <a:pt x="452" y="193"/>
                      <a:pt x="389" y="193"/>
                    </a:cubicBezTo>
                    <a:cubicBezTo>
                      <a:pt x="300" y="193"/>
                      <a:pt x="211" y="208"/>
                      <a:pt x="122" y="244"/>
                    </a:cubicBezTo>
                    <a:cubicBezTo>
                      <a:pt x="62" y="274"/>
                      <a:pt x="1" y="335"/>
                      <a:pt x="1" y="335"/>
                    </a:cubicBezTo>
                    <a:cubicBezTo>
                      <a:pt x="116" y="277"/>
                      <a:pt x="244" y="256"/>
                      <a:pt x="369" y="256"/>
                    </a:cubicBezTo>
                    <a:cubicBezTo>
                      <a:pt x="441" y="256"/>
                      <a:pt x="512" y="263"/>
                      <a:pt x="578" y="274"/>
                    </a:cubicBezTo>
                    <a:cubicBezTo>
                      <a:pt x="791" y="335"/>
                      <a:pt x="1004" y="396"/>
                      <a:pt x="1186" y="487"/>
                    </a:cubicBezTo>
                    <a:cubicBezTo>
                      <a:pt x="1429" y="608"/>
                      <a:pt x="1673" y="669"/>
                      <a:pt x="1946" y="699"/>
                    </a:cubicBezTo>
                    <a:cubicBezTo>
                      <a:pt x="2030" y="710"/>
                      <a:pt x="2113" y="715"/>
                      <a:pt x="2196" y="715"/>
                    </a:cubicBezTo>
                    <a:cubicBezTo>
                      <a:pt x="2597" y="715"/>
                      <a:pt x="2992" y="597"/>
                      <a:pt x="3344" y="396"/>
                    </a:cubicBezTo>
                    <a:cubicBezTo>
                      <a:pt x="3466" y="304"/>
                      <a:pt x="3587" y="213"/>
                      <a:pt x="3709" y="122"/>
                    </a:cubicBezTo>
                    <a:cubicBezTo>
                      <a:pt x="3739" y="92"/>
                      <a:pt x="3770" y="31"/>
                      <a:pt x="380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4" name="Google Shape;2804;p69"/>
              <p:cNvSpPr/>
              <p:nvPr/>
            </p:nvSpPr>
            <p:spPr>
              <a:xfrm>
                <a:off x="6667198" y="4717375"/>
                <a:ext cx="96325" cy="25533"/>
              </a:xfrm>
              <a:custGeom>
                <a:rect b="b" l="l" r="r" t="t"/>
                <a:pathLst>
                  <a:path extrusionOk="0" h="822" w="3101">
                    <a:moveTo>
                      <a:pt x="2219" y="0"/>
                    </a:moveTo>
                    <a:cubicBezTo>
                      <a:pt x="2006" y="0"/>
                      <a:pt x="1793" y="61"/>
                      <a:pt x="1581" y="122"/>
                    </a:cubicBezTo>
                    <a:cubicBezTo>
                      <a:pt x="1125" y="304"/>
                      <a:pt x="760" y="548"/>
                      <a:pt x="486" y="669"/>
                    </a:cubicBezTo>
                    <a:cubicBezTo>
                      <a:pt x="213" y="760"/>
                      <a:pt x="0" y="791"/>
                      <a:pt x="0" y="821"/>
                    </a:cubicBezTo>
                    <a:cubicBezTo>
                      <a:pt x="182" y="821"/>
                      <a:pt x="334" y="791"/>
                      <a:pt x="486" y="730"/>
                    </a:cubicBezTo>
                    <a:cubicBezTo>
                      <a:pt x="790" y="608"/>
                      <a:pt x="1155" y="396"/>
                      <a:pt x="1581" y="213"/>
                    </a:cubicBezTo>
                    <a:cubicBezTo>
                      <a:pt x="1793" y="152"/>
                      <a:pt x="2006" y="92"/>
                      <a:pt x="2219" y="92"/>
                    </a:cubicBezTo>
                    <a:cubicBezTo>
                      <a:pt x="2401" y="92"/>
                      <a:pt x="2553" y="122"/>
                      <a:pt x="2736" y="213"/>
                    </a:cubicBezTo>
                    <a:cubicBezTo>
                      <a:pt x="2857" y="274"/>
                      <a:pt x="3009" y="396"/>
                      <a:pt x="3100" y="517"/>
                    </a:cubicBezTo>
                    <a:cubicBezTo>
                      <a:pt x="3100" y="517"/>
                      <a:pt x="3100" y="487"/>
                      <a:pt x="3040" y="396"/>
                    </a:cubicBezTo>
                    <a:cubicBezTo>
                      <a:pt x="2979" y="304"/>
                      <a:pt x="2888" y="213"/>
                      <a:pt x="2766" y="152"/>
                    </a:cubicBezTo>
                    <a:cubicBezTo>
                      <a:pt x="2614" y="61"/>
                      <a:pt x="2432" y="0"/>
                      <a:pt x="221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5" name="Google Shape;2805;p69"/>
              <p:cNvSpPr/>
              <p:nvPr/>
            </p:nvSpPr>
            <p:spPr>
              <a:xfrm>
                <a:off x="6676641" y="4783322"/>
                <a:ext cx="81228" cy="9629"/>
              </a:xfrm>
              <a:custGeom>
                <a:rect b="b" l="l" r="r" t="t"/>
                <a:pathLst>
                  <a:path extrusionOk="0" h="310" w="2615">
                    <a:moveTo>
                      <a:pt x="19" y="0"/>
                    </a:moveTo>
                    <a:cubicBezTo>
                      <a:pt x="7" y="0"/>
                      <a:pt x="0" y="2"/>
                      <a:pt x="0" y="5"/>
                    </a:cubicBezTo>
                    <a:cubicBezTo>
                      <a:pt x="122" y="66"/>
                      <a:pt x="243" y="96"/>
                      <a:pt x="365" y="127"/>
                    </a:cubicBezTo>
                    <a:cubicBezTo>
                      <a:pt x="669" y="188"/>
                      <a:pt x="973" y="248"/>
                      <a:pt x="1307" y="279"/>
                    </a:cubicBezTo>
                    <a:cubicBezTo>
                      <a:pt x="1611" y="309"/>
                      <a:pt x="1915" y="309"/>
                      <a:pt x="2249" y="309"/>
                    </a:cubicBezTo>
                    <a:cubicBezTo>
                      <a:pt x="2371" y="309"/>
                      <a:pt x="2493" y="279"/>
                      <a:pt x="2614" y="248"/>
                    </a:cubicBezTo>
                    <a:cubicBezTo>
                      <a:pt x="2614" y="218"/>
                      <a:pt x="2037" y="248"/>
                      <a:pt x="1307" y="188"/>
                    </a:cubicBezTo>
                    <a:cubicBezTo>
                      <a:pt x="656" y="106"/>
                      <a:pt x="125" y="0"/>
                      <a:pt x="1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06" name="Google Shape;2806;p69"/>
            <p:cNvSpPr/>
            <p:nvPr/>
          </p:nvSpPr>
          <p:spPr>
            <a:xfrm>
              <a:off x="6773737" y="671538"/>
              <a:ext cx="82160" cy="102009"/>
            </a:xfrm>
            <a:custGeom>
              <a:rect b="b" l="l" r="r" t="t"/>
              <a:pathLst>
                <a:path extrusionOk="0" h="3284" w="2645">
                  <a:moveTo>
                    <a:pt x="1" y="0"/>
                  </a:moveTo>
                  <a:lnTo>
                    <a:pt x="1" y="274"/>
                  </a:lnTo>
                  <a:lnTo>
                    <a:pt x="1125" y="274"/>
                  </a:lnTo>
                  <a:lnTo>
                    <a:pt x="1156" y="3283"/>
                  </a:lnTo>
                  <a:lnTo>
                    <a:pt x="1520" y="3283"/>
                  </a:lnTo>
                  <a:lnTo>
                    <a:pt x="1520" y="274"/>
                  </a:lnTo>
                  <a:lnTo>
                    <a:pt x="2645" y="274"/>
                  </a:lnTo>
                  <a:lnTo>
                    <a:pt x="264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7" name="Google Shape;2807;p69"/>
            <p:cNvSpPr/>
            <p:nvPr/>
          </p:nvSpPr>
          <p:spPr>
            <a:xfrm>
              <a:off x="6857763" y="666351"/>
              <a:ext cx="129375" cy="107197"/>
            </a:xfrm>
            <a:custGeom>
              <a:rect b="b" l="l" r="r" t="t"/>
              <a:pathLst>
                <a:path extrusionOk="0" h="3451" w="4165">
                  <a:moveTo>
                    <a:pt x="1848" y="380"/>
                  </a:moveTo>
                  <a:cubicBezTo>
                    <a:pt x="2566" y="380"/>
                    <a:pt x="3253" y="932"/>
                    <a:pt x="3253" y="1778"/>
                  </a:cubicBezTo>
                  <a:cubicBezTo>
                    <a:pt x="3253" y="2521"/>
                    <a:pt x="2644" y="3147"/>
                    <a:pt x="1907" y="3147"/>
                  </a:cubicBezTo>
                  <a:cubicBezTo>
                    <a:pt x="1890" y="3147"/>
                    <a:pt x="1872" y="3147"/>
                    <a:pt x="1855" y="3146"/>
                  </a:cubicBezTo>
                  <a:cubicBezTo>
                    <a:pt x="639" y="3146"/>
                    <a:pt x="1" y="1657"/>
                    <a:pt x="882" y="775"/>
                  </a:cubicBezTo>
                  <a:cubicBezTo>
                    <a:pt x="1165" y="502"/>
                    <a:pt x="1510" y="380"/>
                    <a:pt x="1848" y="380"/>
                  </a:cubicBezTo>
                  <a:close/>
                  <a:moveTo>
                    <a:pt x="1866" y="1"/>
                  </a:moveTo>
                  <a:cubicBezTo>
                    <a:pt x="964" y="1"/>
                    <a:pt x="111" y="719"/>
                    <a:pt x="153" y="1778"/>
                  </a:cubicBezTo>
                  <a:cubicBezTo>
                    <a:pt x="123" y="2702"/>
                    <a:pt x="882" y="3451"/>
                    <a:pt x="1800" y="3451"/>
                  </a:cubicBezTo>
                  <a:cubicBezTo>
                    <a:pt x="1818" y="3451"/>
                    <a:pt x="1837" y="3451"/>
                    <a:pt x="1855" y="3450"/>
                  </a:cubicBezTo>
                  <a:cubicBezTo>
                    <a:pt x="3405" y="3450"/>
                    <a:pt x="4165" y="1566"/>
                    <a:pt x="3071" y="502"/>
                  </a:cubicBezTo>
                  <a:cubicBezTo>
                    <a:pt x="2714" y="155"/>
                    <a:pt x="2285" y="1"/>
                    <a:pt x="18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8" name="Google Shape;2808;p69"/>
            <p:cNvSpPr/>
            <p:nvPr/>
          </p:nvSpPr>
          <p:spPr>
            <a:xfrm>
              <a:off x="7031500" y="671538"/>
              <a:ext cx="99214" cy="102009"/>
            </a:xfrm>
            <a:custGeom>
              <a:rect b="b" l="l" r="r" t="t"/>
              <a:pathLst>
                <a:path extrusionOk="0" h="3284" w="3194">
                  <a:moveTo>
                    <a:pt x="1425" y="272"/>
                  </a:moveTo>
                  <a:cubicBezTo>
                    <a:pt x="3194" y="272"/>
                    <a:pt x="3194" y="2981"/>
                    <a:pt x="1425" y="2981"/>
                  </a:cubicBezTo>
                  <a:cubicBezTo>
                    <a:pt x="1396" y="2981"/>
                    <a:pt x="1367" y="2981"/>
                    <a:pt x="1338" y="2979"/>
                  </a:cubicBezTo>
                  <a:lnTo>
                    <a:pt x="335" y="2979"/>
                  </a:lnTo>
                  <a:lnTo>
                    <a:pt x="335" y="274"/>
                  </a:lnTo>
                  <a:lnTo>
                    <a:pt x="1338" y="274"/>
                  </a:lnTo>
                  <a:cubicBezTo>
                    <a:pt x="1367" y="273"/>
                    <a:pt x="1396" y="272"/>
                    <a:pt x="1425" y="272"/>
                  </a:cubicBezTo>
                  <a:close/>
                  <a:moveTo>
                    <a:pt x="1" y="0"/>
                  </a:moveTo>
                  <a:lnTo>
                    <a:pt x="1" y="3283"/>
                  </a:lnTo>
                  <a:lnTo>
                    <a:pt x="1338" y="3283"/>
                  </a:lnTo>
                  <a:cubicBezTo>
                    <a:pt x="2402" y="3283"/>
                    <a:pt x="3101" y="2584"/>
                    <a:pt x="3101" y="1642"/>
                  </a:cubicBezTo>
                  <a:cubicBezTo>
                    <a:pt x="3101" y="669"/>
                    <a:pt x="2402" y="0"/>
                    <a:pt x="133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9" name="Google Shape;2809;p69"/>
            <p:cNvSpPr/>
            <p:nvPr/>
          </p:nvSpPr>
          <p:spPr>
            <a:xfrm>
              <a:off x="7139134" y="666351"/>
              <a:ext cx="129375" cy="107197"/>
            </a:xfrm>
            <a:custGeom>
              <a:rect b="b" l="l" r="r" t="t"/>
              <a:pathLst>
                <a:path extrusionOk="0" h="3451" w="4165">
                  <a:moveTo>
                    <a:pt x="1847" y="380"/>
                  </a:moveTo>
                  <a:cubicBezTo>
                    <a:pt x="2562" y="380"/>
                    <a:pt x="3243" y="932"/>
                    <a:pt x="3223" y="1778"/>
                  </a:cubicBezTo>
                  <a:cubicBezTo>
                    <a:pt x="3252" y="2521"/>
                    <a:pt x="2644" y="3147"/>
                    <a:pt x="1907" y="3147"/>
                  </a:cubicBezTo>
                  <a:cubicBezTo>
                    <a:pt x="1890" y="3147"/>
                    <a:pt x="1872" y="3147"/>
                    <a:pt x="1855" y="3146"/>
                  </a:cubicBezTo>
                  <a:cubicBezTo>
                    <a:pt x="609" y="3146"/>
                    <a:pt x="1" y="1657"/>
                    <a:pt x="882" y="775"/>
                  </a:cubicBezTo>
                  <a:cubicBezTo>
                    <a:pt x="1165" y="502"/>
                    <a:pt x="1510" y="380"/>
                    <a:pt x="1847" y="380"/>
                  </a:cubicBezTo>
                  <a:close/>
                  <a:moveTo>
                    <a:pt x="1856" y="1"/>
                  </a:moveTo>
                  <a:cubicBezTo>
                    <a:pt x="960" y="1"/>
                    <a:pt x="102" y="719"/>
                    <a:pt x="122" y="1778"/>
                  </a:cubicBezTo>
                  <a:cubicBezTo>
                    <a:pt x="122" y="2702"/>
                    <a:pt x="882" y="3451"/>
                    <a:pt x="1800" y="3451"/>
                  </a:cubicBezTo>
                  <a:cubicBezTo>
                    <a:pt x="1818" y="3451"/>
                    <a:pt x="1837" y="3451"/>
                    <a:pt x="1855" y="3450"/>
                  </a:cubicBezTo>
                  <a:cubicBezTo>
                    <a:pt x="3405" y="3450"/>
                    <a:pt x="4165" y="1566"/>
                    <a:pt x="3040" y="502"/>
                  </a:cubicBezTo>
                  <a:cubicBezTo>
                    <a:pt x="2694" y="155"/>
                    <a:pt x="2271" y="1"/>
                    <a:pt x="185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0" name="Google Shape;2810;p69"/>
            <p:cNvSpPr/>
            <p:nvPr/>
          </p:nvSpPr>
          <p:spPr>
            <a:xfrm>
              <a:off x="8153195" y="671538"/>
              <a:ext cx="152051" cy="102009"/>
            </a:xfrm>
            <a:custGeom>
              <a:rect b="b" l="l" r="r" t="t"/>
              <a:pathLst>
                <a:path extrusionOk="0" h="3284" w="4895">
                  <a:moveTo>
                    <a:pt x="1" y="0"/>
                  </a:moveTo>
                  <a:lnTo>
                    <a:pt x="1095" y="3283"/>
                  </a:lnTo>
                  <a:lnTo>
                    <a:pt x="1460" y="3283"/>
                  </a:lnTo>
                  <a:lnTo>
                    <a:pt x="2432" y="487"/>
                  </a:lnTo>
                  <a:lnTo>
                    <a:pt x="3405" y="3283"/>
                  </a:lnTo>
                  <a:lnTo>
                    <a:pt x="3770" y="3283"/>
                  </a:lnTo>
                  <a:lnTo>
                    <a:pt x="4894" y="0"/>
                  </a:lnTo>
                  <a:lnTo>
                    <a:pt x="4530" y="0"/>
                  </a:lnTo>
                  <a:lnTo>
                    <a:pt x="3557" y="2827"/>
                  </a:lnTo>
                  <a:lnTo>
                    <a:pt x="2615" y="0"/>
                  </a:lnTo>
                  <a:lnTo>
                    <a:pt x="2280" y="0"/>
                  </a:lnTo>
                  <a:lnTo>
                    <a:pt x="1308" y="2827"/>
                  </a:lnTo>
                  <a:lnTo>
                    <a:pt x="36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1" name="Google Shape;2811;p69"/>
            <p:cNvSpPr/>
            <p:nvPr/>
          </p:nvSpPr>
          <p:spPr>
            <a:xfrm>
              <a:off x="8309940" y="666351"/>
              <a:ext cx="129375" cy="107197"/>
            </a:xfrm>
            <a:custGeom>
              <a:rect b="b" l="l" r="r" t="t"/>
              <a:pathLst>
                <a:path extrusionOk="0" h="3451" w="4165">
                  <a:moveTo>
                    <a:pt x="1848" y="380"/>
                  </a:moveTo>
                  <a:cubicBezTo>
                    <a:pt x="2565" y="380"/>
                    <a:pt x="3253" y="932"/>
                    <a:pt x="3253" y="1778"/>
                  </a:cubicBezTo>
                  <a:cubicBezTo>
                    <a:pt x="3282" y="2521"/>
                    <a:pt x="2674" y="3147"/>
                    <a:pt x="1909" y="3147"/>
                  </a:cubicBezTo>
                  <a:cubicBezTo>
                    <a:pt x="1891" y="3147"/>
                    <a:pt x="1873" y="3147"/>
                    <a:pt x="1855" y="3146"/>
                  </a:cubicBezTo>
                  <a:cubicBezTo>
                    <a:pt x="639" y="3146"/>
                    <a:pt x="0" y="1657"/>
                    <a:pt x="882" y="775"/>
                  </a:cubicBezTo>
                  <a:cubicBezTo>
                    <a:pt x="1164" y="502"/>
                    <a:pt x="1509" y="380"/>
                    <a:pt x="1848" y="380"/>
                  </a:cubicBezTo>
                  <a:close/>
                  <a:moveTo>
                    <a:pt x="1866" y="1"/>
                  </a:moveTo>
                  <a:cubicBezTo>
                    <a:pt x="963" y="1"/>
                    <a:pt x="111" y="719"/>
                    <a:pt x="152" y="1778"/>
                  </a:cubicBezTo>
                  <a:cubicBezTo>
                    <a:pt x="123" y="2702"/>
                    <a:pt x="882" y="3451"/>
                    <a:pt x="1800" y="3451"/>
                  </a:cubicBezTo>
                  <a:cubicBezTo>
                    <a:pt x="1818" y="3451"/>
                    <a:pt x="1836" y="3451"/>
                    <a:pt x="1855" y="3450"/>
                  </a:cubicBezTo>
                  <a:cubicBezTo>
                    <a:pt x="3405" y="3450"/>
                    <a:pt x="4165" y="1566"/>
                    <a:pt x="3070" y="502"/>
                  </a:cubicBezTo>
                  <a:cubicBezTo>
                    <a:pt x="2714" y="155"/>
                    <a:pt x="2285" y="1"/>
                    <a:pt x="18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2" name="Google Shape;2812;p69"/>
            <p:cNvSpPr/>
            <p:nvPr/>
          </p:nvSpPr>
          <p:spPr>
            <a:xfrm>
              <a:off x="8444942" y="670606"/>
              <a:ext cx="81228" cy="102941"/>
            </a:xfrm>
            <a:custGeom>
              <a:rect b="b" l="l" r="r" t="t"/>
              <a:pathLst>
                <a:path extrusionOk="0" h="3314" w="2615">
                  <a:moveTo>
                    <a:pt x="1247" y="304"/>
                  </a:moveTo>
                  <a:cubicBezTo>
                    <a:pt x="1885" y="304"/>
                    <a:pt x="2250" y="608"/>
                    <a:pt x="2250" y="1155"/>
                  </a:cubicBezTo>
                  <a:cubicBezTo>
                    <a:pt x="2250" y="1641"/>
                    <a:pt x="1885" y="1976"/>
                    <a:pt x="1247" y="1976"/>
                  </a:cubicBezTo>
                  <a:lnTo>
                    <a:pt x="366" y="1976"/>
                  </a:lnTo>
                  <a:lnTo>
                    <a:pt x="366" y="304"/>
                  </a:lnTo>
                  <a:close/>
                  <a:moveTo>
                    <a:pt x="1" y="0"/>
                  </a:moveTo>
                  <a:lnTo>
                    <a:pt x="1" y="3283"/>
                  </a:lnTo>
                  <a:lnTo>
                    <a:pt x="366" y="3283"/>
                  </a:lnTo>
                  <a:lnTo>
                    <a:pt x="366" y="2249"/>
                  </a:lnTo>
                  <a:lnTo>
                    <a:pt x="1490" y="2249"/>
                  </a:lnTo>
                  <a:lnTo>
                    <a:pt x="2250" y="3313"/>
                  </a:lnTo>
                  <a:lnTo>
                    <a:pt x="2615" y="3313"/>
                  </a:lnTo>
                  <a:lnTo>
                    <a:pt x="1825" y="2188"/>
                  </a:lnTo>
                  <a:cubicBezTo>
                    <a:pt x="2281" y="2067"/>
                    <a:pt x="2615" y="1611"/>
                    <a:pt x="2585" y="1155"/>
                  </a:cubicBezTo>
                  <a:cubicBezTo>
                    <a:pt x="2585" y="426"/>
                    <a:pt x="2068" y="0"/>
                    <a:pt x="124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3" name="Google Shape;2813;p69"/>
            <p:cNvSpPr/>
            <p:nvPr/>
          </p:nvSpPr>
          <p:spPr>
            <a:xfrm>
              <a:off x="8550712" y="671538"/>
              <a:ext cx="85950" cy="102009"/>
            </a:xfrm>
            <a:custGeom>
              <a:rect b="b" l="l" r="r" t="t"/>
              <a:pathLst>
                <a:path extrusionOk="0" h="3284" w="2767">
                  <a:moveTo>
                    <a:pt x="0" y="0"/>
                  </a:moveTo>
                  <a:lnTo>
                    <a:pt x="0" y="3283"/>
                  </a:lnTo>
                  <a:lnTo>
                    <a:pt x="365" y="3283"/>
                  </a:lnTo>
                  <a:lnTo>
                    <a:pt x="365" y="2402"/>
                  </a:lnTo>
                  <a:lnTo>
                    <a:pt x="1034" y="1733"/>
                  </a:lnTo>
                  <a:lnTo>
                    <a:pt x="2371" y="3283"/>
                  </a:lnTo>
                  <a:lnTo>
                    <a:pt x="2766" y="3283"/>
                  </a:lnTo>
                  <a:lnTo>
                    <a:pt x="1246" y="1490"/>
                  </a:lnTo>
                  <a:lnTo>
                    <a:pt x="2675" y="0"/>
                  </a:lnTo>
                  <a:lnTo>
                    <a:pt x="2280" y="0"/>
                  </a:lnTo>
                  <a:lnTo>
                    <a:pt x="365" y="2007"/>
                  </a:lnTo>
                  <a:lnTo>
                    <a:pt x="36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4" name="Google Shape;2814;p69"/>
            <p:cNvSpPr/>
            <p:nvPr/>
          </p:nvSpPr>
          <p:spPr>
            <a:xfrm flipH="1" rot="10800000">
              <a:off x="6515975" y="1043750"/>
              <a:ext cx="2423159" cy="9725"/>
            </a:xfrm>
            <a:custGeom>
              <a:rect b="b" l="l" r="r" t="t"/>
              <a:pathLst>
                <a:path extrusionOk="0" h="183" w="123316">
                  <a:moveTo>
                    <a:pt x="61643" y="0"/>
                  </a:moveTo>
                  <a:cubicBezTo>
                    <a:pt x="27600" y="0"/>
                    <a:pt x="1" y="31"/>
                    <a:pt x="1" y="92"/>
                  </a:cubicBezTo>
                  <a:cubicBezTo>
                    <a:pt x="1" y="122"/>
                    <a:pt x="27600" y="183"/>
                    <a:pt x="61643" y="183"/>
                  </a:cubicBezTo>
                  <a:cubicBezTo>
                    <a:pt x="95717" y="183"/>
                    <a:pt x="123316" y="122"/>
                    <a:pt x="123316" y="92"/>
                  </a:cubicBezTo>
                  <a:cubicBezTo>
                    <a:pt x="123316" y="31"/>
                    <a:pt x="95717" y="0"/>
                    <a:pt x="6164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5" name="Google Shape;2815;p69"/>
            <p:cNvSpPr/>
            <p:nvPr/>
          </p:nvSpPr>
          <p:spPr>
            <a:xfrm>
              <a:off x="7699982" y="483637"/>
              <a:ext cx="5715" cy="2962803"/>
            </a:xfrm>
            <a:custGeom>
              <a:rect b="b" l="l" r="r" t="t"/>
              <a:pathLst>
                <a:path extrusionOk="0" h="95382" w="184">
                  <a:moveTo>
                    <a:pt x="92" y="1"/>
                  </a:moveTo>
                  <a:cubicBezTo>
                    <a:pt x="31" y="1"/>
                    <a:pt x="1" y="21369"/>
                    <a:pt x="1" y="47722"/>
                  </a:cubicBezTo>
                  <a:cubicBezTo>
                    <a:pt x="1" y="74044"/>
                    <a:pt x="31" y="95382"/>
                    <a:pt x="92" y="95382"/>
                  </a:cubicBezTo>
                  <a:cubicBezTo>
                    <a:pt x="153" y="95382"/>
                    <a:pt x="183" y="74044"/>
                    <a:pt x="183" y="47722"/>
                  </a:cubicBezTo>
                  <a:cubicBezTo>
                    <a:pt x="183" y="21369"/>
                    <a:pt x="153" y="1"/>
                    <a:pt x="9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6" name="Google Shape;2816;p69"/>
            <p:cNvSpPr/>
            <p:nvPr/>
          </p:nvSpPr>
          <p:spPr>
            <a:xfrm>
              <a:off x="6975804" y="1174794"/>
              <a:ext cx="399402" cy="418288"/>
            </a:xfrm>
            <a:custGeom>
              <a:rect b="b" l="l" r="r" t="t"/>
              <a:pathLst>
                <a:path extrusionOk="0" h="13466" w="12858">
                  <a:moveTo>
                    <a:pt x="973" y="0"/>
                  </a:moveTo>
                  <a:lnTo>
                    <a:pt x="973" y="0"/>
                  </a:lnTo>
                  <a:cubicBezTo>
                    <a:pt x="973" y="0"/>
                    <a:pt x="0" y="8693"/>
                    <a:pt x="1246" y="13465"/>
                  </a:cubicBezTo>
                  <a:lnTo>
                    <a:pt x="12858" y="12949"/>
                  </a:lnTo>
                  <a:cubicBezTo>
                    <a:pt x="12858" y="12949"/>
                    <a:pt x="10365" y="4377"/>
                    <a:pt x="11885" y="578"/>
                  </a:cubicBezTo>
                  <a:lnTo>
                    <a:pt x="97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7" name="Google Shape;2817;p69"/>
            <p:cNvSpPr/>
            <p:nvPr/>
          </p:nvSpPr>
          <p:spPr>
            <a:xfrm>
              <a:off x="6499914" y="1323960"/>
              <a:ext cx="398470" cy="417356"/>
            </a:xfrm>
            <a:custGeom>
              <a:rect b="b" l="l" r="r" t="t"/>
              <a:pathLst>
                <a:path extrusionOk="0" h="13436" w="12828">
                  <a:moveTo>
                    <a:pt x="943" y="1"/>
                  </a:moveTo>
                  <a:cubicBezTo>
                    <a:pt x="943" y="1"/>
                    <a:pt x="1" y="8694"/>
                    <a:pt x="1217" y="13436"/>
                  </a:cubicBezTo>
                  <a:lnTo>
                    <a:pt x="12828" y="12949"/>
                  </a:lnTo>
                  <a:cubicBezTo>
                    <a:pt x="12828" y="12949"/>
                    <a:pt x="10335" y="4347"/>
                    <a:pt x="11855" y="548"/>
                  </a:cubicBezTo>
                  <a:lnTo>
                    <a:pt x="94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8" name="Google Shape;2818;p69"/>
            <p:cNvSpPr/>
            <p:nvPr/>
          </p:nvSpPr>
          <p:spPr>
            <a:xfrm>
              <a:off x="7005997" y="1174794"/>
              <a:ext cx="382441" cy="380516"/>
            </a:xfrm>
            <a:custGeom>
              <a:rect b="b" l="l" r="r" t="t"/>
              <a:pathLst>
                <a:path extrusionOk="0" h="12250" w="12312">
                  <a:moveTo>
                    <a:pt x="1" y="0"/>
                  </a:moveTo>
                  <a:cubicBezTo>
                    <a:pt x="1" y="0"/>
                    <a:pt x="62" y="9392"/>
                    <a:pt x="548" y="12250"/>
                  </a:cubicBezTo>
                  <a:lnTo>
                    <a:pt x="12311" y="11703"/>
                  </a:lnTo>
                  <a:cubicBezTo>
                    <a:pt x="12311" y="11703"/>
                    <a:pt x="11278" y="2462"/>
                    <a:pt x="1170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9" name="Google Shape;2819;p69"/>
            <p:cNvSpPr/>
            <p:nvPr/>
          </p:nvSpPr>
          <p:spPr>
            <a:xfrm>
              <a:off x="7102324" y="1216326"/>
              <a:ext cx="173764" cy="207746"/>
            </a:xfrm>
            <a:custGeom>
              <a:rect b="b" l="l" r="r" t="t"/>
              <a:pathLst>
                <a:path extrusionOk="0" h="6688" w="5594">
                  <a:moveTo>
                    <a:pt x="2523" y="1"/>
                  </a:moveTo>
                  <a:lnTo>
                    <a:pt x="2523" y="1"/>
                  </a:lnTo>
                  <a:cubicBezTo>
                    <a:pt x="2371" y="31"/>
                    <a:pt x="2189" y="31"/>
                    <a:pt x="2037" y="92"/>
                  </a:cubicBezTo>
                  <a:cubicBezTo>
                    <a:pt x="2189" y="61"/>
                    <a:pt x="2371" y="31"/>
                    <a:pt x="2523" y="1"/>
                  </a:cubicBezTo>
                  <a:close/>
                  <a:moveTo>
                    <a:pt x="2857" y="1"/>
                  </a:moveTo>
                  <a:cubicBezTo>
                    <a:pt x="3009" y="1"/>
                    <a:pt x="3192" y="31"/>
                    <a:pt x="3344" y="61"/>
                  </a:cubicBezTo>
                  <a:cubicBezTo>
                    <a:pt x="3587" y="92"/>
                    <a:pt x="3830" y="183"/>
                    <a:pt x="4073" y="274"/>
                  </a:cubicBezTo>
                  <a:cubicBezTo>
                    <a:pt x="4377" y="426"/>
                    <a:pt x="4651" y="669"/>
                    <a:pt x="4864" y="913"/>
                  </a:cubicBezTo>
                  <a:cubicBezTo>
                    <a:pt x="5137" y="1247"/>
                    <a:pt x="5320" y="1642"/>
                    <a:pt x="5411" y="2037"/>
                  </a:cubicBezTo>
                  <a:cubicBezTo>
                    <a:pt x="5502" y="2523"/>
                    <a:pt x="5441" y="3010"/>
                    <a:pt x="5289" y="3466"/>
                  </a:cubicBezTo>
                  <a:cubicBezTo>
                    <a:pt x="5198" y="3679"/>
                    <a:pt x="5076" y="3922"/>
                    <a:pt x="4955" y="4134"/>
                  </a:cubicBezTo>
                  <a:cubicBezTo>
                    <a:pt x="4803" y="4378"/>
                    <a:pt x="4681" y="4621"/>
                    <a:pt x="4560" y="4864"/>
                  </a:cubicBezTo>
                  <a:cubicBezTo>
                    <a:pt x="4321" y="5401"/>
                    <a:pt x="4170" y="5968"/>
                    <a:pt x="4078" y="6536"/>
                  </a:cubicBezTo>
                  <a:lnTo>
                    <a:pt x="2949" y="6536"/>
                  </a:lnTo>
                  <a:lnTo>
                    <a:pt x="1790" y="6565"/>
                  </a:lnTo>
                  <a:lnTo>
                    <a:pt x="1790" y="6565"/>
                  </a:lnTo>
                  <a:cubicBezTo>
                    <a:pt x="1725" y="5998"/>
                    <a:pt x="1514" y="5433"/>
                    <a:pt x="1216" y="4955"/>
                  </a:cubicBezTo>
                  <a:cubicBezTo>
                    <a:pt x="1064" y="4712"/>
                    <a:pt x="912" y="4469"/>
                    <a:pt x="760" y="4256"/>
                  </a:cubicBezTo>
                  <a:cubicBezTo>
                    <a:pt x="608" y="4043"/>
                    <a:pt x="487" y="3830"/>
                    <a:pt x="335" y="3587"/>
                  </a:cubicBezTo>
                  <a:cubicBezTo>
                    <a:pt x="152" y="3162"/>
                    <a:pt x="61" y="2675"/>
                    <a:pt x="152" y="2189"/>
                  </a:cubicBezTo>
                  <a:cubicBezTo>
                    <a:pt x="243" y="1794"/>
                    <a:pt x="365" y="1399"/>
                    <a:pt x="608" y="1064"/>
                  </a:cubicBezTo>
                  <a:cubicBezTo>
                    <a:pt x="791" y="791"/>
                    <a:pt x="1034" y="548"/>
                    <a:pt x="1338" y="365"/>
                  </a:cubicBezTo>
                  <a:cubicBezTo>
                    <a:pt x="1549" y="245"/>
                    <a:pt x="1790" y="154"/>
                    <a:pt x="2032" y="93"/>
                  </a:cubicBezTo>
                  <a:lnTo>
                    <a:pt x="2032" y="93"/>
                  </a:lnTo>
                  <a:cubicBezTo>
                    <a:pt x="1790" y="154"/>
                    <a:pt x="1549" y="245"/>
                    <a:pt x="1307" y="365"/>
                  </a:cubicBezTo>
                  <a:cubicBezTo>
                    <a:pt x="1003" y="517"/>
                    <a:pt x="760" y="761"/>
                    <a:pt x="547" y="1034"/>
                  </a:cubicBezTo>
                  <a:cubicBezTo>
                    <a:pt x="335" y="1399"/>
                    <a:pt x="183" y="1794"/>
                    <a:pt x="91" y="2220"/>
                  </a:cubicBezTo>
                  <a:cubicBezTo>
                    <a:pt x="0" y="2706"/>
                    <a:pt x="61" y="3223"/>
                    <a:pt x="274" y="3648"/>
                  </a:cubicBezTo>
                  <a:cubicBezTo>
                    <a:pt x="426" y="3891"/>
                    <a:pt x="547" y="4104"/>
                    <a:pt x="699" y="4317"/>
                  </a:cubicBezTo>
                  <a:cubicBezTo>
                    <a:pt x="851" y="4560"/>
                    <a:pt x="1003" y="4803"/>
                    <a:pt x="1155" y="5016"/>
                  </a:cubicBezTo>
                  <a:cubicBezTo>
                    <a:pt x="1459" y="5502"/>
                    <a:pt x="1642" y="6049"/>
                    <a:pt x="1702" y="6627"/>
                  </a:cubicBezTo>
                  <a:lnTo>
                    <a:pt x="1702" y="6688"/>
                  </a:lnTo>
                  <a:lnTo>
                    <a:pt x="1763" y="6688"/>
                  </a:lnTo>
                  <a:lnTo>
                    <a:pt x="2979" y="6657"/>
                  </a:lnTo>
                  <a:lnTo>
                    <a:pt x="4195" y="6657"/>
                  </a:lnTo>
                  <a:lnTo>
                    <a:pt x="4195" y="6627"/>
                  </a:lnTo>
                  <a:cubicBezTo>
                    <a:pt x="4256" y="6049"/>
                    <a:pt x="4438" y="5472"/>
                    <a:pt x="4651" y="4955"/>
                  </a:cubicBezTo>
                  <a:cubicBezTo>
                    <a:pt x="4772" y="4712"/>
                    <a:pt x="4894" y="4469"/>
                    <a:pt x="5046" y="4226"/>
                  </a:cubicBezTo>
                  <a:cubicBezTo>
                    <a:pt x="5168" y="3982"/>
                    <a:pt x="5289" y="3739"/>
                    <a:pt x="5380" y="3496"/>
                  </a:cubicBezTo>
                  <a:cubicBezTo>
                    <a:pt x="5532" y="3010"/>
                    <a:pt x="5593" y="2523"/>
                    <a:pt x="5502" y="2037"/>
                  </a:cubicBezTo>
                  <a:cubicBezTo>
                    <a:pt x="5380" y="1612"/>
                    <a:pt x="5198" y="1216"/>
                    <a:pt x="4924" y="882"/>
                  </a:cubicBezTo>
                  <a:cubicBezTo>
                    <a:pt x="4712" y="609"/>
                    <a:pt x="4438" y="396"/>
                    <a:pt x="4104" y="244"/>
                  </a:cubicBezTo>
                  <a:cubicBezTo>
                    <a:pt x="3861" y="122"/>
                    <a:pt x="3617" y="61"/>
                    <a:pt x="3344" y="31"/>
                  </a:cubicBezTo>
                  <a:cubicBezTo>
                    <a:pt x="3192" y="1"/>
                    <a:pt x="3040" y="1"/>
                    <a:pt x="285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0" name="Google Shape;2820;p69"/>
            <p:cNvSpPr/>
            <p:nvPr/>
          </p:nvSpPr>
          <p:spPr>
            <a:xfrm>
              <a:off x="7141029" y="1285504"/>
              <a:ext cx="97288" cy="133848"/>
            </a:xfrm>
            <a:custGeom>
              <a:rect b="b" l="l" r="r" t="t"/>
              <a:pathLst>
                <a:path extrusionOk="0" h="4309" w="3132">
                  <a:moveTo>
                    <a:pt x="487" y="31"/>
                  </a:moveTo>
                  <a:cubicBezTo>
                    <a:pt x="540" y="31"/>
                    <a:pt x="593" y="38"/>
                    <a:pt x="639" y="53"/>
                  </a:cubicBezTo>
                  <a:cubicBezTo>
                    <a:pt x="730" y="114"/>
                    <a:pt x="821" y="175"/>
                    <a:pt x="882" y="266"/>
                  </a:cubicBezTo>
                  <a:cubicBezTo>
                    <a:pt x="943" y="357"/>
                    <a:pt x="973" y="448"/>
                    <a:pt x="1004" y="540"/>
                  </a:cubicBezTo>
                  <a:cubicBezTo>
                    <a:pt x="1034" y="752"/>
                    <a:pt x="1064" y="935"/>
                    <a:pt x="1064" y="1148"/>
                  </a:cubicBezTo>
                  <a:cubicBezTo>
                    <a:pt x="1067" y="1176"/>
                    <a:pt x="1069" y="1205"/>
                    <a:pt x="1071" y="1233"/>
                  </a:cubicBezTo>
                  <a:lnTo>
                    <a:pt x="1071" y="1233"/>
                  </a:lnTo>
                  <a:cubicBezTo>
                    <a:pt x="996" y="1226"/>
                    <a:pt x="922" y="1217"/>
                    <a:pt x="852" y="1208"/>
                  </a:cubicBezTo>
                  <a:cubicBezTo>
                    <a:pt x="639" y="1178"/>
                    <a:pt x="396" y="1087"/>
                    <a:pt x="244" y="904"/>
                  </a:cubicBezTo>
                  <a:cubicBezTo>
                    <a:pt x="152" y="844"/>
                    <a:pt x="92" y="722"/>
                    <a:pt x="61" y="600"/>
                  </a:cubicBezTo>
                  <a:cubicBezTo>
                    <a:pt x="61" y="509"/>
                    <a:pt x="61" y="388"/>
                    <a:pt x="122" y="296"/>
                  </a:cubicBezTo>
                  <a:cubicBezTo>
                    <a:pt x="152" y="175"/>
                    <a:pt x="244" y="114"/>
                    <a:pt x="335" y="53"/>
                  </a:cubicBezTo>
                  <a:cubicBezTo>
                    <a:pt x="380" y="38"/>
                    <a:pt x="434" y="31"/>
                    <a:pt x="487" y="31"/>
                  </a:cubicBezTo>
                  <a:close/>
                  <a:moveTo>
                    <a:pt x="1763" y="1664"/>
                  </a:moveTo>
                  <a:cubicBezTo>
                    <a:pt x="1763" y="1847"/>
                    <a:pt x="1763" y="2029"/>
                    <a:pt x="1794" y="2181"/>
                  </a:cubicBezTo>
                  <a:cubicBezTo>
                    <a:pt x="1794" y="2029"/>
                    <a:pt x="1763" y="1847"/>
                    <a:pt x="1763" y="1664"/>
                  </a:cubicBezTo>
                  <a:close/>
                  <a:moveTo>
                    <a:pt x="1794" y="2182"/>
                  </a:moveTo>
                  <a:lnTo>
                    <a:pt x="1794" y="2182"/>
                  </a:lnTo>
                  <a:cubicBezTo>
                    <a:pt x="1853" y="2831"/>
                    <a:pt x="1912" y="3337"/>
                    <a:pt x="1971" y="3700"/>
                  </a:cubicBezTo>
                  <a:lnTo>
                    <a:pt x="1971" y="3700"/>
                  </a:lnTo>
                  <a:cubicBezTo>
                    <a:pt x="1937" y="3313"/>
                    <a:pt x="1852" y="2816"/>
                    <a:pt x="1794" y="2182"/>
                  </a:cubicBezTo>
                  <a:close/>
                  <a:moveTo>
                    <a:pt x="491" y="0"/>
                  </a:moveTo>
                  <a:cubicBezTo>
                    <a:pt x="434" y="0"/>
                    <a:pt x="380" y="8"/>
                    <a:pt x="335" y="23"/>
                  </a:cubicBezTo>
                  <a:cubicBezTo>
                    <a:pt x="213" y="84"/>
                    <a:pt x="122" y="175"/>
                    <a:pt x="61" y="266"/>
                  </a:cubicBezTo>
                  <a:cubicBezTo>
                    <a:pt x="31" y="388"/>
                    <a:pt x="0" y="509"/>
                    <a:pt x="31" y="631"/>
                  </a:cubicBezTo>
                  <a:cubicBezTo>
                    <a:pt x="61" y="752"/>
                    <a:pt x="122" y="844"/>
                    <a:pt x="213" y="935"/>
                  </a:cubicBezTo>
                  <a:cubicBezTo>
                    <a:pt x="274" y="1026"/>
                    <a:pt x="396" y="1087"/>
                    <a:pt x="487" y="1148"/>
                  </a:cubicBezTo>
                  <a:cubicBezTo>
                    <a:pt x="608" y="1208"/>
                    <a:pt x="730" y="1239"/>
                    <a:pt x="852" y="1239"/>
                  </a:cubicBezTo>
                  <a:cubicBezTo>
                    <a:pt x="923" y="1257"/>
                    <a:pt x="998" y="1269"/>
                    <a:pt x="1073" y="1278"/>
                  </a:cubicBezTo>
                  <a:lnTo>
                    <a:pt x="1073" y="1278"/>
                  </a:lnTo>
                  <a:cubicBezTo>
                    <a:pt x="1095" y="1618"/>
                    <a:pt x="1098" y="1915"/>
                    <a:pt x="1125" y="2211"/>
                  </a:cubicBezTo>
                  <a:cubicBezTo>
                    <a:pt x="1156" y="2880"/>
                    <a:pt x="1186" y="3397"/>
                    <a:pt x="1216" y="3792"/>
                  </a:cubicBezTo>
                  <a:cubicBezTo>
                    <a:pt x="1216" y="3397"/>
                    <a:pt x="1186" y="2880"/>
                    <a:pt x="1156" y="2211"/>
                  </a:cubicBezTo>
                  <a:cubicBezTo>
                    <a:pt x="1129" y="1944"/>
                    <a:pt x="1126" y="1607"/>
                    <a:pt x="1105" y="1282"/>
                  </a:cubicBezTo>
                  <a:lnTo>
                    <a:pt x="1105" y="1282"/>
                  </a:lnTo>
                  <a:cubicBezTo>
                    <a:pt x="1275" y="1300"/>
                    <a:pt x="1450" y="1300"/>
                    <a:pt x="1611" y="1300"/>
                  </a:cubicBezTo>
                  <a:cubicBezTo>
                    <a:pt x="1885" y="1269"/>
                    <a:pt x="2128" y="1239"/>
                    <a:pt x="2371" y="1208"/>
                  </a:cubicBezTo>
                  <a:cubicBezTo>
                    <a:pt x="2493" y="1178"/>
                    <a:pt x="2615" y="1148"/>
                    <a:pt x="2736" y="1087"/>
                  </a:cubicBezTo>
                  <a:cubicBezTo>
                    <a:pt x="2827" y="1026"/>
                    <a:pt x="2949" y="965"/>
                    <a:pt x="3010" y="844"/>
                  </a:cubicBezTo>
                  <a:cubicBezTo>
                    <a:pt x="3070" y="752"/>
                    <a:pt x="3131" y="631"/>
                    <a:pt x="3131" y="509"/>
                  </a:cubicBezTo>
                  <a:cubicBezTo>
                    <a:pt x="3131" y="388"/>
                    <a:pt x="3070" y="266"/>
                    <a:pt x="2979" y="205"/>
                  </a:cubicBezTo>
                  <a:cubicBezTo>
                    <a:pt x="2882" y="88"/>
                    <a:pt x="2747" y="34"/>
                    <a:pt x="2599" y="34"/>
                  </a:cubicBezTo>
                  <a:cubicBezTo>
                    <a:pt x="2515" y="34"/>
                    <a:pt x="2428" y="51"/>
                    <a:pt x="2341" y="84"/>
                  </a:cubicBezTo>
                  <a:cubicBezTo>
                    <a:pt x="2159" y="175"/>
                    <a:pt x="1976" y="327"/>
                    <a:pt x="1915" y="509"/>
                  </a:cubicBezTo>
                  <a:cubicBezTo>
                    <a:pt x="1825" y="720"/>
                    <a:pt x="1765" y="901"/>
                    <a:pt x="1763" y="1111"/>
                  </a:cubicBezTo>
                  <a:lnTo>
                    <a:pt x="1763" y="1111"/>
                  </a:lnTo>
                  <a:cubicBezTo>
                    <a:pt x="1765" y="901"/>
                    <a:pt x="1825" y="720"/>
                    <a:pt x="1915" y="540"/>
                  </a:cubicBezTo>
                  <a:cubicBezTo>
                    <a:pt x="1976" y="357"/>
                    <a:pt x="2159" y="205"/>
                    <a:pt x="2341" y="114"/>
                  </a:cubicBezTo>
                  <a:cubicBezTo>
                    <a:pt x="2409" y="85"/>
                    <a:pt x="2477" y="71"/>
                    <a:pt x="2545" y="71"/>
                  </a:cubicBezTo>
                  <a:cubicBezTo>
                    <a:pt x="2687" y="71"/>
                    <a:pt x="2825" y="132"/>
                    <a:pt x="2949" y="236"/>
                  </a:cubicBezTo>
                  <a:cubicBezTo>
                    <a:pt x="3010" y="296"/>
                    <a:pt x="3070" y="418"/>
                    <a:pt x="3070" y="509"/>
                  </a:cubicBezTo>
                  <a:cubicBezTo>
                    <a:pt x="3070" y="631"/>
                    <a:pt x="3010" y="752"/>
                    <a:pt x="2949" y="844"/>
                  </a:cubicBezTo>
                  <a:cubicBezTo>
                    <a:pt x="2888" y="935"/>
                    <a:pt x="2797" y="996"/>
                    <a:pt x="2675" y="1056"/>
                  </a:cubicBezTo>
                  <a:cubicBezTo>
                    <a:pt x="2584" y="1117"/>
                    <a:pt x="2463" y="1148"/>
                    <a:pt x="2341" y="1178"/>
                  </a:cubicBezTo>
                  <a:cubicBezTo>
                    <a:pt x="2098" y="1208"/>
                    <a:pt x="1855" y="1239"/>
                    <a:pt x="1611" y="1239"/>
                  </a:cubicBezTo>
                  <a:cubicBezTo>
                    <a:pt x="1540" y="1248"/>
                    <a:pt x="1466" y="1251"/>
                    <a:pt x="1391" y="1251"/>
                  </a:cubicBezTo>
                  <a:cubicBezTo>
                    <a:pt x="1296" y="1251"/>
                    <a:pt x="1198" y="1245"/>
                    <a:pt x="1102" y="1236"/>
                  </a:cubicBezTo>
                  <a:lnTo>
                    <a:pt x="1102" y="1236"/>
                  </a:lnTo>
                  <a:cubicBezTo>
                    <a:pt x="1099" y="1207"/>
                    <a:pt x="1097" y="1177"/>
                    <a:pt x="1095" y="1148"/>
                  </a:cubicBezTo>
                  <a:cubicBezTo>
                    <a:pt x="1095" y="935"/>
                    <a:pt x="1064" y="752"/>
                    <a:pt x="1034" y="540"/>
                  </a:cubicBezTo>
                  <a:cubicBezTo>
                    <a:pt x="1004" y="448"/>
                    <a:pt x="973" y="327"/>
                    <a:pt x="912" y="236"/>
                  </a:cubicBezTo>
                  <a:cubicBezTo>
                    <a:pt x="852" y="145"/>
                    <a:pt x="760" y="84"/>
                    <a:pt x="669" y="23"/>
                  </a:cubicBezTo>
                  <a:cubicBezTo>
                    <a:pt x="608" y="8"/>
                    <a:pt x="548" y="0"/>
                    <a:pt x="491" y="0"/>
                  </a:cubicBezTo>
                  <a:close/>
                  <a:moveTo>
                    <a:pt x="1971" y="3700"/>
                  </a:moveTo>
                  <a:cubicBezTo>
                    <a:pt x="1973" y="3721"/>
                    <a:pt x="1975" y="3741"/>
                    <a:pt x="1976" y="3762"/>
                  </a:cubicBezTo>
                  <a:cubicBezTo>
                    <a:pt x="1983" y="3800"/>
                    <a:pt x="1989" y="3835"/>
                    <a:pt x="1995" y="3868"/>
                  </a:cubicBezTo>
                  <a:lnTo>
                    <a:pt x="1995" y="3868"/>
                  </a:lnTo>
                  <a:cubicBezTo>
                    <a:pt x="1990" y="3825"/>
                    <a:pt x="1984" y="3779"/>
                    <a:pt x="1976" y="3731"/>
                  </a:cubicBezTo>
                  <a:cubicBezTo>
                    <a:pt x="1974" y="3721"/>
                    <a:pt x="1973" y="3711"/>
                    <a:pt x="1971" y="3700"/>
                  </a:cubicBezTo>
                  <a:close/>
                  <a:moveTo>
                    <a:pt x="1995" y="3868"/>
                  </a:moveTo>
                  <a:cubicBezTo>
                    <a:pt x="2009" y="3989"/>
                    <a:pt x="2015" y="4090"/>
                    <a:pt x="2037" y="4157"/>
                  </a:cubicBezTo>
                  <a:cubicBezTo>
                    <a:pt x="2037" y="4085"/>
                    <a:pt x="2018" y="3993"/>
                    <a:pt x="1995" y="3868"/>
                  </a:cubicBezTo>
                  <a:close/>
                  <a:moveTo>
                    <a:pt x="1216" y="3792"/>
                  </a:moveTo>
                  <a:cubicBezTo>
                    <a:pt x="1216" y="3974"/>
                    <a:pt x="1216" y="4096"/>
                    <a:pt x="1247" y="4218"/>
                  </a:cubicBezTo>
                  <a:cubicBezTo>
                    <a:pt x="1247" y="4096"/>
                    <a:pt x="1247" y="3974"/>
                    <a:pt x="1216" y="3792"/>
                  </a:cubicBezTo>
                  <a:close/>
                  <a:moveTo>
                    <a:pt x="1247" y="4218"/>
                  </a:moveTo>
                  <a:lnTo>
                    <a:pt x="1247" y="4309"/>
                  </a:lnTo>
                  <a:cubicBezTo>
                    <a:pt x="1247" y="4278"/>
                    <a:pt x="1277" y="4309"/>
                    <a:pt x="1247" y="4218"/>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1" name="Google Shape;2821;p69"/>
            <p:cNvSpPr/>
            <p:nvPr/>
          </p:nvSpPr>
          <p:spPr>
            <a:xfrm>
              <a:off x="7156126" y="1418393"/>
              <a:ext cx="77470" cy="76507"/>
            </a:xfrm>
            <a:custGeom>
              <a:rect b="b" l="l" r="r" t="t"/>
              <a:pathLst>
                <a:path extrusionOk="0" h="2463" w="2494">
                  <a:moveTo>
                    <a:pt x="1" y="91"/>
                  </a:moveTo>
                  <a:cubicBezTo>
                    <a:pt x="1" y="92"/>
                    <a:pt x="1" y="165"/>
                    <a:pt x="30" y="328"/>
                  </a:cubicBezTo>
                  <a:lnTo>
                    <a:pt x="30" y="328"/>
                  </a:lnTo>
                  <a:cubicBezTo>
                    <a:pt x="27" y="244"/>
                    <a:pt x="20" y="168"/>
                    <a:pt x="1" y="91"/>
                  </a:cubicBezTo>
                  <a:close/>
                  <a:moveTo>
                    <a:pt x="30" y="328"/>
                  </a:moveTo>
                  <a:cubicBezTo>
                    <a:pt x="31" y="377"/>
                    <a:pt x="31" y="430"/>
                    <a:pt x="31" y="487"/>
                  </a:cubicBezTo>
                  <a:cubicBezTo>
                    <a:pt x="31" y="665"/>
                    <a:pt x="44" y="870"/>
                    <a:pt x="62" y="1100"/>
                  </a:cubicBezTo>
                  <a:lnTo>
                    <a:pt x="62" y="1100"/>
                  </a:lnTo>
                  <a:lnTo>
                    <a:pt x="62" y="487"/>
                  </a:lnTo>
                  <a:cubicBezTo>
                    <a:pt x="48" y="426"/>
                    <a:pt x="38" y="373"/>
                    <a:pt x="30" y="328"/>
                  </a:cubicBezTo>
                  <a:close/>
                  <a:moveTo>
                    <a:pt x="2402" y="0"/>
                  </a:moveTo>
                  <a:lnTo>
                    <a:pt x="670" y="91"/>
                  </a:lnTo>
                  <a:lnTo>
                    <a:pt x="2372" y="91"/>
                  </a:lnTo>
                  <a:cubicBezTo>
                    <a:pt x="2374" y="550"/>
                    <a:pt x="2401" y="1035"/>
                    <a:pt x="2402" y="1520"/>
                  </a:cubicBezTo>
                  <a:lnTo>
                    <a:pt x="2402" y="1520"/>
                  </a:lnTo>
                  <a:lnTo>
                    <a:pt x="2189" y="1794"/>
                  </a:lnTo>
                  <a:cubicBezTo>
                    <a:pt x="2017" y="1966"/>
                    <a:pt x="1871" y="2166"/>
                    <a:pt x="1753" y="2341"/>
                  </a:cubicBezTo>
                  <a:lnTo>
                    <a:pt x="1753" y="2341"/>
                  </a:lnTo>
                  <a:lnTo>
                    <a:pt x="881" y="2400"/>
                  </a:lnTo>
                  <a:lnTo>
                    <a:pt x="881" y="2400"/>
                  </a:lnTo>
                  <a:lnTo>
                    <a:pt x="92" y="1459"/>
                  </a:lnTo>
                  <a:lnTo>
                    <a:pt x="92" y="1490"/>
                  </a:lnTo>
                  <a:cubicBezTo>
                    <a:pt x="81" y="1352"/>
                    <a:pt x="71" y="1223"/>
                    <a:pt x="62" y="1100"/>
                  </a:cubicBezTo>
                  <a:lnTo>
                    <a:pt x="62" y="1100"/>
                  </a:lnTo>
                  <a:lnTo>
                    <a:pt x="62" y="1520"/>
                  </a:lnTo>
                  <a:lnTo>
                    <a:pt x="852" y="2462"/>
                  </a:lnTo>
                  <a:lnTo>
                    <a:pt x="882" y="2462"/>
                  </a:lnTo>
                  <a:lnTo>
                    <a:pt x="1794" y="2402"/>
                  </a:lnTo>
                  <a:lnTo>
                    <a:pt x="1825" y="2402"/>
                  </a:lnTo>
                  <a:lnTo>
                    <a:pt x="2280" y="1854"/>
                  </a:lnTo>
                  <a:lnTo>
                    <a:pt x="2493" y="1581"/>
                  </a:lnTo>
                  <a:lnTo>
                    <a:pt x="2493" y="1550"/>
                  </a:lnTo>
                  <a:cubicBezTo>
                    <a:pt x="2493" y="1003"/>
                    <a:pt x="2463" y="487"/>
                    <a:pt x="2463" y="31"/>
                  </a:cubicBezTo>
                  <a:lnTo>
                    <a:pt x="246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2" name="Google Shape;2822;p69"/>
            <p:cNvSpPr/>
            <p:nvPr/>
          </p:nvSpPr>
          <p:spPr>
            <a:xfrm>
              <a:off x="7158953" y="1453308"/>
              <a:ext cx="70854" cy="11369"/>
            </a:xfrm>
            <a:custGeom>
              <a:rect b="b" l="l" r="r" t="t"/>
              <a:pathLst>
                <a:path extrusionOk="0" h="366" w="2281">
                  <a:moveTo>
                    <a:pt x="1126" y="1"/>
                  </a:moveTo>
                  <a:cubicBezTo>
                    <a:pt x="852" y="1"/>
                    <a:pt x="579" y="92"/>
                    <a:pt x="305" y="183"/>
                  </a:cubicBezTo>
                  <a:cubicBezTo>
                    <a:pt x="214" y="244"/>
                    <a:pt x="153" y="274"/>
                    <a:pt x="62" y="305"/>
                  </a:cubicBezTo>
                  <a:cubicBezTo>
                    <a:pt x="31" y="335"/>
                    <a:pt x="1" y="366"/>
                    <a:pt x="1" y="366"/>
                  </a:cubicBezTo>
                  <a:lnTo>
                    <a:pt x="92" y="335"/>
                  </a:lnTo>
                  <a:cubicBezTo>
                    <a:pt x="153" y="274"/>
                    <a:pt x="244" y="244"/>
                    <a:pt x="305" y="214"/>
                  </a:cubicBezTo>
                  <a:cubicBezTo>
                    <a:pt x="579" y="123"/>
                    <a:pt x="852" y="62"/>
                    <a:pt x="1126" y="31"/>
                  </a:cubicBezTo>
                  <a:cubicBezTo>
                    <a:pt x="1430" y="31"/>
                    <a:pt x="1703" y="92"/>
                    <a:pt x="1977" y="183"/>
                  </a:cubicBezTo>
                  <a:cubicBezTo>
                    <a:pt x="2038" y="183"/>
                    <a:pt x="2129" y="214"/>
                    <a:pt x="2189" y="274"/>
                  </a:cubicBezTo>
                  <a:lnTo>
                    <a:pt x="2281" y="305"/>
                  </a:lnTo>
                  <a:cubicBezTo>
                    <a:pt x="2250" y="274"/>
                    <a:pt x="2250" y="274"/>
                    <a:pt x="2220" y="244"/>
                  </a:cubicBezTo>
                  <a:cubicBezTo>
                    <a:pt x="2159" y="214"/>
                    <a:pt x="2068" y="183"/>
                    <a:pt x="1977" y="153"/>
                  </a:cubicBezTo>
                  <a:cubicBezTo>
                    <a:pt x="1703" y="31"/>
                    <a:pt x="1430" y="1"/>
                    <a:pt x="112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3" name="Google Shape;2823;p69"/>
            <p:cNvSpPr/>
            <p:nvPr/>
          </p:nvSpPr>
          <p:spPr>
            <a:xfrm>
              <a:off x="7158953" y="1442001"/>
              <a:ext cx="70854" cy="11338"/>
            </a:xfrm>
            <a:custGeom>
              <a:rect b="b" l="l" r="r" t="t"/>
              <a:pathLst>
                <a:path extrusionOk="0" h="365" w="2281">
                  <a:moveTo>
                    <a:pt x="1126" y="0"/>
                  </a:moveTo>
                  <a:cubicBezTo>
                    <a:pt x="852" y="0"/>
                    <a:pt x="579" y="61"/>
                    <a:pt x="305" y="183"/>
                  </a:cubicBezTo>
                  <a:cubicBezTo>
                    <a:pt x="214" y="243"/>
                    <a:pt x="153" y="274"/>
                    <a:pt x="62" y="304"/>
                  </a:cubicBezTo>
                  <a:lnTo>
                    <a:pt x="1" y="365"/>
                  </a:lnTo>
                  <a:lnTo>
                    <a:pt x="92" y="335"/>
                  </a:lnTo>
                  <a:lnTo>
                    <a:pt x="305" y="213"/>
                  </a:lnTo>
                  <a:cubicBezTo>
                    <a:pt x="598" y="99"/>
                    <a:pt x="900" y="37"/>
                    <a:pt x="1201" y="37"/>
                  </a:cubicBezTo>
                  <a:cubicBezTo>
                    <a:pt x="1462" y="37"/>
                    <a:pt x="1723" y="84"/>
                    <a:pt x="1977" y="183"/>
                  </a:cubicBezTo>
                  <a:cubicBezTo>
                    <a:pt x="2068" y="213"/>
                    <a:pt x="2159" y="213"/>
                    <a:pt x="2189" y="274"/>
                  </a:cubicBezTo>
                  <a:cubicBezTo>
                    <a:pt x="2250" y="304"/>
                    <a:pt x="2281" y="304"/>
                    <a:pt x="2281" y="304"/>
                  </a:cubicBezTo>
                  <a:lnTo>
                    <a:pt x="2189" y="243"/>
                  </a:lnTo>
                  <a:cubicBezTo>
                    <a:pt x="2129" y="213"/>
                    <a:pt x="2038" y="183"/>
                    <a:pt x="1977" y="152"/>
                  </a:cubicBezTo>
                  <a:cubicBezTo>
                    <a:pt x="1703" y="31"/>
                    <a:pt x="1430" y="0"/>
                    <a:pt x="112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4" name="Google Shape;2824;p69"/>
            <p:cNvSpPr/>
            <p:nvPr/>
          </p:nvSpPr>
          <p:spPr>
            <a:xfrm>
              <a:off x="7160848" y="1431346"/>
              <a:ext cx="66132" cy="9723"/>
            </a:xfrm>
            <a:custGeom>
              <a:rect b="b" l="l" r="r" t="t"/>
              <a:pathLst>
                <a:path extrusionOk="0" h="313" w="2129">
                  <a:moveTo>
                    <a:pt x="1193" y="1"/>
                  </a:moveTo>
                  <a:cubicBezTo>
                    <a:pt x="1141" y="1"/>
                    <a:pt x="1088" y="3"/>
                    <a:pt x="1034" y="9"/>
                  </a:cubicBezTo>
                  <a:cubicBezTo>
                    <a:pt x="761" y="9"/>
                    <a:pt x="487" y="70"/>
                    <a:pt x="214" y="191"/>
                  </a:cubicBezTo>
                  <a:cubicBezTo>
                    <a:pt x="153" y="222"/>
                    <a:pt x="62" y="252"/>
                    <a:pt x="1" y="313"/>
                  </a:cubicBezTo>
                  <a:cubicBezTo>
                    <a:pt x="349" y="130"/>
                    <a:pt x="730" y="35"/>
                    <a:pt x="1117" y="35"/>
                  </a:cubicBezTo>
                  <a:cubicBezTo>
                    <a:pt x="1373" y="35"/>
                    <a:pt x="1631" y="76"/>
                    <a:pt x="1885" y="161"/>
                  </a:cubicBezTo>
                  <a:cubicBezTo>
                    <a:pt x="1977" y="191"/>
                    <a:pt x="2037" y="222"/>
                    <a:pt x="2128" y="252"/>
                  </a:cubicBezTo>
                  <a:cubicBezTo>
                    <a:pt x="2068" y="222"/>
                    <a:pt x="1977" y="191"/>
                    <a:pt x="1885" y="130"/>
                  </a:cubicBezTo>
                  <a:cubicBezTo>
                    <a:pt x="1660" y="55"/>
                    <a:pt x="1435" y="1"/>
                    <a:pt x="119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5" name="Google Shape;2825;p69"/>
            <p:cNvSpPr/>
            <p:nvPr/>
          </p:nvSpPr>
          <p:spPr>
            <a:xfrm>
              <a:off x="6526349" y="1323960"/>
              <a:ext cx="383373" cy="380547"/>
            </a:xfrm>
            <a:custGeom>
              <a:rect b="b" l="l" r="r" t="t"/>
              <a:pathLst>
                <a:path extrusionOk="0" h="12251" w="12342">
                  <a:moveTo>
                    <a:pt x="1" y="1"/>
                  </a:moveTo>
                  <a:cubicBezTo>
                    <a:pt x="1" y="1"/>
                    <a:pt x="92" y="9363"/>
                    <a:pt x="548" y="12250"/>
                  </a:cubicBezTo>
                  <a:lnTo>
                    <a:pt x="12342" y="11673"/>
                  </a:lnTo>
                  <a:cubicBezTo>
                    <a:pt x="12342" y="11673"/>
                    <a:pt x="11278" y="2463"/>
                    <a:pt x="117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6" name="Google Shape;2826;p69"/>
            <p:cNvSpPr/>
            <p:nvPr/>
          </p:nvSpPr>
          <p:spPr>
            <a:xfrm>
              <a:off x="6588662" y="1445977"/>
              <a:ext cx="245518" cy="15656"/>
            </a:xfrm>
            <a:custGeom>
              <a:rect b="b" l="l" r="r" t="t"/>
              <a:pathLst>
                <a:path extrusionOk="0" h="504" w="7904">
                  <a:moveTo>
                    <a:pt x="7550" y="0"/>
                  </a:moveTo>
                  <a:cubicBezTo>
                    <a:pt x="6929" y="0"/>
                    <a:pt x="5555" y="57"/>
                    <a:pt x="3952" y="146"/>
                  </a:cubicBezTo>
                  <a:cubicBezTo>
                    <a:pt x="1764" y="298"/>
                    <a:pt x="1" y="450"/>
                    <a:pt x="1" y="480"/>
                  </a:cubicBezTo>
                  <a:cubicBezTo>
                    <a:pt x="1" y="496"/>
                    <a:pt x="130" y="504"/>
                    <a:pt x="360" y="504"/>
                  </a:cubicBezTo>
                  <a:cubicBezTo>
                    <a:pt x="990" y="504"/>
                    <a:pt x="2381" y="448"/>
                    <a:pt x="3983" y="359"/>
                  </a:cubicBezTo>
                  <a:cubicBezTo>
                    <a:pt x="6141" y="207"/>
                    <a:pt x="7904" y="55"/>
                    <a:pt x="7904" y="24"/>
                  </a:cubicBezTo>
                  <a:cubicBezTo>
                    <a:pt x="7904" y="8"/>
                    <a:pt x="7777" y="0"/>
                    <a:pt x="755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7" name="Google Shape;2827;p69"/>
            <p:cNvSpPr/>
            <p:nvPr/>
          </p:nvSpPr>
          <p:spPr>
            <a:xfrm>
              <a:off x="6588662" y="1507482"/>
              <a:ext cx="245518" cy="15749"/>
            </a:xfrm>
            <a:custGeom>
              <a:rect b="b" l="l" r="r" t="t"/>
              <a:pathLst>
                <a:path extrusionOk="0" h="507" w="7904">
                  <a:moveTo>
                    <a:pt x="7664" y="1"/>
                  </a:moveTo>
                  <a:cubicBezTo>
                    <a:pt x="7110" y="1"/>
                    <a:pt x="5661" y="77"/>
                    <a:pt x="3952" y="172"/>
                  </a:cubicBezTo>
                  <a:cubicBezTo>
                    <a:pt x="1764" y="293"/>
                    <a:pt x="1" y="445"/>
                    <a:pt x="1" y="506"/>
                  </a:cubicBezTo>
                  <a:cubicBezTo>
                    <a:pt x="1338" y="506"/>
                    <a:pt x="2645" y="476"/>
                    <a:pt x="3983" y="354"/>
                  </a:cubicBezTo>
                  <a:cubicBezTo>
                    <a:pt x="5290" y="324"/>
                    <a:pt x="6597" y="202"/>
                    <a:pt x="7904" y="20"/>
                  </a:cubicBezTo>
                  <a:cubicBezTo>
                    <a:pt x="7904" y="7"/>
                    <a:pt x="7819" y="1"/>
                    <a:pt x="766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8" name="Google Shape;2828;p69"/>
            <p:cNvSpPr/>
            <p:nvPr/>
          </p:nvSpPr>
          <p:spPr>
            <a:xfrm>
              <a:off x="6632119" y="1567962"/>
              <a:ext cx="140713" cy="10406"/>
            </a:xfrm>
            <a:custGeom>
              <a:rect b="b" l="l" r="r" t="t"/>
              <a:pathLst>
                <a:path extrusionOk="0" h="335" w="4530">
                  <a:moveTo>
                    <a:pt x="3695" y="0"/>
                  </a:moveTo>
                  <a:cubicBezTo>
                    <a:pt x="3213" y="0"/>
                    <a:pt x="2731" y="21"/>
                    <a:pt x="2249" y="79"/>
                  </a:cubicBezTo>
                  <a:cubicBezTo>
                    <a:pt x="1490" y="79"/>
                    <a:pt x="760" y="170"/>
                    <a:pt x="0" y="292"/>
                  </a:cubicBezTo>
                  <a:cubicBezTo>
                    <a:pt x="342" y="319"/>
                    <a:pt x="683" y="334"/>
                    <a:pt x="1025" y="334"/>
                  </a:cubicBezTo>
                  <a:cubicBezTo>
                    <a:pt x="1443" y="334"/>
                    <a:pt x="1862" y="312"/>
                    <a:pt x="2280" y="261"/>
                  </a:cubicBezTo>
                  <a:cubicBezTo>
                    <a:pt x="3009" y="261"/>
                    <a:pt x="3769" y="170"/>
                    <a:pt x="4529" y="18"/>
                  </a:cubicBezTo>
                  <a:cubicBezTo>
                    <a:pt x="4251" y="7"/>
                    <a:pt x="3973" y="0"/>
                    <a:pt x="369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9" name="Google Shape;2829;p69"/>
            <p:cNvSpPr/>
            <p:nvPr/>
          </p:nvSpPr>
          <p:spPr>
            <a:xfrm>
              <a:off x="7176907" y="1639315"/>
              <a:ext cx="399402" cy="418319"/>
            </a:xfrm>
            <a:custGeom>
              <a:rect b="b" l="l" r="r" t="t"/>
              <a:pathLst>
                <a:path extrusionOk="0" h="13467" w="12858">
                  <a:moveTo>
                    <a:pt x="943" y="1"/>
                  </a:moveTo>
                  <a:cubicBezTo>
                    <a:pt x="943" y="1"/>
                    <a:pt x="1" y="8694"/>
                    <a:pt x="1216" y="13466"/>
                  </a:cubicBezTo>
                  <a:lnTo>
                    <a:pt x="12858" y="12949"/>
                  </a:lnTo>
                  <a:cubicBezTo>
                    <a:pt x="12858" y="12949"/>
                    <a:pt x="10365" y="4378"/>
                    <a:pt x="11885" y="578"/>
                  </a:cubicBezTo>
                  <a:lnTo>
                    <a:pt x="94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0" name="Google Shape;2830;p69"/>
            <p:cNvSpPr/>
            <p:nvPr/>
          </p:nvSpPr>
          <p:spPr>
            <a:xfrm>
              <a:off x="7208064" y="1630834"/>
              <a:ext cx="383373" cy="380516"/>
            </a:xfrm>
            <a:custGeom>
              <a:rect b="b" l="l" r="r" t="t"/>
              <a:pathLst>
                <a:path extrusionOk="0" h="12250" w="12342">
                  <a:moveTo>
                    <a:pt x="1" y="0"/>
                  </a:moveTo>
                  <a:cubicBezTo>
                    <a:pt x="1" y="0"/>
                    <a:pt x="61" y="9362"/>
                    <a:pt x="548" y="12250"/>
                  </a:cubicBezTo>
                  <a:lnTo>
                    <a:pt x="12341" y="11672"/>
                  </a:lnTo>
                  <a:cubicBezTo>
                    <a:pt x="12341" y="11672"/>
                    <a:pt x="11308" y="2462"/>
                    <a:pt x="117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1" name="Google Shape;2831;p69"/>
            <p:cNvSpPr/>
            <p:nvPr/>
          </p:nvSpPr>
          <p:spPr>
            <a:xfrm>
              <a:off x="7270377" y="1752385"/>
              <a:ext cx="245518" cy="15624"/>
            </a:xfrm>
            <a:custGeom>
              <a:rect b="b" l="l" r="r" t="t"/>
              <a:pathLst>
                <a:path extrusionOk="0" h="503" w="7904">
                  <a:moveTo>
                    <a:pt x="7755" y="1"/>
                  </a:moveTo>
                  <a:cubicBezTo>
                    <a:pt x="7286" y="1"/>
                    <a:pt x="5765" y="60"/>
                    <a:pt x="3952" y="160"/>
                  </a:cubicBezTo>
                  <a:cubicBezTo>
                    <a:pt x="1764" y="282"/>
                    <a:pt x="1" y="434"/>
                    <a:pt x="1" y="495"/>
                  </a:cubicBezTo>
                  <a:cubicBezTo>
                    <a:pt x="230" y="500"/>
                    <a:pt x="459" y="502"/>
                    <a:pt x="687" y="502"/>
                  </a:cubicBezTo>
                  <a:cubicBezTo>
                    <a:pt x="1787" y="502"/>
                    <a:pt x="2869" y="443"/>
                    <a:pt x="3952" y="343"/>
                  </a:cubicBezTo>
                  <a:cubicBezTo>
                    <a:pt x="5290" y="312"/>
                    <a:pt x="6597" y="191"/>
                    <a:pt x="7904" y="8"/>
                  </a:cubicBezTo>
                  <a:cubicBezTo>
                    <a:pt x="7904" y="3"/>
                    <a:pt x="7852" y="1"/>
                    <a:pt x="775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2" name="Google Shape;2832;p69"/>
            <p:cNvSpPr/>
            <p:nvPr/>
          </p:nvSpPr>
          <p:spPr>
            <a:xfrm>
              <a:off x="7270377" y="1814698"/>
              <a:ext cx="245518" cy="15624"/>
            </a:xfrm>
            <a:custGeom>
              <a:rect b="b" l="l" r="r" t="t"/>
              <a:pathLst>
                <a:path extrusionOk="0" h="503" w="7904">
                  <a:moveTo>
                    <a:pt x="7207" y="1"/>
                  </a:moveTo>
                  <a:cubicBezTo>
                    <a:pt x="6124" y="1"/>
                    <a:pt x="5028" y="55"/>
                    <a:pt x="3952" y="130"/>
                  </a:cubicBezTo>
                  <a:cubicBezTo>
                    <a:pt x="2645" y="191"/>
                    <a:pt x="1308" y="312"/>
                    <a:pt x="1" y="495"/>
                  </a:cubicBezTo>
                  <a:cubicBezTo>
                    <a:pt x="6" y="500"/>
                    <a:pt x="62" y="503"/>
                    <a:pt x="163" y="503"/>
                  </a:cubicBezTo>
                  <a:cubicBezTo>
                    <a:pt x="649" y="503"/>
                    <a:pt x="2170" y="444"/>
                    <a:pt x="3983" y="343"/>
                  </a:cubicBezTo>
                  <a:cubicBezTo>
                    <a:pt x="6141" y="221"/>
                    <a:pt x="7904" y="69"/>
                    <a:pt x="7904" y="8"/>
                  </a:cubicBezTo>
                  <a:cubicBezTo>
                    <a:pt x="7672" y="3"/>
                    <a:pt x="7440" y="1"/>
                    <a:pt x="720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3" name="Google Shape;2833;p69"/>
            <p:cNvSpPr/>
            <p:nvPr/>
          </p:nvSpPr>
          <p:spPr>
            <a:xfrm>
              <a:off x="7313803" y="1874339"/>
              <a:ext cx="140713" cy="10592"/>
            </a:xfrm>
            <a:custGeom>
              <a:rect b="b" l="l" r="r" t="t"/>
              <a:pathLst>
                <a:path extrusionOk="0" h="341" w="4530">
                  <a:moveTo>
                    <a:pt x="3659" y="1"/>
                  </a:moveTo>
                  <a:cubicBezTo>
                    <a:pt x="3189" y="1"/>
                    <a:pt x="2720" y="27"/>
                    <a:pt x="2250" y="64"/>
                  </a:cubicBezTo>
                  <a:cubicBezTo>
                    <a:pt x="1490" y="95"/>
                    <a:pt x="761" y="155"/>
                    <a:pt x="1" y="307"/>
                  </a:cubicBezTo>
                  <a:cubicBezTo>
                    <a:pt x="291" y="331"/>
                    <a:pt x="581" y="340"/>
                    <a:pt x="872" y="340"/>
                  </a:cubicBezTo>
                  <a:cubicBezTo>
                    <a:pt x="1341" y="340"/>
                    <a:pt x="1811" y="314"/>
                    <a:pt x="2281" y="277"/>
                  </a:cubicBezTo>
                  <a:cubicBezTo>
                    <a:pt x="3010" y="247"/>
                    <a:pt x="3770" y="186"/>
                    <a:pt x="4530" y="34"/>
                  </a:cubicBezTo>
                  <a:cubicBezTo>
                    <a:pt x="4240" y="11"/>
                    <a:pt x="3949" y="1"/>
                    <a:pt x="365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4" name="Google Shape;2834;p69"/>
            <p:cNvSpPr/>
            <p:nvPr/>
          </p:nvSpPr>
          <p:spPr>
            <a:xfrm>
              <a:off x="7102324" y="2771416"/>
              <a:ext cx="398470" cy="418288"/>
            </a:xfrm>
            <a:custGeom>
              <a:rect b="b" l="l" r="r" t="t"/>
              <a:pathLst>
                <a:path extrusionOk="0" h="13466" w="12828">
                  <a:moveTo>
                    <a:pt x="943" y="0"/>
                  </a:moveTo>
                  <a:cubicBezTo>
                    <a:pt x="943" y="0"/>
                    <a:pt x="0" y="8693"/>
                    <a:pt x="1216" y="13465"/>
                  </a:cubicBezTo>
                  <a:lnTo>
                    <a:pt x="12827" y="12949"/>
                  </a:lnTo>
                  <a:cubicBezTo>
                    <a:pt x="12827" y="12949"/>
                    <a:pt x="10335" y="4377"/>
                    <a:pt x="11885" y="578"/>
                  </a:cubicBezTo>
                  <a:lnTo>
                    <a:pt x="94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5" name="Google Shape;2835;p69"/>
            <p:cNvSpPr/>
            <p:nvPr/>
          </p:nvSpPr>
          <p:spPr>
            <a:xfrm>
              <a:off x="7133481" y="2762905"/>
              <a:ext cx="382410" cy="380547"/>
            </a:xfrm>
            <a:custGeom>
              <a:rect b="b" l="l" r="r" t="t"/>
              <a:pathLst>
                <a:path extrusionOk="0" h="12251" w="12311">
                  <a:moveTo>
                    <a:pt x="0" y="1"/>
                  </a:moveTo>
                  <a:cubicBezTo>
                    <a:pt x="0" y="1"/>
                    <a:pt x="61" y="9393"/>
                    <a:pt x="547" y="12250"/>
                  </a:cubicBezTo>
                  <a:lnTo>
                    <a:pt x="12311" y="11673"/>
                  </a:lnTo>
                  <a:cubicBezTo>
                    <a:pt x="12311" y="11673"/>
                    <a:pt x="11277" y="2463"/>
                    <a:pt x="116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6" name="Google Shape;2836;p69"/>
            <p:cNvSpPr/>
            <p:nvPr/>
          </p:nvSpPr>
          <p:spPr>
            <a:xfrm>
              <a:off x="7195794" y="2884704"/>
              <a:ext cx="245518" cy="15873"/>
            </a:xfrm>
            <a:custGeom>
              <a:rect b="b" l="l" r="r" t="t"/>
              <a:pathLst>
                <a:path extrusionOk="0" h="511" w="7904">
                  <a:moveTo>
                    <a:pt x="7903" y="1"/>
                  </a:moveTo>
                  <a:cubicBezTo>
                    <a:pt x="6566" y="1"/>
                    <a:pt x="5259" y="31"/>
                    <a:pt x="3952" y="153"/>
                  </a:cubicBezTo>
                  <a:cubicBezTo>
                    <a:pt x="2614" y="183"/>
                    <a:pt x="1307" y="305"/>
                    <a:pt x="0" y="487"/>
                  </a:cubicBezTo>
                  <a:cubicBezTo>
                    <a:pt x="0" y="503"/>
                    <a:pt x="118" y="510"/>
                    <a:pt x="330" y="510"/>
                  </a:cubicBezTo>
                  <a:cubicBezTo>
                    <a:pt x="940" y="510"/>
                    <a:pt x="2329" y="448"/>
                    <a:pt x="3952" y="335"/>
                  </a:cubicBezTo>
                  <a:cubicBezTo>
                    <a:pt x="6140" y="213"/>
                    <a:pt x="7903" y="61"/>
                    <a:pt x="79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7" name="Google Shape;2837;p69"/>
            <p:cNvSpPr/>
            <p:nvPr/>
          </p:nvSpPr>
          <p:spPr>
            <a:xfrm>
              <a:off x="7195794" y="2946271"/>
              <a:ext cx="245518" cy="15687"/>
            </a:xfrm>
            <a:custGeom>
              <a:rect b="b" l="l" r="r" t="t"/>
              <a:pathLst>
                <a:path extrusionOk="0" h="505" w="7904">
                  <a:moveTo>
                    <a:pt x="7549" y="1"/>
                  </a:moveTo>
                  <a:cubicBezTo>
                    <a:pt x="6928" y="1"/>
                    <a:pt x="5554" y="57"/>
                    <a:pt x="3952" y="146"/>
                  </a:cubicBezTo>
                  <a:cubicBezTo>
                    <a:pt x="1763" y="298"/>
                    <a:pt x="0" y="450"/>
                    <a:pt x="0" y="481"/>
                  </a:cubicBezTo>
                  <a:cubicBezTo>
                    <a:pt x="0" y="497"/>
                    <a:pt x="127" y="505"/>
                    <a:pt x="354" y="505"/>
                  </a:cubicBezTo>
                  <a:cubicBezTo>
                    <a:pt x="976" y="505"/>
                    <a:pt x="2350" y="448"/>
                    <a:pt x="3952" y="359"/>
                  </a:cubicBezTo>
                  <a:cubicBezTo>
                    <a:pt x="6140" y="238"/>
                    <a:pt x="7903" y="86"/>
                    <a:pt x="7903" y="25"/>
                  </a:cubicBezTo>
                  <a:cubicBezTo>
                    <a:pt x="7903" y="8"/>
                    <a:pt x="7777" y="1"/>
                    <a:pt x="754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8" name="Google Shape;2838;p69"/>
            <p:cNvSpPr/>
            <p:nvPr/>
          </p:nvSpPr>
          <p:spPr>
            <a:xfrm>
              <a:off x="7239220" y="3006410"/>
              <a:ext cx="139781" cy="10592"/>
            </a:xfrm>
            <a:custGeom>
              <a:rect b="b" l="l" r="r" t="t"/>
              <a:pathLst>
                <a:path extrusionOk="0" h="341" w="4500">
                  <a:moveTo>
                    <a:pt x="3638" y="1"/>
                  </a:moveTo>
                  <a:cubicBezTo>
                    <a:pt x="3178" y="1"/>
                    <a:pt x="2720" y="27"/>
                    <a:pt x="2250" y="64"/>
                  </a:cubicBezTo>
                  <a:cubicBezTo>
                    <a:pt x="1490" y="95"/>
                    <a:pt x="730" y="156"/>
                    <a:pt x="1" y="308"/>
                  </a:cubicBezTo>
                  <a:cubicBezTo>
                    <a:pt x="291" y="331"/>
                    <a:pt x="581" y="341"/>
                    <a:pt x="870" y="341"/>
                  </a:cubicBezTo>
                  <a:cubicBezTo>
                    <a:pt x="1337" y="341"/>
                    <a:pt x="1799" y="315"/>
                    <a:pt x="2250" y="277"/>
                  </a:cubicBezTo>
                  <a:cubicBezTo>
                    <a:pt x="3010" y="247"/>
                    <a:pt x="3770" y="186"/>
                    <a:pt x="4499" y="34"/>
                  </a:cubicBezTo>
                  <a:cubicBezTo>
                    <a:pt x="4209" y="11"/>
                    <a:pt x="3923" y="1"/>
                    <a:pt x="363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9" name="Google Shape;2839;p69"/>
            <p:cNvSpPr/>
            <p:nvPr/>
          </p:nvSpPr>
          <p:spPr>
            <a:xfrm>
              <a:off x="6594346" y="2552358"/>
              <a:ext cx="399402" cy="418288"/>
            </a:xfrm>
            <a:custGeom>
              <a:rect b="b" l="l" r="r" t="t"/>
              <a:pathLst>
                <a:path extrusionOk="0" h="13466" w="12858">
                  <a:moveTo>
                    <a:pt x="973" y="0"/>
                  </a:moveTo>
                  <a:cubicBezTo>
                    <a:pt x="973" y="0"/>
                    <a:pt x="0" y="8694"/>
                    <a:pt x="1247" y="13466"/>
                  </a:cubicBezTo>
                  <a:lnTo>
                    <a:pt x="12858" y="12949"/>
                  </a:lnTo>
                  <a:cubicBezTo>
                    <a:pt x="12858" y="12949"/>
                    <a:pt x="10365" y="4377"/>
                    <a:pt x="11885" y="578"/>
                  </a:cubicBezTo>
                  <a:lnTo>
                    <a:pt x="97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0" name="Google Shape;2840;p69"/>
            <p:cNvSpPr/>
            <p:nvPr/>
          </p:nvSpPr>
          <p:spPr>
            <a:xfrm>
              <a:off x="6625503" y="2543846"/>
              <a:ext cx="383373" cy="380547"/>
            </a:xfrm>
            <a:custGeom>
              <a:rect b="b" l="l" r="r" t="t"/>
              <a:pathLst>
                <a:path extrusionOk="0" h="12251" w="12342">
                  <a:moveTo>
                    <a:pt x="0" y="1"/>
                  </a:moveTo>
                  <a:cubicBezTo>
                    <a:pt x="0" y="1"/>
                    <a:pt x="92" y="9393"/>
                    <a:pt x="578" y="12250"/>
                  </a:cubicBezTo>
                  <a:lnTo>
                    <a:pt x="12341" y="11703"/>
                  </a:lnTo>
                  <a:cubicBezTo>
                    <a:pt x="12341" y="11703"/>
                    <a:pt x="11308" y="2463"/>
                    <a:pt x="117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1" name="Google Shape;2841;p69"/>
            <p:cNvSpPr/>
            <p:nvPr/>
          </p:nvSpPr>
          <p:spPr>
            <a:xfrm>
              <a:off x="6688748" y="2666360"/>
              <a:ext cx="245518" cy="15624"/>
            </a:xfrm>
            <a:custGeom>
              <a:rect b="b" l="l" r="r" t="t"/>
              <a:pathLst>
                <a:path extrusionOk="0" h="503" w="7904">
                  <a:moveTo>
                    <a:pt x="7218" y="1"/>
                  </a:moveTo>
                  <a:cubicBezTo>
                    <a:pt x="6117" y="1"/>
                    <a:pt x="5030" y="60"/>
                    <a:pt x="3922" y="160"/>
                  </a:cubicBezTo>
                  <a:cubicBezTo>
                    <a:pt x="2615" y="191"/>
                    <a:pt x="1308" y="312"/>
                    <a:pt x="1" y="495"/>
                  </a:cubicBezTo>
                  <a:cubicBezTo>
                    <a:pt x="1" y="500"/>
                    <a:pt x="53" y="502"/>
                    <a:pt x="150" y="502"/>
                  </a:cubicBezTo>
                  <a:cubicBezTo>
                    <a:pt x="618" y="502"/>
                    <a:pt x="2139" y="443"/>
                    <a:pt x="3952" y="343"/>
                  </a:cubicBezTo>
                  <a:cubicBezTo>
                    <a:pt x="6141" y="221"/>
                    <a:pt x="7904" y="69"/>
                    <a:pt x="7904" y="8"/>
                  </a:cubicBezTo>
                  <a:cubicBezTo>
                    <a:pt x="7674" y="3"/>
                    <a:pt x="7446" y="1"/>
                    <a:pt x="721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2" name="Google Shape;2842;p69"/>
            <p:cNvSpPr/>
            <p:nvPr/>
          </p:nvSpPr>
          <p:spPr>
            <a:xfrm>
              <a:off x="6688748" y="2727648"/>
              <a:ext cx="245518" cy="15469"/>
            </a:xfrm>
            <a:custGeom>
              <a:rect b="b" l="l" r="r" t="t"/>
              <a:pathLst>
                <a:path extrusionOk="0" h="498" w="7904">
                  <a:moveTo>
                    <a:pt x="7648" y="0"/>
                  </a:moveTo>
                  <a:cubicBezTo>
                    <a:pt x="7079" y="0"/>
                    <a:pt x="5625" y="45"/>
                    <a:pt x="3952" y="163"/>
                  </a:cubicBezTo>
                  <a:cubicBezTo>
                    <a:pt x="1764" y="285"/>
                    <a:pt x="1" y="437"/>
                    <a:pt x="1" y="497"/>
                  </a:cubicBezTo>
                  <a:cubicBezTo>
                    <a:pt x="1308" y="497"/>
                    <a:pt x="2645" y="467"/>
                    <a:pt x="3952" y="345"/>
                  </a:cubicBezTo>
                  <a:cubicBezTo>
                    <a:pt x="6141" y="224"/>
                    <a:pt x="7904" y="72"/>
                    <a:pt x="7904" y="11"/>
                  </a:cubicBezTo>
                  <a:cubicBezTo>
                    <a:pt x="7904" y="4"/>
                    <a:pt x="7813" y="0"/>
                    <a:pt x="764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3" name="Google Shape;2843;p69"/>
            <p:cNvSpPr/>
            <p:nvPr/>
          </p:nvSpPr>
          <p:spPr>
            <a:xfrm>
              <a:off x="6732205" y="2788035"/>
              <a:ext cx="139750" cy="10406"/>
            </a:xfrm>
            <a:custGeom>
              <a:rect b="b" l="l" r="r" t="t"/>
              <a:pathLst>
                <a:path extrusionOk="0" h="335" w="4499">
                  <a:moveTo>
                    <a:pt x="3477" y="0"/>
                  </a:moveTo>
                  <a:cubicBezTo>
                    <a:pt x="3062" y="0"/>
                    <a:pt x="2651" y="23"/>
                    <a:pt x="2249" y="73"/>
                  </a:cubicBezTo>
                  <a:cubicBezTo>
                    <a:pt x="1490" y="73"/>
                    <a:pt x="730" y="164"/>
                    <a:pt x="0" y="316"/>
                  </a:cubicBezTo>
                  <a:cubicBezTo>
                    <a:pt x="267" y="327"/>
                    <a:pt x="538" y="334"/>
                    <a:pt x="812" y="334"/>
                  </a:cubicBezTo>
                  <a:cubicBezTo>
                    <a:pt x="1286" y="334"/>
                    <a:pt x="1768" y="313"/>
                    <a:pt x="2249" y="255"/>
                  </a:cubicBezTo>
                  <a:cubicBezTo>
                    <a:pt x="3009" y="255"/>
                    <a:pt x="3769" y="164"/>
                    <a:pt x="4499" y="43"/>
                  </a:cubicBezTo>
                  <a:cubicBezTo>
                    <a:pt x="4157" y="15"/>
                    <a:pt x="3816" y="0"/>
                    <a:pt x="347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4" name="Google Shape;2844;p69"/>
            <p:cNvSpPr/>
            <p:nvPr/>
          </p:nvSpPr>
          <p:spPr>
            <a:xfrm>
              <a:off x="8477061" y="2592957"/>
              <a:ext cx="398470" cy="418288"/>
            </a:xfrm>
            <a:custGeom>
              <a:rect b="b" l="l" r="r" t="t"/>
              <a:pathLst>
                <a:path extrusionOk="0" h="13466" w="12828">
                  <a:moveTo>
                    <a:pt x="943" y="0"/>
                  </a:moveTo>
                  <a:cubicBezTo>
                    <a:pt x="943" y="0"/>
                    <a:pt x="0" y="8694"/>
                    <a:pt x="1216" y="13466"/>
                  </a:cubicBezTo>
                  <a:lnTo>
                    <a:pt x="12827" y="12949"/>
                  </a:lnTo>
                  <a:cubicBezTo>
                    <a:pt x="12827" y="12949"/>
                    <a:pt x="10335" y="4377"/>
                    <a:pt x="11855" y="578"/>
                  </a:cubicBezTo>
                  <a:lnTo>
                    <a:pt x="94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5" name="Google Shape;2845;p69"/>
            <p:cNvSpPr/>
            <p:nvPr/>
          </p:nvSpPr>
          <p:spPr>
            <a:xfrm>
              <a:off x="8507286" y="2584446"/>
              <a:ext cx="383342" cy="380547"/>
            </a:xfrm>
            <a:custGeom>
              <a:rect b="b" l="l" r="r" t="t"/>
              <a:pathLst>
                <a:path extrusionOk="0" h="12251" w="12341">
                  <a:moveTo>
                    <a:pt x="0" y="1"/>
                  </a:moveTo>
                  <a:cubicBezTo>
                    <a:pt x="0" y="1"/>
                    <a:pt x="91" y="9393"/>
                    <a:pt x="578" y="12250"/>
                  </a:cubicBezTo>
                  <a:lnTo>
                    <a:pt x="12341" y="11703"/>
                  </a:lnTo>
                  <a:cubicBezTo>
                    <a:pt x="12341" y="11703"/>
                    <a:pt x="11307" y="2463"/>
                    <a:pt x="117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6" name="Google Shape;2846;p69"/>
            <p:cNvSpPr/>
            <p:nvPr/>
          </p:nvSpPr>
          <p:spPr>
            <a:xfrm>
              <a:off x="8570530" y="2706463"/>
              <a:ext cx="245518" cy="15687"/>
            </a:xfrm>
            <a:custGeom>
              <a:rect b="b" l="l" r="r" t="t"/>
              <a:pathLst>
                <a:path extrusionOk="0" h="505" w="7904">
                  <a:moveTo>
                    <a:pt x="7545" y="0"/>
                  </a:moveTo>
                  <a:cubicBezTo>
                    <a:pt x="6916" y="0"/>
                    <a:pt x="5532" y="57"/>
                    <a:pt x="3952" y="146"/>
                  </a:cubicBezTo>
                  <a:cubicBezTo>
                    <a:pt x="2615" y="207"/>
                    <a:pt x="1308" y="298"/>
                    <a:pt x="1" y="480"/>
                  </a:cubicBezTo>
                  <a:cubicBezTo>
                    <a:pt x="1" y="496"/>
                    <a:pt x="127" y="504"/>
                    <a:pt x="355" y="504"/>
                  </a:cubicBezTo>
                  <a:cubicBezTo>
                    <a:pt x="976" y="504"/>
                    <a:pt x="2350" y="448"/>
                    <a:pt x="3952" y="359"/>
                  </a:cubicBezTo>
                  <a:cubicBezTo>
                    <a:pt x="5259" y="298"/>
                    <a:pt x="6596" y="176"/>
                    <a:pt x="7903" y="24"/>
                  </a:cubicBezTo>
                  <a:cubicBezTo>
                    <a:pt x="7903" y="8"/>
                    <a:pt x="7775" y="0"/>
                    <a:pt x="754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7" name="Google Shape;2847;p69"/>
            <p:cNvSpPr/>
            <p:nvPr/>
          </p:nvSpPr>
          <p:spPr>
            <a:xfrm>
              <a:off x="8570530" y="2768341"/>
              <a:ext cx="245518" cy="15624"/>
            </a:xfrm>
            <a:custGeom>
              <a:rect b="b" l="l" r="r" t="t"/>
              <a:pathLst>
                <a:path extrusionOk="0" h="503" w="7904">
                  <a:moveTo>
                    <a:pt x="7218" y="0"/>
                  </a:moveTo>
                  <a:cubicBezTo>
                    <a:pt x="6118" y="0"/>
                    <a:pt x="5035" y="59"/>
                    <a:pt x="3952" y="160"/>
                  </a:cubicBezTo>
                  <a:cubicBezTo>
                    <a:pt x="1764" y="282"/>
                    <a:pt x="1" y="434"/>
                    <a:pt x="1" y="494"/>
                  </a:cubicBezTo>
                  <a:cubicBezTo>
                    <a:pt x="1" y="500"/>
                    <a:pt x="52" y="502"/>
                    <a:pt x="150" y="502"/>
                  </a:cubicBezTo>
                  <a:cubicBezTo>
                    <a:pt x="618" y="502"/>
                    <a:pt x="2139" y="443"/>
                    <a:pt x="3952" y="342"/>
                  </a:cubicBezTo>
                  <a:cubicBezTo>
                    <a:pt x="6141" y="221"/>
                    <a:pt x="7903" y="69"/>
                    <a:pt x="7903" y="8"/>
                  </a:cubicBezTo>
                  <a:cubicBezTo>
                    <a:pt x="7674" y="3"/>
                    <a:pt x="7445" y="0"/>
                    <a:pt x="721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8" name="Google Shape;2848;p69"/>
            <p:cNvSpPr/>
            <p:nvPr/>
          </p:nvSpPr>
          <p:spPr>
            <a:xfrm>
              <a:off x="8613025" y="2827982"/>
              <a:ext cx="140713" cy="10561"/>
            </a:xfrm>
            <a:custGeom>
              <a:rect b="b" l="l" r="r" t="t"/>
              <a:pathLst>
                <a:path extrusionOk="0" h="340" w="4530">
                  <a:moveTo>
                    <a:pt x="3659" y="0"/>
                  </a:moveTo>
                  <a:cubicBezTo>
                    <a:pt x="3189" y="0"/>
                    <a:pt x="2719" y="26"/>
                    <a:pt x="2250" y="64"/>
                  </a:cubicBezTo>
                  <a:cubicBezTo>
                    <a:pt x="1490" y="94"/>
                    <a:pt x="760" y="155"/>
                    <a:pt x="0" y="307"/>
                  </a:cubicBezTo>
                  <a:cubicBezTo>
                    <a:pt x="291" y="330"/>
                    <a:pt x="581" y="340"/>
                    <a:pt x="871" y="340"/>
                  </a:cubicBezTo>
                  <a:cubicBezTo>
                    <a:pt x="1341" y="340"/>
                    <a:pt x="1810" y="314"/>
                    <a:pt x="2280" y="276"/>
                  </a:cubicBezTo>
                  <a:cubicBezTo>
                    <a:pt x="3010" y="246"/>
                    <a:pt x="3769" y="185"/>
                    <a:pt x="4529" y="33"/>
                  </a:cubicBezTo>
                  <a:cubicBezTo>
                    <a:pt x="4239" y="10"/>
                    <a:pt x="3949" y="0"/>
                    <a:pt x="365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9" name="Google Shape;2849;p69"/>
            <p:cNvSpPr/>
            <p:nvPr/>
          </p:nvSpPr>
          <p:spPr>
            <a:xfrm>
              <a:off x="6683094" y="1859336"/>
              <a:ext cx="456060" cy="468329"/>
            </a:xfrm>
            <a:custGeom>
              <a:rect b="b" l="l" r="r" t="t"/>
              <a:pathLst>
                <a:path extrusionOk="0" h="15077" w="14682">
                  <a:moveTo>
                    <a:pt x="3922" y="0"/>
                  </a:moveTo>
                  <a:lnTo>
                    <a:pt x="3922" y="0"/>
                  </a:lnTo>
                  <a:cubicBezTo>
                    <a:pt x="4499" y="4073"/>
                    <a:pt x="1" y="11794"/>
                    <a:pt x="1" y="11794"/>
                  </a:cubicBezTo>
                  <a:lnTo>
                    <a:pt x="11156" y="15076"/>
                  </a:lnTo>
                  <a:cubicBezTo>
                    <a:pt x="13496" y="10760"/>
                    <a:pt x="14682" y="2097"/>
                    <a:pt x="14682" y="2097"/>
                  </a:cubicBezTo>
                  <a:lnTo>
                    <a:pt x="392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0" name="Google Shape;2850;p69"/>
            <p:cNvSpPr/>
            <p:nvPr/>
          </p:nvSpPr>
          <p:spPr>
            <a:xfrm>
              <a:off x="7148578" y="2208674"/>
              <a:ext cx="398470" cy="418288"/>
            </a:xfrm>
            <a:custGeom>
              <a:rect b="b" l="l" r="r" t="t"/>
              <a:pathLst>
                <a:path extrusionOk="0" h="13466" w="12828">
                  <a:moveTo>
                    <a:pt x="11885" y="0"/>
                  </a:moveTo>
                  <a:lnTo>
                    <a:pt x="943" y="548"/>
                  </a:lnTo>
                  <a:cubicBezTo>
                    <a:pt x="2463" y="4347"/>
                    <a:pt x="1" y="12919"/>
                    <a:pt x="1" y="12919"/>
                  </a:cubicBezTo>
                  <a:lnTo>
                    <a:pt x="11612" y="13466"/>
                  </a:lnTo>
                  <a:cubicBezTo>
                    <a:pt x="12828" y="8694"/>
                    <a:pt x="11885" y="0"/>
                    <a:pt x="1188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1" name="Google Shape;2851;p69"/>
            <p:cNvSpPr/>
            <p:nvPr/>
          </p:nvSpPr>
          <p:spPr>
            <a:xfrm>
              <a:off x="7103256" y="2145398"/>
              <a:ext cx="410739" cy="419251"/>
            </a:xfrm>
            <a:custGeom>
              <a:rect b="b" l="l" r="r" t="t"/>
              <a:pathLst>
                <a:path extrusionOk="0" h="13497" w="13223">
                  <a:moveTo>
                    <a:pt x="1460" y="1"/>
                  </a:moveTo>
                  <a:cubicBezTo>
                    <a:pt x="1460" y="1"/>
                    <a:pt x="639" y="10396"/>
                    <a:pt x="1" y="12402"/>
                  </a:cubicBezTo>
                  <a:lnTo>
                    <a:pt x="10609" y="13497"/>
                  </a:lnTo>
                  <a:lnTo>
                    <a:pt x="12189" y="11977"/>
                  </a:lnTo>
                  <a:cubicBezTo>
                    <a:pt x="12189" y="11977"/>
                    <a:pt x="13223" y="4347"/>
                    <a:pt x="13071" y="1885"/>
                  </a:cubicBezTo>
                  <a:lnTo>
                    <a:pt x="146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2" name="Google Shape;2852;p69"/>
            <p:cNvSpPr/>
            <p:nvPr/>
          </p:nvSpPr>
          <p:spPr>
            <a:xfrm>
              <a:off x="7432776" y="2515517"/>
              <a:ext cx="49141" cy="49141"/>
            </a:xfrm>
            <a:custGeom>
              <a:rect b="b" l="l" r="r" t="t"/>
              <a:pathLst>
                <a:path extrusionOk="0" h="1582" w="1582">
                  <a:moveTo>
                    <a:pt x="244" y="1"/>
                  </a:moveTo>
                  <a:lnTo>
                    <a:pt x="1" y="1582"/>
                  </a:lnTo>
                  <a:lnTo>
                    <a:pt x="1581" y="92"/>
                  </a:lnTo>
                  <a:lnTo>
                    <a:pt x="24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3" name="Google Shape;2853;p69"/>
            <p:cNvSpPr/>
            <p:nvPr/>
          </p:nvSpPr>
          <p:spPr>
            <a:xfrm>
              <a:off x="7192967" y="2283598"/>
              <a:ext cx="250240" cy="33672"/>
            </a:xfrm>
            <a:custGeom>
              <a:rect b="b" l="l" r="r" t="t"/>
              <a:pathLst>
                <a:path extrusionOk="0" h="1084" w="8056">
                  <a:moveTo>
                    <a:pt x="491" y="0"/>
                  </a:moveTo>
                  <a:cubicBezTo>
                    <a:pt x="328" y="0"/>
                    <a:pt x="164" y="7"/>
                    <a:pt x="0" y="20"/>
                  </a:cubicBezTo>
                  <a:cubicBezTo>
                    <a:pt x="365" y="81"/>
                    <a:pt x="760" y="142"/>
                    <a:pt x="1155" y="172"/>
                  </a:cubicBezTo>
                  <a:lnTo>
                    <a:pt x="4012" y="537"/>
                  </a:lnTo>
                  <a:lnTo>
                    <a:pt x="6870" y="932"/>
                  </a:lnTo>
                  <a:cubicBezTo>
                    <a:pt x="7265" y="1023"/>
                    <a:pt x="7660" y="1053"/>
                    <a:pt x="8055" y="1084"/>
                  </a:cubicBezTo>
                  <a:cubicBezTo>
                    <a:pt x="7690" y="962"/>
                    <a:pt x="7295" y="841"/>
                    <a:pt x="6900" y="810"/>
                  </a:cubicBezTo>
                  <a:cubicBezTo>
                    <a:pt x="6171" y="658"/>
                    <a:pt x="5168" y="476"/>
                    <a:pt x="4043" y="354"/>
                  </a:cubicBezTo>
                  <a:cubicBezTo>
                    <a:pt x="2949" y="202"/>
                    <a:pt x="1915" y="81"/>
                    <a:pt x="1186" y="50"/>
                  </a:cubicBezTo>
                  <a:cubicBezTo>
                    <a:pt x="954" y="15"/>
                    <a:pt x="723" y="0"/>
                    <a:pt x="49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4" name="Google Shape;2854;p69"/>
            <p:cNvSpPr/>
            <p:nvPr/>
          </p:nvSpPr>
          <p:spPr>
            <a:xfrm>
              <a:off x="7189177" y="2354081"/>
              <a:ext cx="239865" cy="30845"/>
            </a:xfrm>
            <a:custGeom>
              <a:rect b="b" l="l" r="r" t="t"/>
              <a:pathLst>
                <a:path extrusionOk="0" h="993" w="7722">
                  <a:moveTo>
                    <a:pt x="1" y="0"/>
                  </a:moveTo>
                  <a:cubicBezTo>
                    <a:pt x="365" y="122"/>
                    <a:pt x="730" y="213"/>
                    <a:pt x="1125" y="243"/>
                  </a:cubicBezTo>
                  <a:cubicBezTo>
                    <a:pt x="1794" y="365"/>
                    <a:pt x="2767" y="517"/>
                    <a:pt x="3831" y="669"/>
                  </a:cubicBezTo>
                  <a:cubicBezTo>
                    <a:pt x="4925" y="791"/>
                    <a:pt x="5897" y="882"/>
                    <a:pt x="6597" y="943"/>
                  </a:cubicBezTo>
                  <a:cubicBezTo>
                    <a:pt x="6810" y="978"/>
                    <a:pt x="7034" y="993"/>
                    <a:pt x="7257" y="993"/>
                  </a:cubicBezTo>
                  <a:cubicBezTo>
                    <a:pt x="7414" y="993"/>
                    <a:pt x="7570" y="986"/>
                    <a:pt x="7721" y="973"/>
                  </a:cubicBezTo>
                  <a:cubicBezTo>
                    <a:pt x="7356" y="882"/>
                    <a:pt x="6992" y="821"/>
                    <a:pt x="6597" y="821"/>
                  </a:cubicBezTo>
                  <a:lnTo>
                    <a:pt x="3861" y="456"/>
                  </a:lnTo>
                  <a:lnTo>
                    <a:pt x="1125" y="122"/>
                  </a:lnTo>
                  <a:cubicBezTo>
                    <a:pt x="761" y="31"/>
                    <a:pt x="365" y="0"/>
                    <a:pt x="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5" name="Google Shape;2855;p69"/>
            <p:cNvSpPr/>
            <p:nvPr/>
          </p:nvSpPr>
          <p:spPr>
            <a:xfrm>
              <a:off x="7188245" y="2417326"/>
              <a:ext cx="220948" cy="29323"/>
            </a:xfrm>
            <a:custGeom>
              <a:rect b="b" l="l" r="r" t="t"/>
              <a:pathLst>
                <a:path extrusionOk="0" h="944" w="7113">
                  <a:moveTo>
                    <a:pt x="0" y="1"/>
                  </a:moveTo>
                  <a:lnTo>
                    <a:pt x="0" y="1"/>
                  </a:lnTo>
                  <a:cubicBezTo>
                    <a:pt x="1186" y="244"/>
                    <a:pt x="2371" y="426"/>
                    <a:pt x="3557" y="578"/>
                  </a:cubicBezTo>
                  <a:cubicBezTo>
                    <a:pt x="4712" y="761"/>
                    <a:pt x="5897" y="882"/>
                    <a:pt x="7113" y="943"/>
                  </a:cubicBezTo>
                  <a:cubicBezTo>
                    <a:pt x="5927" y="700"/>
                    <a:pt x="4772" y="487"/>
                    <a:pt x="3557" y="366"/>
                  </a:cubicBezTo>
                  <a:cubicBezTo>
                    <a:pt x="2402" y="183"/>
                    <a:pt x="1216" y="62"/>
                    <a:pt x="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6" name="Google Shape;2856;p69"/>
            <p:cNvSpPr/>
            <p:nvPr/>
          </p:nvSpPr>
          <p:spPr>
            <a:xfrm>
              <a:off x="7992691" y="1291872"/>
              <a:ext cx="398470" cy="418288"/>
            </a:xfrm>
            <a:custGeom>
              <a:rect b="b" l="l" r="r" t="t"/>
              <a:pathLst>
                <a:path extrusionOk="0" h="13466" w="12828">
                  <a:moveTo>
                    <a:pt x="11885" y="0"/>
                  </a:moveTo>
                  <a:lnTo>
                    <a:pt x="943" y="578"/>
                  </a:lnTo>
                  <a:cubicBezTo>
                    <a:pt x="2493" y="4377"/>
                    <a:pt x="0" y="12949"/>
                    <a:pt x="0" y="12949"/>
                  </a:cubicBezTo>
                  <a:lnTo>
                    <a:pt x="11612" y="13466"/>
                  </a:lnTo>
                  <a:cubicBezTo>
                    <a:pt x="12827" y="8693"/>
                    <a:pt x="11885" y="0"/>
                    <a:pt x="1188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7" name="Google Shape;2857;p69"/>
            <p:cNvSpPr/>
            <p:nvPr/>
          </p:nvSpPr>
          <p:spPr>
            <a:xfrm>
              <a:off x="7948302" y="1229559"/>
              <a:ext cx="409808" cy="419219"/>
            </a:xfrm>
            <a:custGeom>
              <a:rect b="b" l="l" r="r" t="t"/>
              <a:pathLst>
                <a:path extrusionOk="0" h="13496" w="13193">
                  <a:moveTo>
                    <a:pt x="1429" y="0"/>
                  </a:moveTo>
                  <a:cubicBezTo>
                    <a:pt x="1429" y="0"/>
                    <a:pt x="639" y="10395"/>
                    <a:pt x="1" y="12402"/>
                  </a:cubicBezTo>
                  <a:lnTo>
                    <a:pt x="10579" y="13496"/>
                  </a:lnTo>
                  <a:lnTo>
                    <a:pt x="12159" y="11976"/>
                  </a:lnTo>
                  <a:cubicBezTo>
                    <a:pt x="12159" y="11976"/>
                    <a:pt x="13193" y="4347"/>
                    <a:pt x="13041" y="1885"/>
                  </a:cubicBezTo>
                  <a:lnTo>
                    <a:pt x="142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8" name="Google Shape;2858;p69"/>
            <p:cNvSpPr/>
            <p:nvPr/>
          </p:nvSpPr>
          <p:spPr>
            <a:xfrm>
              <a:off x="8276889" y="1599678"/>
              <a:ext cx="49141" cy="49110"/>
            </a:xfrm>
            <a:custGeom>
              <a:rect b="b" l="l" r="r" t="t"/>
              <a:pathLst>
                <a:path extrusionOk="0" h="1581" w="1582">
                  <a:moveTo>
                    <a:pt x="244" y="0"/>
                  </a:moveTo>
                  <a:lnTo>
                    <a:pt x="1" y="1581"/>
                  </a:lnTo>
                  <a:lnTo>
                    <a:pt x="1581" y="91"/>
                  </a:lnTo>
                  <a:lnTo>
                    <a:pt x="24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9" name="Google Shape;2859;p69"/>
            <p:cNvSpPr/>
            <p:nvPr/>
          </p:nvSpPr>
          <p:spPr>
            <a:xfrm>
              <a:off x="8037081" y="1367387"/>
              <a:ext cx="251171" cy="34044"/>
            </a:xfrm>
            <a:custGeom>
              <a:rect b="b" l="l" r="r" t="t"/>
              <a:pathLst>
                <a:path extrusionOk="0" h="1096" w="8086">
                  <a:moveTo>
                    <a:pt x="0" y="1"/>
                  </a:moveTo>
                  <a:cubicBezTo>
                    <a:pt x="395" y="92"/>
                    <a:pt x="790" y="153"/>
                    <a:pt x="1185" y="183"/>
                  </a:cubicBezTo>
                  <a:lnTo>
                    <a:pt x="4043" y="548"/>
                  </a:lnTo>
                  <a:lnTo>
                    <a:pt x="6869" y="943"/>
                  </a:lnTo>
                  <a:cubicBezTo>
                    <a:pt x="7265" y="1034"/>
                    <a:pt x="7660" y="1065"/>
                    <a:pt x="8085" y="1095"/>
                  </a:cubicBezTo>
                  <a:cubicBezTo>
                    <a:pt x="7690" y="943"/>
                    <a:pt x="7295" y="852"/>
                    <a:pt x="6900" y="791"/>
                  </a:cubicBezTo>
                  <a:cubicBezTo>
                    <a:pt x="6170" y="670"/>
                    <a:pt x="5167" y="487"/>
                    <a:pt x="4073" y="335"/>
                  </a:cubicBezTo>
                  <a:cubicBezTo>
                    <a:pt x="2948" y="214"/>
                    <a:pt x="1945" y="92"/>
                    <a:pt x="1185" y="62"/>
                  </a:cubicBezTo>
                  <a:cubicBezTo>
                    <a:pt x="790" y="1"/>
                    <a:pt x="395" y="1"/>
                    <a:pt x="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0" name="Google Shape;2860;p69"/>
            <p:cNvSpPr/>
            <p:nvPr/>
          </p:nvSpPr>
          <p:spPr>
            <a:xfrm>
              <a:off x="8033291" y="1438211"/>
              <a:ext cx="239834" cy="30628"/>
            </a:xfrm>
            <a:custGeom>
              <a:rect b="b" l="l" r="r" t="t"/>
              <a:pathLst>
                <a:path extrusionOk="0" h="986" w="7721">
                  <a:moveTo>
                    <a:pt x="0" y="1"/>
                  </a:moveTo>
                  <a:cubicBezTo>
                    <a:pt x="365" y="122"/>
                    <a:pt x="730" y="213"/>
                    <a:pt x="1125" y="244"/>
                  </a:cubicBezTo>
                  <a:cubicBezTo>
                    <a:pt x="1794" y="365"/>
                    <a:pt x="2766" y="517"/>
                    <a:pt x="3830" y="669"/>
                  </a:cubicBezTo>
                  <a:cubicBezTo>
                    <a:pt x="4925" y="791"/>
                    <a:pt x="5897" y="882"/>
                    <a:pt x="6596" y="943"/>
                  </a:cubicBezTo>
                  <a:cubicBezTo>
                    <a:pt x="6854" y="964"/>
                    <a:pt x="7127" y="986"/>
                    <a:pt x="7394" y="986"/>
                  </a:cubicBezTo>
                  <a:cubicBezTo>
                    <a:pt x="7505" y="986"/>
                    <a:pt x="7614" y="982"/>
                    <a:pt x="7721" y="973"/>
                  </a:cubicBezTo>
                  <a:cubicBezTo>
                    <a:pt x="7356" y="882"/>
                    <a:pt x="6991" y="821"/>
                    <a:pt x="6596" y="791"/>
                  </a:cubicBezTo>
                  <a:lnTo>
                    <a:pt x="3861" y="457"/>
                  </a:lnTo>
                  <a:lnTo>
                    <a:pt x="1125" y="122"/>
                  </a:lnTo>
                  <a:cubicBezTo>
                    <a:pt x="760" y="31"/>
                    <a:pt x="365" y="1"/>
                    <a:pt x="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1" name="Google Shape;2861;p69"/>
            <p:cNvSpPr/>
            <p:nvPr/>
          </p:nvSpPr>
          <p:spPr>
            <a:xfrm>
              <a:off x="8032359" y="1501487"/>
              <a:ext cx="220948" cy="29292"/>
            </a:xfrm>
            <a:custGeom>
              <a:rect b="b" l="l" r="r" t="t"/>
              <a:pathLst>
                <a:path extrusionOk="0" h="943" w="7113">
                  <a:moveTo>
                    <a:pt x="0" y="0"/>
                  </a:moveTo>
                  <a:cubicBezTo>
                    <a:pt x="1185" y="243"/>
                    <a:pt x="2340" y="426"/>
                    <a:pt x="3556" y="547"/>
                  </a:cubicBezTo>
                  <a:cubicBezTo>
                    <a:pt x="4711" y="760"/>
                    <a:pt x="5897" y="882"/>
                    <a:pt x="7113" y="942"/>
                  </a:cubicBezTo>
                  <a:cubicBezTo>
                    <a:pt x="5927" y="669"/>
                    <a:pt x="4742" y="486"/>
                    <a:pt x="3556" y="365"/>
                  </a:cubicBezTo>
                  <a:cubicBezTo>
                    <a:pt x="2401" y="182"/>
                    <a:pt x="1216" y="61"/>
                    <a:pt x="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2" name="Google Shape;2862;p69"/>
            <p:cNvSpPr/>
            <p:nvPr/>
          </p:nvSpPr>
          <p:spPr>
            <a:xfrm>
              <a:off x="7877509" y="1825322"/>
              <a:ext cx="852604" cy="670391"/>
            </a:xfrm>
            <a:custGeom>
              <a:rect b="b" l="l" r="r" t="t"/>
              <a:pathLst>
                <a:path extrusionOk="0" h="21582" w="27448">
                  <a:moveTo>
                    <a:pt x="0" y="1"/>
                  </a:moveTo>
                  <a:lnTo>
                    <a:pt x="912" y="21278"/>
                  </a:lnTo>
                  <a:lnTo>
                    <a:pt x="27447" y="21582"/>
                  </a:lnTo>
                  <a:lnTo>
                    <a:pt x="26262" y="305"/>
                  </a:lnTo>
                  <a:lnTo>
                    <a:pt x="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3" name="Google Shape;2863;p69"/>
            <p:cNvSpPr/>
            <p:nvPr/>
          </p:nvSpPr>
          <p:spPr>
            <a:xfrm>
              <a:off x="7868065" y="1820600"/>
              <a:ext cx="818621" cy="618454"/>
            </a:xfrm>
            <a:custGeom>
              <a:rect b="b" l="l" r="r" t="t"/>
              <a:pathLst>
                <a:path extrusionOk="0" h="19910" w="26354">
                  <a:moveTo>
                    <a:pt x="0" y="1"/>
                  </a:moveTo>
                  <a:lnTo>
                    <a:pt x="0" y="19910"/>
                  </a:lnTo>
                  <a:lnTo>
                    <a:pt x="26353" y="19910"/>
                  </a:lnTo>
                  <a:lnTo>
                    <a:pt x="2635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4" name="Google Shape;2864;p69"/>
            <p:cNvSpPr/>
            <p:nvPr/>
          </p:nvSpPr>
          <p:spPr>
            <a:xfrm>
              <a:off x="7864276" y="1816841"/>
              <a:ext cx="825237" cy="624108"/>
            </a:xfrm>
            <a:custGeom>
              <a:rect b="b" l="l" r="r" t="t"/>
              <a:pathLst>
                <a:path extrusionOk="0" h="20092" w="26567">
                  <a:moveTo>
                    <a:pt x="1" y="0"/>
                  </a:moveTo>
                  <a:lnTo>
                    <a:pt x="1" y="91"/>
                  </a:lnTo>
                  <a:lnTo>
                    <a:pt x="1" y="20001"/>
                  </a:lnTo>
                  <a:lnTo>
                    <a:pt x="1" y="20092"/>
                  </a:lnTo>
                  <a:lnTo>
                    <a:pt x="92" y="20092"/>
                  </a:lnTo>
                  <a:lnTo>
                    <a:pt x="19180" y="20031"/>
                  </a:lnTo>
                  <a:lnTo>
                    <a:pt x="24530" y="20031"/>
                  </a:lnTo>
                  <a:lnTo>
                    <a:pt x="19119" y="20001"/>
                  </a:lnTo>
                  <a:lnTo>
                    <a:pt x="213" y="19940"/>
                  </a:lnTo>
                  <a:lnTo>
                    <a:pt x="213" y="19940"/>
                  </a:lnTo>
                  <a:lnTo>
                    <a:pt x="213" y="243"/>
                  </a:lnTo>
                  <a:lnTo>
                    <a:pt x="213" y="243"/>
                  </a:lnTo>
                  <a:lnTo>
                    <a:pt x="26415" y="213"/>
                  </a:lnTo>
                  <a:lnTo>
                    <a:pt x="26415" y="213"/>
                  </a:lnTo>
                  <a:cubicBezTo>
                    <a:pt x="26445" y="6160"/>
                    <a:pt x="26475" y="11112"/>
                    <a:pt x="26475" y="14560"/>
                  </a:cubicBezTo>
                  <a:cubicBezTo>
                    <a:pt x="26475" y="16323"/>
                    <a:pt x="26475" y="17660"/>
                    <a:pt x="26475" y="18602"/>
                  </a:cubicBezTo>
                  <a:lnTo>
                    <a:pt x="26475" y="19666"/>
                  </a:lnTo>
                  <a:lnTo>
                    <a:pt x="26475" y="20031"/>
                  </a:lnTo>
                  <a:cubicBezTo>
                    <a:pt x="26475" y="20031"/>
                    <a:pt x="26475" y="19909"/>
                    <a:pt x="26506" y="19636"/>
                  </a:cubicBezTo>
                  <a:lnTo>
                    <a:pt x="26506" y="18572"/>
                  </a:lnTo>
                  <a:cubicBezTo>
                    <a:pt x="26506" y="17660"/>
                    <a:pt x="26506" y="16292"/>
                    <a:pt x="26506" y="14560"/>
                  </a:cubicBezTo>
                  <a:cubicBezTo>
                    <a:pt x="26536" y="11095"/>
                    <a:pt x="26566" y="6110"/>
                    <a:pt x="26566" y="61"/>
                  </a:cubicBezTo>
                  <a:lnTo>
                    <a:pt x="2656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5" name="Google Shape;2865;p69"/>
            <p:cNvSpPr/>
            <p:nvPr/>
          </p:nvSpPr>
          <p:spPr>
            <a:xfrm>
              <a:off x="7966256" y="1951842"/>
              <a:ext cx="332369" cy="418319"/>
            </a:xfrm>
            <a:custGeom>
              <a:rect b="b" l="l" r="r" t="t"/>
              <a:pathLst>
                <a:path extrusionOk="0" h="13467" w="10700">
                  <a:moveTo>
                    <a:pt x="0" y="1"/>
                  </a:moveTo>
                  <a:lnTo>
                    <a:pt x="0" y="13466"/>
                  </a:lnTo>
                  <a:lnTo>
                    <a:pt x="10700" y="13466"/>
                  </a:lnTo>
                  <a:lnTo>
                    <a:pt x="1070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6" name="Google Shape;2866;p69"/>
            <p:cNvSpPr/>
            <p:nvPr/>
          </p:nvSpPr>
          <p:spPr>
            <a:xfrm>
              <a:off x="7965293" y="1946189"/>
              <a:ext cx="338053" cy="423972"/>
            </a:xfrm>
            <a:custGeom>
              <a:rect b="b" l="l" r="r" t="t"/>
              <a:pathLst>
                <a:path extrusionOk="0" h="13649" w="10883">
                  <a:moveTo>
                    <a:pt x="92" y="0"/>
                  </a:moveTo>
                  <a:lnTo>
                    <a:pt x="1" y="122"/>
                  </a:lnTo>
                  <a:lnTo>
                    <a:pt x="1" y="3769"/>
                  </a:lnTo>
                  <a:lnTo>
                    <a:pt x="1" y="7265"/>
                  </a:lnTo>
                  <a:lnTo>
                    <a:pt x="1" y="13557"/>
                  </a:lnTo>
                  <a:lnTo>
                    <a:pt x="1" y="13648"/>
                  </a:lnTo>
                  <a:lnTo>
                    <a:pt x="92" y="13648"/>
                  </a:lnTo>
                  <a:lnTo>
                    <a:pt x="7873" y="13587"/>
                  </a:lnTo>
                  <a:lnTo>
                    <a:pt x="7813" y="13587"/>
                  </a:lnTo>
                  <a:lnTo>
                    <a:pt x="153" y="13527"/>
                  </a:lnTo>
                  <a:lnTo>
                    <a:pt x="153" y="13527"/>
                  </a:lnTo>
                  <a:lnTo>
                    <a:pt x="153" y="7326"/>
                  </a:lnTo>
                  <a:lnTo>
                    <a:pt x="153" y="3830"/>
                  </a:lnTo>
                  <a:lnTo>
                    <a:pt x="153" y="274"/>
                  </a:lnTo>
                  <a:lnTo>
                    <a:pt x="10670" y="274"/>
                  </a:lnTo>
                  <a:cubicBezTo>
                    <a:pt x="10670" y="4216"/>
                    <a:pt x="10700" y="7526"/>
                    <a:pt x="10700" y="9879"/>
                  </a:cubicBezTo>
                  <a:cubicBezTo>
                    <a:pt x="10731" y="11064"/>
                    <a:pt x="10731" y="11976"/>
                    <a:pt x="10731" y="12645"/>
                  </a:cubicBezTo>
                  <a:lnTo>
                    <a:pt x="10731" y="13374"/>
                  </a:lnTo>
                  <a:lnTo>
                    <a:pt x="10731" y="13557"/>
                  </a:lnTo>
                  <a:cubicBezTo>
                    <a:pt x="10731" y="13587"/>
                    <a:pt x="10731" y="13618"/>
                    <a:pt x="10731" y="13648"/>
                  </a:cubicBezTo>
                  <a:cubicBezTo>
                    <a:pt x="10761" y="13526"/>
                    <a:pt x="10791" y="13435"/>
                    <a:pt x="10791" y="13314"/>
                  </a:cubicBezTo>
                  <a:lnTo>
                    <a:pt x="10791" y="12584"/>
                  </a:lnTo>
                  <a:cubicBezTo>
                    <a:pt x="10822" y="11946"/>
                    <a:pt x="10822" y="11034"/>
                    <a:pt x="10822" y="9849"/>
                  </a:cubicBezTo>
                  <a:cubicBezTo>
                    <a:pt x="10852" y="7478"/>
                    <a:pt x="10883" y="4104"/>
                    <a:pt x="10883" y="92"/>
                  </a:cubicBezTo>
                  <a:lnTo>
                    <a:pt x="1088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7" name="Google Shape;2867;p69"/>
            <p:cNvSpPr/>
            <p:nvPr/>
          </p:nvSpPr>
          <p:spPr>
            <a:xfrm>
              <a:off x="7979458" y="1856478"/>
              <a:ext cx="636409" cy="59516"/>
            </a:xfrm>
            <a:custGeom>
              <a:rect b="b" l="l" r="r" t="t"/>
              <a:pathLst>
                <a:path extrusionOk="0" h="1916" w="20488">
                  <a:moveTo>
                    <a:pt x="1" y="1"/>
                  </a:moveTo>
                  <a:lnTo>
                    <a:pt x="1" y="1916"/>
                  </a:lnTo>
                  <a:lnTo>
                    <a:pt x="20488" y="1916"/>
                  </a:lnTo>
                  <a:lnTo>
                    <a:pt x="2048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8" name="Google Shape;2868;p69"/>
            <p:cNvSpPr/>
            <p:nvPr/>
          </p:nvSpPr>
          <p:spPr>
            <a:xfrm>
              <a:off x="7976631" y="1851756"/>
              <a:ext cx="641130" cy="66132"/>
            </a:xfrm>
            <a:custGeom>
              <a:rect b="b" l="l" r="r" t="t"/>
              <a:pathLst>
                <a:path extrusionOk="0" h="2129" w="20640">
                  <a:moveTo>
                    <a:pt x="122" y="1"/>
                  </a:moveTo>
                  <a:cubicBezTo>
                    <a:pt x="35" y="76"/>
                    <a:pt x="9" y="94"/>
                    <a:pt x="5" y="94"/>
                  </a:cubicBezTo>
                  <a:cubicBezTo>
                    <a:pt x="0" y="94"/>
                    <a:pt x="17" y="77"/>
                    <a:pt x="16" y="77"/>
                  </a:cubicBezTo>
                  <a:lnTo>
                    <a:pt x="16" y="77"/>
                  </a:lnTo>
                  <a:cubicBezTo>
                    <a:pt x="16" y="77"/>
                    <a:pt x="12" y="81"/>
                    <a:pt x="1" y="92"/>
                  </a:cubicBezTo>
                  <a:lnTo>
                    <a:pt x="1" y="2129"/>
                  </a:lnTo>
                  <a:lnTo>
                    <a:pt x="122" y="2129"/>
                  </a:lnTo>
                  <a:lnTo>
                    <a:pt x="14682" y="2068"/>
                  </a:lnTo>
                  <a:lnTo>
                    <a:pt x="19028" y="2037"/>
                  </a:lnTo>
                  <a:lnTo>
                    <a:pt x="18968" y="2037"/>
                  </a:lnTo>
                  <a:lnTo>
                    <a:pt x="14621" y="2007"/>
                  </a:lnTo>
                  <a:lnTo>
                    <a:pt x="213" y="1977"/>
                  </a:lnTo>
                  <a:lnTo>
                    <a:pt x="213" y="1977"/>
                  </a:lnTo>
                  <a:lnTo>
                    <a:pt x="213" y="244"/>
                  </a:lnTo>
                  <a:lnTo>
                    <a:pt x="213" y="244"/>
                  </a:lnTo>
                  <a:cubicBezTo>
                    <a:pt x="9298" y="244"/>
                    <a:pt x="17111" y="214"/>
                    <a:pt x="20550" y="183"/>
                  </a:cubicBezTo>
                  <a:lnTo>
                    <a:pt x="20550" y="183"/>
                  </a:lnTo>
                  <a:cubicBezTo>
                    <a:pt x="20579" y="777"/>
                    <a:pt x="20579" y="1253"/>
                    <a:pt x="20579" y="1581"/>
                  </a:cubicBezTo>
                  <a:lnTo>
                    <a:pt x="20579" y="1946"/>
                  </a:lnTo>
                  <a:cubicBezTo>
                    <a:pt x="20579" y="2007"/>
                    <a:pt x="20579" y="2037"/>
                    <a:pt x="20579" y="2098"/>
                  </a:cubicBezTo>
                  <a:cubicBezTo>
                    <a:pt x="20579" y="2098"/>
                    <a:pt x="20579" y="2037"/>
                    <a:pt x="20609" y="1916"/>
                  </a:cubicBezTo>
                  <a:lnTo>
                    <a:pt x="20609" y="1551"/>
                  </a:lnTo>
                  <a:cubicBezTo>
                    <a:pt x="20639" y="1186"/>
                    <a:pt x="20639" y="700"/>
                    <a:pt x="20639" y="92"/>
                  </a:cubicBezTo>
                  <a:lnTo>
                    <a:pt x="20639" y="62"/>
                  </a:lnTo>
                  <a:lnTo>
                    <a:pt x="20579" y="62"/>
                  </a:lnTo>
                  <a:cubicBezTo>
                    <a:pt x="17144" y="1"/>
                    <a:pt x="9271" y="1"/>
                    <a:pt x="1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9" name="Google Shape;2869;p69"/>
            <p:cNvSpPr/>
            <p:nvPr/>
          </p:nvSpPr>
          <p:spPr>
            <a:xfrm>
              <a:off x="8339202" y="1951842"/>
              <a:ext cx="276674" cy="252134"/>
            </a:xfrm>
            <a:custGeom>
              <a:rect b="b" l="l" r="r" t="t"/>
              <a:pathLst>
                <a:path extrusionOk="0" h="8117" w="8907">
                  <a:moveTo>
                    <a:pt x="1" y="1"/>
                  </a:moveTo>
                  <a:lnTo>
                    <a:pt x="1" y="8116"/>
                  </a:lnTo>
                  <a:lnTo>
                    <a:pt x="8907" y="8116"/>
                  </a:lnTo>
                  <a:lnTo>
                    <a:pt x="890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0" name="Google Shape;2870;p69"/>
            <p:cNvSpPr/>
            <p:nvPr/>
          </p:nvSpPr>
          <p:spPr>
            <a:xfrm>
              <a:off x="8337525" y="1949016"/>
              <a:ext cx="282141" cy="254961"/>
            </a:xfrm>
            <a:custGeom>
              <a:rect b="b" l="l" r="r" t="t"/>
              <a:pathLst>
                <a:path extrusionOk="0" h="8208" w="9083">
                  <a:moveTo>
                    <a:pt x="115" y="1"/>
                  </a:moveTo>
                  <a:cubicBezTo>
                    <a:pt x="140" y="1"/>
                    <a:pt x="1" y="145"/>
                    <a:pt x="1" y="145"/>
                  </a:cubicBezTo>
                  <a:cubicBezTo>
                    <a:pt x="2" y="145"/>
                    <a:pt x="8" y="138"/>
                    <a:pt x="24" y="122"/>
                  </a:cubicBezTo>
                  <a:lnTo>
                    <a:pt x="24" y="1216"/>
                  </a:lnTo>
                  <a:lnTo>
                    <a:pt x="24" y="2280"/>
                  </a:lnTo>
                  <a:lnTo>
                    <a:pt x="24" y="4286"/>
                  </a:lnTo>
                  <a:lnTo>
                    <a:pt x="24" y="8147"/>
                  </a:lnTo>
                  <a:lnTo>
                    <a:pt x="24" y="8207"/>
                  </a:lnTo>
                  <a:lnTo>
                    <a:pt x="85" y="8207"/>
                  </a:lnTo>
                  <a:lnTo>
                    <a:pt x="6559" y="8177"/>
                  </a:lnTo>
                  <a:lnTo>
                    <a:pt x="8353" y="8147"/>
                  </a:lnTo>
                  <a:lnTo>
                    <a:pt x="6499" y="8147"/>
                  </a:lnTo>
                  <a:lnTo>
                    <a:pt x="176" y="8087"/>
                  </a:lnTo>
                  <a:lnTo>
                    <a:pt x="176" y="8087"/>
                  </a:lnTo>
                  <a:lnTo>
                    <a:pt x="176" y="4347"/>
                  </a:lnTo>
                  <a:lnTo>
                    <a:pt x="176" y="183"/>
                  </a:lnTo>
                  <a:lnTo>
                    <a:pt x="8900" y="183"/>
                  </a:lnTo>
                  <a:cubicBezTo>
                    <a:pt x="8901" y="2545"/>
                    <a:pt x="8930" y="4548"/>
                    <a:pt x="8930" y="5958"/>
                  </a:cubicBezTo>
                  <a:cubicBezTo>
                    <a:pt x="8961" y="6657"/>
                    <a:pt x="8961" y="7204"/>
                    <a:pt x="8961" y="7600"/>
                  </a:cubicBezTo>
                  <a:lnTo>
                    <a:pt x="8961" y="8055"/>
                  </a:lnTo>
                  <a:cubicBezTo>
                    <a:pt x="8961" y="8086"/>
                    <a:pt x="8961" y="8147"/>
                    <a:pt x="8961" y="8207"/>
                  </a:cubicBezTo>
                  <a:cubicBezTo>
                    <a:pt x="8961" y="8207"/>
                    <a:pt x="9021" y="8177"/>
                    <a:pt x="9021" y="8055"/>
                  </a:cubicBezTo>
                  <a:lnTo>
                    <a:pt x="9021" y="7630"/>
                  </a:lnTo>
                  <a:cubicBezTo>
                    <a:pt x="9052" y="7235"/>
                    <a:pt x="9052" y="6688"/>
                    <a:pt x="9052" y="6019"/>
                  </a:cubicBezTo>
                  <a:cubicBezTo>
                    <a:pt x="9052" y="4560"/>
                    <a:pt x="9082" y="2523"/>
                    <a:pt x="9082" y="92"/>
                  </a:cubicBezTo>
                  <a:lnTo>
                    <a:pt x="908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1" name="Google Shape;2871;p69"/>
            <p:cNvSpPr/>
            <p:nvPr/>
          </p:nvSpPr>
          <p:spPr>
            <a:xfrm>
              <a:off x="8339202" y="2242657"/>
              <a:ext cx="276674" cy="126549"/>
            </a:xfrm>
            <a:custGeom>
              <a:rect b="b" l="l" r="r" t="t"/>
              <a:pathLst>
                <a:path extrusionOk="0" h="4074" w="8907">
                  <a:moveTo>
                    <a:pt x="1" y="1"/>
                  </a:moveTo>
                  <a:lnTo>
                    <a:pt x="1" y="4074"/>
                  </a:lnTo>
                  <a:lnTo>
                    <a:pt x="8907" y="4074"/>
                  </a:lnTo>
                  <a:lnTo>
                    <a:pt x="890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2" name="Google Shape;2872;p69"/>
            <p:cNvSpPr/>
            <p:nvPr/>
          </p:nvSpPr>
          <p:spPr>
            <a:xfrm>
              <a:off x="8337307" y="2238898"/>
              <a:ext cx="281395" cy="132202"/>
            </a:xfrm>
            <a:custGeom>
              <a:rect b="b" l="l" r="r" t="t"/>
              <a:pathLst>
                <a:path extrusionOk="0" h="4256" w="9059">
                  <a:moveTo>
                    <a:pt x="92" y="0"/>
                  </a:moveTo>
                  <a:cubicBezTo>
                    <a:pt x="62" y="30"/>
                    <a:pt x="13" y="79"/>
                    <a:pt x="1" y="91"/>
                  </a:cubicBezTo>
                  <a:lnTo>
                    <a:pt x="1" y="91"/>
                  </a:lnTo>
                  <a:lnTo>
                    <a:pt x="1" y="1155"/>
                  </a:lnTo>
                  <a:lnTo>
                    <a:pt x="1" y="2189"/>
                  </a:lnTo>
                  <a:lnTo>
                    <a:pt x="1" y="4164"/>
                  </a:lnTo>
                  <a:lnTo>
                    <a:pt x="1" y="4255"/>
                  </a:lnTo>
                  <a:lnTo>
                    <a:pt x="92" y="4255"/>
                  </a:lnTo>
                  <a:lnTo>
                    <a:pt x="6506" y="4195"/>
                  </a:lnTo>
                  <a:lnTo>
                    <a:pt x="8299" y="4195"/>
                  </a:lnTo>
                  <a:lnTo>
                    <a:pt x="6445" y="4164"/>
                  </a:lnTo>
                  <a:lnTo>
                    <a:pt x="183" y="4104"/>
                  </a:lnTo>
                  <a:lnTo>
                    <a:pt x="183" y="4104"/>
                  </a:lnTo>
                  <a:lnTo>
                    <a:pt x="183" y="2219"/>
                  </a:lnTo>
                  <a:lnTo>
                    <a:pt x="183" y="243"/>
                  </a:lnTo>
                  <a:lnTo>
                    <a:pt x="183" y="243"/>
                  </a:lnTo>
                  <a:lnTo>
                    <a:pt x="8907" y="213"/>
                  </a:lnTo>
                  <a:lnTo>
                    <a:pt x="8907" y="213"/>
                  </a:lnTo>
                  <a:cubicBezTo>
                    <a:pt x="8908" y="1401"/>
                    <a:pt x="8937" y="2383"/>
                    <a:pt x="8937" y="3100"/>
                  </a:cubicBezTo>
                  <a:cubicBezTo>
                    <a:pt x="8968" y="3435"/>
                    <a:pt x="8968" y="3708"/>
                    <a:pt x="8968" y="3921"/>
                  </a:cubicBezTo>
                  <a:cubicBezTo>
                    <a:pt x="8937" y="4012"/>
                    <a:pt x="8937" y="4103"/>
                    <a:pt x="8968" y="4225"/>
                  </a:cubicBezTo>
                  <a:cubicBezTo>
                    <a:pt x="8998" y="4103"/>
                    <a:pt x="8998" y="4012"/>
                    <a:pt x="9028" y="3891"/>
                  </a:cubicBezTo>
                  <a:lnTo>
                    <a:pt x="9028" y="3100"/>
                  </a:lnTo>
                  <a:cubicBezTo>
                    <a:pt x="9028" y="2371"/>
                    <a:pt x="9059" y="1337"/>
                    <a:pt x="9059" y="91"/>
                  </a:cubicBezTo>
                  <a:lnTo>
                    <a:pt x="9059" y="30"/>
                  </a:lnTo>
                  <a:lnTo>
                    <a:pt x="8998" y="30"/>
                  </a:lnTo>
                  <a:lnTo>
                    <a:pt x="9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3" name="Google Shape;2873;p69"/>
            <p:cNvSpPr/>
            <p:nvPr/>
          </p:nvSpPr>
          <p:spPr>
            <a:xfrm>
              <a:off x="7966256" y="1952805"/>
              <a:ext cx="323889" cy="417356"/>
            </a:xfrm>
            <a:custGeom>
              <a:rect b="b" l="l" r="r" t="t"/>
              <a:pathLst>
                <a:path extrusionOk="0" h="13436" w="10427">
                  <a:moveTo>
                    <a:pt x="10426" y="0"/>
                  </a:moveTo>
                  <a:lnTo>
                    <a:pt x="5152" y="6796"/>
                  </a:lnTo>
                  <a:lnTo>
                    <a:pt x="5152" y="6796"/>
                  </a:lnTo>
                  <a:cubicBezTo>
                    <a:pt x="6958" y="4551"/>
                    <a:pt x="8763" y="2311"/>
                    <a:pt x="10426" y="0"/>
                  </a:cubicBezTo>
                  <a:close/>
                  <a:moveTo>
                    <a:pt x="5152" y="6796"/>
                  </a:moveTo>
                  <a:cubicBezTo>
                    <a:pt x="3394" y="8981"/>
                    <a:pt x="1635" y="11171"/>
                    <a:pt x="0" y="13435"/>
                  </a:cubicBezTo>
                  <a:lnTo>
                    <a:pt x="5152" y="6796"/>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4" name="Google Shape;2874;p69"/>
            <p:cNvSpPr/>
            <p:nvPr/>
          </p:nvSpPr>
          <p:spPr>
            <a:xfrm>
              <a:off x="7966256" y="1952805"/>
              <a:ext cx="324821" cy="417356"/>
            </a:xfrm>
            <a:custGeom>
              <a:rect b="b" l="l" r="r" t="t"/>
              <a:pathLst>
                <a:path extrusionOk="0" h="13436" w="10457">
                  <a:moveTo>
                    <a:pt x="10456" y="0"/>
                  </a:moveTo>
                  <a:lnTo>
                    <a:pt x="10456" y="0"/>
                  </a:lnTo>
                  <a:cubicBezTo>
                    <a:pt x="10304" y="152"/>
                    <a:pt x="10152" y="335"/>
                    <a:pt x="10031" y="517"/>
                  </a:cubicBezTo>
                  <a:lnTo>
                    <a:pt x="8906" y="1946"/>
                  </a:lnTo>
                  <a:cubicBezTo>
                    <a:pt x="7964" y="3161"/>
                    <a:pt x="6627" y="4803"/>
                    <a:pt x="5168" y="6657"/>
                  </a:cubicBezTo>
                  <a:cubicBezTo>
                    <a:pt x="3678" y="8481"/>
                    <a:pt x="2371" y="10152"/>
                    <a:pt x="1459" y="11368"/>
                  </a:cubicBezTo>
                  <a:cubicBezTo>
                    <a:pt x="1003" y="12006"/>
                    <a:pt x="639" y="12493"/>
                    <a:pt x="395" y="12858"/>
                  </a:cubicBezTo>
                  <a:cubicBezTo>
                    <a:pt x="243" y="13040"/>
                    <a:pt x="122" y="13222"/>
                    <a:pt x="0" y="13435"/>
                  </a:cubicBezTo>
                  <a:cubicBezTo>
                    <a:pt x="183" y="13253"/>
                    <a:pt x="335" y="13101"/>
                    <a:pt x="456" y="12888"/>
                  </a:cubicBezTo>
                  <a:lnTo>
                    <a:pt x="1581" y="11459"/>
                  </a:lnTo>
                  <a:cubicBezTo>
                    <a:pt x="2523" y="10244"/>
                    <a:pt x="3861" y="8602"/>
                    <a:pt x="5320" y="6778"/>
                  </a:cubicBezTo>
                  <a:cubicBezTo>
                    <a:pt x="6779" y="4924"/>
                    <a:pt x="8116" y="3253"/>
                    <a:pt x="9028" y="2037"/>
                  </a:cubicBezTo>
                  <a:cubicBezTo>
                    <a:pt x="9484" y="1398"/>
                    <a:pt x="9849" y="912"/>
                    <a:pt x="10092" y="547"/>
                  </a:cubicBezTo>
                  <a:cubicBezTo>
                    <a:pt x="10213" y="365"/>
                    <a:pt x="10335" y="183"/>
                    <a:pt x="1045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5" name="Google Shape;2875;p69"/>
            <p:cNvSpPr/>
            <p:nvPr/>
          </p:nvSpPr>
          <p:spPr>
            <a:xfrm>
              <a:off x="7966256" y="1951842"/>
              <a:ext cx="332369" cy="418319"/>
            </a:xfrm>
            <a:custGeom>
              <a:rect b="b" l="l" r="r" t="t"/>
              <a:pathLst>
                <a:path extrusionOk="0" h="13467" w="10700">
                  <a:moveTo>
                    <a:pt x="0" y="1"/>
                  </a:moveTo>
                  <a:lnTo>
                    <a:pt x="10700" y="13466"/>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6" name="Google Shape;2876;p69"/>
            <p:cNvSpPr/>
            <p:nvPr/>
          </p:nvSpPr>
          <p:spPr>
            <a:xfrm>
              <a:off x="7965293" y="1951842"/>
              <a:ext cx="334264" cy="418319"/>
            </a:xfrm>
            <a:custGeom>
              <a:rect b="b" l="l" r="r" t="t"/>
              <a:pathLst>
                <a:path extrusionOk="0" h="13467" w="10761">
                  <a:moveTo>
                    <a:pt x="32" y="1"/>
                  </a:moveTo>
                  <a:cubicBezTo>
                    <a:pt x="32" y="1"/>
                    <a:pt x="32" y="1"/>
                    <a:pt x="31" y="1"/>
                  </a:cubicBezTo>
                  <a:cubicBezTo>
                    <a:pt x="1" y="31"/>
                    <a:pt x="2372" y="3071"/>
                    <a:pt x="5320" y="6779"/>
                  </a:cubicBezTo>
                  <a:cubicBezTo>
                    <a:pt x="8254" y="10499"/>
                    <a:pt x="10676" y="13466"/>
                    <a:pt x="10730" y="13466"/>
                  </a:cubicBezTo>
                  <a:cubicBezTo>
                    <a:pt x="10730" y="13466"/>
                    <a:pt x="10730" y="13466"/>
                    <a:pt x="10731" y="13466"/>
                  </a:cubicBezTo>
                  <a:cubicBezTo>
                    <a:pt x="10761" y="13405"/>
                    <a:pt x="8421" y="10396"/>
                    <a:pt x="5472" y="6657"/>
                  </a:cubicBezTo>
                  <a:cubicBezTo>
                    <a:pt x="2539" y="2968"/>
                    <a:pt x="117" y="1"/>
                    <a:pt x="3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7" name="Google Shape;2877;p69"/>
            <p:cNvSpPr/>
            <p:nvPr/>
          </p:nvSpPr>
          <p:spPr>
            <a:xfrm>
              <a:off x="7801963" y="1900868"/>
              <a:ext cx="103873" cy="103873"/>
            </a:xfrm>
            <a:custGeom>
              <a:rect b="b" l="l" r="r" t="t"/>
              <a:pathLst>
                <a:path extrusionOk="0" h="3344" w="3344">
                  <a:moveTo>
                    <a:pt x="1672" y="0"/>
                  </a:moveTo>
                  <a:cubicBezTo>
                    <a:pt x="760" y="0"/>
                    <a:pt x="0" y="730"/>
                    <a:pt x="0" y="1672"/>
                  </a:cubicBezTo>
                  <a:cubicBezTo>
                    <a:pt x="0" y="2584"/>
                    <a:pt x="760" y="3344"/>
                    <a:pt x="1672" y="3344"/>
                  </a:cubicBezTo>
                  <a:cubicBezTo>
                    <a:pt x="2584" y="3344"/>
                    <a:pt x="3344" y="2584"/>
                    <a:pt x="3344" y="1672"/>
                  </a:cubicBezTo>
                  <a:cubicBezTo>
                    <a:pt x="3344" y="730"/>
                    <a:pt x="2584" y="0"/>
                    <a:pt x="16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8" name="Google Shape;2878;p69"/>
            <p:cNvSpPr/>
            <p:nvPr/>
          </p:nvSpPr>
          <p:spPr>
            <a:xfrm>
              <a:off x="7784008" y="1900526"/>
              <a:ext cx="121827" cy="104215"/>
            </a:xfrm>
            <a:custGeom>
              <a:rect b="b" l="l" r="r" t="t"/>
              <a:pathLst>
                <a:path extrusionOk="0" h="3355" w="3922">
                  <a:moveTo>
                    <a:pt x="3922" y="1684"/>
                  </a:moveTo>
                  <a:cubicBezTo>
                    <a:pt x="3922" y="2139"/>
                    <a:pt x="3740" y="2556"/>
                    <a:pt x="3441" y="2859"/>
                  </a:cubicBezTo>
                  <a:lnTo>
                    <a:pt x="3441" y="2859"/>
                  </a:lnTo>
                  <a:cubicBezTo>
                    <a:pt x="3733" y="2570"/>
                    <a:pt x="3922" y="2167"/>
                    <a:pt x="3922" y="1684"/>
                  </a:cubicBezTo>
                  <a:close/>
                  <a:moveTo>
                    <a:pt x="2239" y="1"/>
                  </a:moveTo>
                  <a:cubicBezTo>
                    <a:pt x="1828" y="1"/>
                    <a:pt x="1408" y="154"/>
                    <a:pt x="1065" y="498"/>
                  </a:cubicBezTo>
                  <a:cubicBezTo>
                    <a:pt x="1" y="1562"/>
                    <a:pt x="761" y="3355"/>
                    <a:pt x="2250" y="3355"/>
                  </a:cubicBezTo>
                  <a:cubicBezTo>
                    <a:pt x="2722" y="3355"/>
                    <a:pt x="3141" y="3164"/>
                    <a:pt x="3441" y="2859"/>
                  </a:cubicBezTo>
                  <a:lnTo>
                    <a:pt x="3441" y="2859"/>
                  </a:lnTo>
                  <a:cubicBezTo>
                    <a:pt x="3124" y="3173"/>
                    <a:pt x="2686" y="3352"/>
                    <a:pt x="2238" y="3352"/>
                  </a:cubicBezTo>
                  <a:cubicBezTo>
                    <a:pt x="1827" y="3352"/>
                    <a:pt x="1408" y="3202"/>
                    <a:pt x="1065" y="2869"/>
                  </a:cubicBezTo>
                  <a:cubicBezTo>
                    <a:pt x="31" y="1805"/>
                    <a:pt x="761" y="11"/>
                    <a:pt x="2250" y="11"/>
                  </a:cubicBezTo>
                  <a:cubicBezTo>
                    <a:pt x="3162" y="11"/>
                    <a:pt x="3922" y="771"/>
                    <a:pt x="3922" y="1683"/>
                  </a:cubicBezTo>
                  <a:cubicBezTo>
                    <a:pt x="3922" y="675"/>
                    <a:pt x="3100" y="1"/>
                    <a:pt x="22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9" name="Google Shape;2879;p69"/>
            <p:cNvSpPr/>
            <p:nvPr/>
          </p:nvSpPr>
          <p:spPr>
            <a:xfrm>
              <a:off x="8651730" y="1774347"/>
              <a:ext cx="103904" cy="103873"/>
            </a:xfrm>
            <a:custGeom>
              <a:rect b="b" l="l" r="r" t="t"/>
              <a:pathLst>
                <a:path extrusionOk="0" h="3344" w="3345">
                  <a:moveTo>
                    <a:pt x="1672" y="0"/>
                  </a:moveTo>
                  <a:cubicBezTo>
                    <a:pt x="730" y="0"/>
                    <a:pt x="1" y="760"/>
                    <a:pt x="1" y="1672"/>
                  </a:cubicBezTo>
                  <a:cubicBezTo>
                    <a:pt x="1" y="2614"/>
                    <a:pt x="730" y="3344"/>
                    <a:pt x="1672" y="3344"/>
                  </a:cubicBezTo>
                  <a:cubicBezTo>
                    <a:pt x="2584" y="3344"/>
                    <a:pt x="3344" y="2614"/>
                    <a:pt x="3344" y="1672"/>
                  </a:cubicBezTo>
                  <a:cubicBezTo>
                    <a:pt x="3344" y="760"/>
                    <a:pt x="2584" y="0"/>
                    <a:pt x="167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0" name="Google Shape;2880;p69"/>
            <p:cNvSpPr/>
            <p:nvPr/>
          </p:nvSpPr>
          <p:spPr>
            <a:xfrm>
              <a:off x="8633806" y="1774005"/>
              <a:ext cx="121827" cy="105178"/>
            </a:xfrm>
            <a:custGeom>
              <a:rect b="b" l="l" r="r" t="t"/>
              <a:pathLst>
                <a:path extrusionOk="0" h="3386" w="3922">
                  <a:moveTo>
                    <a:pt x="2249" y="42"/>
                  </a:moveTo>
                  <a:cubicBezTo>
                    <a:pt x="3161" y="42"/>
                    <a:pt x="3891" y="771"/>
                    <a:pt x="3891" y="1683"/>
                  </a:cubicBezTo>
                  <a:cubicBezTo>
                    <a:pt x="3891" y="2692"/>
                    <a:pt x="3083" y="3366"/>
                    <a:pt x="2230" y="3366"/>
                  </a:cubicBezTo>
                  <a:cubicBezTo>
                    <a:pt x="1824" y="3366"/>
                    <a:pt x="1408" y="3212"/>
                    <a:pt x="1064" y="2869"/>
                  </a:cubicBezTo>
                  <a:cubicBezTo>
                    <a:pt x="0" y="1835"/>
                    <a:pt x="760" y="42"/>
                    <a:pt x="2249" y="42"/>
                  </a:cubicBezTo>
                  <a:close/>
                  <a:moveTo>
                    <a:pt x="2215" y="1"/>
                  </a:moveTo>
                  <a:cubicBezTo>
                    <a:pt x="1800" y="1"/>
                    <a:pt x="1377" y="154"/>
                    <a:pt x="1034" y="498"/>
                  </a:cubicBezTo>
                  <a:cubicBezTo>
                    <a:pt x="0" y="1562"/>
                    <a:pt x="730" y="3385"/>
                    <a:pt x="2249" y="3385"/>
                  </a:cubicBezTo>
                  <a:cubicBezTo>
                    <a:pt x="3161" y="3385"/>
                    <a:pt x="3921" y="2625"/>
                    <a:pt x="3921" y="1683"/>
                  </a:cubicBezTo>
                  <a:cubicBezTo>
                    <a:pt x="3921" y="675"/>
                    <a:pt x="3085" y="1"/>
                    <a:pt x="221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1" name="Google Shape;2881;p69"/>
            <p:cNvSpPr/>
            <p:nvPr/>
          </p:nvSpPr>
          <p:spPr>
            <a:xfrm>
              <a:off x="8630017" y="1490149"/>
              <a:ext cx="362593" cy="220016"/>
            </a:xfrm>
            <a:custGeom>
              <a:rect b="b" l="l" r="r" t="t"/>
              <a:pathLst>
                <a:path extrusionOk="0" h="7083" w="11673">
                  <a:moveTo>
                    <a:pt x="10335" y="0"/>
                  </a:moveTo>
                  <a:lnTo>
                    <a:pt x="2037" y="2949"/>
                  </a:lnTo>
                  <a:lnTo>
                    <a:pt x="1" y="6535"/>
                  </a:lnTo>
                  <a:lnTo>
                    <a:pt x="3800" y="7083"/>
                  </a:lnTo>
                  <a:lnTo>
                    <a:pt x="11672" y="3040"/>
                  </a:lnTo>
                  <a:lnTo>
                    <a:pt x="1033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2" name="Google Shape;2882;p69"/>
            <p:cNvSpPr/>
            <p:nvPr/>
          </p:nvSpPr>
          <p:spPr>
            <a:xfrm>
              <a:off x="8619641" y="1477879"/>
              <a:ext cx="377689" cy="206783"/>
            </a:xfrm>
            <a:custGeom>
              <a:rect b="b" l="l" r="r" t="t"/>
              <a:pathLst>
                <a:path extrusionOk="0" h="6657" w="12159">
                  <a:moveTo>
                    <a:pt x="10456" y="0"/>
                  </a:moveTo>
                  <a:lnTo>
                    <a:pt x="1915" y="3101"/>
                  </a:lnTo>
                  <a:lnTo>
                    <a:pt x="0" y="6201"/>
                  </a:lnTo>
                  <a:lnTo>
                    <a:pt x="3891" y="6657"/>
                  </a:lnTo>
                  <a:lnTo>
                    <a:pt x="12158" y="3374"/>
                  </a:lnTo>
                  <a:lnTo>
                    <a:pt x="104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3" name="Google Shape;2883;p69"/>
            <p:cNvSpPr/>
            <p:nvPr/>
          </p:nvSpPr>
          <p:spPr>
            <a:xfrm>
              <a:off x="8734265" y="1540005"/>
              <a:ext cx="179976" cy="69145"/>
            </a:xfrm>
            <a:custGeom>
              <a:rect b="b" l="l" r="r" t="t"/>
              <a:pathLst>
                <a:path extrusionOk="0" h="2226" w="5794">
                  <a:moveTo>
                    <a:pt x="5778" y="1"/>
                  </a:moveTo>
                  <a:cubicBezTo>
                    <a:pt x="5622" y="1"/>
                    <a:pt x="4355" y="410"/>
                    <a:pt x="2876" y="979"/>
                  </a:cubicBezTo>
                  <a:cubicBezTo>
                    <a:pt x="1302" y="1584"/>
                    <a:pt x="0" y="2129"/>
                    <a:pt x="48" y="2224"/>
                  </a:cubicBezTo>
                  <a:lnTo>
                    <a:pt x="48" y="2224"/>
                  </a:lnTo>
                  <a:cubicBezTo>
                    <a:pt x="69" y="2212"/>
                    <a:pt x="419" y="2119"/>
                    <a:pt x="900" y="1921"/>
                  </a:cubicBezTo>
                  <a:lnTo>
                    <a:pt x="2936" y="1161"/>
                  </a:lnTo>
                  <a:cubicBezTo>
                    <a:pt x="3727" y="857"/>
                    <a:pt x="4456" y="584"/>
                    <a:pt x="4973" y="371"/>
                  </a:cubicBezTo>
                  <a:cubicBezTo>
                    <a:pt x="5277" y="280"/>
                    <a:pt x="5550" y="158"/>
                    <a:pt x="5794" y="6"/>
                  </a:cubicBezTo>
                  <a:cubicBezTo>
                    <a:pt x="5794" y="2"/>
                    <a:pt x="5788" y="1"/>
                    <a:pt x="5778" y="1"/>
                  </a:cubicBezTo>
                  <a:close/>
                  <a:moveTo>
                    <a:pt x="48" y="2224"/>
                  </a:moveTo>
                  <a:lnTo>
                    <a:pt x="48" y="2224"/>
                  </a:lnTo>
                  <a:cubicBezTo>
                    <a:pt x="47" y="2225"/>
                    <a:pt x="47" y="2225"/>
                    <a:pt x="49" y="2225"/>
                  </a:cubicBezTo>
                  <a:cubicBezTo>
                    <a:pt x="49" y="2225"/>
                    <a:pt x="48" y="2224"/>
                    <a:pt x="48" y="2224"/>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4" name="Google Shape;2884;p69"/>
            <p:cNvSpPr/>
            <p:nvPr/>
          </p:nvSpPr>
          <p:spPr>
            <a:xfrm>
              <a:off x="8755605" y="1587408"/>
              <a:ext cx="118038" cy="43456"/>
            </a:xfrm>
            <a:custGeom>
              <a:rect b="b" l="l" r="r" t="t"/>
              <a:pathLst>
                <a:path extrusionOk="0" h="1399" w="3800">
                  <a:moveTo>
                    <a:pt x="3800" y="0"/>
                  </a:moveTo>
                  <a:lnTo>
                    <a:pt x="3800" y="0"/>
                  </a:lnTo>
                  <a:cubicBezTo>
                    <a:pt x="2523" y="426"/>
                    <a:pt x="1246" y="912"/>
                    <a:pt x="0" y="1398"/>
                  </a:cubicBezTo>
                  <a:cubicBezTo>
                    <a:pt x="669" y="1307"/>
                    <a:pt x="1338" y="1125"/>
                    <a:pt x="1945" y="882"/>
                  </a:cubicBezTo>
                  <a:cubicBezTo>
                    <a:pt x="2584" y="669"/>
                    <a:pt x="3222" y="365"/>
                    <a:pt x="38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5" name="Google Shape;2885;p69"/>
            <p:cNvSpPr/>
            <p:nvPr/>
          </p:nvSpPr>
          <p:spPr>
            <a:xfrm>
              <a:off x="6258546" y="358077"/>
              <a:ext cx="2880856" cy="125596"/>
            </a:xfrm>
            <a:custGeom>
              <a:rect b="b" l="l" r="r" t="t"/>
              <a:pathLst>
                <a:path extrusionOk="0" h="4043" w="136082">
                  <a:moveTo>
                    <a:pt x="136082" y="0"/>
                  </a:moveTo>
                  <a:lnTo>
                    <a:pt x="0" y="334"/>
                  </a:lnTo>
                  <a:lnTo>
                    <a:pt x="135991" y="4043"/>
                  </a:lnTo>
                  <a:lnTo>
                    <a:pt x="13608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6" name="Google Shape;2886;p69"/>
            <p:cNvSpPr/>
            <p:nvPr/>
          </p:nvSpPr>
          <p:spPr>
            <a:xfrm>
              <a:off x="6228950" y="274975"/>
              <a:ext cx="2972226" cy="93506"/>
            </a:xfrm>
            <a:custGeom>
              <a:rect b="b" l="l" r="r" t="t"/>
              <a:pathLst>
                <a:path extrusionOk="0" h="3010" w="140398">
                  <a:moveTo>
                    <a:pt x="0" y="0"/>
                  </a:moveTo>
                  <a:lnTo>
                    <a:pt x="0" y="3009"/>
                  </a:lnTo>
                  <a:lnTo>
                    <a:pt x="140398" y="3009"/>
                  </a:lnTo>
                  <a:lnTo>
                    <a:pt x="14039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87" name="Google Shape;2887;p69"/>
            <p:cNvGrpSpPr/>
            <p:nvPr/>
          </p:nvGrpSpPr>
          <p:grpSpPr>
            <a:xfrm>
              <a:off x="5272280" y="1431719"/>
              <a:ext cx="1622134" cy="3444605"/>
              <a:chOff x="5412305" y="1431719"/>
              <a:chExt cx="1622134" cy="3444605"/>
            </a:xfrm>
          </p:grpSpPr>
          <p:sp>
            <p:nvSpPr>
              <p:cNvPr id="2888" name="Google Shape;2888;p69"/>
              <p:cNvSpPr/>
              <p:nvPr/>
            </p:nvSpPr>
            <p:spPr>
              <a:xfrm flipH="1">
                <a:off x="5496317" y="1478469"/>
                <a:ext cx="320099" cy="625692"/>
              </a:xfrm>
              <a:custGeom>
                <a:rect b="b" l="l" r="r" t="t"/>
                <a:pathLst>
                  <a:path extrusionOk="0" h="20143" w="10305">
                    <a:moveTo>
                      <a:pt x="2228" y="0"/>
                    </a:moveTo>
                    <a:cubicBezTo>
                      <a:pt x="1477" y="0"/>
                      <a:pt x="706" y="220"/>
                      <a:pt x="0" y="711"/>
                    </a:cubicBezTo>
                    <a:lnTo>
                      <a:pt x="1854" y="18796"/>
                    </a:lnTo>
                    <a:cubicBezTo>
                      <a:pt x="3010" y="19556"/>
                      <a:pt x="4377" y="20042"/>
                      <a:pt x="5776" y="20133"/>
                    </a:cubicBezTo>
                    <a:cubicBezTo>
                      <a:pt x="5870" y="20139"/>
                      <a:pt x="5963" y="20142"/>
                      <a:pt x="6057" y="20142"/>
                    </a:cubicBezTo>
                    <a:cubicBezTo>
                      <a:pt x="7382" y="20142"/>
                      <a:pt x="8632" y="19545"/>
                      <a:pt x="9484" y="18523"/>
                    </a:cubicBezTo>
                    <a:cubicBezTo>
                      <a:pt x="10304" y="17398"/>
                      <a:pt x="10304" y="15635"/>
                      <a:pt x="9332" y="14662"/>
                    </a:cubicBezTo>
                    <a:cubicBezTo>
                      <a:pt x="8997" y="14389"/>
                      <a:pt x="8663" y="14085"/>
                      <a:pt x="8420" y="13750"/>
                    </a:cubicBezTo>
                    <a:cubicBezTo>
                      <a:pt x="8116" y="13234"/>
                      <a:pt x="8207" y="12595"/>
                      <a:pt x="8359" y="12018"/>
                    </a:cubicBezTo>
                    <a:cubicBezTo>
                      <a:pt x="8572" y="11471"/>
                      <a:pt x="8663" y="10893"/>
                      <a:pt x="8633" y="10285"/>
                    </a:cubicBezTo>
                    <a:cubicBezTo>
                      <a:pt x="8390" y="8826"/>
                      <a:pt x="6353" y="8279"/>
                      <a:pt x="5958" y="6820"/>
                    </a:cubicBezTo>
                    <a:cubicBezTo>
                      <a:pt x="5776" y="6060"/>
                      <a:pt x="6110" y="5270"/>
                      <a:pt x="6201" y="4480"/>
                    </a:cubicBezTo>
                    <a:cubicBezTo>
                      <a:pt x="6519" y="1934"/>
                      <a:pt x="4458" y="0"/>
                      <a:pt x="222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9" name="Google Shape;2889;p69"/>
              <p:cNvSpPr/>
              <p:nvPr/>
            </p:nvSpPr>
            <p:spPr>
              <a:xfrm flipH="1">
                <a:off x="5748430" y="1431719"/>
                <a:ext cx="441833" cy="637527"/>
              </a:xfrm>
              <a:custGeom>
                <a:rect b="b" l="l" r="r" t="t"/>
                <a:pathLst>
                  <a:path extrusionOk="0" h="20524" w="14224">
                    <a:moveTo>
                      <a:pt x="7259" y="1"/>
                    </a:moveTo>
                    <a:cubicBezTo>
                      <a:pt x="6702" y="1"/>
                      <a:pt x="6164" y="90"/>
                      <a:pt x="5683" y="331"/>
                    </a:cubicBezTo>
                    <a:cubicBezTo>
                      <a:pt x="4862" y="666"/>
                      <a:pt x="4224" y="1304"/>
                      <a:pt x="3859" y="2125"/>
                    </a:cubicBezTo>
                    <a:cubicBezTo>
                      <a:pt x="3464" y="3097"/>
                      <a:pt x="4041" y="4921"/>
                      <a:pt x="4315" y="5924"/>
                    </a:cubicBezTo>
                    <a:cubicBezTo>
                      <a:pt x="4619" y="6927"/>
                      <a:pt x="4801" y="8052"/>
                      <a:pt x="4254" y="8964"/>
                    </a:cubicBezTo>
                    <a:cubicBezTo>
                      <a:pt x="3707" y="9845"/>
                      <a:pt x="2643" y="10149"/>
                      <a:pt x="1944" y="10909"/>
                    </a:cubicBezTo>
                    <a:cubicBezTo>
                      <a:pt x="1002" y="12033"/>
                      <a:pt x="1154" y="13675"/>
                      <a:pt x="2218" y="14648"/>
                    </a:cubicBezTo>
                    <a:cubicBezTo>
                      <a:pt x="2190" y="14646"/>
                      <a:pt x="2162" y="14645"/>
                      <a:pt x="2134" y="14645"/>
                    </a:cubicBezTo>
                    <a:cubicBezTo>
                      <a:pt x="984" y="14645"/>
                      <a:pt x="0" y="15861"/>
                      <a:pt x="59" y="17018"/>
                    </a:cubicBezTo>
                    <a:cubicBezTo>
                      <a:pt x="90" y="18234"/>
                      <a:pt x="971" y="19298"/>
                      <a:pt x="2066" y="19845"/>
                    </a:cubicBezTo>
                    <a:cubicBezTo>
                      <a:pt x="3049" y="20282"/>
                      <a:pt x="4131" y="20523"/>
                      <a:pt x="5223" y="20523"/>
                    </a:cubicBezTo>
                    <a:cubicBezTo>
                      <a:pt x="5346" y="20523"/>
                      <a:pt x="5469" y="20520"/>
                      <a:pt x="5591" y="20514"/>
                    </a:cubicBezTo>
                    <a:cubicBezTo>
                      <a:pt x="7081" y="20514"/>
                      <a:pt x="8601" y="20362"/>
                      <a:pt x="10060" y="20058"/>
                    </a:cubicBezTo>
                    <a:cubicBezTo>
                      <a:pt x="11275" y="19784"/>
                      <a:pt x="12522" y="19389"/>
                      <a:pt x="13312" y="18447"/>
                    </a:cubicBezTo>
                    <a:cubicBezTo>
                      <a:pt x="14041" y="17565"/>
                      <a:pt x="14224" y="16350"/>
                      <a:pt x="14224" y="15225"/>
                    </a:cubicBezTo>
                    <a:cubicBezTo>
                      <a:pt x="14224" y="11213"/>
                      <a:pt x="12127" y="7231"/>
                      <a:pt x="13038" y="3310"/>
                    </a:cubicBezTo>
                    <a:lnTo>
                      <a:pt x="13008" y="3128"/>
                    </a:lnTo>
                    <a:cubicBezTo>
                      <a:pt x="12522" y="1760"/>
                      <a:pt x="11397" y="757"/>
                      <a:pt x="9999" y="453"/>
                    </a:cubicBezTo>
                    <a:cubicBezTo>
                      <a:pt x="9147" y="245"/>
                      <a:pt x="8177" y="1"/>
                      <a:pt x="725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0" name="Google Shape;2890;p69"/>
              <p:cNvSpPr/>
              <p:nvPr/>
            </p:nvSpPr>
            <p:spPr>
              <a:xfrm flipH="1">
                <a:off x="5975032" y="2862059"/>
                <a:ext cx="243623" cy="1941220"/>
              </a:xfrm>
              <a:custGeom>
                <a:rect b="b" l="l" r="r" t="t"/>
                <a:pathLst>
                  <a:path extrusionOk="0" h="62494" w="7843">
                    <a:moveTo>
                      <a:pt x="7843" y="0"/>
                    </a:moveTo>
                    <a:lnTo>
                      <a:pt x="7843" y="0"/>
                    </a:lnTo>
                    <a:cubicBezTo>
                      <a:pt x="7842" y="2"/>
                      <a:pt x="1" y="25502"/>
                      <a:pt x="487" y="33739"/>
                    </a:cubicBezTo>
                    <a:cubicBezTo>
                      <a:pt x="973" y="41976"/>
                      <a:pt x="6961" y="62493"/>
                      <a:pt x="6961" y="62493"/>
                    </a:cubicBezTo>
                    <a:lnTo>
                      <a:pt x="784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1" name="Google Shape;2891;p69"/>
              <p:cNvSpPr/>
              <p:nvPr/>
            </p:nvSpPr>
            <p:spPr>
              <a:xfrm flipH="1">
                <a:off x="5513315" y="2718546"/>
                <a:ext cx="542941" cy="2087555"/>
              </a:xfrm>
              <a:custGeom>
                <a:rect b="b" l="l" r="r" t="t"/>
                <a:pathLst>
                  <a:path extrusionOk="0" h="67205" w="17479">
                    <a:moveTo>
                      <a:pt x="2888" y="0"/>
                    </a:moveTo>
                    <a:lnTo>
                      <a:pt x="1" y="33618"/>
                    </a:lnTo>
                    <a:lnTo>
                      <a:pt x="1733" y="67205"/>
                    </a:lnTo>
                    <a:lnTo>
                      <a:pt x="7539" y="67083"/>
                    </a:lnTo>
                    <a:cubicBezTo>
                      <a:pt x="7539" y="67083"/>
                      <a:pt x="10214" y="39575"/>
                      <a:pt x="10366" y="33435"/>
                    </a:cubicBezTo>
                    <a:cubicBezTo>
                      <a:pt x="10396" y="31459"/>
                      <a:pt x="13405" y="22736"/>
                      <a:pt x="16323" y="15350"/>
                    </a:cubicBezTo>
                    <a:cubicBezTo>
                      <a:pt x="16901" y="13952"/>
                      <a:pt x="17266" y="12432"/>
                      <a:pt x="17418" y="10912"/>
                    </a:cubicBezTo>
                    <a:cubicBezTo>
                      <a:pt x="17448" y="10486"/>
                      <a:pt x="17478" y="10061"/>
                      <a:pt x="17448" y="9635"/>
                    </a:cubicBezTo>
                    <a:cubicBezTo>
                      <a:pt x="17327" y="5315"/>
                      <a:pt x="13932" y="273"/>
                      <a:pt x="13713" y="273"/>
                    </a:cubicBezTo>
                    <a:cubicBezTo>
                      <a:pt x="13712" y="273"/>
                      <a:pt x="13710" y="273"/>
                      <a:pt x="13709" y="274"/>
                    </a:cubicBezTo>
                    <a:lnTo>
                      <a:pt x="288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2" name="Google Shape;2892;p69"/>
              <p:cNvSpPr/>
              <p:nvPr/>
            </p:nvSpPr>
            <p:spPr>
              <a:xfrm flipH="1">
                <a:off x="6029815" y="2082308"/>
                <a:ext cx="1004623" cy="472274"/>
              </a:xfrm>
              <a:custGeom>
                <a:rect b="b" l="l" r="r" t="t"/>
                <a:pathLst>
                  <a:path extrusionOk="0" h="15204" w="32342">
                    <a:moveTo>
                      <a:pt x="8323" y="0"/>
                    </a:moveTo>
                    <a:cubicBezTo>
                      <a:pt x="8243" y="0"/>
                      <a:pt x="8161" y="27"/>
                      <a:pt x="8086" y="87"/>
                    </a:cubicBezTo>
                    <a:cubicBezTo>
                      <a:pt x="7813" y="330"/>
                      <a:pt x="7509" y="1454"/>
                      <a:pt x="7782" y="2761"/>
                    </a:cubicBezTo>
                    <a:cubicBezTo>
                      <a:pt x="7858" y="3168"/>
                      <a:pt x="7754" y="3319"/>
                      <a:pt x="7557" y="3319"/>
                    </a:cubicBezTo>
                    <a:cubicBezTo>
                      <a:pt x="7120" y="3319"/>
                      <a:pt x="6225" y="2580"/>
                      <a:pt x="5806" y="2245"/>
                    </a:cubicBezTo>
                    <a:cubicBezTo>
                      <a:pt x="5241" y="1769"/>
                      <a:pt x="3367" y="449"/>
                      <a:pt x="3030" y="449"/>
                    </a:cubicBezTo>
                    <a:cubicBezTo>
                      <a:pt x="3023" y="449"/>
                      <a:pt x="3016" y="450"/>
                      <a:pt x="3010" y="451"/>
                    </a:cubicBezTo>
                    <a:cubicBezTo>
                      <a:pt x="2585" y="543"/>
                      <a:pt x="2615" y="1029"/>
                      <a:pt x="3223" y="1485"/>
                    </a:cubicBezTo>
                    <a:cubicBezTo>
                      <a:pt x="3831" y="1971"/>
                      <a:pt x="5563" y="3491"/>
                      <a:pt x="5290" y="3764"/>
                    </a:cubicBezTo>
                    <a:cubicBezTo>
                      <a:pt x="5274" y="3782"/>
                      <a:pt x="5249" y="3790"/>
                      <a:pt x="5215" y="3790"/>
                    </a:cubicBezTo>
                    <a:cubicBezTo>
                      <a:pt x="4676" y="3790"/>
                      <a:pt x="2007" y="1606"/>
                      <a:pt x="2007" y="1606"/>
                    </a:cubicBezTo>
                    <a:cubicBezTo>
                      <a:pt x="2007" y="1606"/>
                      <a:pt x="1663" y="1206"/>
                      <a:pt x="1354" y="1206"/>
                    </a:cubicBezTo>
                    <a:cubicBezTo>
                      <a:pt x="1273" y="1206"/>
                      <a:pt x="1195" y="1233"/>
                      <a:pt x="1126" y="1302"/>
                    </a:cubicBezTo>
                    <a:cubicBezTo>
                      <a:pt x="548" y="1941"/>
                      <a:pt x="3952" y="4312"/>
                      <a:pt x="4287" y="4524"/>
                    </a:cubicBezTo>
                    <a:cubicBezTo>
                      <a:pt x="4459" y="4647"/>
                      <a:pt x="4313" y="4909"/>
                      <a:pt x="4123" y="4909"/>
                    </a:cubicBezTo>
                    <a:cubicBezTo>
                      <a:pt x="4077" y="4909"/>
                      <a:pt x="4029" y="4894"/>
                      <a:pt x="3983" y="4859"/>
                    </a:cubicBezTo>
                    <a:cubicBezTo>
                      <a:pt x="3767" y="4697"/>
                      <a:pt x="1621" y="2843"/>
                      <a:pt x="732" y="2843"/>
                    </a:cubicBezTo>
                    <a:cubicBezTo>
                      <a:pt x="617" y="2843"/>
                      <a:pt x="523" y="2874"/>
                      <a:pt x="457" y="2944"/>
                    </a:cubicBezTo>
                    <a:cubicBezTo>
                      <a:pt x="1" y="3430"/>
                      <a:pt x="3223" y="4919"/>
                      <a:pt x="3496" y="5710"/>
                    </a:cubicBezTo>
                    <a:cubicBezTo>
                      <a:pt x="3544" y="5833"/>
                      <a:pt x="3520" y="5883"/>
                      <a:pt x="3444" y="5883"/>
                    </a:cubicBezTo>
                    <a:cubicBezTo>
                      <a:pt x="3079" y="5883"/>
                      <a:pt x="1515" y="4704"/>
                      <a:pt x="932" y="4704"/>
                    </a:cubicBezTo>
                    <a:cubicBezTo>
                      <a:pt x="857" y="4704"/>
                      <a:pt x="799" y="4724"/>
                      <a:pt x="761" y="4767"/>
                    </a:cubicBezTo>
                    <a:cubicBezTo>
                      <a:pt x="578" y="4950"/>
                      <a:pt x="487" y="5102"/>
                      <a:pt x="2189" y="6166"/>
                    </a:cubicBezTo>
                    <a:cubicBezTo>
                      <a:pt x="3436" y="6865"/>
                      <a:pt x="4743" y="7473"/>
                      <a:pt x="6050" y="8050"/>
                    </a:cubicBezTo>
                    <a:lnTo>
                      <a:pt x="6050" y="8081"/>
                    </a:lnTo>
                    <a:cubicBezTo>
                      <a:pt x="6050" y="8081"/>
                      <a:pt x="15898" y="15203"/>
                      <a:pt x="22979" y="15203"/>
                    </a:cubicBezTo>
                    <a:cubicBezTo>
                      <a:pt x="25056" y="15203"/>
                      <a:pt x="26895" y="14590"/>
                      <a:pt x="28178" y="13005"/>
                    </a:cubicBezTo>
                    <a:cubicBezTo>
                      <a:pt x="32342" y="7898"/>
                      <a:pt x="32281" y="7503"/>
                      <a:pt x="32281" y="7503"/>
                    </a:cubicBezTo>
                    <a:lnTo>
                      <a:pt x="26506" y="2792"/>
                    </a:lnTo>
                    <a:cubicBezTo>
                      <a:pt x="26506" y="2792"/>
                      <a:pt x="22874" y="8508"/>
                      <a:pt x="21885" y="8508"/>
                    </a:cubicBezTo>
                    <a:cubicBezTo>
                      <a:pt x="21875" y="8508"/>
                      <a:pt x="21865" y="8507"/>
                      <a:pt x="21855" y="8506"/>
                    </a:cubicBezTo>
                    <a:cubicBezTo>
                      <a:pt x="16536" y="7898"/>
                      <a:pt x="11338" y="5011"/>
                      <a:pt x="9515" y="3916"/>
                    </a:cubicBezTo>
                    <a:cubicBezTo>
                      <a:pt x="9363" y="3643"/>
                      <a:pt x="9211" y="3339"/>
                      <a:pt x="9028" y="2944"/>
                    </a:cubicBezTo>
                    <a:cubicBezTo>
                      <a:pt x="8876" y="2609"/>
                      <a:pt x="8755" y="2275"/>
                      <a:pt x="8724" y="1910"/>
                    </a:cubicBezTo>
                    <a:cubicBezTo>
                      <a:pt x="8664" y="1454"/>
                      <a:pt x="8664" y="998"/>
                      <a:pt x="8724" y="573"/>
                    </a:cubicBezTo>
                    <a:cubicBezTo>
                      <a:pt x="8793" y="252"/>
                      <a:pt x="8568" y="0"/>
                      <a:pt x="832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3" name="Google Shape;2893;p69"/>
              <p:cNvSpPr/>
              <p:nvPr/>
            </p:nvSpPr>
            <p:spPr>
              <a:xfrm flipH="1">
                <a:off x="5412305" y="2771509"/>
                <a:ext cx="878106" cy="844962"/>
              </a:xfrm>
              <a:custGeom>
                <a:rect b="b" l="l" r="r" t="t"/>
                <a:pathLst>
                  <a:path extrusionOk="0" h="27202" w="28269">
                    <a:moveTo>
                      <a:pt x="20527" y="1"/>
                    </a:moveTo>
                    <a:cubicBezTo>
                      <a:pt x="14491" y="1"/>
                      <a:pt x="5046" y="2003"/>
                      <a:pt x="5046" y="2003"/>
                    </a:cubicBezTo>
                    <a:cubicBezTo>
                      <a:pt x="5046" y="2003"/>
                      <a:pt x="1" y="25013"/>
                      <a:pt x="213" y="25195"/>
                    </a:cubicBezTo>
                    <a:cubicBezTo>
                      <a:pt x="1885" y="26654"/>
                      <a:pt x="27144" y="27201"/>
                      <a:pt x="27144" y="27201"/>
                    </a:cubicBezTo>
                    <a:cubicBezTo>
                      <a:pt x="27144" y="27201"/>
                      <a:pt x="28269" y="2824"/>
                      <a:pt x="24773" y="696"/>
                    </a:cubicBezTo>
                    <a:cubicBezTo>
                      <a:pt x="23939" y="193"/>
                      <a:pt x="22397" y="1"/>
                      <a:pt x="2052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4" name="Google Shape;2894;p69"/>
              <p:cNvSpPr/>
              <p:nvPr/>
            </p:nvSpPr>
            <p:spPr>
              <a:xfrm flipH="1">
                <a:off x="5444376" y="3539921"/>
                <a:ext cx="181312" cy="11027"/>
              </a:xfrm>
              <a:custGeom>
                <a:rect b="b" l="l" r="r" t="t"/>
                <a:pathLst>
                  <a:path extrusionOk="0" h="355" w="5837">
                    <a:moveTo>
                      <a:pt x="1034" y="1"/>
                    </a:moveTo>
                    <a:cubicBezTo>
                      <a:pt x="689" y="1"/>
                      <a:pt x="345" y="11"/>
                      <a:pt x="0" y="33"/>
                    </a:cubicBezTo>
                    <a:cubicBezTo>
                      <a:pt x="943" y="185"/>
                      <a:pt x="1946" y="276"/>
                      <a:pt x="2918" y="276"/>
                    </a:cubicBezTo>
                    <a:cubicBezTo>
                      <a:pt x="3535" y="334"/>
                      <a:pt x="4152" y="355"/>
                      <a:pt x="4768" y="355"/>
                    </a:cubicBezTo>
                    <a:cubicBezTo>
                      <a:pt x="5124" y="355"/>
                      <a:pt x="5480" y="348"/>
                      <a:pt x="5836" y="337"/>
                    </a:cubicBezTo>
                    <a:cubicBezTo>
                      <a:pt x="4864" y="185"/>
                      <a:pt x="3891" y="93"/>
                      <a:pt x="2918" y="93"/>
                    </a:cubicBezTo>
                    <a:cubicBezTo>
                      <a:pt x="2290" y="34"/>
                      <a:pt x="1662" y="1"/>
                      <a:pt x="103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5" name="Google Shape;2895;p69"/>
              <p:cNvSpPr/>
              <p:nvPr/>
            </p:nvSpPr>
            <p:spPr>
              <a:xfrm flipH="1">
                <a:off x="5493483" y="3554148"/>
                <a:ext cx="9474" cy="62342"/>
              </a:xfrm>
              <a:custGeom>
                <a:rect b="b" l="l" r="r" t="t"/>
                <a:pathLst>
                  <a:path extrusionOk="0" h="2007" w="305">
                    <a:moveTo>
                      <a:pt x="213" y="0"/>
                    </a:moveTo>
                    <a:cubicBezTo>
                      <a:pt x="92" y="304"/>
                      <a:pt x="31" y="669"/>
                      <a:pt x="62" y="1003"/>
                    </a:cubicBezTo>
                    <a:cubicBezTo>
                      <a:pt x="1" y="1337"/>
                      <a:pt x="1" y="1672"/>
                      <a:pt x="92" y="2006"/>
                    </a:cubicBezTo>
                    <a:cubicBezTo>
                      <a:pt x="213" y="1672"/>
                      <a:pt x="274" y="1337"/>
                      <a:pt x="244" y="1003"/>
                    </a:cubicBezTo>
                    <a:cubicBezTo>
                      <a:pt x="305" y="669"/>
                      <a:pt x="274" y="334"/>
                      <a:pt x="2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6" name="Google Shape;2896;p69"/>
              <p:cNvSpPr/>
              <p:nvPr/>
            </p:nvSpPr>
            <p:spPr>
              <a:xfrm flipH="1">
                <a:off x="5590742" y="3545637"/>
                <a:ext cx="10406" cy="70854"/>
              </a:xfrm>
              <a:custGeom>
                <a:rect b="b" l="l" r="r" t="t"/>
                <a:pathLst>
                  <a:path extrusionOk="0" h="2281" w="335">
                    <a:moveTo>
                      <a:pt x="92" y="1"/>
                    </a:moveTo>
                    <a:cubicBezTo>
                      <a:pt x="1" y="365"/>
                      <a:pt x="1" y="760"/>
                      <a:pt x="92" y="1125"/>
                    </a:cubicBezTo>
                    <a:cubicBezTo>
                      <a:pt x="92" y="1520"/>
                      <a:pt x="153" y="1915"/>
                      <a:pt x="274" y="2280"/>
                    </a:cubicBezTo>
                    <a:cubicBezTo>
                      <a:pt x="335" y="1885"/>
                      <a:pt x="335" y="1520"/>
                      <a:pt x="274" y="1125"/>
                    </a:cubicBezTo>
                    <a:cubicBezTo>
                      <a:pt x="274" y="730"/>
                      <a:pt x="213" y="365"/>
                      <a:pt x="9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7" name="Google Shape;2897;p69"/>
              <p:cNvSpPr/>
              <p:nvPr/>
            </p:nvSpPr>
            <p:spPr>
              <a:xfrm flipH="1">
                <a:off x="5820184" y="4796679"/>
                <a:ext cx="343707" cy="79644"/>
              </a:xfrm>
              <a:custGeom>
                <a:rect b="b" l="l" r="r" t="t"/>
                <a:pathLst>
                  <a:path extrusionOk="0" h="2564" w="11065">
                    <a:moveTo>
                      <a:pt x="11065" y="1"/>
                    </a:moveTo>
                    <a:lnTo>
                      <a:pt x="5077" y="122"/>
                    </a:lnTo>
                    <a:lnTo>
                      <a:pt x="5077" y="882"/>
                    </a:lnTo>
                    <a:cubicBezTo>
                      <a:pt x="5077" y="882"/>
                      <a:pt x="1" y="2037"/>
                      <a:pt x="1186" y="2402"/>
                    </a:cubicBezTo>
                    <a:cubicBezTo>
                      <a:pt x="1589" y="2522"/>
                      <a:pt x="2716" y="2564"/>
                      <a:pt x="4070" y="2564"/>
                    </a:cubicBezTo>
                    <a:cubicBezTo>
                      <a:pt x="6493" y="2564"/>
                      <a:pt x="9647" y="2430"/>
                      <a:pt x="10700" y="2372"/>
                    </a:cubicBezTo>
                    <a:lnTo>
                      <a:pt x="11065" y="2341"/>
                    </a:lnTo>
                    <a:lnTo>
                      <a:pt x="1106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8" name="Google Shape;2898;p69"/>
              <p:cNvSpPr/>
              <p:nvPr/>
            </p:nvSpPr>
            <p:spPr>
              <a:xfrm flipH="1">
                <a:off x="5819214" y="4817336"/>
                <a:ext cx="67064" cy="53024"/>
              </a:xfrm>
              <a:custGeom>
                <a:rect b="b" l="l" r="r" t="t"/>
                <a:pathLst>
                  <a:path extrusionOk="0" h="1707" w="2159">
                    <a:moveTo>
                      <a:pt x="2029" y="1"/>
                    </a:moveTo>
                    <a:cubicBezTo>
                      <a:pt x="1560" y="1"/>
                      <a:pt x="1122" y="151"/>
                      <a:pt x="760" y="430"/>
                    </a:cubicBezTo>
                    <a:cubicBezTo>
                      <a:pt x="365" y="764"/>
                      <a:pt x="91" y="1220"/>
                      <a:pt x="0" y="1707"/>
                    </a:cubicBezTo>
                    <a:lnTo>
                      <a:pt x="2158" y="1676"/>
                    </a:lnTo>
                    <a:lnTo>
                      <a:pt x="2158" y="4"/>
                    </a:lnTo>
                    <a:cubicBezTo>
                      <a:pt x="2115" y="2"/>
                      <a:pt x="2072" y="1"/>
                      <a:pt x="202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9" name="Google Shape;2899;p69"/>
              <p:cNvSpPr/>
              <p:nvPr/>
            </p:nvSpPr>
            <p:spPr>
              <a:xfrm flipH="1">
                <a:off x="5819220" y="4843896"/>
                <a:ext cx="319167" cy="31901"/>
              </a:xfrm>
              <a:custGeom>
                <a:rect b="b" l="l" r="r" t="t"/>
                <a:pathLst>
                  <a:path extrusionOk="0" h="1027" w="10275">
                    <a:moveTo>
                      <a:pt x="1794" y="0"/>
                    </a:moveTo>
                    <a:cubicBezTo>
                      <a:pt x="1794" y="0"/>
                      <a:pt x="0" y="517"/>
                      <a:pt x="213" y="821"/>
                    </a:cubicBezTo>
                    <a:cubicBezTo>
                      <a:pt x="335" y="958"/>
                      <a:pt x="2098" y="1026"/>
                      <a:pt x="4206" y="1026"/>
                    </a:cubicBezTo>
                    <a:cubicBezTo>
                      <a:pt x="6315" y="1026"/>
                      <a:pt x="8770" y="958"/>
                      <a:pt x="10274" y="821"/>
                    </a:cubicBezTo>
                    <a:lnTo>
                      <a:pt x="10274" y="669"/>
                    </a:lnTo>
                    <a:lnTo>
                      <a:pt x="2310" y="760"/>
                    </a:lnTo>
                    <a:cubicBezTo>
                      <a:pt x="2310" y="760"/>
                      <a:pt x="2158" y="0"/>
                      <a:pt x="179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0" name="Google Shape;2900;p69"/>
              <p:cNvSpPr/>
              <p:nvPr/>
            </p:nvSpPr>
            <p:spPr>
              <a:xfrm flipH="1">
                <a:off x="5818288" y="4863962"/>
                <a:ext cx="311619" cy="4504"/>
              </a:xfrm>
              <a:custGeom>
                <a:rect b="b" l="l" r="r" t="t"/>
                <a:pathLst>
                  <a:path extrusionOk="0" h="145" w="10032">
                    <a:moveTo>
                      <a:pt x="9986" y="0"/>
                    </a:moveTo>
                    <a:cubicBezTo>
                      <a:pt x="9971" y="0"/>
                      <a:pt x="9956" y="8"/>
                      <a:pt x="9940" y="23"/>
                    </a:cubicBezTo>
                    <a:lnTo>
                      <a:pt x="10032" y="23"/>
                    </a:lnTo>
                    <a:cubicBezTo>
                      <a:pt x="10016" y="8"/>
                      <a:pt x="10001" y="0"/>
                      <a:pt x="9986" y="0"/>
                    </a:cubicBezTo>
                    <a:close/>
                    <a:moveTo>
                      <a:pt x="1" y="23"/>
                    </a:moveTo>
                    <a:lnTo>
                      <a:pt x="305" y="54"/>
                    </a:lnTo>
                    <a:lnTo>
                      <a:pt x="1369" y="84"/>
                    </a:lnTo>
                    <a:cubicBezTo>
                      <a:pt x="2311" y="114"/>
                      <a:pt x="3557" y="145"/>
                      <a:pt x="4986" y="145"/>
                    </a:cubicBezTo>
                    <a:cubicBezTo>
                      <a:pt x="6384" y="145"/>
                      <a:pt x="7630" y="114"/>
                      <a:pt x="8573" y="84"/>
                    </a:cubicBezTo>
                    <a:lnTo>
                      <a:pt x="9636" y="23"/>
                    </a:lnTo>
                    <a:lnTo>
                      <a:pt x="8573" y="23"/>
                    </a:lnTo>
                    <a:cubicBezTo>
                      <a:pt x="7630" y="54"/>
                      <a:pt x="6384" y="84"/>
                      <a:pt x="4986" y="84"/>
                    </a:cubicBezTo>
                    <a:cubicBezTo>
                      <a:pt x="3557" y="84"/>
                      <a:pt x="2311" y="54"/>
                      <a:pt x="1369" y="54"/>
                    </a:cubicBezTo>
                    <a:lnTo>
                      <a:pt x="305" y="23"/>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1" name="Google Shape;2901;p69"/>
              <p:cNvSpPr/>
              <p:nvPr/>
            </p:nvSpPr>
            <p:spPr>
              <a:xfrm flipH="1">
                <a:off x="6065669" y="4842001"/>
                <a:ext cx="18917" cy="29292"/>
              </a:xfrm>
              <a:custGeom>
                <a:rect b="b" l="l" r="r" t="t"/>
                <a:pathLst>
                  <a:path extrusionOk="0" h="943" w="609">
                    <a:moveTo>
                      <a:pt x="1" y="1"/>
                    </a:moveTo>
                    <a:cubicBezTo>
                      <a:pt x="153" y="122"/>
                      <a:pt x="275" y="274"/>
                      <a:pt x="366" y="426"/>
                    </a:cubicBezTo>
                    <a:cubicBezTo>
                      <a:pt x="457" y="578"/>
                      <a:pt x="518" y="761"/>
                      <a:pt x="578" y="943"/>
                    </a:cubicBezTo>
                    <a:cubicBezTo>
                      <a:pt x="609" y="761"/>
                      <a:pt x="548" y="548"/>
                      <a:pt x="426" y="396"/>
                    </a:cubicBezTo>
                    <a:cubicBezTo>
                      <a:pt x="335" y="213"/>
                      <a:pt x="183" y="92"/>
                      <a:pt x="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2" name="Google Shape;2902;p69"/>
              <p:cNvSpPr/>
              <p:nvPr/>
            </p:nvSpPr>
            <p:spPr>
              <a:xfrm flipH="1">
                <a:off x="6008077" y="4824077"/>
                <a:ext cx="10406" cy="15127"/>
              </a:xfrm>
              <a:custGeom>
                <a:rect b="b" l="l" r="r" t="t"/>
                <a:pathLst>
                  <a:path extrusionOk="0" h="487" w="335">
                    <a:moveTo>
                      <a:pt x="1" y="0"/>
                    </a:moveTo>
                    <a:cubicBezTo>
                      <a:pt x="31" y="91"/>
                      <a:pt x="92" y="183"/>
                      <a:pt x="153" y="243"/>
                    </a:cubicBezTo>
                    <a:cubicBezTo>
                      <a:pt x="244" y="395"/>
                      <a:pt x="335" y="486"/>
                      <a:pt x="335" y="486"/>
                    </a:cubicBezTo>
                    <a:cubicBezTo>
                      <a:pt x="335" y="486"/>
                      <a:pt x="305" y="365"/>
                      <a:pt x="213" y="213"/>
                    </a:cubicBezTo>
                    <a:cubicBezTo>
                      <a:pt x="122" y="91"/>
                      <a:pt x="1" y="0"/>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3" name="Google Shape;2903;p69"/>
              <p:cNvSpPr/>
              <p:nvPr/>
            </p:nvSpPr>
            <p:spPr>
              <a:xfrm flipH="1">
                <a:off x="5992949" y="4821002"/>
                <a:ext cx="12301" cy="10654"/>
              </a:xfrm>
              <a:custGeom>
                <a:rect b="b" l="l" r="r" t="t"/>
                <a:pathLst>
                  <a:path extrusionOk="0" h="343" w="396">
                    <a:moveTo>
                      <a:pt x="22" y="0"/>
                    </a:moveTo>
                    <a:cubicBezTo>
                      <a:pt x="13" y="0"/>
                      <a:pt x="6" y="3"/>
                      <a:pt x="0" y="8"/>
                    </a:cubicBezTo>
                    <a:cubicBezTo>
                      <a:pt x="0" y="8"/>
                      <a:pt x="61" y="99"/>
                      <a:pt x="183" y="190"/>
                    </a:cubicBezTo>
                    <a:cubicBezTo>
                      <a:pt x="274" y="282"/>
                      <a:pt x="395" y="342"/>
                      <a:pt x="395" y="342"/>
                    </a:cubicBezTo>
                    <a:cubicBezTo>
                      <a:pt x="395" y="312"/>
                      <a:pt x="335" y="221"/>
                      <a:pt x="213" y="130"/>
                    </a:cubicBezTo>
                    <a:cubicBezTo>
                      <a:pt x="138" y="55"/>
                      <a:pt x="63" y="0"/>
                      <a:pt x="2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4" name="Google Shape;2904;p69"/>
              <p:cNvSpPr/>
              <p:nvPr/>
            </p:nvSpPr>
            <p:spPr>
              <a:xfrm flipH="1">
                <a:off x="5983506" y="4812335"/>
                <a:ext cx="19880" cy="2702"/>
              </a:xfrm>
              <a:custGeom>
                <a:rect b="b" l="l" r="r" t="t"/>
                <a:pathLst>
                  <a:path extrusionOk="0" h="87" w="640">
                    <a:moveTo>
                      <a:pt x="416" y="1"/>
                    </a:moveTo>
                    <a:cubicBezTo>
                      <a:pt x="389" y="1"/>
                      <a:pt x="362" y="4"/>
                      <a:pt x="335" y="13"/>
                    </a:cubicBezTo>
                    <a:cubicBezTo>
                      <a:pt x="214" y="13"/>
                      <a:pt x="92" y="13"/>
                      <a:pt x="1" y="44"/>
                    </a:cubicBezTo>
                    <a:cubicBezTo>
                      <a:pt x="65" y="65"/>
                      <a:pt x="145" y="87"/>
                      <a:pt x="229" y="87"/>
                    </a:cubicBezTo>
                    <a:cubicBezTo>
                      <a:pt x="264" y="87"/>
                      <a:pt x="300" y="83"/>
                      <a:pt x="335" y="74"/>
                    </a:cubicBezTo>
                    <a:cubicBezTo>
                      <a:pt x="362" y="83"/>
                      <a:pt x="389" y="87"/>
                      <a:pt x="416" y="87"/>
                    </a:cubicBezTo>
                    <a:cubicBezTo>
                      <a:pt x="483" y="87"/>
                      <a:pt x="553" y="65"/>
                      <a:pt x="639" y="44"/>
                    </a:cubicBezTo>
                    <a:cubicBezTo>
                      <a:pt x="553" y="22"/>
                      <a:pt x="483" y="1"/>
                      <a:pt x="41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5" name="Google Shape;2905;p69"/>
              <p:cNvSpPr/>
              <p:nvPr/>
            </p:nvSpPr>
            <p:spPr>
              <a:xfrm flipH="1">
                <a:off x="5980680" y="4801401"/>
                <a:ext cx="22707" cy="3262"/>
              </a:xfrm>
              <a:custGeom>
                <a:rect b="b" l="l" r="r" t="t"/>
                <a:pathLst>
                  <a:path extrusionOk="0" h="105" w="731">
                    <a:moveTo>
                      <a:pt x="730" y="1"/>
                    </a:moveTo>
                    <a:cubicBezTo>
                      <a:pt x="609" y="1"/>
                      <a:pt x="487" y="1"/>
                      <a:pt x="366" y="31"/>
                    </a:cubicBezTo>
                    <a:cubicBezTo>
                      <a:pt x="244" y="31"/>
                      <a:pt x="123" y="31"/>
                      <a:pt x="1" y="61"/>
                    </a:cubicBezTo>
                    <a:cubicBezTo>
                      <a:pt x="87" y="83"/>
                      <a:pt x="188" y="104"/>
                      <a:pt x="283" y="104"/>
                    </a:cubicBezTo>
                    <a:cubicBezTo>
                      <a:pt x="322" y="104"/>
                      <a:pt x="361" y="101"/>
                      <a:pt x="396" y="92"/>
                    </a:cubicBezTo>
                    <a:cubicBezTo>
                      <a:pt x="518" y="92"/>
                      <a:pt x="639" y="61"/>
                      <a:pt x="73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6" name="Google Shape;2906;p69"/>
              <p:cNvSpPr/>
              <p:nvPr/>
            </p:nvSpPr>
            <p:spPr>
              <a:xfrm flipH="1">
                <a:off x="6014663" y="4806651"/>
                <a:ext cx="34976" cy="19321"/>
              </a:xfrm>
              <a:custGeom>
                <a:rect b="b" l="l" r="r" t="t"/>
                <a:pathLst>
                  <a:path extrusionOk="0" h="622" w="1126">
                    <a:moveTo>
                      <a:pt x="381" y="57"/>
                    </a:moveTo>
                    <a:cubicBezTo>
                      <a:pt x="436" y="57"/>
                      <a:pt x="492" y="64"/>
                      <a:pt x="548" y="75"/>
                    </a:cubicBezTo>
                    <a:cubicBezTo>
                      <a:pt x="700" y="136"/>
                      <a:pt x="791" y="196"/>
                      <a:pt x="882" y="288"/>
                    </a:cubicBezTo>
                    <a:cubicBezTo>
                      <a:pt x="941" y="366"/>
                      <a:pt x="987" y="431"/>
                      <a:pt x="1020" y="501"/>
                    </a:cubicBezTo>
                    <a:lnTo>
                      <a:pt x="1020" y="501"/>
                    </a:lnTo>
                    <a:cubicBezTo>
                      <a:pt x="952" y="493"/>
                      <a:pt x="853" y="485"/>
                      <a:pt x="730" y="470"/>
                    </a:cubicBezTo>
                    <a:cubicBezTo>
                      <a:pt x="609" y="440"/>
                      <a:pt x="487" y="409"/>
                      <a:pt x="335" y="379"/>
                    </a:cubicBezTo>
                    <a:cubicBezTo>
                      <a:pt x="274" y="348"/>
                      <a:pt x="213" y="318"/>
                      <a:pt x="122" y="288"/>
                    </a:cubicBezTo>
                    <a:cubicBezTo>
                      <a:pt x="61" y="227"/>
                      <a:pt x="31" y="166"/>
                      <a:pt x="92" y="136"/>
                    </a:cubicBezTo>
                    <a:cubicBezTo>
                      <a:pt x="188" y="78"/>
                      <a:pt x="284" y="57"/>
                      <a:pt x="381" y="57"/>
                    </a:cubicBezTo>
                    <a:close/>
                    <a:moveTo>
                      <a:pt x="378" y="1"/>
                    </a:moveTo>
                    <a:cubicBezTo>
                      <a:pt x="271" y="1"/>
                      <a:pt x="163" y="24"/>
                      <a:pt x="61" y="75"/>
                    </a:cubicBezTo>
                    <a:cubicBezTo>
                      <a:pt x="31" y="105"/>
                      <a:pt x="1" y="166"/>
                      <a:pt x="1" y="227"/>
                    </a:cubicBezTo>
                    <a:cubicBezTo>
                      <a:pt x="31" y="257"/>
                      <a:pt x="61" y="318"/>
                      <a:pt x="92" y="348"/>
                    </a:cubicBezTo>
                    <a:cubicBezTo>
                      <a:pt x="183" y="379"/>
                      <a:pt x="244" y="409"/>
                      <a:pt x="335" y="440"/>
                    </a:cubicBezTo>
                    <a:cubicBezTo>
                      <a:pt x="487" y="470"/>
                      <a:pt x="609" y="500"/>
                      <a:pt x="760" y="531"/>
                    </a:cubicBezTo>
                    <a:lnTo>
                      <a:pt x="1034" y="531"/>
                    </a:lnTo>
                    <a:cubicBezTo>
                      <a:pt x="1046" y="560"/>
                      <a:pt x="1056" y="590"/>
                      <a:pt x="1064" y="622"/>
                    </a:cubicBezTo>
                    <a:cubicBezTo>
                      <a:pt x="1064" y="592"/>
                      <a:pt x="1064" y="561"/>
                      <a:pt x="1064" y="531"/>
                    </a:cubicBezTo>
                    <a:lnTo>
                      <a:pt x="1125" y="531"/>
                    </a:lnTo>
                    <a:cubicBezTo>
                      <a:pt x="1125" y="519"/>
                      <a:pt x="1101" y="511"/>
                      <a:pt x="1056" y="505"/>
                    </a:cubicBezTo>
                    <a:lnTo>
                      <a:pt x="1056" y="505"/>
                    </a:lnTo>
                    <a:cubicBezTo>
                      <a:pt x="1028" y="422"/>
                      <a:pt x="998" y="340"/>
                      <a:pt x="943" y="257"/>
                    </a:cubicBezTo>
                    <a:cubicBezTo>
                      <a:pt x="801" y="95"/>
                      <a:pt x="592" y="1"/>
                      <a:pt x="37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7" name="Google Shape;2907;p69"/>
              <p:cNvSpPr/>
              <p:nvPr/>
            </p:nvSpPr>
            <p:spPr>
              <a:xfrm flipH="1">
                <a:off x="6001461" y="4800469"/>
                <a:ext cx="17954" cy="22676"/>
              </a:xfrm>
              <a:custGeom>
                <a:rect b="b" l="l" r="r" t="t"/>
                <a:pathLst>
                  <a:path extrusionOk="0" h="730" w="578">
                    <a:moveTo>
                      <a:pt x="426" y="0"/>
                    </a:moveTo>
                    <a:cubicBezTo>
                      <a:pt x="304" y="0"/>
                      <a:pt x="183" y="91"/>
                      <a:pt x="122" y="183"/>
                    </a:cubicBezTo>
                    <a:cubicBezTo>
                      <a:pt x="61" y="274"/>
                      <a:pt x="31" y="365"/>
                      <a:pt x="0" y="487"/>
                    </a:cubicBezTo>
                    <a:cubicBezTo>
                      <a:pt x="0" y="578"/>
                      <a:pt x="0" y="669"/>
                      <a:pt x="61" y="730"/>
                    </a:cubicBezTo>
                    <a:cubicBezTo>
                      <a:pt x="61" y="669"/>
                      <a:pt x="61" y="578"/>
                      <a:pt x="61" y="487"/>
                    </a:cubicBezTo>
                    <a:cubicBezTo>
                      <a:pt x="91" y="395"/>
                      <a:pt x="122" y="304"/>
                      <a:pt x="183" y="243"/>
                    </a:cubicBezTo>
                    <a:cubicBezTo>
                      <a:pt x="243" y="152"/>
                      <a:pt x="335" y="61"/>
                      <a:pt x="426" y="61"/>
                    </a:cubicBezTo>
                    <a:cubicBezTo>
                      <a:pt x="517" y="91"/>
                      <a:pt x="487" y="243"/>
                      <a:pt x="426" y="304"/>
                    </a:cubicBezTo>
                    <a:cubicBezTo>
                      <a:pt x="395" y="395"/>
                      <a:pt x="335" y="487"/>
                      <a:pt x="274" y="547"/>
                    </a:cubicBezTo>
                    <a:cubicBezTo>
                      <a:pt x="152" y="669"/>
                      <a:pt x="91" y="730"/>
                      <a:pt x="91" y="730"/>
                    </a:cubicBezTo>
                    <a:cubicBezTo>
                      <a:pt x="183" y="699"/>
                      <a:pt x="243" y="639"/>
                      <a:pt x="304" y="578"/>
                    </a:cubicBezTo>
                    <a:cubicBezTo>
                      <a:pt x="365" y="517"/>
                      <a:pt x="426" y="426"/>
                      <a:pt x="487" y="335"/>
                    </a:cubicBezTo>
                    <a:cubicBezTo>
                      <a:pt x="517" y="304"/>
                      <a:pt x="547" y="243"/>
                      <a:pt x="547" y="183"/>
                    </a:cubicBezTo>
                    <a:cubicBezTo>
                      <a:pt x="578" y="91"/>
                      <a:pt x="517" y="0"/>
                      <a:pt x="42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8" name="Google Shape;2908;p69"/>
              <p:cNvSpPr/>
              <p:nvPr/>
            </p:nvSpPr>
            <p:spPr>
              <a:xfrm flipH="1">
                <a:off x="5816387" y="4815566"/>
                <a:ext cx="66132" cy="53862"/>
              </a:xfrm>
              <a:custGeom>
                <a:rect b="b" l="l" r="r" t="t"/>
                <a:pathLst>
                  <a:path extrusionOk="0" h="1734" w="2129">
                    <a:moveTo>
                      <a:pt x="1672" y="1"/>
                    </a:moveTo>
                    <a:cubicBezTo>
                      <a:pt x="913" y="61"/>
                      <a:pt x="274" y="548"/>
                      <a:pt x="61" y="1277"/>
                    </a:cubicBezTo>
                    <a:cubicBezTo>
                      <a:pt x="31" y="1399"/>
                      <a:pt x="1" y="1490"/>
                      <a:pt x="1" y="1612"/>
                    </a:cubicBezTo>
                    <a:lnTo>
                      <a:pt x="1" y="1733"/>
                    </a:lnTo>
                    <a:cubicBezTo>
                      <a:pt x="31" y="1581"/>
                      <a:pt x="61" y="1429"/>
                      <a:pt x="122" y="1308"/>
                    </a:cubicBezTo>
                    <a:cubicBezTo>
                      <a:pt x="244" y="973"/>
                      <a:pt x="426" y="669"/>
                      <a:pt x="700" y="457"/>
                    </a:cubicBezTo>
                    <a:cubicBezTo>
                      <a:pt x="1004" y="244"/>
                      <a:pt x="1338" y="92"/>
                      <a:pt x="1672" y="61"/>
                    </a:cubicBezTo>
                    <a:lnTo>
                      <a:pt x="2128" y="61"/>
                    </a:lnTo>
                    <a:cubicBezTo>
                      <a:pt x="2068" y="31"/>
                      <a:pt x="2037" y="1"/>
                      <a:pt x="200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9" name="Google Shape;2909;p69"/>
              <p:cNvSpPr/>
              <p:nvPr/>
            </p:nvSpPr>
            <p:spPr>
              <a:xfrm flipH="1">
                <a:off x="5906098" y="4846319"/>
                <a:ext cx="54794" cy="2702"/>
              </a:xfrm>
              <a:custGeom>
                <a:rect b="b" l="l" r="r" t="t"/>
                <a:pathLst>
                  <a:path extrusionOk="0" h="87" w="1764">
                    <a:moveTo>
                      <a:pt x="1643" y="0"/>
                    </a:moveTo>
                    <a:cubicBezTo>
                      <a:pt x="1490" y="0"/>
                      <a:pt x="1206" y="14"/>
                      <a:pt x="882" y="14"/>
                    </a:cubicBezTo>
                    <a:lnTo>
                      <a:pt x="1" y="14"/>
                    </a:lnTo>
                    <a:cubicBezTo>
                      <a:pt x="201" y="58"/>
                      <a:pt x="418" y="86"/>
                      <a:pt x="639" y="86"/>
                    </a:cubicBezTo>
                    <a:cubicBezTo>
                      <a:pt x="719" y="86"/>
                      <a:pt x="801" y="83"/>
                      <a:pt x="882" y="74"/>
                    </a:cubicBezTo>
                    <a:cubicBezTo>
                      <a:pt x="956" y="83"/>
                      <a:pt x="1031" y="86"/>
                      <a:pt x="1108" y="86"/>
                    </a:cubicBezTo>
                    <a:cubicBezTo>
                      <a:pt x="1319" y="86"/>
                      <a:pt x="1541" y="58"/>
                      <a:pt x="1764" y="14"/>
                    </a:cubicBezTo>
                    <a:cubicBezTo>
                      <a:pt x="1764" y="4"/>
                      <a:pt x="1720" y="0"/>
                      <a:pt x="164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0" name="Google Shape;2910;p69"/>
              <p:cNvSpPr/>
              <p:nvPr/>
            </p:nvSpPr>
            <p:spPr>
              <a:xfrm flipH="1">
                <a:off x="5870218" y="4845790"/>
                <a:ext cx="5684" cy="11338"/>
              </a:xfrm>
              <a:custGeom>
                <a:rect b="b" l="l" r="r" t="t"/>
                <a:pathLst>
                  <a:path extrusionOk="0" h="365" w="183">
                    <a:moveTo>
                      <a:pt x="183" y="0"/>
                    </a:moveTo>
                    <a:lnTo>
                      <a:pt x="183" y="0"/>
                    </a:lnTo>
                    <a:cubicBezTo>
                      <a:pt x="183" y="0"/>
                      <a:pt x="61" y="61"/>
                      <a:pt x="31" y="152"/>
                    </a:cubicBezTo>
                    <a:cubicBezTo>
                      <a:pt x="0" y="274"/>
                      <a:pt x="31" y="365"/>
                      <a:pt x="31" y="365"/>
                    </a:cubicBezTo>
                    <a:cubicBezTo>
                      <a:pt x="61" y="365"/>
                      <a:pt x="92" y="274"/>
                      <a:pt x="122" y="183"/>
                    </a:cubicBezTo>
                    <a:cubicBezTo>
                      <a:pt x="152" y="91"/>
                      <a:pt x="183" y="0"/>
                      <a:pt x="18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1" name="Google Shape;2911;p69"/>
              <p:cNvSpPr/>
              <p:nvPr/>
            </p:nvSpPr>
            <p:spPr>
              <a:xfrm flipH="1">
                <a:off x="5856053" y="4828799"/>
                <a:ext cx="7579" cy="7579"/>
              </a:xfrm>
              <a:custGeom>
                <a:rect b="b" l="l" r="r" t="t"/>
                <a:pathLst>
                  <a:path extrusionOk="0" h="244" w="244">
                    <a:moveTo>
                      <a:pt x="244" y="0"/>
                    </a:moveTo>
                    <a:cubicBezTo>
                      <a:pt x="244" y="0"/>
                      <a:pt x="153" y="31"/>
                      <a:pt x="92" y="91"/>
                    </a:cubicBezTo>
                    <a:cubicBezTo>
                      <a:pt x="31" y="152"/>
                      <a:pt x="1" y="213"/>
                      <a:pt x="1" y="243"/>
                    </a:cubicBezTo>
                    <a:cubicBezTo>
                      <a:pt x="31" y="243"/>
                      <a:pt x="92" y="213"/>
                      <a:pt x="153" y="152"/>
                    </a:cubicBezTo>
                    <a:cubicBezTo>
                      <a:pt x="213" y="91"/>
                      <a:pt x="244" y="0"/>
                      <a:pt x="24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2" name="Google Shape;2912;p69"/>
              <p:cNvSpPr/>
              <p:nvPr/>
            </p:nvSpPr>
            <p:spPr>
              <a:xfrm flipH="1">
                <a:off x="5835583" y="4820381"/>
                <a:ext cx="11990" cy="4659"/>
              </a:xfrm>
              <a:custGeom>
                <a:rect b="b" l="l" r="r" t="t"/>
                <a:pathLst>
                  <a:path extrusionOk="0" h="150" w="386">
                    <a:moveTo>
                      <a:pt x="268" y="1"/>
                    </a:moveTo>
                    <a:cubicBezTo>
                      <a:pt x="233" y="1"/>
                      <a:pt x="193" y="8"/>
                      <a:pt x="152" y="28"/>
                    </a:cubicBezTo>
                    <a:cubicBezTo>
                      <a:pt x="61" y="58"/>
                      <a:pt x="0" y="150"/>
                      <a:pt x="31" y="150"/>
                    </a:cubicBezTo>
                    <a:cubicBezTo>
                      <a:pt x="31" y="150"/>
                      <a:pt x="91" y="119"/>
                      <a:pt x="183" y="89"/>
                    </a:cubicBezTo>
                    <a:cubicBezTo>
                      <a:pt x="274" y="58"/>
                      <a:pt x="365" y="58"/>
                      <a:pt x="365" y="28"/>
                    </a:cubicBezTo>
                    <a:cubicBezTo>
                      <a:pt x="385" y="28"/>
                      <a:pt x="338" y="1"/>
                      <a:pt x="26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3" name="Google Shape;2913;p69"/>
              <p:cNvSpPr/>
              <p:nvPr/>
            </p:nvSpPr>
            <p:spPr>
              <a:xfrm flipH="1">
                <a:off x="5822070" y="4817461"/>
                <a:ext cx="5684" cy="2330"/>
              </a:xfrm>
              <a:custGeom>
                <a:rect b="b" l="l" r="r" t="t"/>
                <a:pathLst>
                  <a:path extrusionOk="0" h="75" w="183">
                    <a:moveTo>
                      <a:pt x="61" y="0"/>
                    </a:moveTo>
                    <a:cubicBezTo>
                      <a:pt x="31" y="31"/>
                      <a:pt x="1" y="61"/>
                      <a:pt x="1" y="61"/>
                    </a:cubicBezTo>
                    <a:cubicBezTo>
                      <a:pt x="1" y="61"/>
                      <a:pt x="14" y="75"/>
                      <a:pt x="41" y="75"/>
                    </a:cubicBezTo>
                    <a:cubicBezTo>
                      <a:pt x="55" y="75"/>
                      <a:pt x="72" y="71"/>
                      <a:pt x="92" y="61"/>
                    </a:cubicBezTo>
                    <a:cubicBezTo>
                      <a:pt x="153" y="61"/>
                      <a:pt x="183" y="31"/>
                      <a:pt x="183"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4" name="Google Shape;2914;p69"/>
              <p:cNvSpPr/>
              <p:nvPr/>
            </p:nvSpPr>
            <p:spPr>
              <a:xfrm flipH="1">
                <a:off x="5461385" y="1971909"/>
                <a:ext cx="862078" cy="870309"/>
              </a:xfrm>
              <a:custGeom>
                <a:rect b="b" l="l" r="r" t="t"/>
                <a:pathLst>
                  <a:path extrusionOk="0" h="28018" w="27753">
                    <a:moveTo>
                      <a:pt x="19193" y="0"/>
                    </a:moveTo>
                    <a:cubicBezTo>
                      <a:pt x="18988" y="0"/>
                      <a:pt x="18781" y="8"/>
                      <a:pt x="18573" y="24"/>
                    </a:cubicBezTo>
                    <a:lnTo>
                      <a:pt x="11977" y="449"/>
                    </a:lnTo>
                    <a:cubicBezTo>
                      <a:pt x="11977" y="449"/>
                      <a:pt x="11629" y="379"/>
                      <a:pt x="11051" y="379"/>
                    </a:cubicBezTo>
                    <a:cubicBezTo>
                      <a:pt x="9376" y="379"/>
                      <a:pt x="5768" y="967"/>
                      <a:pt x="3101" y="5555"/>
                    </a:cubicBezTo>
                    <a:lnTo>
                      <a:pt x="1" y="11361"/>
                    </a:lnTo>
                    <a:lnTo>
                      <a:pt x="6688" y="15100"/>
                    </a:lnTo>
                    <a:lnTo>
                      <a:pt x="7144" y="14644"/>
                    </a:lnTo>
                    <a:lnTo>
                      <a:pt x="7630" y="15556"/>
                    </a:lnTo>
                    <a:lnTo>
                      <a:pt x="7174" y="28018"/>
                    </a:lnTo>
                    <a:lnTo>
                      <a:pt x="25320" y="24614"/>
                    </a:lnTo>
                    <a:lnTo>
                      <a:pt x="23861" y="22486"/>
                    </a:lnTo>
                    <a:cubicBezTo>
                      <a:pt x="22433" y="20510"/>
                      <a:pt x="22737" y="17744"/>
                      <a:pt x="23314" y="15404"/>
                    </a:cubicBezTo>
                    <a:lnTo>
                      <a:pt x="23527" y="14583"/>
                    </a:lnTo>
                    <a:lnTo>
                      <a:pt x="27357" y="14644"/>
                    </a:lnTo>
                    <a:cubicBezTo>
                      <a:pt x="27357" y="14644"/>
                      <a:pt x="27752" y="12486"/>
                      <a:pt x="27357" y="7683"/>
                    </a:cubicBezTo>
                    <a:lnTo>
                      <a:pt x="27357" y="7470"/>
                    </a:lnTo>
                    <a:cubicBezTo>
                      <a:pt x="26951" y="3210"/>
                      <a:pt x="23396" y="0"/>
                      <a:pt x="1919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5" name="Google Shape;2915;p69"/>
              <p:cNvSpPr/>
              <p:nvPr/>
            </p:nvSpPr>
            <p:spPr>
              <a:xfrm flipH="1">
                <a:off x="6073218" y="2261543"/>
                <a:ext cx="40630" cy="193581"/>
              </a:xfrm>
              <a:custGeom>
                <a:rect b="b" l="l" r="r" t="t"/>
                <a:pathLst>
                  <a:path extrusionOk="0" h="6232" w="1308">
                    <a:moveTo>
                      <a:pt x="1308" y="1"/>
                    </a:moveTo>
                    <a:lnTo>
                      <a:pt x="1308" y="1"/>
                    </a:lnTo>
                    <a:cubicBezTo>
                      <a:pt x="1156" y="274"/>
                      <a:pt x="1034" y="578"/>
                      <a:pt x="913" y="882"/>
                    </a:cubicBezTo>
                    <a:cubicBezTo>
                      <a:pt x="730" y="1460"/>
                      <a:pt x="426" y="2219"/>
                      <a:pt x="153" y="3101"/>
                    </a:cubicBezTo>
                    <a:cubicBezTo>
                      <a:pt x="31" y="3526"/>
                      <a:pt x="1" y="3952"/>
                      <a:pt x="31" y="4408"/>
                    </a:cubicBezTo>
                    <a:cubicBezTo>
                      <a:pt x="92" y="4773"/>
                      <a:pt x="183" y="5107"/>
                      <a:pt x="365" y="5411"/>
                    </a:cubicBezTo>
                    <a:cubicBezTo>
                      <a:pt x="487" y="5715"/>
                      <a:pt x="669" y="5988"/>
                      <a:pt x="882" y="6232"/>
                    </a:cubicBezTo>
                    <a:cubicBezTo>
                      <a:pt x="761" y="5958"/>
                      <a:pt x="639" y="5654"/>
                      <a:pt x="487" y="5381"/>
                    </a:cubicBezTo>
                    <a:cubicBezTo>
                      <a:pt x="153" y="4681"/>
                      <a:pt x="122" y="3891"/>
                      <a:pt x="365" y="3162"/>
                    </a:cubicBezTo>
                    <a:cubicBezTo>
                      <a:pt x="639" y="2341"/>
                      <a:pt x="882" y="1581"/>
                      <a:pt x="1065" y="943"/>
                    </a:cubicBezTo>
                    <a:cubicBezTo>
                      <a:pt x="1186" y="639"/>
                      <a:pt x="1247" y="335"/>
                      <a:pt x="130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6" name="Google Shape;2916;p69"/>
              <p:cNvSpPr/>
              <p:nvPr/>
            </p:nvSpPr>
            <p:spPr>
              <a:xfrm flipH="1">
                <a:off x="5473670" y="2224733"/>
                <a:ext cx="233217" cy="198054"/>
              </a:xfrm>
              <a:custGeom>
                <a:rect b="b" l="l" r="r" t="t"/>
                <a:pathLst>
                  <a:path extrusionOk="0" h="6376" w="7508">
                    <a:moveTo>
                      <a:pt x="304" y="0"/>
                    </a:moveTo>
                    <a:cubicBezTo>
                      <a:pt x="274" y="152"/>
                      <a:pt x="243" y="304"/>
                      <a:pt x="243" y="456"/>
                    </a:cubicBezTo>
                    <a:cubicBezTo>
                      <a:pt x="213" y="730"/>
                      <a:pt x="183" y="1155"/>
                      <a:pt x="152" y="1641"/>
                    </a:cubicBezTo>
                    <a:cubicBezTo>
                      <a:pt x="91" y="2675"/>
                      <a:pt x="91" y="4104"/>
                      <a:pt x="0" y="5714"/>
                    </a:cubicBezTo>
                    <a:lnTo>
                      <a:pt x="0" y="5806"/>
                    </a:lnTo>
                    <a:lnTo>
                      <a:pt x="91" y="5806"/>
                    </a:lnTo>
                    <a:lnTo>
                      <a:pt x="943" y="5866"/>
                    </a:lnTo>
                    <a:cubicBezTo>
                      <a:pt x="2766" y="6049"/>
                      <a:pt x="4408" y="6170"/>
                      <a:pt x="5593" y="6262"/>
                    </a:cubicBezTo>
                    <a:lnTo>
                      <a:pt x="6991" y="6353"/>
                    </a:lnTo>
                    <a:cubicBezTo>
                      <a:pt x="7082" y="6368"/>
                      <a:pt x="7166" y="6376"/>
                      <a:pt x="7250" y="6376"/>
                    </a:cubicBezTo>
                    <a:cubicBezTo>
                      <a:pt x="7333" y="6376"/>
                      <a:pt x="7417" y="6368"/>
                      <a:pt x="7508" y="6353"/>
                    </a:cubicBezTo>
                    <a:cubicBezTo>
                      <a:pt x="7356" y="6322"/>
                      <a:pt x="7174" y="6292"/>
                      <a:pt x="6991" y="6292"/>
                    </a:cubicBezTo>
                    <a:lnTo>
                      <a:pt x="5593" y="6140"/>
                    </a:lnTo>
                    <a:cubicBezTo>
                      <a:pt x="4408" y="6018"/>
                      <a:pt x="2766" y="5866"/>
                      <a:pt x="943" y="5714"/>
                    </a:cubicBezTo>
                    <a:lnTo>
                      <a:pt x="189" y="5634"/>
                    </a:lnTo>
                    <a:lnTo>
                      <a:pt x="189" y="5634"/>
                    </a:lnTo>
                    <a:cubicBezTo>
                      <a:pt x="272" y="4039"/>
                      <a:pt x="244" y="2652"/>
                      <a:pt x="274" y="1641"/>
                    </a:cubicBezTo>
                    <a:cubicBezTo>
                      <a:pt x="304" y="1186"/>
                      <a:pt x="304" y="760"/>
                      <a:pt x="304" y="456"/>
                    </a:cubicBezTo>
                    <a:cubicBezTo>
                      <a:pt x="335" y="304"/>
                      <a:pt x="335" y="152"/>
                      <a:pt x="30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7" name="Google Shape;2917;p69"/>
              <p:cNvSpPr/>
              <p:nvPr/>
            </p:nvSpPr>
            <p:spPr>
              <a:xfrm flipH="1">
                <a:off x="5476510" y="2151983"/>
                <a:ext cx="761963" cy="99214"/>
              </a:xfrm>
              <a:custGeom>
                <a:rect b="b" l="l" r="r" t="t"/>
                <a:pathLst>
                  <a:path extrusionOk="0" h="3194" w="24530">
                    <a:moveTo>
                      <a:pt x="1879" y="1"/>
                    </a:moveTo>
                    <a:cubicBezTo>
                      <a:pt x="1566" y="1"/>
                      <a:pt x="1253" y="31"/>
                      <a:pt x="943" y="93"/>
                    </a:cubicBezTo>
                    <a:cubicBezTo>
                      <a:pt x="608" y="154"/>
                      <a:pt x="304" y="275"/>
                      <a:pt x="0" y="458"/>
                    </a:cubicBezTo>
                    <a:cubicBezTo>
                      <a:pt x="304" y="336"/>
                      <a:pt x="639" y="245"/>
                      <a:pt x="973" y="154"/>
                    </a:cubicBezTo>
                    <a:cubicBezTo>
                      <a:pt x="1220" y="120"/>
                      <a:pt x="1469" y="102"/>
                      <a:pt x="1719" y="102"/>
                    </a:cubicBezTo>
                    <a:cubicBezTo>
                      <a:pt x="2361" y="102"/>
                      <a:pt x="3005" y="217"/>
                      <a:pt x="3618" y="458"/>
                    </a:cubicBezTo>
                    <a:cubicBezTo>
                      <a:pt x="4712" y="822"/>
                      <a:pt x="5867" y="1582"/>
                      <a:pt x="7235" y="2281"/>
                    </a:cubicBezTo>
                    <a:cubicBezTo>
                      <a:pt x="7964" y="2676"/>
                      <a:pt x="8724" y="2950"/>
                      <a:pt x="9514" y="3102"/>
                    </a:cubicBezTo>
                    <a:cubicBezTo>
                      <a:pt x="9940" y="3193"/>
                      <a:pt x="10365" y="3193"/>
                      <a:pt x="10821" y="3193"/>
                    </a:cubicBezTo>
                    <a:cubicBezTo>
                      <a:pt x="11247" y="3163"/>
                      <a:pt x="11703" y="3102"/>
                      <a:pt x="12128" y="2980"/>
                    </a:cubicBezTo>
                    <a:cubicBezTo>
                      <a:pt x="13861" y="2555"/>
                      <a:pt x="15381" y="1765"/>
                      <a:pt x="16840" y="1309"/>
                    </a:cubicBezTo>
                    <a:cubicBezTo>
                      <a:pt x="17508" y="1096"/>
                      <a:pt x="18238" y="944"/>
                      <a:pt x="18937" y="883"/>
                    </a:cubicBezTo>
                    <a:cubicBezTo>
                      <a:pt x="19256" y="853"/>
                      <a:pt x="19575" y="838"/>
                      <a:pt x="19894" y="838"/>
                    </a:cubicBezTo>
                    <a:cubicBezTo>
                      <a:pt x="20214" y="838"/>
                      <a:pt x="20533" y="853"/>
                      <a:pt x="20852" y="883"/>
                    </a:cubicBezTo>
                    <a:cubicBezTo>
                      <a:pt x="21764" y="974"/>
                      <a:pt x="22645" y="1126"/>
                      <a:pt x="23557" y="1339"/>
                    </a:cubicBezTo>
                    <a:lnTo>
                      <a:pt x="24287" y="1521"/>
                    </a:lnTo>
                    <a:cubicBezTo>
                      <a:pt x="24347" y="1521"/>
                      <a:pt x="24439" y="1552"/>
                      <a:pt x="24530" y="1552"/>
                    </a:cubicBezTo>
                    <a:cubicBezTo>
                      <a:pt x="24439" y="1521"/>
                      <a:pt x="24347" y="1491"/>
                      <a:pt x="24287" y="1491"/>
                    </a:cubicBezTo>
                    <a:lnTo>
                      <a:pt x="23557" y="1278"/>
                    </a:lnTo>
                    <a:cubicBezTo>
                      <a:pt x="22676" y="1035"/>
                      <a:pt x="21764" y="853"/>
                      <a:pt x="20852" y="762"/>
                    </a:cubicBezTo>
                    <a:cubicBezTo>
                      <a:pt x="20447" y="704"/>
                      <a:pt x="20043" y="683"/>
                      <a:pt x="19638" y="683"/>
                    </a:cubicBezTo>
                    <a:cubicBezTo>
                      <a:pt x="19404" y="683"/>
                      <a:pt x="19171" y="690"/>
                      <a:pt x="18937" y="701"/>
                    </a:cubicBezTo>
                    <a:cubicBezTo>
                      <a:pt x="18207" y="762"/>
                      <a:pt x="17508" y="914"/>
                      <a:pt x="16809" y="1157"/>
                    </a:cubicBezTo>
                    <a:cubicBezTo>
                      <a:pt x="15320" y="1613"/>
                      <a:pt x="13800" y="2373"/>
                      <a:pt x="12098" y="2798"/>
                    </a:cubicBezTo>
                    <a:cubicBezTo>
                      <a:pt x="11593" y="2929"/>
                      <a:pt x="11077" y="2991"/>
                      <a:pt x="10557" y="2991"/>
                    </a:cubicBezTo>
                    <a:cubicBezTo>
                      <a:pt x="10231" y="2991"/>
                      <a:pt x="9903" y="2966"/>
                      <a:pt x="9575" y="2920"/>
                    </a:cubicBezTo>
                    <a:cubicBezTo>
                      <a:pt x="8785" y="2768"/>
                      <a:pt x="8025" y="2494"/>
                      <a:pt x="7326" y="2129"/>
                    </a:cubicBezTo>
                    <a:cubicBezTo>
                      <a:pt x="5988" y="1430"/>
                      <a:pt x="4833" y="670"/>
                      <a:pt x="3678" y="336"/>
                    </a:cubicBezTo>
                    <a:cubicBezTo>
                      <a:pt x="3096" y="115"/>
                      <a:pt x="2488" y="1"/>
                      <a:pt x="187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8" name="Google Shape;2918;p69"/>
              <p:cNvSpPr/>
              <p:nvPr/>
            </p:nvSpPr>
            <p:spPr>
              <a:xfrm flipH="1">
                <a:off x="5716309" y="2508931"/>
                <a:ext cx="364487" cy="66815"/>
              </a:xfrm>
              <a:custGeom>
                <a:rect b="b" l="l" r="r" t="t"/>
                <a:pathLst>
                  <a:path extrusionOk="0" h="2151" w="11734">
                    <a:moveTo>
                      <a:pt x="31" y="0"/>
                    </a:moveTo>
                    <a:cubicBezTo>
                      <a:pt x="1" y="0"/>
                      <a:pt x="31" y="31"/>
                      <a:pt x="61" y="122"/>
                    </a:cubicBezTo>
                    <a:cubicBezTo>
                      <a:pt x="92" y="243"/>
                      <a:pt x="153" y="365"/>
                      <a:pt x="213" y="456"/>
                    </a:cubicBezTo>
                    <a:cubicBezTo>
                      <a:pt x="456" y="851"/>
                      <a:pt x="791" y="1186"/>
                      <a:pt x="1186" y="1429"/>
                    </a:cubicBezTo>
                    <a:cubicBezTo>
                      <a:pt x="1763" y="1824"/>
                      <a:pt x="2432" y="2037"/>
                      <a:pt x="3101" y="2128"/>
                    </a:cubicBezTo>
                    <a:cubicBezTo>
                      <a:pt x="3307" y="2143"/>
                      <a:pt x="3512" y="2150"/>
                      <a:pt x="3715" y="2150"/>
                    </a:cubicBezTo>
                    <a:cubicBezTo>
                      <a:pt x="4350" y="2150"/>
                      <a:pt x="4972" y="2076"/>
                      <a:pt x="5593" y="1915"/>
                    </a:cubicBezTo>
                    <a:cubicBezTo>
                      <a:pt x="6444" y="1702"/>
                      <a:pt x="7235" y="1398"/>
                      <a:pt x="7964" y="1155"/>
                    </a:cubicBezTo>
                    <a:cubicBezTo>
                      <a:pt x="8603" y="912"/>
                      <a:pt x="9241" y="730"/>
                      <a:pt x="9879" y="578"/>
                    </a:cubicBezTo>
                    <a:cubicBezTo>
                      <a:pt x="10335" y="487"/>
                      <a:pt x="10761" y="395"/>
                      <a:pt x="11217" y="395"/>
                    </a:cubicBezTo>
                    <a:cubicBezTo>
                      <a:pt x="11399" y="395"/>
                      <a:pt x="11551" y="365"/>
                      <a:pt x="11733" y="365"/>
                    </a:cubicBezTo>
                    <a:cubicBezTo>
                      <a:pt x="11551" y="304"/>
                      <a:pt x="11399" y="304"/>
                      <a:pt x="11217" y="304"/>
                    </a:cubicBezTo>
                    <a:cubicBezTo>
                      <a:pt x="10761" y="304"/>
                      <a:pt x="10305" y="365"/>
                      <a:pt x="9849" y="456"/>
                    </a:cubicBezTo>
                    <a:cubicBezTo>
                      <a:pt x="9180" y="578"/>
                      <a:pt x="8542" y="760"/>
                      <a:pt x="7903" y="973"/>
                    </a:cubicBezTo>
                    <a:cubicBezTo>
                      <a:pt x="7174" y="1216"/>
                      <a:pt x="6384" y="1520"/>
                      <a:pt x="5533" y="1702"/>
                    </a:cubicBezTo>
                    <a:cubicBezTo>
                      <a:pt x="4929" y="1888"/>
                      <a:pt x="4325" y="1967"/>
                      <a:pt x="3708" y="1967"/>
                    </a:cubicBezTo>
                    <a:cubicBezTo>
                      <a:pt x="3517" y="1967"/>
                      <a:pt x="3325" y="1960"/>
                      <a:pt x="3131" y="1946"/>
                    </a:cubicBezTo>
                    <a:cubicBezTo>
                      <a:pt x="2463" y="1885"/>
                      <a:pt x="1824" y="1672"/>
                      <a:pt x="1247" y="1338"/>
                    </a:cubicBezTo>
                    <a:cubicBezTo>
                      <a:pt x="882" y="1094"/>
                      <a:pt x="548" y="790"/>
                      <a:pt x="274" y="426"/>
                    </a:cubicBezTo>
                    <a:cubicBezTo>
                      <a:pt x="92" y="152"/>
                      <a:pt x="31"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9" name="Google Shape;2919;p69"/>
              <p:cNvSpPr/>
              <p:nvPr/>
            </p:nvSpPr>
            <p:spPr>
              <a:xfrm flipH="1">
                <a:off x="5698383" y="2232282"/>
                <a:ext cx="293665" cy="478704"/>
              </a:xfrm>
              <a:custGeom>
                <a:rect b="b" l="l" r="r" t="t"/>
                <a:pathLst>
                  <a:path extrusionOk="0" h="15411" w="9454">
                    <a:moveTo>
                      <a:pt x="9423" y="0"/>
                    </a:moveTo>
                    <a:cubicBezTo>
                      <a:pt x="8603" y="2037"/>
                      <a:pt x="8512" y="4256"/>
                      <a:pt x="8238" y="6414"/>
                    </a:cubicBezTo>
                    <a:cubicBezTo>
                      <a:pt x="7934" y="8572"/>
                      <a:pt x="7417" y="10821"/>
                      <a:pt x="5958" y="12432"/>
                    </a:cubicBezTo>
                    <a:cubicBezTo>
                      <a:pt x="4469" y="14013"/>
                      <a:pt x="2159" y="14773"/>
                      <a:pt x="1" y="15411"/>
                    </a:cubicBezTo>
                    <a:lnTo>
                      <a:pt x="9454" y="14560"/>
                    </a:lnTo>
                    <a:lnTo>
                      <a:pt x="942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0" name="Google Shape;2920;p69"/>
              <p:cNvSpPr/>
              <p:nvPr/>
            </p:nvSpPr>
            <p:spPr>
              <a:xfrm flipH="1">
                <a:off x="5421748" y="2727958"/>
                <a:ext cx="852604" cy="1188731"/>
              </a:xfrm>
              <a:custGeom>
                <a:rect b="b" l="l" r="r" t="t"/>
                <a:pathLst>
                  <a:path extrusionOk="0" h="38269" w="27448">
                    <a:moveTo>
                      <a:pt x="23101" y="1"/>
                    </a:moveTo>
                    <a:lnTo>
                      <a:pt x="5928" y="2007"/>
                    </a:lnTo>
                    <a:lnTo>
                      <a:pt x="2614" y="14712"/>
                    </a:lnTo>
                    <a:cubicBezTo>
                      <a:pt x="2614" y="14712"/>
                      <a:pt x="0" y="28269"/>
                      <a:pt x="1034" y="38269"/>
                    </a:cubicBezTo>
                    <a:lnTo>
                      <a:pt x="17995" y="37752"/>
                    </a:lnTo>
                    <a:cubicBezTo>
                      <a:pt x="17995" y="37752"/>
                      <a:pt x="21399" y="23314"/>
                      <a:pt x="24408" y="14530"/>
                    </a:cubicBezTo>
                    <a:cubicBezTo>
                      <a:pt x="27448" y="5624"/>
                      <a:pt x="23101" y="1"/>
                      <a:pt x="2310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1" name="Google Shape;2921;p69"/>
              <p:cNvSpPr/>
              <p:nvPr/>
            </p:nvSpPr>
            <p:spPr>
              <a:xfrm flipH="1">
                <a:off x="5561465" y="3150015"/>
                <a:ext cx="616591" cy="132233"/>
              </a:xfrm>
              <a:custGeom>
                <a:rect b="b" l="l" r="r" t="t"/>
                <a:pathLst>
                  <a:path extrusionOk="0" h="4257" w="19850">
                    <a:moveTo>
                      <a:pt x="31" y="1"/>
                    </a:moveTo>
                    <a:cubicBezTo>
                      <a:pt x="1" y="31"/>
                      <a:pt x="305" y="92"/>
                      <a:pt x="791" y="335"/>
                    </a:cubicBezTo>
                    <a:cubicBezTo>
                      <a:pt x="1490" y="639"/>
                      <a:pt x="2159" y="1004"/>
                      <a:pt x="2828" y="1429"/>
                    </a:cubicBezTo>
                    <a:cubicBezTo>
                      <a:pt x="3800" y="2037"/>
                      <a:pt x="4864" y="2493"/>
                      <a:pt x="6019" y="2706"/>
                    </a:cubicBezTo>
                    <a:cubicBezTo>
                      <a:pt x="6456" y="2753"/>
                      <a:pt x="6893" y="2777"/>
                      <a:pt x="7329" y="2777"/>
                    </a:cubicBezTo>
                    <a:cubicBezTo>
                      <a:pt x="8288" y="2777"/>
                      <a:pt x="9243" y="2662"/>
                      <a:pt x="10183" y="2432"/>
                    </a:cubicBezTo>
                    <a:cubicBezTo>
                      <a:pt x="11521" y="2068"/>
                      <a:pt x="12919" y="1825"/>
                      <a:pt x="14287" y="1673"/>
                    </a:cubicBezTo>
                    <a:cubicBezTo>
                      <a:pt x="14534" y="1646"/>
                      <a:pt x="14782" y="1632"/>
                      <a:pt x="15030" y="1632"/>
                    </a:cubicBezTo>
                    <a:cubicBezTo>
                      <a:pt x="15913" y="1632"/>
                      <a:pt x="16793" y="1803"/>
                      <a:pt x="17600" y="2159"/>
                    </a:cubicBezTo>
                    <a:cubicBezTo>
                      <a:pt x="18299" y="2463"/>
                      <a:pt x="18907" y="2919"/>
                      <a:pt x="19393" y="3527"/>
                    </a:cubicBezTo>
                    <a:cubicBezTo>
                      <a:pt x="19545" y="3770"/>
                      <a:pt x="19697" y="3983"/>
                      <a:pt x="19849" y="4256"/>
                    </a:cubicBezTo>
                    <a:cubicBezTo>
                      <a:pt x="19819" y="4165"/>
                      <a:pt x="19819" y="4104"/>
                      <a:pt x="19788" y="4043"/>
                    </a:cubicBezTo>
                    <a:cubicBezTo>
                      <a:pt x="19758" y="3952"/>
                      <a:pt x="19697" y="3891"/>
                      <a:pt x="19667" y="3800"/>
                    </a:cubicBezTo>
                    <a:cubicBezTo>
                      <a:pt x="19606" y="3679"/>
                      <a:pt x="19545" y="3587"/>
                      <a:pt x="19484" y="3496"/>
                    </a:cubicBezTo>
                    <a:cubicBezTo>
                      <a:pt x="18998" y="2858"/>
                      <a:pt x="18390" y="2372"/>
                      <a:pt x="17691" y="2037"/>
                    </a:cubicBezTo>
                    <a:cubicBezTo>
                      <a:pt x="16826" y="1666"/>
                      <a:pt x="15880" y="1456"/>
                      <a:pt x="14935" y="1456"/>
                    </a:cubicBezTo>
                    <a:cubicBezTo>
                      <a:pt x="14719" y="1456"/>
                      <a:pt x="14502" y="1467"/>
                      <a:pt x="14287" y="1490"/>
                    </a:cubicBezTo>
                    <a:cubicBezTo>
                      <a:pt x="12889" y="1642"/>
                      <a:pt x="11521" y="1885"/>
                      <a:pt x="10153" y="2220"/>
                    </a:cubicBezTo>
                    <a:cubicBezTo>
                      <a:pt x="9199" y="2458"/>
                      <a:pt x="8215" y="2588"/>
                      <a:pt x="7221" y="2588"/>
                    </a:cubicBezTo>
                    <a:cubicBezTo>
                      <a:pt x="6821" y="2588"/>
                      <a:pt x="6420" y="2567"/>
                      <a:pt x="6019" y="2524"/>
                    </a:cubicBezTo>
                    <a:cubicBezTo>
                      <a:pt x="4925" y="2311"/>
                      <a:pt x="3861" y="1885"/>
                      <a:pt x="2888" y="1308"/>
                    </a:cubicBezTo>
                    <a:cubicBezTo>
                      <a:pt x="2220" y="913"/>
                      <a:pt x="1551" y="548"/>
                      <a:pt x="821" y="244"/>
                    </a:cubicBezTo>
                    <a:cubicBezTo>
                      <a:pt x="639" y="183"/>
                      <a:pt x="426" y="92"/>
                      <a:pt x="244" y="62"/>
                    </a:cubicBezTo>
                    <a:cubicBezTo>
                      <a:pt x="153" y="31"/>
                      <a:pt x="92"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2" name="Google Shape;2922;p69"/>
              <p:cNvSpPr/>
              <p:nvPr/>
            </p:nvSpPr>
            <p:spPr>
              <a:xfrm flipH="1">
                <a:off x="5687052" y="3668368"/>
                <a:ext cx="560864" cy="92442"/>
              </a:xfrm>
              <a:custGeom>
                <a:rect b="b" l="l" r="r" t="t"/>
                <a:pathLst>
                  <a:path extrusionOk="0" h="2976" w="18056">
                    <a:moveTo>
                      <a:pt x="1" y="1"/>
                    </a:moveTo>
                    <a:lnTo>
                      <a:pt x="1" y="1"/>
                    </a:lnTo>
                    <a:cubicBezTo>
                      <a:pt x="31" y="62"/>
                      <a:pt x="92" y="92"/>
                      <a:pt x="122" y="153"/>
                    </a:cubicBezTo>
                    <a:cubicBezTo>
                      <a:pt x="244" y="305"/>
                      <a:pt x="365" y="457"/>
                      <a:pt x="517" y="609"/>
                    </a:cubicBezTo>
                    <a:cubicBezTo>
                      <a:pt x="1004" y="1095"/>
                      <a:pt x="1581" y="1551"/>
                      <a:pt x="2189" y="1885"/>
                    </a:cubicBezTo>
                    <a:cubicBezTo>
                      <a:pt x="3101" y="2433"/>
                      <a:pt x="4134" y="2767"/>
                      <a:pt x="5168" y="2919"/>
                    </a:cubicBezTo>
                    <a:cubicBezTo>
                      <a:pt x="5491" y="2956"/>
                      <a:pt x="5813" y="2975"/>
                      <a:pt x="6135" y="2975"/>
                    </a:cubicBezTo>
                    <a:cubicBezTo>
                      <a:pt x="7115" y="2975"/>
                      <a:pt x="8082" y="2799"/>
                      <a:pt x="8998" y="2433"/>
                    </a:cubicBezTo>
                    <a:cubicBezTo>
                      <a:pt x="10305" y="1977"/>
                      <a:pt x="11460" y="1369"/>
                      <a:pt x="12584" y="974"/>
                    </a:cubicBezTo>
                    <a:cubicBezTo>
                      <a:pt x="13261" y="712"/>
                      <a:pt x="14000" y="575"/>
                      <a:pt x="14745" y="575"/>
                    </a:cubicBezTo>
                    <a:cubicBezTo>
                      <a:pt x="15038" y="575"/>
                      <a:pt x="15332" y="596"/>
                      <a:pt x="15624" y="639"/>
                    </a:cubicBezTo>
                    <a:cubicBezTo>
                      <a:pt x="16293" y="730"/>
                      <a:pt x="16961" y="1004"/>
                      <a:pt x="17508" y="1460"/>
                    </a:cubicBezTo>
                    <a:cubicBezTo>
                      <a:pt x="17691" y="1642"/>
                      <a:pt x="17873" y="1825"/>
                      <a:pt x="18025" y="2037"/>
                    </a:cubicBezTo>
                    <a:cubicBezTo>
                      <a:pt x="18056" y="2037"/>
                      <a:pt x="18025" y="1977"/>
                      <a:pt x="17934" y="1855"/>
                    </a:cubicBezTo>
                    <a:cubicBezTo>
                      <a:pt x="17812" y="1673"/>
                      <a:pt x="17691" y="1551"/>
                      <a:pt x="17539" y="1399"/>
                    </a:cubicBezTo>
                    <a:cubicBezTo>
                      <a:pt x="17022" y="943"/>
                      <a:pt x="16353" y="609"/>
                      <a:pt x="15654" y="487"/>
                    </a:cubicBezTo>
                    <a:cubicBezTo>
                      <a:pt x="15334" y="442"/>
                      <a:pt x="15011" y="418"/>
                      <a:pt x="14689" y="418"/>
                    </a:cubicBezTo>
                    <a:cubicBezTo>
                      <a:pt x="13942" y="418"/>
                      <a:pt x="13203" y="545"/>
                      <a:pt x="12524" y="822"/>
                    </a:cubicBezTo>
                    <a:cubicBezTo>
                      <a:pt x="11368" y="1186"/>
                      <a:pt x="10213" y="1794"/>
                      <a:pt x="8937" y="2250"/>
                    </a:cubicBezTo>
                    <a:cubicBezTo>
                      <a:pt x="8012" y="2606"/>
                      <a:pt x="7031" y="2777"/>
                      <a:pt x="6038" y="2777"/>
                    </a:cubicBezTo>
                    <a:cubicBezTo>
                      <a:pt x="5759" y="2777"/>
                      <a:pt x="5478" y="2763"/>
                      <a:pt x="5198" y="2737"/>
                    </a:cubicBezTo>
                    <a:cubicBezTo>
                      <a:pt x="4165" y="2585"/>
                      <a:pt x="3162" y="2281"/>
                      <a:pt x="2250" y="1764"/>
                    </a:cubicBezTo>
                    <a:cubicBezTo>
                      <a:pt x="1642" y="1430"/>
                      <a:pt x="1064" y="1034"/>
                      <a:pt x="578" y="548"/>
                    </a:cubicBezTo>
                    <a:cubicBezTo>
                      <a:pt x="213" y="183"/>
                      <a:pt x="1" y="1"/>
                      <a:pt x="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3" name="Google Shape;2923;p69"/>
              <p:cNvSpPr/>
              <p:nvPr/>
            </p:nvSpPr>
            <p:spPr>
              <a:xfrm flipH="1">
                <a:off x="5491605" y="2861810"/>
                <a:ext cx="672286" cy="780818"/>
              </a:xfrm>
              <a:custGeom>
                <a:rect b="b" l="l" r="r" t="t"/>
                <a:pathLst>
                  <a:path extrusionOk="0" h="25137" w="21643">
                    <a:moveTo>
                      <a:pt x="19409" y="0"/>
                    </a:moveTo>
                    <a:cubicBezTo>
                      <a:pt x="17990" y="0"/>
                      <a:pt x="16560" y="226"/>
                      <a:pt x="15168" y="464"/>
                    </a:cubicBezTo>
                    <a:cubicBezTo>
                      <a:pt x="12797" y="920"/>
                      <a:pt x="10457" y="1437"/>
                      <a:pt x="8116" y="2014"/>
                    </a:cubicBezTo>
                    <a:cubicBezTo>
                      <a:pt x="7508" y="2136"/>
                      <a:pt x="6961" y="2379"/>
                      <a:pt x="6475" y="2774"/>
                    </a:cubicBezTo>
                    <a:cubicBezTo>
                      <a:pt x="6080" y="3260"/>
                      <a:pt x="5837" y="3838"/>
                      <a:pt x="5715" y="4476"/>
                    </a:cubicBezTo>
                    <a:cubicBezTo>
                      <a:pt x="4438" y="9370"/>
                      <a:pt x="2524" y="14051"/>
                      <a:pt x="1" y="18458"/>
                    </a:cubicBezTo>
                    <a:lnTo>
                      <a:pt x="305" y="18002"/>
                    </a:lnTo>
                    <a:lnTo>
                      <a:pt x="305" y="18002"/>
                    </a:lnTo>
                    <a:cubicBezTo>
                      <a:pt x="92" y="18701"/>
                      <a:pt x="62" y="19401"/>
                      <a:pt x="183" y="20100"/>
                    </a:cubicBezTo>
                    <a:cubicBezTo>
                      <a:pt x="335" y="20799"/>
                      <a:pt x="943" y="21407"/>
                      <a:pt x="1642" y="21407"/>
                    </a:cubicBezTo>
                    <a:cubicBezTo>
                      <a:pt x="1885" y="21407"/>
                      <a:pt x="2142" y="21326"/>
                      <a:pt x="2385" y="21326"/>
                    </a:cubicBezTo>
                    <a:cubicBezTo>
                      <a:pt x="2507" y="21326"/>
                      <a:pt x="2625" y="21346"/>
                      <a:pt x="2736" y="21407"/>
                    </a:cubicBezTo>
                    <a:cubicBezTo>
                      <a:pt x="2949" y="21589"/>
                      <a:pt x="3101" y="21893"/>
                      <a:pt x="3131" y="22197"/>
                    </a:cubicBezTo>
                    <a:cubicBezTo>
                      <a:pt x="3657" y="24083"/>
                      <a:pt x="5320" y="25136"/>
                      <a:pt x="7014" y="25136"/>
                    </a:cubicBezTo>
                    <a:cubicBezTo>
                      <a:pt x="8159" y="25136"/>
                      <a:pt x="9319" y="24655"/>
                      <a:pt x="10153" y="23625"/>
                    </a:cubicBezTo>
                    <a:cubicBezTo>
                      <a:pt x="11065" y="22440"/>
                      <a:pt x="11278" y="20829"/>
                      <a:pt x="11095" y="19340"/>
                    </a:cubicBezTo>
                    <a:cubicBezTo>
                      <a:pt x="10882" y="17850"/>
                      <a:pt x="10305" y="16483"/>
                      <a:pt x="9819" y="15084"/>
                    </a:cubicBezTo>
                    <a:cubicBezTo>
                      <a:pt x="8815" y="12166"/>
                      <a:pt x="8086" y="9157"/>
                      <a:pt x="7600" y="6118"/>
                    </a:cubicBezTo>
                    <a:cubicBezTo>
                      <a:pt x="7448" y="5510"/>
                      <a:pt x="7448" y="4871"/>
                      <a:pt x="7660" y="4294"/>
                    </a:cubicBezTo>
                    <a:cubicBezTo>
                      <a:pt x="8086" y="3382"/>
                      <a:pt x="9271" y="3108"/>
                      <a:pt x="10274" y="2926"/>
                    </a:cubicBezTo>
                    <a:cubicBezTo>
                      <a:pt x="14104" y="2257"/>
                      <a:pt x="17904" y="1346"/>
                      <a:pt x="21642" y="221"/>
                    </a:cubicBezTo>
                    <a:cubicBezTo>
                      <a:pt x="20906" y="63"/>
                      <a:pt x="20159" y="0"/>
                      <a:pt x="1940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4" name="Google Shape;2924;p69"/>
              <p:cNvSpPr/>
              <p:nvPr/>
            </p:nvSpPr>
            <p:spPr>
              <a:xfrm flipH="1">
                <a:off x="5482158" y="2724510"/>
                <a:ext cx="531604" cy="217810"/>
              </a:xfrm>
              <a:custGeom>
                <a:rect b="b" l="l" r="r" t="t"/>
                <a:pathLst>
                  <a:path extrusionOk="0" h="7012" w="17114">
                    <a:moveTo>
                      <a:pt x="14249" y="0"/>
                    </a:moveTo>
                    <a:cubicBezTo>
                      <a:pt x="11699" y="0"/>
                      <a:pt x="1" y="5188"/>
                      <a:pt x="1" y="5188"/>
                    </a:cubicBezTo>
                    <a:lnTo>
                      <a:pt x="669" y="7012"/>
                    </a:lnTo>
                    <a:lnTo>
                      <a:pt x="17113" y="4337"/>
                    </a:lnTo>
                    <a:cubicBezTo>
                      <a:pt x="16901" y="3547"/>
                      <a:pt x="16657" y="2787"/>
                      <a:pt x="16354" y="2027"/>
                    </a:cubicBezTo>
                    <a:cubicBezTo>
                      <a:pt x="16019" y="1176"/>
                      <a:pt x="15107" y="538"/>
                      <a:pt x="14682" y="112"/>
                    </a:cubicBezTo>
                    <a:cubicBezTo>
                      <a:pt x="14608" y="36"/>
                      <a:pt x="14460" y="0"/>
                      <a:pt x="1424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5" name="Google Shape;2925;p69"/>
              <p:cNvSpPr/>
              <p:nvPr/>
            </p:nvSpPr>
            <p:spPr>
              <a:xfrm flipH="1">
                <a:off x="5975030" y="2778964"/>
                <a:ext cx="158636" cy="163358"/>
              </a:xfrm>
              <a:custGeom>
                <a:rect b="b" l="l" r="r" t="t"/>
                <a:pathLst>
                  <a:path extrusionOk="0" h="5259" w="5107">
                    <a:moveTo>
                      <a:pt x="669" y="0"/>
                    </a:moveTo>
                    <a:lnTo>
                      <a:pt x="0" y="3739"/>
                    </a:lnTo>
                    <a:lnTo>
                      <a:pt x="4529" y="5259"/>
                    </a:lnTo>
                    <a:lnTo>
                      <a:pt x="5107" y="3465"/>
                    </a:lnTo>
                    <a:lnTo>
                      <a:pt x="66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6" name="Google Shape;2926;p69"/>
              <p:cNvSpPr/>
              <p:nvPr/>
            </p:nvSpPr>
            <p:spPr>
              <a:xfrm flipH="1">
                <a:off x="5822510" y="2924371"/>
                <a:ext cx="207311" cy="632992"/>
              </a:xfrm>
              <a:custGeom>
                <a:rect b="b" l="l" r="r" t="t"/>
                <a:pathLst>
                  <a:path extrusionOk="0" h="20378" w="6674">
                    <a:moveTo>
                      <a:pt x="2706" y="0"/>
                    </a:moveTo>
                    <a:lnTo>
                      <a:pt x="1247" y="578"/>
                    </a:lnTo>
                    <a:cubicBezTo>
                      <a:pt x="1247" y="578"/>
                      <a:pt x="1" y="5076"/>
                      <a:pt x="31" y="8085"/>
                    </a:cubicBezTo>
                    <a:cubicBezTo>
                      <a:pt x="62" y="11064"/>
                      <a:pt x="183" y="17326"/>
                      <a:pt x="609" y="19514"/>
                    </a:cubicBezTo>
                    <a:cubicBezTo>
                      <a:pt x="718" y="20126"/>
                      <a:pt x="1251" y="20377"/>
                      <a:pt x="1943" y="20377"/>
                    </a:cubicBezTo>
                    <a:cubicBezTo>
                      <a:pt x="3762" y="20377"/>
                      <a:pt x="6674" y="18641"/>
                      <a:pt x="5837" y="17143"/>
                    </a:cubicBezTo>
                    <a:cubicBezTo>
                      <a:pt x="4682" y="15107"/>
                      <a:pt x="2645" y="7751"/>
                      <a:pt x="2585" y="6049"/>
                    </a:cubicBezTo>
                    <a:cubicBezTo>
                      <a:pt x="2524" y="4316"/>
                      <a:pt x="2706" y="0"/>
                      <a:pt x="270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7" name="Google Shape;2927;p69"/>
              <p:cNvSpPr/>
              <p:nvPr/>
            </p:nvSpPr>
            <p:spPr>
              <a:xfrm flipH="1">
                <a:off x="5858884" y="3437941"/>
                <a:ext cx="150156" cy="81912"/>
              </a:xfrm>
              <a:custGeom>
                <a:rect b="b" l="l" r="r" t="t"/>
                <a:pathLst>
                  <a:path extrusionOk="0" h="2637" w="4834">
                    <a:moveTo>
                      <a:pt x="4823" y="0"/>
                    </a:moveTo>
                    <a:cubicBezTo>
                      <a:pt x="4754" y="0"/>
                      <a:pt x="4573" y="266"/>
                      <a:pt x="4256" y="641"/>
                    </a:cubicBezTo>
                    <a:cubicBezTo>
                      <a:pt x="3800" y="1127"/>
                      <a:pt x="3283" y="1522"/>
                      <a:pt x="2706" y="1857"/>
                    </a:cubicBezTo>
                    <a:cubicBezTo>
                      <a:pt x="2098" y="2161"/>
                      <a:pt x="1490" y="2373"/>
                      <a:pt x="821" y="2464"/>
                    </a:cubicBezTo>
                    <a:cubicBezTo>
                      <a:pt x="548" y="2495"/>
                      <a:pt x="274" y="2525"/>
                      <a:pt x="1" y="2586"/>
                    </a:cubicBezTo>
                    <a:cubicBezTo>
                      <a:pt x="161" y="2622"/>
                      <a:pt x="332" y="2636"/>
                      <a:pt x="500" y="2636"/>
                    </a:cubicBezTo>
                    <a:cubicBezTo>
                      <a:pt x="620" y="2636"/>
                      <a:pt x="738" y="2629"/>
                      <a:pt x="852" y="2616"/>
                    </a:cubicBezTo>
                    <a:cubicBezTo>
                      <a:pt x="2220" y="2464"/>
                      <a:pt x="3496" y="1796"/>
                      <a:pt x="4378" y="702"/>
                    </a:cubicBezTo>
                    <a:cubicBezTo>
                      <a:pt x="4560" y="519"/>
                      <a:pt x="4712" y="276"/>
                      <a:pt x="4834" y="2"/>
                    </a:cubicBezTo>
                    <a:cubicBezTo>
                      <a:pt x="4830" y="1"/>
                      <a:pt x="4827" y="0"/>
                      <a:pt x="482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8" name="Google Shape;2928;p69"/>
              <p:cNvSpPr/>
              <p:nvPr/>
            </p:nvSpPr>
            <p:spPr>
              <a:xfrm flipH="1">
                <a:off x="5957071" y="3517245"/>
                <a:ext cx="18917" cy="40692"/>
              </a:xfrm>
              <a:custGeom>
                <a:rect b="b" l="l" r="r" t="t"/>
                <a:pathLst>
                  <a:path extrusionOk="0" h="1310" w="609">
                    <a:moveTo>
                      <a:pt x="71" y="0"/>
                    </a:moveTo>
                    <a:cubicBezTo>
                      <a:pt x="68" y="0"/>
                      <a:pt x="64" y="1"/>
                      <a:pt x="61" y="3"/>
                    </a:cubicBezTo>
                    <a:cubicBezTo>
                      <a:pt x="0" y="3"/>
                      <a:pt x="92" y="307"/>
                      <a:pt x="213" y="671"/>
                    </a:cubicBezTo>
                    <a:cubicBezTo>
                      <a:pt x="365" y="1036"/>
                      <a:pt x="517" y="1310"/>
                      <a:pt x="548" y="1310"/>
                    </a:cubicBezTo>
                    <a:cubicBezTo>
                      <a:pt x="608" y="1279"/>
                      <a:pt x="548" y="975"/>
                      <a:pt x="396" y="611"/>
                    </a:cubicBezTo>
                    <a:cubicBezTo>
                      <a:pt x="280" y="264"/>
                      <a:pt x="137" y="0"/>
                      <a:pt x="7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9" name="Google Shape;2929;p69"/>
              <p:cNvSpPr/>
              <p:nvPr/>
            </p:nvSpPr>
            <p:spPr>
              <a:xfrm flipH="1">
                <a:off x="5899480" y="3496464"/>
                <a:ext cx="22676" cy="38890"/>
              </a:xfrm>
              <a:custGeom>
                <a:rect b="b" l="l" r="r" t="t"/>
                <a:pathLst>
                  <a:path extrusionOk="0" h="1252" w="730">
                    <a:moveTo>
                      <a:pt x="67" y="1"/>
                    </a:moveTo>
                    <a:cubicBezTo>
                      <a:pt x="64" y="1"/>
                      <a:pt x="62" y="1"/>
                      <a:pt x="61" y="3"/>
                    </a:cubicBezTo>
                    <a:cubicBezTo>
                      <a:pt x="0" y="33"/>
                      <a:pt x="122" y="337"/>
                      <a:pt x="274" y="672"/>
                    </a:cubicBezTo>
                    <a:cubicBezTo>
                      <a:pt x="446" y="1016"/>
                      <a:pt x="618" y="1252"/>
                      <a:pt x="688" y="1252"/>
                    </a:cubicBezTo>
                    <a:cubicBezTo>
                      <a:pt x="692" y="1252"/>
                      <a:pt x="696" y="1251"/>
                      <a:pt x="699" y="1249"/>
                    </a:cubicBezTo>
                    <a:cubicBezTo>
                      <a:pt x="730" y="1249"/>
                      <a:pt x="638" y="945"/>
                      <a:pt x="456" y="580"/>
                    </a:cubicBezTo>
                    <a:cubicBezTo>
                      <a:pt x="283" y="263"/>
                      <a:pt x="110" y="1"/>
                      <a:pt x="6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0" name="Google Shape;2930;p69"/>
              <p:cNvSpPr/>
              <p:nvPr/>
            </p:nvSpPr>
            <p:spPr>
              <a:xfrm flipH="1">
                <a:off x="5851332" y="3460586"/>
                <a:ext cx="24570" cy="38890"/>
              </a:xfrm>
              <a:custGeom>
                <a:rect b="b" l="l" r="r" t="t"/>
                <a:pathLst>
                  <a:path extrusionOk="0" h="1252" w="791">
                    <a:moveTo>
                      <a:pt x="42" y="0"/>
                    </a:moveTo>
                    <a:cubicBezTo>
                      <a:pt x="38" y="0"/>
                      <a:pt x="34" y="1"/>
                      <a:pt x="31" y="3"/>
                    </a:cubicBezTo>
                    <a:cubicBezTo>
                      <a:pt x="0" y="33"/>
                      <a:pt x="122" y="337"/>
                      <a:pt x="304" y="672"/>
                    </a:cubicBezTo>
                    <a:cubicBezTo>
                      <a:pt x="506" y="989"/>
                      <a:pt x="681" y="1251"/>
                      <a:pt x="750" y="1251"/>
                    </a:cubicBezTo>
                    <a:cubicBezTo>
                      <a:pt x="754" y="1251"/>
                      <a:pt x="757" y="1251"/>
                      <a:pt x="760" y="1249"/>
                    </a:cubicBezTo>
                    <a:cubicBezTo>
                      <a:pt x="791" y="1219"/>
                      <a:pt x="669" y="915"/>
                      <a:pt x="487" y="580"/>
                    </a:cubicBezTo>
                    <a:cubicBezTo>
                      <a:pt x="286" y="236"/>
                      <a:pt x="112" y="0"/>
                      <a:pt x="4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1" name="Google Shape;2931;p69"/>
              <p:cNvSpPr/>
              <p:nvPr/>
            </p:nvSpPr>
            <p:spPr>
              <a:xfrm flipH="1">
                <a:off x="5948597" y="2899366"/>
                <a:ext cx="243623" cy="526075"/>
              </a:xfrm>
              <a:custGeom>
                <a:rect b="b" l="l" r="r" t="t"/>
                <a:pathLst>
                  <a:path extrusionOk="0" h="16936" w="7843">
                    <a:moveTo>
                      <a:pt x="6448" y="1"/>
                    </a:moveTo>
                    <a:cubicBezTo>
                      <a:pt x="6195" y="1"/>
                      <a:pt x="5958" y="97"/>
                      <a:pt x="5806" y="319"/>
                    </a:cubicBezTo>
                    <a:lnTo>
                      <a:pt x="5411" y="532"/>
                    </a:lnTo>
                    <a:cubicBezTo>
                      <a:pt x="3831" y="3419"/>
                      <a:pt x="4499" y="7219"/>
                      <a:pt x="2645" y="9924"/>
                    </a:cubicBezTo>
                    <a:cubicBezTo>
                      <a:pt x="1916" y="11018"/>
                      <a:pt x="791" y="11869"/>
                      <a:pt x="366" y="13115"/>
                    </a:cubicBezTo>
                    <a:cubicBezTo>
                      <a:pt x="1" y="14119"/>
                      <a:pt x="214" y="15243"/>
                      <a:pt x="882" y="16064"/>
                    </a:cubicBezTo>
                    <a:cubicBezTo>
                      <a:pt x="1375" y="16620"/>
                      <a:pt x="2093" y="16936"/>
                      <a:pt x="2825" y="16936"/>
                    </a:cubicBezTo>
                    <a:cubicBezTo>
                      <a:pt x="3133" y="16936"/>
                      <a:pt x="3443" y="16880"/>
                      <a:pt x="3740" y="16763"/>
                    </a:cubicBezTo>
                    <a:cubicBezTo>
                      <a:pt x="4439" y="16429"/>
                      <a:pt x="4986" y="15851"/>
                      <a:pt x="5290" y="15122"/>
                    </a:cubicBezTo>
                    <a:cubicBezTo>
                      <a:pt x="5594" y="14392"/>
                      <a:pt x="5776" y="13632"/>
                      <a:pt x="5867" y="12842"/>
                    </a:cubicBezTo>
                    <a:cubicBezTo>
                      <a:pt x="6475" y="9438"/>
                      <a:pt x="7053" y="6033"/>
                      <a:pt x="7630" y="2629"/>
                    </a:cubicBezTo>
                    <a:cubicBezTo>
                      <a:pt x="7752" y="1960"/>
                      <a:pt x="7843" y="1231"/>
                      <a:pt x="7509" y="623"/>
                    </a:cubicBezTo>
                    <a:cubicBezTo>
                      <a:pt x="7303" y="248"/>
                      <a:pt x="6855" y="1"/>
                      <a:pt x="644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2" name="Google Shape;2932;p69"/>
              <p:cNvSpPr/>
              <p:nvPr/>
            </p:nvSpPr>
            <p:spPr>
              <a:xfrm flipH="1">
                <a:off x="6012768" y="2930988"/>
                <a:ext cx="22707" cy="484358"/>
              </a:xfrm>
              <a:custGeom>
                <a:rect b="b" l="l" r="r" t="t"/>
                <a:pathLst>
                  <a:path extrusionOk="0" h="15593" w="731">
                    <a:moveTo>
                      <a:pt x="700" y="0"/>
                    </a:moveTo>
                    <a:lnTo>
                      <a:pt x="700" y="0"/>
                    </a:lnTo>
                    <a:cubicBezTo>
                      <a:pt x="669" y="213"/>
                      <a:pt x="608" y="426"/>
                      <a:pt x="608" y="608"/>
                    </a:cubicBezTo>
                    <a:cubicBezTo>
                      <a:pt x="548" y="1003"/>
                      <a:pt x="487" y="1581"/>
                      <a:pt x="396" y="2280"/>
                    </a:cubicBezTo>
                    <a:cubicBezTo>
                      <a:pt x="244" y="3678"/>
                      <a:pt x="122" y="5623"/>
                      <a:pt x="61" y="7781"/>
                    </a:cubicBezTo>
                    <a:cubicBezTo>
                      <a:pt x="1" y="9939"/>
                      <a:pt x="61" y="11885"/>
                      <a:pt x="153" y="13313"/>
                    </a:cubicBezTo>
                    <a:cubicBezTo>
                      <a:pt x="183" y="14012"/>
                      <a:pt x="244" y="14590"/>
                      <a:pt x="274" y="14985"/>
                    </a:cubicBezTo>
                    <a:cubicBezTo>
                      <a:pt x="274" y="15167"/>
                      <a:pt x="304" y="15380"/>
                      <a:pt x="365" y="15593"/>
                    </a:cubicBezTo>
                    <a:cubicBezTo>
                      <a:pt x="365" y="15380"/>
                      <a:pt x="365" y="15167"/>
                      <a:pt x="335" y="14955"/>
                    </a:cubicBezTo>
                    <a:cubicBezTo>
                      <a:pt x="335" y="14529"/>
                      <a:pt x="304" y="13982"/>
                      <a:pt x="304" y="13283"/>
                    </a:cubicBezTo>
                    <a:cubicBezTo>
                      <a:pt x="274" y="11885"/>
                      <a:pt x="213" y="9939"/>
                      <a:pt x="274" y="7781"/>
                    </a:cubicBezTo>
                    <a:cubicBezTo>
                      <a:pt x="304" y="5654"/>
                      <a:pt x="426" y="3708"/>
                      <a:pt x="548" y="2280"/>
                    </a:cubicBezTo>
                    <a:cubicBezTo>
                      <a:pt x="608" y="1611"/>
                      <a:pt x="639" y="1064"/>
                      <a:pt x="669" y="638"/>
                    </a:cubicBezTo>
                    <a:cubicBezTo>
                      <a:pt x="700" y="426"/>
                      <a:pt x="730" y="213"/>
                      <a:pt x="70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3" name="Google Shape;2933;p69"/>
              <p:cNvSpPr/>
              <p:nvPr/>
            </p:nvSpPr>
            <p:spPr>
              <a:xfrm flipH="1">
                <a:off x="6057160" y="3316204"/>
                <a:ext cx="123722" cy="89118"/>
              </a:xfrm>
              <a:custGeom>
                <a:rect b="b" l="l" r="r" t="t"/>
                <a:pathLst>
                  <a:path extrusionOk="0" h="2869" w="3983">
                    <a:moveTo>
                      <a:pt x="1" y="0"/>
                    </a:moveTo>
                    <a:lnTo>
                      <a:pt x="1" y="0"/>
                    </a:lnTo>
                    <a:cubicBezTo>
                      <a:pt x="61" y="244"/>
                      <a:pt x="153" y="487"/>
                      <a:pt x="305" y="700"/>
                    </a:cubicBezTo>
                    <a:cubicBezTo>
                      <a:pt x="973" y="1733"/>
                      <a:pt x="2007" y="2462"/>
                      <a:pt x="3223" y="2766"/>
                    </a:cubicBezTo>
                    <a:cubicBezTo>
                      <a:pt x="3405" y="2835"/>
                      <a:pt x="3587" y="2869"/>
                      <a:pt x="3782" y="2869"/>
                    </a:cubicBezTo>
                    <a:cubicBezTo>
                      <a:pt x="3848" y="2869"/>
                      <a:pt x="3914" y="2865"/>
                      <a:pt x="3982" y="2858"/>
                    </a:cubicBezTo>
                    <a:lnTo>
                      <a:pt x="3952" y="2858"/>
                    </a:lnTo>
                    <a:cubicBezTo>
                      <a:pt x="2311" y="2493"/>
                      <a:pt x="852" y="1459"/>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4" name="Google Shape;2934;p69"/>
              <p:cNvSpPr/>
              <p:nvPr/>
            </p:nvSpPr>
            <p:spPr>
              <a:xfrm flipH="1">
                <a:off x="6116644" y="3384077"/>
                <a:ext cx="34976" cy="25999"/>
              </a:xfrm>
              <a:custGeom>
                <a:rect b="b" l="l" r="r" t="t"/>
                <a:pathLst>
                  <a:path extrusionOk="0" h="837" w="1126">
                    <a:moveTo>
                      <a:pt x="1082" y="0"/>
                    </a:moveTo>
                    <a:cubicBezTo>
                      <a:pt x="1018" y="0"/>
                      <a:pt x="768" y="144"/>
                      <a:pt x="518" y="338"/>
                    </a:cubicBezTo>
                    <a:cubicBezTo>
                      <a:pt x="214" y="551"/>
                      <a:pt x="1" y="764"/>
                      <a:pt x="31" y="825"/>
                    </a:cubicBezTo>
                    <a:cubicBezTo>
                      <a:pt x="35" y="833"/>
                      <a:pt x="44" y="836"/>
                      <a:pt x="56" y="836"/>
                    </a:cubicBezTo>
                    <a:cubicBezTo>
                      <a:pt x="135" y="836"/>
                      <a:pt x="376" y="675"/>
                      <a:pt x="639" y="490"/>
                    </a:cubicBezTo>
                    <a:cubicBezTo>
                      <a:pt x="913" y="277"/>
                      <a:pt x="1126" y="65"/>
                      <a:pt x="1095" y="4"/>
                    </a:cubicBezTo>
                    <a:cubicBezTo>
                      <a:pt x="1093" y="1"/>
                      <a:pt x="1088" y="0"/>
                      <a:pt x="108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5" name="Google Shape;2935;p69"/>
              <p:cNvSpPr/>
              <p:nvPr/>
            </p:nvSpPr>
            <p:spPr>
              <a:xfrm flipH="1">
                <a:off x="6162897" y="3347609"/>
                <a:ext cx="19880" cy="19725"/>
              </a:xfrm>
              <a:custGeom>
                <a:rect b="b" l="l" r="r" t="t"/>
                <a:pathLst>
                  <a:path extrusionOk="0" h="635" w="640">
                    <a:moveTo>
                      <a:pt x="556" y="0"/>
                    </a:moveTo>
                    <a:cubicBezTo>
                      <a:pt x="476" y="0"/>
                      <a:pt x="328" y="68"/>
                      <a:pt x="214" y="205"/>
                    </a:cubicBezTo>
                    <a:cubicBezTo>
                      <a:pt x="62" y="418"/>
                      <a:pt x="1" y="631"/>
                      <a:pt x="62" y="631"/>
                    </a:cubicBezTo>
                    <a:cubicBezTo>
                      <a:pt x="64" y="633"/>
                      <a:pt x="68" y="635"/>
                      <a:pt x="72" y="635"/>
                    </a:cubicBezTo>
                    <a:cubicBezTo>
                      <a:pt x="113" y="635"/>
                      <a:pt x="227" y="496"/>
                      <a:pt x="366" y="357"/>
                    </a:cubicBezTo>
                    <a:cubicBezTo>
                      <a:pt x="518" y="175"/>
                      <a:pt x="639" y="53"/>
                      <a:pt x="609" y="23"/>
                    </a:cubicBezTo>
                    <a:cubicBezTo>
                      <a:pt x="601" y="8"/>
                      <a:pt x="582" y="0"/>
                      <a:pt x="55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6" name="Google Shape;2936;p69"/>
              <p:cNvSpPr/>
              <p:nvPr/>
            </p:nvSpPr>
            <p:spPr>
              <a:xfrm flipH="1">
                <a:off x="5935360" y="2872434"/>
                <a:ext cx="107663" cy="76507"/>
              </a:xfrm>
              <a:custGeom>
                <a:rect b="b" l="l" r="r" t="t"/>
                <a:pathLst>
                  <a:path extrusionOk="0" h="2463" w="3466">
                    <a:moveTo>
                      <a:pt x="213" y="0"/>
                    </a:moveTo>
                    <a:cubicBezTo>
                      <a:pt x="152" y="92"/>
                      <a:pt x="122" y="152"/>
                      <a:pt x="92" y="244"/>
                    </a:cubicBezTo>
                    <a:cubicBezTo>
                      <a:pt x="31" y="487"/>
                      <a:pt x="0" y="730"/>
                      <a:pt x="31" y="973"/>
                    </a:cubicBezTo>
                    <a:cubicBezTo>
                      <a:pt x="92" y="1338"/>
                      <a:pt x="244" y="1703"/>
                      <a:pt x="487" y="1946"/>
                    </a:cubicBezTo>
                    <a:cubicBezTo>
                      <a:pt x="844" y="2288"/>
                      <a:pt x="1305" y="2463"/>
                      <a:pt x="1759" y="2463"/>
                    </a:cubicBezTo>
                    <a:cubicBezTo>
                      <a:pt x="2194" y="2463"/>
                      <a:pt x="2622" y="2303"/>
                      <a:pt x="2949" y="1976"/>
                    </a:cubicBezTo>
                    <a:cubicBezTo>
                      <a:pt x="3222" y="1703"/>
                      <a:pt x="3374" y="1368"/>
                      <a:pt x="3435" y="1004"/>
                    </a:cubicBezTo>
                    <a:cubicBezTo>
                      <a:pt x="3465" y="760"/>
                      <a:pt x="3435" y="517"/>
                      <a:pt x="3374" y="274"/>
                    </a:cubicBezTo>
                    <a:cubicBezTo>
                      <a:pt x="3314" y="122"/>
                      <a:pt x="3253" y="31"/>
                      <a:pt x="3253" y="31"/>
                    </a:cubicBezTo>
                    <a:lnTo>
                      <a:pt x="3253" y="31"/>
                    </a:lnTo>
                    <a:cubicBezTo>
                      <a:pt x="3314" y="335"/>
                      <a:pt x="3344" y="669"/>
                      <a:pt x="3283" y="973"/>
                    </a:cubicBezTo>
                    <a:cubicBezTo>
                      <a:pt x="3222" y="1277"/>
                      <a:pt x="3070" y="1581"/>
                      <a:pt x="2827" y="1824"/>
                    </a:cubicBezTo>
                    <a:cubicBezTo>
                      <a:pt x="2508" y="2113"/>
                      <a:pt x="2113" y="2257"/>
                      <a:pt x="1722" y="2257"/>
                    </a:cubicBezTo>
                    <a:cubicBezTo>
                      <a:pt x="1330" y="2257"/>
                      <a:pt x="943" y="2113"/>
                      <a:pt x="639" y="1824"/>
                    </a:cubicBezTo>
                    <a:cubicBezTo>
                      <a:pt x="396" y="1581"/>
                      <a:pt x="244" y="1277"/>
                      <a:pt x="183" y="943"/>
                    </a:cubicBezTo>
                    <a:cubicBezTo>
                      <a:pt x="122" y="639"/>
                      <a:pt x="152" y="335"/>
                      <a:pt x="2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7" name="Google Shape;2937;p69"/>
              <p:cNvSpPr/>
              <p:nvPr/>
            </p:nvSpPr>
            <p:spPr>
              <a:xfrm flipH="1">
                <a:off x="5965583" y="2875260"/>
                <a:ext cx="37803" cy="65169"/>
              </a:xfrm>
              <a:custGeom>
                <a:rect b="b" l="l" r="r" t="t"/>
                <a:pathLst>
                  <a:path extrusionOk="0" h="2098" w="1217">
                    <a:moveTo>
                      <a:pt x="1" y="1"/>
                    </a:moveTo>
                    <a:lnTo>
                      <a:pt x="1" y="1"/>
                    </a:lnTo>
                    <a:cubicBezTo>
                      <a:pt x="275" y="305"/>
                      <a:pt x="487" y="609"/>
                      <a:pt x="700" y="973"/>
                    </a:cubicBezTo>
                    <a:cubicBezTo>
                      <a:pt x="852" y="1338"/>
                      <a:pt x="1004" y="1703"/>
                      <a:pt x="1095" y="2098"/>
                    </a:cubicBezTo>
                    <a:cubicBezTo>
                      <a:pt x="1217" y="1216"/>
                      <a:pt x="791" y="396"/>
                      <a:pt x="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8" name="Google Shape;2938;p69"/>
              <p:cNvSpPr/>
              <p:nvPr/>
            </p:nvSpPr>
            <p:spPr>
              <a:xfrm flipH="1">
                <a:off x="5473688" y="2404124"/>
                <a:ext cx="928116" cy="481562"/>
              </a:xfrm>
              <a:custGeom>
                <a:rect b="b" l="l" r="r" t="t"/>
                <a:pathLst>
                  <a:path extrusionOk="0" h="15503" w="29879">
                    <a:moveTo>
                      <a:pt x="22493" y="0"/>
                    </a:moveTo>
                    <a:cubicBezTo>
                      <a:pt x="22493" y="0"/>
                      <a:pt x="22432" y="6627"/>
                      <a:pt x="21551" y="7052"/>
                    </a:cubicBezTo>
                    <a:cubicBezTo>
                      <a:pt x="16748" y="9332"/>
                      <a:pt x="10790" y="9666"/>
                      <a:pt x="8663" y="9696"/>
                    </a:cubicBezTo>
                    <a:cubicBezTo>
                      <a:pt x="8389" y="9544"/>
                      <a:pt x="8085" y="9393"/>
                      <a:pt x="7721" y="9149"/>
                    </a:cubicBezTo>
                    <a:cubicBezTo>
                      <a:pt x="7417" y="8967"/>
                      <a:pt x="7143" y="8724"/>
                      <a:pt x="6930" y="8420"/>
                    </a:cubicBezTo>
                    <a:cubicBezTo>
                      <a:pt x="6626" y="8086"/>
                      <a:pt x="6383" y="7690"/>
                      <a:pt x="6201" y="7295"/>
                    </a:cubicBezTo>
                    <a:cubicBezTo>
                      <a:pt x="6152" y="7086"/>
                      <a:pt x="5985" y="6979"/>
                      <a:pt x="5810" y="6979"/>
                    </a:cubicBezTo>
                    <a:cubicBezTo>
                      <a:pt x="5656" y="6979"/>
                      <a:pt x="5496" y="7063"/>
                      <a:pt x="5410" y="7234"/>
                    </a:cubicBezTo>
                    <a:cubicBezTo>
                      <a:pt x="5319" y="7599"/>
                      <a:pt x="5654" y="8663"/>
                      <a:pt x="6565" y="9636"/>
                    </a:cubicBezTo>
                    <a:cubicBezTo>
                      <a:pt x="7103" y="10209"/>
                      <a:pt x="6606" y="10349"/>
                      <a:pt x="5951" y="10349"/>
                    </a:cubicBezTo>
                    <a:cubicBezTo>
                      <a:pt x="5495" y="10349"/>
                      <a:pt x="4963" y="10281"/>
                      <a:pt x="4651" y="10244"/>
                    </a:cubicBezTo>
                    <a:cubicBezTo>
                      <a:pt x="4182" y="10206"/>
                      <a:pt x="3102" y="10134"/>
                      <a:pt x="2292" y="10134"/>
                    </a:cubicBezTo>
                    <a:cubicBezTo>
                      <a:pt x="1788" y="10134"/>
                      <a:pt x="1389" y="10162"/>
                      <a:pt x="1307" y="10244"/>
                    </a:cubicBezTo>
                    <a:cubicBezTo>
                      <a:pt x="1003" y="10517"/>
                      <a:pt x="1277" y="10912"/>
                      <a:pt x="2037" y="11003"/>
                    </a:cubicBezTo>
                    <a:cubicBezTo>
                      <a:pt x="2796" y="11064"/>
                      <a:pt x="5076" y="11429"/>
                      <a:pt x="4985" y="11824"/>
                    </a:cubicBezTo>
                    <a:cubicBezTo>
                      <a:pt x="4967" y="11938"/>
                      <a:pt x="4633" y="11979"/>
                      <a:pt x="4166" y="11979"/>
                    </a:cubicBezTo>
                    <a:cubicBezTo>
                      <a:pt x="3016" y="11979"/>
                      <a:pt x="1064" y="11733"/>
                      <a:pt x="1064" y="11733"/>
                    </a:cubicBezTo>
                    <a:cubicBezTo>
                      <a:pt x="1064" y="11733"/>
                      <a:pt x="853" y="11668"/>
                      <a:pt x="637" y="11668"/>
                    </a:cubicBezTo>
                    <a:cubicBezTo>
                      <a:pt x="434" y="11668"/>
                      <a:pt x="227" y="11725"/>
                      <a:pt x="182" y="11946"/>
                    </a:cubicBezTo>
                    <a:cubicBezTo>
                      <a:pt x="0" y="12766"/>
                      <a:pt x="4164" y="13010"/>
                      <a:pt x="4559" y="13010"/>
                    </a:cubicBezTo>
                    <a:cubicBezTo>
                      <a:pt x="4833" y="13010"/>
                      <a:pt x="4772" y="13435"/>
                      <a:pt x="4468" y="13435"/>
                    </a:cubicBezTo>
                    <a:cubicBezTo>
                      <a:pt x="4292" y="13417"/>
                      <a:pt x="3030" y="13216"/>
                      <a:pt x="1967" y="13216"/>
                    </a:cubicBezTo>
                    <a:cubicBezTo>
                      <a:pt x="1198" y="13216"/>
                      <a:pt x="532" y="13321"/>
                      <a:pt x="456" y="13678"/>
                    </a:cubicBezTo>
                    <a:cubicBezTo>
                      <a:pt x="334" y="14317"/>
                      <a:pt x="3860" y="13921"/>
                      <a:pt x="4529" y="14438"/>
                    </a:cubicBezTo>
                    <a:cubicBezTo>
                      <a:pt x="5228" y="14985"/>
                      <a:pt x="1824" y="14499"/>
                      <a:pt x="1733" y="15137"/>
                    </a:cubicBezTo>
                    <a:cubicBezTo>
                      <a:pt x="1672" y="15350"/>
                      <a:pt x="1702" y="15502"/>
                      <a:pt x="3678" y="15502"/>
                    </a:cubicBezTo>
                    <a:cubicBezTo>
                      <a:pt x="5106" y="15441"/>
                      <a:pt x="6535" y="15289"/>
                      <a:pt x="7933" y="15076"/>
                    </a:cubicBezTo>
                    <a:cubicBezTo>
                      <a:pt x="7933" y="15076"/>
                      <a:pt x="9020" y="15148"/>
                      <a:pt x="10703" y="15148"/>
                    </a:cubicBezTo>
                    <a:cubicBezTo>
                      <a:pt x="16309" y="15148"/>
                      <a:pt x="28537" y="14357"/>
                      <a:pt x="29332" y="7508"/>
                    </a:cubicBezTo>
                    <a:cubicBezTo>
                      <a:pt x="29879" y="2554"/>
                      <a:pt x="29879" y="669"/>
                      <a:pt x="29879" y="669"/>
                    </a:cubicBezTo>
                    <a:lnTo>
                      <a:pt x="2249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9" name="Google Shape;2939;p69"/>
              <p:cNvSpPr/>
              <p:nvPr/>
            </p:nvSpPr>
            <p:spPr>
              <a:xfrm flipH="1">
                <a:off x="6074151" y="2263438"/>
                <a:ext cx="103904" cy="178485"/>
              </a:xfrm>
              <a:custGeom>
                <a:rect b="b" l="l" r="r" t="t"/>
                <a:pathLst>
                  <a:path extrusionOk="0" h="5746" w="3345">
                    <a:moveTo>
                      <a:pt x="3344" y="0"/>
                    </a:moveTo>
                    <a:lnTo>
                      <a:pt x="3344" y="0"/>
                    </a:lnTo>
                    <a:cubicBezTo>
                      <a:pt x="2524" y="1763"/>
                      <a:pt x="1399" y="3374"/>
                      <a:pt x="1" y="4712"/>
                    </a:cubicBezTo>
                    <a:lnTo>
                      <a:pt x="31" y="4742"/>
                    </a:lnTo>
                    <a:cubicBezTo>
                      <a:pt x="761" y="4955"/>
                      <a:pt x="1429" y="5320"/>
                      <a:pt x="2037" y="5745"/>
                    </a:cubicBezTo>
                    <a:cubicBezTo>
                      <a:pt x="2372" y="5441"/>
                      <a:pt x="2311" y="4924"/>
                      <a:pt x="2311" y="4468"/>
                    </a:cubicBezTo>
                    <a:cubicBezTo>
                      <a:pt x="2280" y="2918"/>
                      <a:pt x="2828" y="1429"/>
                      <a:pt x="334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0" name="Google Shape;2940;p69"/>
              <p:cNvSpPr/>
              <p:nvPr/>
            </p:nvSpPr>
            <p:spPr>
              <a:xfrm flipH="1">
                <a:off x="5725750" y="1529289"/>
                <a:ext cx="302176" cy="586149"/>
              </a:xfrm>
              <a:custGeom>
                <a:rect b="b" l="l" r="r" t="t"/>
                <a:pathLst>
                  <a:path extrusionOk="0" h="18870" w="9728">
                    <a:moveTo>
                      <a:pt x="3326" y="0"/>
                    </a:moveTo>
                    <a:cubicBezTo>
                      <a:pt x="1697" y="0"/>
                      <a:pt x="297" y="1280"/>
                      <a:pt x="183" y="2935"/>
                    </a:cubicBezTo>
                    <a:cubicBezTo>
                      <a:pt x="61" y="4911"/>
                      <a:pt x="1" y="7342"/>
                      <a:pt x="244" y="8801"/>
                    </a:cubicBezTo>
                    <a:cubicBezTo>
                      <a:pt x="700" y="11750"/>
                      <a:pt x="2979" y="12145"/>
                      <a:pt x="2979" y="12145"/>
                    </a:cubicBezTo>
                    <a:cubicBezTo>
                      <a:pt x="2979" y="12145"/>
                      <a:pt x="3010" y="13999"/>
                      <a:pt x="3010" y="15762"/>
                    </a:cubicBezTo>
                    <a:cubicBezTo>
                      <a:pt x="3010" y="17434"/>
                      <a:pt x="4469" y="18832"/>
                      <a:pt x="6262" y="18862"/>
                    </a:cubicBezTo>
                    <a:cubicBezTo>
                      <a:pt x="6336" y="18867"/>
                      <a:pt x="6408" y="18870"/>
                      <a:pt x="6481" y="18870"/>
                    </a:cubicBezTo>
                    <a:cubicBezTo>
                      <a:pt x="8116" y="18870"/>
                      <a:pt x="9456" y="17574"/>
                      <a:pt x="9515" y="15944"/>
                    </a:cubicBezTo>
                    <a:lnTo>
                      <a:pt x="9727" y="1628"/>
                    </a:lnTo>
                    <a:lnTo>
                      <a:pt x="9727" y="686"/>
                    </a:lnTo>
                    <a:lnTo>
                      <a:pt x="3648" y="17"/>
                    </a:lnTo>
                    <a:cubicBezTo>
                      <a:pt x="3540" y="6"/>
                      <a:pt x="3433" y="0"/>
                      <a:pt x="332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1" name="Google Shape;2941;p69"/>
              <p:cNvSpPr/>
              <p:nvPr/>
            </p:nvSpPr>
            <p:spPr>
              <a:xfrm flipH="1">
                <a:off x="5976890" y="1666713"/>
                <a:ext cx="23639" cy="22676"/>
              </a:xfrm>
              <a:custGeom>
                <a:rect b="b" l="l" r="r" t="t"/>
                <a:pathLst>
                  <a:path extrusionOk="0" h="730" w="761">
                    <a:moveTo>
                      <a:pt x="365" y="0"/>
                    </a:moveTo>
                    <a:cubicBezTo>
                      <a:pt x="183" y="0"/>
                      <a:pt x="0" y="152"/>
                      <a:pt x="0" y="365"/>
                    </a:cubicBezTo>
                    <a:cubicBezTo>
                      <a:pt x="0" y="547"/>
                      <a:pt x="152" y="730"/>
                      <a:pt x="365" y="730"/>
                    </a:cubicBezTo>
                    <a:cubicBezTo>
                      <a:pt x="547" y="730"/>
                      <a:pt x="730" y="578"/>
                      <a:pt x="760" y="395"/>
                    </a:cubicBezTo>
                    <a:cubicBezTo>
                      <a:pt x="760" y="183"/>
                      <a:pt x="578" y="0"/>
                      <a:pt x="36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2" name="Google Shape;2942;p69"/>
              <p:cNvSpPr/>
              <p:nvPr/>
            </p:nvSpPr>
            <p:spPr>
              <a:xfrm flipH="1">
                <a:off x="5957072" y="1646894"/>
                <a:ext cx="49141" cy="13326"/>
              </a:xfrm>
              <a:custGeom>
                <a:rect b="b" l="l" r="r" t="t"/>
                <a:pathLst>
                  <a:path extrusionOk="0" h="429" w="1582">
                    <a:moveTo>
                      <a:pt x="791" y="0"/>
                    </a:moveTo>
                    <a:cubicBezTo>
                      <a:pt x="548" y="0"/>
                      <a:pt x="366" y="91"/>
                      <a:pt x="183" y="213"/>
                    </a:cubicBezTo>
                    <a:cubicBezTo>
                      <a:pt x="31" y="304"/>
                      <a:pt x="1" y="395"/>
                      <a:pt x="31" y="426"/>
                    </a:cubicBezTo>
                    <a:cubicBezTo>
                      <a:pt x="33" y="428"/>
                      <a:pt x="36" y="429"/>
                      <a:pt x="41" y="429"/>
                    </a:cubicBezTo>
                    <a:cubicBezTo>
                      <a:pt x="103" y="429"/>
                      <a:pt x="394" y="243"/>
                      <a:pt x="791" y="243"/>
                    </a:cubicBezTo>
                    <a:cubicBezTo>
                      <a:pt x="1163" y="243"/>
                      <a:pt x="1419" y="406"/>
                      <a:pt x="1518" y="406"/>
                    </a:cubicBezTo>
                    <a:cubicBezTo>
                      <a:pt x="1532" y="406"/>
                      <a:pt x="1543" y="403"/>
                      <a:pt x="1551" y="395"/>
                    </a:cubicBezTo>
                    <a:cubicBezTo>
                      <a:pt x="1581" y="365"/>
                      <a:pt x="1521" y="304"/>
                      <a:pt x="1369" y="213"/>
                    </a:cubicBezTo>
                    <a:cubicBezTo>
                      <a:pt x="1217" y="61"/>
                      <a:pt x="1004" y="0"/>
                      <a:pt x="79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3" name="Google Shape;2943;p69"/>
              <p:cNvSpPr/>
              <p:nvPr/>
            </p:nvSpPr>
            <p:spPr>
              <a:xfrm flipH="1">
                <a:off x="5856986" y="1666713"/>
                <a:ext cx="23639" cy="22676"/>
              </a:xfrm>
              <a:custGeom>
                <a:rect b="b" l="l" r="r" t="t"/>
                <a:pathLst>
                  <a:path extrusionOk="0" h="730" w="761">
                    <a:moveTo>
                      <a:pt x="365" y="0"/>
                    </a:moveTo>
                    <a:cubicBezTo>
                      <a:pt x="183" y="0"/>
                      <a:pt x="0" y="152"/>
                      <a:pt x="0" y="365"/>
                    </a:cubicBezTo>
                    <a:cubicBezTo>
                      <a:pt x="0" y="547"/>
                      <a:pt x="152" y="730"/>
                      <a:pt x="365" y="730"/>
                    </a:cubicBezTo>
                    <a:cubicBezTo>
                      <a:pt x="548" y="730"/>
                      <a:pt x="730" y="578"/>
                      <a:pt x="760" y="395"/>
                    </a:cubicBezTo>
                    <a:cubicBezTo>
                      <a:pt x="760" y="183"/>
                      <a:pt x="578" y="0"/>
                      <a:pt x="36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4" name="Google Shape;2944;p69"/>
              <p:cNvSpPr/>
              <p:nvPr/>
            </p:nvSpPr>
            <p:spPr>
              <a:xfrm flipH="1">
                <a:off x="5832446" y="1649721"/>
                <a:ext cx="49110" cy="12642"/>
              </a:xfrm>
              <a:custGeom>
                <a:rect b="b" l="l" r="r" t="t"/>
                <a:pathLst>
                  <a:path extrusionOk="0" h="407" w="1581">
                    <a:moveTo>
                      <a:pt x="790" y="0"/>
                    </a:moveTo>
                    <a:cubicBezTo>
                      <a:pt x="578" y="0"/>
                      <a:pt x="365" y="61"/>
                      <a:pt x="182" y="183"/>
                    </a:cubicBezTo>
                    <a:cubicBezTo>
                      <a:pt x="30" y="274"/>
                      <a:pt x="0" y="365"/>
                      <a:pt x="30" y="395"/>
                    </a:cubicBezTo>
                    <a:cubicBezTo>
                      <a:pt x="34" y="403"/>
                      <a:pt x="42" y="406"/>
                      <a:pt x="54" y="406"/>
                    </a:cubicBezTo>
                    <a:cubicBezTo>
                      <a:pt x="139" y="406"/>
                      <a:pt x="418" y="243"/>
                      <a:pt x="790" y="243"/>
                    </a:cubicBezTo>
                    <a:cubicBezTo>
                      <a:pt x="1163" y="243"/>
                      <a:pt x="1419" y="406"/>
                      <a:pt x="1518" y="406"/>
                    </a:cubicBezTo>
                    <a:cubicBezTo>
                      <a:pt x="1532" y="406"/>
                      <a:pt x="1543" y="403"/>
                      <a:pt x="1550" y="395"/>
                    </a:cubicBezTo>
                    <a:cubicBezTo>
                      <a:pt x="1581" y="335"/>
                      <a:pt x="1520" y="274"/>
                      <a:pt x="1398" y="183"/>
                    </a:cubicBezTo>
                    <a:cubicBezTo>
                      <a:pt x="1216" y="61"/>
                      <a:pt x="1003" y="0"/>
                      <a:pt x="79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5" name="Google Shape;2945;p69"/>
              <p:cNvSpPr/>
              <p:nvPr/>
            </p:nvSpPr>
            <p:spPr>
              <a:xfrm flipH="1">
                <a:off x="5921194" y="1650653"/>
                <a:ext cx="38735" cy="106482"/>
              </a:xfrm>
              <a:custGeom>
                <a:rect b="b" l="l" r="r" t="t"/>
                <a:pathLst>
                  <a:path extrusionOk="0" h="3428" w="1247">
                    <a:moveTo>
                      <a:pt x="1246" y="1"/>
                    </a:moveTo>
                    <a:lnTo>
                      <a:pt x="1246" y="1"/>
                    </a:lnTo>
                    <a:cubicBezTo>
                      <a:pt x="912" y="639"/>
                      <a:pt x="608" y="1308"/>
                      <a:pt x="395" y="2007"/>
                    </a:cubicBezTo>
                    <a:cubicBezTo>
                      <a:pt x="274" y="2280"/>
                      <a:pt x="183" y="2554"/>
                      <a:pt x="91" y="2797"/>
                    </a:cubicBezTo>
                    <a:cubicBezTo>
                      <a:pt x="31" y="2919"/>
                      <a:pt x="0" y="3071"/>
                      <a:pt x="31" y="3223"/>
                    </a:cubicBezTo>
                    <a:cubicBezTo>
                      <a:pt x="61" y="3283"/>
                      <a:pt x="122" y="3344"/>
                      <a:pt x="213" y="3375"/>
                    </a:cubicBezTo>
                    <a:cubicBezTo>
                      <a:pt x="274" y="3375"/>
                      <a:pt x="335" y="3405"/>
                      <a:pt x="395" y="3405"/>
                    </a:cubicBezTo>
                    <a:cubicBezTo>
                      <a:pt x="502" y="3420"/>
                      <a:pt x="616" y="3428"/>
                      <a:pt x="730" y="3428"/>
                    </a:cubicBezTo>
                    <a:cubicBezTo>
                      <a:pt x="844" y="3428"/>
                      <a:pt x="958" y="3420"/>
                      <a:pt x="1064" y="3405"/>
                    </a:cubicBezTo>
                    <a:cubicBezTo>
                      <a:pt x="851" y="3344"/>
                      <a:pt x="639" y="3283"/>
                      <a:pt x="395" y="3283"/>
                    </a:cubicBezTo>
                    <a:cubicBezTo>
                      <a:pt x="304" y="3283"/>
                      <a:pt x="183" y="3253"/>
                      <a:pt x="183" y="3192"/>
                    </a:cubicBezTo>
                    <a:cubicBezTo>
                      <a:pt x="183" y="3071"/>
                      <a:pt x="183" y="2949"/>
                      <a:pt x="243" y="2858"/>
                    </a:cubicBezTo>
                    <a:cubicBezTo>
                      <a:pt x="335" y="2615"/>
                      <a:pt x="456" y="2341"/>
                      <a:pt x="547" y="2068"/>
                    </a:cubicBezTo>
                    <a:cubicBezTo>
                      <a:pt x="851" y="1399"/>
                      <a:pt x="1064" y="700"/>
                      <a:pt x="124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6" name="Google Shape;2946;p69"/>
              <p:cNvSpPr/>
              <p:nvPr/>
            </p:nvSpPr>
            <p:spPr>
              <a:xfrm flipH="1">
                <a:off x="5811667" y="1873470"/>
                <a:ext cx="123722" cy="55602"/>
              </a:xfrm>
              <a:custGeom>
                <a:rect b="b" l="l" r="r" t="t"/>
                <a:pathLst>
                  <a:path extrusionOk="0" h="1790" w="3983">
                    <a:moveTo>
                      <a:pt x="3982" y="1"/>
                    </a:moveTo>
                    <a:lnTo>
                      <a:pt x="3982" y="1"/>
                    </a:lnTo>
                    <a:cubicBezTo>
                      <a:pt x="2813" y="702"/>
                      <a:pt x="1504" y="1067"/>
                      <a:pt x="162" y="1067"/>
                    </a:cubicBezTo>
                    <a:cubicBezTo>
                      <a:pt x="108" y="1067"/>
                      <a:pt x="54" y="1066"/>
                      <a:pt x="0" y="1065"/>
                    </a:cubicBezTo>
                    <a:lnTo>
                      <a:pt x="0" y="1065"/>
                    </a:lnTo>
                    <a:lnTo>
                      <a:pt x="31" y="1764"/>
                    </a:lnTo>
                    <a:cubicBezTo>
                      <a:pt x="218" y="1781"/>
                      <a:pt x="398" y="1789"/>
                      <a:pt x="570" y="1789"/>
                    </a:cubicBezTo>
                    <a:cubicBezTo>
                      <a:pt x="3128" y="1789"/>
                      <a:pt x="3982" y="1"/>
                      <a:pt x="398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7" name="Google Shape;2947;p69"/>
              <p:cNvSpPr/>
              <p:nvPr/>
            </p:nvSpPr>
            <p:spPr>
              <a:xfrm flipH="1">
                <a:off x="5882489" y="1777981"/>
                <a:ext cx="40630" cy="28298"/>
              </a:xfrm>
              <a:custGeom>
                <a:rect b="b" l="l" r="r" t="t"/>
                <a:pathLst>
                  <a:path extrusionOk="0" h="911" w="1308">
                    <a:moveTo>
                      <a:pt x="625" y="0"/>
                    </a:moveTo>
                    <a:cubicBezTo>
                      <a:pt x="407" y="0"/>
                      <a:pt x="198" y="115"/>
                      <a:pt x="61" y="279"/>
                    </a:cubicBezTo>
                    <a:lnTo>
                      <a:pt x="31" y="309"/>
                    </a:lnTo>
                    <a:cubicBezTo>
                      <a:pt x="1" y="339"/>
                      <a:pt x="1" y="400"/>
                      <a:pt x="31" y="461"/>
                    </a:cubicBezTo>
                    <a:cubicBezTo>
                      <a:pt x="61" y="491"/>
                      <a:pt x="92" y="522"/>
                      <a:pt x="153" y="583"/>
                    </a:cubicBezTo>
                    <a:cubicBezTo>
                      <a:pt x="305" y="704"/>
                      <a:pt x="487" y="826"/>
                      <a:pt x="669" y="886"/>
                    </a:cubicBezTo>
                    <a:cubicBezTo>
                      <a:pt x="718" y="903"/>
                      <a:pt x="769" y="910"/>
                      <a:pt x="821" y="910"/>
                    </a:cubicBezTo>
                    <a:cubicBezTo>
                      <a:pt x="961" y="910"/>
                      <a:pt x="1105" y="854"/>
                      <a:pt x="1216" y="765"/>
                    </a:cubicBezTo>
                    <a:cubicBezTo>
                      <a:pt x="1308" y="583"/>
                      <a:pt x="1277" y="400"/>
                      <a:pt x="1186" y="248"/>
                    </a:cubicBezTo>
                    <a:cubicBezTo>
                      <a:pt x="1064" y="127"/>
                      <a:pt x="882" y="35"/>
                      <a:pt x="700" y="5"/>
                    </a:cubicBezTo>
                    <a:cubicBezTo>
                      <a:pt x="675" y="2"/>
                      <a:pt x="650" y="0"/>
                      <a:pt x="62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8" name="Google Shape;2948;p69"/>
              <p:cNvSpPr/>
              <p:nvPr/>
            </p:nvSpPr>
            <p:spPr>
              <a:xfrm flipH="1">
                <a:off x="5887211" y="1764904"/>
                <a:ext cx="42525" cy="36840"/>
              </a:xfrm>
              <a:custGeom>
                <a:rect b="b" l="l" r="r" t="t"/>
                <a:pathLst>
                  <a:path extrusionOk="0" h="1186" w="1369">
                    <a:moveTo>
                      <a:pt x="1308" y="0"/>
                    </a:moveTo>
                    <a:cubicBezTo>
                      <a:pt x="1217" y="0"/>
                      <a:pt x="1217" y="456"/>
                      <a:pt x="852" y="760"/>
                    </a:cubicBezTo>
                    <a:cubicBezTo>
                      <a:pt x="457" y="1095"/>
                      <a:pt x="1" y="1034"/>
                      <a:pt x="1" y="1095"/>
                    </a:cubicBezTo>
                    <a:cubicBezTo>
                      <a:pt x="1" y="1156"/>
                      <a:pt x="92" y="1186"/>
                      <a:pt x="305" y="1186"/>
                    </a:cubicBezTo>
                    <a:cubicBezTo>
                      <a:pt x="548" y="1186"/>
                      <a:pt x="791" y="1095"/>
                      <a:pt x="1004" y="943"/>
                    </a:cubicBezTo>
                    <a:cubicBezTo>
                      <a:pt x="1217" y="791"/>
                      <a:pt x="1338" y="548"/>
                      <a:pt x="1369" y="304"/>
                    </a:cubicBezTo>
                    <a:cubicBezTo>
                      <a:pt x="1369" y="122"/>
                      <a:pt x="1338" y="0"/>
                      <a:pt x="130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9" name="Google Shape;2949;p69"/>
              <p:cNvSpPr/>
              <p:nvPr/>
            </p:nvSpPr>
            <p:spPr>
              <a:xfrm flipH="1">
                <a:off x="5686110" y="1506861"/>
                <a:ext cx="177522" cy="464850"/>
              </a:xfrm>
              <a:custGeom>
                <a:rect b="b" l="l" r="r" t="t"/>
                <a:pathLst>
                  <a:path extrusionOk="0" h="14965" w="5715">
                    <a:moveTo>
                      <a:pt x="1737" y="1"/>
                    </a:moveTo>
                    <a:cubicBezTo>
                      <a:pt x="1624" y="1"/>
                      <a:pt x="1511" y="4"/>
                      <a:pt x="1399" y="9"/>
                    </a:cubicBezTo>
                    <a:cubicBezTo>
                      <a:pt x="882" y="70"/>
                      <a:pt x="335" y="192"/>
                      <a:pt x="122" y="648"/>
                    </a:cubicBezTo>
                    <a:cubicBezTo>
                      <a:pt x="1" y="1043"/>
                      <a:pt x="61" y="1468"/>
                      <a:pt x="274" y="1833"/>
                    </a:cubicBezTo>
                    <a:cubicBezTo>
                      <a:pt x="548" y="2320"/>
                      <a:pt x="882" y="2806"/>
                      <a:pt x="1308" y="3201"/>
                    </a:cubicBezTo>
                    <a:cubicBezTo>
                      <a:pt x="1520" y="3353"/>
                      <a:pt x="1703" y="3566"/>
                      <a:pt x="1824" y="3809"/>
                    </a:cubicBezTo>
                    <a:cubicBezTo>
                      <a:pt x="1885" y="4204"/>
                      <a:pt x="1824" y="4599"/>
                      <a:pt x="1642" y="4934"/>
                    </a:cubicBezTo>
                    <a:cubicBezTo>
                      <a:pt x="1368" y="5572"/>
                      <a:pt x="1247" y="6271"/>
                      <a:pt x="1247" y="6970"/>
                    </a:cubicBezTo>
                    <a:cubicBezTo>
                      <a:pt x="1277" y="7700"/>
                      <a:pt x="1581" y="8368"/>
                      <a:pt x="2098" y="8855"/>
                    </a:cubicBezTo>
                    <a:cubicBezTo>
                      <a:pt x="2341" y="9037"/>
                      <a:pt x="2584" y="9250"/>
                      <a:pt x="2736" y="9523"/>
                    </a:cubicBezTo>
                    <a:cubicBezTo>
                      <a:pt x="2919" y="9888"/>
                      <a:pt x="2767" y="10344"/>
                      <a:pt x="2645" y="10770"/>
                    </a:cubicBezTo>
                    <a:cubicBezTo>
                      <a:pt x="2371" y="11651"/>
                      <a:pt x="2402" y="12624"/>
                      <a:pt x="2706" y="13505"/>
                    </a:cubicBezTo>
                    <a:cubicBezTo>
                      <a:pt x="3040" y="14356"/>
                      <a:pt x="4074" y="14660"/>
                      <a:pt x="4955" y="14964"/>
                    </a:cubicBezTo>
                    <a:lnTo>
                      <a:pt x="5137" y="14052"/>
                    </a:lnTo>
                    <a:cubicBezTo>
                      <a:pt x="5715" y="10770"/>
                      <a:pt x="5563" y="7426"/>
                      <a:pt x="5411" y="4113"/>
                    </a:cubicBezTo>
                    <a:cubicBezTo>
                      <a:pt x="5381" y="3049"/>
                      <a:pt x="5289" y="1924"/>
                      <a:pt x="4621" y="1104"/>
                    </a:cubicBezTo>
                    <a:cubicBezTo>
                      <a:pt x="3933" y="278"/>
                      <a:pt x="2821" y="1"/>
                      <a:pt x="173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0" name="Google Shape;2950;p69"/>
              <p:cNvSpPr/>
              <p:nvPr/>
            </p:nvSpPr>
            <p:spPr>
              <a:xfrm flipH="1">
                <a:off x="5829624" y="1499219"/>
                <a:ext cx="233217" cy="112508"/>
              </a:xfrm>
              <a:custGeom>
                <a:rect b="b" l="l" r="r" t="t"/>
                <a:pathLst>
                  <a:path extrusionOk="0" h="3622" w="7508">
                    <a:moveTo>
                      <a:pt x="1637" y="0"/>
                    </a:moveTo>
                    <a:cubicBezTo>
                      <a:pt x="1559" y="0"/>
                      <a:pt x="1480" y="4"/>
                      <a:pt x="1398" y="12"/>
                    </a:cubicBezTo>
                    <a:cubicBezTo>
                      <a:pt x="912" y="43"/>
                      <a:pt x="456" y="255"/>
                      <a:pt x="182" y="651"/>
                    </a:cubicBezTo>
                    <a:cubicBezTo>
                      <a:pt x="0" y="833"/>
                      <a:pt x="0" y="1137"/>
                      <a:pt x="182" y="1319"/>
                    </a:cubicBezTo>
                    <a:cubicBezTo>
                      <a:pt x="365" y="1411"/>
                      <a:pt x="517" y="1502"/>
                      <a:pt x="699" y="1593"/>
                    </a:cubicBezTo>
                    <a:cubicBezTo>
                      <a:pt x="851" y="1684"/>
                      <a:pt x="1003" y="1836"/>
                      <a:pt x="1125" y="1958"/>
                    </a:cubicBezTo>
                    <a:cubicBezTo>
                      <a:pt x="1216" y="2049"/>
                      <a:pt x="1277" y="2110"/>
                      <a:pt x="1368" y="2201"/>
                    </a:cubicBezTo>
                    <a:cubicBezTo>
                      <a:pt x="1368" y="2231"/>
                      <a:pt x="1398" y="2262"/>
                      <a:pt x="1429" y="2262"/>
                    </a:cubicBezTo>
                    <a:lnTo>
                      <a:pt x="1489" y="2353"/>
                    </a:lnTo>
                    <a:lnTo>
                      <a:pt x="1702" y="2535"/>
                    </a:lnTo>
                    <a:cubicBezTo>
                      <a:pt x="1915" y="2718"/>
                      <a:pt x="2128" y="2900"/>
                      <a:pt x="2341" y="3052"/>
                    </a:cubicBezTo>
                    <a:cubicBezTo>
                      <a:pt x="2905" y="3428"/>
                      <a:pt x="3555" y="3621"/>
                      <a:pt x="4206" y="3621"/>
                    </a:cubicBezTo>
                    <a:cubicBezTo>
                      <a:pt x="4712" y="3621"/>
                      <a:pt x="5218" y="3504"/>
                      <a:pt x="5684" y="3265"/>
                    </a:cubicBezTo>
                    <a:cubicBezTo>
                      <a:pt x="6170" y="3021"/>
                      <a:pt x="6596" y="2687"/>
                      <a:pt x="6930" y="2262"/>
                    </a:cubicBezTo>
                    <a:cubicBezTo>
                      <a:pt x="7417" y="1593"/>
                      <a:pt x="7508" y="1046"/>
                      <a:pt x="7265" y="742"/>
                    </a:cubicBezTo>
                    <a:cubicBezTo>
                      <a:pt x="7155" y="585"/>
                      <a:pt x="6939" y="525"/>
                      <a:pt x="6668" y="525"/>
                    </a:cubicBezTo>
                    <a:cubicBezTo>
                      <a:pt x="6415" y="525"/>
                      <a:pt x="6114" y="577"/>
                      <a:pt x="5806" y="651"/>
                    </a:cubicBezTo>
                    <a:cubicBezTo>
                      <a:pt x="5471" y="742"/>
                      <a:pt x="5167" y="803"/>
                      <a:pt x="4833" y="833"/>
                    </a:cubicBezTo>
                    <a:cubicBezTo>
                      <a:pt x="4730" y="859"/>
                      <a:pt x="4622" y="868"/>
                      <a:pt x="4513" y="868"/>
                    </a:cubicBezTo>
                    <a:cubicBezTo>
                      <a:pt x="4364" y="868"/>
                      <a:pt x="4213" y="851"/>
                      <a:pt x="4073" y="833"/>
                    </a:cubicBezTo>
                    <a:cubicBezTo>
                      <a:pt x="3952" y="803"/>
                      <a:pt x="3830" y="742"/>
                      <a:pt x="3708" y="681"/>
                    </a:cubicBezTo>
                    <a:cubicBezTo>
                      <a:pt x="3556" y="620"/>
                      <a:pt x="3344" y="499"/>
                      <a:pt x="3100" y="407"/>
                    </a:cubicBezTo>
                    <a:cubicBezTo>
                      <a:pt x="2979" y="347"/>
                      <a:pt x="2857" y="286"/>
                      <a:pt x="2705" y="225"/>
                    </a:cubicBezTo>
                    <a:lnTo>
                      <a:pt x="2523" y="164"/>
                    </a:lnTo>
                    <a:lnTo>
                      <a:pt x="2280" y="73"/>
                    </a:lnTo>
                    <a:cubicBezTo>
                      <a:pt x="2057" y="29"/>
                      <a:pt x="1851" y="0"/>
                      <a:pt x="163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1" name="Google Shape;2951;p69"/>
              <p:cNvSpPr/>
              <p:nvPr/>
            </p:nvSpPr>
            <p:spPr>
              <a:xfrm flipH="1">
                <a:off x="5824898" y="1603064"/>
                <a:ext cx="59516" cy="16525"/>
              </a:xfrm>
              <a:custGeom>
                <a:rect b="b" l="l" r="r" t="t"/>
                <a:pathLst>
                  <a:path extrusionOk="0" h="532" w="1916">
                    <a:moveTo>
                      <a:pt x="778" y="1"/>
                    </a:moveTo>
                    <a:cubicBezTo>
                      <a:pt x="600" y="1"/>
                      <a:pt x="422" y="29"/>
                      <a:pt x="244" y="74"/>
                    </a:cubicBezTo>
                    <a:cubicBezTo>
                      <a:pt x="92" y="165"/>
                      <a:pt x="1" y="256"/>
                      <a:pt x="1" y="286"/>
                    </a:cubicBezTo>
                    <a:cubicBezTo>
                      <a:pt x="62" y="408"/>
                      <a:pt x="457" y="347"/>
                      <a:pt x="943" y="408"/>
                    </a:cubicBezTo>
                    <a:cubicBezTo>
                      <a:pt x="1305" y="453"/>
                      <a:pt x="1599" y="532"/>
                      <a:pt x="1751" y="532"/>
                    </a:cubicBezTo>
                    <a:cubicBezTo>
                      <a:pt x="1804" y="532"/>
                      <a:pt x="1839" y="523"/>
                      <a:pt x="1855" y="499"/>
                    </a:cubicBezTo>
                    <a:cubicBezTo>
                      <a:pt x="1916" y="408"/>
                      <a:pt x="1825" y="347"/>
                      <a:pt x="1673" y="256"/>
                    </a:cubicBezTo>
                    <a:cubicBezTo>
                      <a:pt x="1460" y="104"/>
                      <a:pt x="1217" y="13"/>
                      <a:pt x="974" y="13"/>
                    </a:cubicBezTo>
                    <a:cubicBezTo>
                      <a:pt x="908" y="5"/>
                      <a:pt x="843" y="1"/>
                      <a:pt x="77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2" name="Google Shape;2952;p69"/>
              <p:cNvSpPr/>
              <p:nvPr/>
            </p:nvSpPr>
            <p:spPr>
              <a:xfrm flipH="1">
                <a:off x="5956140" y="1609929"/>
                <a:ext cx="46283" cy="14630"/>
              </a:xfrm>
              <a:custGeom>
                <a:rect b="b" l="l" r="r" t="t"/>
                <a:pathLst>
                  <a:path extrusionOk="0" h="471" w="1490">
                    <a:moveTo>
                      <a:pt x="749" y="1"/>
                    </a:moveTo>
                    <a:cubicBezTo>
                      <a:pt x="553" y="1"/>
                      <a:pt x="356" y="61"/>
                      <a:pt x="183" y="187"/>
                    </a:cubicBezTo>
                    <a:cubicBezTo>
                      <a:pt x="61" y="278"/>
                      <a:pt x="0" y="369"/>
                      <a:pt x="61" y="430"/>
                    </a:cubicBezTo>
                    <a:cubicBezTo>
                      <a:pt x="81" y="461"/>
                      <a:pt x="125" y="471"/>
                      <a:pt x="187" y="471"/>
                    </a:cubicBezTo>
                    <a:cubicBezTo>
                      <a:pt x="311" y="471"/>
                      <a:pt x="507" y="430"/>
                      <a:pt x="730" y="430"/>
                    </a:cubicBezTo>
                    <a:cubicBezTo>
                      <a:pt x="921" y="430"/>
                      <a:pt x="1102" y="450"/>
                      <a:pt x="1234" y="450"/>
                    </a:cubicBezTo>
                    <a:cubicBezTo>
                      <a:pt x="1332" y="450"/>
                      <a:pt x="1403" y="439"/>
                      <a:pt x="1429" y="400"/>
                    </a:cubicBezTo>
                    <a:cubicBezTo>
                      <a:pt x="1490" y="278"/>
                      <a:pt x="1429" y="248"/>
                      <a:pt x="1277" y="157"/>
                    </a:cubicBezTo>
                    <a:cubicBezTo>
                      <a:pt x="1115" y="54"/>
                      <a:pt x="933" y="1"/>
                      <a:pt x="74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53" name="Google Shape;2953;p69"/>
            <p:cNvSpPr/>
            <p:nvPr/>
          </p:nvSpPr>
          <p:spPr>
            <a:xfrm>
              <a:off x="6680268" y="1828148"/>
              <a:ext cx="459849" cy="452301"/>
            </a:xfrm>
            <a:custGeom>
              <a:rect b="b" l="l" r="r" t="t"/>
              <a:pathLst>
                <a:path extrusionOk="0" h="14561" w="14804">
                  <a:moveTo>
                    <a:pt x="3435" y="1"/>
                  </a:moveTo>
                  <a:cubicBezTo>
                    <a:pt x="3222" y="2463"/>
                    <a:pt x="0" y="11187"/>
                    <a:pt x="0" y="11187"/>
                  </a:cubicBezTo>
                  <a:lnTo>
                    <a:pt x="11277" y="14560"/>
                  </a:lnTo>
                  <a:cubicBezTo>
                    <a:pt x="12432" y="11916"/>
                    <a:pt x="14803" y="2828"/>
                    <a:pt x="14803" y="2828"/>
                  </a:cubicBezTo>
                  <a:lnTo>
                    <a:pt x="343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4" name="Google Shape;2954;p69"/>
            <p:cNvSpPr/>
            <p:nvPr/>
          </p:nvSpPr>
          <p:spPr>
            <a:xfrm>
              <a:off x="6811510" y="1960354"/>
              <a:ext cx="234180" cy="73711"/>
            </a:xfrm>
            <a:custGeom>
              <a:rect b="b" l="l" r="r" t="t"/>
              <a:pathLst>
                <a:path extrusionOk="0" h="2373" w="7539">
                  <a:moveTo>
                    <a:pt x="0" y="0"/>
                  </a:moveTo>
                  <a:cubicBezTo>
                    <a:pt x="1216" y="487"/>
                    <a:pt x="2462" y="912"/>
                    <a:pt x="3739" y="1277"/>
                  </a:cubicBezTo>
                  <a:cubicBezTo>
                    <a:pt x="5745" y="1896"/>
                    <a:pt x="7435" y="2373"/>
                    <a:pt x="7534" y="2373"/>
                  </a:cubicBezTo>
                  <a:cubicBezTo>
                    <a:pt x="7537" y="2373"/>
                    <a:pt x="7539" y="2372"/>
                    <a:pt x="7539" y="2371"/>
                  </a:cubicBezTo>
                  <a:cubicBezTo>
                    <a:pt x="6292" y="1854"/>
                    <a:pt x="5046" y="1429"/>
                    <a:pt x="3800" y="1064"/>
                  </a:cubicBezTo>
                  <a:cubicBezTo>
                    <a:pt x="2523" y="639"/>
                    <a:pt x="1277" y="274"/>
                    <a:pt x="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5" name="Google Shape;2955;p69"/>
            <p:cNvSpPr/>
            <p:nvPr/>
          </p:nvSpPr>
          <p:spPr>
            <a:xfrm>
              <a:off x="6795450" y="2019685"/>
              <a:ext cx="235143" cy="73991"/>
            </a:xfrm>
            <a:custGeom>
              <a:rect b="b" l="l" r="r" t="t"/>
              <a:pathLst>
                <a:path extrusionOk="0" h="2382" w="7570">
                  <a:moveTo>
                    <a:pt x="47" y="0"/>
                  </a:moveTo>
                  <a:cubicBezTo>
                    <a:pt x="37" y="0"/>
                    <a:pt x="31" y="2"/>
                    <a:pt x="31" y="5"/>
                  </a:cubicBezTo>
                  <a:cubicBezTo>
                    <a:pt x="1" y="66"/>
                    <a:pt x="1672" y="644"/>
                    <a:pt x="3770" y="1282"/>
                  </a:cubicBezTo>
                  <a:cubicBezTo>
                    <a:pt x="5720" y="1913"/>
                    <a:pt x="7345" y="2381"/>
                    <a:pt x="7548" y="2381"/>
                  </a:cubicBezTo>
                  <a:cubicBezTo>
                    <a:pt x="7560" y="2381"/>
                    <a:pt x="7567" y="2380"/>
                    <a:pt x="7569" y="2376"/>
                  </a:cubicBezTo>
                  <a:cubicBezTo>
                    <a:pt x="7569" y="2346"/>
                    <a:pt x="5897" y="1768"/>
                    <a:pt x="3831" y="1100"/>
                  </a:cubicBezTo>
                  <a:cubicBezTo>
                    <a:pt x="1852" y="469"/>
                    <a:pt x="225" y="0"/>
                    <a:pt x="4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6" name="Google Shape;2956;p69"/>
            <p:cNvSpPr/>
            <p:nvPr/>
          </p:nvSpPr>
          <p:spPr>
            <a:xfrm>
              <a:off x="6841734" y="2093491"/>
              <a:ext cx="133134" cy="41562"/>
            </a:xfrm>
            <a:custGeom>
              <a:rect b="b" l="l" r="r" t="t"/>
              <a:pathLst>
                <a:path extrusionOk="0" h="1338" w="4286">
                  <a:moveTo>
                    <a:pt x="0" y="0"/>
                  </a:moveTo>
                  <a:cubicBezTo>
                    <a:pt x="669" y="304"/>
                    <a:pt x="1368" y="578"/>
                    <a:pt x="2097" y="760"/>
                  </a:cubicBezTo>
                  <a:cubicBezTo>
                    <a:pt x="2827" y="1034"/>
                    <a:pt x="3556" y="1216"/>
                    <a:pt x="4286" y="1338"/>
                  </a:cubicBezTo>
                  <a:cubicBezTo>
                    <a:pt x="3617" y="1034"/>
                    <a:pt x="2888" y="790"/>
                    <a:pt x="2158" y="578"/>
                  </a:cubicBezTo>
                  <a:cubicBezTo>
                    <a:pt x="1459" y="334"/>
                    <a:pt x="730" y="122"/>
                    <a:pt x="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7" name="Google Shape;2957;p69"/>
            <p:cNvSpPr/>
            <p:nvPr/>
          </p:nvSpPr>
          <p:spPr>
            <a:xfrm>
              <a:off x="5190911" y="4872533"/>
              <a:ext cx="4631577" cy="5355"/>
            </a:xfrm>
            <a:custGeom>
              <a:rect b="b" l="l" r="r" t="t"/>
              <a:pathLst>
                <a:path extrusionOk="0" h="201" w="173858">
                  <a:moveTo>
                    <a:pt x="86929" y="0"/>
                  </a:moveTo>
                  <a:cubicBezTo>
                    <a:pt x="38895" y="0"/>
                    <a:pt x="0" y="34"/>
                    <a:pt x="0" y="101"/>
                  </a:cubicBezTo>
                  <a:cubicBezTo>
                    <a:pt x="0" y="167"/>
                    <a:pt x="38928" y="201"/>
                    <a:pt x="86929" y="201"/>
                  </a:cubicBezTo>
                  <a:cubicBezTo>
                    <a:pt x="134930" y="201"/>
                    <a:pt x="173858" y="167"/>
                    <a:pt x="173858" y="101"/>
                  </a:cubicBezTo>
                  <a:cubicBezTo>
                    <a:pt x="173858" y="67"/>
                    <a:pt x="134963" y="0"/>
                    <a:pt x="8692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58" name="Google Shape;2958;p69"/>
            <p:cNvGrpSpPr/>
            <p:nvPr/>
          </p:nvGrpSpPr>
          <p:grpSpPr>
            <a:xfrm>
              <a:off x="5413794" y="159818"/>
              <a:ext cx="614665" cy="613733"/>
              <a:chOff x="5483019" y="504418"/>
              <a:chExt cx="614665" cy="613733"/>
            </a:xfrm>
          </p:grpSpPr>
          <p:sp>
            <p:nvSpPr>
              <p:cNvPr id="2959" name="Google Shape;2959;p69"/>
              <p:cNvSpPr/>
              <p:nvPr/>
            </p:nvSpPr>
            <p:spPr>
              <a:xfrm>
                <a:off x="5672107" y="694125"/>
                <a:ext cx="243623" cy="229552"/>
              </a:xfrm>
              <a:custGeom>
                <a:rect b="b" l="l" r="r" t="t"/>
                <a:pathLst>
                  <a:path extrusionOk="0" h="7390" w="7843">
                    <a:moveTo>
                      <a:pt x="3817" y="175"/>
                    </a:moveTo>
                    <a:cubicBezTo>
                      <a:pt x="4678" y="175"/>
                      <a:pt x="5522" y="483"/>
                      <a:pt x="6170" y="1086"/>
                    </a:cubicBezTo>
                    <a:cubicBezTo>
                      <a:pt x="6414" y="1299"/>
                      <a:pt x="6626" y="1542"/>
                      <a:pt x="6809" y="1846"/>
                    </a:cubicBezTo>
                    <a:cubicBezTo>
                      <a:pt x="6991" y="2119"/>
                      <a:pt x="7143" y="2454"/>
                      <a:pt x="7234" y="2818"/>
                    </a:cubicBezTo>
                    <a:cubicBezTo>
                      <a:pt x="7599" y="4277"/>
                      <a:pt x="6961" y="5827"/>
                      <a:pt x="5684" y="6618"/>
                    </a:cubicBezTo>
                    <a:cubicBezTo>
                      <a:pt x="5120" y="6985"/>
                      <a:pt x="4503" y="7168"/>
                      <a:pt x="3858" y="7168"/>
                    </a:cubicBezTo>
                    <a:cubicBezTo>
                      <a:pt x="3808" y="7168"/>
                      <a:pt x="3758" y="7167"/>
                      <a:pt x="3708" y="7165"/>
                    </a:cubicBezTo>
                    <a:cubicBezTo>
                      <a:pt x="3070" y="7134"/>
                      <a:pt x="2462" y="6952"/>
                      <a:pt x="1945" y="6618"/>
                    </a:cubicBezTo>
                    <a:cubicBezTo>
                      <a:pt x="1459" y="6344"/>
                      <a:pt x="1094" y="5949"/>
                      <a:pt x="790" y="5493"/>
                    </a:cubicBezTo>
                    <a:cubicBezTo>
                      <a:pt x="365" y="4794"/>
                      <a:pt x="213" y="4004"/>
                      <a:pt x="304" y="3213"/>
                    </a:cubicBezTo>
                    <a:cubicBezTo>
                      <a:pt x="362" y="2662"/>
                      <a:pt x="503" y="2360"/>
                      <a:pt x="489" y="2334"/>
                    </a:cubicBezTo>
                    <a:lnTo>
                      <a:pt x="489" y="2334"/>
                    </a:lnTo>
                    <a:cubicBezTo>
                      <a:pt x="490" y="2334"/>
                      <a:pt x="490" y="2334"/>
                      <a:pt x="491" y="2334"/>
                    </a:cubicBezTo>
                    <a:cubicBezTo>
                      <a:pt x="526" y="2334"/>
                      <a:pt x="623" y="2037"/>
                      <a:pt x="942" y="1602"/>
                    </a:cubicBezTo>
                    <a:cubicBezTo>
                      <a:pt x="1429" y="964"/>
                      <a:pt x="2128" y="478"/>
                      <a:pt x="2888" y="295"/>
                    </a:cubicBezTo>
                    <a:cubicBezTo>
                      <a:pt x="3194" y="215"/>
                      <a:pt x="3506" y="175"/>
                      <a:pt x="3817" y="175"/>
                    </a:cubicBezTo>
                    <a:close/>
                    <a:moveTo>
                      <a:pt x="3911" y="1"/>
                    </a:moveTo>
                    <a:cubicBezTo>
                      <a:pt x="3553" y="1"/>
                      <a:pt x="3199" y="48"/>
                      <a:pt x="2857" y="143"/>
                    </a:cubicBezTo>
                    <a:cubicBezTo>
                      <a:pt x="2067" y="356"/>
                      <a:pt x="1368" y="873"/>
                      <a:pt x="882" y="1542"/>
                    </a:cubicBezTo>
                    <a:cubicBezTo>
                      <a:pt x="699" y="1785"/>
                      <a:pt x="578" y="2058"/>
                      <a:pt x="486" y="2332"/>
                    </a:cubicBezTo>
                    <a:cubicBezTo>
                      <a:pt x="486" y="2332"/>
                      <a:pt x="486" y="2332"/>
                      <a:pt x="486" y="2332"/>
                    </a:cubicBezTo>
                    <a:lnTo>
                      <a:pt x="486" y="2332"/>
                    </a:lnTo>
                    <a:cubicBezTo>
                      <a:pt x="334" y="2606"/>
                      <a:pt x="243" y="2909"/>
                      <a:pt x="213" y="3183"/>
                    </a:cubicBezTo>
                    <a:cubicBezTo>
                      <a:pt x="0" y="4612"/>
                      <a:pt x="638" y="6010"/>
                      <a:pt x="1854" y="6800"/>
                    </a:cubicBezTo>
                    <a:cubicBezTo>
                      <a:pt x="2401" y="7165"/>
                      <a:pt x="3040" y="7347"/>
                      <a:pt x="3708" y="7378"/>
                    </a:cubicBezTo>
                    <a:cubicBezTo>
                      <a:pt x="3800" y="7385"/>
                      <a:pt x="3889" y="7389"/>
                      <a:pt x="3977" y="7389"/>
                    </a:cubicBezTo>
                    <a:cubicBezTo>
                      <a:pt x="4242" y="7389"/>
                      <a:pt x="4499" y="7355"/>
                      <a:pt x="4772" y="7286"/>
                    </a:cubicBezTo>
                    <a:cubicBezTo>
                      <a:pt x="5137" y="7195"/>
                      <a:pt x="5471" y="7043"/>
                      <a:pt x="5775" y="6831"/>
                    </a:cubicBezTo>
                    <a:cubicBezTo>
                      <a:pt x="7173" y="5979"/>
                      <a:pt x="7842" y="4338"/>
                      <a:pt x="7417" y="2757"/>
                    </a:cubicBezTo>
                    <a:cubicBezTo>
                      <a:pt x="7325" y="2393"/>
                      <a:pt x="7173" y="2058"/>
                      <a:pt x="6991" y="1754"/>
                    </a:cubicBezTo>
                    <a:cubicBezTo>
                      <a:pt x="6809" y="1450"/>
                      <a:pt x="6566" y="1177"/>
                      <a:pt x="6292" y="934"/>
                    </a:cubicBezTo>
                    <a:cubicBezTo>
                      <a:pt x="5806" y="478"/>
                      <a:pt x="5198" y="204"/>
                      <a:pt x="4559" y="52"/>
                    </a:cubicBezTo>
                    <a:cubicBezTo>
                      <a:pt x="4343" y="18"/>
                      <a:pt x="4126" y="1"/>
                      <a:pt x="391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0" name="Google Shape;2960;p69"/>
              <p:cNvSpPr/>
              <p:nvPr/>
            </p:nvSpPr>
            <p:spPr>
              <a:xfrm>
                <a:off x="5483019" y="504418"/>
                <a:ext cx="614665" cy="613733"/>
              </a:xfrm>
              <a:custGeom>
                <a:rect b="b" l="l" r="r" t="t"/>
                <a:pathLst>
                  <a:path extrusionOk="0" h="19758" w="19788">
                    <a:moveTo>
                      <a:pt x="9966" y="6158"/>
                    </a:moveTo>
                    <a:cubicBezTo>
                      <a:pt x="10413" y="6158"/>
                      <a:pt x="10867" y="6241"/>
                      <a:pt x="11307" y="6414"/>
                    </a:cubicBezTo>
                    <a:cubicBezTo>
                      <a:pt x="14286" y="7630"/>
                      <a:pt x="14347" y="11824"/>
                      <a:pt x="11398" y="13101"/>
                    </a:cubicBezTo>
                    <a:cubicBezTo>
                      <a:pt x="10917" y="13302"/>
                      <a:pt x="10436" y="13394"/>
                      <a:pt x="9971" y="13394"/>
                    </a:cubicBezTo>
                    <a:cubicBezTo>
                      <a:pt x="7558" y="13394"/>
                      <a:pt x="5607" y="10918"/>
                      <a:pt x="6626" y="8420"/>
                    </a:cubicBezTo>
                    <a:cubicBezTo>
                      <a:pt x="7183" y="7006"/>
                      <a:pt x="8534" y="6158"/>
                      <a:pt x="9966" y="6158"/>
                    </a:cubicBezTo>
                    <a:close/>
                    <a:moveTo>
                      <a:pt x="12067" y="0"/>
                    </a:moveTo>
                    <a:lnTo>
                      <a:pt x="10912" y="1703"/>
                    </a:lnTo>
                    <a:cubicBezTo>
                      <a:pt x="10547" y="1657"/>
                      <a:pt x="10183" y="1634"/>
                      <a:pt x="9818" y="1634"/>
                    </a:cubicBezTo>
                    <a:cubicBezTo>
                      <a:pt x="9453" y="1634"/>
                      <a:pt x="9088" y="1657"/>
                      <a:pt x="8724" y="1703"/>
                    </a:cubicBezTo>
                    <a:lnTo>
                      <a:pt x="7508" y="61"/>
                    </a:lnTo>
                    <a:lnTo>
                      <a:pt x="4407" y="1399"/>
                    </a:lnTo>
                    <a:lnTo>
                      <a:pt x="4803" y="3374"/>
                    </a:lnTo>
                    <a:cubicBezTo>
                      <a:pt x="4225" y="3830"/>
                      <a:pt x="3708" y="4377"/>
                      <a:pt x="3283" y="4955"/>
                    </a:cubicBezTo>
                    <a:lnTo>
                      <a:pt x="3283" y="4985"/>
                    </a:lnTo>
                    <a:lnTo>
                      <a:pt x="1277" y="4651"/>
                    </a:lnTo>
                    <a:lnTo>
                      <a:pt x="0" y="7782"/>
                    </a:lnTo>
                    <a:lnTo>
                      <a:pt x="1672" y="8937"/>
                    </a:lnTo>
                    <a:cubicBezTo>
                      <a:pt x="1581" y="9666"/>
                      <a:pt x="1611" y="10396"/>
                      <a:pt x="1702" y="11125"/>
                    </a:cubicBezTo>
                    <a:lnTo>
                      <a:pt x="61" y="12311"/>
                    </a:lnTo>
                    <a:lnTo>
                      <a:pt x="1398" y="15381"/>
                    </a:lnTo>
                    <a:lnTo>
                      <a:pt x="3404" y="14985"/>
                    </a:lnTo>
                    <a:cubicBezTo>
                      <a:pt x="3860" y="15563"/>
                      <a:pt x="4377" y="16080"/>
                      <a:pt x="4985" y="16505"/>
                    </a:cubicBezTo>
                    <a:lnTo>
                      <a:pt x="4651" y="18511"/>
                    </a:lnTo>
                    <a:lnTo>
                      <a:pt x="7781" y="19758"/>
                    </a:lnTo>
                    <a:lnTo>
                      <a:pt x="8906" y="18086"/>
                    </a:lnTo>
                    <a:cubicBezTo>
                      <a:pt x="9271" y="18131"/>
                      <a:pt x="9636" y="18154"/>
                      <a:pt x="10000" y="18154"/>
                    </a:cubicBezTo>
                    <a:cubicBezTo>
                      <a:pt x="10365" y="18154"/>
                      <a:pt x="10730" y="18131"/>
                      <a:pt x="11095" y="18086"/>
                    </a:cubicBezTo>
                    <a:lnTo>
                      <a:pt x="12310" y="19727"/>
                    </a:lnTo>
                    <a:lnTo>
                      <a:pt x="15380" y="18420"/>
                    </a:lnTo>
                    <a:lnTo>
                      <a:pt x="15016" y="16414"/>
                    </a:lnTo>
                    <a:cubicBezTo>
                      <a:pt x="15593" y="15958"/>
                      <a:pt x="16110" y="15411"/>
                      <a:pt x="16535" y="14833"/>
                    </a:cubicBezTo>
                    <a:lnTo>
                      <a:pt x="18541" y="15168"/>
                    </a:lnTo>
                    <a:lnTo>
                      <a:pt x="19788" y="12037"/>
                    </a:lnTo>
                    <a:lnTo>
                      <a:pt x="18116" y="10882"/>
                    </a:lnTo>
                    <a:cubicBezTo>
                      <a:pt x="18207" y="10153"/>
                      <a:pt x="18207" y="9423"/>
                      <a:pt x="18086" y="8694"/>
                    </a:cubicBezTo>
                    <a:lnTo>
                      <a:pt x="19757" y="7508"/>
                    </a:lnTo>
                    <a:lnTo>
                      <a:pt x="18420" y="4408"/>
                    </a:lnTo>
                    <a:lnTo>
                      <a:pt x="16414" y="4803"/>
                    </a:lnTo>
                    <a:cubicBezTo>
                      <a:pt x="15988" y="4225"/>
                      <a:pt x="15441" y="3709"/>
                      <a:pt x="14864" y="3283"/>
                    </a:cubicBezTo>
                    <a:lnTo>
                      <a:pt x="15198" y="1277"/>
                    </a:lnTo>
                    <a:lnTo>
                      <a:pt x="1206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43"/>
          <p:cNvSpPr txBox="1"/>
          <p:nvPr>
            <p:ph idx="1" type="subTitle"/>
          </p:nvPr>
        </p:nvSpPr>
        <p:spPr>
          <a:xfrm>
            <a:off x="1235475" y="2196925"/>
            <a:ext cx="3482400" cy="1581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This </a:t>
            </a:r>
            <a:r>
              <a:rPr lang="en"/>
              <a:t>could be the part of the presentation where you can introduce yourself, write your email….</a:t>
            </a:r>
            <a:endParaRPr/>
          </a:p>
        </p:txBody>
      </p:sp>
      <p:sp>
        <p:nvSpPr>
          <p:cNvPr id="191" name="Google Shape;191;p43"/>
          <p:cNvSpPr txBox="1"/>
          <p:nvPr>
            <p:ph type="title"/>
          </p:nvPr>
        </p:nvSpPr>
        <p:spPr>
          <a:xfrm>
            <a:off x="1235475" y="1364950"/>
            <a:ext cx="3553200" cy="79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Whoa!</a:t>
            </a:r>
            <a:endParaRPr/>
          </a:p>
        </p:txBody>
      </p:sp>
      <p:grpSp>
        <p:nvGrpSpPr>
          <p:cNvPr id="192" name="Google Shape;192;p43"/>
          <p:cNvGrpSpPr/>
          <p:nvPr/>
        </p:nvGrpSpPr>
        <p:grpSpPr>
          <a:xfrm>
            <a:off x="4695492" y="239388"/>
            <a:ext cx="4255385" cy="4387667"/>
            <a:chOff x="4695492" y="239388"/>
            <a:chExt cx="4255385" cy="4387667"/>
          </a:xfrm>
        </p:grpSpPr>
        <p:grpSp>
          <p:nvGrpSpPr>
            <p:cNvPr id="193" name="Google Shape;193;p43"/>
            <p:cNvGrpSpPr/>
            <p:nvPr/>
          </p:nvGrpSpPr>
          <p:grpSpPr>
            <a:xfrm>
              <a:off x="8005894" y="2860506"/>
              <a:ext cx="508184" cy="446324"/>
              <a:chOff x="9467244" y="2567406"/>
              <a:chExt cx="508184" cy="446324"/>
            </a:xfrm>
          </p:grpSpPr>
          <p:sp>
            <p:nvSpPr>
              <p:cNvPr id="194" name="Google Shape;194;p43"/>
              <p:cNvSpPr/>
              <p:nvPr/>
            </p:nvSpPr>
            <p:spPr>
              <a:xfrm flipH="1" rot="549942">
                <a:off x="9494526" y="2601116"/>
                <a:ext cx="453620" cy="378904"/>
              </a:xfrm>
              <a:custGeom>
                <a:rect b="b" l="l" r="r" t="t"/>
                <a:pathLst>
                  <a:path extrusionOk="0" h="18571" w="22233">
                    <a:moveTo>
                      <a:pt x="12216" y="0"/>
                    </a:moveTo>
                    <a:cubicBezTo>
                      <a:pt x="11729" y="0"/>
                      <a:pt x="11239" y="41"/>
                      <a:pt x="10761" y="114"/>
                    </a:cubicBezTo>
                    <a:cubicBezTo>
                      <a:pt x="2584" y="1360"/>
                      <a:pt x="1" y="11847"/>
                      <a:pt x="6657" y="16741"/>
                    </a:cubicBezTo>
                    <a:cubicBezTo>
                      <a:pt x="8378" y="18006"/>
                      <a:pt x="10272" y="18570"/>
                      <a:pt x="12112" y="18570"/>
                    </a:cubicBezTo>
                    <a:cubicBezTo>
                      <a:pt x="17391" y="18570"/>
                      <a:pt x="22232" y="13928"/>
                      <a:pt x="21308" y="7865"/>
                    </a:cubicBezTo>
                    <a:lnTo>
                      <a:pt x="21308" y="7865"/>
                    </a:lnTo>
                    <a:lnTo>
                      <a:pt x="12159" y="9263"/>
                    </a:lnTo>
                    <a:lnTo>
                      <a:pt x="13162" y="53"/>
                    </a:lnTo>
                    <a:cubicBezTo>
                      <a:pt x="12850" y="18"/>
                      <a:pt x="12534" y="0"/>
                      <a:pt x="1221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43"/>
              <p:cNvSpPr/>
              <p:nvPr/>
            </p:nvSpPr>
            <p:spPr>
              <a:xfrm flipH="1" rot="549942">
                <a:off x="9540271" y="2583559"/>
                <a:ext cx="142025" cy="144535"/>
              </a:xfrm>
              <a:custGeom>
                <a:rect b="b" l="l" r="r" t="t"/>
                <a:pathLst>
                  <a:path extrusionOk="0" h="7084" w="6961">
                    <a:moveTo>
                      <a:pt x="1125" y="1"/>
                    </a:moveTo>
                    <a:lnTo>
                      <a:pt x="0" y="7083"/>
                    </a:lnTo>
                    <a:lnTo>
                      <a:pt x="0" y="7083"/>
                    </a:lnTo>
                    <a:lnTo>
                      <a:pt x="6961" y="5776"/>
                    </a:lnTo>
                    <a:cubicBezTo>
                      <a:pt x="6961" y="5776"/>
                      <a:pt x="5958" y="1825"/>
                      <a:pt x="112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6" name="Google Shape;196;p43"/>
            <p:cNvGrpSpPr/>
            <p:nvPr/>
          </p:nvGrpSpPr>
          <p:grpSpPr>
            <a:xfrm>
              <a:off x="5814464" y="3000037"/>
              <a:ext cx="517653" cy="517653"/>
              <a:chOff x="5814464" y="2695237"/>
              <a:chExt cx="517653" cy="517653"/>
            </a:xfrm>
          </p:grpSpPr>
          <p:sp>
            <p:nvSpPr>
              <p:cNvPr id="197" name="Google Shape;197;p43"/>
              <p:cNvSpPr/>
              <p:nvPr/>
            </p:nvSpPr>
            <p:spPr>
              <a:xfrm flipH="1" rot="549942">
                <a:off x="5847541" y="2728315"/>
                <a:ext cx="451498" cy="451498"/>
              </a:xfrm>
              <a:custGeom>
                <a:rect b="b" l="l" r="r" t="t"/>
                <a:pathLst>
                  <a:path extrusionOk="0" h="22129" w="22129">
                    <a:moveTo>
                      <a:pt x="11242" y="7061"/>
                    </a:moveTo>
                    <a:cubicBezTo>
                      <a:pt x="13026" y="7061"/>
                      <a:pt x="14637" y="8278"/>
                      <a:pt x="15077" y="10092"/>
                    </a:cubicBezTo>
                    <a:cubicBezTo>
                      <a:pt x="15740" y="12744"/>
                      <a:pt x="13635" y="14991"/>
                      <a:pt x="11235" y="14991"/>
                    </a:cubicBezTo>
                    <a:cubicBezTo>
                      <a:pt x="10555" y="14991"/>
                      <a:pt x="9851" y="14810"/>
                      <a:pt x="9180" y="14408"/>
                    </a:cubicBezTo>
                    <a:cubicBezTo>
                      <a:pt x="6171" y="12584"/>
                      <a:pt x="6870" y="8025"/>
                      <a:pt x="10305" y="7174"/>
                    </a:cubicBezTo>
                    <a:cubicBezTo>
                      <a:pt x="10619" y="7097"/>
                      <a:pt x="10933" y="7061"/>
                      <a:pt x="11242" y="7061"/>
                    </a:cubicBezTo>
                    <a:close/>
                    <a:moveTo>
                      <a:pt x="10244" y="0"/>
                    </a:moveTo>
                    <a:lnTo>
                      <a:pt x="6657" y="882"/>
                    </a:lnTo>
                    <a:lnTo>
                      <a:pt x="6718" y="3101"/>
                    </a:lnTo>
                    <a:cubicBezTo>
                      <a:pt x="5989" y="3496"/>
                      <a:pt x="5350" y="3952"/>
                      <a:pt x="4773" y="4529"/>
                    </a:cubicBezTo>
                    <a:lnTo>
                      <a:pt x="2645" y="3800"/>
                    </a:lnTo>
                    <a:lnTo>
                      <a:pt x="761" y="6961"/>
                    </a:lnTo>
                    <a:lnTo>
                      <a:pt x="2372" y="8511"/>
                    </a:lnTo>
                    <a:cubicBezTo>
                      <a:pt x="2128" y="9271"/>
                      <a:pt x="2007" y="10092"/>
                      <a:pt x="1976" y="10882"/>
                    </a:cubicBezTo>
                    <a:lnTo>
                      <a:pt x="1" y="11885"/>
                    </a:lnTo>
                    <a:lnTo>
                      <a:pt x="882" y="15472"/>
                    </a:lnTo>
                    <a:lnTo>
                      <a:pt x="3101" y="15411"/>
                    </a:lnTo>
                    <a:cubicBezTo>
                      <a:pt x="3466" y="16140"/>
                      <a:pt x="3952" y="16779"/>
                      <a:pt x="4530" y="17356"/>
                    </a:cubicBezTo>
                    <a:lnTo>
                      <a:pt x="3800" y="19484"/>
                    </a:lnTo>
                    <a:lnTo>
                      <a:pt x="6961" y="21368"/>
                    </a:lnTo>
                    <a:lnTo>
                      <a:pt x="8511" y="19757"/>
                    </a:lnTo>
                    <a:cubicBezTo>
                      <a:pt x="9271" y="20001"/>
                      <a:pt x="10092" y="20122"/>
                      <a:pt x="10882" y="20153"/>
                    </a:cubicBezTo>
                    <a:lnTo>
                      <a:pt x="11885" y="22128"/>
                    </a:lnTo>
                    <a:lnTo>
                      <a:pt x="15472" y="21277"/>
                    </a:lnTo>
                    <a:lnTo>
                      <a:pt x="15411" y="19028"/>
                    </a:lnTo>
                    <a:cubicBezTo>
                      <a:pt x="16141" y="18663"/>
                      <a:pt x="16779" y="18177"/>
                      <a:pt x="17357" y="17630"/>
                    </a:cubicBezTo>
                    <a:lnTo>
                      <a:pt x="19484" y="18329"/>
                    </a:lnTo>
                    <a:lnTo>
                      <a:pt x="21369" y="15168"/>
                    </a:lnTo>
                    <a:lnTo>
                      <a:pt x="19758" y="13617"/>
                    </a:lnTo>
                    <a:cubicBezTo>
                      <a:pt x="20001" y="12858"/>
                      <a:pt x="20123" y="12037"/>
                      <a:pt x="20153" y="11247"/>
                    </a:cubicBezTo>
                    <a:lnTo>
                      <a:pt x="22129" y="10244"/>
                    </a:lnTo>
                    <a:lnTo>
                      <a:pt x="21278" y="6657"/>
                    </a:lnTo>
                    <a:lnTo>
                      <a:pt x="19028" y="6718"/>
                    </a:lnTo>
                    <a:cubicBezTo>
                      <a:pt x="18664" y="5988"/>
                      <a:pt x="18177" y="5350"/>
                      <a:pt x="17630" y="4772"/>
                    </a:cubicBezTo>
                    <a:lnTo>
                      <a:pt x="18329" y="2645"/>
                    </a:lnTo>
                    <a:lnTo>
                      <a:pt x="15168" y="760"/>
                    </a:lnTo>
                    <a:lnTo>
                      <a:pt x="13618" y="2371"/>
                    </a:lnTo>
                    <a:cubicBezTo>
                      <a:pt x="12858" y="2128"/>
                      <a:pt x="12037" y="2006"/>
                      <a:pt x="11247" y="1976"/>
                    </a:cubicBezTo>
                    <a:lnTo>
                      <a:pt x="1024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43"/>
              <p:cNvSpPr/>
              <p:nvPr/>
            </p:nvSpPr>
            <p:spPr>
              <a:xfrm flipH="1" rot="549942">
                <a:off x="5985894" y="2871021"/>
                <a:ext cx="168080" cy="164775"/>
              </a:xfrm>
              <a:custGeom>
                <a:rect b="b" l="l" r="r" t="t"/>
                <a:pathLst>
                  <a:path extrusionOk="0" h="8076" w="8238">
                    <a:moveTo>
                      <a:pt x="4164" y="1"/>
                    </a:moveTo>
                    <a:cubicBezTo>
                      <a:pt x="3830" y="1"/>
                      <a:pt x="3496" y="61"/>
                      <a:pt x="3192" y="153"/>
                    </a:cubicBezTo>
                    <a:cubicBezTo>
                      <a:pt x="3496" y="122"/>
                      <a:pt x="3830" y="92"/>
                      <a:pt x="4134" y="61"/>
                    </a:cubicBezTo>
                    <a:cubicBezTo>
                      <a:pt x="5016" y="92"/>
                      <a:pt x="5867" y="396"/>
                      <a:pt x="6566" y="973"/>
                    </a:cubicBezTo>
                    <a:cubicBezTo>
                      <a:pt x="7569" y="1794"/>
                      <a:pt x="8086" y="3071"/>
                      <a:pt x="7934" y="4378"/>
                    </a:cubicBezTo>
                    <a:cubicBezTo>
                      <a:pt x="7903" y="4742"/>
                      <a:pt x="7812" y="5107"/>
                      <a:pt x="7660" y="5441"/>
                    </a:cubicBezTo>
                    <a:cubicBezTo>
                      <a:pt x="7508" y="5806"/>
                      <a:pt x="7326" y="6141"/>
                      <a:pt x="7052" y="6444"/>
                    </a:cubicBezTo>
                    <a:cubicBezTo>
                      <a:pt x="6318" y="7325"/>
                      <a:pt x="5238" y="7815"/>
                      <a:pt x="4129" y="7815"/>
                    </a:cubicBezTo>
                    <a:cubicBezTo>
                      <a:pt x="3630" y="7815"/>
                      <a:pt x="3126" y="7716"/>
                      <a:pt x="2645" y="7508"/>
                    </a:cubicBezTo>
                    <a:cubicBezTo>
                      <a:pt x="1946" y="7235"/>
                      <a:pt x="1338" y="6748"/>
                      <a:pt x="912" y="6110"/>
                    </a:cubicBezTo>
                    <a:cubicBezTo>
                      <a:pt x="547" y="5533"/>
                      <a:pt x="304" y="4864"/>
                      <a:pt x="274" y="4195"/>
                    </a:cubicBezTo>
                    <a:cubicBezTo>
                      <a:pt x="243" y="3587"/>
                      <a:pt x="335" y="2979"/>
                      <a:pt x="578" y="2432"/>
                    </a:cubicBezTo>
                    <a:cubicBezTo>
                      <a:pt x="912" y="1612"/>
                      <a:pt x="1520" y="943"/>
                      <a:pt x="2280" y="517"/>
                    </a:cubicBezTo>
                    <a:cubicBezTo>
                      <a:pt x="2584" y="396"/>
                      <a:pt x="2888" y="274"/>
                      <a:pt x="3192" y="153"/>
                    </a:cubicBezTo>
                    <a:lnTo>
                      <a:pt x="3192" y="153"/>
                    </a:lnTo>
                    <a:cubicBezTo>
                      <a:pt x="2857" y="213"/>
                      <a:pt x="2554" y="305"/>
                      <a:pt x="2250" y="457"/>
                    </a:cubicBezTo>
                    <a:cubicBezTo>
                      <a:pt x="851" y="1186"/>
                      <a:pt x="0" y="2645"/>
                      <a:pt x="91" y="4226"/>
                    </a:cubicBezTo>
                    <a:cubicBezTo>
                      <a:pt x="122" y="4925"/>
                      <a:pt x="335" y="5624"/>
                      <a:pt x="760" y="6232"/>
                    </a:cubicBezTo>
                    <a:cubicBezTo>
                      <a:pt x="1186" y="6900"/>
                      <a:pt x="1824" y="7448"/>
                      <a:pt x="2554" y="7752"/>
                    </a:cubicBezTo>
                    <a:cubicBezTo>
                      <a:pt x="3067" y="7970"/>
                      <a:pt x="3608" y="8076"/>
                      <a:pt x="4142" y="8076"/>
                    </a:cubicBezTo>
                    <a:cubicBezTo>
                      <a:pt x="5316" y="8076"/>
                      <a:pt x="6462" y="7567"/>
                      <a:pt x="7234" y="6627"/>
                    </a:cubicBezTo>
                    <a:cubicBezTo>
                      <a:pt x="7508" y="6323"/>
                      <a:pt x="7721" y="5958"/>
                      <a:pt x="7873" y="5593"/>
                    </a:cubicBezTo>
                    <a:cubicBezTo>
                      <a:pt x="8025" y="5229"/>
                      <a:pt x="8116" y="4834"/>
                      <a:pt x="8146" y="4438"/>
                    </a:cubicBezTo>
                    <a:cubicBezTo>
                      <a:pt x="8238" y="3709"/>
                      <a:pt x="8116" y="2979"/>
                      <a:pt x="7812" y="2341"/>
                    </a:cubicBezTo>
                    <a:cubicBezTo>
                      <a:pt x="7538" y="1764"/>
                      <a:pt x="7143" y="1247"/>
                      <a:pt x="6657" y="882"/>
                    </a:cubicBezTo>
                    <a:cubicBezTo>
                      <a:pt x="5958" y="305"/>
                      <a:pt x="5076" y="1"/>
                      <a:pt x="416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9" name="Google Shape;199;p43"/>
            <p:cNvGrpSpPr/>
            <p:nvPr/>
          </p:nvGrpSpPr>
          <p:grpSpPr>
            <a:xfrm>
              <a:off x="6775236" y="3357288"/>
              <a:ext cx="566629" cy="555159"/>
              <a:chOff x="7798561" y="3060163"/>
              <a:chExt cx="566629" cy="555159"/>
            </a:xfrm>
          </p:grpSpPr>
          <p:sp>
            <p:nvSpPr>
              <p:cNvPr id="200" name="Google Shape;200;p43"/>
              <p:cNvSpPr/>
              <p:nvPr/>
            </p:nvSpPr>
            <p:spPr>
              <a:xfrm flipH="1" rot="549942">
                <a:off x="7833805" y="3096599"/>
                <a:ext cx="496140" cy="482286"/>
              </a:xfrm>
              <a:custGeom>
                <a:rect b="b" l="l" r="r" t="t"/>
                <a:pathLst>
                  <a:path extrusionOk="0" h="23638" w="24317">
                    <a:moveTo>
                      <a:pt x="12666" y="1"/>
                    </a:moveTo>
                    <a:cubicBezTo>
                      <a:pt x="11403" y="1"/>
                      <a:pt x="10142" y="205"/>
                      <a:pt x="8937" y="607"/>
                    </a:cubicBezTo>
                    <a:cubicBezTo>
                      <a:pt x="7842" y="941"/>
                      <a:pt x="6839" y="1458"/>
                      <a:pt x="5897" y="2127"/>
                    </a:cubicBezTo>
                    <a:cubicBezTo>
                      <a:pt x="5411" y="2461"/>
                      <a:pt x="4955" y="2826"/>
                      <a:pt x="4529" y="3221"/>
                    </a:cubicBezTo>
                    <a:cubicBezTo>
                      <a:pt x="4104" y="3646"/>
                      <a:pt x="3708" y="4102"/>
                      <a:pt x="3313" y="4558"/>
                    </a:cubicBezTo>
                    <a:cubicBezTo>
                      <a:pt x="122" y="8662"/>
                      <a:pt x="0" y="14346"/>
                      <a:pt x="2979" y="18601"/>
                    </a:cubicBezTo>
                    <a:cubicBezTo>
                      <a:pt x="3344" y="19087"/>
                      <a:pt x="3708" y="19543"/>
                      <a:pt x="4134" y="19999"/>
                    </a:cubicBezTo>
                    <a:cubicBezTo>
                      <a:pt x="4529" y="20425"/>
                      <a:pt x="4985" y="20790"/>
                      <a:pt x="5441" y="21154"/>
                    </a:cubicBezTo>
                    <a:cubicBezTo>
                      <a:pt x="6353" y="21884"/>
                      <a:pt x="7356" y="22431"/>
                      <a:pt x="8420" y="22826"/>
                    </a:cubicBezTo>
                    <a:cubicBezTo>
                      <a:pt x="9772" y="23367"/>
                      <a:pt x="11195" y="23637"/>
                      <a:pt x="12630" y="23637"/>
                    </a:cubicBezTo>
                    <a:cubicBezTo>
                      <a:pt x="13293" y="23637"/>
                      <a:pt x="13958" y="23580"/>
                      <a:pt x="14621" y="23464"/>
                    </a:cubicBezTo>
                    <a:cubicBezTo>
                      <a:pt x="17964" y="22917"/>
                      <a:pt x="20882" y="20941"/>
                      <a:pt x="22645" y="18054"/>
                    </a:cubicBezTo>
                    <a:cubicBezTo>
                      <a:pt x="23253" y="17081"/>
                      <a:pt x="23678" y="16048"/>
                      <a:pt x="23952" y="14954"/>
                    </a:cubicBezTo>
                    <a:cubicBezTo>
                      <a:pt x="24074" y="14528"/>
                      <a:pt x="24134" y="14133"/>
                      <a:pt x="24195" y="13738"/>
                    </a:cubicBezTo>
                    <a:cubicBezTo>
                      <a:pt x="24256" y="13434"/>
                      <a:pt x="24286" y="13130"/>
                      <a:pt x="24286" y="12826"/>
                    </a:cubicBezTo>
                    <a:cubicBezTo>
                      <a:pt x="24317" y="12583"/>
                      <a:pt x="24317" y="12340"/>
                      <a:pt x="24286" y="12096"/>
                    </a:cubicBezTo>
                    <a:cubicBezTo>
                      <a:pt x="24195" y="12340"/>
                      <a:pt x="24165" y="12583"/>
                      <a:pt x="24165" y="12826"/>
                    </a:cubicBezTo>
                    <a:cubicBezTo>
                      <a:pt x="24134" y="13130"/>
                      <a:pt x="24074" y="13403"/>
                      <a:pt x="24013" y="13707"/>
                    </a:cubicBezTo>
                    <a:cubicBezTo>
                      <a:pt x="23952" y="14102"/>
                      <a:pt x="23861" y="14498"/>
                      <a:pt x="23739" y="14862"/>
                    </a:cubicBezTo>
                    <a:cubicBezTo>
                      <a:pt x="23435" y="15926"/>
                      <a:pt x="22949" y="16929"/>
                      <a:pt x="22341" y="17872"/>
                    </a:cubicBezTo>
                    <a:cubicBezTo>
                      <a:pt x="20201" y="21193"/>
                      <a:pt x="16540" y="23076"/>
                      <a:pt x="12749" y="23076"/>
                    </a:cubicBezTo>
                    <a:cubicBezTo>
                      <a:pt x="11372" y="23076"/>
                      <a:pt x="9977" y="22828"/>
                      <a:pt x="8633" y="22309"/>
                    </a:cubicBezTo>
                    <a:cubicBezTo>
                      <a:pt x="7630" y="21914"/>
                      <a:pt x="6687" y="21367"/>
                      <a:pt x="5836" y="20698"/>
                    </a:cubicBezTo>
                    <a:cubicBezTo>
                      <a:pt x="5380" y="20334"/>
                      <a:pt x="4955" y="19969"/>
                      <a:pt x="4590" y="19574"/>
                    </a:cubicBezTo>
                    <a:cubicBezTo>
                      <a:pt x="4195" y="19148"/>
                      <a:pt x="3830" y="18692"/>
                      <a:pt x="3496" y="18236"/>
                    </a:cubicBezTo>
                    <a:cubicBezTo>
                      <a:pt x="699" y="14224"/>
                      <a:pt x="821" y="8814"/>
                      <a:pt x="3830" y="4953"/>
                    </a:cubicBezTo>
                    <a:cubicBezTo>
                      <a:pt x="4499" y="4042"/>
                      <a:pt x="5319" y="3251"/>
                      <a:pt x="6262" y="2613"/>
                    </a:cubicBezTo>
                    <a:cubicBezTo>
                      <a:pt x="7143" y="1975"/>
                      <a:pt x="8116" y="1488"/>
                      <a:pt x="9149" y="1124"/>
                    </a:cubicBezTo>
                    <a:cubicBezTo>
                      <a:pt x="10332" y="729"/>
                      <a:pt x="11561" y="532"/>
                      <a:pt x="12794" y="532"/>
                    </a:cubicBezTo>
                    <a:cubicBezTo>
                      <a:pt x="13557" y="532"/>
                      <a:pt x="14321" y="608"/>
                      <a:pt x="15076" y="759"/>
                    </a:cubicBezTo>
                    <a:cubicBezTo>
                      <a:pt x="16809" y="1124"/>
                      <a:pt x="18390" y="1883"/>
                      <a:pt x="19788" y="2978"/>
                    </a:cubicBezTo>
                    <a:cubicBezTo>
                      <a:pt x="20912" y="3859"/>
                      <a:pt x="21885" y="4984"/>
                      <a:pt x="22615" y="6230"/>
                    </a:cubicBezTo>
                    <a:cubicBezTo>
                      <a:pt x="23162" y="7172"/>
                      <a:pt x="23587" y="8206"/>
                      <a:pt x="23861" y="9270"/>
                    </a:cubicBezTo>
                    <a:cubicBezTo>
                      <a:pt x="23952" y="9665"/>
                      <a:pt x="24043" y="10060"/>
                      <a:pt x="24074" y="10455"/>
                    </a:cubicBezTo>
                    <a:cubicBezTo>
                      <a:pt x="24134" y="10759"/>
                      <a:pt x="24165" y="11033"/>
                      <a:pt x="24165" y="11336"/>
                    </a:cubicBezTo>
                    <a:cubicBezTo>
                      <a:pt x="24165" y="11580"/>
                      <a:pt x="24195" y="11823"/>
                      <a:pt x="24256" y="12066"/>
                    </a:cubicBezTo>
                    <a:cubicBezTo>
                      <a:pt x="24286" y="11823"/>
                      <a:pt x="24317" y="11610"/>
                      <a:pt x="24317" y="11367"/>
                    </a:cubicBezTo>
                    <a:cubicBezTo>
                      <a:pt x="24317" y="11063"/>
                      <a:pt x="24317" y="10759"/>
                      <a:pt x="24256" y="10455"/>
                    </a:cubicBezTo>
                    <a:cubicBezTo>
                      <a:pt x="24226" y="10060"/>
                      <a:pt x="24165" y="9634"/>
                      <a:pt x="24074" y="9239"/>
                    </a:cubicBezTo>
                    <a:cubicBezTo>
                      <a:pt x="23861" y="8145"/>
                      <a:pt x="23466" y="7051"/>
                      <a:pt x="22919" y="6078"/>
                    </a:cubicBezTo>
                    <a:cubicBezTo>
                      <a:pt x="21308" y="3099"/>
                      <a:pt x="18481" y="1002"/>
                      <a:pt x="15168" y="273"/>
                    </a:cubicBezTo>
                    <a:cubicBezTo>
                      <a:pt x="14343" y="91"/>
                      <a:pt x="13504" y="1"/>
                      <a:pt x="126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43"/>
              <p:cNvSpPr/>
              <p:nvPr/>
            </p:nvSpPr>
            <p:spPr>
              <a:xfrm flipH="1" rot="549942">
                <a:off x="7899601" y="3185524"/>
                <a:ext cx="371498" cy="78327"/>
              </a:xfrm>
              <a:custGeom>
                <a:rect b="b" l="l" r="r" t="t"/>
                <a:pathLst>
                  <a:path extrusionOk="0" h="3839" w="18208">
                    <a:moveTo>
                      <a:pt x="72" y="1"/>
                    </a:moveTo>
                    <a:cubicBezTo>
                      <a:pt x="67" y="1"/>
                      <a:pt x="64" y="2"/>
                      <a:pt x="61" y="4"/>
                    </a:cubicBezTo>
                    <a:cubicBezTo>
                      <a:pt x="0" y="65"/>
                      <a:pt x="760" y="916"/>
                      <a:pt x="2310" y="1858"/>
                    </a:cubicBezTo>
                    <a:cubicBezTo>
                      <a:pt x="3222" y="2406"/>
                      <a:pt x="4164" y="2831"/>
                      <a:pt x="5198" y="3196"/>
                    </a:cubicBezTo>
                    <a:cubicBezTo>
                      <a:pt x="5471" y="3287"/>
                      <a:pt x="5775" y="3348"/>
                      <a:pt x="6079" y="3439"/>
                    </a:cubicBezTo>
                    <a:lnTo>
                      <a:pt x="6535" y="3561"/>
                    </a:lnTo>
                    <a:cubicBezTo>
                      <a:pt x="6687" y="3591"/>
                      <a:pt x="6839" y="3621"/>
                      <a:pt x="7022" y="3621"/>
                    </a:cubicBezTo>
                    <a:lnTo>
                      <a:pt x="7994" y="3804"/>
                    </a:lnTo>
                    <a:lnTo>
                      <a:pt x="9028" y="3834"/>
                    </a:lnTo>
                    <a:cubicBezTo>
                      <a:pt x="9136" y="3837"/>
                      <a:pt x="9244" y="3838"/>
                      <a:pt x="9352" y="3838"/>
                    </a:cubicBezTo>
                    <a:cubicBezTo>
                      <a:pt x="11612" y="3838"/>
                      <a:pt x="13832" y="3234"/>
                      <a:pt x="15776" y="2132"/>
                    </a:cubicBezTo>
                    <a:lnTo>
                      <a:pt x="16353" y="1828"/>
                    </a:lnTo>
                    <a:cubicBezTo>
                      <a:pt x="16536" y="1706"/>
                      <a:pt x="16688" y="1615"/>
                      <a:pt x="16839" y="1494"/>
                    </a:cubicBezTo>
                    <a:lnTo>
                      <a:pt x="17599" y="977"/>
                    </a:lnTo>
                    <a:cubicBezTo>
                      <a:pt x="17995" y="673"/>
                      <a:pt x="18207" y="491"/>
                      <a:pt x="18177" y="460"/>
                    </a:cubicBezTo>
                    <a:cubicBezTo>
                      <a:pt x="18173" y="456"/>
                      <a:pt x="18166" y="455"/>
                      <a:pt x="18156" y="455"/>
                    </a:cubicBezTo>
                    <a:cubicBezTo>
                      <a:pt x="18083" y="455"/>
                      <a:pt x="17847" y="551"/>
                      <a:pt x="17447" y="764"/>
                    </a:cubicBezTo>
                    <a:lnTo>
                      <a:pt x="16657" y="1190"/>
                    </a:lnTo>
                    <a:cubicBezTo>
                      <a:pt x="16505" y="1281"/>
                      <a:pt x="16353" y="1372"/>
                      <a:pt x="16171" y="1463"/>
                    </a:cubicBezTo>
                    <a:lnTo>
                      <a:pt x="15593" y="1706"/>
                    </a:lnTo>
                    <a:cubicBezTo>
                      <a:pt x="13617" y="2710"/>
                      <a:pt x="11439" y="3197"/>
                      <a:pt x="9229" y="3197"/>
                    </a:cubicBezTo>
                    <a:cubicBezTo>
                      <a:pt x="9162" y="3197"/>
                      <a:pt x="9095" y="3197"/>
                      <a:pt x="9028" y="3196"/>
                    </a:cubicBezTo>
                    <a:lnTo>
                      <a:pt x="8055" y="3165"/>
                    </a:lnTo>
                    <a:lnTo>
                      <a:pt x="7113" y="3013"/>
                    </a:lnTo>
                    <a:lnTo>
                      <a:pt x="6657" y="2953"/>
                    </a:lnTo>
                    <a:lnTo>
                      <a:pt x="6201" y="2831"/>
                    </a:lnTo>
                    <a:cubicBezTo>
                      <a:pt x="5897" y="2770"/>
                      <a:pt x="5623" y="2710"/>
                      <a:pt x="5350" y="2618"/>
                    </a:cubicBezTo>
                    <a:cubicBezTo>
                      <a:pt x="4377" y="2314"/>
                      <a:pt x="3435" y="1919"/>
                      <a:pt x="2523" y="1463"/>
                    </a:cubicBezTo>
                    <a:cubicBezTo>
                      <a:pt x="1036" y="676"/>
                      <a:pt x="192" y="1"/>
                      <a:pt x="7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43"/>
              <p:cNvSpPr/>
              <p:nvPr/>
            </p:nvSpPr>
            <p:spPr>
              <a:xfrm flipH="1" rot="549942">
                <a:off x="7869616" y="3410631"/>
                <a:ext cx="372130" cy="77715"/>
              </a:xfrm>
              <a:custGeom>
                <a:rect b="b" l="l" r="r" t="t"/>
                <a:pathLst>
                  <a:path extrusionOk="0" h="3809" w="18239">
                    <a:moveTo>
                      <a:pt x="8872" y="1"/>
                    </a:moveTo>
                    <a:cubicBezTo>
                      <a:pt x="6615" y="1"/>
                      <a:pt x="4371" y="578"/>
                      <a:pt x="2402" y="1707"/>
                    </a:cubicBezTo>
                    <a:lnTo>
                      <a:pt x="1855" y="2011"/>
                    </a:lnTo>
                    <a:cubicBezTo>
                      <a:pt x="1673" y="2102"/>
                      <a:pt x="1521" y="2224"/>
                      <a:pt x="1369" y="2346"/>
                    </a:cubicBezTo>
                    <a:lnTo>
                      <a:pt x="609" y="2862"/>
                    </a:lnTo>
                    <a:cubicBezTo>
                      <a:pt x="214" y="3166"/>
                      <a:pt x="1" y="3349"/>
                      <a:pt x="31" y="3379"/>
                    </a:cubicBezTo>
                    <a:cubicBezTo>
                      <a:pt x="35" y="3383"/>
                      <a:pt x="42" y="3385"/>
                      <a:pt x="52" y="3385"/>
                    </a:cubicBezTo>
                    <a:cubicBezTo>
                      <a:pt x="125" y="3385"/>
                      <a:pt x="361" y="3288"/>
                      <a:pt x="761" y="3075"/>
                    </a:cubicBezTo>
                    <a:lnTo>
                      <a:pt x="1551" y="2619"/>
                    </a:lnTo>
                    <a:cubicBezTo>
                      <a:pt x="1703" y="2558"/>
                      <a:pt x="1855" y="2437"/>
                      <a:pt x="2037" y="2346"/>
                    </a:cubicBezTo>
                    <a:lnTo>
                      <a:pt x="2615" y="2102"/>
                    </a:lnTo>
                    <a:cubicBezTo>
                      <a:pt x="4544" y="1152"/>
                      <a:pt x="6664" y="639"/>
                      <a:pt x="8819" y="639"/>
                    </a:cubicBezTo>
                    <a:cubicBezTo>
                      <a:pt x="8940" y="639"/>
                      <a:pt x="9060" y="640"/>
                      <a:pt x="9180" y="643"/>
                    </a:cubicBezTo>
                    <a:lnTo>
                      <a:pt x="10183" y="674"/>
                    </a:lnTo>
                    <a:lnTo>
                      <a:pt x="11126" y="795"/>
                    </a:lnTo>
                    <a:lnTo>
                      <a:pt x="11582" y="887"/>
                    </a:lnTo>
                    <a:lnTo>
                      <a:pt x="12007" y="978"/>
                    </a:lnTo>
                    <a:cubicBezTo>
                      <a:pt x="12311" y="1069"/>
                      <a:pt x="12585" y="1130"/>
                      <a:pt x="12889" y="1191"/>
                    </a:cubicBezTo>
                    <a:cubicBezTo>
                      <a:pt x="13861" y="1494"/>
                      <a:pt x="14804" y="1890"/>
                      <a:pt x="15715" y="2376"/>
                    </a:cubicBezTo>
                    <a:cubicBezTo>
                      <a:pt x="17203" y="3134"/>
                      <a:pt x="18046" y="3808"/>
                      <a:pt x="18166" y="3808"/>
                    </a:cubicBezTo>
                    <a:cubicBezTo>
                      <a:pt x="18171" y="3808"/>
                      <a:pt x="18175" y="3807"/>
                      <a:pt x="18178" y="3805"/>
                    </a:cubicBezTo>
                    <a:cubicBezTo>
                      <a:pt x="18238" y="3774"/>
                      <a:pt x="17478" y="2923"/>
                      <a:pt x="15928" y="1981"/>
                    </a:cubicBezTo>
                    <a:cubicBezTo>
                      <a:pt x="15016" y="1434"/>
                      <a:pt x="14044" y="978"/>
                      <a:pt x="13041" y="643"/>
                    </a:cubicBezTo>
                    <a:cubicBezTo>
                      <a:pt x="12767" y="552"/>
                      <a:pt x="12463" y="491"/>
                      <a:pt x="12159" y="400"/>
                    </a:cubicBezTo>
                    <a:lnTo>
                      <a:pt x="11703" y="279"/>
                    </a:lnTo>
                    <a:cubicBezTo>
                      <a:pt x="11551" y="248"/>
                      <a:pt x="11369" y="218"/>
                      <a:pt x="11217" y="187"/>
                    </a:cubicBezTo>
                    <a:lnTo>
                      <a:pt x="10244" y="35"/>
                    </a:lnTo>
                    <a:lnTo>
                      <a:pt x="9211" y="5"/>
                    </a:lnTo>
                    <a:cubicBezTo>
                      <a:pt x="9098" y="2"/>
                      <a:pt x="8985" y="1"/>
                      <a:pt x="887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43"/>
              <p:cNvSpPr/>
              <p:nvPr/>
            </p:nvSpPr>
            <p:spPr>
              <a:xfrm flipH="1" rot="549942">
                <a:off x="7834417" y="3332128"/>
                <a:ext cx="471330" cy="17281"/>
              </a:xfrm>
              <a:custGeom>
                <a:rect b="b" l="l" r="r" t="t"/>
                <a:pathLst>
                  <a:path extrusionOk="0" h="847" w="23101">
                    <a:moveTo>
                      <a:pt x="4274" y="0"/>
                    </a:moveTo>
                    <a:cubicBezTo>
                      <a:pt x="1666" y="0"/>
                      <a:pt x="0" y="55"/>
                      <a:pt x="0" y="158"/>
                    </a:cubicBezTo>
                    <a:cubicBezTo>
                      <a:pt x="0" y="310"/>
                      <a:pt x="5167" y="584"/>
                      <a:pt x="11520" y="736"/>
                    </a:cubicBezTo>
                    <a:cubicBezTo>
                      <a:pt x="14566" y="808"/>
                      <a:pt x="17343" y="846"/>
                      <a:pt x="19413" y="846"/>
                    </a:cubicBezTo>
                    <a:cubicBezTo>
                      <a:pt x="21680" y="846"/>
                      <a:pt x="23101" y="801"/>
                      <a:pt x="23101" y="706"/>
                    </a:cubicBezTo>
                    <a:cubicBezTo>
                      <a:pt x="23101" y="523"/>
                      <a:pt x="17934" y="250"/>
                      <a:pt x="11551" y="98"/>
                    </a:cubicBezTo>
                    <a:cubicBezTo>
                      <a:pt x="8792" y="32"/>
                      <a:pt x="6260" y="0"/>
                      <a:pt x="4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43"/>
              <p:cNvSpPr/>
              <p:nvPr/>
            </p:nvSpPr>
            <p:spPr>
              <a:xfrm flipH="1" rot="549942">
                <a:off x="8066520" y="3100605"/>
                <a:ext cx="19240" cy="471330"/>
              </a:xfrm>
              <a:custGeom>
                <a:rect b="b" l="l" r="r" t="t"/>
                <a:pathLst>
                  <a:path extrusionOk="0" h="23101" w="943">
                    <a:moveTo>
                      <a:pt x="760" y="0"/>
                    </a:moveTo>
                    <a:cubicBezTo>
                      <a:pt x="578" y="0"/>
                      <a:pt x="304" y="5167"/>
                      <a:pt x="152" y="11550"/>
                    </a:cubicBezTo>
                    <a:cubicBezTo>
                      <a:pt x="0" y="17903"/>
                      <a:pt x="30" y="23101"/>
                      <a:pt x="182" y="23101"/>
                    </a:cubicBezTo>
                    <a:cubicBezTo>
                      <a:pt x="183" y="23101"/>
                      <a:pt x="184" y="23101"/>
                      <a:pt x="184" y="23101"/>
                    </a:cubicBezTo>
                    <a:cubicBezTo>
                      <a:pt x="366" y="23101"/>
                      <a:pt x="639" y="17915"/>
                      <a:pt x="790" y="11550"/>
                    </a:cubicBezTo>
                    <a:cubicBezTo>
                      <a:pt x="942" y="5167"/>
                      <a:pt x="912" y="0"/>
                      <a:pt x="76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43"/>
              <p:cNvSpPr/>
              <p:nvPr/>
            </p:nvSpPr>
            <p:spPr>
              <a:xfrm flipH="1" rot="549942">
                <a:off x="8068969" y="3109295"/>
                <a:ext cx="130253" cy="471432"/>
              </a:xfrm>
              <a:custGeom>
                <a:rect b="b" l="l" r="r" t="t"/>
                <a:pathLst>
                  <a:path extrusionOk="0" h="23106" w="6384">
                    <a:moveTo>
                      <a:pt x="6348" y="1"/>
                    </a:moveTo>
                    <a:cubicBezTo>
                      <a:pt x="6245" y="1"/>
                      <a:pt x="4987" y="797"/>
                      <a:pt x="3465" y="2677"/>
                    </a:cubicBezTo>
                    <a:cubicBezTo>
                      <a:pt x="2554" y="3771"/>
                      <a:pt x="1794" y="4987"/>
                      <a:pt x="1216" y="6294"/>
                    </a:cubicBezTo>
                    <a:cubicBezTo>
                      <a:pt x="487" y="7905"/>
                      <a:pt x="91" y="9668"/>
                      <a:pt x="31" y="11430"/>
                    </a:cubicBezTo>
                    <a:cubicBezTo>
                      <a:pt x="0" y="13193"/>
                      <a:pt x="304" y="14956"/>
                      <a:pt x="943" y="16598"/>
                    </a:cubicBezTo>
                    <a:cubicBezTo>
                      <a:pt x="1429" y="17935"/>
                      <a:pt x="2128" y="19212"/>
                      <a:pt x="3009" y="20367"/>
                    </a:cubicBezTo>
                    <a:cubicBezTo>
                      <a:pt x="4420" y="22247"/>
                      <a:pt x="5660" y="23105"/>
                      <a:pt x="5768" y="23105"/>
                    </a:cubicBezTo>
                    <a:cubicBezTo>
                      <a:pt x="5772" y="23105"/>
                      <a:pt x="5774" y="23104"/>
                      <a:pt x="5775" y="23102"/>
                    </a:cubicBezTo>
                    <a:cubicBezTo>
                      <a:pt x="5836" y="23042"/>
                      <a:pt x="4712" y="22069"/>
                      <a:pt x="3374" y="20093"/>
                    </a:cubicBezTo>
                    <a:cubicBezTo>
                      <a:pt x="2584" y="18938"/>
                      <a:pt x="1946" y="17722"/>
                      <a:pt x="1490" y="16415"/>
                    </a:cubicBezTo>
                    <a:cubicBezTo>
                      <a:pt x="912" y="14804"/>
                      <a:pt x="639" y="13133"/>
                      <a:pt x="669" y="11430"/>
                    </a:cubicBezTo>
                    <a:cubicBezTo>
                      <a:pt x="699" y="9728"/>
                      <a:pt x="1064" y="8087"/>
                      <a:pt x="1733" y="6506"/>
                    </a:cubicBezTo>
                    <a:cubicBezTo>
                      <a:pt x="2280" y="5260"/>
                      <a:pt x="2979" y="4044"/>
                      <a:pt x="3800" y="2920"/>
                    </a:cubicBezTo>
                    <a:cubicBezTo>
                      <a:pt x="5228" y="1035"/>
                      <a:pt x="6383" y="63"/>
                      <a:pt x="6353" y="2"/>
                    </a:cubicBezTo>
                    <a:cubicBezTo>
                      <a:pt x="6352" y="1"/>
                      <a:pt x="6350" y="1"/>
                      <a:pt x="634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43"/>
              <p:cNvSpPr/>
              <p:nvPr/>
            </p:nvSpPr>
            <p:spPr>
              <a:xfrm flipH="1" rot="549942">
                <a:off x="7948260" y="3090418"/>
                <a:ext cx="130253" cy="471452"/>
              </a:xfrm>
              <a:custGeom>
                <a:rect b="b" l="l" r="r" t="t"/>
                <a:pathLst>
                  <a:path extrusionOk="0" h="23107" w="6384">
                    <a:moveTo>
                      <a:pt x="618" y="0"/>
                    </a:moveTo>
                    <a:cubicBezTo>
                      <a:pt x="614" y="0"/>
                      <a:pt x="610" y="1"/>
                      <a:pt x="608" y="3"/>
                    </a:cubicBezTo>
                    <a:cubicBezTo>
                      <a:pt x="547" y="64"/>
                      <a:pt x="1702" y="1037"/>
                      <a:pt x="3040" y="3012"/>
                    </a:cubicBezTo>
                    <a:cubicBezTo>
                      <a:pt x="3830" y="4167"/>
                      <a:pt x="4468" y="5383"/>
                      <a:pt x="4924" y="6690"/>
                    </a:cubicBezTo>
                    <a:cubicBezTo>
                      <a:pt x="5502" y="8301"/>
                      <a:pt x="5775" y="9973"/>
                      <a:pt x="5745" y="11675"/>
                    </a:cubicBezTo>
                    <a:cubicBezTo>
                      <a:pt x="5684" y="13377"/>
                      <a:pt x="5319" y="15019"/>
                      <a:pt x="4651" y="16599"/>
                    </a:cubicBezTo>
                    <a:cubicBezTo>
                      <a:pt x="4104" y="17876"/>
                      <a:pt x="3405" y="19061"/>
                      <a:pt x="2584" y="20186"/>
                    </a:cubicBezTo>
                    <a:cubicBezTo>
                      <a:pt x="1155" y="22070"/>
                      <a:pt x="0" y="23043"/>
                      <a:pt x="61" y="23104"/>
                    </a:cubicBezTo>
                    <a:cubicBezTo>
                      <a:pt x="62" y="23106"/>
                      <a:pt x="64" y="23107"/>
                      <a:pt x="68" y="23107"/>
                    </a:cubicBezTo>
                    <a:cubicBezTo>
                      <a:pt x="177" y="23107"/>
                      <a:pt x="1421" y="22251"/>
                      <a:pt x="2949" y="20429"/>
                    </a:cubicBezTo>
                    <a:cubicBezTo>
                      <a:pt x="3860" y="19335"/>
                      <a:pt x="4590" y="18119"/>
                      <a:pt x="5198" y="16812"/>
                    </a:cubicBezTo>
                    <a:cubicBezTo>
                      <a:pt x="5927" y="15201"/>
                      <a:pt x="6323" y="13438"/>
                      <a:pt x="6353" y="11675"/>
                    </a:cubicBezTo>
                    <a:cubicBezTo>
                      <a:pt x="6383" y="9912"/>
                      <a:pt x="6079" y="8149"/>
                      <a:pt x="5471" y="6508"/>
                    </a:cubicBezTo>
                    <a:cubicBezTo>
                      <a:pt x="4955" y="5170"/>
                      <a:pt x="4256" y="3894"/>
                      <a:pt x="3405" y="2739"/>
                    </a:cubicBezTo>
                    <a:cubicBezTo>
                      <a:pt x="1965" y="858"/>
                      <a:pt x="752" y="0"/>
                      <a:pt x="61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7" name="Google Shape;207;p43"/>
            <p:cNvGrpSpPr/>
            <p:nvPr/>
          </p:nvGrpSpPr>
          <p:grpSpPr>
            <a:xfrm>
              <a:off x="7269346" y="3912449"/>
              <a:ext cx="459265" cy="362724"/>
              <a:chOff x="8543184" y="2054924"/>
              <a:chExt cx="459265" cy="362724"/>
            </a:xfrm>
          </p:grpSpPr>
          <p:sp>
            <p:nvSpPr>
              <p:cNvPr id="208" name="Google Shape;208;p43"/>
              <p:cNvSpPr/>
              <p:nvPr/>
            </p:nvSpPr>
            <p:spPr>
              <a:xfrm flipH="1" rot="549942">
                <a:off x="8564430" y="2086202"/>
                <a:ext cx="416772" cy="300169"/>
              </a:xfrm>
              <a:custGeom>
                <a:rect b="b" l="l" r="r" t="t"/>
                <a:pathLst>
                  <a:path extrusionOk="0" h="14712" w="20427">
                    <a:moveTo>
                      <a:pt x="19271" y="0"/>
                    </a:moveTo>
                    <a:lnTo>
                      <a:pt x="0" y="1733"/>
                    </a:lnTo>
                    <a:lnTo>
                      <a:pt x="1155" y="14712"/>
                    </a:lnTo>
                    <a:lnTo>
                      <a:pt x="20426" y="12979"/>
                    </a:lnTo>
                    <a:lnTo>
                      <a:pt x="1927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43"/>
              <p:cNvSpPr/>
              <p:nvPr/>
            </p:nvSpPr>
            <p:spPr>
              <a:xfrm flipH="1" rot="549942">
                <a:off x="8598017" y="2089384"/>
                <a:ext cx="392574" cy="179363"/>
              </a:xfrm>
              <a:custGeom>
                <a:rect b="b" l="l" r="r" t="t"/>
                <a:pathLst>
                  <a:path extrusionOk="0" h="8791" w="19241">
                    <a:moveTo>
                      <a:pt x="19237" y="1"/>
                    </a:moveTo>
                    <a:cubicBezTo>
                      <a:pt x="19224" y="1"/>
                      <a:pt x="19167" y="76"/>
                      <a:pt x="19089" y="128"/>
                    </a:cubicBezTo>
                    <a:lnTo>
                      <a:pt x="18572" y="645"/>
                    </a:lnTo>
                    <a:lnTo>
                      <a:pt x="16657" y="2469"/>
                    </a:lnTo>
                    <a:lnTo>
                      <a:pt x="10532" y="8563"/>
                    </a:lnTo>
                    <a:lnTo>
                      <a:pt x="10532" y="8563"/>
                    </a:lnTo>
                    <a:lnTo>
                      <a:pt x="10456" y="8517"/>
                    </a:lnTo>
                    <a:lnTo>
                      <a:pt x="3070" y="3654"/>
                    </a:lnTo>
                    <a:lnTo>
                      <a:pt x="821" y="2195"/>
                    </a:lnTo>
                    <a:lnTo>
                      <a:pt x="213" y="1830"/>
                    </a:lnTo>
                    <a:cubicBezTo>
                      <a:pt x="152" y="1770"/>
                      <a:pt x="61" y="1739"/>
                      <a:pt x="0" y="1709"/>
                    </a:cubicBezTo>
                    <a:lnTo>
                      <a:pt x="0" y="1709"/>
                    </a:lnTo>
                    <a:cubicBezTo>
                      <a:pt x="61" y="1770"/>
                      <a:pt x="122" y="1800"/>
                      <a:pt x="213" y="1861"/>
                    </a:cubicBezTo>
                    <a:lnTo>
                      <a:pt x="791" y="2286"/>
                    </a:lnTo>
                    <a:lnTo>
                      <a:pt x="3009" y="3776"/>
                    </a:lnTo>
                    <a:lnTo>
                      <a:pt x="10365" y="8669"/>
                    </a:lnTo>
                    <a:lnTo>
                      <a:pt x="10487" y="8761"/>
                    </a:lnTo>
                    <a:lnTo>
                      <a:pt x="10548" y="8791"/>
                    </a:lnTo>
                    <a:lnTo>
                      <a:pt x="10608" y="8761"/>
                    </a:lnTo>
                    <a:lnTo>
                      <a:pt x="16748" y="2590"/>
                    </a:lnTo>
                    <a:cubicBezTo>
                      <a:pt x="17508" y="1800"/>
                      <a:pt x="18146" y="1162"/>
                      <a:pt x="18602" y="706"/>
                    </a:cubicBezTo>
                    <a:cubicBezTo>
                      <a:pt x="18785" y="493"/>
                      <a:pt x="18967" y="311"/>
                      <a:pt x="19089" y="189"/>
                    </a:cubicBezTo>
                    <a:cubicBezTo>
                      <a:pt x="19150" y="128"/>
                      <a:pt x="19210" y="67"/>
                      <a:pt x="19241" y="7"/>
                    </a:cubicBezTo>
                    <a:cubicBezTo>
                      <a:pt x="19241" y="2"/>
                      <a:pt x="19240" y="1"/>
                      <a:pt x="1923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43"/>
              <p:cNvSpPr/>
              <p:nvPr/>
            </p:nvSpPr>
            <p:spPr>
              <a:xfrm flipH="1" rot="549942">
                <a:off x="8824264" y="2233547"/>
                <a:ext cx="122194" cy="171834"/>
              </a:xfrm>
              <a:custGeom>
                <a:rect b="b" l="l" r="r" t="t"/>
                <a:pathLst>
                  <a:path extrusionOk="0" h="8422" w="5989">
                    <a:moveTo>
                      <a:pt x="5957" y="1"/>
                    </a:moveTo>
                    <a:cubicBezTo>
                      <a:pt x="5875" y="1"/>
                      <a:pt x="4517" y="1844"/>
                      <a:pt x="2919" y="4165"/>
                    </a:cubicBezTo>
                    <a:cubicBezTo>
                      <a:pt x="1277" y="6475"/>
                      <a:pt x="1" y="8390"/>
                      <a:pt x="31" y="8421"/>
                    </a:cubicBezTo>
                    <a:cubicBezTo>
                      <a:pt x="32" y="8421"/>
                      <a:pt x="32" y="8421"/>
                      <a:pt x="32" y="8421"/>
                    </a:cubicBezTo>
                    <a:cubicBezTo>
                      <a:pt x="83" y="8421"/>
                      <a:pt x="1443" y="6548"/>
                      <a:pt x="3071" y="4256"/>
                    </a:cubicBezTo>
                    <a:cubicBezTo>
                      <a:pt x="4712" y="1916"/>
                      <a:pt x="5989" y="1"/>
                      <a:pt x="5958" y="1"/>
                    </a:cubicBezTo>
                    <a:cubicBezTo>
                      <a:pt x="5958" y="1"/>
                      <a:pt x="5957" y="1"/>
                      <a:pt x="595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43"/>
              <p:cNvSpPr/>
              <p:nvPr/>
            </p:nvSpPr>
            <p:spPr>
              <a:xfrm flipH="1" rot="549942">
                <a:off x="8559900" y="2177399"/>
                <a:ext cx="143290" cy="152002"/>
              </a:xfrm>
              <a:custGeom>
                <a:rect b="b" l="l" r="r" t="t"/>
                <a:pathLst>
                  <a:path extrusionOk="0" h="7450" w="7023">
                    <a:moveTo>
                      <a:pt x="32" y="0"/>
                    </a:moveTo>
                    <a:cubicBezTo>
                      <a:pt x="32" y="0"/>
                      <a:pt x="31" y="0"/>
                      <a:pt x="31" y="1"/>
                    </a:cubicBezTo>
                    <a:cubicBezTo>
                      <a:pt x="1" y="31"/>
                      <a:pt x="1521" y="1733"/>
                      <a:pt x="3466" y="3770"/>
                    </a:cubicBezTo>
                    <a:cubicBezTo>
                      <a:pt x="5347" y="5800"/>
                      <a:pt x="6905" y="7449"/>
                      <a:pt x="6989" y="7449"/>
                    </a:cubicBezTo>
                    <a:cubicBezTo>
                      <a:pt x="6990" y="7449"/>
                      <a:pt x="6991" y="7449"/>
                      <a:pt x="6992" y="7448"/>
                    </a:cubicBezTo>
                    <a:cubicBezTo>
                      <a:pt x="7022" y="7387"/>
                      <a:pt x="5502" y="5715"/>
                      <a:pt x="3587" y="3648"/>
                    </a:cubicBezTo>
                    <a:cubicBezTo>
                      <a:pt x="1690" y="1600"/>
                      <a:pt x="91" y="0"/>
                      <a:pt x="3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2" name="Google Shape;212;p43"/>
            <p:cNvGrpSpPr/>
            <p:nvPr/>
          </p:nvGrpSpPr>
          <p:grpSpPr>
            <a:xfrm>
              <a:off x="7559769" y="2203936"/>
              <a:ext cx="585346" cy="571343"/>
              <a:chOff x="7559769" y="1746736"/>
              <a:chExt cx="585346" cy="571343"/>
            </a:xfrm>
          </p:grpSpPr>
          <p:sp>
            <p:nvSpPr>
              <p:cNvPr id="213" name="Google Shape;213;p43"/>
              <p:cNvSpPr/>
              <p:nvPr/>
            </p:nvSpPr>
            <p:spPr>
              <a:xfrm flipH="1" rot="549942">
                <a:off x="7595996" y="1784419"/>
                <a:ext cx="512891" cy="495977"/>
              </a:xfrm>
              <a:custGeom>
                <a:rect b="b" l="l" r="r" t="t"/>
                <a:pathLst>
                  <a:path extrusionOk="0" h="24309" w="25138">
                    <a:moveTo>
                      <a:pt x="8967" y="1"/>
                    </a:moveTo>
                    <a:lnTo>
                      <a:pt x="1185" y="4074"/>
                    </a:lnTo>
                    <a:cubicBezTo>
                      <a:pt x="334" y="4530"/>
                      <a:pt x="0" y="5563"/>
                      <a:pt x="456" y="6414"/>
                    </a:cubicBezTo>
                    <a:lnTo>
                      <a:pt x="9392" y="23375"/>
                    </a:lnTo>
                    <a:cubicBezTo>
                      <a:pt x="9688" y="23967"/>
                      <a:pt x="10293" y="24309"/>
                      <a:pt x="10920" y="24309"/>
                    </a:cubicBezTo>
                    <a:cubicBezTo>
                      <a:pt x="11195" y="24309"/>
                      <a:pt x="11474" y="24243"/>
                      <a:pt x="11733" y="24105"/>
                    </a:cubicBezTo>
                    <a:lnTo>
                      <a:pt x="23982" y="17661"/>
                    </a:lnTo>
                    <a:cubicBezTo>
                      <a:pt x="24833" y="17205"/>
                      <a:pt x="25137" y="16171"/>
                      <a:pt x="24712" y="15320"/>
                    </a:cubicBezTo>
                    <a:lnTo>
                      <a:pt x="18237" y="3040"/>
                    </a:lnTo>
                    <a:lnTo>
                      <a:pt x="896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43"/>
              <p:cNvSpPr/>
              <p:nvPr/>
            </p:nvSpPr>
            <p:spPr>
              <a:xfrm flipH="1" rot="549942">
                <a:off x="7767473" y="1782888"/>
                <a:ext cx="189177" cy="115175"/>
              </a:xfrm>
              <a:custGeom>
                <a:rect b="b" l="l" r="r" t="t"/>
                <a:pathLst>
                  <a:path extrusionOk="0" h="5645" w="9272">
                    <a:moveTo>
                      <a:pt x="1" y="1"/>
                    </a:moveTo>
                    <a:lnTo>
                      <a:pt x="2524" y="4773"/>
                    </a:lnTo>
                    <a:cubicBezTo>
                      <a:pt x="2802" y="5329"/>
                      <a:pt x="3366" y="5644"/>
                      <a:pt x="3952" y="5644"/>
                    </a:cubicBezTo>
                    <a:cubicBezTo>
                      <a:pt x="4198" y="5644"/>
                      <a:pt x="4448" y="5589"/>
                      <a:pt x="4682" y="5472"/>
                    </a:cubicBezTo>
                    <a:lnTo>
                      <a:pt x="9271" y="3040"/>
                    </a:lnTo>
                    <a:lnTo>
                      <a:pt x="1" y="1"/>
                    </a:lnTo>
                    <a:close/>
                  </a:path>
                </a:pathLst>
              </a:custGeom>
              <a:solidFill>
                <a:srgbClr val="F46F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43"/>
              <p:cNvSpPr/>
              <p:nvPr/>
            </p:nvSpPr>
            <p:spPr>
              <a:xfrm flipH="1" rot="549942">
                <a:off x="7747363" y="1838727"/>
                <a:ext cx="146983" cy="62637"/>
              </a:xfrm>
              <a:custGeom>
                <a:rect b="b" l="l" r="r" t="t"/>
                <a:pathLst>
                  <a:path extrusionOk="0" h="3070" w="7204">
                    <a:moveTo>
                      <a:pt x="6505" y="0"/>
                    </a:moveTo>
                    <a:lnTo>
                      <a:pt x="1915" y="2401"/>
                    </a:lnTo>
                    <a:cubicBezTo>
                      <a:pt x="1915" y="2401"/>
                      <a:pt x="1522" y="2593"/>
                      <a:pt x="1049" y="2593"/>
                    </a:cubicBezTo>
                    <a:cubicBezTo>
                      <a:pt x="701" y="2593"/>
                      <a:pt x="310" y="2489"/>
                      <a:pt x="0" y="2128"/>
                    </a:cubicBezTo>
                    <a:lnTo>
                      <a:pt x="0" y="2128"/>
                    </a:lnTo>
                    <a:cubicBezTo>
                      <a:pt x="320" y="2718"/>
                      <a:pt x="938" y="3069"/>
                      <a:pt x="1597" y="3069"/>
                    </a:cubicBezTo>
                    <a:cubicBezTo>
                      <a:pt x="1753" y="3069"/>
                      <a:pt x="1910" y="3050"/>
                      <a:pt x="2067" y="3009"/>
                    </a:cubicBezTo>
                    <a:lnTo>
                      <a:pt x="2219" y="2948"/>
                    </a:lnTo>
                    <a:cubicBezTo>
                      <a:pt x="2888" y="2736"/>
                      <a:pt x="7204" y="1368"/>
                      <a:pt x="7174" y="1277"/>
                    </a:cubicBezTo>
                    <a:cubicBezTo>
                      <a:pt x="7143" y="1186"/>
                      <a:pt x="6505" y="0"/>
                      <a:pt x="650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43"/>
              <p:cNvSpPr/>
              <p:nvPr/>
            </p:nvSpPr>
            <p:spPr>
              <a:xfrm flipH="1" rot="549942">
                <a:off x="7767473" y="1782888"/>
                <a:ext cx="189177" cy="115175"/>
              </a:xfrm>
              <a:custGeom>
                <a:rect b="b" l="l" r="r" t="t"/>
                <a:pathLst>
                  <a:path extrusionOk="0" h="5645" w="9272">
                    <a:moveTo>
                      <a:pt x="1" y="1"/>
                    </a:moveTo>
                    <a:lnTo>
                      <a:pt x="2524" y="4773"/>
                    </a:lnTo>
                    <a:cubicBezTo>
                      <a:pt x="2802" y="5329"/>
                      <a:pt x="3366" y="5644"/>
                      <a:pt x="3952" y="5644"/>
                    </a:cubicBezTo>
                    <a:cubicBezTo>
                      <a:pt x="4198" y="5644"/>
                      <a:pt x="4448" y="5589"/>
                      <a:pt x="4682" y="5472"/>
                    </a:cubicBezTo>
                    <a:lnTo>
                      <a:pt x="9271" y="3040"/>
                    </a:lnTo>
                    <a:lnTo>
                      <a:pt x="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43"/>
              <p:cNvSpPr/>
              <p:nvPr/>
            </p:nvSpPr>
            <p:spPr>
              <a:xfrm flipH="1" rot="549942">
                <a:off x="7914155" y="1906412"/>
                <a:ext cx="116603" cy="60985"/>
              </a:xfrm>
              <a:custGeom>
                <a:rect b="b" l="l" r="r" t="t"/>
                <a:pathLst>
                  <a:path extrusionOk="0" h="2989" w="5715">
                    <a:moveTo>
                      <a:pt x="5672" y="1"/>
                    </a:moveTo>
                    <a:cubicBezTo>
                      <a:pt x="5530" y="1"/>
                      <a:pt x="4301" y="563"/>
                      <a:pt x="2797" y="1373"/>
                    </a:cubicBezTo>
                    <a:cubicBezTo>
                      <a:pt x="1247" y="2224"/>
                      <a:pt x="1" y="2923"/>
                      <a:pt x="31" y="2984"/>
                    </a:cubicBezTo>
                    <a:cubicBezTo>
                      <a:pt x="32" y="2987"/>
                      <a:pt x="36" y="2988"/>
                      <a:pt x="43" y="2988"/>
                    </a:cubicBezTo>
                    <a:cubicBezTo>
                      <a:pt x="180" y="2988"/>
                      <a:pt x="1411" y="2398"/>
                      <a:pt x="2919" y="1586"/>
                    </a:cubicBezTo>
                    <a:cubicBezTo>
                      <a:pt x="4469" y="765"/>
                      <a:pt x="5715" y="66"/>
                      <a:pt x="5685" y="5"/>
                    </a:cubicBezTo>
                    <a:cubicBezTo>
                      <a:pt x="5683" y="2"/>
                      <a:pt x="5679" y="1"/>
                      <a:pt x="567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43"/>
              <p:cNvSpPr/>
              <p:nvPr/>
            </p:nvSpPr>
            <p:spPr>
              <a:xfrm flipH="1" rot="549942">
                <a:off x="7805173" y="1910938"/>
                <a:ext cx="192278" cy="100587"/>
              </a:xfrm>
              <a:custGeom>
                <a:rect b="b" l="l" r="r" t="t"/>
                <a:pathLst>
                  <a:path extrusionOk="0" h="4930" w="9424">
                    <a:moveTo>
                      <a:pt x="9386" y="1"/>
                    </a:moveTo>
                    <a:cubicBezTo>
                      <a:pt x="9246" y="1"/>
                      <a:pt x="7164" y="1043"/>
                      <a:pt x="4651" y="2344"/>
                    </a:cubicBezTo>
                    <a:cubicBezTo>
                      <a:pt x="2068" y="3712"/>
                      <a:pt x="1" y="4867"/>
                      <a:pt x="31" y="4927"/>
                    </a:cubicBezTo>
                    <a:cubicBezTo>
                      <a:pt x="32" y="4929"/>
                      <a:pt x="34" y="4930"/>
                      <a:pt x="38" y="4930"/>
                    </a:cubicBezTo>
                    <a:cubicBezTo>
                      <a:pt x="178" y="4930"/>
                      <a:pt x="2260" y="3888"/>
                      <a:pt x="4773" y="2587"/>
                    </a:cubicBezTo>
                    <a:cubicBezTo>
                      <a:pt x="7357" y="1219"/>
                      <a:pt x="9423" y="64"/>
                      <a:pt x="9393" y="3"/>
                    </a:cubicBezTo>
                    <a:cubicBezTo>
                      <a:pt x="9392" y="2"/>
                      <a:pt x="9390" y="1"/>
                      <a:pt x="938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43"/>
              <p:cNvSpPr/>
              <p:nvPr/>
            </p:nvSpPr>
            <p:spPr>
              <a:xfrm flipH="1" rot="549942">
                <a:off x="7758042" y="1942435"/>
                <a:ext cx="209008" cy="109258"/>
              </a:xfrm>
              <a:custGeom>
                <a:rect b="b" l="l" r="r" t="t"/>
                <a:pathLst>
                  <a:path extrusionOk="0" h="5355" w="10244">
                    <a:moveTo>
                      <a:pt x="10207" y="1"/>
                    </a:moveTo>
                    <a:cubicBezTo>
                      <a:pt x="10066" y="1"/>
                      <a:pt x="7802" y="1134"/>
                      <a:pt x="5076" y="2556"/>
                    </a:cubicBezTo>
                    <a:cubicBezTo>
                      <a:pt x="2250" y="4046"/>
                      <a:pt x="0" y="5292"/>
                      <a:pt x="31" y="5353"/>
                    </a:cubicBezTo>
                    <a:cubicBezTo>
                      <a:pt x="31" y="5354"/>
                      <a:pt x="34" y="5355"/>
                      <a:pt x="37" y="5355"/>
                    </a:cubicBezTo>
                    <a:cubicBezTo>
                      <a:pt x="178" y="5355"/>
                      <a:pt x="2442" y="4222"/>
                      <a:pt x="5198" y="2799"/>
                    </a:cubicBezTo>
                    <a:cubicBezTo>
                      <a:pt x="7994" y="1310"/>
                      <a:pt x="10244" y="64"/>
                      <a:pt x="10213" y="3"/>
                    </a:cubicBezTo>
                    <a:cubicBezTo>
                      <a:pt x="10212" y="1"/>
                      <a:pt x="10210" y="1"/>
                      <a:pt x="1020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43"/>
              <p:cNvSpPr/>
              <p:nvPr/>
            </p:nvSpPr>
            <p:spPr>
              <a:xfrm flipH="1" rot="549942">
                <a:off x="7728466" y="1981644"/>
                <a:ext cx="209029" cy="109258"/>
              </a:xfrm>
              <a:custGeom>
                <a:rect b="b" l="l" r="r" t="t"/>
                <a:pathLst>
                  <a:path extrusionOk="0" h="5355" w="10245">
                    <a:moveTo>
                      <a:pt x="10207" y="0"/>
                    </a:moveTo>
                    <a:cubicBezTo>
                      <a:pt x="10067" y="0"/>
                      <a:pt x="7803" y="1134"/>
                      <a:pt x="5077" y="2556"/>
                    </a:cubicBezTo>
                    <a:cubicBezTo>
                      <a:pt x="2250" y="4045"/>
                      <a:pt x="1" y="5292"/>
                      <a:pt x="31" y="5352"/>
                    </a:cubicBezTo>
                    <a:cubicBezTo>
                      <a:pt x="32" y="5354"/>
                      <a:pt x="34" y="5355"/>
                      <a:pt x="38" y="5355"/>
                    </a:cubicBezTo>
                    <a:cubicBezTo>
                      <a:pt x="179" y="5355"/>
                      <a:pt x="2443" y="4221"/>
                      <a:pt x="5199" y="2799"/>
                    </a:cubicBezTo>
                    <a:cubicBezTo>
                      <a:pt x="7995" y="1310"/>
                      <a:pt x="10244" y="63"/>
                      <a:pt x="10214" y="3"/>
                    </a:cubicBezTo>
                    <a:cubicBezTo>
                      <a:pt x="10213" y="1"/>
                      <a:pt x="10211" y="0"/>
                      <a:pt x="1020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43"/>
              <p:cNvSpPr/>
              <p:nvPr/>
            </p:nvSpPr>
            <p:spPr>
              <a:xfrm flipH="1" rot="549942">
                <a:off x="7698910" y="2020852"/>
                <a:ext cx="209008" cy="109258"/>
              </a:xfrm>
              <a:custGeom>
                <a:rect b="b" l="l" r="r" t="t"/>
                <a:pathLst>
                  <a:path extrusionOk="0" h="5355" w="10244">
                    <a:moveTo>
                      <a:pt x="10207" y="0"/>
                    </a:moveTo>
                    <a:cubicBezTo>
                      <a:pt x="10063" y="0"/>
                      <a:pt x="7801" y="1105"/>
                      <a:pt x="5077" y="2556"/>
                    </a:cubicBezTo>
                    <a:cubicBezTo>
                      <a:pt x="2250" y="4045"/>
                      <a:pt x="1" y="5291"/>
                      <a:pt x="31" y="5352"/>
                    </a:cubicBezTo>
                    <a:cubicBezTo>
                      <a:pt x="32" y="5354"/>
                      <a:pt x="34" y="5354"/>
                      <a:pt x="38" y="5354"/>
                    </a:cubicBezTo>
                    <a:cubicBezTo>
                      <a:pt x="178" y="5354"/>
                      <a:pt x="2442" y="4221"/>
                      <a:pt x="5168" y="2799"/>
                    </a:cubicBezTo>
                    <a:cubicBezTo>
                      <a:pt x="7995" y="1309"/>
                      <a:pt x="10244" y="63"/>
                      <a:pt x="10213" y="2"/>
                    </a:cubicBezTo>
                    <a:cubicBezTo>
                      <a:pt x="10213" y="1"/>
                      <a:pt x="10210" y="0"/>
                      <a:pt x="1020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43"/>
              <p:cNvSpPr/>
              <p:nvPr/>
            </p:nvSpPr>
            <p:spPr>
              <a:xfrm flipH="1" rot="549942">
                <a:off x="7669337" y="2060039"/>
                <a:ext cx="209008" cy="109258"/>
              </a:xfrm>
              <a:custGeom>
                <a:rect b="b" l="l" r="r" t="t"/>
                <a:pathLst>
                  <a:path extrusionOk="0" h="5355" w="10244">
                    <a:moveTo>
                      <a:pt x="10206" y="1"/>
                    </a:moveTo>
                    <a:cubicBezTo>
                      <a:pt x="10063" y="1"/>
                      <a:pt x="7799" y="1105"/>
                      <a:pt x="5046" y="2556"/>
                    </a:cubicBezTo>
                    <a:cubicBezTo>
                      <a:pt x="2249" y="4046"/>
                      <a:pt x="0" y="5292"/>
                      <a:pt x="31" y="5353"/>
                    </a:cubicBezTo>
                    <a:cubicBezTo>
                      <a:pt x="31" y="5354"/>
                      <a:pt x="34" y="5355"/>
                      <a:pt x="37" y="5355"/>
                    </a:cubicBezTo>
                    <a:cubicBezTo>
                      <a:pt x="178" y="5355"/>
                      <a:pt x="2442" y="4222"/>
                      <a:pt x="5167" y="2799"/>
                    </a:cubicBezTo>
                    <a:cubicBezTo>
                      <a:pt x="7994" y="1310"/>
                      <a:pt x="10243" y="64"/>
                      <a:pt x="10213" y="3"/>
                    </a:cubicBezTo>
                    <a:cubicBezTo>
                      <a:pt x="10212" y="1"/>
                      <a:pt x="10210" y="1"/>
                      <a:pt x="1020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 name="Google Shape;223;p43"/>
            <p:cNvGrpSpPr/>
            <p:nvPr/>
          </p:nvGrpSpPr>
          <p:grpSpPr>
            <a:xfrm>
              <a:off x="7881524" y="4092045"/>
              <a:ext cx="562135" cy="535010"/>
              <a:chOff x="7985049" y="2317845"/>
              <a:chExt cx="562135" cy="535010"/>
            </a:xfrm>
          </p:grpSpPr>
          <p:sp>
            <p:nvSpPr>
              <p:cNvPr id="224" name="Google Shape;224;p43"/>
              <p:cNvSpPr/>
              <p:nvPr/>
            </p:nvSpPr>
            <p:spPr>
              <a:xfrm flipH="1" rot="549942">
                <a:off x="8460527" y="2522215"/>
                <a:ext cx="46519" cy="40316"/>
              </a:xfrm>
              <a:custGeom>
                <a:rect b="b" l="l" r="r" t="t"/>
                <a:pathLst>
                  <a:path extrusionOk="0" h="1976" w="2280">
                    <a:moveTo>
                      <a:pt x="547" y="0"/>
                    </a:moveTo>
                    <a:lnTo>
                      <a:pt x="0" y="1125"/>
                    </a:lnTo>
                    <a:lnTo>
                      <a:pt x="1733" y="1976"/>
                    </a:lnTo>
                    <a:lnTo>
                      <a:pt x="2280" y="882"/>
                    </a:lnTo>
                    <a:lnTo>
                      <a:pt x="54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43"/>
              <p:cNvSpPr/>
              <p:nvPr/>
            </p:nvSpPr>
            <p:spPr>
              <a:xfrm flipH="1" rot="549942">
                <a:off x="8480905" y="2500479"/>
                <a:ext cx="61433" cy="65759"/>
              </a:xfrm>
              <a:custGeom>
                <a:rect b="b" l="l" r="r" t="t"/>
                <a:pathLst>
                  <a:path extrusionOk="0" h="3223" w="3011">
                    <a:moveTo>
                      <a:pt x="1126" y="1"/>
                    </a:moveTo>
                    <a:cubicBezTo>
                      <a:pt x="548" y="639"/>
                      <a:pt x="153" y="1429"/>
                      <a:pt x="1" y="2280"/>
                    </a:cubicBezTo>
                    <a:lnTo>
                      <a:pt x="1855" y="3223"/>
                    </a:lnTo>
                    <a:lnTo>
                      <a:pt x="3010" y="943"/>
                    </a:lnTo>
                    <a:lnTo>
                      <a:pt x="1126" y="1"/>
                    </a:ln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43"/>
              <p:cNvSpPr/>
              <p:nvPr/>
            </p:nvSpPr>
            <p:spPr>
              <a:xfrm flipH="1" rot="549942">
                <a:off x="8498173" y="2540173"/>
                <a:ext cx="39704" cy="19852"/>
              </a:xfrm>
              <a:custGeom>
                <a:rect b="b" l="l" r="r" t="t"/>
                <a:pathLst>
                  <a:path extrusionOk="0" h="973" w="1946">
                    <a:moveTo>
                      <a:pt x="0" y="0"/>
                    </a:moveTo>
                    <a:cubicBezTo>
                      <a:pt x="304" y="213"/>
                      <a:pt x="608" y="395"/>
                      <a:pt x="942" y="547"/>
                    </a:cubicBezTo>
                    <a:cubicBezTo>
                      <a:pt x="1246" y="730"/>
                      <a:pt x="1611" y="882"/>
                      <a:pt x="1945" y="973"/>
                    </a:cubicBezTo>
                    <a:cubicBezTo>
                      <a:pt x="1672" y="730"/>
                      <a:pt x="1338" y="547"/>
                      <a:pt x="1003" y="426"/>
                    </a:cubicBezTo>
                    <a:cubicBezTo>
                      <a:pt x="699" y="243"/>
                      <a:pt x="365" y="91"/>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43"/>
              <p:cNvSpPr/>
              <p:nvPr/>
            </p:nvSpPr>
            <p:spPr>
              <a:xfrm flipH="1" rot="549942">
                <a:off x="8495463" y="2529060"/>
                <a:ext cx="39725" cy="21097"/>
              </a:xfrm>
              <a:custGeom>
                <a:rect b="b" l="l" r="r" t="t"/>
                <a:pathLst>
                  <a:path extrusionOk="0" h="1034" w="1947">
                    <a:moveTo>
                      <a:pt x="1" y="0"/>
                    </a:moveTo>
                    <a:cubicBezTo>
                      <a:pt x="274" y="244"/>
                      <a:pt x="609" y="426"/>
                      <a:pt x="943" y="578"/>
                    </a:cubicBezTo>
                    <a:cubicBezTo>
                      <a:pt x="1247" y="791"/>
                      <a:pt x="1612" y="943"/>
                      <a:pt x="1946" y="1034"/>
                    </a:cubicBezTo>
                    <a:cubicBezTo>
                      <a:pt x="1673" y="791"/>
                      <a:pt x="1338" y="608"/>
                      <a:pt x="1004" y="456"/>
                    </a:cubicBezTo>
                    <a:cubicBezTo>
                      <a:pt x="700" y="244"/>
                      <a:pt x="335" y="92"/>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43"/>
              <p:cNvSpPr/>
              <p:nvPr/>
            </p:nvSpPr>
            <p:spPr>
              <a:xfrm flipH="1" rot="549942">
                <a:off x="8491262" y="2515870"/>
                <a:ext cx="40337" cy="21729"/>
              </a:xfrm>
              <a:custGeom>
                <a:rect b="b" l="l" r="r" t="t"/>
                <a:pathLst>
                  <a:path extrusionOk="0" h="1065" w="1977">
                    <a:moveTo>
                      <a:pt x="0" y="0"/>
                    </a:moveTo>
                    <a:lnTo>
                      <a:pt x="0" y="0"/>
                    </a:lnTo>
                    <a:cubicBezTo>
                      <a:pt x="274" y="244"/>
                      <a:pt x="608" y="426"/>
                      <a:pt x="943" y="608"/>
                    </a:cubicBezTo>
                    <a:cubicBezTo>
                      <a:pt x="1277" y="791"/>
                      <a:pt x="1611" y="943"/>
                      <a:pt x="1976" y="1064"/>
                    </a:cubicBezTo>
                    <a:cubicBezTo>
                      <a:pt x="1672" y="821"/>
                      <a:pt x="1368" y="639"/>
                      <a:pt x="1034" y="456"/>
                    </a:cubicBezTo>
                    <a:cubicBezTo>
                      <a:pt x="700" y="274"/>
                      <a:pt x="365" y="122"/>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43"/>
              <p:cNvSpPr/>
              <p:nvPr/>
            </p:nvSpPr>
            <p:spPr>
              <a:xfrm flipH="1" rot="549942">
                <a:off x="8487397" y="2505760"/>
                <a:ext cx="39704" cy="19873"/>
              </a:xfrm>
              <a:custGeom>
                <a:rect b="b" l="l" r="r" t="t"/>
                <a:pathLst>
                  <a:path extrusionOk="0" h="974" w="1946">
                    <a:moveTo>
                      <a:pt x="0" y="1"/>
                    </a:moveTo>
                    <a:cubicBezTo>
                      <a:pt x="274" y="213"/>
                      <a:pt x="578" y="426"/>
                      <a:pt x="943" y="548"/>
                    </a:cubicBezTo>
                    <a:cubicBezTo>
                      <a:pt x="1247" y="760"/>
                      <a:pt x="1581" y="882"/>
                      <a:pt x="1946" y="973"/>
                    </a:cubicBezTo>
                    <a:cubicBezTo>
                      <a:pt x="1642" y="760"/>
                      <a:pt x="1338" y="578"/>
                      <a:pt x="1003" y="426"/>
                    </a:cubicBezTo>
                    <a:cubicBezTo>
                      <a:pt x="669" y="244"/>
                      <a:pt x="335" y="92"/>
                      <a:pt x="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43"/>
              <p:cNvSpPr/>
              <p:nvPr/>
            </p:nvSpPr>
            <p:spPr>
              <a:xfrm flipH="1" rot="549942">
                <a:off x="8195154" y="2356966"/>
                <a:ext cx="39092" cy="46539"/>
              </a:xfrm>
              <a:custGeom>
                <a:rect b="b" l="l" r="r" t="t"/>
                <a:pathLst>
                  <a:path extrusionOk="0" h="2281" w="1916">
                    <a:moveTo>
                      <a:pt x="761" y="0"/>
                    </a:moveTo>
                    <a:lnTo>
                      <a:pt x="1" y="1794"/>
                    </a:lnTo>
                    <a:lnTo>
                      <a:pt x="1125" y="2280"/>
                    </a:lnTo>
                    <a:lnTo>
                      <a:pt x="1916" y="487"/>
                    </a:lnTo>
                    <a:lnTo>
                      <a:pt x="76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43"/>
              <p:cNvSpPr/>
              <p:nvPr/>
            </p:nvSpPr>
            <p:spPr>
              <a:xfrm flipH="1" rot="549942">
                <a:off x="8175302" y="2322605"/>
                <a:ext cx="64535" cy="59556"/>
              </a:xfrm>
              <a:custGeom>
                <a:rect b="b" l="l" r="r" t="t"/>
                <a:pathLst>
                  <a:path extrusionOk="0" h="2919" w="3163">
                    <a:moveTo>
                      <a:pt x="822" y="1"/>
                    </a:moveTo>
                    <a:lnTo>
                      <a:pt x="1" y="1885"/>
                    </a:lnTo>
                    <a:lnTo>
                      <a:pt x="2341" y="2918"/>
                    </a:lnTo>
                    <a:lnTo>
                      <a:pt x="3162" y="1004"/>
                    </a:lnTo>
                    <a:cubicBezTo>
                      <a:pt x="2493" y="456"/>
                      <a:pt x="1703" y="122"/>
                      <a:pt x="822"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43"/>
              <p:cNvSpPr/>
              <p:nvPr/>
            </p:nvSpPr>
            <p:spPr>
              <a:xfrm flipH="1" rot="549942">
                <a:off x="8215459" y="2326421"/>
                <a:ext cx="17383" cy="40949"/>
              </a:xfrm>
              <a:custGeom>
                <a:rect b="b" l="l" r="r" t="t"/>
                <a:pathLst>
                  <a:path extrusionOk="0" h="2007" w="852">
                    <a:moveTo>
                      <a:pt x="851" y="0"/>
                    </a:moveTo>
                    <a:cubicBezTo>
                      <a:pt x="638" y="304"/>
                      <a:pt x="486" y="639"/>
                      <a:pt x="365" y="973"/>
                    </a:cubicBezTo>
                    <a:cubicBezTo>
                      <a:pt x="182" y="1307"/>
                      <a:pt x="61" y="1642"/>
                      <a:pt x="0" y="2006"/>
                    </a:cubicBezTo>
                    <a:cubicBezTo>
                      <a:pt x="213" y="1702"/>
                      <a:pt x="365" y="1368"/>
                      <a:pt x="486" y="1034"/>
                    </a:cubicBezTo>
                    <a:cubicBezTo>
                      <a:pt x="669" y="699"/>
                      <a:pt x="790" y="365"/>
                      <a:pt x="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43"/>
              <p:cNvSpPr/>
              <p:nvPr/>
            </p:nvSpPr>
            <p:spPr>
              <a:xfrm flipH="1" rot="549942">
                <a:off x="8204511" y="2327949"/>
                <a:ext cx="19240" cy="41561"/>
              </a:xfrm>
              <a:custGeom>
                <a:rect b="b" l="l" r="r" t="t"/>
                <a:pathLst>
                  <a:path extrusionOk="0" h="2037" w="943">
                    <a:moveTo>
                      <a:pt x="943" y="0"/>
                    </a:moveTo>
                    <a:cubicBezTo>
                      <a:pt x="730" y="335"/>
                      <a:pt x="548" y="669"/>
                      <a:pt x="426" y="1003"/>
                    </a:cubicBezTo>
                    <a:cubicBezTo>
                      <a:pt x="244" y="1338"/>
                      <a:pt x="92" y="1672"/>
                      <a:pt x="1" y="2037"/>
                    </a:cubicBezTo>
                    <a:cubicBezTo>
                      <a:pt x="244" y="1733"/>
                      <a:pt x="426" y="1398"/>
                      <a:pt x="548" y="1064"/>
                    </a:cubicBezTo>
                    <a:cubicBezTo>
                      <a:pt x="730" y="730"/>
                      <a:pt x="882" y="395"/>
                      <a:pt x="94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43"/>
              <p:cNvSpPr/>
              <p:nvPr/>
            </p:nvSpPr>
            <p:spPr>
              <a:xfrm flipH="1" rot="549942">
                <a:off x="8191376" y="2331472"/>
                <a:ext cx="19240" cy="41581"/>
              </a:xfrm>
              <a:custGeom>
                <a:rect b="b" l="l" r="r" t="t"/>
                <a:pathLst>
                  <a:path extrusionOk="0" h="2038" w="943">
                    <a:moveTo>
                      <a:pt x="943" y="1"/>
                    </a:moveTo>
                    <a:lnTo>
                      <a:pt x="943" y="1"/>
                    </a:lnTo>
                    <a:cubicBezTo>
                      <a:pt x="730" y="305"/>
                      <a:pt x="548" y="639"/>
                      <a:pt x="426" y="974"/>
                    </a:cubicBezTo>
                    <a:cubicBezTo>
                      <a:pt x="244" y="1308"/>
                      <a:pt x="92" y="1673"/>
                      <a:pt x="0" y="2037"/>
                    </a:cubicBezTo>
                    <a:cubicBezTo>
                      <a:pt x="213" y="1733"/>
                      <a:pt x="396" y="1399"/>
                      <a:pt x="548" y="1034"/>
                    </a:cubicBezTo>
                    <a:cubicBezTo>
                      <a:pt x="730" y="700"/>
                      <a:pt x="882" y="366"/>
                      <a:pt x="94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43"/>
              <p:cNvSpPr/>
              <p:nvPr/>
            </p:nvSpPr>
            <p:spPr>
              <a:xfrm flipH="1" rot="549942">
                <a:off x="8180734" y="2335315"/>
                <a:ext cx="18016" cy="40949"/>
              </a:xfrm>
              <a:custGeom>
                <a:rect b="b" l="l" r="r" t="t"/>
                <a:pathLst>
                  <a:path extrusionOk="0" h="2007" w="883">
                    <a:moveTo>
                      <a:pt x="882" y="0"/>
                    </a:moveTo>
                    <a:cubicBezTo>
                      <a:pt x="487" y="639"/>
                      <a:pt x="213" y="1307"/>
                      <a:pt x="1" y="2007"/>
                    </a:cubicBezTo>
                    <a:cubicBezTo>
                      <a:pt x="213" y="1703"/>
                      <a:pt x="396" y="1368"/>
                      <a:pt x="517" y="1034"/>
                    </a:cubicBezTo>
                    <a:cubicBezTo>
                      <a:pt x="669" y="700"/>
                      <a:pt x="821" y="365"/>
                      <a:pt x="88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43"/>
              <p:cNvSpPr/>
              <p:nvPr/>
            </p:nvSpPr>
            <p:spPr>
              <a:xfrm flipH="1" rot="549942">
                <a:off x="8358604" y="2375777"/>
                <a:ext cx="45907" cy="54598"/>
              </a:xfrm>
              <a:custGeom>
                <a:rect b="b" l="l" r="r" t="t"/>
                <a:pathLst>
                  <a:path extrusionOk="0" h="2676" w="2250">
                    <a:moveTo>
                      <a:pt x="1368" y="0"/>
                    </a:moveTo>
                    <a:lnTo>
                      <a:pt x="0" y="547"/>
                    </a:lnTo>
                    <a:lnTo>
                      <a:pt x="882" y="2675"/>
                    </a:lnTo>
                    <a:lnTo>
                      <a:pt x="2249" y="2098"/>
                    </a:lnTo>
                    <a:lnTo>
                      <a:pt x="136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43"/>
              <p:cNvSpPr/>
              <p:nvPr/>
            </p:nvSpPr>
            <p:spPr>
              <a:xfrm flipH="1" rot="549942">
                <a:off x="8361665" y="2338626"/>
                <a:ext cx="76307" cy="70084"/>
              </a:xfrm>
              <a:custGeom>
                <a:rect b="b" l="l" r="r" t="t"/>
                <a:pathLst>
                  <a:path extrusionOk="0" h="3435" w="3740">
                    <a:moveTo>
                      <a:pt x="2797" y="0"/>
                    </a:moveTo>
                    <a:cubicBezTo>
                      <a:pt x="1794" y="122"/>
                      <a:pt x="822" y="517"/>
                      <a:pt x="1" y="1155"/>
                    </a:cubicBezTo>
                    <a:lnTo>
                      <a:pt x="943" y="3435"/>
                    </a:lnTo>
                    <a:lnTo>
                      <a:pt x="3740" y="2280"/>
                    </a:lnTo>
                    <a:lnTo>
                      <a:pt x="279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43"/>
              <p:cNvSpPr/>
              <p:nvPr/>
            </p:nvSpPr>
            <p:spPr>
              <a:xfrm flipH="1" rot="549942">
                <a:off x="8383791" y="2340400"/>
                <a:ext cx="57700" cy="24422"/>
              </a:xfrm>
              <a:custGeom>
                <a:rect b="b" l="l" r="r" t="t"/>
                <a:pathLst>
                  <a:path extrusionOk="0" h="1197" w="2828">
                    <a:moveTo>
                      <a:pt x="2828" y="0"/>
                    </a:moveTo>
                    <a:lnTo>
                      <a:pt x="2828" y="0"/>
                    </a:lnTo>
                    <a:cubicBezTo>
                      <a:pt x="2433" y="304"/>
                      <a:pt x="1977" y="578"/>
                      <a:pt x="1521" y="790"/>
                    </a:cubicBezTo>
                    <a:cubicBezTo>
                      <a:pt x="1034" y="973"/>
                      <a:pt x="518" y="1094"/>
                      <a:pt x="1" y="1185"/>
                    </a:cubicBezTo>
                    <a:cubicBezTo>
                      <a:pt x="93" y="1193"/>
                      <a:pt x="186" y="1197"/>
                      <a:pt x="277" y="1197"/>
                    </a:cubicBezTo>
                    <a:cubicBezTo>
                      <a:pt x="1272" y="1197"/>
                      <a:pt x="2215" y="751"/>
                      <a:pt x="282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43"/>
              <p:cNvSpPr/>
              <p:nvPr/>
            </p:nvSpPr>
            <p:spPr>
              <a:xfrm flipH="1" rot="549942">
                <a:off x="8398254" y="2362140"/>
                <a:ext cx="16771" cy="39704"/>
              </a:xfrm>
              <a:custGeom>
                <a:rect b="b" l="l" r="r" t="t"/>
                <a:pathLst>
                  <a:path extrusionOk="0" h="1946" w="822">
                    <a:moveTo>
                      <a:pt x="1" y="0"/>
                    </a:moveTo>
                    <a:lnTo>
                      <a:pt x="1" y="0"/>
                    </a:lnTo>
                    <a:cubicBezTo>
                      <a:pt x="61" y="335"/>
                      <a:pt x="183" y="669"/>
                      <a:pt x="335" y="1003"/>
                    </a:cubicBezTo>
                    <a:cubicBezTo>
                      <a:pt x="457" y="1338"/>
                      <a:pt x="609" y="1642"/>
                      <a:pt x="821" y="1946"/>
                    </a:cubicBezTo>
                    <a:cubicBezTo>
                      <a:pt x="761" y="1611"/>
                      <a:pt x="639" y="1246"/>
                      <a:pt x="487" y="943"/>
                    </a:cubicBezTo>
                    <a:cubicBezTo>
                      <a:pt x="365" y="608"/>
                      <a:pt x="213" y="274"/>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43"/>
              <p:cNvSpPr/>
              <p:nvPr/>
            </p:nvSpPr>
            <p:spPr>
              <a:xfrm flipH="1" rot="549942">
                <a:off x="8387928" y="2356072"/>
                <a:ext cx="16771" cy="39704"/>
              </a:xfrm>
              <a:custGeom>
                <a:rect b="b" l="l" r="r" t="t"/>
                <a:pathLst>
                  <a:path extrusionOk="0" h="1946" w="822">
                    <a:moveTo>
                      <a:pt x="1" y="0"/>
                    </a:moveTo>
                    <a:lnTo>
                      <a:pt x="1" y="0"/>
                    </a:lnTo>
                    <a:cubicBezTo>
                      <a:pt x="62" y="335"/>
                      <a:pt x="153" y="669"/>
                      <a:pt x="335" y="1004"/>
                    </a:cubicBezTo>
                    <a:cubicBezTo>
                      <a:pt x="426" y="1338"/>
                      <a:pt x="609" y="1672"/>
                      <a:pt x="822" y="1946"/>
                    </a:cubicBezTo>
                    <a:cubicBezTo>
                      <a:pt x="730" y="1611"/>
                      <a:pt x="609" y="1277"/>
                      <a:pt x="457" y="943"/>
                    </a:cubicBezTo>
                    <a:cubicBezTo>
                      <a:pt x="335" y="608"/>
                      <a:pt x="183" y="274"/>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43"/>
              <p:cNvSpPr/>
              <p:nvPr/>
            </p:nvSpPr>
            <p:spPr>
              <a:xfrm flipH="1" rot="549942">
                <a:off x="8378254" y="2349493"/>
                <a:ext cx="16771" cy="40337"/>
              </a:xfrm>
              <a:custGeom>
                <a:rect b="b" l="l" r="r" t="t"/>
                <a:pathLst>
                  <a:path extrusionOk="0" h="1977" w="822">
                    <a:moveTo>
                      <a:pt x="1" y="0"/>
                    </a:moveTo>
                    <a:lnTo>
                      <a:pt x="1" y="0"/>
                    </a:lnTo>
                    <a:cubicBezTo>
                      <a:pt x="61" y="365"/>
                      <a:pt x="183" y="699"/>
                      <a:pt x="335" y="1003"/>
                    </a:cubicBezTo>
                    <a:cubicBezTo>
                      <a:pt x="456" y="1338"/>
                      <a:pt x="608" y="1672"/>
                      <a:pt x="821" y="1976"/>
                    </a:cubicBezTo>
                    <a:cubicBezTo>
                      <a:pt x="760" y="1611"/>
                      <a:pt x="639" y="1277"/>
                      <a:pt x="487" y="943"/>
                    </a:cubicBezTo>
                    <a:cubicBezTo>
                      <a:pt x="365" y="608"/>
                      <a:pt x="213" y="304"/>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43"/>
              <p:cNvSpPr/>
              <p:nvPr/>
            </p:nvSpPr>
            <p:spPr>
              <a:xfrm flipH="1" rot="549942">
                <a:off x="8370527" y="2341442"/>
                <a:ext cx="17995" cy="43438"/>
              </a:xfrm>
              <a:custGeom>
                <a:rect b="b" l="l" r="r" t="t"/>
                <a:pathLst>
                  <a:path extrusionOk="0" h="2129" w="882">
                    <a:moveTo>
                      <a:pt x="0" y="1"/>
                    </a:moveTo>
                    <a:cubicBezTo>
                      <a:pt x="91" y="366"/>
                      <a:pt x="213" y="730"/>
                      <a:pt x="365" y="1095"/>
                    </a:cubicBezTo>
                    <a:cubicBezTo>
                      <a:pt x="517" y="1460"/>
                      <a:pt x="669" y="1794"/>
                      <a:pt x="882" y="2129"/>
                    </a:cubicBezTo>
                    <a:cubicBezTo>
                      <a:pt x="821" y="1734"/>
                      <a:pt x="699" y="1369"/>
                      <a:pt x="517" y="1034"/>
                    </a:cubicBezTo>
                    <a:cubicBezTo>
                      <a:pt x="395" y="670"/>
                      <a:pt x="213" y="305"/>
                      <a:pt x="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43"/>
              <p:cNvSpPr/>
              <p:nvPr/>
            </p:nvSpPr>
            <p:spPr>
              <a:xfrm flipH="1" rot="549942">
                <a:off x="8408265" y="2364498"/>
                <a:ext cx="17995" cy="43438"/>
              </a:xfrm>
              <a:custGeom>
                <a:rect b="b" l="l" r="r" t="t"/>
                <a:pathLst>
                  <a:path extrusionOk="0" h="2129" w="882">
                    <a:moveTo>
                      <a:pt x="0" y="1"/>
                    </a:moveTo>
                    <a:lnTo>
                      <a:pt x="0" y="1"/>
                    </a:lnTo>
                    <a:cubicBezTo>
                      <a:pt x="61" y="365"/>
                      <a:pt x="213" y="730"/>
                      <a:pt x="365" y="1095"/>
                    </a:cubicBezTo>
                    <a:cubicBezTo>
                      <a:pt x="487" y="1460"/>
                      <a:pt x="669" y="1794"/>
                      <a:pt x="882" y="2128"/>
                    </a:cubicBezTo>
                    <a:cubicBezTo>
                      <a:pt x="669" y="1368"/>
                      <a:pt x="365" y="669"/>
                      <a:pt x="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43"/>
              <p:cNvSpPr/>
              <p:nvPr/>
            </p:nvSpPr>
            <p:spPr>
              <a:xfrm flipH="1" rot="549942">
                <a:off x="8016638" y="2379635"/>
                <a:ext cx="496772" cy="436441"/>
              </a:xfrm>
              <a:custGeom>
                <a:rect b="b" l="l" r="r" t="t"/>
                <a:pathLst>
                  <a:path extrusionOk="0" h="21391" w="24348">
                    <a:moveTo>
                      <a:pt x="12196" y="0"/>
                    </a:moveTo>
                    <a:cubicBezTo>
                      <a:pt x="8732" y="0"/>
                      <a:pt x="5336" y="1691"/>
                      <a:pt x="3284" y="4798"/>
                    </a:cubicBezTo>
                    <a:cubicBezTo>
                      <a:pt x="1" y="9692"/>
                      <a:pt x="1338" y="16349"/>
                      <a:pt x="6262" y="19601"/>
                    </a:cubicBezTo>
                    <a:cubicBezTo>
                      <a:pt x="8079" y="20812"/>
                      <a:pt x="10132" y="21390"/>
                      <a:pt x="12162" y="21390"/>
                    </a:cubicBezTo>
                    <a:cubicBezTo>
                      <a:pt x="15635" y="21390"/>
                      <a:pt x="19043" y="19699"/>
                      <a:pt x="21095" y="16592"/>
                    </a:cubicBezTo>
                    <a:cubicBezTo>
                      <a:pt x="24348" y="11668"/>
                      <a:pt x="23010" y="5042"/>
                      <a:pt x="18086" y="1789"/>
                    </a:cubicBezTo>
                    <a:cubicBezTo>
                      <a:pt x="16269" y="578"/>
                      <a:pt x="14221" y="0"/>
                      <a:pt x="1219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43"/>
              <p:cNvSpPr/>
              <p:nvPr/>
            </p:nvSpPr>
            <p:spPr>
              <a:xfrm flipH="1" rot="549942">
                <a:off x="8058461" y="2412911"/>
                <a:ext cx="414916" cy="366479"/>
              </a:xfrm>
              <a:custGeom>
                <a:rect b="b" l="l" r="r" t="t"/>
                <a:pathLst>
                  <a:path extrusionOk="0" h="17962" w="20336">
                    <a:moveTo>
                      <a:pt x="10163" y="0"/>
                    </a:moveTo>
                    <a:cubicBezTo>
                      <a:pt x="6608" y="0"/>
                      <a:pt x="3237" y="2139"/>
                      <a:pt x="1824" y="5636"/>
                    </a:cubicBezTo>
                    <a:cubicBezTo>
                      <a:pt x="1" y="10256"/>
                      <a:pt x="2219" y="15484"/>
                      <a:pt x="6840" y="17307"/>
                    </a:cubicBezTo>
                    <a:cubicBezTo>
                      <a:pt x="7938" y="17751"/>
                      <a:pt x="9073" y="17962"/>
                      <a:pt x="10190" y="17962"/>
                    </a:cubicBezTo>
                    <a:cubicBezTo>
                      <a:pt x="13739" y="17962"/>
                      <a:pt x="17101" y="15837"/>
                      <a:pt x="18512" y="12323"/>
                    </a:cubicBezTo>
                    <a:cubicBezTo>
                      <a:pt x="20335" y="7733"/>
                      <a:pt x="18116" y="2505"/>
                      <a:pt x="13496" y="651"/>
                    </a:cubicBezTo>
                    <a:cubicBezTo>
                      <a:pt x="12403" y="209"/>
                      <a:pt x="11274" y="0"/>
                      <a:pt x="1016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43"/>
              <p:cNvSpPr/>
              <p:nvPr/>
            </p:nvSpPr>
            <p:spPr>
              <a:xfrm flipH="1" rot="549942">
                <a:off x="8080714" y="2412232"/>
                <a:ext cx="370274" cy="368682"/>
              </a:xfrm>
              <a:custGeom>
                <a:rect b="b" l="l" r="r" t="t"/>
                <a:pathLst>
                  <a:path extrusionOk="0" h="18070" w="18148">
                    <a:moveTo>
                      <a:pt x="17296" y="5425"/>
                    </a:moveTo>
                    <a:cubicBezTo>
                      <a:pt x="17326" y="5486"/>
                      <a:pt x="17326" y="5517"/>
                      <a:pt x="17357" y="5577"/>
                    </a:cubicBezTo>
                    <a:cubicBezTo>
                      <a:pt x="17357" y="5577"/>
                      <a:pt x="17357" y="5517"/>
                      <a:pt x="17296" y="5425"/>
                    </a:cubicBezTo>
                    <a:close/>
                    <a:moveTo>
                      <a:pt x="9049" y="0"/>
                    </a:moveTo>
                    <a:cubicBezTo>
                      <a:pt x="8434" y="0"/>
                      <a:pt x="7816" y="65"/>
                      <a:pt x="7205" y="197"/>
                    </a:cubicBezTo>
                    <a:cubicBezTo>
                      <a:pt x="6809" y="258"/>
                      <a:pt x="6445" y="380"/>
                      <a:pt x="6080" y="501"/>
                    </a:cubicBezTo>
                    <a:cubicBezTo>
                      <a:pt x="5928" y="592"/>
                      <a:pt x="5715" y="623"/>
                      <a:pt x="5533" y="714"/>
                    </a:cubicBezTo>
                    <a:lnTo>
                      <a:pt x="4986" y="957"/>
                    </a:lnTo>
                    <a:cubicBezTo>
                      <a:pt x="4895" y="1018"/>
                      <a:pt x="4803" y="1048"/>
                      <a:pt x="4712" y="1109"/>
                    </a:cubicBezTo>
                    <a:lnTo>
                      <a:pt x="4469" y="1261"/>
                    </a:lnTo>
                    <a:cubicBezTo>
                      <a:pt x="4287" y="1383"/>
                      <a:pt x="4104" y="1474"/>
                      <a:pt x="3922" y="1596"/>
                    </a:cubicBezTo>
                    <a:cubicBezTo>
                      <a:pt x="3253" y="2082"/>
                      <a:pt x="2615" y="2659"/>
                      <a:pt x="2068" y="3298"/>
                    </a:cubicBezTo>
                    <a:cubicBezTo>
                      <a:pt x="1946" y="3480"/>
                      <a:pt x="1825" y="3662"/>
                      <a:pt x="1673" y="3845"/>
                    </a:cubicBezTo>
                    <a:cubicBezTo>
                      <a:pt x="1551" y="4027"/>
                      <a:pt x="1429" y="4210"/>
                      <a:pt x="1338" y="4392"/>
                    </a:cubicBezTo>
                    <a:cubicBezTo>
                      <a:pt x="852" y="5182"/>
                      <a:pt x="518" y="6003"/>
                      <a:pt x="305" y="6915"/>
                    </a:cubicBezTo>
                    <a:cubicBezTo>
                      <a:pt x="62" y="7827"/>
                      <a:pt x="1" y="8769"/>
                      <a:pt x="62" y="9711"/>
                    </a:cubicBezTo>
                    <a:cubicBezTo>
                      <a:pt x="214" y="11656"/>
                      <a:pt x="973" y="13511"/>
                      <a:pt x="2280" y="14970"/>
                    </a:cubicBezTo>
                    <a:cubicBezTo>
                      <a:pt x="2888" y="15699"/>
                      <a:pt x="3618" y="16307"/>
                      <a:pt x="4439" y="16793"/>
                    </a:cubicBezTo>
                    <a:cubicBezTo>
                      <a:pt x="5198" y="17249"/>
                      <a:pt x="6050" y="17614"/>
                      <a:pt x="6931" y="17827"/>
                    </a:cubicBezTo>
                    <a:cubicBezTo>
                      <a:pt x="7144" y="17857"/>
                      <a:pt x="7357" y="17918"/>
                      <a:pt x="7569" y="17948"/>
                    </a:cubicBezTo>
                    <a:cubicBezTo>
                      <a:pt x="7812" y="17979"/>
                      <a:pt x="8025" y="18009"/>
                      <a:pt x="8238" y="18040"/>
                    </a:cubicBezTo>
                    <a:cubicBezTo>
                      <a:pt x="8664" y="18070"/>
                      <a:pt x="9089" y="18070"/>
                      <a:pt x="9515" y="18070"/>
                    </a:cubicBezTo>
                    <a:cubicBezTo>
                      <a:pt x="9940" y="18040"/>
                      <a:pt x="10366" y="17979"/>
                      <a:pt x="10761" y="17918"/>
                    </a:cubicBezTo>
                    <a:cubicBezTo>
                      <a:pt x="10974" y="17888"/>
                      <a:pt x="11186" y="17827"/>
                      <a:pt x="11369" y="17766"/>
                    </a:cubicBezTo>
                    <a:lnTo>
                      <a:pt x="11673" y="17705"/>
                    </a:lnTo>
                    <a:cubicBezTo>
                      <a:pt x="11764" y="17675"/>
                      <a:pt x="11855" y="17644"/>
                      <a:pt x="11946" y="17614"/>
                    </a:cubicBezTo>
                    <a:lnTo>
                      <a:pt x="12524" y="17401"/>
                    </a:lnTo>
                    <a:cubicBezTo>
                      <a:pt x="12706" y="17340"/>
                      <a:pt x="12858" y="17219"/>
                      <a:pt x="13041" y="17158"/>
                    </a:cubicBezTo>
                    <a:cubicBezTo>
                      <a:pt x="13405" y="16976"/>
                      <a:pt x="13740" y="16793"/>
                      <a:pt x="14044" y="16581"/>
                    </a:cubicBezTo>
                    <a:cubicBezTo>
                      <a:pt x="16202" y="15152"/>
                      <a:pt x="17661" y="12872"/>
                      <a:pt x="18025" y="10289"/>
                    </a:cubicBezTo>
                    <a:cubicBezTo>
                      <a:pt x="18147" y="9438"/>
                      <a:pt x="18147" y="8556"/>
                      <a:pt x="17995" y="7705"/>
                    </a:cubicBezTo>
                    <a:cubicBezTo>
                      <a:pt x="17934" y="7371"/>
                      <a:pt x="17873" y="7067"/>
                      <a:pt x="17782" y="6763"/>
                    </a:cubicBezTo>
                    <a:cubicBezTo>
                      <a:pt x="17752" y="6611"/>
                      <a:pt x="17752" y="6489"/>
                      <a:pt x="17691" y="6398"/>
                    </a:cubicBezTo>
                    <a:cubicBezTo>
                      <a:pt x="17661" y="6276"/>
                      <a:pt x="17630" y="6185"/>
                      <a:pt x="17600" y="6094"/>
                    </a:cubicBezTo>
                    <a:lnTo>
                      <a:pt x="17448" y="5699"/>
                    </a:lnTo>
                    <a:cubicBezTo>
                      <a:pt x="17388" y="5608"/>
                      <a:pt x="17387" y="5548"/>
                      <a:pt x="17387" y="5547"/>
                    </a:cubicBezTo>
                    <a:lnTo>
                      <a:pt x="17387" y="5547"/>
                    </a:lnTo>
                    <a:cubicBezTo>
                      <a:pt x="17387" y="5548"/>
                      <a:pt x="17387" y="5608"/>
                      <a:pt x="17418" y="5699"/>
                    </a:cubicBezTo>
                    <a:lnTo>
                      <a:pt x="17570" y="6094"/>
                    </a:lnTo>
                    <a:lnTo>
                      <a:pt x="17661" y="6398"/>
                    </a:lnTo>
                    <a:cubicBezTo>
                      <a:pt x="17691" y="6520"/>
                      <a:pt x="17721" y="6641"/>
                      <a:pt x="17752" y="6763"/>
                    </a:cubicBezTo>
                    <a:cubicBezTo>
                      <a:pt x="17843" y="7067"/>
                      <a:pt x="17904" y="7401"/>
                      <a:pt x="17934" y="7705"/>
                    </a:cubicBezTo>
                    <a:cubicBezTo>
                      <a:pt x="18056" y="8556"/>
                      <a:pt x="18056" y="9438"/>
                      <a:pt x="17934" y="10289"/>
                    </a:cubicBezTo>
                    <a:cubicBezTo>
                      <a:pt x="17570" y="12812"/>
                      <a:pt x="16141" y="15061"/>
                      <a:pt x="13983" y="16489"/>
                    </a:cubicBezTo>
                    <a:cubicBezTo>
                      <a:pt x="13679" y="16672"/>
                      <a:pt x="13345" y="16885"/>
                      <a:pt x="13010" y="17036"/>
                    </a:cubicBezTo>
                    <a:cubicBezTo>
                      <a:pt x="12828" y="17128"/>
                      <a:pt x="12645" y="17219"/>
                      <a:pt x="12463" y="17280"/>
                    </a:cubicBezTo>
                    <a:lnTo>
                      <a:pt x="11916" y="17462"/>
                    </a:lnTo>
                    <a:cubicBezTo>
                      <a:pt x="11825" y="17523"/>
                      <a:pt x="11734" y="17553"/>
                      <a:pt x="11642" y="17584"/>
                    </a:cubicBezTo>
                    <a:lnTo>
                      <a:pt x="11338" y="17644"/>
                    </a:lnTo>
                    <a:cubicBezTo>
                      <a:pt x="11126" y="17705"/>
                      <a:pt x="10943" y="17736"/>
                      <a:pt x="10761" y="17796"/>
                    </a:cubicBezTo>
                    <a:cubicBezTo>
                      <a:pt x="10335" y="17857"/>
                      <a:pt x="9940" y="17918"/>
                      <a:pt x="9515" y="17918"/>
                    </a:cubicBezTo>
                    <a:cubicBezTo>
                      <a:pt x="9390" y="17927"/>
                      <a:pt x="9265" y="17931"/>
                      <a:pt x="9141" y="17931"/>
                    </a:cubicBezTo>
                    <a:cubicBezTo>
                      <a:pt x="8840" y="17931"/>
                      <a:pt x="8539" y="17909"/>
                      <a:pt x="8238" y="17888"/>
                    </a:cubicBezTo>
                    <a:cubicBezTo>
                      <a:pt x="8025" y="17888"/>
                      <a:pt x="7812" y="17827"/>
                      <a:pt x="7600" y="17796"/>
                    </a:cubicBezTo>
                    <a:cubicBezTo>
                      <a:pt x="7387" y="17766"/>
                      <a:pt x="7174" y="17736"/>
                      <a:pt x="6961" y="17675"/>
                    </a:cubicBezTo>
                    <a:cubicBezTo>
                      <a:pt x="6536" y="17553"/>
                      <a:pt x="6110" y="17432"/>
                      <a:pt x="5715" y="17280"/>
                    </a:cubicBezTo>
                    <a:cubicBezTo>
                      <a:pt x="5290" y="17097"/>
                      <a:pt x="4895" y="16885"/>
                      <a:pt x="4499" y="16641"/>
                    </a:cubicBezTo>
                    <a:cubicBezTo>
                      <a:pt x="3709" y="16185"/>
                      <a:pt x="2980" y="15577"/>
                      <a:pt x="2372" y="14878"/>
                    </a:cubicBezTo>
                    <a:cubicBezTo>
                      <a:pt x="1764" y="14149"/>
                      <a:pt x="1247" y="13328"/>
                      <a:pt x="852" y="12447"/>
                    </a:cubicBezTo>
                    <a:cubicBezTo>
                      <a:pt x="518" y="11565"/>
                      <a:pt x="274" y="10653"/>
                      <a:pt x="214" y="9681"/>
                    </a:cubicBezTo>
                    <a:cubicBezTo>
                      <a:pt x="122" y="8769"/>
                      <a:pt x="214" y="7827"/>
                      <a:pt x="426" y="6945"/>
                    </a:cubicBezTo>
                    <a:cubicBezTo>
                      <a:pt x="548" y="6489"/>
                      <a:pt x="670" y="6064"/>
                      <a:pt x="852" y="5638"/>
                    </a:cubicBezTo>
                    <a:cubicBezTo>
                      <a:pt x="1004" y="5243"/>
                      <a:pt x="1217" y="4848"/>
                      <a:pt x="1460" y="4453"/>
                    </a:cubicBezTo>
                    <a:cubicBezTo>
                      <a:pt x="1551" y="4270"/>
                      <a:pt x="1673" y="4088"/>
                      <a:pt x="1794" y="3906"/>
                    </a:cubicBezTo>
                    <a:cubicBezTo>
                      <a:pt x="1916" y="3754"/>
                      <a:pt x="2037" y="3571"/>
                      <a:pt x="2189" y="3389"/>
                    </a:cubicBezTo>
                    <a:cubicBezTo>
                      <a:pt x="2463" y="3055"/>
                      <a:pt x="2736" y="2751"/>
                      <a:pt x="3040" y="2477"/>
                    </a:cubicBezTo>
                    <a:cubicBezTo>
                      <a:pt x="3344" y="2203"/>
                      <a:pt x="3679" y="1930"/>
                      <a:pt x="4013" y="1687"/>
                    </a:cubicBezTo>
                    <a:cubicBezTo>
                      <a:pt x="4195" y="1596"/>
                      <a:pt x="4347" y="1474"/>
                      <a:pt x="4530" y="1383"/>
                    </a:cubicBezTo>
                    <a:lnTo>
                      <a:pt x="4803" y="1231"/>
                    </a:lnTo>
                    <a:cubicBezTo>
                      <a:pt x="4864" y="1170"/>
                      <a:pt x="4955" y="1140"/>
                      <a:pt x="5046" y="1079"/>
                    </a:cubicBezTo>
                    <a:lnTo>
                      <a:pt x="5594" y="836"/>
                    </a:lnTo>
                    <a:cubicBezTo>
                      <a:pt x="5746" y="744"/>
                      <a:pt x="5958" y="684"/>
                      <a:pt x="6141" y="623"/>
                    </a:cubicBezTo>
                    <a:cubicBezTo>
                      <a:pt x="7084" y="280"/>
                      <a:pt x="8067" y="111"/>
                      <a:pt x="9055" y="111"/>
                    </a:cubicBezTo>
                    <a:cubicBezTo>
                      <a:pt x="9817" y="111"/>
                      <a:pt x="10584" y="212"/>
                      <a:pt x="11338" y="410"/>
                    </a:cubicBezTo>
                    <a:cubicBezTo>
                      <a:pt x="12433" y="684"/>
                      <a:pt x="13466" y="1170"/>
                      <a:pt x="14408" y="1869"/>
                    </a:cubicBezTo>
                    <a:cubicBezTo>
                      <a:pt x="15107" y="2355"/>
                      <a:pt x="15715" y="2963"/>
                      <a:pt x="16232" y="3662"/>
                    </a:cubicBezTo>
                    <a:cubicBezTo>
                      <a:pt x="16445" y="3906"/>
                      <a:pt x="16597" y="4179"/>
                      <a:pt x="16779" y="4453"/>
                    </a:cubicBezTo>
                    <a:cubicBezTo>
                      <a:pt x="16840" y="4574"/>
                      <a:pt x="16901" y="4665"/>
                      <a:pt x="16962" y="4787"/>
                    </a:cubicBezTo>
                    <a:lnTo>
                      <a:pt x="17114" y="5061"/>
                    </a:lnTo>
                    <a:lnTo>
                      <a:pt x="17296" y="5425"/>
                    </a:lnTo>
                    <a:cubicBezTo>
                      <a:pt x="17266" y="5334"/>
                      <a:pt x="17205" y="5213"/>
                      <a:pt x="17144" y="5061"/>
                    </a:cubicBezTo>
                    <a:lnTo>
                      <a:pt x="16992" y="4757"/>
                    </a:lnTo>
                    <a:cubicBezTo>
                      <a:pt x="16931" y="4665"/>
                      <a:pt x="16870" y="4544"/>
                      <a:pt x="16810" y="4422"/>
                    </a:cubicBezTo>
                    <a:cubicBezTo>
                      <a:pt x="16658" y="4149"/>
                      <a:pt x="16475" y="3906"/>
                      <a:pt x="16293" y="3632"/>
                    </a:cubicBezTo>
                    <a:cubicBezTo>
                      <a:pt x="15776" y="2933"/>
                      <a:pt x="15138" y="2325"/>
                      <a:pt x="14439" y="1808"/>
                    </a:cubicBezTo>
                    <a:cubicBezTo>
                      <a:pt x="12873" y="634"/>
                      <a:pt x="10975" y="0"/>
                      <a:pt x="904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43"/>
              <p:cNvSpPr/>
              <p:nvPr/>
            </p:nvSpPr>
            <p:spPr>
              <a:xfrm flipH="1" rot="549942">
                <a:off x="8107955" y="2495705"/>
                <a:ext cx="55843" cy="25871"/>
              </a:xfrm>
              <a:custGeom>
                <a:rect b="b" l="l" r="r" t="t"/>
                <a:pathLst>
                  <a:path extrusionOk="0" h="1268" w="2737">
                    <a:moveTo>
                      <a:pt x="2649" y="0"/>
                    </a:moveTo>
                    <a:cubicBezTo>
                      <a:pt x="2474" y="0"/>
                      <a:pt x="1924" y="200"/>
                      <a:pt x="1308" y="508"/>
                    </a:cubicBezTo>
                    <a:cubicBezTo>
                      <a:pt x="822" y="690"/>
                      <a:pt x="396" y="963"/>
                      <a:pt x="1" y="1267"/>
                    </a:cubicBezTo>
                    <a:cubicBezTo>
                      <a:pt x="518" y="1176"/>
                      <a:pt x="974" y="1024"/>
                      <a:pt x="1430" y="781"/>
                    </a:cubicBezTo>
                    <a:cubicBezTo>
                      <a:pt x="2159" y="447"/>
                      <a:pt x="2737" y="112"/>
                      <a:pt x="2706" y="21"/>
                    </a:cubicBezTo>
                    <a:cubicBezTo>
                      <a:pt x="2701" y="7"/>
                      <a:pt x="2682" y="0"/>
                      <a:pt x="264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43"/>
              <p:cNvSpPr/>
              <p:nvPr/>
            </p:nvSpPr>
            <p:spPr>
              <a:xfrm flipH="1" rot="549942">
                <a:off x="8082777" y="2615308"/>
                <a:ext cx="57700" cy="21036"/>
              </a:xfrm>
              <a:custGeom>
                <a:rect b="b" l="l" r="r" t="t"/>
                <a:pathLst>
                  <a:path extrusionOk="0" h="1031" w="2828">
                    <a:moveTo>
                      <a:pt x="1" y="1"/>
                    </a:moveTo>
                    <a:lnTo>
                      <a:pt x="1" y="1"/>
                    </a:lnTo>
                    <a:cubicBezTo>
                      <a:pt x="426" y="274"/>
                      <a:pt x="882" y="487"/>
                      <a:pt x="1368" y="639"/>
                    </a:cubicBezTo>
                    <a:cubicBezTo>
                      <a:pt x="1981" y="884"/>
                      <a:pt x="2514" y="1030"/>
                      <a:pt x="2714" y="1030"/>
                    </a:cubicBezTo>
                    <a:cubicBezTo>
                      <a:pt x="2762" y="1030"/>
                      <a:pt x="2791" y="1022"/>
                      <a:pt x="2797" y="1004"/>
                    </a:cubicBezTo>
                    <a:cubicBezTo>
                      <a:pt x="2827" y="913"/>
                      <a:pt x="2220" y="639"/>
                      <a:pt x="1460" y="365"/>
                    </a:cubicBezTo>
                    <a:cubicBezTo>
                      <a:pt x="1004" y="183"/>
                      <a:pt x="517" y="62"/>
                      <a:pt x="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43"/>
              <p:cNvSpPr/>
              <p:nvPr/>
            </p:nvSpPr>
            <p:spPr>
              <a:xfrm flipH="1" rot="549942">
                <a:off x="8162039" y="2697527"/>
                <a:ext cx="27932" cy="55251"/>
              </a:xfrm>
              <a:custGeom>
                <a:rect b="b" l="l" r="r" t="t"/>
                <a:pathLst>
                  <a:path extrusionOk="0" h="2708" w="1369">
                    <a:moveTo>
                      <a:pt x="1" y="1"/>
                    </a:moveTo>
                    <a:lnTo>
                      <a:pt x="1" y="1"/>
                    </a:lnTo>
                    <a:cubicBezTo>
                      <a:pt x="92" y="487"/>
                      <a:pt x="274" y="973"/>
                      <a:pt x="517" y="1399"/>
                    </a:cubicBezTo>
                    <a:cubicBezTo>
                      <a:pt x="843" y="2140"/>
                      <a:pt x="1169" y="2707"/>
                      <a:pt x="1270" y="2707"/>
                    </a:cubicBezTo>
                    <a:cubicBezTo>
                      <a:pt x="1272" y="2707"/>
                      <a:pt x="1275" y="2707"/>
                      <a:pt x="1277" y="2706"/>
                    </a:cubicBezTo>
                    <a:cubicBezTo>
                      <a:pt x="1368" y="2645"/>
                      <a:pt x="1156" y="2007"/>
                      <a:pt x="760" y="1277"/>
                    </a:cubicBezTo>
                    <a:cubicBezTo>
                      <a:pt x="578" y="822"/>
                      <a:pt x="304" y="396"/>
                      <a:pt x="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43"/>
              <p:cNvSpPr/>
              <p:nvPr/>
            </p:nvSpPr>
            <p:spPr>
              <a:xfrm flipH="1" rot="549942">
                <a:off x="8282880" y="2722249"/>
                <a:ext cx="22341" cy="57088"/>
              </a:xfrm>
              <a:custGeom>
                <a:rect b="b" l="l" r="r" t="t"/>
                <a:pathLst>
                  <a:path extrusionOk="0" h="2798" w="1095">
                    <a:moveTo>
                      <a:pt x="1095" y="0"/>
                    </a:moveTo>
                    <a:cubicBezTo>
                      <a:pt x="791" y="396"/>
                      <a:pt x="608" y="851"/>
                      <a:pt x="456" y="1338"/>
                    </a:cubicBezTo>
                    <a:cubicBezTo>
                      <a:pt x="183" y="2098"/>
                      <a:pt x="0" y="2766"/>
                      <a:pt x="92" y="2797"/>
                    </a:cubicBezTo>
                    <a:cubicBezTo>
                      <a:pt x="94" y="2797"/>
                      <a:pt x="96" y="2798"/>
                      <a:pt x="98" y="2798"/>
                    </a:cubicBezTo>
                    <a:cubicBezTo>
                      <a:pt x="195" y="2798"/>
                      <a:pt x="463" y="2171"/>
                      <a:pt x="730" y="1429"/>
                    </a:cubicBezTo>
                    <a:cubicBezTo>
                      <a:pt x="912" y="973"/>
                      <a:pt x="1034" y="487"/>
                      <a:pt x="10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43"/>
              <p:cNvSpPr/>
              <p:nvPr/>
            </p:nvSpPr>
            <p:spPr>
              <a:xfrm flipH="1" rot="549942">
                <a:off x="8366255" y="2673451"/>
                <a:ext cx="55211" cy="27116"/>
              </a:xfrm>
              <a:custGeom>
                <a:rect b="b" l="l" r="r" t="t"/>
                <a:pathLst>
                  <a:path extrusionOk="0" h="1329" w="2706">
                    <a:moveTo>
                      <a:pt x="2706" y="1"/>
                    </a:moveTo>
                    <a:lnTo>
                      <a:pt x="2706" y="1"/>
                    </a:lnTo>
                    <a:cubicBezTo>
                      <a:pt x="2219" y="122"/>
                      <a:pt x="1733" y="305"/>
                      <a:pt x="1307" y="548"/>
                    </a:cubicBezTo>
                    <a:cubicBezTo>
                      <a:pt x="578" y="852"/>
                      <a:pt x="0" y="1216"/>
                      <a:pt x="31" y="1308"/>
                    </a:cubicBezTo>
                    <a:cubicBezTo>
                      <a:pt x="36" y="1322"/>
                      <a:pt x="55" y="1329"/>
                      <a:pt x="87" y="1329"/>
                    </a:cubicBezTo>
                    <a:cubicBezTo>
                      <a:pt x="261" y="1329"/>
                      <a:pt x="813" y="1125"/>
                      <a:pt x="1429" y="791"/>
                    </a:cubicBezTo>
                    <a:cubicBezTo>
                      <a:pt x="1885" y="609"/>
                      <a:pt x="2311" y="335"/>
                      <a:pt x="270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43"/>
              <p:cNvSpPr/>
              <p:nvPr/>
            </p:nvSpPr>
            <p:spPr>
              <a:xfrm flipH="1" rot="549942">
                <a:off x="8391353" y="2560320"/>
                <a:ext cx="58312" cy="20403"/>
              </a:xfrm>
              <a:custGeom>
                <a:rect b="b" l="l" r="r" t="t"/>
                <a:pathLst>
                  <a:path extrusionOk="0" h="1000" w="2858">
                    <a:moveTo>
                      <a:pt x="119" y="1"/>
                    </a:moveTo>
                    <a:cubicBezTo>
                      <a:pt x="68" y="1"/>
                      <a:pt x="37" y="9"/>
                      <a:pt x="31" y="27"/>
                    </a:cubicBezTo>
                    <a:cubicBezTo>
                      <a:pt x="1" y="118"/>
                      <a:pt x="608" y="392"/>
                      <a:pt x="1399" y="635"/>
                    </a:cubicBezTo>
                    <a:cubicBezTo>
                      <a:pt x="1855" y="817"/>
                      <a:pt x="2341" y="939"/>
                      <a:pt x="2858" y="1000"/>
                    </a:cubicBezTo>
                    <a:cubicBezTo>
                      <a:pt x="2432" y="726"/>
                      <a:pt x="1976" y="513"/>
                      <a:pt x="1490" y="361"/>
                    </a:cubicBezTo>
                    <a:cubicBezTo>
                      <a:pt x="880" y="142"/>
                      <a:pt x="329" y="1"/>
                      <a:pt x="11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43"/>
              <p:cNvSpPr/>
              <p:nvPr/>
            </p:nvSpPr>
            <p:spPr>
              <a:xfrm flipH="1" rot="549942">
                <a:off x="8343944" y="2442895"/>
                <a:ext cx="28544" cy="54068"/>
              </a:xfrm>
              <a:custGeom>
                <a:rect b="b" l="l" r="r" t="t"/>
                <a:pathLst>
                  <a:path extrusionOk="0" h="2650" w="1399">
                    <a:moveTo>
                      <a:pt x="103" y="1"/>
                    </a:moveTo>
                    <a:cubicBezTo>
                      <a:pt x="98" y="1"/>
                      <a:pt x="95" y="2"/>
                      <a:pt x="92" y="5"/>
                    </a:cubicBezTo>
                    <a:cubicBezTo>
                      <a:pt x="1" y="35"/>
                      <a:pt x="244" y="643"/>
                      <a:pt x="608" y="1373"/>
                    </a:cubicBezTo>
                    <a:cubicBezTo>
                      <a:pt x="821" y="1829"/>
                      <a:pt x="1095" y="2254"/>
                      <a:pt x="1399" y="2649"/>
                    </a:cubicBezTo>
                    <a:cubicBezTo>
                      <a:pt x="1308" y="2163"/>
                      <a:pt x="1125" y="1677"/>
                      <a:pt x="882" y="1251"/>
                    </a:cubicBezTo>
                    <a:cubicBezTo>
                      <a:pt x="535" y="557"/>
                      <a:pt x="188" y="1"/>
                      <a:pt x="10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43"/>
              <p:cNvSpPr/>
              <p:nvPr/>
            </p:nvSpPr>
            <p:spPr>
              <a:xfrm flipH="1" rot="549942">
                <a:off x="8230358" y="2412698"/>
                <a:ext cx="20485" cy="57720"/>
              </a:xfrm>
              <a:custGeom>
                <a:rect b="b" l="l" r="r" t="t"/>
                <a:pathLst>
                  <a:path extrusionOk="0" h="2829" w="1004">
                    <a:moveTo>
                      <a:pt x="905" y="1"/>
                    </a:moveTo>
                    <a:cubicBezTo>
                      <a:pt x="808" y="1"/>
                      <a:pt x="541" y="598"/>
                      <a:pt x="304" y="1370"/>
                    </a:cubicBezTo>
                    <a:cubicBezTo>
                      <a:pt x="122" y="1826"/>
                      <a:pt x="30" y="2342"/>
                      <a:pt x="0" y="2829"/>
                    </a:cubicBezTo>
                    <a:cubicBezTo>
                      <a:pt x="243" y="2403"/>
                      <a:pt x="456" y="1947"/>
                      <a:pt x="578" y="1461"/>
                    </a:cubicBezTo>
                    <a:cubicBezTo>
                      <a:pt x="851" y="701"/>
                      <a:pt x="1003" y="32"/>
                      <a:pt x="912" y="2"/>
                    </a:cubicBezTo>
                    <a:cubicBezTo>
                      <a:pt x="910" y="1"/>
                      <a:pt x="907" y="1"/>
                      <a:pt x="90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43"/>
              <p:cNvSpPr/>
              <p:nvPr/>
            </p:nvSpPr>
            <p:spPr>
              <a:xfrm flipH="1" rot="549942">
                <a:off x="8111909" y="2489418"/>
                <a:ext cx="54598" cy="28279"/>
              </a:xfrm>
              <a:custGeom>
                <a:rect b="b" l="l" r="r" t="t"/>
                <a:pathLst>
                  <a:path extrusionOk="0" h="1386" w="2676">
                    <a:moveTo>
                      <a:pt x="2572" y="0"/>
                    </a:moveTo>
                    <a:cubicBezTo>
                      <a:pt x="2415" y="0"/>
                      <a:pt x="1854" y="248"/>
                      <a:pt x="1247" y="565"/>
                    </a:cubicBezTo>
                    <a:cubicBezTo>
                      <a:pt x="791" y="778"/>
                      <a:pt x="365" y="1051"/>
                      <a:pt x="1" y="1386"/>
                    </a:cubicBezTo>
                    <a:cubicBezTo>
                      <a:pt x="457" y="1264"/>
                      <a:pt x="943" y="1051"/>
                      <a:pt x="1369" y="808"/>
                    </a:cubicBezTo>
                    <a:cubicBezTo>
                      <a:pt x="2098" y="443"/>
                      <a:pt x="2676" y="109"/>
                      <a:pt x="2615" y="18"/>
                    </a:cubicBezTo>
                    <a:cubicBezTo>
                      <a:pt x="2611" y="6"/>
                      <a:pt x="2596" y="0"/>
                      <a:pt x="257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43"/>
              <p:cNvSpPr/>
              <p:nvPr/>
            </p:nvSpPr>
            <p:spPr>
              <a:xfrm flipH="1" rot="549942">
                <a:off x="8410688" y="2470443"/>
                <a:ext cx="80021" cy="242490"/>
              </a:xfrm>
              <a:custGeom>
                <a:rect b="b" l="l" r="r" t="t"/>
                <a:pathLst>
                  <a:path extrusionOk="0" h="11885" w="3922">
                    <a:moveTo>
                      <a:pt x="3921" y="0"/>
                    </a:moveTo>
                    <a:lnTo>
                      <a:pt x="3921" y="0"/>
                    </a:lnTo>
                    <a:cubicBezTo>
                      <a:pt x="3921" y="0"/>
                      <a:pt x="3861" y="31"/>
                      <a:pt x="3800" y="61"/>
                    </a:cubicBezTo>
                    <a:cubicBezTo>
                      <a:pt x="3739" y="122"/>
                      <a:pt x="3648" y="213"/>
                      <a:pt x="3526" y="335"/>
                    </a:cubicBezTo>
                    <a:cubicBezTo>
                      <a:pt x="3192" y="638"/>
                      <a:pt x="2858" y="1003"/>
                      <a:pt x="2584" y="1368"/>
                    </a:cubicBezTo>
                    <a:cubicBezTo>
                      <a:pt x="669" y="3830"/>
                      <a:pt x="0" y="7082"/>
                      <a:pt x="791" y="10091"/>
                    </a:cubicBezTo>
                    <a:cubicBezTo>
                      <a:pt x="882" y="10547"/>
                      <a:pt x="1034" y="11003"/>
                      <a:pt x="1216" y="11429"/>
                    </a:cubicBezTo>
                    <a:cubicBezTo>
                      <a:pt x="1277" y="11581"/>
                      <a:pt x="1338" y="11702"/>
                      <a:pt x="1399" y="11763"/>
                    </a:cubicBezTo>
                    <a:cubicBezTo>
                      <a:pt x="1399" y="11794"/>
                      <a:pt x="1429" y="11854"/>
                      <a:pt x="1459" y="11885"/>
                    </a:cubicBezTo>
                    <a:cubicBezTo>
                      <a:pt x="1399" y="11733"/>
                      <a:pt x="1338" y="11550"/>
                      <a:pt x="1277" y="11399"/>
                    </a:cubicBezTo>
                    <a:cubicBezTo>
                      <a:pt x="1125" y="10973"/>
                      <a:pt x="973" y="10517"/>
                      <a:pt x="882" y="10091"/>
                    </a:cubicBezTo>
                    <a:cubicBezTo>
                      <a:pt x="152" y="7082"/>
                      <a:pt x="821" y="3891"/>
                      <a:pt x="2675" y="1429"/>
                    </a:cubicBezTo>
                    <a:cubicBezTo>
                      <a:pt x="2949" y="1064"/>
                      <a:pt x="3253" y="699"/>
                      <a:pt x="3557" y="365"/>
                    </a:cubicBezTo>
                    <a:cubicBezTo>
                      <a:pt x="3678" y="243"/>
                      <a:pt x="3800" y="122"/>
                      <a:pt x="392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43"/>
              <p:cNvSpPr/>
              <p:nvPr/>
            </p:nvSpPr>
            <p:spPr>
              <a:xfrm flipH="1" rot="549942">
                <a:off x="8383154" y="2426616"/>
                <a:ext cx="37848" cy="21729"/>
              </a:xfrm>
              <a:custGeom>
                <a:rect b="b" l="l" r="r" t="t"/>
                <a:pathLst>
                  <a:path extrusionOk="0" h="1065" w="1855">
                    <a:moveTo>
                      <a:pt x="1854" y="0"/>
                    </a:moveTo>
                    <a:cubicBezTo>
                      <a:pt x="1490" y="92"/>
                      <a:pt x="1186" y="244"/>
                      <a:pt x="882" y="426"/>
                    </a:cubicBezTo>
                    <a:cubicBezTo>
                      <a:pt x="547" y="608"/>
                      <a:pt x="274" y="821"/>
                      <a:pt x="0" y="1064"/>
                    </a:cubicBezTo>
                    <a:cubicBezTo>
                      <a:pt x="335" y="943"/>
                      <a:pt x="669" y="760"/>
                      <a:pt x="942" y="578"/>
                    </a:cubicBezTo>
                    <a:cubicBezTo>
                      <a:pt x="1277" y="396"/>
                      <a:pt x="1581" y="213"/>
                      <a:pt x="185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43"/>
              <p:cNvSpPr/>
              <p:nvPr/>
            </p:nvSpPr>
            <p:spPr>
              <a:xfrm flipH="1" rot="549942">
                <a:off x="8012943" y="2445585"/>
                <a:ext cx="342016" cy="334344"/>
              </a:xfrm>
              <a:custGeom>
                <a:rect b="b" l="l" r="r" t="t"/>
                <a:pathLst>
                  <a:path extrusionOk="0" h="16387" w="16763">
                    <a:moveTo>
                      <a:pt x="10487" y="0"/>
                    </a:moveTo>
                    <a:cubicBezTo>
                      <a:pt x="10488" y="0"/>
                      <a:pt x="10744" y="236"/>
                      <a:pt x="11124" y="663"/>
                    </a:cubicBezTo>
                    <a:lnTo>
                      <a:pt x="11124" y="663"/>
                    </a:lnTo>
                    <a:cubicBezTo>
                      <a:pt x="10752" y="232"/>
                      <a:pt x="10488" y="0"/>
                      <a:pt x="10487" y="0"/>
                    </a:cubicBezTo>
                    <a:close/>
                    <a:moveTo>
                      <a:pt x="11124" y="663"/>
                    </a:moveTo>
                    <a:cubicBezTo>
                      <a:pt x="12527" y="2288"/>
                      <a:pt x="15460" y="6757"/>
                      <a:pt x="11521" y="12402"/>
                    </a:cubicBezTo>
                    <a:cubicBezTo>
                      <a:pt x="10305" y="14195"/>
                      <a:pt x="8451" y="14955"/>
                      <a:pt x="6992" y="15411"/>
                    </a:cubicBezTo>
                    <a:cubicBezTo>
                      <a:pt x="6183" y="15654"/>
                      <a:pt x="5397" y="15749"/>
                      <a:pt x="4661" y="15749"/>
                    </a:cubicBezTo>
                    <a:cubicBezTo>
                      <a:pt x="1998" y="15749"/>
                      <a:pt x="1" y="14499"/>
                      <a:pt x="1" y="14499"/>
                    </a:cubicBezTo>
                    <a:lnTo>
                      <a:pt x="1" y="14499"/>
                    </a:lnTo>
                    <a:cubicBezTo>
                      <a:pt x="1" y="14499"/>
                      <a:pt x="2706" y="16387"/>
                      <a:pt x="5998" y="16387"/>
                    </a:cubicBezTo>
                    <a:cubicBezTo>
                      <a:pt x="8055" y="16387"/>
                      <a:pt x="10342" y="15649"/>
                      <a:pt x="12341" y="13253"/>
                    </a:cubicBezTo>
                    <a:cubicBezTo>
                      <a:pt x="16762" y="7943"/>
                      <a:pt x="12775" y="2512"/>
                      <a:pt x="11124" y="663"/>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43"/>
              <p:cNvSpPr/>
              <p:nvPr/>
            </p:nvSpPr>
            <p:spPr>
              <a:xfrm flipH="1" rot="549942">
                <a:off x="8228301" y="2483318"/>
                <a:ext cx="36623" cy="137965"/>
              </a:xfrm>
              <a:custGeom>
                <a:rect b="b" l="l" r="r" t="t"/>
                <a:pathLst>
                  <a:path extrusionOk="0" h="6762" w="1795">
                    <a:moveTo>
                      <a:pt x="92" y="0"/>
                    </a:moveTo>
                    <a:lnTo>
                      <a:pt x="1" y="6657"/>
                    </a:lnTo>
                    <a:cubicBezTo>
                      <a:pt x="153" y="6728"/>
                      <a:pt x="312" y="6762"/>
                      <a:pt x="468" y="6762"/>
                    </a:cubicBezTo>
                    <a:cubicBezTo>
                      <a:pt x="781" y="6762"/>
                      <a:pt x="1085" y="6627"/>
                      <a:pt x="1308" y="6384"/>
                    </a:cubicBezTo>
                    <a:cubicBezTo>
                      <a:pt x="1642" y="6049"/>
                      <a:pt x="1794" y="5563"/>
                      <a:pt x="1794" y="5076"/>
                    </a:cubicBezTo>
                    <a:cubicBezTo>
                      <a:pt x="1764" y="4590"/>
                      <a:pt x="1673" y="4134"/>
                      <a:pt x="1521" y="3678"/>
                    </a:cubicBezTo>
                    <a:cubicBezTo>
                      <a:pt x="1125" y="2432"/>
                      <a:pt x="639" y="1186"/>
                      <a:pt x="9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43"/>
              <p:cNvSpPr/>
              <p:nvPr/>
            </p:nvSpPr>
            <p:spPr>
              <a:xfrm flipH="1" rot="549942">
                <a:off x="8255977" y="2455253"/>
                <a:ext cx="29788" cy="146371"/>
              </a:xfrm>
              <a:custGeom>
                <a:rect b="b" l="l" r="r" t="t"/>
                <a:pathLst>
                  <a:path extrusionOk="0" h="7174" w="1460">
                    <a:moveTo>
                      <a:pt x="882" y="0"/>
                    </a:moveTo>
                    <a:lnTo>
                      <a:pt x="0" y="6353"/>
                    </a:lnTo>
                    <a:lnTo>
                      <a:pt x="638" y="7174"/>
                    </a:lnTo>
                    <a:lnTo>
                      <a:pt x="1459" y="6505"/>
                    </a:lnTo>
                    <a:lnTo>
                      <a:pt x="88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43"/>
              <p:cNvSpPr/>
              <p:nvPr/>
            </p:nvSpPr>
            <p:spPr>
              <a:xfrm flipH="1" rot="549942">
                <a:off x="8257171" y="2454007"/>
                <a:ext cx="13058" cy="132722"/>
              </a:xfrm>
              <a:custGeom>
                <a:rect b="b" l="l" r="r" t="t"/>
                <a:pathLst>
                  <a:path extrusionOk="0" h="6505" w="640">
                    <a:moveTo>
                      <a:pt x="62" y="0"/>
                    </a:moveTo>
                    <a:lnTo>
                      <a:pt x="1" y="6110"/>
                    </a:lnTo>
                    <a:lnTo>
                      <a:pt x="639" y="6505"/>
                    </a:lnTo>
                    <a:lnTo>
                      <a:pt x="6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43"/>
              <p:cNvSpPr/>
              <p:nvPr/>
            </p:nvSpPr>
            <p:spPr>
              <a:xfrm flipH="1" rot="549942">
                <a:off x="8235022" y="2579148"/>
                <a:ext cx="51538" cy="42744"/>
              </a:xfrm>
              <a:custGeom>
                <a:rect b="b" l="l" r="r" t="t"/>
                <a:pathLst>
                  <a:path extrusionOk="0" h="2095" w="2526">
                    <a:moveTo>
                      <a:pt x="1287" y="1"/>
                    </a:moveTo>
                    <a:cubicBezTo>
                      <a:pt x="1143" y="1"/>
                      <a:pt x="995" y="31"/>
                      <a:pt x="851" y="95"/>
                    </a:cubicBezTo>
                    <a:cubicBezTo>
                      <a:pt x="0" y="429"/>
                      <a:pt x="0" y="1676"/>
                      <a:pt x="851" y="2010"/>
                    </a:cubicBezTo>
                    <a:cubicBezTo>
                      <a:pt x="992" y="2068"/>
                      <a:pt x="1131" y="2094"/>
                      <a:pt x="1266" y="2094"/>
                    </a:cubicBezTo>
                    <a:cubicBezTo>
                      <a:pt x="1973" y="2094"/>
                      <a:pt x="2526" y="1358"/>
                      <a:pt x="2219" y="642"/>
                    </a:cubicBezTo>
                    <a:cubicBezTo>
                      <a:pt x="2062" y="239"/>
                      <a:pt x="1691" y="1"/>
                      <a:pt x="1287" y="1"/>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43"/>
              <p:cNvSpPr/>
              <p:nvPr/>
            </p:nvSpPr>
            <p:spPr>
              <a:xfrm flipH="1" rot="549942">
                <a:off x="8238099" y="2578550"/>
                <a:ext cx="53640" cy="45417"/>
              </a:xfrm>
              <a:custGeom>
                <a:rect b="b" l="l" r="r" t="t"/>
                <a:pathLst>
                  <a:path extrusionOk="0" h="2226" w="2629">
                    <a:moveTo>
                      <a:pt x="1524" y="1"/>
                    </a:moveTo>
                    <a:cubicBezTo>
                      <a:pt x="1247" y="1"/>
                      <a:pt x="970" y="97"/>
                      <a:pt x="744" y="279"/>
                    </a:cubicBezTo>
                    <a:cubicBezTo>
                      <a:pt x="1" y="962"/>
                      <a:pt x="507" y="2226"/>
                      <a:pt x="1495" y="2226"/>
                    </a:cubicBezTo>
                    <a:cubicBezTo>
                      <a:pt x="1518" y="2226"/>
                      <a:pt x="1541" y="2225"/>
                      <a:pt x="1564" y="2224"/>
                    </a:cubicBezTo>
                    <a:cubicBezTo>
                      <a:pt x="1929" y="2193"/>
                      <a:pt x="2294" y="1981"/>
                      <a:pt x="2476" y="1677"/>
                    </a:cubicBezTo>
                    <a:cubicBezTo>
                      <a:pt x="2598" y="1434"/>
                      <a:pt x="2628" y="1190"/>
                      <a:pt x="2567" y="947"/>
                    </a:cubicBezTo>
                    <a:cubicBezTo>
                      <a:pt x="2567" y="856"/>
                      <a:pt x="2537" y="765"/>
                      <a:pt x="2476" y="704"/>
                    </a:cubicBezTo>
                    <a:lnTo>
                      <a:pt x="2476" y="704"/>
                    </a:lnTo>
                    <a:cubicBezTo>
                      <a:pt x="2476" y="704"/>
                      <a:pt x="2507" y="795"/>
                      <a:pt x="2507" y="947"/>
                    </a:cubicBezTo>
                    <a:cubicBezTo>
                      <a:pt x="2537" y="1190"/>
                      <a:pt x="2507" y="1403"/>
                      <a:pt x="2385" y="1616"/>
                    </a:cubicBezTo>
                    <a:cubicBezTo>
                      <a:pt x="2203" y="1890"/>
                      <a:pt x="1899" y="2072"/>
                      <a:pt x="1564" y="2102"/>
                    </a:cubicBezTo>
                    <a:cubicBezTo>
                      <a:pt x="1557" y="2102"/>
                      <a:pt x="1549" y="2103"/>
                      <a:pt x="1542" y="2103"/>
                    </a:cubicBezTo>
                    <a:cubicBezTo>
                      <a:pt x="506" y="2103"/>
                      <a:pt x="666" y="134"/>
                      <a:pt x="1597" y="134"/>
                    </a:cubicBezTo>
                    <a:cubicBezTo>
                      <a:pt x="1654" y="134"/>
                      <a:pt x="1714" y="141"/>
                      <a:pt x="1777" y="157"/>
                    </a:cubicBezTo>
                    <a:cubicBezTo>
                      <a:pt x="1990" y="187"/>
                      <a:pt x="2172" y="309"/>
                      <a:pt x="2324" y="491"/>
                    </a:cubicBezTo>
                    <a:cubicBezTo>
                      <a:pt x="2446" y="613"/>
                      <a:pt x="2476" y="704"/>
                      <a:pt x="2476" y="704"/>
                    </a:cubicBezTo>
                    <a:cubicBezTo>
                      <a:pt x="2476" y="613"/>
                      <a:pt x="2446" y="522"/>
                      <a:pt x="2385" y="461"/>
                    </a:cubicBezTo>
                    <a:cubicBezTo>
                      <a:pt x="2233" y="248"/>
                      <a:pt x="2020" y="96"/>
                      <a:pt x="1807" y="35"/>
                    </a:cubicBezTo>
                    <a:cubicBezTo>
                      <a:pt x="1714" y="12"/>
                      <a:pt x="1619" y="1"/>
                      <a:pt x="152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43"/>
              <p:cNvSpPr/>
              <p:nvPr/>
            </p:nvSpPr>
            <p:spPr>
              <a:xfrm flipH="1" rot="549942">
                <a:off x="8241563" y="2584623"/>
                <a:ext cx="38786" cy="31931"/>
              </a:xfrm>
              <a:custGeom>
                <a:rect b="b" l="l" r="r" t="t"/>
                <a:pathLst>
                  <a:path extrusionOk="0" h="1565" w="1901">
                    <a:moveTo>
                      <a:pt x="959" y="0"/>
                    </a:moveTo>
                    <a:cubicBezTo>
                      <a:pt x="852" y="0"/>
                      <a:pt x="743" y="23"/>
                      <a:pt x="639" y="71"/>
                    </a:cubicBezTo>
                    <a:cubicBezTo>
                      <a:pt x="0" y="345"/>
                      <a:pt x="0" y="1257"/>
                      <a:pt x="669" y="1500"/>
                    </a:cubicBezTo>
                    <a:cubicBezTo>
                      <a:pt x="773" y="1544"/>
                      <a:pt x="877" y="1565"/>
                      <a:pt x="977" y="1565"/>
                    </a:cubicBezTo>
                    <a:cubicBezTo>
                      <a:pt x="1491" y="1565"/>
                      <a:pt x="1901" y="1026"/>
                      <a:pt x="1672" y="466"/>
                    </a:cubicBezTo>
                    <a:cubicBezTo>
                      <a:pt x="1538" y="176"/>
                      <a:pt x="1256" y="0"/>
                      <a:pt x="959"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5" name="Google Shape;265;p43"/>
            <p:cNvGrpSpPr/>
            <p:nvPr/>
          </p:nvGrpSpPr>
          <p:grpSpPr>
            <a:xfrm>
              <a:off x="8394770" y="3403557"/>
              <a:ext cx="441948" cy="384767"/>
              <a:chOff x="8431795" y="2930095"/>
              <a:chExt cx="441948" cy="384767"/>
            </a:xfrm>
          </p:grpSpPr>
          <p:sp>
            <p:nvSpPr>
              <p:cNvPr id="266" name="Google Shape;266;p43"/>
              <p:cNvSpPr/>
              <p:nvPr/>
            </p:nvSpPr>
            <p:spPr>
              <a:xfrm flipH="1" rot="549942">
                <a:off x="8455238" y="2959478"/>
                <a:ext cx="395063" cy="325999"/>
              </a:xfrm>
              <a:custGeom>
                <a:rect b="b" l="l" r="r" t="t"/>
                <a:pathLst>
                  <a:path extrusionOk="0" h="15978" w="19363">
                    <a:moveTo>
                      <a:pt x="18686" y="12043"/>
                    </a:moveTo>
                    <a:lnTo>
                      <a:pt x="18686" y="12043"/>
                    </a:lnTo>
                    <a:cubicBezTo>
                      <a:pt x="18661" y="12051"/>
                      <a:pt x="18636" y="12059"/>
                      <a:pt x="18603" y="12075"/>
                    </a:cubicBezTo>
                    <a:cubicBezTo>
                      <a:pt x="18631" y="12066"/>
                      <a:pt x="18659" y="12055"/>
                      <a:pt x="18686" y="12043"/>
                    </a:cubicBezTo>
                    <a:close/>
                    <a:moveTo>
                      <a:pt x="15974" y="1"/>
                    </a:moveTo>
                    <a:cubicBezTo>
                      <a:pt x="15939" y="1"/>
                      <a:pt x="15904" y="3"/>
                      <a:pt x="15867" y="8"/>
                    </a:cubicBezTo>
                    <a:cubicBezTo>
                      <a:pt x="15654" y="39"/>
                      <a:pt x="15472" y="69"/>
                      <a:pt x="15259" y="130"/>
                    </a:cubicBezTo>
                    <a:lnTo>
                      <a:pt x="14104" y="434"/>
                    </a:lnTo>
                    <a:lnTo>
                      <a:pt x="11673" y="1042"/>
                    </a:lnTo>
                    <a:lnTo>
                      <a:pt x="882" y="3838"/>
                    </a:lnTo>
                    <a:cubicBezTo>
                      <a:pt x="335" y="3990"/>
                      <a:pt x="1" y="4507"/>
                      <a:pt x="92" y="5054"/>
                    </a:cubicBezTo>
                    <a:cubicBezTo>
                      <a:pt x="213" y="5540"/>
                      <a:pt x="305" y="6027"/>
                      <a:pt x="426" y="6483"/>
                    </a:cubicBezTo>
                    <a:lnTo>
                      <a:pt x="1095" y="9249"/>
                    </a:lnTo>
                    <a:lnTo>
                      <a:pt x="2372" y="14477"/>
                    </a:lnTo>
                    <a:cubicBezTo>
                      <a:pt x="2432" y="14689"/>
                      <a:pt x="2493" y="14902"/>
                      <a:pt x="2524" y="15115"/>
                    </a:cubicBezTo>
                    <a:cubicBezTo>
                      <a:pt x="2584" y="15328"/>
                      <a:pt x="2676" y="15540"/>
                      <a:pt x="2858" y="15692"/>
                    </a:cubicBezTo>
                    <a:cubicBezTo>
                      <a:pt x="3010" y="15844"/>
                      <a:pt x="3223" y="15966"/>
                      <a:pt x="3466" y="15966"/>
                    </a:cubicBezTo>
                    <a:cubicBezTo>
                      <a:pt x="3519" y="15974"/>
                      <a:pt x="3572" y="15977"/>
                      <a:pt x="3625" y="15977"/>
                    </a:cubicBezTo>
                    <a:cubicBezTo>
                      <a:pt x="3783" y="15977"/>
                      <a:pt x="3937" y="15943"/>
                      <a:pt x="4074" y="15875"/>
                    </a:cubicBezTo>
                    <a:lnTo>
                      <a:pt x="6353" y="15297"/>
                    </a:lnTo>
                    <a:lnTo>
                      <a:pt x="10457" y="14233"/>
                    </a:lnTo>
                    <a:lnTo>
                      <a:pt x="16414" y="12653"/>
                    </a:lnTo>
                    <a:lnTo>
                      <a:pt x="18025" y="12227"/>
                    </a:lnTo>
                    <a:lnTo>
                      <a:pt x="18451" y="12106"/>
                    </a:lnTo>
                    <a:lnTo>
                      <a:pt x="18572" y="12045"/>
                    </a:lnTo>
                    <a:lnTo>
                      <a:pt x="18451" y="12075"/>
                    </a:lnTo>
                    <a:lnTo>
                      <a:pt x="18025" y="12197"/>
                    </a:lnTo>
                    <a:lnTo>
                      <a:pt x="16384" y="12562"/>
                    </a:lnTo>
                    <a:lnTo>
                      <a:pt x="10426" y="14081"/>
                    </a:lnTo>
                    <a:lnTo>
                      <a:pt x="6323" y="15145"/>
                    </a:lnTo>
                    <a:lnTo>
                      <a:pt x="4043" y="15723"/>
                    </a:lnTo>
                    <a:cubicBezTo>
                      <a:pt x="3861" y="15784"/>
                      <a:pt x="3679" y="15814"/>
                      <a:pt x="3466" y="15814"/>
                    </a:cubicBezTo>
                    <a:cubicBezTo>
                      <a:pt x="3283" y="15784"/>
                      <a:pt x="3101" y="15692"/>
                      <a:pt x="2979" y="15571"/>
                    </a:cubicBezTo>
                    <a:cubicBezTo>
                      <a:pt x="2828" y="15419"/>
                      <a:pt x="2736" y="15267"/>
                      <a:pt x="2706" y="15054"/>
                    </a:cubicBezTo>
                    <a:lnTo>
                      <a:pt x="2554" y="14446"/>
                    </a:lnTo>
                    <a:cubicBezTo>
                      <a:pt x="2159" y="12774"/>
                      <a:pt x="1733" y="11012"/>
                      <a:pt x="1277" y="9218"/>
                    </a:cubicBezTo>
                    <a:cubicBezTo>
                      <a:pt x="1065" y="8306"/>
                      <a:pt x="852" y="7394"/>
                      <a:pt x="609" y="6452"/>
                    </a:cubicBezTo>
                    <a:cubicBezTo>
                      <a:pt x="517" y="5966"/>
                      <a:pt x="396" y="5510"/>
                      <a:pt x="274" y="5024"/>
                    </a:cubicBezTo>
                    <a:cubicBezTo>
                      <a:pt x="213" y="4568"/>
                      <a:pt x="487" y="4142"/>
                      <a:pt x="943" y="4021"/>
                    </a:cubicBezTo>
                    <a:lnTo>
                      <a:pt x="11733" y="1224"/>
                    </a:lnTo>
                    <a:lnTo>
                      <a:pt x="14165" y="586"/>
                    </a:lnTo>
                    <a:lnTo>
                      <a:pt x="15320" y="282"/>
                    </a:lnTo>
                    <a:cubicBezTo>
                      <a:pt x="15503" y="252"/>
                      <a:pt x="15685" y="191"/>
                      <a:pt x="15867" y="160"/>
                    </a:cubicBezTo>
                    <a:cubicBezTo>
                      <a:pt x="16050" y="160"/>
                      <a:pt x="16232" y="191"/>
                      <a:pt x="16384" y="282"/>
                    </a:cubicBezTo>
                    <a:cubicBezTo>
                      <a:pt x="16536" y="373"/>
                      <a:pt x="16658" y="495"/>
                      <a:pt x="16718" y="677"/>
                    </a:cubicBezTo>
                    <a:cubicBezTo>
                      <a:pt x="16779" y="829"/>
                      <a:pt x="16840" y="1011"/>
                      <a:pt x="16870" y="1194"/>
                    </a:cubicBezTo>
                    <a:cubicBezTo>
                      <a:pt x="16962" y="1528"/>
                      <a:pt x="17053" y="1893"/>
                      <a:pt x="17144" y="2227"/>
                    </a:cubicBezTo>
                    <a:cubicBezTo>
                      <a:pt x="17296" y="2926"/>
                      <a:pt x="17478" y="3595"/>
                      <a:pt x="17630" y="4203"/>
                    </a:cubicBezTo>
                    <a:cubicBezTo>
                      <a:pt x="18238" y="6726"/>
                      <a:pt x="18755" y="8762"/>
                      <a:pt x="19089" y="10191"/>
                    </a:cubicBezTo>
                    <a:cubicBezTo>
                      <a:pt x="19150" y="10343"/>
                      <a:pt x="19180" y="10525"/>
                      <a:pt x="19211" y="10677"/>
                    </a:cubicBezTo>
                    <a:cubicBezTo>
                      <a:pt x="19272" y="10829"/>
                      <a:pt x="19302" y="10951"/>
                      <a:pt x="19302" y="11103"/>
                    </a:cubicBezTo>
                    <a:cubicBezTo>
                      <a:pt x="19302" y="11346"/>
                      <a:pt x="19211" y="11559"/>
                      <a:pt x="19059" y="11741"/>
                    </a:cubicBezTo>
                    <a:cubicBezTo>
                      <a:pt x="18956" y="11869"/>
                      <a:pt x="18832" y="11976"/>
                      <a:pt x="18686" y="12043"/>
                    </a:cubicBezTo>
                    <a:lnTo>
                      <a:pt x="18686" y="12043"/>
                    </a:lnTo>
                    <a:cubicBezTo>
                      <a:pt x="18707" y="12036"/>
                      <a:pt x="18728" y="12028"/>
                      <a:pt x="18755" y="12015"/>
                    </a:cubicBezTo>
                    <a:cubicBezTo>
                      <a:pt x="18907" y="11954"/>
                      <a:pt x="19028" y="11863"/>
                      <a:pt x="19120" y="11771"/>
                    </a:cubicBezTo>
                    <a:cubicBezTo>
                      <a:pt x="19272" y="11589"/>
                      <a:pt x="19363" y="11346"/>
                      <a:pt x="19363" y="11103"/>
                    </a:cubicBezTo>
                    <a:cubicBezTo>
                      <a:pt x="19363" y="10951"/>
                      <a:pt x="19363" y="10799"/>
                      <a:pt x="19302" y="10647"/>
                    </a:cubicBezTo>
                    <a:cubicBezTo>
                      <a:pt x="19272" y="10495"/>
                      <a:pt x="19241" y="10312"/>
                      <a:pt x="19180" y="10160"/>
                    </a:cubicBezTo>
                    <a:cubicBezTo>
                      <a:pt x="18846" y="8732"/>
                      <a:pt x="18360" y="6695"/>
                      <a:pt x="17782" y="4173"/>
                    </a:cubicBezTo>
                    <a:cubicBezTo>
                      <a:pt x="17630" y="3534"/>
                      <a:pt x="17448" y="2866"/>
                      <a:pt x="17296" y="2197"/>
                    </a:cubicBezTo>
                    <a:cubicBezTo>
                      <a:pt x="17205" y="1862"/>
                      <a:pt x="17144" y="1498"/>
                      <a:pt x="17053" y="1133"/>
                    </a:cubicBezTo>
                    <a:cubicBezTo>
                      <a:pt x="16992" y="951"/>
                      <a:pt x="16962" y="768"/>
                      <a:pt x="16901" y="586"/>
                    </a:cubicBezTo>
                    <a:cubicBezTo>
                      <a:pt x="16779" y="403"/>
                      <a:pt x="16627" y="252"/>
                      <a:pt x="16445" y="160"/>
                    </a:cubicBezTo>
                    <a:cubicBezTo>
                      <a:pt x="16294" y="60"/>
                      <a:pt x="16143" y="1"/>
                      <a:pt x="1597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43"/>
              <p:cNvSpPr/>
              <p:nvPr/>
            </p:nvSpPr>
            <p:spPr>
              <a:xfrm flipH="1" rot="549942">
                <a:off x="8594924" y="3082704"/>
                <a:ext cx="94282" cy="99261"/>
              </a:xfrm>
              <a:custGeom>
                <a:rect b="b" l="l" r="r" t="t"/>
                <a:pathLst>
                  <a:path extrusionOk="0" h="4865" w="4621">
                    <a:moveTo>
                      <a:pt x="0" y="1"/>
                    </a:moveTo>
                    <a:lnTo>
                      <a:pt x="578" y="2433"/>
                    </a:lnTo>
                    <a:lnTo>
                      <a:pt x="1155" y="4864"/>
                    </a:lnTo>
                    <a:lnTo>
                      <a:pt x="2888" y="3132"/>
                    </a:lnTo>
                    <a:lnTo>
                      <a:pt x="4621" y="1399"/>
                    </a:lnTo>
                    <a:lnTo>
                      <a:pt x="2310" y="700"/>
                    </a:lnTo>
                    <a:lnTo>
                      <a:pt x="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8" name="Google Shape;268;p43"/>
            <p:cNvGrpSpPr/>
            <p:nvPr/>
          </p:nvGrpSpPr>
          <p:grpSpPr>
            <a:xfrm rot="-1256821">
              <a:off x="7592465" y="3438690"/>
              <a:ext cx="551710" cy="521504"/>
              <a:chOff x="8854888" y="2594249"/>
              <a:chExt cx="551717" cy="521510"/>
            </a:xfrm>
          </p:grpSpPr>
          <p:sp>
            <p:nvSpPr>
              <p:cNvPr id="269" name="Google Shape;269;p43"/>
              <p:cNvSpPr/>
              <p:nvPr/>
            </p:nvSpPr>
            <p:spPr>
              <a:xfrm flipH="1" rot="549942">
                <a:off x="9087889" y="2831232"/>
                <a:ext cx="299577" cy="262342"/>
              </a:xfrm>
              <a:custGeom>
                <a:rect b="b" l="l" r="r" t="t"/>
                <a:pathLst>
                  <a:path extrusionOk="0" h="12858" w="14683">
                    <a:moveTo>
                      <a:pt x="12190" y="0"/>
                    </a:moveTo>
                    <a:lnTo>
                      <a:pt x="1" y="3131"/>
                    </a:lnTo>
                    <a:lnTo>
                      <a:pt x="2524" y="12858"/>
                    </a:lnTo>
                    <a:lnTo>
                      <a:pt x="14682" y="9727"/>
                    </a:lnTo>
                    <a:lnTo>
                      <a:pt x="1219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43"/>
              <p:cNvSpPr/>
              <p:nvPr/>
            </p:nvSpPr>
            <p:spPr>
              <a:xfrm flipH="1" rot="549942">
                <a:off x="9086779" y="2822351"/>
                <a:ext cx="300802" cy="262974"/>
              </a:xfrm>
              <a:custGeom>
                <a:rect b="b" l="l" r="r" t="t"/>
                <a:pathLst>
                  <a:path extrusionOk="0" h="12889" w="14743">
                    <a:moveTo>
                      <a:pt x="12129" y="1"/>
                    </a:moveTo>
                    <a:lnTo>
                      <a:pt x="11977" y="31"/>
                    </a:lnTo>
                    <a:lnTo>
                      <a:pt x="11308" y="214"/>
                    </a:lnTo>
                    <a:lnTo>
                      <a:pt x="8816" y="852"/>
                    </a:lnTo>
                    <a:lnTo>
                      <a:pt x="31" y="3132"/>
                    </a:lnTo>
                    <a:lnTo>
                      <a:pt x="1" y="3132"/>
                    </a:lnTo>
                    <a:lnTo>
                      <a:pt x="1" y="3162"/>
                    </a:lnTo>
                    <a:lnTo>
                      <a:pt x="2524" y="12858"/>
                    </a:lnTo>
                    <a:lnTo>
                      <a:pt x="2524" y="12889"/>
                    </a:lnTo>
                    <a:lnTo>
                      <a:pt x="2554" y="12889"/>
                    </a:lnTo>
                    <a:lnTo>
                      <a:pt x="14712" y="9727"/>
                    </a:lnTo>
                    <a:lnTo>
                      <a:pt x="14743" y="9727"/>
                    </a:lnTo>
                    <a:lnTo>
                      <a:pt x="14743" y="9697"/>
                    </a:lnTo>
                    <a:cubicBezTo>
                      <a:pt x="13983" y="6779"/>
                      <a:pt x="13345" y="4347"/>
                      <a:pt x="12889" y="2645"/>
                    </a:cubicBezTo>
                    <a:lnTo>
                      <a:pt x="12372" y="669"/>
                    </a:lnTo>
                    <a:cubicBezTo>
                      <a:pt x="12311" y="457"/>
                      <a:pt x="12281" y="274"/>
                      <a:pt x="12250" y="183"/>
                    </a:cubicBezTo>
                    <a:lnTo>
                      <a:pt x="12189" y="1"/>
                    </a:lnTo>
                    <a:lnTo>
                      <a:pt x="12189" y="1"/>
                    </a:lnTo>
                    <a:cubicBezTo>
                      <a:pt x="12189" y="1"/>
                      <a:pt x="12189" y="62"/>
                      <a:pt x="12220" y="183"/>
                    </a:cubicBezTo>
                    <a:lnTo>
                      <a:pt x="12372" y="700"/>
                    </a:lnTo>
                    <a:cubicBezTo>
                      <a:pt x="12493" y="1156"/>
                      <a:pt x="12645" y="1825"/>
                      <a:pt x="12858" y="2676"/>
                    </a:cubicBezTo>
                    <a:cubicBezTo>
                      <a:pt x="13313" y="4374"/>
                      <a:pt x="13919" y="6798"/>
                      <a:pt x="14676" y="9706"/>
                    </a:cubicBezTo>
                    <a:lnTo>
                      <a:pt x="14676" y="9706"/>
                    </a:lnTo>
                    <a:lnTo>
                      <a:pt x="2575" y="12822"/>
                    </a:lnTo>
                    <a:lnTo>
                      <a:pt x="2575" y="12822"/>
                    </a:lnTo>
                    <a:cubicBezTo>
                      <a:pt x="1669" y="9348"/>
                      <a:pt x="823" y="6056"/>
                      <a:pt x="67" y="3183"/>
                    </a:cubicBezTo>
                    <a:lnTo>
                      <a:pt x="67" y="3183"/>
                    </a:lnTo>
                    <a:lnTo>
                      <a:pt x="8816" y="913"/>
                    </a:lnTo>
                    <a:lnTo>
                      <a:pt x="11308" y="244"/>
                    </a:lnTo>
                    <a:lnTo>
                      <a:pt x="11946" y="92"/>
                    </a:lnTo>
                    <a:lnTo>
                      <a:pt x="12129" y="31"/>
                    </a:lnTo>
                    <a:lnTo>
                      <a:pt x="12189" y="31"/>
                    </a:lnTo>
                    <a:lnTo>
                      <a:pt x="1212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43"/>
              <p:cNvSpPr/>
              <p:nvPr/>
            </p:nvSpPr>
            <p:spPr>
              <a:xfrm flipH="1" rot="549942">
                <a:off x="9099693" y="2837898"/>
                <a:ext cx="275379" cy="233206"/>
              </a:xfrm>
              <a:custGeom>
                <a:rect b="b" l="l" r="r" t="t"/>
                <a:pathLst>
                  <a:path extrusionOk="0" h="11430" w="13497">
                    <a:moveTo>
                      <a:pt x="11308" y="1"/>
                    </a:moveTo>
                    <a:lnTo>
                      <a:pt x="1" y="2949"/>
                    </a:lnTo>
                    <a:lnTo>
                      <a:pt x="2220" y="11429"/>
                    </a:lnTo>
                    <a:lnTo>
                      <a:pt x="13496" y="8481"/>
                    </a:lnTo>
                    <a:lnTo>
                      <a:pt x="1130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43"/>
              <p:cNvSpPr/>
              <p:nvPr/>
            </p:nvSpPr>
            <p:spPr>
              <a:xfrm flipH="1" rot="549942">
                <a:off x="9091634" y="2938433"/>
                <a:ext cx="230105" cy="128396"/>
              </a:xfrm>
              <a:custGeom>
                <a:rect b="b" l="l" r="r" t="t"/>
                <a:pathLst>
                  <a:path extrusionOk="0" h="6293" w="11278">
                    <a:moveTo>
                      <a:pt x="2554" y="1"/>
                    </a:moveTo>
                    <a:lnTo>
                      <a:pt x="1" y="6292"/>
                    </a:lnTo>
                    <a:lnTo>
                      <a:pt x="11277" y="3344"/>
                    </a:lnTo>
                    <a:lnTo>
                      <a:pt x="7083" y="456"/>
                    </a:lnTo>
                    <a:lnTo>
                      <a:pt x="5867" y="2645"/>
                    </a:lnTo>
                    <a:lnTo>
                      <a:pt x="2554" y="1"/>
                    </a:lnTo>
                    <a:close/>
                  </a:path>
                </a:pathLst>
              </a:custGeom>
              <a:solidFill>
                <a:srgbClr val="F46F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43"/>
              <p:cNvSpPr/>
              <p:nvPr/>
            </p:nvSpPr>
            <p:spPr>
              <a:xfrm flipH="1" rot="549942">
                <a:off x="9213010" y="2895829"/>
                <a:ext cx="44968" cy="37644"/>
              </a:xfrm>
              <a:custGeom>
                <a:rect b="b" l="l" r="r" t="t"/>
                <a:pathLst>
                  <a:path extrusionOk="0" h="1845" w="2204">
                    <a:moveTo>
                      <a:pt x="1168" y="0"/>
                    </a:moveTo>
                    <a:cubicBezTo>
                      <a:pt x="1083" y="0"/>
                      <a:pt x="997" y="13"/>
                      <a:pt x="912" y="40"/>
                    </a:cubicBezTo>
                    <a:cubicBezTo>
                      <a:pt x="122" y="252"/>
                      <a:pt x="0" y="1316"/>
                      <a:pt x="700" y="1711"/>
                    </a:cubicBezTo>
                    <a:cubicBezTo>
                      <a:pt x="850" y="1803"/>
                      <a:pt x="1008" y="1844"/>
                      <a:pt x="1161" y="1844"/>
                    </a:cubicBezTo>
                    <a:cubicBezTo>
                      <a:pt x="1716" y="1844"/>
                      <a:pt x="2204" y="1304"/>
                      <a:pt x="2037" y="708"/>
                    </a:cubicBezTo>
                    <a:cubicBezTo>
                      <a:pt x="1937" y="282"/>
                      <a:pt x="1567" y="0"/>
                      <a:pt x="1168" y="0"/>
                    </a:cubicBezTo>
                    <a:close/>
                  </a:path>
                </a:pathLst>
              </a:custGeom>
              <a:solidFill>
                <a:srgbClr val="F46F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43"/>
              <p:cNvSpPr/>
              <p:nvPr/>
            </p:nvSpPr>
            <p:spPr>
              <a:xfrm flipH="1" rot="549942">
                <a:off x="9091634" y="2938433"/>
                <a:ext cx="230105" cy="128396"/>
              </a:xfrm>
              <a:custGeom>
                <a:rect b="b" l="l" r="r" t="t"/>
                <a:pathLst>
                  <a:path extrusionOk="0" h="6293" w="11278">
                    <a:moveTo>
                      <a:pt x="2554" y="1"/>
                    </a:moveTo>
                    <a:lnTo>
                      <a:pt x="1" y="6292"/>
                    </a:lnTo>
                    <a:lnTo>
                      <a:pt x="11277" y="3344"/>
                    </a:lnTo>
                    <a:lnTo>
                      <a:pt x="7083" y="456"/>
                    </a:lnTo>
                    <a:lnTo>
                      <a:pt x="5867" y="2645"/>
                    </a:lnTo>
                    <a:lnTo>
                      <a:pt x="255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43"/>
              <p:cNvSpPr/>
              <p:nvPr/>
            </p:nvSpPr>
            <p:spPr>
              <a:xfrm flipH="1" rot="549942">
                <a:off x="9213010" y="2895829"/>
                <a:ext cx="44968" cy="37644"/>
              </a:xfrm>
              <a:custGeom>
                <a:rect b="b" l="l" r="r" t="t"/>
                <a:pathLst>
                  <a:path extrusionOk="0" h="1845" w="2204">
                    <a:moveTo>
                      <a:pt x="1168" y="0"/>
                    </a:moveTo>
                    <a:cubicBezTo>
                      <a:pt x="1083" y="0"/>
                      <a:pt x="997" y="13"/>
                      <a:pt x="912" y="40"/>
                    </a:cubicBezTo>
                    <a:cubicBezTo>
                      <a:pt x="122" y="252"/>
                      <a:pt x="0" y="1316"/>
                      <a:pt x="700" y="1711"/>
                    </a:cubicBezTo>
                    <a:cubicBezTo>
                      <a:pt x="850" y="1803"/>
                      <a:pt x="1008" y="1844"/>
                      <a:pt x="1161" y="1844"/>
                    </a:cubicBezTo>
                    <a:cubicBezTo>
                      <a:pt x="1716" y="1844"/>
                      <a:pt x="2204" y="1304"/>
                      <a:pt x="2037" y="708"/>
                    </a:cubicBezTo>
                    <a:cubicBezTo>
                      <a:pt x="1937" y="282"/>
                      <a:pt x="1567" y="0"/>
                      <a:pt x="116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43"/>
              <p:cNvSpPr/>
              <p:nvPr/>
            </p:nvSpPr>
            <p:spPr>
              <a:xfrm flipH="1" rot="549942">
                <a:off x="8879735" y="2625265"/>
                <a:ext cx="407469" cy="335527"/>
              </a:xfrm>
              <a:custGeom>
                <a:rect b="b" l="l" r="r" t="t"/>
                <a:pathLst>
                  <a:path extrusionOk="0" h="16445" w="19971">
                    <a:moveTo>
                      <a:pt x="18907" y="1"/>
                    </a:moveTo>
                    <a:lnTo>
                      <a:pt x="1" y="1338"/>
                    </a:lnTo>
                    <a:lnTo>
                      <a:pt x="1065" y="16445"/>
                    </a:lnTo>
                    <a:lnTo>
                      <a:pt x="19971" y="15138"/>
                    </a:lnTo>
                    <a:lnTo>
                      <a:pt x="1890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43"/>
              <p:cNvSpPr/>
              <p:nvPr/>
            </p:nvSpPr>
            <p:spPr>
              <a:xfrm flipH="1" rot="549942">
                <a:off x="8879097" y="2624699"/>
                <a:ext cx="409325" cy="336772"/>
              </a:xfrm>
              <a:custGeom>
                <a:rect b="b" l="l" r="r" t="t"/>
                <a:pathLst>
                  <a:path extrusionOk="0" h="16506" w="20062">
                    <a:moveTo>
                      <a:pt x="18960" y="31"/>
                    </a:moveTo>
                    <a:cubicBezTo>
                      <a:pt x="18954" y="72"/>
                      <a:pt x="18947" y="153"/>
                      <a:pt x="18967" y="274"/>
                    </a:cubicBezTo>
                    <a:cubicBezTo>
                      <a:pt x="18967" y="487"/>
                      <a:pt x="18997" y="760"/>
                      <a:pt x="18997" y="1095"/>
                    </a:cubicBezTo>
                    <a:cubicBezTo>
                      <a:pt x="19058" y="1794"/>
                      <a:pt x="19119" y="2858"/>
                      <a:pt x="19210" y="4165"/>
                    </a:cubicBezTo>
                    <a:cubicBezTo>
                      <a:pt x="19392" y="6798"/>
                      <a:pt x="19664" y="10547"/>
                      <a:pt x="19966" y="15081"/>
                    </a:cubicBezTo>
                    <a:lnTo>
                      <a:pt x="19966" y="15081"/>
                    </a:lnTo>
                    <a:lnTo>
                      <a:pt x="1151" y="16410"/>
                    </a:lnTo>
                    <a:lnTo>
                      <a:pt x="1151" y="16410"/>
                    </a:lnTo>
                    <a:cubicBezTo>
                      <a:pt x="759" y="10986"/>
                      <a:pt x="397" y="5862"/>
                      <a:pt x="95" y="1394"/>
                    </a:cubicBezTo>
                    <a:lnTo>
                      <a:pt x="95" y="1394"/>
                    </a:lnTo>
                    <a:lnTo>
                      <a:pt x="13709" y="396"/>
                    </a:lnTo>
                    <a:lnTo>
                      <a:pt x="17599" y="122"/>
                    </a:lnTo>
                    <a:lnTo>
                      <a:pt x="18633" y="31"/>
                    </a:lnTo>
                    <a:close/>
                    <a:moveTo>
                      <a:pt x="18602" y="1"/>
                    </a:moveTo>
                    <a:lnTo>
                      <a:pt x="17569" y="61"/>
                    </a:lnTo>
                    <a:lnTo>
                      <a:pt x="13709" y="335"/>
                    </a:lnTo>
                    <a:lnTo>
                      <a:pt x="31" y="1277"/>
                    </a:lnTo>
                    <a:lnTo>
                      <a:pt x="0" y="1277"/>
                    </a:lnTo>
                    <a:lnTo>
                      <a:pt x="0" y="1308"/>
                    </a:lnTo>
                    <a:cubicBezTo>
                      <a:pt x="274" y="5806"/>
                      <a:pt x="669" y="10973"/>
                      <a:pt x="1034" y="16445"/>
                    </a:cubicBezTo>
                    <a:lnTo>
                      <a:pt x="1034" y="16505"/>
                    </a:lnTo>
                    <a:lnTo>
                      <a:pt x="1094" y="16505"/>
                    </a:lnTo>
                    <a:lnTo>
                      <a:pt x="20031" y="15168"/>
                    </a:lnTo>
                    <a:lnTo>
                      <a:pt x="20061" y="15168"/>
                    </a:lnTo>
                    <a:lnTo>
                      <a:pt x="20061" y="15107"/>
                    </a:lnTo>
                    <a:cubicBezTo>
                      <a:pt x="19727" y="10548"/>
                      <a:pt x="19453" y="6779"/>
                      <a:pt x="19271" y="4104"/>
                    </a:cubicBezTo>
                    <a:cubicBezTo>
                      <a:pt x="19180" y="2827"/>
                      <a:pt x="19089" y="1794"/>
                      <a:pt x="19058" y="1064"/>
                    </a:cubicBezTo>
                    <a:cubicBezTo>
                      <a:pt x="19028" y="730"/>
                      <a:pt x="18997" y="457"/>
                      <a:pt x="18997" y="274"/>
                    </a:cubicBezTo>
                    <a:lnTo>
                      <a:pt x="18967" y="1"/>
                    </a:lnTo>
                    <a:cubicBezTo>
                      <a:pt x="18967" y="1"/>
                      <a:pt x="18964" y="10"/>
                      <a:pt x="18961" y="29"/>
                    </a:cubicBezTo>
                    <a:lnTo>
                      <a:pt x="18961" y="29"/>
                    </a:lnTo>
                    <a:lnTo>
                      <a:pt x="1884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43"/>
              <p:cNvSpPr/>
              <p:nvPr/>
            </p:nvSpPr>
            <p:spPr>
              <a:xfrm flipH="1" rot="549942">
                <a:off x="8894603" y="2645796"/>
                <a:ext cx="378313" cy="294579"/>
              </a:xfrm>
              <a:custGeom>
                <a:rect b="b" l="l" r="r" t="t"/>
                <a:pathLst>
                  <a:path extrusionOk="0" h="14438" w="18542">
                    <a:moveTo>
                      <a:pt x="17599" y="0"/>
                    </a:moveTo>
                    <a:lnTo>
                      <a:pt x="0" y="1246"/>
                    </a:lnTo>
                    <a:lnTo>
                      <a:pt x="942" y="14438"/>
                    </a:lnTo>
                    <a:lnTo>
                      <a:pt x="18541" y="13222"/>
                    </a:lnTo>
                    <a:lnTo>
                      <a:pt x="175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43"/>
              <p:cNvSpPr/>
              <p:nvPr/>
            </p:nvSpPr>
            <p:spPr>
              <a:xfrm flipH="1" rot="549942">
                <a:off x="8885242" y="2761945"/>
                <a:ext cx="359093" cy="176772"/>
              </a:xfrm>
              <a:custGeom>
                <a:rect b="b" l="l" r="r" t="t"/>
                <a:pathLst>
                  <a:path extrusionOk="0" h="8664" w="17600">
                    <a:moveTo>
                      <a:pt x="5563" y="1"/>
                    </a:moveTo>
                    <a:lnTo>
                      <a:pt x="0" y="8663"/>
                    </a:lnTo>
                    <a:lnTo>
                      <a:pt x="0" y="8663"/>
                    </a:lnTo>
                    <a:lnTo>
                      <a:pt x="17599" y="7417"/>
                    </a:lnTo>
                    <a:lnTo>
                      <a:pt x="12128" y="1946"/>
                    </a:lnTo>
                    <a:lnTo>
                      <a:pt x="9727" y="4864"/>
                    </a:lnTo>
                    <a:lnTo>
                      <a:pt x="5563" y="1"/>
                    </a:lnTo>
                    <a:close/>
                  </a:path>
                </a:pathLst>
              </a:custGeom>
              <a:solidFill>
                <a:srgbClr val="F46F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43"/>
              <p:cNvSpPr/>
              <p:nvPr/>
            </p:nvSpPr>
            <p:spPr>
              <a:xfrm flipH="1" rot="549942">
                <a:off x="9038770" y="2707015"/>
                <a:ext cx="67065" cy="56822"/>
              </a:xfrm>
              <a:custGeom>
                <a:rect b="b" l="l" r="r" t="t"/>
                <a:pathLst>
                  <a:path extrusionOk="0" h="2785" w="3287">
                    <a:moveTo>
                      <a:pt x="1847" y="0"/>
                    </a:moveTo>
                    <a:cubicBezTo>
                      <a:pt x="1809" y="0"/>
                      <a:pt x="1771" y="2"/>
                      <a:pt x="1733" y="5"/>
                    </a:cubicBezTo>
                    <a:cubicBezTo>
                      <a:pt x="517" y="96"/>
                      <a:pt x="0" y="1616"/>
                      <a:pt x="943" y="2436"/>
                    </a:cubicBezTo>
                    <a:cubicBezTo>
                      <a:pt x="1210" y="2677"/>
                      <a:pt x="1525" y="2785"/>
                      <a:pt x="1834" y="2785"/>
                    </a:cubicBezTo>
                    <a:cubicBezTo>
                      <a:pt x="2577" y="2785"/>
                      <a:pt x="3287" y="2162"/>
                      <a:pt x="3222" y="1281"/>
                    </a:cubicBezTo>
                    <a:cubicBezTo>
                      <a:pt x="3165" y="558"/>
                      <a:pt x="2584" y="0"/>
                      <a:pt x="1847" y="0"/>
                    </a:cubicBezTo>
                    <a:close/>
                  </a:path>
                </a:pathLst>
              </a:custGeom>
              <a:solidFill>
                <a:srgbClr val="F46F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43"/>
              <p:cNvSpPr/>
              <p:nvPr/>
            </p:nvSpPr>
            <p:spPr>
              <a:xfrm flipH="1" rot="549942">
                <a:off x="8885242" y="2761945"/>
                <a:ext cx="359093" cy="176772"/>
              </a:xfrm>
              <a:custGeom>
                <a:rect b="b" l="l" r="r" t="t"/>
                <a:pathLst>
                  <a:path extrusionOk="0" h="8664" w="17600">
                    <a:moveTo>
                      <a:pt x="5563" y="1"/>
                    </a:moveTo>
                    <a:lnTo>
                      <a:pt x="0" y="8663"/>
                    </a:lnTo>
                    <a:lnTo>
                      <a:pt x="0" y="8663"/>
                    </a:lnTo>
                    <a:lnTo>
                      <a:pt x="17599" y="7417"/>
                    </a:lnTo>
                    <a:lnTo>
                      <a:pt x="12128" y="1946"/>
                    </a:lnTo>
                    <a:lnTo>
                      <a:pt x="9727" y="4864"/>
                    </a:lnTo>
                    <a:lnTo>
                      <a:pt x="556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43"/>
              <p:cNvSpPr/>
              <p:nvPr/>
            </p:nvSpPr>
            <p:spPr>
              <a:xfrm flipH="1" rot="549942">
                <a:off x="9038770" y="2707015"/>
                <a:ext cx="67065" cy="56822"/>
              </a:xfrm>
              <a:custGeom>
                <a:rect b="b" l="l" r="r" t="t"/>
                <a:pathLst>
                  <a:path extrusionOk="0" h="2785" w="3287">
                    <a:moveTo>
                      <a:pt x="1847" y="0"/>
                    </a:moveTo>
                    <a:cubicBezTo>
                      <a:pt x="1809" y="0"/>
                      <a:pt x="1771" y="2"/>
                      <a:pt x="1733" y="5"/>
                    </a:cubicBezTo>
                    <a:cubicBezTo>
                      <a:pt x="517" y="96"/>
                      <a:pt x="0" y="1616"/>
                      <a:pt x="943" y="2436"/>
                    </a:cubicBezTo>
                    <a:cubicBezTo>
                      <a:pt x="1210" y="2677"/>
                      <a:pt x="1525" y="2785"/>
                      <a:pt x="1834" y="2785"/>
                    </a:cubicBezTo>
                    <a:cubicBezTo>
                      <a:pt x="2577" y="2785"/>
                      <a:pt x="3287" y="2162"/>
                      <a:pt x="3222" y="1281"/>
                    </a:cubicBezTo>
                    <a:cubicBezTo>
                      <a:pt x="3165" y="558"/>
                      <a:pt x="2584" y="0"/>
                      <a:pt x="184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3" name="Google Shape;283;p43"/>
            <p:cNvGrpSpPr/>
            <p:nvPr/>
          </p:nvGrpSpPr>
          <p:grpSpPr>
            <a:xfrm rot="-3492357">
              <a:off x="8579502" y="3965755"/>
              <a:ext cx="305938" cy="324283"/>
              <a:chOff x="9543058" y="3100204"/>
              <a:chExt cx="305919" cy="324263"/>
            </a:xfrm>
          </p:grpSpPr>
          <p:sp>
            <p:nvSpPr>
              <p:cNvPr id="284" name="Google Shape;284;p43"/>
              <p:cNvSpPr/>
              <p:nvPr/>
            </p:nvSpPr>
            <p:spPr>
              <a:xfrm flipH="1" rot="549942">
                <a:off x="9561746" y="3119957"/>
                <a:ext cx="268544" cy="256160"/>
              </a:xfrm>
              <a:custGeom>
                <a:rect b="b" l="l" r="r" t="t"/>
                <a:pathLst>
                  <a:path extrusionOk="0" h="12555" w="13162">
                    <a:moveTo>
                      <a:pt x="7152" y="0"/>
                    </a:moveTo>
                    <a:cubicBezTo>
                      <a:pt x="5605" y="0"/>
                      <a:pt x="4041" y="630"/>
                      <a:pt x="2888" y="1977"/>
                    </a:cubicBezTo>
                    <a:cubicBezTo>
                      <a:pt x="0" y="5351"/>
                      <a:pt x="2006" y="10610"/>
                      <a:pt x="6414" y="11218"/>
                    </a:cubicBezTo>
                    <a:lnTo>
                      <a:pt x="6809" y="12555"/>
                    </a:lnTo>
                    <a:lnTo>
                      <a:pt x="11520" y="11096"/>
                    </a:lnTo>
                    <a:cubicBezTo>
                      <a:pt x="11520" y="11096"/>
                      <a:pt x="11338" y="10336"/>
                      <a:pt x="11125" y="9637"/>
                    </a:cubicBezTo>
                    <a:cubicBezTo>
                      <a:pt x="12614" y="8178"/>
                      <a:pt x="13161" y="5990"/>
                      <a:pt x="12554" y="3983"/>
                    </a:cubicBezTo>
                    <a:cubicBezTo>
                      <a:pt x="11768" y="1427"/>
                      <a:pt x="9480" y="0"/>
                      <a:pt x="715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43"/>
              <p:cNvSpPr/>
              <p:nvPr/>
            </p:nvSpPr>
            <p:spPr>
              <a:xfrm flipH="1" rot="549942">
                <a:off x="9601628" y="3229190"/>
                <a:ext cx="122826" cy="131110"/>
              </a:xfrm>
              <a:custGeom>
                <a:rect b="b" l="l" r="r" t="t"/>
                <a:pathLst>
                  <a:path extrusionOk="0" h="6426" w="6020">
                    <a:moveTo>
                      <a:pt x="3679" y="73"/>
                    </a:moveTo>
                    <a:cubicBezTo>
                      <a:pt x="3770" y="73"/>
                      <a:pt x="3891" y="104"/>
                      <a:pt x="3952" y="164"/>
                    </a:cubicBezTo>
                    <a:cubicBezTo>
                      <a:pt x="4013" y="256"/>
                      <a:pt x="4074" y="347"/>
                      <a:pt x="4074" y="438"/>
                    </a:cubicBezTo>
                    <a:cubicBezTo>
                      <a:pt x="4074" y="651"/>
                      <a:pt x="4013" y="863"/>
                      <a:pt x="3891" y="1046"/>
                    </a:cubicBezTo>
                    <a:cubicBezTo>
                      <a:pt x="3840" y="1129"/>
                      <a:pt x="3781" y="1206"/>
                      <a:pt x="3716" y="1277"/>
                    </a:cubicBezTo>
                    <a:lnTo>
                      <a:pt x="3716" y="1277"/>
                    </a:lnTo>
                    <a:cubicBezTo>
                      <a:pt x="3669" y="1224"/>
                      <a:pt x="3626" y="1167"/>
                      <a:pt x="3587" y="1107"/>
                    </a:cubicBezTo>
                    <a:cubicBezTo>
                      <a:pt x="3466" y="955"/>
                      <a:pt x="3375" y="742"/>
                      <a:pt x="3375" y="529"/>
                    </a:cubicBezTo>
                    <a:cubicBezTo>
                      <a:pt x="3375" y="438"/>
                      <a:pt x="3375" y="347"/>
                      <a:pt x="3435" y="256"/>
                    </a:cubicBezTo>
                    <a:cubicBezTo>
                      <a:pt x="3496" y="164"/>
                      <a:pt x="3587" y="104"/>
                      <a:pt x="3679" y="73"/>
                    </a:cubicBezTo>
                    <a:close/>
                    <a:moveTo>
                      <a:pt x="1686" y="426"/>
                    </a:moveTo>
                    <a:cubicBezTo>
                      <a:pt x="1713" y="426"/>
                      <a:pt x="1739" y="430"/>
                      <a:pt x="1764" y="438"/>
                    </a:cubicBezTo>
                    <a:cubicBezTo>
                      <a:pt x="1976" y="499"/>
                      <a:pt x="2128" y="651"/>
                      <a:pt x="2189" y="833"/>
                    </a:cubicBezTo>
                    <a:cubicBezTo>
                      <a:pt x="2311" y="1137"/>
                      <a:pt x="2333" y="1455"/>
                      <a:pt x="2273" y="1751"/>
                    </a:cubicBezTo>
                    <a:lnTo>
                      <a:pt x="2273" y="1751"/>
                    </a:lnTo>
                    <a:cubicBezTo>
                      <a:pt x="2009" y="1690"/>
                      <a:pt x="1767" y="1554"/>
                      <a:pt x="1581" y="1350"/>
                    </a:cubicBezTo>
                    <a:cubicBezTo>
                      <a:pt x="1429" y="1198"/>
                      <a:pt x="1338" y="985"/>
                      <a:pt x="1338" y="772"/>
                    </a:cubicBezTo>
                    <a:cubicBezTo>
                      <a:pt x="1368" y="651"/>
                      <a:pt x="1399" y="560"/>
                      <a:pt x="1490" y="499"/>
                    </a:cubicBezTo>
                    <a:cubicBezTo>
                      <a:pt x="1535" y="454"/>
                      <a:pt x="1612" y="426"/>
                      <a:pt x="1686" y="426"/>
                    </a:cubicBezTo>
                    <a:close/>
                    <a:moveTo>
                      <a:pt x="5558" y="657"/>
                    </a:moveTo>
                    <a:cubicBezTo>
                      <a:pt x="5601" y="657"/>
                      <a:pt x="5644" y="665"/>
                      <a:pt x="5685" y="681"/>
                    </a:cubicBezTo>
                    <a:cubicBezTo>
                      <a:pt x="5867" y="711"/>
                      <a:pt x="5989" y="863"/>
                      <a:pt x="5958" y="1046"/>
                    </a:cubicBezTo>
                    <a:cubicBezTo>
                      <a:pt x="5897" y="1228"/>
                      <a:pt x="5806" y="1380"/>
                      <a:pt x="5654" y="1502"/>
                    </a:cubicBezTo>
                    <a:cubicBezTo>
                      <a:pt x="5422" y="1665"/>
                      <a:pt x="5136" y="1756"/>
                      <a:pt x="4837" y="1763"/>
                    </a:cubicBezTo>
                    <a:lnTo>
                      <a:pt x="4837" y="1763"/>
                    </a:lnTo>
                    <a:cubicBezTo>
                      <a:pt x="4879" y="1585"/>
                      <a:pt x="4932" y="1406"/>
                      <a:pt x="4986" y="1228"/>
                    </a:cubicBezTo>
                    <a:cubicBezTo>
                      <a:pt x="5016" y="1046"/>
                      <a:pt x="5107" y="924"/>
                      <a:pt x="5229" y="803"/>
                    </a:cubicBezTo>
                    <a:cubicBezTo>
                      <a:pt x="5318" y="714"/>
                      <a:pt x="5439" y="657"/>
                      <a:pt x="5558" y="657"/>
                    </a:cubicBezTo>
                    <a:close/>
                    <a:moveTo>
                      <a:pt x="459" y="2315"/>
                    </a:moveTo>
                    <a:cubicBezTo>
                      <a:pt x="488" y="2315"/>
                      <a:pt x="517" y="2317"/>
                      <a:pt x="548" y="2322"/>
                    </a:cubicBezTo>
                    <a:cubicBezTo>
                      <a:pt x="700" y="2353"/>
                      <a:pt x="852" y="2444"/>
                      <a:pt x="943" y="2566"/>
                    </a:cubicBezTo>
                    <a:cubicBezTo>
                      <a:pt x="1063" y="2686"/>
                      <a:pt x="1169" y="2807"/>
                      <a:pt x="1271" y="2927"/>
                    </a:cubicBezTo>
                    <a:lnTo>
                      <a:pt x="1271" y="2927"/>
                    </a:lnTo>
                    <a:cubicBezTo>
                      <a:pt x="1128" y="2979"/>
                      <a:pt x="977" y="3010"/>
                      <a:pt x="821" y="3022"/>
                    </a:cubicBezTo>
                    <a:cubicBezTo>
                      <a:pt x="776" y="3029"/>
                      <a:pt x="730" y="3033"/>
                      <a:pt x="685" y="3033"/>
                    </a:cubicBezTo>
                    <a:cubicBezTo>
                      <a:pt x="550" y="3033"/>
                      <a:pt x="419" y="2999"/>
                      <a:pt x="305" y="2930"/>
                    </a:cubicBezTo>
                    <a:cubicBezTo>
                      <a:pt x="153" y="2839"/>
                      <a:pt x="61" y="2687"/>
                      <a:pt x="122" y="2505"/>
                    </a:cubicBezTo>
                    <a:cubicBezTo>
                      <a:pt x="198" y="2378"/>
                      <a:pt x="316" y="2315"/>
                      <a:pt x="459" y="2315"/>
                    </a:cubicBezTo>
                    <a:close/>
                    <a:moveTo>
                      <a:pt x="3769" y="1"/>
                    </a:moveTo>
                    <a:cubicBezTo>
                      <a:pt x="3739" y="1"/>
                      <a:pt x="3709" y="5"/>
                      <a:pt x="3679" y="12"/>
                    </a:cubicBezTo>
                    <a:cubicBezTo>
                      <a:pt x="3435" y="73"/>
                      <a:pt x="3283" y="286"/>
                      <a:pt x="3283" y="529"/>
                    </a:cubicBezTo>
                    <a:cubicBezTo>
                      <a:pt x="3314" y="742"/>
                      <a:pt x="3375" y="955"/>
                      <a:pt x="3527" y="1137"/>
                    </a:cubicBezTo>
                    <a:cubicBezTo>
                      <a:pt x="3571" y="1204"/>
                      <a:pt x="3620" y="1266"/>
                      <a:pt x="3672" y="1323"/>
                    </a:cubicBezTo>
                    <a:lnTo>
                      <a:pt x="3672" y="1323"/>
                    </a:lnTo>
                    <a:cubicBezTo>
                      <a:pt x="3431" y="1567"/>
                      <a:pt x="3114" y="1730"/>
                      <a:pt x="2797" y="1775"/>
                    </a:cubicBezTo>
                    <a:cubicBezTo>
                      <a:pt x="2731" y="1784"/>
                      <a:pt x="2665" y="1788"/>
                      <a:pt x="2600" y="1788"/>
                    </a:cubicBezTo>
                    <a:cubicBezTo>
                      <a:pt x="2511" y="1788"/>
                      <a:pt x="2423" y="1780"/>
                      <a:pt x="2337" y="1765"/>
                    </a:cubicBezTo>
                    <a:lnTo>
                      <a:pt x="2337" y="1765"/>
                    </a:lnTo>
                    <a:cubicBezTo>
                      <a:pt x="2360" y="1658"/>
                      <a:pt x="2372" y="1550"/>
                      <a:pt x="2372" y="1441"/>
                    </a:cubicBezTo>
                    <a:cubicBezTo>
                      <a:pt x="2372" y="1228"/>
                      <a:pt x="2341" y="1015"/>
                      <a:pt x="2250" y="803"/>
                    </a:cubicBezTo>
                    <a:cubicBezTo>
                      <a:pt x="2220" y="711"/>
                      <a:pt x="2159" y="620"/>
                      <a:pt x="2068" y="529"/>
                    </a:cubicBezTo>
                    <a:cubicBezTo>
                      <a:pt x="2007" y="438"/>
                      <a:pt x="1885" y="377"/>
                      <a:pt x="1794" y="377"/>
                    </a:cubicBezTo>
                    <a:cubicBezTo>
                      <a:pt x="1761" y="369"/>
                      <a:pt x="1729" y="365"/>
                      <a:pt x="1696" y="365"/>
                    </a:cubicBezTo>
                    <a:cubicBezTo>
                      <a:pt x="1607" y="365"/>
                      <a:pt x="1518" y="393"/>
                      <a:pt x="1429" y="438"/>
                    </a:cubicBezTo>
                    <a:cubicBezTo>
                      <a:pt x="1338" y="529"/>
                      <a:pt x="1277" y="620"/>
                      <a:pt x="1277" y="742"/>
                    </a:cubicBezTo>
                    <a:cubicBezTo>
                      <a:pt x="1277" y="985"/>
                      <a:pt x="1338" y="1228"/>
                      <a:pt x="1520" y="1380"/>
                    </a:cubicBezTo>
                    <a:cubicBezTo>
                      <a:pt x="1727" y="1606"/>
                      <a:pt x="1981" y="1750"/>
                      <a:pt x="2259" y="1813"/>
                    </a:cubicBezTo>
                    <a:lnTo>
                      <a:pt x="2259" y="1813"/>
                    </a:lnTo>
                    <a:cubicBezTo>
                      <a:pt x="2192" y="2086"/>
                      <a:pt x="2053" y="2337"/>
                      <a:pt x="1855" y="2535"/>
                    </a:cubicBezTo>
                    <a:cubicBezTo>
                      <a:pt x="1703" y="2704"/>
                      <a:pt x="1523" y="2826"/>
                      <a:pt x="1325" y="2906"/>
                    </a:cubicBezTo>
                    <a:lnTo>
                      <a:pt x="1325" y="2906"/>
                    </a:lnTo>
                    <a:cubicBezTo>
                      <a:pt x="1220" y="2783"/>
                      <a:pt x="1112" y="2659"/>
                      <a:pt x="1004" y="2535"/>
                    </a:cubicBezTo>
                    <a:cubicBezTo>
                      <a:pt x="882" y="2383"/>
                      <a:pt x="730" y="2292"/>
                      <a:pt x="548" y="2262"/>
                    </a:cubicBezTo>
                    <a:cubicBezTo>
                      <a:pt x="521" y="2253"/>
                      <a:pt x="494" y="2249"/>
                      <a:pt x="468" y="2249"/>
                    </a:cubicBezTo>
                    <a:cubicBezTo>
                      <a:pt x="403" y="2249"/>
                      <a:pt x="339" y="2271"/>
                      <a:pt x="274" y="2292"/>
                    </a:cubicBezTo>
                    <a:cubicBezTo>
                      <a:pt x="183" y="2322"/>
                      <a:pt x="122" y="2383"/>
                      <a:pt x="61" y="2474"/>
                    </a:cubicBezTo>
                    <a:cubicBezTo>
                      <a:pt x="1" y="2657"/>
                      <a:pt x="92" y="2870"/>
                      <a:pt x="274" y="2991"/>
                    </a:cubicBezTo>
                    <a:cubicBezTo>
                      <a:pt x="388" y="3060"/>
                      <a:pt x="536" y="3094"/>
                      <a:pt x="680" y="3094"/>
                    </a:cubicBezTo>
                    <a:cubicBezTo>
                      <a:pt x="728" y="3094"/>
                      <a:pt x="776" y="3090"/>
                      <a:pt x="821" y="3082"/>
                    </a:cubicBezTo>
                    <a:cubicBezTo>
                      <a:pt x="986" y="3070"/>
                      <a:pt x="1151" y="3031"/>
                      <a:pt x="1306" y="2970"/>
                    </a:cubicBezTo>
                    <a:lnTo>
                      <a:pt x="1306" y="2970"/>
                    </a:lnTo>
                    <a:cubicBezTo>
                      <a:pt x="1397" y="3078"/>
                      <a:pt x="1486" y="3187"/>
                      <a:pt x="1581" y="3295"/>
                    </a:cubicBezTo>
                    <a:cubicBezTo>
                      <a:pt x="2341" y="4237"/>
                      <a:pt x="2919" y="5028"/>
                      <a:pt x="3344" y="5575"/>
                    </a:cubicBezTo>
                    <a:cubicBezTo>
                      <a:pt x="3527" y="5848"/>
                      <a:pt x="3679" y="6061"/>
                      <a:pt x="3800" y="6213"/>
                    </a:cubicBezTo>
                    <a:cubicBezTo>
                      <a:pt x="3709" y="6061"/>
                      <a:pt x="3557" y="5848"/>
                      <a:pt x="3344" y="5544"/>
                    </a:cubicBezTo>
                    <a:cubicBezTo>
                      <a:pt x="2949" y="4997"/>
                      <a:pt x="2372" y="4207"/>
                      <a:pt x="1612" y="3265"/>
                    </a:cubicBezTo>
                    <a:cubicBezTo>
                      <a:pt x="1532" y="3159"/>
                      <a:pt x="1448" y="3054"/>
                      <a:pt x="1359" y="2948"/>
                    </a:cubicBezTo>
                    <a:lnTo>
                      <a:pt x="1359" y="2948"/>
                    </a:lnTo>
                    <a:cubicBezTo>
                      <a:pt x="1557" y="2863"/>
                      <a:pt x="1739" y="2743"/>
                      <a:pt x="1885" y="2596"/>
                    </a:cubicBezTo>
                    <a:cubicBezTo>
                      <a:pt x="2097" y="2384"/>
                      <a:pt x="2249" y="2114"/>
                      <a:pt x="2323" y="1826"/>
                    </a:cubicBezTo>
                    <a:lnTo>
                      <a:pt x="2323" y="1826"/>
                    </a:lnTo>
                    <a:cubicBezTo>
                      <a:pt x="2410" y="1841"/>
                      <a:pt x="2500" y="1849"/>
                      <a:pt x="2591" y="1849"/>
                    </a:cubicBezTo>
                    <a:cubicBezTo>
                      <a:pt x="2659" y="1849"/>
                      <a:pt x="2728" y="1845"/>
                      <a:pt x="2797" y="1836"/>
                    </a:cubicBezTo>
                    <a:cubicBezTo>
                      <a:pt x="3155" y="1769"/>
                      <a:pt x="3463" y="1603"/>
                      <a:pt x="3710" y="1363"/>
                    </a:cubicBezTo>
                    <a:lnTo>
                      <a:pt x="3710" y="1363"/>
                    </a:lnTo>
                    <a:cubicBezTo>
                      <a:pt x="3994" y="1652"/>
                      <a:pt x="4372" y="1805"/>
                      <a:pt x="4757" y="1813"/>
                    </a:cubicBezTo>
                    <a:lnTo>
                      <a:pt x="4757" y="1813"/>
                    </a:lnTo>
                    <a:cubicBezTo>
                      <a:pt x="4737" y="1914"/>
                      <a:pt x="4722" y="2013"/>
                      <a:pt x="4712" y="2110"/>
                    </a:cubicBezTo>
                    <a:cubicBezTo>
                      <a:pt x="4651" y="2657"/>
                      <a:pt x="4651" y="3204"/>
                      <a:pt x="4712" y="3751"/>
                    </a:cubicBezTo>
                    <a:cubicBezTo>
                      <a:pt x="4742" y="4237"/>
                      <a:pt x="4803" y="4663"/>
                      <a:pt x="4864" y="4997"/>
                    </a:cubicBezTo>
                    <a:cubicBezTo>
                      <a:pt x="4894" y="5332"/>
                      <a:pt x="4955" y="5575"/>
                      <a:pt x="4986" y="5757"/>
                    </a:cubicBezTo>
                    <a:cubicBezTo>
                      <a:pt x="5016" y="5848"/>
                      <a:pt x="5016" y="5909"/>
                      <a:pt x="5016" y="5970"/>
                    </a:cubicBezTo>
                    <a:lnTo>
                      <a:pt x="5016" y="6031"/>
                    </a:lnTo>
                    <a:lnTo>
                      <a:pt x="5046" y="5970"/>
                    </a:lnTo>
                    <a:lnTo>
                      <a:pt x="5016" y="5788"/>
                    </a:lnTo>
                    <a:cubicBezTo>
                      <a:pt x="4986" y="5605"/>
                      <a:pt x="4925" y="5362"/>
                      <a:pt x="4894" y="5028"/>
                    </a:cubicBezTo>
                    <a:cubicBezTo>
                      <a:pt x="4834" y="4663"/>
                      <a:pt x="4773" y="4268"/>
                      <a:pt x="4742" y="3781"/>
                    </a:cubicBezTo>
                    <a:cubicBezTo>
                      <a:pt x="4712" y="3234"/>
                      <a:pt x="4712" y="2687"/>
                      <a:pt x="4773" y="2140"/>
                    </a:cubicBezTo>
                    <a:cubicBezTo>
                      <a:pt x="4784" y="2031"/>
                      <a:pt x="4802" y="1922"/>
                      <a:pt x="4826" y="1813"/>
                    </a:cubicBezTo>
                    <a:lnTo>
                      <a:pt x="4826" y="1813"/>
                    </a:lnTo>
                    <a:cubicBezTo>
                      <a:pt x="5124" y="1806"/>
                      <a:pt x="5423" y="1714"/>
                      <a:pt x="5685" y="1532"/>
                    </a:cubicBezTo>
                    <a:cubicBezTo>
                      <a:pt x="5837" y="1411"/>
                      <a:pt x="5958" y="1228"/>
                      <a:pt x="5989" y="1046"/>
                    </a:cubicBezTo>
                    <a:cubicBezTo>
                      <a:pt x="6019" y="924"/>
                      <a:pt x="5989" y="833"/>
                      <a:pt x="5928" y="742"/>
                    </a:cubicBezTo>
                    <a:cubicBezTo>
                      <a:pt x="5867" y="681"/>
                      <a:pt x="5776" y="620"/>
                      <a:pt x="5685" y="590"/>
                    </a:cubicBezTo>
                    <a:cubicBezTo>
                      <a:pt x="5644" y="583"/>
                      <a:pt x="5603" y="579"/>
                      <a:pt x="5562" y="579"/>
                    </a:cubicBezTo>
                    <a:cubicBezTo>
                      <a:pt x="5422" y="579"/>
                      <a:pt x="5286" y="624"/>
                      <a:pt x="5168" y="742"/>
                    </a:cubicBezTo>
                    <a:cubicBezTo>
                      <a:pt x="5046" y="863"/>
                      <a:pt x="4955" y="1015"/>
                      <a:pt x="4925" y="1167"/>
                    </a:cubicBezTo>
                    <a:cubicBezTo>
                      <a:pt x="4867" y="1359"/>
                      <a:pt x="4810" y="1563"/>
                      <a:pt x="4768" y="1763"/>
                    </a:cubicBezTo>
                    <a:lnTo>
                      <a:pt x="4768" y="1763"/>
                    </a:lnTo>
                    <a:cubicBezTo>
                      <a:pt x="4699" y="1762"/>
                      <a:pt x="4629" y="1756"/>
                      <a:pt x="4560" y="1745"/>
                    </a:cubicBezTo>
                    <a:cubicBezTo>
                      <a:pt x="4254" y="1698"/>
                      <a:pt x="3967" y="1542"/>
                      <a:pt x="3754" y="1319"/>
                    </a:cubicBezTo>
                    <a:lnTo>
                      <a:pt x="3754" y="1319"/>
                    </a:lnTo>
                    <a:cubicBezTo>
                      <a:pt x="3826" y="1244"/>
                      <a:pt x="3892" y="1163"/>
                      <a:pt x="3952" y="1076"/>
                    </a:cubicBezTo>
                    <a:cubicBezTo>
                      <a:pt x="4074" y="894"/>
                      <a:pt x="4134" y="651"/>
                      <a:pt x="4134" y="438"/>
                    </a:cubicBezTo>
                    <a:cubicBezTo>
                      <a:pt x="4134" y="316"/>
                      <a:pt x="4074" y="195"/>
                      <a:pt x="4013" y="104"/>
                    </a:cubicBezTo>
                    <a:cubicBezTo>
                      <a:pt x="3945" y="35"/>
                      <a:pt x="3859" y="1"/>
                      <a:pt x="3769" y="1"/>
                    </a:cubicBezTo>
                    <a:close/>
                    <a:moveTo>
                      <a:pt x="3922" y="6365"/>
                    </a:moveTo>
                    <a:cubicBezTo>
                      <a:pt x="3922" y="6380"/>
                      <a:pt x="3929" y="6388"/>
                      <a:pt x="3937" y="6395"/>
                    </a:cubicBezTo>
                    <a:lnTo>
                      <a:pt x="3922" y="6365"/>
                    </a:lnTo>
                    <a:close/>
                    <a:moveTo>
                      <a:pt x="3937" y="6395"/>
                    </a:moveTo>
                    <a:lnTo>
                      <a:pt x="3952" y="6426"/>
                    </a:lnTo>
                    <a:cubicBezTo>
                      <a:pt x="3952" y="6411"/>
                      <a:pt x="3945" y="6403"/>
                      <a:pt x="3937" y="6395"/>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43"/>
              <p:cNvSpPr/>
              <p:nvPr/>
            </p:nvSpPr>
            <p:spPr>
              <a:xfrm flipH="1" rot="549942">
                <a:off x="9572272" y="3343746"/>
                <a:ext cx="96771" cy="38092"/>
              </a:xfrm>
              <a:custGeom>
                <a:rect b="b" l="l" r="r" t="t"/>
                <a:pathLst>
                  <a:path extrusionOk="0" h="1867" w="4743">
                    <a:moveTo>
                      <a:pt x="4377" y="0"/>
                    </a:moveTo>
                    <a:cubicBezTo>
                      <a:pt x="4357" y="0"/>
                      <a:pt x="4337" y="2"/>
                      <a:pt x="4317" y="6"/>
                    </a:cubicBezTo>
                    <a:lnTo>
                      <a:pt x="274" y="1283"/>
                    </a:lnTo>
                    <a:cubicBezTo>
                      <a:pt x="92" y="1313"/>
                      <a:pt x="1" y="1496"/>
                      <a:pt x="62" y="1647"/>
                    </a:cubicBezTo>
                    <a:cubicBezTo>
                      <a:pt x="114" y="1780"/>
                      <a:pt x="237" y="1866"/>
                      <a:pt x="368" y="1866"/>
                    </a:cubicBezTo>
                    <a:cubicBezTo>
                      <a:pt x="387" y="1866"/>
                      <a:pt x="407" y="1864"/>
                      <a:pt x="426" y="1860"/>
                    </a:cubicBezTo>
                    <a:lnTo>
                      <a:pt x="4469" y="614"/>
                    </a:lnTo>
                    <a:cubicBezTo>
                      <a:pt x="4651" y="553"/>
                      <a:pt x="4742" y="371"/>
                      <a:pt x="4682" y="219"/>
                    </a:cubicBezTo>
                    <a:cubicBezTo>
                      <a:pt x="4655" y="87"/>
                      <a:pt x="4514" y="0"/>
                      <a:pt x="437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43"/>
              <p:cNvSpPr/>
              <p:nvPr/>
            </p:nvSpPr>
            <p:spPr>
              <a:xfrm flipH="1" rot="549942">
                <a:off x="9560752" y="3359756"/>
                <a:ext cx="101301" cy="57006"/>
              </a:xfrm>
              <a:custGeom>
                <a:rect b="b" l="l" r="r" t="t"/>
                <a:pathLst>
                  <a:path extrusionOk="0" h="2794" w="4965">
                    <a:moveTo>
                      <a:pt x="4523" y="0"/>
                    </a:moveTo>
                    <a:cubicBezTo>
                      <a:pt x="4492" y="0"/>
                      <a:pt x="4458" y="5"/>
                      <a:pt x="4422" y="16"/>
                    </a:cubicBezTo>
                    <a:lnTo>
                      <a:pt x="410" y="1293"/>
                    </a:lnTo>
                    <a:cubicBezTo>
                      <a:pt x="0" y="1375"/>
                      <a:pt x="130" y="1923"/>
                      <a:pt x="470" y="1923"/>
                    </a:cubicBezTo>
                    <a:cubicBezTo>
                      <a:pt x="508" y="1923"/>
                      <a:pt x="549" y="1916"/>
                      <a:pt x="592" y="1901"/>
                    </a:cubicBezTo>
                    <a:lnTo>
                      <a:pt x="1018" y="1749"/>
                    </a:lnTo>
                    <a:lnTo>
                      <a:pt x="1960" y="2691"/>
                    </a:lnTo>
                    <a:cubicBezTo>
                      <a:pt x="2028" y="2759"/>
                      <a:pt x="2131" y="2794"/>
                      <a:pt x="2242" y="2794"/>
                    </a:cubicBezTo>
                    <a:cubicBezTo>
                      <a:pt x="2279" y="2794"/>
                      <a:pt x="2317" y="2790"/>
                      <a:pt x="2355" y="2782"/>
                    </a:cubicBezTo>
                    <a:lnTo>
                      <a:pt x="3814" y="2326"/>
                    </a:lnTo>
                    <a:cubicBezTo>
                      <a:pt x="3966" y="2265"/>
                      <a:pt x="4057" y="2144"/>
                      <a:pt x="4088" y="2022"/>
                    </a:cubicBezTo>
                    <a:lnTo>
                      <a:pt x="4301" y="715"/>
                    </a:lnTo>
                    <a:lnTo>
                      <a:pt x="4604" y="624"/>
                    </a:lnTo>
                    <a:cubicBezTo>
                      <a:pt x="4964" y="513"/>
                      <a:pt x="4845" y="0"/>
                      <a:pt x="452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43"/>
              <p:cNvSpPr/>
              <p:nvPr/>
            </p:nvSpPr>
            <p:spPr>
              <a:xfrm flipH="1" rot="549942">
                <a:off x="9738215" y="3164661"/>
                <a:ext cx="53354" cy="142393"/>
              </a:xfrm>
              <a:custGeom>
                <a:rect b="b" l="l" r="r" t="t"/>
                <a:pathLst>
                  <a:path extrusionOk="0" h="6979" w="2615">
                    <a:moveTo>
                      <a:pt x="2541" y="0"/>
                    </a:moveTo>
                    <a:cubicBezTo>
                      <a:pt x="2484" y="0"/>
                      <a:pt x="2383" y="29"/>
                      <a:pt x="2250" y="73"/>
                    </a:cubicBezTo>
                    <a:cubicBezTo>
                      <a:pt x="1946" y="195"/>
                      <a:pt x="1703" y="377"/>
                      <a:pt x="1490" y="590"/>
                    </a:cubicBezTo>
                    <a:cubicBezTo>
                      <a:pt x="1125" y="894"/>
                      <a:pt x="852" y="1228"/>
                      <a:pt x="639" y="1623"/>
                    </a:cubicBezTo>
                    <a:lnTo>
                      <a:pt x="92" y="3204"/>
                    </a:lnTo>
                    <a:cubicBezTo>
                      <a:pt x="1" y="3781"/>
                      <a:pt x="31" y="4329"/>
                      <a:pt x="183" y="4876"/>
                    </a:cubicBezTo>
                    <a:cubicBezTo>
                      <a:pt x="305" y="5332"/>
                      <a:pt x="487" y="5757"/>
                      <a:pt x="730" y="6122"/>
                    </a:cubicBezTo>
                    <a:cubicBezTo>
                      <a:pt x="882" y="6365"/>
                      <a:pt x="1095" y="6608"/>
                      <a:pt x="1308" y="6791"/>
                    </a:cubicBezTo>
                    <a:cubicBezTo>
                      <a:pt x="1440" y="6901"/>
                      <a:pt x="1508" y="6979"/>
                      <a:pt x="1570" y="6979"/>
                    </a:cubicBezTo>
                    <a:cubicBezTo>
                      <a:pt x="1594" y="6979"/>
                      <a:pt x="1617" y="6968"/>
                      <a:pt x="1642" y="6943"/>
                    </a:cubicBezTo>
                    <a:cubicBezTo>
                      <a:pt x="1703" y="6882"/>
                      <a:pt x="1429" y="6517"/>
                      <a:pt x="1156" y="5879"/>
                    </a:cubicBezTo>
                    <a:cubicBezTo>
                      <a:pt x="365" y="4237"/>
                      <a:pt x="639" y="2292"/>
                      <a:pt x="1824" y="924"/>
                    </a:cubicBezTo>
                    <a:cubicBezTo>
                      <a:pt x="2280" y="377"/>
                      <a:pt x="2615" y="73"/>
                      <a:pt x="2584" y="12"/>
                    </a:cubicBezTo>
                    <a:cubicBezTo>
                      <a:pt x="2576" y="4"/>
                      <a:pt x="2561" y="0"/>
                      <a:pt x="254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43"/>
              <p:cNvSpPr/>
              <p:nvPr/>
            </p:nvSpPr>
            <p:spPr>
              <a:xfrm flipH="1" rot="549942">
                <a:off x="9712663" y="3139966"/>
                <a:ext cx="28544" cy="15955"/>
              </a:xfrm>
              <a:custGeom>
                <a:rect b="b" l="l" r="r" t="t"/>
                <a:pathLst>
                  <a:path extrusionOk="0" h="782" w="1399">
                    <a:moveTo>
                      <a:pt x="929" y="0"/>
                    </a:moveTo>
                    <a:cubicBezTo>
                      <a:pt x="822" y="0"/>
                      <a:pt x="715" y="15"/>
                      <a:pt x="608" y="51"/>
                    </a:cubicBezTo>
                    <a:cubicBezTo>
                      <a:pt x="426" y="111"/>
                      <a:pt x="274" y="203"/>
                      <a:pt x="122" y="324"/>
                    </a:cubicBezTo>
                    <a:cubicBezTo>
                      <a:pt x="61" y="446"/>
                      <a:pt x="0" y="567"/>
                      <a:pt x="61" y="659"/>
                    </a:cubicBezTo>
                    <a:cubicBezTo>
                      <a:pt x="95" y="744"/>
                      <a:pt x="217" y="782"/>
                      <a:pt x="381" y="782"/>
                    </a:cubicBezTo>
                    <a:cubicBezTo>
                      <a:pt x="508" y="782"/>
                      <a:pt x="662" y="759"/>
                      <a:pt x="821" y="719"/>
                    </a:cubicBezTo>
                    <a:lnTo>
                      <a:pt x="1399" y="233"/>
                    </a:lnTo>
                    <a:cubicBezTo>
                      <a:pt x="1399" y="142"/>
                      <a:pt x="1307" y="51"/>
                      <a:pt x="1155" y="20"/>
                    </a:cubicBezTo>
                    <a:cubicBezTo>
                      <a:pt x="1080" y="8"/>
                      <a:pt x="1004" y="0"/>
                      <a:pt x="92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43"/>
              <p:cNvSpPr/>
              <p:nvPr/>
            </p:nvSpPr>
            <p:spPr>
              <a:xfrm flipH="1" rot="549942">
                <a:off x="9576065" y="3399817"/>
                <a:ext cx="39092" cy="14445"/>
              </a:xfrm>
              <a:custGeom>
                <a:rect b="b" l="l" r="r" t="t"/>
                <a:pathLst>
                  <a:path extrusionOk="0" h="708" w="1916">
                    <a:moveTo>
                      <a:pt x="1447" y="0"/>
                    </a:moveTo>
                    <a:cubicBezTo>
                      <a:pt x="1249" y="0"/>
                      <a:pt x="1050" y="50"/>
                      <a:pt x="852" y="99"/>
                    </a:cubicBezTo>
                    <a:cubicBezTo>
                      <a:pt x="608" y="190"/>
                      <a:pt x="396" y="312"/>
                      <a:pt x="213" y="494"/>
                    </a:cubicBezTo>
                    <a:cubicBezTo>
                      <a:pt x="122" y="555"/>
                      <a:pt x="61" y="616"/>
                      <a:pt x="0" y="707"/>
                    </a:cubicBezTo>
                    <a:cubicBezTo>
                      <a:pt x="0" y="707"/>
                      <a:pt x="92" y="646"/>
                      <a:pt x="244" y="525"/>
                    </a:cubicBezTo>
                    <a:cubicBezTo>
                      <a:pt x="426" y="373"/>
                      <a:pt x="639" y="282"/>
                      <a:pt x="882" y="190"/>
                    </a:cubicBezTo>
                    <a:cubicBezTo>
                      <a:pt x="1125" y="99"/>
                      <a:pt x="1338" y="69"/>
                      <a:pt x="1581" y="69"/>
                    </a:cubicBezTo>
                    <a:lnTo>
                      <a:pt x="1915" y="69"/>
                    </a:lnTo>
                    <a:cubicBezTo>
                      <a:pt x="1794" y="38"/>
                      <a:pt x="1703" y="8"/>
                      <a:pt x="1581" y="8"/>
                    </a:cubicBezTo>
                    <a:cubicBezTo>
                      <a:pt x="1536" y="3"/>
                      <a:pt x="1492" y="0"/>
                      <a:pt x="1447"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43"/>
              <p:cNvSpPr/>
              <p:nvPr/>
            </p:nvSpPr>
            <p:spPr>
              <a:xfrm flipH="1" rot="549942">
                <a:off x="9574229" y="3374261"/>
                <a:ext cx="66983" cy="20607"/>
              </a:xfrm>
              <a:custGeom>
                <a:rect b="b" l="l" r="r" t="t"/>
                <a:pathLst>
                  <a:path extrusionOk="0" h="1010" w="3283">
                    <a:moveTo>
                      <a:pt x="3274" y="1"/>
                    </a:moveTo>
                    <a:cubicBezTo>
                      <a:pt x="3189" y="1"/>
                      <a:pt x="2495" y="204"/>
                      <a:pt x="1642" y="460"/>
                    </a:cubicBezTo>
                    <a:cubicBezTo>
                      <a:pt x="730" y="764"/>
                      <a:pt x="0" y="976"/>
                      <a:pt x="0" y="1007"/>
                    </a:cubicBezTo>
                    <a:cubicBezTo>
                      <a:pt x="2" y="1009"/>
                      <a:pt x="7" y="1010"/>
                      <a:pt x="14" y="1010"/>
                    </a:cubicBezTo>
                    <a:cubicBezTo>
                      <a:pt x="124" y="1010"/>
                      <a:pt x="816" y="805"/>
                      <a:pt x="1642" y="520"/>
                    </a:cubicBezTo>
                    <a:cubicBezTo>
                      <a:pt x="2553" y="247"/>
                      <a:pt x="3283" y="4"/>
                      <a:pt x="3283" y="4"/>
                    </a:cubicBezTo>
                    <a:cubicBezTo>
                      <a:pt x="3283" y="2"/>
                      <a:pt x="3280" y="1"/>
                      <a:pt x="3274"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43"/>
              <p:cNvSpPr/>
              <p:nvPr/>
            </p:nvSpPr>
            <p:spPr>
              <a:xfrm flipH="1" rot="549942">
                <a:off x="9575161" y="3384812"/>
                <a:ext cx="55211" cy="18016"/>
              </a:xfrm>
              <a:custGeom>
                <a:rect b="b" l="l" r="r" t="t"/>
                <a:pathLst>
                  <a:path extrusionOk="0" h="883" w="2706">
                    <a:moveTo>
                      <a:pt x="2705" y="1"/>
                    </a:moveTo>
                    <a:lnTo>
                      <a:pt x="2705" y="1"/>
                    </a:lnTo>
                    <a:cubicBezTo>
                      <a:pt x="2584" y="31"/>
                      <a:pt x="2432" y="62"/>
                      <a:pt x="2310" y="122"/>
                    </a:cubicBezTo>
                    <a:lnTo>
                      <a:pt x="1338" y="426"/>
                    </a:lnTo>
                    <a:lnTo>
                      <a:pt x="395" y="761"/>
                    </a:lnTo>
                    <a:cubicBezTo>
                      <a:pt x="243" y="791"/>
                      <a:pt x="122" y="821"/>
                      <a:pt x="0" y="882"/>
                    </a:cubicBezTo>
                    <a:cubicBezTo>
                      <a:pt x="152" y="882"/>
                      <a:pt x="274" y="821"/>
                      <a:pt x="426" y="791"/>
                    </a:cubicBezTo>
                    <a:cubicBezTo>
                      <a:pt x="669" y="730"/>
                      <a:pt x="1003" y="609"/>
                      <a:pt x="1368" y="487"/>
                    </a:cubicBezTo>
                    <a:cubicBezTo>
                      <a:pt x="1763" y="366"/>
                      <a:pt x="2097" y="244"/>
                      <a:pt x="2341" y="153"/>
                    </a:cubicBezTo>
                    <a:cubicBezTo>
                      <a:pt x="2462" y="122"/>
                      <a:pt x="2584" y="62"/>
                      <a:pt x="2705"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3" name="Google Shape;293;p43"/>
            <p:cNvGrpSpPr/>
            <p:nvPr/>
          </p:nvGrpSpPr>
          <p:grpSpPr>
            <a:xfrm rot="782975">
              <a:off x="4947142" y="565154"/>
              <a:ext cx="3182085" cy="2592965"/>
              <a:chOff x="4946963" y="565224"/>
              <a:chExt cx="3182003" cy="2592899"/>
            </a:xfrm>
          </p:grpSpPr>
          <p:sp>
            <p:nvSpPr>
              <p:cNvPr id="294" name="Google Shape;294;p43"/>
              <p:cNvSpPr/>
              <p:nvPr/>
            </p:nvSpPr>
            <p:spPr>
              <a:xfrm flipH="1" rot="549942">
                <a:off x="7076292" y="2288089"/>
                <a:ext cx="999115" cy="752565"/>
              </a:xfrm>
              <a:custGeom>
                <a:rect b="b" l="l" r="r" t="t"/>
                <a:pathLst>
                  <a:path extrusionOk="0" h="36885" w="48969">
                    <a:moveTo>
                      <a:pt x="36092" y="0"/>
                    </a:moveTo>
                    <a:cubicBezTo>
                      <a:pt x="33013" y="0"/>
                      <a:pt x="29926" y="1212"/>
                      <a:pt x="27935" y="3582"/>
                    </a:cubicBezTo>
                    <a:cubicBezTo>
                      <a:pt x="26506" y="5284"/>
                      <a:pt x="25503" y="7533"/>
                      <a:pt x="23527" y="8597"/>
                    </a:cubicBezTo>
                    <a:cubicBezTo>
                      <a:pt x="22651" y="9053"/>
                      <a:pt x="21719" y="9210"/>
                      <a:pt x="20754" y="9210"/>
                    </a:cubicBezTo>
                    <a:cubicBezTo>
                      <a:pt x="18591" y="9210"/>
                      <a:pt x="16263" y="8419"/>
                      <a:pt x="14023" y="8419"/>
                    </a:cubicBezTo>
                    <a:cubicBezTo>
                      <a:pt x="13796" y="8419"/>
                      <a:pt x="13570" y="8427"/>
                      <a:pt x="13345" y="8445"/>
                    </a:cubicBezTo>
                    <a:cubicBezTo>
                      <a:pt x="9302" y="8810"/>
                      <a:pt x="6019" y="12883"/>
                      <a:pt x="6506" y="16895"/>
                    </a:cubicBezTo>
                    <a:cubicBezTo>
                      <a:pt x="6718" y="18719"/>
                      <a:pt x="7600" y="20634"/>
                      <a:pt x="6749" y="22245"/>
                    </a:cubicBezTo>
                    <a:cubicBezTo>
                      <a:pt x="5655" y="24312"/>
                      <a:pt x="2524" y="24372"/>
                      <a:pt x="1186" y="26287"/>
                    </a:cubicBezTo>
                    <a:cubicBezTo>
                      <a:pt x="1" y="28020"/>
                      <a:pt x="943" y="30573"/>
                      <a:pt x="2676" y="31758"/>
                    </a:cubicBezTo>
                    <a:cubicBezTo>
                      <a:pt x="4147" y="32765"/>
                      <a:pt x="5970" y="33027"/>
                      <a:pt x="7771" y="33027"/>
                    </a:cubicBezTo>
                    <a:cubicBezTo>
                      <a:pt x="8090" y="33027"/>
                      <a:pt x="8409" y="33018"/>
                      <a:pt x="8724" y="33005"/>
                    </a:cubicBezTo>
                    <a:cubicBezTo>
                      <a:pt x="9929" y="32952"/>
                      <a:pt x="11143" y="32840"/>
                      <a:pt x="12344" y="32840"/>
                    </a:cubicBezTo>
                    <a:cubicBezTo>
                      <a:pt x="13235" y="32840"/>
                      <a:pt x="14119" y="32902"/>
                      <a:pt x="14986" y="33096"/>
                    </a:cubicBezTo>
                    <a:cubicBezTo>
                      <a:pt x="17235" y="33582"/>
                      <a:pt x="19181" y="34980"/>
                      <a:pt x="21339" y="35831"/>
                    </a:cubicBezTo>
                    <a:cubicBezTo>
                      <a:pt x="23138" y="36555"/>
                      <a:pt x="25049" y="36884"/>
                      <a:pt x="26978" y="36884"/>
                    </a:cubicBezTo>
                    <a:cubicBezTo>
                      <a:pt x="30556" y="36884"/>
                      <a:pt x="34196" y="35753"/>
                      <a:pt x="37296" y="33917"/>
                    </a:cubicBezTo>
                    <a:cubicBezTo>
                      <a:pt x="42038" y="31090"/>
                      <a:pt x="45746" y="26743"/>
                      <a:pt x="48968" y="22214"/>
                    </a:cubicBezTo>
                    <a:lnTo>
                      <a:pt x="43224" y="2639"/>
                    </a:lnTo>
                    <a:cubicBezTo>
                      <a:pt x="41300" y="869"/>
                      <a:pt x="38699" y="0"/>
                      <a:pt x="360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43"/>
              <p:cNvSpPr/>
              <p:nvPr/>
            </p:nvSpPr>
            <p:spPr>
              <a:xfrm flipH="1" rot="549942">
                <a:off x="7169607" y="2388509"/>
                <a:ext cx="627637" cy="447601"/>
              </a:xfrm>
              <a:custGeom>
                <a:rect b="b" l="l" r="r" t="t"/>
                <a:pathLst>
                  <a:path extrusionOk="0" h="21938" w="30762">
                    <a:moveTo>
                      <a:pt x="22407" y="0"/>
                    </a:moveTo>
                    <a:cubicBezTo>
                      <a:pt x="19806" y="0"/>
                      <a:pt x="17193" y="1078"/>
                      <a:pt x="15624" y="3164"/>
                    </a:cubicBezTo>
                    <a:cubicBezTo>
                      <a:pt x="13861" y="5505"/>
                      <a:pt x="12858" y="9031"/>
                      <a:pt x="9971" y="9426"/>
                    </a:cubicBezTo>
                    <a:cubicBezTo>
                      <a:pt x="9806" y="9449"/>
                      <a:pt x="9643" y="9459"/>
                      <a:pt x="9480" y="9459"/>
                    </a:cubicBezTo>
                    <a:cubicBezTo>
                      <a:pt x="7805" y="9459"/>
                      <a:pt x="6186" y="8351"/>
                      <a:pt x="4484" y="8351"/>
                    </a:cubicBezTo>
                    <a:cubicBezTo>
                      <a:pt x="4388" y="8351"/>
                      <a:pt x="4292" y="8354"/>
                      <a:pt x="4196" y="8362"/>
                    </a:cubicBezTo>
                    <a:cubicBezTo>
                      <a:pt x="1582" y="8575"/>
                      <a:pt x="1" y="11766"/>
                      <a:pt x="670" y="14319"/>
                    </a:cubicBezTo>
                    <a:cubicBezTo>
                      <a:pt x="1338" y="16842"/>
                      <a:pt x="3588" y="18666"/>
                      <a:pt x="5928" y="19851"/>
                    </a:cubicBezTo>
                    <a:cubicBezTo>
                      <a:pt x="8700" y="21263"/>
                      <a:pt x="11787" y="21937"/>
                      <a:pt x="14885" y="21937"/>
                    </a:cubicBezTo>
                    <a:cubicBezTo>
                      <a:pt x="20860" y="21937"/>
                      <a:pt x="26878" y="19430"/>
                      <a:pt x="30761" y="14866"/>
                    </a:cubicBezTo>
                    <a:lnTo>
                      <a:pt x="28208" y="2222"/>
                    </a:lnTo>
                    <a:cubicBezTo>
                      <a:pt x="26673" y="728"/>
                      <a:pt x="24544" y="0"/>
                      <a:pt x="2240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43"/>
              <p:cNvSpPr/>
              <p:nvPr/>
            </p:nvSpPr>
            <p:spPr>
              <a:xfrm flipH="1" rot="549942">
                <a:off x="5574753" y="2103867"/>
                <a:ext cx="198480" cy="210253"/>
              </a:xfrm>
              <a:custGeom>
                <a:rect b="b" l="l" r="r" t="t"/>
                <a:pathLst>
                  <a:path extrusionOk="0" h="10305" w="9728">
                    <a:moveTo>
                      <a:pt x="5715" y="1"/>
                    </a:moveTo>
                    <a:lnTo>
                      <a:pt x="1" y="4074"/>
                    </a:lnTo>
                    <a:lnTo>
                      <a:pt x="4408" y="10305"/>
                    </a:lnTo>
                    <a:lnTo>
                      <a:pt x="4651" y="10244"/>
                    </a:lnTo>
                    <a:lnTo>
                      <a:pt x="9727" y="8147"/>
                    </a:lnTo>
                    <a:lnTo>
                      <a:pt x="571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43"/>
              <p:cNvSpPr/>
              <p:nvPr/>
            </p:nvSpPr>
            <p:spPr>
              <a:xfrm flipH="1" rot="549942">
                <a:off x="5341215" y="2221587"/>
                <a:ext cx="323755" cy="240041"/>
              </a:xfrm>
              <a:custGeom>
                <a:rect b="b" l="l" r="r" t="t"/>
                <a:pathLst>
                  <a:path extrusionOk="0" h="11765" w="15868">
                    <a:moveTo>
                      <a:pt x="5320" y="1"/>
                    </a:moveTo>
                    <a:lnTo>
                      <a:pt x="1" y="3192"/>
                    </a:lnTo>
                    <a:lnTo>
                      <a:pt x="5199" y="11764"/>
                    </a:lnTo>
                    <a:lnTo>
                      <a:pt x="15867" y="5320"/>
                    </a:lnTo>
                    <a:cubicBezTo>
                      <a:pt x="15683" y="5052"/>
                      <a:pt x="15036" y="4955"/>
                      <a:pt x="14195" y="4955"/>
                    </a:cubicBezTo>
                    <a:cubicBezTo>
                      <a:pt x="11989" y="4955"/>
                      <a:pt x="8451" y="5624"/>
                      <a:pt x="8451" y="5624"/>
                    </a:cubicBezTo>
                    <a:lnTo>
                      <a:pt x="532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43"/>
              <p:cNvSpPr/>
              <p:nvPr/>
            </p:nvSpPr>
            <p:spPr>
              <a:xfrm flipH="1" rot="549942">
                <a:off x="5542458" y="2372741"/>
                <a:ext cx="21117" cy="19669"/>
              </a:xfrm>
              <a:custGeom>
                <a:rect b="b" l="l" r="r" t="t"/>
                <a:pathLst>
                  <a:path extrusionOk="0" h="964" w="1035">
                    <a:moveTo>
                      <a:pt x="534" y="1"/>
                    </a:moveTo>
                    <a:cubicBezTo>
                      <a:pt x="394" y="1"/>
                      <a:pt x="254" y="63"/>
                      <a:pt x="153" y="181"/>
                    </a:cubicBezTo>
                    <a:lnTo>
                      <a:pt x="183" y="151"/>
                    </a:lnTo>
                    <a:lnTo>
                      <a:pt x="183" y="151"/>
                    </a:lnTo>
                    <a:cubicBezTo>
                      <a:pt x="1" y="333"/>
                      <a:pt x="1" y="637"/>
                      <a:pt x="183" y="850"/>
                    </a:cubicBezTo>
                    <a:cubicBezTo>
                      <a:pt x="274" y="926"/>
                      <a:pt x="396" y="964"/>
                      <a:pt x="518" y="964"/>
                    </a:cubicBezTo>
                    <a:cubicBezTo>
                      <a:pt x="639" y="964"/>
                      <a:pt x="761" y="926"/>
                      <a:pt x="852" y="850"/>
                    </a:cubicBezTo>
                    <a:cubicBezTo>
                      <a:pt x="1034" y="637"/>
                      <a:pt x="1034" y="333"/>
                      <a:pt x="852" y="121"/>
                    </a:cubicBezTo>
                    <a:cubicBezTo>
                      <a:pt x="758" y="40"/>
                      <a:pt x="646" y="1"/>
                      <a:pt x="53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43"/>
              <p:cNvSpPr/>
              <p:nvPr/>
            </p:nvSpPr>
            <p:spPr>
              <a:xfrm flipH="1" rot="549942">
                <a:off x="5333645" y="2316024"/>
                <a:ext cx="227616" cy="137292"/>
              </a:xfrm>
              <a:custGeom>
                <a:rect b="b" l="l" r="r" t="t"/>
                <a:pathLst>
                  <a:path extrusionOk="0" h="6729" w="11156">
                    <a:moveTo>
                      <a:pt x="10559" y="0"/>
                    </a:moveTo>
                    <a:cubicBezTo>
                      <a:pt x="10463" y="0"/>
                      <a:pt x="10396" y="11"/>
                      <a:pt x="10396" y="11"/>
                    </a:cubicBezTo>
                    <a:lnTo>
                      <a:pt x="0" y="5847"/>
                    </a:lnTo>
                    <a:lnTo>
                      <a:pt x="487" y="6728"/>
                    </a:lnTo>
                    <a:lnTo>
                      <a:pt x="11155" y="284"/>
                    </a:lnTo>
                    <a:cubicBezTo>
                      <a:pt x="11054" y="41"/>
                      <a:pt x="10750" y="0"/>
                      <a:pt x="1055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43"/>
              <p:cNvSpPr/>
              <p:nvPr/>
            </p:nvSpPr>
            <p:spPr>
              <a:xfrm flipH="1" rot="549942">
                <a:off x="5488945" y="2331992"/>
                <a:ext cx="16139" cy="24504"/>
              </a:xfrm>
              <a:custGeom>
                <a:rect b="b" l="l" r="r" t="t"/>
                <a:pathLst>
                  <a:path extrusionOk="0" h="1201" w="791">
                    <a:moveTo>
                      <a:pt x="734" y="0"/>
                    </a:moveTo>
                    <a:cubicBezTo>
                      <a:pt x="647" y="0"/>
                      <a:pt x="362" y="139"/>
                      <a:pt x="183" y="471"/>
                    </a:cubicBezTo>
                    <a:cubicBezTo>
                      <a:pt x="1" y="866"/>
                      <a:pt x="92" y="1201"/>
                      <a:pt x="153" y="1201"/>
                    </a:cubicBezTo>
                    <a:cubicBezTo>
                      <a:pt x="213" y="1201"/>
                      <a:pt x="213" y="866"/>
                      <a:pt x="396" y="562"/>
                    </a:cubicBezTo>
                    <a:cubicBezTo>
                      <a:pt x="548" y="258"/>
                      <a:pt x="791" y="76"/>
                      <a:pt x="760" y="15"/>
                    </a:cubicBezTo>
                    <a:cubicBezTo>
                      <a:pt x="760" y="5"/>
                      <a:pt x="751" y="0"/>
                      <a:pt x="73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43"/>
              <p:cNvSpPr/>
              <p:nvPr/>
            </p:nvSpPr>
            <p:spPr>
              <a:xfrm flipH="1" rot="549942">
                <a:off x="5461429" y="2322846"/>
                <a:ext cx="9263" cy="24932"/>
              </a:xfrm>
              <a:custGeom>
                <a:rect b="b" l="l" r="r" t="t"/>
                <a:pathLst>
                  <a:path extrusionOk="0" h="1222" w="454">
                    <a:moveTo>
                      <a:pt x="413" y="0"/>
                    </a:moveTo>
                    <a:cubicBezTo>
                      <a:pt x="354" y="0"/>
                      <a:pt x="114" y="184"/>
                      <a:pt x="58" y="551"/>
                    </a:cubicBezTo>
                    <a:cubicBezTo>
                      <a:pt x="0" y="955"/>
                      <a:pt x="189" y="1222"/>
                      <a:pt x="234" y="1222"/>
                    </a:cubicBezTo>
                    <a:cubicBezTo>
                      <a:pt x="237" y="1222"/>
                      <a:pt x="239" y="1221"/>
                      <a:pt x="240" y="1219"/>
                    </a:cubicBezTo>
                    <a:cubicBezTo>
                      <a:pt x="301" y="1189"/>
                      <a:pt x="210" y="915"/>
                      <a:pt x="240" y="581"/>
                    </a:cubicBezTo>
                    <a:cubicBezTo>
                      <a:pt x="301" y="277"/>
                      <a:pt x="453" y="34"/>
                      <a:pt x="423" y="3"/>
                    </a:cubicBezTo>
                    <a:cubicBezTo>
                      <a:pt x="420" y="1"/>
                      <a:pt x="417" y="0"/>
                      <a:pt x="4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43"/>
              <p:cNvSpPr/>
              <p:nvPr/>
            </p:nvSpPr>
            <p:spPr>
              <a:xfrm flipH="1" rot="549942">
                <a:off x="5432778" y="2314354"/>
                <a:ext cx="8059" cy="23198"/>
              </a:xfrm>
              <a:custGeom>
                <a:rect b="b" l="l" r="r" t="t"/>
                <a:pathLst>
                  <a:path extrusionOk="0" h="1137" w="395">
                    <a:moveTo>
                      <a:pt x="206" y="1"/>
                    </a:moveTo>
                    <a:cubicBezTo>
                      <a:pt x="163" y="1"/>
                      <a:pt x="0" y="265"/>
                      <a:pt x="29" y="611"/>
                    </a:cubicBezTo>
                    <a:cubicBezTo>
                      <a:pt x="84" y="911"/>
                      <a:pt x="260" y="1137"/>
                      <a:pt x="340" y="1137"/>
                    </a:cubicBezTo>
                    <a:cubicBezTo>
                      <a:pt x="349" y="1137"/>
                      <a:pt x="357" y="1134"/>
                      <a:pt x="364" y="1128"/>
                    </a:cubicBezTo>
                    <a:cubicBezTo>
                      <a:pt x="394" y="1097"/>
                      <a:pt x="272" y="884"/>
                      <a:pt x="242" y="581"/>
                    </a:cubicBezTo>
                    <a:cubicBezTo>
                      <a:pt x="212" y="277"/>
                      <a:pt x="272" y="33"/>
                      <a:pt x="212" y="3"/>
                    </a:cubicBezTo>
                    <a:cubicBezTo>
                      <a:pt x="210" y="1"/>
                      <a:pt x="208" y="1"/>
                      <a:pt x="20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43"/>
              <p:cNvSpPr/>
              <p:nvPr/>
            </p:nvSpPr>
            <p:spPr>
              <a:xfrm flipH="1" rot="549942">
                <a:off x="5511346" y="2310823"/>
                <a:ext cx="22974" cy="15404"/>
              </a:xfrm>
              <a:custGeom>
                <a:rect b="b" l="l" r="r" t="t"/>
                <a:pathLst>
                  <a:path extrusionOk="0" h="755" w="1126">
                    <a:moveTo>
                      <a:pt x="1006" y="1"/>
                    </a:moveTo>
                    <a:cubicBezTo>
                      <a:pt x="871" y="1"/>
                      <a:pt x="642" y="37"/>
                      <a:pt x="426" y="174"/>
                    </a:cubicBezTo>
                    <a:cubicBezTo>
                      <a:pt x="122" y="417"/>
                      <a:pt x="1" y="721"/>
                      <a:pt x="62" y="752"/>
                    </a:cubicBezTo>
                    <a:cubicBezTo>
                      <a:pt x="65" y="754"/>
                      <a:pt x="70" y="755"/>
                      <a:pt x="74" y="755"/>
                    </a:cubicBezTo>
                    <a:cubicBezTo>
                      <a:pt x="143" y="755"/>
                      <a:pt x="294" y="556"/>
                      <a:pt x="578" y="357"/>
                    </a:cubicBezTo>
                    <a:cubicBezTo>
                      <a:pt x="852" y="174"/>
                      <a:pt x="1125" y="83"/>
                      <a:pt x="1125" y="22"/>
                    </a:cubicBezTo>
                    <a:cubicBezTo>
                      <a:pt x="1125" y="12"/>
                      <a:pt x="1080" y="1"/>
                      <a:pt x="100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43"/>
              <p:cNvSpPr/>
              <p:nvPr/>
            </p:nvSpPr>
            <p:spPr>
              <a:xfrm flipH="1" rot="549942">
                <a:off x="5528414" y="2287631"/>
                <a:ext cx="41581" cy="15159"/>
              </a:xfrm>
              <a:custGeom>
                <a:rect b="b" l="l" r="r" t="t"/>
                <a:pathLst>
                  <a:path extrusionOk="0" h="743" w="2038">
                    <a:moveTo>
                      <a:pt x="1110" y="173"/>
                    </a:moveTo>
                    <a:cubicBezTo>
                      <a:pt x="1216" y="173"/>
                      <a:pt x="1323" y="180"/>
                      <a:pt x="1429" y="195"/>
                    </a:cubicBezTo>
                    <a:cubicBezTo>
                      <a:pt x="1629" y="212"/>
                      <a:pt x="1784" y="247"/>
                      <a:pt x="1882" y="270"/>
                    </a:cubicBezTo>
                    <a:lnTo>
                      <a:pt x="1882" y="270"/>
                    </a:lnTo>
                    <a:cubicBezTo>
                      <a:pt x="1723" y="316"/>
                      <a:pt x="1567" y="362"/>
                      <a:pt x="1429" y="408"/>
                    </a:cubicBezTo>
                    <a:cubicBezTo>
                      <a:pt x="1216" y="469"/>
                      <a:pt x="1004" y="499"/>
                      <a:pt x="791" y="530"/>
                    </a:cubicBezTo>
                    <a:lnTo>
                      <a:pt x="213" y="530"/>
                    </a:lnTo>
                    <a:cubicBezTo>
                      <a:pt x="183" y="499"/>
                      <a:pt x="183" y="530"/>
                      <a:pt x="183" y="469"/>
                    </a:cubicBezTo>
                    <a:cubicBezTo>
                      <a:pt x="183" y="408"/>
                      <a:pt x="274" y="347"/>
                      <a:pt x="396" y="286"/>
                    </a:cubicBezTo>
                    <a:cubicBezTo>
                      <a:pt x="517" y="256"/>
                      <a:pt x="639" y="226"/>
                      <a:pt x="791" y="195"/>
                    </a:cubicBezTo>
                    <a:cubicBezTo>
                      <a:pt x="897" y="180"/>
                      <a:pt x="1004" y="173"/>
                      <a:pt x="1110" y="173"/>
                    </a:cubicBezTo>
                    <a:close/>
                    <a:moveTo>
                      <a:pt x="954" y="0"/>
                    </a:moveTo>
                    <a:cubicBezTo>
                      <a:pt x="888" y="0"/>
                      <a:pt x="823" y="4"/>
                      <a:pt x="760" y="13"/>
                    </a:cubicBezTo>
                    <a:cubicBezTo>
                      <a:pt x="639" y="43"/>
                      <a:pt x="487" y="74"/>
                      <a:pt x="365" y="104"/>
                    </a:cubicBezTo>
                    <a:cubicBezTo>
                      <a:pt x="304" y="135"/>
                      <a:pt x="213" y="165"/>
                      <a:pt x="153" y="195"/>
                    </a:cubicBezTo>
                    <a:cubicBezTo>
                      <a:pt x="61" y="256"/>
                      <a:pt x="1" y="347"/>
                      <a:pt x="1" y="469"/>
                    </a:cubicBezTo>
                    <a:cubicBezTo>
                      <a:pt x="1" y="560"/>
                      <a:pt x="61" y="682"/>
                      <a:pt x="183" y="712"/>
                    </a:cubicBezTo>
                    <a:cubicBezTo>
                      <a:pt x="274" y="742"/>
                      <a:pt x="335" y="742"/>
                      <a:pt x="426" y="742"/>
                    </a:cubicBezTo>
                    <a:cubicBezTo>
                      <a:pt x="791" y="742"/>
                      <a:pt x="1156" y="682"/>
                      <a:pt x="1490" y="560"/>
                    </a:cubicBezTo>
                    <a:cubicBezTo>
                      <a:pt x="1734" y="458"/>
                      <a:pt x="1897" y="356"/>
                      <a:pt x="1978" y="291"/>
                    </a:cubicBezTo>
                    <a:lnTo>
                      <a:pt x="1978" y="291"/>
                    </a:lnTo>
                    <a:cubicBezTo>
                      <a:pt x="1984" y="292"/>
                      <a:pt x="1990" y="293"/>
                      <a:pt x="1994" y="293"/>
                    </a:cubicBezTo>
                    <a:cubicBezTo>
                      <a:pt x="2003" y="293"/>
                      <a:pt x="2007" y="291"/>
                      <a:pt x="2007" y="286"/>
                    </a:cubicBezTo>
                    <a:cubicBezTo>
                      <a:pt x="2011" y="282"/>
                      <a:pt x="2010" y="276"/>
                      <a:pt x="2005" y="268"/>
                    </a:cubicBezTo>
                    <a:lnTo>
                      <a:pt x="2005" y="268"/>
                    </a:lnTo>
                    <a:cubicBezTo>
                      <a:pt x="2026" y="248"/>
                      <a:pt x="2037" y="233"/>
                      <a:pt x="2037" y="226"/>
                    </a:cubicBezTo>
                    <a:lnTo>
                      <a:pt x="2037" y="226"/>
                    </a:lnTo>
                    <a:cubicBezTo>
                      <a:pt x="2017" y="231"/>
                      <a:pt x="1997" y="237"/>
                      <a:pt x="1977" y="243"/>
                    </a:cubicBezTo>
                    <a:lnTo>
                      <a:pt x="1977" y="243"/>
                    </a:lnTo>
                    <a:cubicBezTo>
                      <a:pt x="1905" y="191"/>
                      <a:pt x="1715" y="109"/>
                      <a:pt x="1429" y="43"/>
                    </a:cubicBezTo>
                    <a:cubicBezTo>
                      <a:pt x="1279" y="22"/>
                      <a:pt x="1113" y="0"/>
                      <a:pt x="9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43"/>
              <p:cNvSpPr/>
              <p:nvPr/>
            </p:nvSpPr>
            <p:spPr>
              <a:xfrm flipH="1" rot="549942">
                <a:off x="5528186" y="2252132"/>
                <a:ext cx="21117" cy="40724"/>
              </a:xfrm>
              <a:custGeom>
                <a:rect b="b" l="l" r="r" t="t"/>
                <a:pathLst>
                  <a:path extrusionOk="0" h="1996" w="1035">
                    <a:moveTo>
                      <a:pt x="366" y="0"/>
                    </a:moveTo>
                    <a:cubicBezTo>
                      <a:pt x="313" y="0"/>
                      <a:pt x="259" y="16"/>
                      <a:pt x="214" y="46"/>
                    </a:cubicBezTo>
                    <a:cubicBezTo>
                      <a:pt x="62" y="168"/>
                      <a:pt x="1" y="350"/>
                      <a:pt x="31" y="532"/>
                    </a:cubicBezTo>
                    <a:cubicBezTo>
                      <a:pt x="31" y="684"/>
                      <a:pt x="62" y="806"/>
                      <a:pt x="92" y="927"/>
                    </a:cubicBezTo>
                    <a:cubicBezTo>
                      <a:pt x="153" y="1171"/>
                      <a:pt x="244" y="1383"/>
                      <a:pt x="366" y="1566"/>
                    </a:cubicBezTo>
                    <a:cubicBezTo>
                      <a:pt x="585" y="1867"/>
                      <a:pt x="780" y="1996"/>
                      <a:pt x="816" y="1996"/>
                    </a:cubicBezTo>
                    <a:cubicBezTo>
                      <a:pt x="820" y="1996"/>
                      <a:pt x="822" y="1994"/>
                      <a:pt x="822" y="1991"/>
                    </a:cubicBezTo>
                    <a:cubicBezTo>
                      <a:pt x="852" y="1961"/>
                      <a:pt x="670" y="1809"/>
                      <a:pt x="487" y="1505"/>
                    </a:cubicBezTo>
                    <a:cubicBezTo>
                      <a:pt x="396" y="1323"/>
                      <a:pt x="335" y="1140"/>
                      <a:pt x="275" y="927"/>
                    </a:cubicBezTo>
                    <a:cubicBezTo>
                      <a:pt x="244" y="806"/>
                      <a:pt x="244" y="654"/>
                      <a:pt x="244" y="532"/>
                    </a:cubicBezTo>
                    <a:cubicBezTo>
                      <a:pt x="214" y="441"/>
                      <a:pt x="244" y="320"/>
                      <a:pt x="305" y="259"/>
                    </a:cubicBezTo>
                    <a:cubicBezTo>
                      <a:pt x="316" y="253"/>
                      <a:pt x="327" y="251"/>
                      <a:pt x="340" y="251"/>
                    </a:cubicBezTo>
                    <a:cubicBezTo>
                      <a:pt x="398" y="251"/>
                      <a:pt x="473" y="305"/>
                      <a:pt x="548" y="380"/>
                    </a:cubicBezTo>
                    <a:cubicBezTo>
                      <a:pt x="609" y="472"/>
                      <a:pt x="670" y="563"/>
                      <a:pt x="730" y="684"/>
                    </a:cubicBezTo>
                    <a:cubicBezTo>
                      <a:pt x="822" y="867"/>
                      <a:pt x="882" y="1079"/>
                      <a:pt x="882" y="1292"/>
                    </a:cubicBezTo>
                    <a:cubicBezTo>
                      <a:pt x="852" y="1475"/>
                      <a:pt x="822" y="1657"/>
                      <a:pt x="791" y="1839"/>
                    </a:cubicBezTo>
                    <a:cubicBezTo>
                      <a:pt x="791" y="1841"/>
                      <a:pt x="792" y="1842"/>
                      <a:pt x="793" y="1842"/>
                    </a:cubicBezTo>
                    <a:cubicBezTo>
                      <a:pt x="814" y="1842"/>
                      <a:pt x="976" y="1632"/>
                      <a:pt x="1004" y="1262"/>
                    </a:cubicBezTo>
                    <a:cubicBezTo>
                      <a:pt x="1034" y="1049"/>
                      <a:pt x="1004" y="806"/>
                      <a:pt x="913" y="593"/>
                    </a:cubicBezTo>
                    <a:cubicBezTo>
                      <a:pt x="852" y="441"/>
                      <a:pt x="791" y="320"/>
                      <a:pt x="700" y="228"/>
                    </a:cubicBezTo>
                    <a:cubicBezTo>
                      <a:pt x="639" y="168"/>
                      <a:pt x="578" y="107"/>
                      <a:pt x="518" y="46"/>
                    </a:cubicBezTo>
                    <a:cubicBezTo>
                      <a:pt x="472" y="16"/>
                      <a:pt x="419" y="0"/>
                      <a:pt x="36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43"/>
              <p:cNvSpPr/>
              <p:nvPr/>
            </p:nvSpPr>
            <p:spPr>
              <a:xfrm flipH="1" rot="549942">
                <a:off x="5618838" y="1692111"/>
                <a:ext cx="431034" cy="630718"/>
              </a:xfrm>
              <a:custGeom>
                <a:rect b="b" l="l" r="r" t="t"/>
                <a:pathLst>
                  <a:path extrusionOk="0" h="30913" w="21126">
                    <a:moveTo>
                      <a:pt x="8542" y="0"/>
                    </a:moveTo>
                    <a:lnTo>
                      <a:pt x="1" y="9453"/>
                    </a:lnTo>
                    <a:lnTo>
                      <a:pt x="13649" y="30913"/>
                    </a:lnTo>
                    <a:lnTo>
                      <a:pt x="21126" y="25837"/>
                    </a:lnTo>
                    <a:lnTo>
                      <a:pt x="8542" y="0"/>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43"/>
              <p:cNvSpPr/>
              <p:nvPr/>
            </p:nvSpPr>
            <p:spPr>
              <a:xfrm flipH="1" rot="549942">
                <a:off x="6051756" y="1823344"/>
                <a:ext cx="21097" cy="84999"/>
              </a:xfrm>
              <a:custGeom>
                <a:rect b="b" l="l" r="r" t="t"/>
                <a:pathLst>
                  <a:path extrusionOk="0" h="4166" w="1034">
                    <a:moveTo>
                      <a:pt x="973" y="1"/>
                    </a:moveTo>
                    <a:cubicBezTo>
                      <a:pt x="244" y="1247"/>
                      <a:pt x="1" y="2737"/>
                      <a:pt x="274" y="4165"/>
                    </a:cubicBezTo>
                    <a:cubicBezTo>
                      <a:pt x="335" y="4165"/>
                      <a:pt x="244" y="3193"/>
                      <a:pt x="426" y="2068"/>
                    </a:cubicBezTo>
                    <a:cubicBezTo>
                      <a:pt x="639" y="913"/>
                      <a:pt x="1034" y="31"/>
                      <a:pt x="1004"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43"/>
              <p:cNvSpPr/>
              <p:nvPr/>
            </p:nvSpPr>
            <p:spPr>
              <a:xfrm flipH="1" rot="549942">
                <a:off x="6068773" y="1827047"/>
                <a:ext cx="17383" cy="84366"/>
              </a:xfrm>
              <a:custGeom>
                <a:rect b="b" l="l" r="r" t="t"/>
                <a:pathLst>
                  <a:path extrusionOk="0" h="4135" w="852">
                    <a:moveTo>
                      <a:pt x="244" y="1"/>
                    </a:moveTo>
                    <a:cubicBezTo>
                      <a:pt x="1" y="1399"/>
                      <a:pt x="214" y="2858"/>
                      <a:pt x="791" y="4135"/>
                    </a:cubicBezTo>
                    <a:cubicBezTo>
                      <a:pt x="852" y="4135"/>
                      <a:pt x="578" y="3223"/>
                      <a:pt x="396" y="2098"/>
                    </a:cubicBezTo>
                    <a:cubicBezTo>
                      <a:pt x="244" y="943"/>
                      <a:pt x="305" y="1"/>
                      <a:pt x="244"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43"/>
              <p:cNvSpPr/>
              <p:nvPr/>
            </p:nvSpPr>
            <p:spPr>
              <a:xfrm flipH="1" rot="549942">
                <a:off x="6911821" y="2049349"/>
                <a:ext cx="592891" cy="806857"/>
              </a:xfrm>
              <a:custGeom>
                <a:rect b="b" l="l" r="r" t="t"/>
                <a:pathLst>
                  <a:path extrusionOk="0" h="39546" w="29059">
                    <a:moveTo>
                      <a:pt x="11308" y="1"/>
                    </a:moveTo>
                    <a:cubicBezTo>
                      <a:pt x="1" y="14378"/>
                      <a:pt x="760" y="30184"/>
                      <a:pt x="18967" y="39546"/>
                    </a:cubicBezTo>
                    <a:lnTo>
                      <a:pt x="29059" y="28238"/>
                    </a:lnTo>
                    <a:lnTo>
                      <a:pt x="20670" y="2889"/>
                    </a:lnTo>
                    <a:lnTo>
                      <a:pt x="1130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43"/>
              <p:cNvSpPr/>
              <p:nvPr/>
            </p:nvSpPr>
            <p:spPr>
              <a:xfrm flipH="1" rot="549942">
                <a:off x="5271438" y="1587004"/>
                <a:ext cx="2018041" cy="1053836"/>
              </a:xfrm>
              <a:custGeom>
                <a:rect b="b" l="l" r="r" t="t"/>
                <a:pathLst>
                  <a:path extrusionOk="0" h="51651" w="98909">
                    <a:moveTo>
                      <a:pt x="76960" y="1"/>
                    </a:moveTo>
                    <a:cubicBezTo>
                      <a:pt x="75435" y="1"/>
                      <a:pt x="73887" y="181"/>
                      <a:pt x="72343" y="555"/>
                    </a:cubicBezTo>
                    <a:lnTo>
                      <a:pt x="8968" y="15814"/>
                    </a:lnTo>
                    <a:cubicBezTo>
                      <a:pt x="2980" y="19309"/>
                      <a:pt x="1" y="26665"/>
                      <a:pt x="730" y="33899"/>
                    </a:cubicBezTo>
                    <a:cubicBezTo>
                      <a:pt x="1521" y="41802"/>
                      <a:pt x="6749" y="49523"/>
                      <a:pt x="16354" y="51650"/>
                    </a:cubicBezTo>
                    <a:lnTo>
                      <a:pt x="80762" y="38763"/>
                    </a:lnTo>
                    <a:cubicBezTo>
                      <a:pt x="92009" y="36513"/>
                      <a:pt x="98908" y="25115"/>
                      <a:pt x="95717" y="14112"/>
                    </a:cubicBezTo>
                    <a:cubicBezTo>
                      <a:pt x="93243" y="5581"/>
                      <a:pt x="85459" y="1"/>
                      <a:pt x="7696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43"/>
              <p:cNvSpPr/>
              <p:nvPr/>
            </p:nvSpPr>
            <p:spPr>
              <a:xfrm flipH="1" rot="549942">
                <a:off x="5311026" y="1586956"/>
                <a:ext cx="1967197" cy="1057406"/>
              </a:xfrm>
              <a:custGeom>
                <a:rect b="b" l="l" r="r" t="t"/>
                <a:pathLst>
                  <a:path extrusionOk="0" h="51826" w="96417">
                    <a:moveTo>
                      <a:pt x="75686" y="1"/>
                    </a:moveTo>
                    <a:cubicBezTo>
                      <a:pt x="75261" y="31"/>
                      <a:pt x="74805" y="92"/>
                      <a:pt x="74379" y="122"/>
                    </a:cubicBezTo>
                    <a:lnTo>
                      <a:pt x="73710" y="183"/>
                    </a:lnTo>
                    <a:cubicBezTo>
                      <a:pt x="73498" y="213"/>
                      <a:pt x="73285" y="244"/>
                      <a:pt x="73072" y="305"/>
                    </a:cubicBezTo>
                    <a:lnTo>
                      <a:pt x="71796" y="548"/>
                    </a:lnTo>
                    <a:lnTo>
                      <a:pt x="69303" y="1125"/>
                    </a:lnTo>
                    <a:lnTo>
                      <a:pt x="59728" y="3466"/>
                    </a:lnTo>
                    <a:lnTo>
                      <a:pt x="42494" y="7630"/>
                    </a:lnTo>
                    <a:lnTo>
                      <a:pt x="17570" y="13679"/>
                    </a:lnTo>
                    <a:lnTo>
                      <a:pt x="10791" y="15320"/>
                    </a:lnTo>
                    <a:lnTo>
                      <a:pt x="9028" y="15776"/>
                    </a:lnTo>
                    <a:lnTo>
                      <a:pt x="8421" y="15928"/>
                    </a:lnTo>
                    <a:lnTo>
                      <a:pt x="8421" y="15928"/>
                    </a:lnTo>
                    <a:lnTo>
                      <a:pt x="9028" y="15806"/>
                    </a:lnTo>
                    <a:lnTo>
                      <a:pt x="10791" y="15381"/>
                    </a:lnTo>
                    <a:lnTo>
                      <a:pt x="17600" y="13739"/>
                    </a:lnTo>
                    <a:lnTo>
                      <a:pt x="42525" y="7782"/>
                    </a:lnTo>
                    <a:lnTo>
                      <a:pt x="59759" y="3618"/>
                    </a:lnTo>
                    <a:lnTo>
                      <a:pt x="69334" y="1338"/>
                    </a:lnTo>
                    <a:lnTo>
                      <a:pt x="71856" y="760"/>
                    </a:lnTo>
                    <a:lnTo>
                      <a:pt x="73103" y="517"/>
                    </a:lnTo>
                    <a:cubicBezTo>
                      <a:pt x="73315" y="487"/>
                      <a:pt x="73528" y="426"/>
                      <a:pt x="73741" y="396"/>
                    </a:cubicBezTo>
                    <a:lnTo>
                      <a:pt x="74410" y="335"/>
                    </a:lnTo>
                    <a:cubicBezTo>
                      <a:pt x="74835" y="305"/>
                      <a:pt x="75261" y="244"/>
                      <a:pt x="75686" y="244"/>
                    </a:cubicBezTo>
                    <a:lnTo>
                      <a:pt x="77024" y="244"/>
                    </a:lnTo>
                    <a:cubicBezTo>
                      <a:pt x="77449" y="244"/>
                      <a:pt x="77905" y="274"/>
                      <a:pt x="78331" y="335"/>
                    </a:cubicBezTo>
                    <a:lnTo>
                      <a:pt x="78999" y="396"/>
                    </a:lnTo>
                    <a:lnTo>
                      <a:pt x="79334" y="426"/>
                    </a:lnTo>
                    <a:lnTo>
                      <a:pt x="79668" y="487"/>
                    </a:lnTo>
                    <a:lnTo>
                      <a:pt x="80975" y="760"/>
                    </a:lnTo>
                    <a:cubicBezTo>
                      <a:pt x="81401" y="882"/>
                      <a:pt x="81826" y="1034"/>
                      <a:pt x="82252" y="1156"/>
                    </a:cubicBezTo>
                    <a:cubicBezTo>
                      <a:pt x="82464" y="1216"/>
                      <a:pt x="82708" y="1277"/>
                      <a:pt x="82920" y="1338"/>
                    </a:cubicBezTo>
                    <a:lnTo>
                      <a:pt x="83528" y="1612"/>
                    </a:lnTo>
                    <a:lnTo>
                      <a:pt x="84167" y="1855"/>
                    </a:lnTo>
                    <a:cubicBezTo>
                      <a:pt x="84379" y="1946"/>
                      <a:pt x="84592" y="2037"/>
                      <a:pt x="84805" y="2128"/>
                    </a:cubicBezTo>
                    <a:lnTo>
                      <a:pt x="86021" y="2767"/>
                    </a:lnTo>
                    <a:cubicBezTo>
                      <a:pt x="86416" y="2979"/>
                      <a:pt x="86781" y="3253"/>
                      <a:pt x="87176" y="3496"/>
                    </a:cubicBezTo>
                    <a:cubicBezTo>
                      <a:pt x="87358" y="3618"/>
                      <a:pt x="87571" y="3739"/>
                      <a:pt x="87753" y="3891"/>
                    </a:cubicBezTo>
                    <a:lnTo>
                      <a:pt x="88300" y="4317"/>
                    </a:lnTo>
                    <a:lnTo>
                      <a:pt x="88848" y="4742"/>
                    </a:lnTo>
                    <a:lnTo>
                      <a:pt x="89121" y="4925"/>
                    </a:lnTo>
                    <a:lnTo>
                      <a:pt x="89364" y="5168"/>
                    </a:lnTo>
                    <a:cubicBezTo>
                      <a:pt x="92221" y="7721"/>
                      <a:pt x="94258" y="11065"/>
                      <a:pt x="95231" y="14773"/>
                    </a:cubicBezTo>
                    <a:cubicBezTo>
                      <a:pt x="96234" y="18603"/>
                      <a:pt x="96021" y="22676"/>
                      <a:pt x="94653" y="26414"/>
                    </a:cubicBezTo>
                    <a:cubicBezTo>
                      <a:pt x="93225" y="30244"/>
                      <a:pt x="90641" y="33527"/>
                      <a:pt x="87237" y="35807"/>
                    </a:cubicBezTo>
                    <a:cubicBezTo>
                      <a:pt x="85808" y="36779"/>
                      <a:pt x="84258" y="37539"/>
                      <a:pt x="82647" y="38086"/>
                    </a:cubicBezTo>
                    <a:cubicBezTo>
                      <a:pt x="81005" y="38664"/>
                      <a:pt x="79303" y="38907"/>
                      <a:pt x="77662" y="39272"/>
                    </a:cubicBezTo>
                    <a:lnTo>
                      <a:pt x="67783" y="41247"/>
                    </a:lnTo>
                    <a:lnTo>
                      <a:pt x="48908" y="45016"/>
                    </a:lnTo>
                    <a:lnTo>
                      <a:pt x="15793" y="51670"/>
                    </a:lnTo>
                    <a:lnTo>
                      <a:pt x="15793" y="51670"/>
                    </a:lnTo>
                    <a:cubicBezTo>
                      <a:pt x="14126" y="51275"/>
                      <a:pt x="12520" y="50698"/>
                      <a:pt x="10974" y="49971"/>
                    </a:cubicBezTo>
                    <a:cubicBezTo>
                      <a:pt x="9515" y="49211"/>
                      <a:pt x="8147" y="48269"/>
                      <a:pt x="6901" y="47205"/>
                    </a:cubicBezTo>
                    <a:cubicBezTo>
                      <a:pt x="5746" y="46171"/>
                      <a:pt x="4712" y="45016"/>
                      <a:pt x="3831" y="43740"/>
                    </a:cubicBezTo>
                    <a:cubicBezTo>
                      <a:pt x="3010" y="42524"/>
                      <a:pt x="2311" y="41247"/>
                      <a:pt x="1733" y="39910"/>
                    </a:cubicBezTo>
                    <a:cubicBezTo>
                      <a:pt x="1581" y="39576"/>
                      <a:pt x="1490" y="39241"/>
                      <a:pt x="1369" y="38907"/>
                    </a:cubicBezTo>
                    <a:cubicBezTo>
                      <a:pt x="1247" y="38603"/>
                      <a:pt x="1126" y="38269"/>
                      <a:pt x="1034" y="37934"/>
                    </a:cubicBezTo>
                    <a:cubicBezTo>
                      <a:pt x="943" y="37600"/>
                      <a:pt x="822" y="37296"/>
                      <a:pt x="761" y="36962"/>
                    </a:cubicBezTo>
                    <a:cubicBezTo>
                      <a:pt x="700" y="36627"/>
                      <a:pt x="639" y="36323"/>
                      <a:pt x="548" y="35989"/>
                    </a:cubicBezTo>
                    <a:cubicBezTo>
                      <a:pt x="487" y="35685"/>
                      <a:pt x="426" y="35351"/>
                      <a:pt x="396" y="35047"/>
                    </a:cubicBezTo>
                    <a:cubicBezTo>
                      <a:pt x="335" y="34712"/>
                      <a:pt x="305" y="34408"/>
                      <a:pt x="244" y="34074"/>
                    </a:cubicBezTo>
                    <a:cubicBezTo>
                      <a:pt x="214" y="33770"/>
                      <a:pt x="214" y="33466"/>
                      <a:pt x="183" y="33132"/>
                    </a:cubicBezTo>
                    <a:cubicBezTo>
                      <a:pt x="153" y="32828"/>
                      <a:pt x="153" y="32524"/>
                      <a:pt x="153" y="32220"/>
                    </a:cubicBezTo>
                    <a:cubicBezTo>
                      <a:pt x="92" y="30001"/>
                      <a:pt x="396" y="27782"/>
                      <a:pt x="1065" y="25654"/>
                    </a:cubicBezTo>
                    <a:cubicBezTo>
                      <a:pt x="1581" y="23952"/>
                      <a:pt x="2341" y="22341"/>
                      <a:pt x="3314" y="20852"/>
                    </a:cubicBezTo>
                    <a:cubicBezTo>
                      <a:pt x="4044" y="19758"/>
                      <a:pt x="4895" y="18755"/>
                      <a:pt x="5837" y="17873"/>
                    </a:cubicBezTo>
                    <a:cubicBezTo>
                      <a:pt x="6050" y="17691"/>
                      <a:pt x="6232" y="17508"/>
                      <a:pt x="6414" y="17356"/>
                    </a:cubicBezTo>
                    <a:lnTo>
                      <a:pt x="6901" y="16961"/>
                    </a:lnTo>
                    <a:lnTo>
                      <a:pt x="7357" y="16627"/>
                    </a:lnTo>
                    <a:lnTo>
                      <a:pt x="7721" y="16384"/>
                    </a:lnTo>
                    <a:lnTo>
                      <a:pt x="8421" y="15928"/>
                    </a:lnTo>
                    <a:lnTo>
                      <a:pt x="7721" y="16353"/>
                    </a:lnTo>
                    <a:lnTo>
                      <a:pt x="7326" y="16597"/>
                    </a:lnTo>
                    <a:lnTo>
                      <a:pt x="6901" y="16931"/>
                    </a:lnTo>
                    <a:lnTo>
                      <a:pt x="6354" y="17356"/>
                    </a:lnTo>
                    <a:cubicBezTo>
                      <a:pt x="6202" y="17478"/>
                      <a:pt x="6019" y="17660"/>
                      <a:pt x="5806" y="17843"/>
                    </a:cubicBezTo>
                    <a:cubicBezTo>
                      <a:pt x="4834" y="18724"/>
                      <a:pt x="3983" y="19727"/>
                      <a:pt x="3253" y="20822"/>
                    </a:cubicBezTo>
                    <a:cubicBezTo>
                      <a:pt x="2281" y="22311"/>
                      <a:pt x="1490" y="23922"/>
                      <a:pt x="974" y="25654"/>
                    </a:cubicBezTo>
                    <a:cubicBezTo>
                      <a:pt x="305" y="27782"/>
                      <a:pt x="1" y="30001"/>
                      <a:pt x="31" y="32220"/>
                    </a:cubicBezTo>
                    <a:cubicBezTo>
                      <a:pt x="31" y="32524"/>
                      <a:pt x="62" y="32828"/>
                      <a:pt x="62" y="33162"/>
                    </a:cubicBezTo>
                    <a:cubicBezTo>
                      <a:pt x="92" y="33466"/>
                      <a:pt x="92" y="33770"/>
                      <a:pt x="153" y="34104"/>
                    </a:cubicBezTo>
                    <a:cubicBezTo>
                      <a:pt x="183" y="34408"/>
                      <a:pt x="244" y="34743"/>
                      <a:pt x="274" y="35047"/>
                    </a:cubicBezTo>
                    <a:cubicBezTo>
                      <a:pt x="305" y="35381"/>
                      <a:pt x="366" y="35685"/>
                      <a:pt x="457" y="36019"/>
                    </a:cubicBezTo>
                    <a:lnTo>
                      <a:pt x="639" y="36992"/>
                    </a:lnTo>
                    <a:cubicBezTo>
                      <a:pt x="730" y="37326"/>
                      <a:pt x="822" y="37630"/>
                      <a:pt x="943" y="37965"/>
                    </a:cubicBezTo>
                    <a:cubicBezTo>
                      <a:pt x="1004" y="38299"/>
                      <a:pt x="1126" y="38633"/>
                      <a:pt x="1247" y="38968"/>
                    </a:cubicBezTo>
                    <a:cubicBezTo>
                      <a:pt x="1399" y="39272"/>
                      <a:pt x="1490" y="39636"/>
                      <a:pt x="1642" y="39940"/>
                    </a:cubicBezTo>
                    <a:cubicBezTo>
                      <a:pt x="2189" y="41308"/>
                      <a:pt x="2889" y="42615"/>
                      <a:pt x="3709" y="43831"/>
                    </a:cubicBezTo>
                    <a:cubicBezTo>
                      <a:pt x="5563" y="46475"/>
                      <a:pt x="8025" y="48633"/>
                      <a:pt x="10913" y="50092"/>
                    </a:cubicBezTo>
                    <a:cubicBezTo>
                      <a:pt x="12463" y="50852"/>
                      <a:pt x="14105" y="51430"/>
                      <a:pt x="15807" y="51825"/>
                    </a:cubicBezTo>
                    <a:lnTo>
                      <a:pt x="15837" y="51825"/>
                    </a:lnTo>
                    <a:lnTo>
                      <a:pt x="48968" y="45229"/>
                    </a:lnTo>
                    <a:lnTo>
                      <a:pt x="67814" y="41430"/>
                    </a:lnTo>
                    <a:lnTo>
                      <a:pt x="77692" y="39454"/>
                    </a:lnTo>
                    <a:cubicBezTo>
                      <a:pt x="79364" y="39089"/>
                      <a:pt x="81066" y="38846"/>
                      <a:pt x="82708" y="38269"/>
                    </a:cubicBezTo>
                    <a:cubicBezTo>
                      <a:pt x="84349" y="37721"/>
                      <a:pt x="85930" y="36931"/>
                      <a:pt x="87358" y="35959"/>
                    </a:cubicBezTo>
                    <a:cubicBezTo>
                      <a:pt x="90793" y="33648"/>
                      <a:pt x="93407" y="30335"/>
                      <a:pt x="94836" y="26475"/>
                    </a:cubicBezTo>
                    <a:cubicBezTo>
                      <a:pt x="96234" y="22706"/>
                      <a:pt x="96416" y="18603"/>
                      <a:pt x="95413" y="14742"/>
                    </a:cubicBezTo>
                    <a:cubicBezTo>
                      <a:pt x="94440" y="10973"/>
                      <a:pt x="92373" y="7630"/>
                      <a:pt x="89486" y="5046"/>
                    </a:cubicBezTo>
                    <a:lnTo>
                      <a:pt x="89243" y="4803"/>
                    </a:lnTo>
                    <a:lnTo>
                      <a:pt x="88969" y="4560"/>
                    </a:lnTo>
                    <a:lnTo>
                      <a:pt x="88422" y="4134"/>
                    </a:lnTo>
                    <a:lnTo>
                      <a:pt x="87844" y="3709"/>
                    </a:lnTo>
                    <a:cubicBezTo>
                      <a:pt x="87662" y="3557"/>
                      <a:pt x="87480" y="3466"/>
                      <a:pt x="87267" y="3314"/>
                    </a:cubicBezTo>
                    <a:cubicBezTo>
                      <a:pt x="86872" y="3071"/>
                      <a:pt x="86507" y="2797"/>
                      <a:pt x="86082" y="2554"/>
                    </a:cubicBezTo>
                    <a:lnTo>
                      <a:pt x="84866" y="1915"/>
                    </a:lnTo>
                    <a:cubicBezTo>
                      <a:pt x="84653" y="1824"/>
                      <a:pt x="84440" y="1733"/>
                      <a:pt x="84227" y="1642"/>
                    </a:cubicBezTo>
                    <a:lnTo>
                      <a:pt x="83589" y="1368"/>
                    </a:lnTo>
                    <a:lnTo>
                      <a:pt x="82981" y="1125"/>
                    </a:lnTo>
                    <a:cubicBezTo>
                      <a:pt x="82738" y="1064"/>
                      <a:pt x="82525" y="1004"/>
                      <a:pt x="82312" y="912"/>
                    </a:cubicBezTo>
                    <a:cubicBezTo>
                      <a:pt x="81887" y="791"/>
                      <a:pt x="81461" y="639"/>
                      <a:pt x="81005" y="548"/>
                    </a:cubicBezTo>
                    <a:lnTo>
                      <a:pt x="79668" y="274"/>
                    </a:lnTo>
                    <a:lnTo>
                      <a:pt x="79364" y="213"/>
                    </a:lnTo>
                    <a:lnTo>
                      <a:pt x="79030" y="183"/>
                    </a:lnTo>
                    <a:lnTo>
                      <a:pt x="78361" y="92"/>
                    </a:lnTo>
                    <a:cubicBezTo>
                      <a:pt x="77905" y="31"/>
                      <a:pt x="77449" y="1"/>
                      <a:pt x="7702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43"/>
              <p:cNvSpPr/>
              <p:nvPr/>
            </p:nvSpPr>
            <p:spPr>
              <a:xfrm flipH="1" rot="549942">
                <a:off x="6200278" y="2580274"/>
                <a:ext cx="818018" cy="515992"/>
              </a:xfrm>
              <a:custGeom>
                <a:rect b="b" l="l" r="r" t="t"/>
                <a:pathLst>
                  <a:path extrusionOk="0" h="25290" w="40093">
                    <a:moveTo>
                      <a:pt x="38391" y="0"/>
                    </a:moveTo>
                    <a:lnTo>
                      <a:pt x="8512" y="5958"/>
                    </a:lnTo>
                    <a:lnTo>
                      <a:pt x="1" y="25289"/>
                    </a:lnTo>
                    <a:cubicBezTo>
                      <a:pt x="1" y="25289"/>
                      <a:pt x="40093" y="21429"/>
                      <a:pt x="3839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43"/>
              <p:cNvSpPr/>
              <p:nvPr/>
            </p:nvSpPr>
            <p:spPr>
              <a:xfrm flipH="1" rot="549942">
                <a:off x="6544457" y="1609221"/>
                <a:ext cx="892428" cy="409121"/>
              </a:xfrm>
              <a:custGeom>
                <a:rect b="b" l="l" r="r" t="t"/>
                <a:pathLst>
                  <a:path extrusionOk="0" h="20052" w="43740">
                    <a:moveTo>
                      <a:pt x="12223" y="1"/>
                    </a:moveTo>
                    <a:cubicBezTo>
                      <a:pt x="8355" y="1"/>
                      <a:pt x="4256" y="566"/>
                      <a:pt x="0" y="1936"/>
                    </a:cubicBezTo>
                    <a:lnTo>
                      <a:pt x="13435" y="20051"/>
                    </a:lnTo>
                    <a:lnTo>
                      <a:pt x="43739" y="12757"/>
                    </a:lnTo>
                    <a:cubicBezTo>
                      <a:pt x="43739" y="12757"/>
                      <a:pt x="30590" y="1"/>
                      <a:pt x="1222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43"/>
              <p:cNvSpPr/>
              <p:nvPr/>
            </p:nvSpPr>
            <p:spPr>
              <a:xfrm flipH="1" rot="549942">
                <a:off x="5035559" y="1433953"/>
                <a:ext cx="769030" cy="780864"/>
              </a:xfrm>
              <a:custGeom>
                <a:rect b="b" l="l" r="r" t="t"/>
                <a:pathLst>
                  <a:path extrusionOk="0" h="38272" w="37692">
                    <a:moveTo>
                      <a:pt x="8602" y="0"/>
                    </a:moveTo>
                    <a:cubicBezTo>
                      <a:pt x="3414" y="0"/>
                      <a:pt x="1" y="885"/>
                      <a:pt x="1" y="885"/>
                    </a:cubicBezTo>
                    <a:cubicBezTo>
                      <a:pt x="8268" y="6964"/>
                      <a:pt x="13344" y="30733"/>
                      <a:pt x="9332" y="38271"/>
                    </a:cubicBezTo>
                    <a:cubicBezTo>
                      <a:pt x="32798" y="31402"/>
                      <a:pt x="37691" y="11280"/>
                      <a:pt x="37691" y="11280"/>
                    </a:cubicBezTo>
                    <a:cubicBezTo>
                      <a:pt x="27626" y="1902"/>
                      <a:pt x="16207" y="0"/>
                      <a:pt x="860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43"/>
              <p:cNvSpPr/>
              <p:nvPr/>
            </p:nvSpPr>
            <p:spPr>
              <a:xfrm flipH="1" rot="549942">
                <a:off x="7122712" y="2611459"/>
                <a:ext cx="122173" cy="137720"/>
              </a:xfrm>
              <a:custGeom>
                <a:rect b="b" l="l" r="r" t="t"/>
                <a:pathLst>
                  <a:path extrusionOk="0" h="6750" w="5988">
                    <a:moveTo>
                      <a:pt x="5956" y="1"/>
                    </a:moveTo>
                    <a:cubicBezTo>
                      <a:pt x="5899" y="1"/>
                      <a:pt x="4543" y="1449"/>
                      <a:pt x="2918" y="3314"/>
                    </a:cubicBezTo>
                    <a:cubicBezTo>
                      <a:pt x="1277" y="5168"/>
                      <a:pt x="0" y="6719"/>
                      <a:pt x="30" y="6749"/>
                    </a:cubicBezTo>
                    <a:cubicBezTo>
                      <a:pt x="31" y="6749"/>
                      <a:pt x="32" y="6749"/>
                      <a:pt x="33" y="6749"/>
                    </a:cubicBezTo>
                    <a:cubicBezTo>
                      <a:pt x="119" y="6749"/>
                      <a:pt x="1475" y="5271"/>
                      <a:pt x="3070" y="3436"/>
                    </a:cubicBezTo>
                    <a:cubicBezTo>
                      <a:pt x="4711" y="1582"/>
                      <a:pt x="5988" y="32"/>
                      <a:pt x="5958" y="1"/>
                    </a:cubicBezTo>
                    <a:cubicBezTo>
                      <a:pt x="5957" y="1"/>
                      <a:pt x="5957" y="1"/>
                      <a:pt x="595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43"/>
              <p:cNvSpPr/>
              <p:nvPr/>
            </p:nvSpPr>
            <p:spPr>
              <a:xfrm flipH="1" rot="549942">
                <a:off x="4992947" y="1768982"/>
                <a:ext cx="2120362" cy="747321"/>
              </a:xfrm>
              <a:custGeom>
                <a:rect b="b" l="l" r="r" t="t"/>
                <a:pathLst>
                  <a:path extrusionOk="0" h="36628" w="103924">
                    <a:moveTo>
                      <a:pt x="103923" y="1"/>
                    </a:moveTo>
                    <a:cubicBezTo>
                      <a:pt x="103923" y="1"/>
                      <a:pt x="103893" y="62"/>
                      <a:pt x="103771" y="244"/>
                    </a:cubicBezTo>
                    <a:cubicBezTo>
                      <a:pt x="103680" y="427"/>
                      <a:pt x="103528" y="670"/>
                      <a:pt x="103315" y="974"/>
                    </a:cubicBezTo>
                    <a:lnTo>
                      <a:pt x="102586" y="2159"/>
                    </a:lnTo>
                    <a:lnTo>
                      <a:pt x="102100" y="2919"/>
                    </a:lnTo>
                    <a:lnTo>
                      <a:pt x="101522" y="3740"/>
                    </a:lnTo>
                    <a:cubicBezTo>
                      <a:pt x="101097" y="4348"/>
                      <a:pt x="100641" y="4986"/>
                      <a:pt x="100124" y="5685"/>
                    </a:cubicBezTo>
                    <a:lnTo>
                      <a:pt x="98331" y="7904"/>
                    </a:lnTo>
                    <a:cubicBezTo>
                      <a:pt x="97996" y="8269"/>
                      <a:pt x="97631" y="8664"/>
                      <a:pt x="97267" y="9059"/>
                    </a:cubicBezTo>
                    <a:cubicBezTo>
                      <a:pt x="96872" y="9454"/>
                      <a:pt x="96507" y="9910"/>
                      <a:pt x="96081" y="10275"/>
                    </a:cubicBezTo>
                    <a:cubicBezTo>
                      <a:pt x="95261" y="11065"/>
                      <a:pt x="94379" y="11946"/>
                      <a:pt x="93376" y="12737"/>
                    </a:cubicBezTo>
                    <a:cubicBezTo>
                      <a:pt x="91218" y="14530"/>
                      <a:pt x="88877" y="16080"/>
                      <a:pt x="86385" y="17326"/>
                    </a:cubicBezTo>
                    <a:cubicBezTo>
                      <a:pt x="84987" y="18026"/>
                      <a:pt x="83558" y="18633"/>
                      <a:pt x="82069" y="19150"/>
                    </a:cubicBezTo>
                    <a:cubicBezTo>
                      <a:pt x="81309" y="19424"/>
                      <a:pt x="80549" y="19667"/>
                      <a:pt x="79759" y="19940"/>
                    </a:cubicBezTo>
                    <a:cubicBezTo>
                      <a:pt x="78968" y="20214"/>
                      <a:pt x="78148" y="20396"/>
                      <a:pt x="77327" y="20579"/>
                    </a:cubicBezTo>
                    <a:cubicBezTo>
                      <a:pt x="70670" y="22038"/>
                      <a:pt x="63345" y="23527"/>
                      <a:pt x="55685" y="25138"/>
                    </a:cubicBezTo>
                    <a:lnTo>
                      <a:pt x="16293" y="33223"/>
                    </a:lnTo>
                    <a:lnTo>
                      <a:pt x="4377" y="35685"/>
                    </a:lnTo>
                    <a:lnTo>
                      <a:pt x="1125" y="36385"/>
                    </a:lnTo>
                    <a:lnTo>
                      <a:pt x="274" y="36567"/>
                    </a:lnTo>
                    <a:lnTo>
                      <a:pt x="1125" y="36415"/>
                    </a:lnTo>
                    <a:lnTo>
                      <a:pt x="4377" y="35777"/>
                    </a:lnTo>
                    <a:lnTo>
                      <a:pt x="16323" y="33345"/>
                    </a:lnTo>
                    <a:cubicBezTo>
                      <a:pt x="26414" y="31308"/>
                      <a:pt x="40336" y="28482"/>
                      <a:pt x="55716" y="25321"/>
                    </a:cubicBezTo>
                    <a:cubicBezTo>
                      <a:pt x="63406" y="23740"/>
                      <a:pt x="70731" y="22220"/>
                      <a:pt x="77357" y="20761"/>
                    </a:cubicBezTo>
                    <a:cubicBezTo>
                      <a:pt x="78178" y="20579"/>
                      <a:pt x="78999" y="20366"/>
                      <a:pt x="79820" y="20123"/>
                    </a:cubicBezTo>
                    <a:cubicBezTo>
                      <a:pt x="80579" y="19849"/>
                      <a:pt x="81370" y="19606"/>
                      <a:pt x="82130" y="19333"/>
                    </a:cubicBezTo>
                    <a:cubicBezTo>
                      <a:pt x="83619" y="18816"/>
                      <a:pt x="85048" y="18178"/>
                      <a:pt x="86446" y="17478"/>
                    </a:cubicBezTo>
                    <a:cubicBezTo>
                      <a:pt x="88969" y="16202"/>
                      <a:pt x="91309" y="14652"/>
                      <a:pt x="93467" y="12828"/>
                    </a:cubicBezTo>
                    <a:cubicBezTo>
                      <a:pt x="94470" y="12038"/>
                      <a:pt x="95352" y="11156"/>
                      <a:pt x="96172" y="10366"/>
                    </a:cubicBezTo>
                    <a:cubicBezTo>
                      <a:pt x="96598" y="9971"/>
                      <a:pt x="96963" y="9545"/>
                      <a:pt x="97327" y="9150"/>
                    </a:cubicBezTo>
                    <a:cubicBezTo>
                      <a:pt x="97692" y="8725"/>
                      <a:pt x="98057" y="8360"/>
                      <a:pt x="98391" y="7965"/>
                    </a:cubicBezTo>
                    <a:lnTo>
                      <a:pt x="100185" y="5746"/>
                    </a:lnTo>
                    <a:cubicBezTo>
                      <a:pt x="100701" y="5047"/>
                      <a:pt x="101157" y="4378"/>
                      <a:pt x="101552" y="3800"/>
                    </a:cubicBezTo>
                    <a:lnTo>
                      <a:pt x="102160" y="2949"/>
                    </a:lnTo>
                    <a:cubicBezTo>
                      <a:pt x="102312" y="2676"/>
                      <a:pt x="102464" y="2433"/>
                      <a:pt x="102616" y="2189"/>
                    </a:cubicBezTo>
                    <a:lnTo>
                      <a:pt x="103346" y="1004"/>
                    </a:lnTo>
                    <a:lnTo>
                      <a:pt x="103771" y="275"/>
                    </a:lnTo>
                    <a:cubicBezTo>
                      <a:pt x="103893" y="92"/>
                      <a:pt x="103923" y="1"/>
                      <a:pt x="103923" y="1"/>
                    </a:cubicBezTo>
                    <a:close/>
                    <a:moveTo>
                      <a:pt x="274" y="36567"/>
                    </a:moveTo>
                    <a:lnTo>
                      <a:pt x="274" y="36567"/>
                    </a:lnTo>
                    <a:cubicBezTo>
                      <a:pt x="92" y="36597"/>
                      <a:pt x="0" y="36628"/>
                      <a:pt x="0" y="36628"/>
                    </a:cubicBezTo>
                    <a:lnTo>
                      <a:pt x="274" y="36567"/>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43"/>
              <p:cNvSpPr/>
              <p:nvPr/>
            </p:nvSpPr>
            <p:spPr>
              <a:xfrm flipH="1" rot="549942">
                <a:off x="6243602" y="1747586"/>
                <a:ext cx="193523" cy="760951"/>
              </a:xfrm>
              <a:custGeom>
                <a:rect b="b" l="l" r="r" t="t"/>
                <a:pathLst>
                  <a:path extrusionOk="0" h="37296" w="9485">
                    <a:moveTo>
                      <a:pt x="1186" y="0"/>
                    </a:moveTo>
                    <a:cubicBezTo>
                      <a:pt x="1186" y="0"/>
                      <a:pt x="1186" y="31"/>
                      <a:pt x="1156" y="91"/>
                    </a:cubicBezTo>
                    <a:cubicBezTo>
                      <a:pt x="1156" y="183"/>
                      <a:pt x="1125" y="274"/>
                      <a:pt x="1095" y="395"/>
                    </a:cubicBezTo>
                    <a:cubicBezTo>
                      <a:pt x="1034" y="669"/>
                      <a:pt x="943" y="1064"/>
                      <a:pt x="852" y="1520"/>
                    </a:cubicBezTo>
                    <a:cubicBezTo>
                      <a:pt x="791" y="1763"/>
                      <a:pt x="730" y="2037"/>
                      <a:pt x="669" y="2341"/>
                    </a:cubicBezTo>
                    <a:cubicBezTo>
                      <a:pt x="609" y="2645"/>
                      <a:pt x="578" y="2979"/>
                      <a:pt x="517" y="3313"/>
                    </a:cubicBezTo>
                    <a:cubicBezTo>
                      <a:pt x="426" y="4012"/>
                      <a:pt x="274" y="4833"/>
                      <a:pt x="213" y="5715"/>
                    </a:cubicBezTo>
                    <a:cubicBezTo>
                      <a:pt x="183" y="6171"/>
                      <a:pt x="153" y="6627"/>
                      <a:pt x="92" y="7113"/>
                    </a:cubicBezTo>
                    <a:cubicBezTo>
                      <a:pt x="61" y="7599"/>
                      <a:pt x="61" y="8116"/>
                      <a:pt x="61" y="8633"/>
                    </a:cubicBezTo>
                    <a:cubicBezTo>
                      <a:pt x="1" y="9696"/>
                      <a:pt x="31" y="10821"/>
                      <a:pt x="61" y="11976"/>
                    </a:cubicBezTo>
                    <a:cubicBezTo>
                      <a:pt x="335" y="17113"/>
                      <a:pt x="1460" y="22189"/>
                      <a:pt x="3405" y="26931"/>
                    </a:cubicBezTo>
                    <a:cubicBezTo>
                      <a:pt x="3891" y="28025"/>
                      <a:pt x="4317" y="29058"/>
                      <a:pt x="4803" y="29970"/>
                    </a:cubicBezTo>
                    <a:cubicBezTo>
                      <a:pt x="5046" y="30457"/>
                      <a:pt x="5259" y="30913"/>
                      <a:pt x="5502" y="31338"/>
                    </a:cubicBezTo>
                    <a:lnTo>
                      <a:pt x="6201" y="32554"/>
                    </a:lnTo>
                    <a:cubicBezTo>
                      <a:pt x="6627" y="33344"/>
                      <a:pt x="7113" y="33983"/>
                      <a:pt x="7478" y="34590"/>
                    </a:cubicBezTo>
                    <a:cubicBezTo>
                      <a:pt x="7691" y="34894"/>
                      <a:pt x="7873" y="35168"/>
                      <a:pt x="8056" y="35411"/>
                    </a:cubicBezTo>
                    <a:lnTo>
                      <a:pt x="8542" y="36080"/>
                    </a:lnTo>
                    <a:lnTo>
                      <a:pt x="9241" y="36992"/>
                    </a:lnTo>
                    <a:lnTo>
                      <a:pt x="9423" y="37235"/>
                    </a:lnTo>
                    <a:cubicBezTo>
                      <a:pt x="9454" y="37265"/>
                      <a:pt x="9484" y="37296"/>
                      <a:pt x="9484" y="37296"/>
                    </a:cubicBezTo>
                    <a:cubicBezTo>
                      <a:pt x="9484" y="37265"/>
                      <a:pt x="9454" y="37235"/>
                      <a:pt x="9423" y="37204"/>
                    </a:cubicBezTo>
                    <a:lnTo>
                      <a:pt x="9271" y="36961"/>
                    </a:lnTo>
                    <a:cubicBezTo>
                      <a:pt x="9119" y="36749"/>
                      <a:pt x="8876" y="36414"/>
                      <a:pt x="8603" y="36019"/>
                    </a:cubicBezTo>
                    <a:cubicBezTo>
                      <a:pt x="8451" y="35837"/>
                      <a:pt x="8268" y="35624"/>
                      <a:pt x="8116" y="35350"/>
                    </a:cubicBezTo>
                    <a:cubicBezTo>
                      <a:pt x="7964" y="35107"/>
                      <a:pt x="7782" y="34834"/>
                      <a:pt x="7569" y="34530"/>
                    </a:cubicBezTo>
                    <a:cubicBezTo>
                      <a:pt x="7204" y="33922"/>
                      <a:pt x="6749" y="33253"/>
                      <a:pt x="6323" y="32493"/>
                    </a:cubicBezTo>
                    <a:lnTo>
                      <a:pt x="5624" y="31277"/>
                    </a:lnTo>
                    <a:cubicBezTo>
                      <a:pt x="5411" y="30852"/>
                      <a:pt x="5198" y="30365"/>
                      <a:pt x="4955" y="29910"/>
                    </a:cubicBezTo>
                    <a:cubicBezTo>
                      <a:pt x="4469" y="28998"/>
                      <a:pt x="4043" y="27934"/>
                      <a:pt x="3587" y="26870"/>
                    </a:cubicBezTo>
                    <a:cubicBezTo>
                      <a:pt x="1642" y="22128"/>
                      <a:pt x="517" y="17083"/>
                      <a:pt x="274" y="11976"/>
                    </a:cubicBezTo>
                    <a:cubicBezTo>
                      <a:pt x="213" y="10791"/>
                      <a:pt x="183" y="9696"/>
                      <a:pt x="213" y="8633"/>
                    </a:cubicBezTo>
                    <a:cubicBezTo>
                      <a:pt x="244" y="8116"/>
                      <a:pt x="244" y="7599"/>
                      <a:pt x="274" y="7113"/>
                    </a:cubicBezTo>
                    <a:cubicBezTo>
                      <a:pt x="305" y="6627"/>
                      <a:pt x="335" y="6171"/>
                      <a:pt x="365" y="5715"/>
                    </a:cubicBezTo>
                    <a:cubicBezTo>
                      <a:pt x="426" y="4833"/>
                      <a:pt x="578" y="4043"/>
                      <a:pt x="639" y="3344"/>
                    </a:cubicBezTo>
                    <a:cubicBezTo>
                      <a:pt x="700" y="2979"/>
                      <a:pt x="730" y="2645"/>
                      <a:pt x="791" y="2341"/>
                    </a:cubicBezTo>
                    <a:cubicBezTo>
                      <a:pt x="852" y="2067"/>
                      <a:pt x="882" y="1794"/>
                      <a:pt x="943" y="1550"/>
                    </a:cubicBezTo>
                    <a:lnTo>
                      <a:pt x="1156" y="395"/>
                    </a:lnTo>
                    <a:cubicBezTo>
                      <a:pt x="1156" y="274"/>
                      <a:pt x="1186" y="183"/>
                      <a:pt x="1186" y="122"/>
                    </a:cubicBezTo>
                    <a:cubicBezTo>
                      <a:pt x="1186" y="61"/>
                      <a:pt x="1186" y="31"/>
                      <a:pt x="118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43"/>
              <p:cNvSpPr/>
              <p:nvPr/>
            </p:nvSpPr>
            <p:spPr>
              <a:xfrm flipH="1" rot="549942">
                <a:off x="6515948" y="2203412"/>
                <a:ext cx="900487" cy="252344"/>
              </a:xfrm>
              <a:custGeom>
                <a:rect b="b" l="l" r="r" t="t"/>
                <a:pathLst>
                  <a:path extrusionOk="0" h="12368" w="44135">
                    <a:moveTo>
                      <a:pt x="41128" y="0"/>
                    </a:moveTo>
                    <a:cubicBezTo>
                      <a:pt x="40947" y="0"/>
                      <a:pt x="40763" y="19"/>
                      <a:pt x="40579" y="58"/>
                    </a:cubicBezTo>
                    <a:lnTo>
                      <a:pt x="183" y="8416"/>
                    </a:lnTo>
                    <a:cubicBezTo>
                      <a:pt x="183" y="8416"/>
                      <a:pt x="0" y="12337"/>
                      <a:pt x="1004" y="12368"/>
                    </a:cubicBezTo>
                    <a:cubicBezTo>
                      <a:pt x="1006" y="12368"/>
                      <a:pt x="1008" y="12368"/>
                      <a:pt x="1011" y="12368"/>
                    </a:cubicBezTo>
                    <a:cubicBezTo>
                      <a:pt x="1992" y="12368"/>
                      <a:pt x="31882" y="6983"/>
                      <a:pt x="41612" y="5225"/>
                    </a:cubicBezTo>
                    <a:cubicBezTo>
                      <a:pt x="43193" y="4951"/>
                      <a:pt x="44135" y="3279"/>
                      <a:pt x="43618" y="1760"/>
                    </a:cubicBezTo>
                    <a:cubicBezTo>
                      <a:pt x="43227" y="689"/>
                      <a:pt x="42230" y="0"/>
                      <a:pt x="4112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43"/>
              <p:cNvSpPr/>
              <p:nvPr/>
            </p:nvSpPr>
            <p:spPr>
              <a:xfrm flipH="1" rot="549942">
                <a:off x="5804950" y="1786570"/>
                <a:ext cx="394451" cy="366540"/>
              </a:xfrm>
              <a:custGeom>
                <a:rect b="b" l="l" r="r" t="t"/>
                <a:pathLst>
                  <a:path extrusionOk="0" h="17965" w="19333">
                    <a:moveTo>
                      <a:pt x="9667" y="1"/>
                    </a:moveTo>
                    <a:cubicBezTo>
                      <a:pt x="4347" y="1"/>
                      <a:pt x="1" y="4013"/>
                      <a:pt x="1" y="8967"/>
                    </a:cubicBezTo>
                    <a:cubicBezTo>
                      <a:pt x="1" y="13922"/>
                      <a:pt x="4317" y="17934"/>
                      <a:pt x="9636" y="17965"/>
                    </a:cubicBezTo>
                    <a:cubicBezTo>
                      <a:pt x="14986" y="17965"/>
                      <a:pt x="19302" y="13952"/>
                      <a:pt x="19302" y="8998"/>
                    </a:cubicBezTo>
                    <a:cubicBezTo>
                      <a:pt x="19332" y="4043"/>
                      <a:pt x="15016" y="1"/>
                      <a:pt x="966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43"/>
              <p:cNvSpPr/>
              <p:nvPr/>
            </p:nvSpPr>
            <p:spPr>
              <a:xfrm flipH="1" rot="549942">
                <a:off x="5804854" y="1786531"/>
                <a:ext cx="409325" cy="369009"/>
              </a:xfrm>
              <a:custGeom>
                <a:rect b="b" l="l" r="r" t="t"/>
                <a:pathLst>
                  <a:path extrusionOk="0" h="18086" w="20062">
                    <a:moveTo>
                      <a:pt x="20031" y="8450"/>
                    </a:moveTo>
                    <a:lnTo>
                      <a:pt x="20031" y="8906"/>
                    </a:lnTo>
                    <a:cubicBezTo>
                      <a:pt x="20031" y="8918"/>
                      <a:pt x="20036" y="8935"/>
                      <a:pt x="20042" y="8956"/>
                    </a:cubicBezTo>
                    <a:lnTo>
                      <a:pt x="20042" y="8956"/>
                    </a:lnTo>
                    <a:cubicBezTo>
                      <a:pt x="20045" y="8941"/>
                      <a:pt x="20052" y="8925"/>
                      <a:pt x="20061" y="8906"/>
                    </a:cubicBezTo>
                    <a:cubicBezTo>
                      <a:pt x="20061" y="8784"/>
                      <a:pt x="20031" y="8663"/>
                      <a:pt x="20031" y="8450"/>
                    </a:cubicBezTo>
                    <a:close/>
                    <a:moveTo>
                      <a:pt x="20042" y="8956"/>
                    </a:moveTo>
                    <a:cubicBezTo>
                      <a:pt x="20034" y="8989"/>
                      <a:pt x="20040" y="9016"/>
                      <a:pt x="20061" y="9058"/>
                    </a:cubicBezTo>
                    <a:cubicBezTo>
                      <a:pt x="20061" y="9022"/>
                      <a:pt x="20051" y="8985"/>
                      <a:pt x="20042" y="8956"/>
                    </a:cubicBezTo>
                    <a:close/>
                    <a:moveTo>
                      <a:pt x="10365" y="0"/>
                    </a:moveTo>
                    <a:lnTo>
                      <a:pt x="9757" y="30"/>
                    </a:lnTo>
                    <a:lnTo>
                      <a:pt x="9423" y="30"/>
                    </a:lnTo>
                    <a:lnTo>
                      <a:pt x="9119" y="91"/>
                    </a:lnTo>
                    <a:lnTo>
                      <a:pt x="8481" y="182"/>
                    </a:lnTo>
                    <a:lnTo>
                      <a:pt x="7842" y="304"/>
                    </a:lnTo>
                    <a:lnTo>
                      <a:pt x="7538" y="395"/>
                    </a:lnTo>
                    <a:lnTo>
                      <a:pt x="7234" y="486"/>
                    </a:lnTo>
                    <a:cubicBezTo>
                      <a:pt x="5441" y="1033"/>
                      <a:pt x="3860" y="2097"/>
                      <a:pt x="2675" y="3526"/>
                    </a:cubicBezTo>
                    <a:cubicBezTo>
                      <a:pt x="0" y="6717"/>
                      <a:pt x="0" y="11338"/>
                      <a:pt x="2675" y="14529"/>
                    </a:cubicBezTo>
                    <a:cubicBezTo>
                      <a:pt x="3860" y="15958"/>
                      <a:pt x="5411" y="17022"/>
                      <a:pt x="7204" y="17599"/>
                    </a:cubicBezTo>
                    <a:lnTo>
                      <a:pt x="7508" y="17690"/>
                    </a:lnTo>
                    <a:lnTo>
                      <a:pt x="7812" y="17751"/>
                    </a:lnTo>
                    <a:lnTo>
                      <a:pt x="8450" y="17903"/>
                    </a:lnTo>
                    <a:lnTo>
                      <a:pt x="9089" y="17994"/>
                    </a:lnTo>
                    <a:lnTo>
                      <a:pt x="9392" y="18055"/>
                    </a:lnTo>
                    <a:lnTo>
                      <a:pt x="9727" y="18055"/>
                    </a:lnTo>
                    <a:lnTo>
                      <a:pt x="10335" y="18085"/>
                    </a:lnTo>
                    <a:cubicBezTo>
                      <a:pt x="10548" y="18085"/>
                      <a:pt x="10760" y="18055"/>
                      <a:pt x="10943" y="18055"/>
                    </a:cubicBezTo>
                    <a:cubicBezTo>
                      <a:pt x="11338" y="18025"/>
                      <a:pt x="11763" y="17994"/>
                      <a:pt x="12128" y="17933"/>
                    </a:cubicBezTo>
                    <a:cubicBezTo>
                      <a:pt x="13587" y="17690"/>
                      <a:pt x="14955" y="17143"/>
                      <a:pt x="16171" y="16322"/>
                    </a:cubicBezTo>
                    <a:cubicBezTo>
                      <a:pt x="17143" y="15623"/>
                      <a:pt x="17994" y="14772"/>
                      <a:pt x="18663" y="13769"/>
                    </a:cubicBezTo>
                    <a:cubicBezTo>
                      <a:pt x="18937" y="13374"/>
                      <a:pt x="19180" y="12918"/>
                      <a:pt x="19393" y="12493"/>
                    </a:cubicBezTo>
                    <a:cubicBezTo>
                      <a:pt x="19545" y="12097"/>
                      <a:pt x="19666" y="11702"/>
                      <a:pt x="19788" y="11307"/>
                    </a:cubicBezTo>
                    <a:cubicBezTo>
                      <a:pt x="19849" y="11125"/>
                      <a:pt x="19909" y="10973"/>
                      <a:pt x="19909" y="10821"/>
                    </a:cubicBezTo>
                    <a:cubicBezTo>
                      <a:pt x="19940" y="10638"/>
                      <a:pt x="19970" y="10486"/>
                      <a:pt x="20001" y="10365"/>
                    </a:cubicBezTo>
                    <a:cubicBezTo>
                      <a:pt x="20001" y="10213"/>
                      <a:pt x="20061" y="10091"/>
                      <a:pt x="20061" y="9970"/>
                    </a:cubicBezTo>
                    <a:lnTo>
                      <a:pt x="20061" y="9635"/>
                    </a:lnTo>
                    <a:lnTo>
                      <a:pt x="20061" y="9210"/>
                    </a:lnTo>
                    <a:cubicBezTo>
                      <a:pt x="20061" y="9149"/>
                      <a:pt x="20061" y="9088"/>
                      <a:pt x="20061" y="9058"/>
                    </a:cubicBezTo>
                    <a:cubicBezTo>
                      <a:pt x="20031" y="9088"/>
                      <a:pt x="20031" y="9149"/>
                      <a:pt x="20031" y="9179"/>
                    </a:cubicBezTo>
                    <a:cubicBezTo>
                      <a:pt x="20031" y="9301"/>
                      <a:pt x="20001" y="9453"/>
                      <a:pt x="20001" y="9635"/>
                    </a:cubicBezTo>
                    <a:cubicBezTo>
                      <a:pt x="19970" y="9727"/>
                      <a:pt x="20001" y="9848"/>
                      <a:pt x="19970" y="9970"/>
                    </a:cubicBezTo>
                    <a:cubicBezTo>
                      <a:pt x="19970" y="10091"/>
                      <a:pt x="19940" y="10213"/>
                      <a:pt x="19909" y="10335"/>
                    </a:cubicBezTo>
                    <a:cubicBezTo>
                      <a:pt x="19879" y="10486"/>
                      <a:pt x="19849" y="10638"/>
                      <a:pt x="19818" y="10790"/>
                    </a:cubicBezTo>
                    <a:cubicBezTo>
                      <a:pt x="19788" y="10942"/>
                      <a:pt x="19727" y="11125"/>
                      <a:pt x="19697" y="11307"/>
                    </a:cubicBezTo>
                    <a:cubicBezTo>
                      <a:pt x="19119" y="13313"/>
                      <a:pt x="17812" y="15076"/>
                      <a:pt x="16049" y="16201"/>
                    </a:cubicBezTo>
                    <a:cubicBezTo>
                      <a:pt x="14864" y="17022"/>
                      <a:pt x="13526" y="17538"/>
                      <a:pt x="12128" y="17781"/>
                    </a:cubicBezTo>
                    <a:cubicBezTo>
                      <a:pt x="11733" y="17842"/>
                      <a:pt x="11338" y="17873"/>
                      <a:pt x="10943" y="17903"/>
                    </a:cubicBezTo>
                    <a:lnTo>
                      <a:pt x="10365" y="17903"/>
                    </a:lnTo>
                    <a:lnTo>
                      <a:pt x="9727" y="17873"/>
                    </a:lnTo>
                    <a:lnTo>
                      <a:pt x="9423" y="17873"/>
                    </a:lnTo>
                    <a:lnTo>
                      <a:pt x="9119" y="17842"/>
                    </a:lnTo>
                    <a:lnTo>
                      <a:pt x="8511" y="17751"/>
                    </a:lnTo>
                    <a:lnTo>
                      <a:pt x="7873" y="17599"/>
                    </a:lnTo>
                    <a:lnTo>
                      <a:pt x="7569" y="17508"/>
                    </a:lnTo>
                    <a:lnTo>
                      <a:pt x="7265" y="17417"/>
                    </a:lnTo>
                    <a:cubicBezTo>
                      <a:pt x="5502" y="16870"/>
                      <a:pt x="3982" y="15806"/>
                      <a:pt x="2827" y="14408"/>
                    </a:cubicBezTo>
                    <a:cubicBezTo>
                      <a:pt x="213" y="11307"/>
                      <a:pt x="213" y="6778"/>
                      <a:pt x="2827" y="3678"/>
                    </a:cubicBezTo>
                    <a:cubicBezTo>
                      <a:pt x="3982" y="2249"/>
                      <a:pt x="5532" y="1216"/>
                      <a:pt x="7265" y="669"/>
                    </a:cubicBezTo>
                    <a:lnTo>
                      <a:pt x="7569" y="547"/>
                    </a:lnTo>
                    <a:lnTo>
                      <a:pt x="7873" y="486"/>
                    </a:lnTo>
                    <a:lnTo>
                      <a:pt x="8511" y="334"/>
                    </a:lnTo>
                    <a:lnTo>
                      <a:pt x="9119" y="243"/>
                    </a:lnTo>
                    <a:lnTo>
                      <a:pt x="9453" y="213"/>
                    </a:lnTo>
                    <a:lnTo>
                      <a:pt x="9757" y="213"/>
                    </a:lnTo>
                    <a:lnTo>
                      <a:pt x="10365" y="182"/>
                    </a:lnTo>
                    <a:lnTo>
                      <a:pt x="10973" y="182"/>
                    </a:lnTo>
                    <a:cubicBezTo>
                      <a:pt x="11368" y="213"/>
                      <a:pt x="11733" y="243"/>
                      <a:pt x="12128" y="304"/>
                    </a:cubicBezTo>
                    <a:cubicBezTo>
                      <a:pt x="13557" y="547"/>
                      <a:pt x="14894" y="1094"/>
                      <a:pt x="16080" y="1885"/>
                    </a:cubicBezTo>
                    <a:cubicBezTo>
                      <a:pt x="17478" y="2827"/>
                      <a:pt x="18602" y="4134"/>
                      <a:pt x="19301" y="5654"/>
                    </a:cubicBezTo>
                    <a:cubicBezTo>
                      <a:pt x="19453" y="6018"/>
                      <a:pt x="19605" y="6413"/>
                      <a:pt x="19697" y="6809"/>
                    </a:cubicBezTo>
                    <a:cubicBezTo>
                      <a:pt x="19757" y="6991"/>
                      <a:pt x="19818" y="7143"/>
                      <a:pt x="19849" y="7295"/>
                    </a:cubicBezTo>
                    <a:cubicBezTo>
                      <a:pt x="19879" y="7477"/>
                      <a:pt x="19909" y="7629"/>
                      <a:pt x="19940" y="7751"/>
                    </a:cubicBezTo>
                    <a:cubicBezTo>
                      <a:pt x="19940" y="7872"/>
                      <a:pt x="19970" y="8024"/>
                      <a:pt x="20001" y="8146"/>
                    </a:cubicBezTo>
                    <a:cubicBezTo>
                      <a:pt x="20031" y="8268"/>
                      <a:pt x="20031" y="8359"/>
                      <a:pt x="20031" y="8450"/>
                    </a:cubicBezTo>
                    <a:cubicBezTo>
                      <a:pt x="20031" y="8359"/>
                      <a:pt x="20031" y="8237"/>
                      <a:pt x="20031" y="8116"/>
                    </a:cubicBezTo>
                    <a:cubicBezTo>
                      <a:pt x="20001" y="8024"/>
                      <a:pt x="19970" y="7872"/>
                      <a:pt x="19970" y="7751"/>
                    </a:cubicBezTo>
                    <a:cubicBezTo>
                      <a:pt x="19940" y="7599"/>
                      <a:pt x="19940" y="7447"/>
                      <a:pt x="19909" y="7295"/>
                    </a:cubicBezTo>
                    <a:cubicBezTo>
                      <a:pt x="19849" y="7113"/>
                      <a:pt x="19818" y="6961"/>
                      <a:pt x="19757" y="6778"/>
                    </a:cubicBezTo>
                    <a:cubicBezTo>
                      <a:pt x="19545" y="5897"/>
                      <a:pt x="19180" y="5076"/>
                      <a:pt x="18663" y="4316"/>
                    </a:cubicBezTo>
                    <a:cubicBezTo>
                      <a:pt x="17994" y="3313"/>
                      <a:pt x="17143" y="2432"/>
                      <a:pt x="16140" y="1763"/>
                    </a:cubicBezTo>
                    <a:cubicBezTo>
                      <a:pt x="14955" y="942"/>
                      <a:pt x="13587" y="395"/>
                      <a:pt x="12158" y="152"/>
                    </a:cubicBezTo>
                    <a:cubicBezTo>
                      <a:pt x="11794" y="91"/>
                      <a:pt x="11368" y="61"/>
                      <a:pt x="10973" y="30"/>
                    </a:cubicBezTo>
                    <a:cubicBezTo>
                      <a:pt x="10791" y="30"/>
                      <a:pt x="10578" y="0"/>
                      <a:pt x="1036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43"/>
              <p:cNvSpPr/>
              <p:nvPr/>
            </p:nvSpPr>
            <p:spPr>
              <a:xfrm flipH="1" rot="549942">
                <a:off x="6657915" y="1579994"/>
                <a:ext cx="677237" cy="367621"/>
              </a:xfrm>
              <a:custGeom>
                <a:rect b="b" l="l" r="r" t="t"/>
                <a:pathLst>
                  <a:path extrusionOk="0" h="18018" w="33193">
                    <a:moveTo>
                      <a:pt x="6888" y="1"/>
                    </a:moveTo>
                    <a:cubicBezTo>
                      <a:pt x="4444" y="1"/>
                      <a:pt x="1998" y="778"/>
                      <a:pt x="91" y="2319"/>
                    </a:cubicBezTo>
                    <a:cubicBezTo>
                      <a:pt x="0" y="4416"/>
                      <a:pt x="1793" y="6027"/>
                      <a:pt x="3496" y="7213"/>
                    </a:cubicBezTo>
                    <a:cubicBezTo>
                      <a:pt x="5198" y="8368"/>
                      <a:pt x="9939" y="10039"/>
                      <a:pt x="10578" y="12015"/>
                    </a:cubicBezTo>
                    <a:cubicBezTo>
                      <a:pt x="11034" y="13504"/>
                      <a:pt x="7842" y="14751"/>
                      <a:pt x="8632" y="16088"/>
                    </a:cubicBezTo>
                    <a:cubicBezTo>
                      <a:pt x="9159" y="16926"/>
                      <a:pt x="10434" y="17177"/>
                      <a:pt x="11675" y="17177"/>
                    </a:cubicBezTo>
                    <a:cubicBezTo>
                      <a:pt x="12369" y="17177"/>
                      <a:pt x="13052" y="17098"/>
                      <a:pt x="13587" y="17000"/>
                    </a:cubicBezTo>
                    <a:cubicBezTo>
                      <a:pt x="15632" y="16651"/>
                      <a:pt x="17068" y="16517"/>
                      <a:pt x="18094" y="16517"/>
                    </a:cubicBezTo>
                    <a:cubicBezTo>
                      <a:pt x="21526" y="16517"/>
                      <a:pt x="20380" y="18018"/>
                      <a:pt x="22135" y="18018"/>
                    </a:cubicBezTo>
                    <a:cubicBezTo>
                      <a:pt x="22235" y="18018"/>
                      <a:pt x="22343" y="18013"/>
                      <a:pt x="22462" y="18003"/>
                    </a:cubicBezTo>
                    <a:cubicBezTo>
                      <a:pt x="22462" y="18003"/>
                      <a:pt x="28481" y="16483"/>
                      <a:pt x="33192" y="15693"/>
                    </a:cubicBezTo>
                    <a:lnTo>
                      <a:pt x="30396" y="3656"/>
                    </a:lnTo>
                    <a:cubicBezTo>
                      <a:pt x="30299" y="3651"/>
                      <a:pt x="30203" y="3649"/>
                      <a:pt x="30109" y="3649"/>
                    </a:cubicBezTo>
                    <a:cubicBezTo>
                      <a:pt x="27198" y="3649"/>
                      <a:pt x="25691" y="5859"/>
                      <a:pt x="24013" y="6301"/>
                    </a:cubicBezTo>
                    <a:cubicBezTo>
                      <a:pt x="23158" y="6541"/>
                      <a:pt x="22265" y="6684"/>
                      <a:pt x="21380" y="6684"/>
                    </a:cubicBezTo>
                    <a:cubicBezTo>
                      <a:pt x="20472" y="6684"/>
                      <a:pt x="19570" y="6533"/>
                      <a:pt x="18724" y="6179"/>
                    </a:cubicBezTo>
                    <a:cubicBezTo>
                      <a:pt x="16535" y="5298"/>
                      <a:pt x="15076" y="3322"/>
                      <a:pt x="13161" y="1954"/>
                    </a:cubicBezTo>
                    <a:cubicBezTo>
                      <a:pt x="11348" y="648"/>
                      <a:pt x="9119" y="1"/>
                      <a:pt x="688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43"/>
              <p:cNvSpPr/>
              <p:nvPr/>
            </p:nvSpPr>
            <p:spPr>
              <a:xfrm flipH="1" rot="549942">
                <a:off x="5829345" y="2407009"/>
                <a:ext cx="177384" cy="199725"/>
              </a:xfrm>
              <a:custGeom>
                <a:rect b="b" l="l" r="r" t="t"/>
                <a:pathLst>
                  <a:path extrusionOk="0" h="9789" w="8694">
                    <a:moveTo>
                      <a:pt x="6444" y="1"/>
                    </a:moveTo>
                    <a:lnTo>
                      <a:pt x="0" y="2797"/>
                    </a:lnTo>
                    <a:lnTo>
                      <a:pt x="3040" y="9788"/>
                    </a:lnTo>
                    <a:lnTo>
                      <a:pt x="3314" y="9788"/>
                    </a:lnTo>
                    <a:lnTo>
                      <a:pt x="8694" y="8785"/>
                    </a:lnTo>
                    <a:lnTo>
                      <a:pt x="6444"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43"/>
              <p:cNvSpPr/>
              <p:nvPr/>
            </p:nvSpPr>
            <p:spPr>
              <a:xfrm flipH="1" rot="549942">
                <a:off x="5615387" y="2541573"/>
                <a:ext cx="308249" cy="233818"/>
              </a:xfrm>
              <a:custGeom>
                <a:rect b="b" l="l" r="r" t="t"/>
                <a:pathLst>
                  <a:path extrusionOk="0" h="11460" w="15108">
                    <a:moveTo>
                      <a:pt x="5898" y="0"/>
                    </a:moveTo>
                    <a:lnTo>
                      <a:pt x="1" y="2007"/>
                    </a:lnTo>
                    <a:lnTo>
                      <a:pt x="3344" y="11460"/>
                    </a:lnTo>
                    <a:lnTo>
                      <a:pt x="15107" y="7356"/>
                    </a:lnTo>
                    <a:cubicBezTo>
                      <a:pt x="14652" y="6262"/>
                      <a:pt x="7782" y="6110"/>
                      <a:pt x="7782" y="6110"/>
                    </a:cubicBezTo>
                    <a:lnTo>
                      <a:pt x="58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43"/>
              <p:cNvSpPr/>
              <p:nvPr/>
            </p:nvSpPr>
            <p:spPr>
              <a:xfrm flipH="1" rot="549942">
                <a:off x="5820959" y="2690879"/>
                <a:ext cx="21729" cy="19342"/>
              </a:xfrm>
              <a:custGeom>
                <a:rect b="b" l="l" r="r" t="t"/>
                <a:pathLst>
                  <a:path extrusionOk="0" h="948" w="1065">
                    <a:moveTo>
                      <a:pt x="542" y="0"/>
                    </a:moveTo>
                    <a:cubicBezTo>
                      <a:pt x="437" y="0"/>
                      <a:pt x="332" y="32"/>
                      <a:pt x="244" y="95"/>
                    </a:cubicBezTo>
                    <a:lnTo>
                      <a:pt x="274" y="65"/>
                    </a:lnTo>
                    <a:lnTo>
                      <a:pt x="274" y="65"/>
                    </a:lnTo>
                    <a:cubicBezTo>
                      <a:pt x="61" y="217"/>
                      <a:pt x="1" y="521"/>
                      <a:pt x="122" y="734"/>
                    </a:cubicBezTo>
                    <a:cubicBezTo>
                      <a:pt x="222" y="873"/>
                      <a:pt x="387" y="947"/>
                      <a:pt x="550" y="947"/>
                    </a:cubicBezTo>
                    <a:cubicBezTo>
                      <a:pt x="634" y="947"/>
                      <a:pt x="718" y="927"/>
                      <a:pt x="791" y="885"/>
                    </a:cubicBezTo>
                    <a:cubicBezTo>
                      <a:pt x="1004" y="734"/>
                      <a:pt x="1065" y="430"/>
                      <a:pt x="943" y="186"/>
                    </a:cubicBezTo>
                    <a:cubicBezTo>
                      <a:pt x="837" y="62"/>
                      <a:pt x="689" y="0"/>
                      <a:pt x="54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43"/>
              <p:cNvSpPr/>
              <p:nvPr/>
            </p:nvSpPr>
            <p:spPr>
              <a:xfrm flipH="1" rot="549942">
                <a:off x="5604521" y="2677123"/>
                <a:ext cx="246224" cy="92426"/>
              </a:xfrm>
              <a:custGeom>
                <a:rect b="b" l="l" r="r" t="t"/>
                <a:pathLst>
                  <a:path extrusionOk="0" h="4530" w="12068">
                    <a:moveTo>
                      <a:pt x="11399" y="1"/>
                    </a:moveTo>
                    <a:lnTo>
                      <a:pt x="0" y="3557"/>
                    </a:lnTo>
                    <a:lnTo>
                      <a:pt x="304" y="4530"/>
                    </a:lnTo>
                    <a:lnTo>
                      <a:pt x="12067" y="457"/>
                    </a:lnTo>
                    <a:cubicBezTo>
                      <a:pt x="12007" y="61"/>
                      <a:pt x="11399" y="1"/>
                      <a:pt x="1139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43"/>
              <p:cNvSpPr/>
              <p:nvPr/>
            </p:nvSpPr>
            <p:spPr>
              <a:xfrm flipH="1" rot="549942">
                <a:off x="5759160" y="2663644"/>
                <a:ext cx="18628" cy="21872"/>
              </a:xfrm>
              <a:custGeom>
                <a:rect b="b" l="l" r="r" t="t"/>
                <a:pathLst>
                  <a:path extrusionOk="0" h="1072" w="913">
                    <a:moveTo>
                      <a:pt x="889" y="0"/>
                    </a:moveTo>
                    <a:cubicBezTo>
                      <a:pt x="806" y="0"/>
                      <a:pt x="507" y="83"/>
                      <a:pt x="274" y="342"/>
                    </a:cubicBezTo>
                    <a:cubicBezTo>
                      <a:pt x="0" y="676"/>
                      <a:pt x="31" y="1041"/>
                      <a:pt x="91" y="1071"/>
                    </a:cubicBezTo>
                    <a:cubicBezTo>
                      <a:pt x="152" y="1071"/>
                      <a:pt x="213" y="767"/>
                      <a:pt x="426" y="494"/>
                    </a:cubicBezTo>
                    <a:cubicBezTo>
                      <a:pt x="638" y="190"/>
                      <a:pt x="912" y="68"/>
                      <a:pt x="912" y="7"/>
                    </a:cubicBezTo>
                    <a:cubicBezTo>
                      <a:pt x="912" y="3"/>
                      <a:pt x="904" y="0"/>
                      <a:pt x="88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43"/>
              <p:cNvSpPr/>
              <p:nvPr/>
            </p:nvSpPr>
            <p:spPr>
              <a:xfrm flipH="1" rot="549942">
                <a:off x="5729370" y="2660207"/>
                <a:ext cx="13670" cy="23851"/>
              </a:xfrm>
              <a:custGeom>
                <a:rect b="b" l="l" r="r" t="t"/>
                <a:pathLst>
                  <a:path extrusionOk="0" h="1169" w="670">
                    <a:moveTo>
                      <a:pt x="608" y="0"/>
                    </a:moveTo>
                    <a:cubicBezTo>
                      <a:pt x="516" y="0"/>
                      <a:pt x="252" y="157"/>
                      <a:pt x="122" y="469"/>
                    </a:cubicBezTo>
                    <a:cubicBezTo>
                      <a:pt x="0" y="865"/>
                      <a:pt x="152" y="1169"/>
                      <a:pt x="183" y="1169"/>
                    </a:cubicBezTo>
                    <a:cubicBezTo>
                      <a:pt x="244" y="1138"/>
                      <a:pt x="213" y="865"/>
                      <a:pt x="335" y="561"/>
                    </a:cubicBezTo>
                    <a:cubicBezTo>
                      <a:pt x="456" y="257"/>
                      <a:pt x="669" y="74"/>
                      <a:pt x="639" y="14"/>
                    </a:cubicBezTo>
                    <a:cubicBezTo>
                      <a:pt x="634" y="5"/>
                      <a:pt x="624" y="0"/>
                      <a:pt x="60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43"/>
              <p:cNvSpPr/>
              <p:nvPr/>
            </p:nvSpPr>
            <p:spPr>
              <a:xfrm flipH="1" rot="549942">
                <a:off x="5702766" y="2657499"/>
                <a:ext cx="7447" cy="23708"/>
              </a:xfrm>
              <a:custGeom>
                <a:rect b="b" l="l" r="r" t="t"/>
                <a:pathLst>
                  <a:path extrusionOk="0" h="1162" w="365">
                    <a:moveTo>
                      <a:pt x="325" y="1"/>
                    </a:moveTo>
                    <a:cubicBezTo>
                      <a:pt x="273" y="1"/>
                      <a:pt x="58" y="209"/>
                      <a:pt x="30" y="551"/>
                    </a:cubicBezTo>
                    <a:cubicBezTo>
                      <a:pt x="1" y="897"/>
                      <a:pt x="164" y="1161"/>
                      <a:pt x="206" y="1161"/>
                    </a:cubicBezTo>
                    <a:cubicBezTo>
                      <a:pt x="209" y="1161"/>
                      <a:pt x="211" y="1160"/>
                      <a:pt x="212" y="1159"/>
                    </a:cubicBezTo>
                    <a:cubicBezTo>
                      <a:pt x="273" y="1128"/>
                      <a:pt x="212" y="885"/>
                      <a:pt x="242" y="581"/>
                    </a:cubicBezTo>
                    <a:cubicBezTo>
                      <a:pt x="273" y="277"/>
                      <a:pt x="364" y="34"/>
                      <a:pt x="334" y="4"/>
                    </a:cubicBezTo>
                    <a:cubicBezTo>
                      <a:pt x="332" y="2"/>
                      <a:pt x="329" y="1"/>
                      <a:pt x="32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43"/>
              <p:cNvSpPr/>
              <p:nvPr/>
            </p:nvSpPr>
            <p:spPr>
              <a:xfrm flipH="1" rot="549942">
                <a:off x="5776164" y="2637649"/>
                <a:ext cx="25443" cy="11711"/>
              </a:xfrm>
              <a:custGeom>
                <a:rect b="b" l="l" r="r" t="t"/>
                <a:pathLst>
                  <a:path extrusionOk="0" h="574" w="1247">
                    <a:moveTo>
                      <a:pt x="955" y="1"/>
                    </a:moveTo>
                    <a:cubicBezTo>
                      <a:pt x="838" y="1"/>
                      <a:pt x="695" y="22"/>
                      <a:pt x="547" y="84"/>
                    </a:cubicBezTo>
                    <a:cubicBezTo>
                      <a:pt x="183" y="236"/>
                      <a:pt x="0" y="540"/>
                      <a:pt x="61" y="570"/>
                    </a:cubicBezTo>
                    <a:cubicBezTo>
                      <a:pt x="63" y="573"/>
                      <a:pt x="67" y="574"/>
                      <a:pt x="71" y="574"/>
                    </a:cubicBezTo>
                    <a:cubicBezTo>
                      <a:pt x="124" y="574"/>
                      <a:pt x="329" y="409"/>
                      <a:pt x="639" y="297"/>
                    </a:cubicBezTo>
                    <a:cubicBezTo>
                      <a:pt x="943" y="145"/>
                      <a:pt x="1247" y="145"/>
                      <a:pt x="1247" y="84"/>
                    </a:cubicBezTo>
                    <a:cubicBezTo>
                      <a:pt x="1247" y="48"/>
                      <a:pt x="1128" y="1"/>
                      <a:pt x="95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43"/>
              <p:cNvSpPr/>
              <p:nvPr/>
            </p:nvSpPr>
            <p:spPr>
              <a:xfrm flipH="1" rot="549942">
                <a:off x="5789107" y="2607173"/>
                <a:ext cx="42193" cy="14751"/>
              </a:xfrm>
              <a:custGeom>
                <a:rect b="b" l="l" r="r" t="t"/>
                <a:pathLst>
                  <a:path extrusionOk="0" h="723" w="2068">
                    <a:moveTo>
                      <a:pt x="852" y="206"/>
                    </a:moveTo>
                    <a:cubicBezTo>
                      <a:pt x="1064" y="206"/>
                      <a:pt x="1277" y="267"/>
                      <a:pt x="1490" y="328"/>
                    </a:cubicBezTo>
                    <a:cubicBezTo>
                      <a:pt x="1651" y="386"/>
                      <a:pt x="1784" y="445"/>
                      <a:pt x="1882" y="487"/>
                    </a:cubicBezTo>
                    <a:lnTo>
                      <a:pt x="1882" y="487"/>
                    </a:lnTo>
                    <a:cubicBezTo>
                      <a:pt x="1733" y="497"/>
                      <a:pt x="1589" y="519"/>
                      <a:pt x="1459" y="541"/>
                    </a:cubicBezTo>
                    <a:cubicBezTo>
                      <a:pt x="1247" y="541"/>
                      <a:pt x="1034" y="541"/>
                      <a:pt x="821" y="510"/>
                    </a:cubicBezTo>
                    <a:cubicBezTo>
                      <a:pt x="669" y="480"/>
                      <a:pt x="548" y="480"/>
                      <a:pt x="426" y="449"/>
                    </a:cubicBezTo>
                    <a:cubicBezTo>
                      <a:pt x="365" y="419"/>
                      <a:pt x="304" y="419"/>
                      <a:pt x="274" y="389"/>
                    </a:cubicBezTo>
                    <a:cubicBezTo>
                      <a:pt x="213" y="358"/>
                      <a:pt x="213" y="389"/>
                      <a:pt x="213" y="328"/>
                    </a:cubicBezTo>
                    <a:cubicBezTo>
                      <a:pt x="244" y="267"/>
                      <a:pt x="335" y="206"/>
                      <a:pt x="487" y="206"/>
                    </a:cubicBezTo>
                    <a:close/>
                    <a:moveTo>
                      <a:pt x="669" y="1"/>
                    </a:moveTo>
                    <a:cubicBezTo>
                      <a:pt x="601" y="1"/>
                      <a:pt x="532" y="9"/>
                      <a:pt x="456" y="24"/>
                    </a:cubicBezTo>
                    <a:cubicBezTo>
                      <a:pt x="396" y="24"/>
                      <a:pt x="304" y="24"/>
                      <a:pt x="244" y="54"/>
                    </a:cubicBezTo>
                    <a:cubicBezTo>
                      <a:pt x="122" y="85"/>
                      <a:pt x="61" y="176"/>
                      <a:pt x="31" y="297"/>
                    </a:cubicBezTo>
                    <a:cubicBezTo>
                      <a:pt x="0" y="389"/>
                      <a:pt x="61" y="510"/>
                      <a:pt x="152" y="571"/>
                    </a:cubicBezTo>
                    <a:cubicBezTo>
                      <a:pt x="213" y="632"/>
                      <a:pt x="304" y="632"/>
                      <a:pt x="396" y="662"/>
                    </a:cubicBezTo>
                    <a:cubicBezTo>
                      <a:pt x="517" y="692"/>
                      <a:pt x="639" y="692"/>
                      <a:pt x="791" y="723"/>
                    </a:cubicBezTo>
                    <a:cubicBezTo>
                      <a:pt x="1004" y="723"/>
                      <a:pt x="1247" y="723"/>
                      <a:pt x="1459" y="692"/>
                    </a:cubicBezTo>
                    <a:cubicBezTo>
                      <a:pt x="1642" y="692"/>
                      <a:pt x="1825" y="625"/>
                      <a:pt x="1988" y="529"/>
                    </a:cubicBezTo>
                    <a:lnTo>
                      <a:pt x="1988" y="529"/>
                    </a:lnTo>
                    <a:cubicBezTo>
                      <a:pt x="2016" y="540"/>
                      <a:pt x="2038" y="545"/>
                      <a:pt x="2052" y="545"/>
                    </a:cubicBezTo>
                    <a:cubicBezTo>
                      <a:pt x="2059" y="545"/>
                      <a:pt x="2064" y="544"/>
                      <a:pt x="2067" y="541"/>
                    </a:cubicBezTo>
                    <a:cubicBezTo>
                      <a:pt x="2067" y="541"/>
                      <a:pt x="2056" y="527"/>
                      <a:pt x="2032" y="503"/>
                    </a:cubicBezTo>
                    <a:lnTo>
                      <a:pt x="2032" y="503"/>
                    </a:lnTo>
                    <a:cubicBezTo>
                      <a:pt x="2044" y="495"/>
                      <a:pt x="2056" y="488"/>
                      <a:pt x="2067" y="480"/>
                    </a:cubicBezTo>
                    <a:cubicBezTo>
                      <a:pt x="2048" y="480"/>
                      <a:pt x="2028" y="480"/>
                      <a:pt x="2008" y="480"/>
                    </a:cubicBezTo>
                    <a:lnTo>
                      <a:pt x="2008" y="480"/>
                    </a:lnTo>
                    <a:cubicBezTo>
                      <a:pt x="1934" y="412"/>
                      <a:pt x="1787" y="294"/>
                      <a:pt x="1551" y="176"/>
                    </a:cubicBezTo>
                    <a:cubicBezTo>
                      <a:pt x="1338" y="85"/>
                      <a:pt x="1095" y="24"/>
                      <a:pt x="882" y="24"/>
                    </a:cubicBezTo>
                    <a:cubicBezTo>
                      <a:pt x="806" y="9"/>
                      <a:pt x="738" y="1"/>
                      <a:pt x="66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43"/>
              <p:cNvSpPr/>
              <p:nvPr/>
            </p:nvSpPr>
            <p:spPr>
              <a:xfrm flipH="1" rot="549942">
                <a:off x="5784454" y="2574791"/>
                <a:ext cx="18628" cy="41806"/>
              </a:xfrm>
              <a:custGeom>
                <a:rect b="b" l="l" r="r" t="t"/>
                <a:pathLst>
                  <a:path extrusionOk="0" h="2049" w="913">
                    <a:moveTo>
                      <a:pt x="377" y="0"/>
                    </a:moveTo>
                    <a:cubicBezTo>
                      <a:pt x="352" y="0"/>
                      <a:pt x="327" y="4"/>
                      <a:pt x="304" y="12"/>
                    </a:cubicBezTo>
                    <a:cubicBezTo>
                      <a:pt x="122" y="103"/>
                      <a:pt x="31" y="255"/>
                      <a:pt x="31" y="437"/>
                    </a:cubicBezTo>
                    <a:cubicBezTo>
                      <a:pt x="0" y="589"/>
                      <a:pt x="0" y="711"/>
                      <a:pt x="0" y="863"/>
                    </a:cubicBezTo>
                    <a:cubicBezTo>
                      <a:pt x="0" y="1076"/>
                      <a:pt x="61" y="1319"/>
                      <a:pt x="152" y="1532"/>
                    </a:cubicBezTo>
                    <a:cubicBezTo>
                      <a:pt x="274" y="1896"/>
                      <a:pt x="487" y="2048"/>
                      <a:pt x="487" y="2048"/>
                    </a:cubicBezTo>
                    <a:cubicBezTo>
                      <a:pt x="517" y="2018"/>
                      <a:pt x="395" y="1836"/>
                      <a:pt x="274" y="1471"/>
                    </a:cubicBezTo>
                    <a:cubicBezTo>
                      <a:pt x="213" y="1288"/>
                      <a:pt x="183" y="1076"/>
                      <a:pt x="183" y="863"/>
                    </a:cubicBezTo>
                    <a:cubicBezTo>
                      <a:pt x="183" y="711"/>
                      <a:pt x="213" y="589"/>
                      <a:pt x="243" y="468"/>
                    </a:cubicBezTo>
                    <a:cubicBezTo>
                      <a:pt x="243" y="377"/>
                      <a:pt x="274" y="255"/>
                      <a:pt x="365" y="194"/>
                    </a:cubicBezTo>
                    <a:cubicBezTo>
                      <a:pt x="373" y="190"/>
                      <a:pt x="381" y="188"/>
                      <a:pt x="389" y="188"/>
                    </a:cubicBezTo>
                    <a:cubicBezTo>
                      <a:pt x="442" y="188"/>
                      <a:pt x="495" y="271"/>
                      <a:pt x="547" y="377"/>
                    </a:cubicBezTo>
                    <a:cubicBezTo>
                      <a:pt x="608" y="498"/>
                      <a:pt x="669" y="589"/>
                      <a:pt x="699" y="711"/>
                    </a:cubicBezTo>
                    <a:cubicBezTo>
                      <a:pt x="730" y="924"/>
                      <a:pt x="730" y="1136"/>
                      <a:pt x="699" y="1319"/>
                    </a:cubicBezTo>
                    <a:cubicBezTo>
                      <a:pt x="639" y="1532"/>
                      <a:pt x="547" y="1714"/>
                      <a:pt x="487" y="1896"/>
                    </a:cubicBezTo>
                    <a:cubicBezTo>
                      <a:pt x="487" y="1896"/>
                      <a:pt x="699" y="1744"/>
                      <a:pt x="821" y="1380"/>
                    </a:cubicBezTo>
                    <a:cubicBezTo>
                      <a:pt x="912" y="1136"/>
                      <a:pt x="912" y="893"/>
                      <a:pt x="882" y="680"/>
                    </a:cubicBezTo>
                    <a:cubicBezTo>
                      <a:pt x="851" y="559"/>
                      <a:pt x="791" y="407"/>
                      <a:pt x="730" y="285"/>
                    </a:cubicBezTo>
                    <a:cubicBezTo>
                      <a:pt x="699" y="225"/>
                      <a:pt x="639" y="164"/>
                      <a:pt x="608" y="103"/>
                    </a:cubicBezTo>
                    <a:cubicBezTo>
                      <a:pt x="540" y="35"/>
                      <a:pt x="454" y="0"/>
                      <a:pt x="37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43"/>
              <p:cNvSpPr/>
              <p:nvPr/>
            </p:nvSpPr>
            <p:spPr>
              <a:xfrm flipH="1" rot="549942">
                <a:off x="5893837" y="1556892"/>
                <a:ext cx="862680" cy="1085297"/>
              </a:xfrm>
              <a:custGeom>
                <a:rect b="b" l="l" r="r" t="t"/>
                <a:pathLst>
                  <a:path extrusionOk="0" h="53193" w="42282">
                    <a:moveTo>
                      <a:pt x="5563" y="0"/>
                    </a:moveTo>
                    <a:cubicBezTo>
                      <a:pt x="5563" y="0"/>
                      <a:pt x="1" y="11034"/>
                      <a:pt x="3739" y="13618"/>
                    </a:cubicBezTo>
                    <a:cubicBezTo>
                      <a:pt x="7478" y="16201"/>
                      <a:pt x="24986" y="29332"/>
                      <a:pt x="24986" y="29332"/>
                    </a:cubicBezTo>
                    <a:lnTo>
                      <a:pt x="33922" y="53193"/>
                    </a:lnTo>
                    <a:lnTo>
                      <a:pt x="42281" y="49758"/>
                    </a:lnTo>
                    <a:lnTo>
                      <a:pt x="35320" y="21855"/>
                    </a:lnTo>
                    <a:lnTo>
                      <a:pt x="17721" y="6080"/>
                    </a:lnTo>
                    <a:lnTo>
                      <a:pt x="556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43"/>
              <p:cNvSpPr/>
              <p:nvPr/>
            </p:nvSpPr>
            <p:spPr>
              <a:xfrm flipH="1" rot="549942">
                <a:off x="6204124" y="2049874"/>
                <a:ext cx="32890" cy="80021"/>
              </a:xfrm>
              <a:custGeom>
                <a:rect b="b" l="l" r="r" t="t"/>
                <a:pathLst>
                  <a:path extrusionOk="0" h="3922" w="1612">
                    <a:moveTo>
                      <a:pt x="1581" y="1"/>
                    </a:moveTo>
                    <a:lnTo>
                      <a:pt x="1581" y="1"/>
                    </a:lnTo>
                    <a:cubicBezTo>
                      <a:pt x="578" y="1064"/>
                      <a:pt x="31" y="2463"/>
                      <a:pt x="0" y="3922"/>
                    </a:cubicBezTo>
                    <a:cubicBezTo>
                      <a:pt x="61" y="3922"/>
                      <a:pt x="183" y="2979"/>
                      <a:pt x="608" y="1885"/>
                    </a:cubicBezTo>
                    <a:cubicBezTo>
                      <a:pt x="1034" y="791"/>
                      <a:pt x="1611" y="31"/>
                      <a:pt x="1581"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43"/>
              <p:cNvSpPr/>
              <p:nvPr/>
            </p:nvSpPr>
            <p:spPr>
              <a:xfrm flipH="1" rot="549942">
                <a:off x="6232205" y="2047764"/>
                <a:ext cx="12425" cy="84979"/>
              </a:xfrm>
              <a:custGeom>
                <a:rect b="b" l="l" r="r" t="t"/>
                <a:pathLst>
                  <a:path extrusionOk="0" h="4165" w="609">
                    <a:moveTo>
                      <a:pt x="548" y="0"/>
                    </a:moveTo>
                    <a:cubicBezTo>
                      <a:pt x="274" y="639"/>
                      <a:pt x="92" y="1338"/>
                      <a:pt x="92" y="2067"/>
                    </a:cubicBezTo>
                    <a:cubicBezTo>
                      <a:pt x="1" y="2766"/>
                      <a:pt x="31" y="3466"/>
                      <a:pt x="213" y="4165"/>
                    </a:cubicBezTo>
                    <a:cubicBezTo>
                      <a:pt x="274" y="4134"/>
                      <a:pt x="183" y="3222"/>
                      <a:pt x="274" y="2067"/>
                    </a:cubicBezTo>
                    <a:cubicBezTo>
                      <a:pt x="365" y="912"/>
                      <a:pt x="608" y="0"/>
                      <a:pt x="548"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43"/>
              <p:cNvSpPr/>
              <p:nvPr/>
            </p:nvSpPr>
            <p:spPr>
              <a:xfrm flipH="1" rot="549942">
                <a:off x="6038176" y="1674703"/>
                <a:ext cx="634452" cy="965593"/>
              </a:xfrm>
              <a:custGeom>
                <a:rect b="b" l="l" r="r" t="t"/>
                <a:pathLst>
                  <a:path extrusionOk="0" h="47326" w="31096">
                    <a:moveTo>
                      <a:pt x="912" y="0"/>
                    </a:moveTo>
                    <a:lnTo>
                      <a:pt x="912" y="0"/>
                    </a:lnTo>
                    <a:cubicBezTo>
                      <a:pt x="882" y="61"/>
                      <a:pt x="852" y="91"/>
                      <a:pt x="852" y="152"/>
                    </a:cubicBezTo>
                    <a:cubicBezTo>
                      <a:pt x="821" y="243"/>
                      <a:pt x="760" y="365"/>
                      <a:pt x="669" y="547"/>
                    </a:cubicBezTo>
                    <a:cubicBezTo>
                      <a:pt x="456" y="1094"/>
                      <a:pt x="305" y="1672"/>
                      <a:pt x="183" y="2219"/>
                    </a:cubicBezTo>
                    <a:cubicBezTo>
                      <a:pt x="1" y="3131"/>
                      <a:pt x="31" y="4073"/>
                      <a:pt x="213" y="4985"/>
                    </a:cubicBezTo>
                    <a:cubicBezTo>
                      <a:pt x="365" y="5532"/>
                      <a:pt x="578" y="6079"/>
                      <a:pt x="882" y="6565"/>
                    </a:cubicBezTo>
                    <a:cubicBezTo>
                      <a:pt x="1247" y="7113"/>
                      <a:pt x="1642" y="7599"/>
                      <a:pt x="2128" y="8055"/>
                    </a:cubicBezTo>
                    <a:cubicBezTo>
                      <a:pt x="3192" y="9088"/>
                      <a:pt x="4347" y="10000"/>
                      <a:pt x="5563" y="10821"/>
                    </a:cubicBezTo>
                    <a:cubicBezTo>
                      <a:pt x="6870" y="11702"/>
                      <a:pt x="8299" y="12614"/>
                      <a:pt x="9758" y="13648"/>
                    </a:cubicBezTo>
                    <a:cubicBezTo>
                      <a:pt x="11186" y="14681"/>
                      <a:pt x="12676" y="15806"/>
                      <a:pt x="14226" y="16991"/>
                    </a:cubicBezTo>
                    <a:lnTo>
                      <a:pt x="16597" y="18754"/>
                    </a:lnTo>
                    <a:cubicBezTo>
                      <a:pt x="17387" y="19362"/>
                      <a:pt x="18177" y="20000"/>
                      <a:pt x="18967" y="20669"/>
                    </a:cubicBezTo>
                    <a:cubicBezTo>
                      <a:pt x="19961" y="21512"/>
                      <a:pt x="20955" y="22326"/>
                      <a:pt x="21890" y="23109"/>
                    </a:cubicBezTo>
                    <a:lnTo>
                      <a:pt x="21890" y="23109"/>
                    </a:lnTo>
                    <a:cubicBezTo>
                      <a:pt x="22709" y="24747"/>
                      <a:pt x="23498" y="26325"/>
                      <a:pt x="24135" y="27934"/>
                    </a:cubicBezTo>
                    <a:cubicBezTo>
                      <a:pt x="24439" y="28724"/>
                      <a:pt x="24682" y="29514"/>
                      <a:pt x="24925" y="30304"/>
                    </a:cubicBezTo>
                    <a:cubicBezTo>
                      <a:pt x="25168" y="31095"/>
                      <a:pt x="25411" y="31855"/>
                      <a:pt x="25655" y="32584"/>
                    </a:cubicBezTo>
                    <a:cubicBezTo>
                      <a:pt x="26658" y="35532"/>
                      <a:pt x="27630" y="38146"/>
                      <a:pt x="28421" y="40335"/>
                    </a:cubicBezTo>
                    <a:cubicBezTo>
                      <a:pt x="29211" y="42523"/>
                      <a:pt x="29880" y="44256"/>
                      <a:pt x="30335" y="45472"/>
                    </a:cubicBezTo>
                    <a:cubicBezTo>
                      <a:pt x="30579" y="46049"/>
                      <a:pt x="30761" y="46536"/>
                      <a:pt x="30883" y="46840"/>
                    </a:cubicBezTo>
                    <a:cubicBezTo>
                      <a:pt x="30943" y="46992"/>
                      <a:pt x="31004" y="47113"/>
                      <a:pt x="31035" y="47204"/>
                    </a:cubicBezTo>
                    <a:lnTo>
                      <a:pt x="30913" y="46809"/>
                    </a:lnTo>
                    <a:cubicBezTo>
                      <a:pt x="30761" y="46475"/>
                      <a:pt x="30609" y="46019"/>
                      <a:pt x="30396" y="45411"/>
                    </a:cubicBezTo>
                    <a:lnTo>
                      <a:pt x="28512" y="40274"/>
                    </a:lnTo>
                    <a:cubicBezTo>
                      <a:pt x="27721" y="38086"/>
                      <a:pt x="26779" y="35472"/>
                      <a:pt x="25807" y="32523"/>
                    </a:cubicBezTo>
                    <a:cubicBezTo>
                      <a:pt x="25563" y="31763"/>
                      <a:pt x="25320" y="31004"/>
                      <a:pt x="25077" y="30244"/>
                    </a:cubicBezTo>
                    <a:cubicBezTo>
                      <a:pt x="24834" y="29423"/>
                      <a:pt x="24591" y="28633"/>
                      <a:pt x="24287" y="27842"/>
                    </a:cubicBezTo>
                    <a:cubicBezTo>
                      <a:pt x="23648" y="26231"/>
                      <a:pt x="22889" y="24651"/>
                      <a:pt x="22037" y="23009"/>
                    </a:cubicBezTo>
                    <a:lnTo>
                      <a:pt x="22037" y="22979"/>
                    </a:lnTo>
                    <a:cubicBezTo>
                      <a:pt x="21095" y="22189"/>
                      <a:pt x="20123" y="21338"/>
                      <a:pt x="19089" y="20517"/>
                    </a:cubicBezTo>
                    <a:cubicBezTo>
                      <a:pt x="18299" y="19879"/>
                      <a:pt x="17508" y="19210"/>
                      <a:pt x="16718" y="18602"/>
                    </a:cubicBezTo>
                    <a:lnTo>
                      <a:pt x="14347" y="16839"/>
                    </a:lnTo>
                    <a:cubicBezTo>
                      <a:pt x="12797" y="15654"/>
                      <a:pt x="11308" y="14529"/>
                      <a:pt x="9849" y="13496"/>
                    </a:cubicBezTo>
                    <a:cubicBezTo>
                      <a:pt x="8420" y="12462"/>
                      <a:pt x="6961" y="11581"/>
                      <a:pt x="5654" y="10699"/>
                    </a:cubicBezTo>
                    <a:cubicBezTo>
                      <a:pt x="4438" y="9879"/>
                      <a:pt x="3283" y="8967"/>
                      <a:pt x="2219" y="7964"/>
                    </a:cubicBezTo>
                    <a:cubicBezTo>
                      <a:pt x="1764" y="7508"/>
                      <a:pt x="1338" y="7021"/>
                      <a:pt x="1004" y="6505"/>
                    </a:cubicBezTo>
                    <a:cubicBezTo>
                      <a:pt x="700" y="6018"/>
                      <a:pt x="487" y="5502"/>
                      <a:pt x="335" y="4954"/>
                    </a:cubicBezTo>
                    <a:cubicBezTo>
                      <a:pt x="122" y="4073"/>
                      <a:pt x="92" y="3131"/>
                      <a:pt x="274" y="2249"/>
                    </a:cubicBezTo>
                    <a:cubicBezTo>
                      <a:pt x="365" y="1672"/>
                      <a:pt x="517" y="1125"/>
                      <a:pt x="730" y="578"/>
                    </a:cubicBezTo>
                    <a:cubicBezTo>
                      <a:pt x="791" y="395"/>
                      <a:pt x="821" y="243"/>
                      <a:pt x="882" y="152"/>
                    </a:cubicBezTo>
                    <a:cubicBezTo>
                      <a:pt x="912" y="61"/>
                      <a:pt x="912" y="0"/>
                      <a:pt x="912" y="0"/>
                    </a:cubicBezTo>
                    <a:close/>
                    <a:moveTo>
                      <a:pt x="31035" y="47205"/>
                    </a:moveTo>
                    <a:lnTo>
                      <a:pt x="31035" y="47205"/>
                    </a:lnTo>
                    <a:cubicBezTo>
                      <a:pt x="31035" y="47235"/>
                      <a:pt x="31065" y="47296"/>
                      <a:pt x="31095" y="47326"/>
                    </a:cubicBezTo>
                    <a:cubicBezTo>
                      <a:pt x="31065" y="47265"/>
                      <a:pt x="31035" y="47235"/>
                      <a:pt x="31035" y="47205"/>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43"/>
              <p:cNvSpPr/>
              <p:nvPr/>
            </p:nvSpPr>
            <p:spPr>
              <a:xfrm flipH="1" rot="549942">
                <a:off x="6235481" y="1635837"/>
                <a:ext cx="332426" cy="115359"/>
              </a:xfrm>
              <a:custGeom>
                <a:rect b="b" l="l" r="r" t="t"/>
                <a:pathLst>
                  <a:path extrusionOk="0" h="5654" w="16293">
                    <a:moveTo>
                      <a:pt x="1" y="0"/>
                    </a:moveTo>
                    <a:lnTo>
                      <a:pt x="8724" y="5654"/>
                    </a:lnTo>
                    <a:lnTo>
                      <a:pt x="16293" y="2918"/>
                    </a:lnTo>
                    <a:lnTo>
                      <a:pt x="10761" y="1520"/>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43"/>
              <p:cNvSpPr/>
              <p:nvPr/>
            </p:nvSpPr>
            <p:spPr>
              <a:xfrm flipH="1" rot="549942">
                <a:off x="6836874" y="1702183"/>
                <a:ext cx="158797" cy="67024"/>
              </a:xfrm>
              <a:custGeom>
                <a:rect b="b" l="l" r="r" t="t"/>
                <a:pathLst>
                  <a:path extrusionOk="0" h="3285" w="7783">
                    <a:moveTo>
                      <a:pt x="7777" y="0"/>
                    </a:moveTo>
                    <a:cubicBezTo>
                      <a:pt x="7721" y="0"/>
                      <a:pt x="7361" y="325"/>
                      <a:pt x="6779" y="762"/>
                    </a:cubicBezTo>
                    <a:cubicBezTo>
                      <a:pt x="5958" y="1370"/>
                      <a:pt x="5077" y="1887"/>
                      <a:pt x="4135" y="2282"/>
                    </a:cubicBezTo>
                    <a:cubicBezTo>
                      <a:pt x="3223" y="2646"/>
                      <a:pt x="2220" y="2920"/>
                      <a:pt x="1247" y="3072"/>
                    </a:cubicBezTo>
                    <a:cubicBezTo>
                      <a:pt x="457" y="3194"/>
                      <a:pt x="1" y="3224"/>
                      <a:pt x="1" y="3254"/>
                    </a:cubicBezTo>
                    <a:cubicBezTo>
                      <a:pt x="92" y="3285"/>
                      <a:pt x="214" y="3285"/>
                      <a:pt x="335" y="3285"/>
                    </a:cubicBezTo>
                    <a:cubicBezTo>
                      <a:pt x="639" y="3285"/>
                      <a:pt x="943" y="3254"/>
                      <a:pt x="1247" y="3224"/>
                    </a:cubicBezTo>
                    <a:cubicBezTo>
                      <a:pt x="3314" y="2981"/>
                      <a:pt x="5229" y="2190"/>
                      <a:pt x="6840" y="883"/>
                    </a:cubicBezTo>
                    <a:cubicBezTo>
                      <a:pt x="7083" y="701"/>
                      <a:pt x="7326" y="488"/>
                      <a:pt x="7539" y="276"/>
                    </a:cubicBezTo>
                    <a:cubicBezTo>
                      <a:pt x="7630" y="184"/>
                      <a:pt x="7691" y="93"/>
                      <a:pt x="7782" y="2"/>
                    </a:cubicBezTo>
                    <a:cubicBezTo>
                      <a:pt x="7781" y="1"/>
                      <a:pt x="7779" y="0"/>
                      <a:pt x="777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43"/>
              <p:cNvSpPr/>
              <p:nvPr/>
            </p:nvSpPr>
            <p:spPr>
              <a:xfrm flipH="1" rot="549942">
                <a:off x="6044439" y="948800"/>
                <a:ext cx="738650" cy="720655"/>
              </a:xfrm>
              <a:custGeom>
                <a:rect b="b" l="l" r="r" t="t"/>
                <a:pathLst>
                  <a:path extrusionOk="0" h="35321" w="36203">
                    <a:moveTo>
                      <a:pt x="17965" y="1"/>
                    </a:moveTo>
                    <a:lnTo>
                      <a:pt x="15503" y="62"/>
                    </a:lnTo>
                    <a:cubicBezTo>
                      <a:pt x="13405" y="123"/>
                      <a:pt x="11338" y="335"/>
                      <a:pt x="9302" y="700"/>
                    </a:cubicBezTo>
                    <a:cubicBezTo>
                      <a:pt x="8025" y="943"/>
                      <a:pt x="6840" y="1582"/>
                      <a:pt x="5958" y="2493"/>
                    </a:cubicBezTo>
                    <a:cubicBezTo>
                      <a:pt x="5138" y="3405"/>
                      <a:pt x="4530" y="4500"/>
                      <a:pt x="4226" y="5685"/>
                    </a:cubicBezTo>
                    <a:lnTo>
                      <a:pt x="2068" y="16962"/>
                    </a:lnTo>
                    <a:lnTo>
                      <a:pt x="1" y="32585"/>
                    </a:lnTo>
                    <a:cubicBezTo>
                      <a:pt x="1" y="32585"/>
                      <a:pt x="881" y="32527"/>
                      <a:pt x="2234" y="32527"/>
                    </a:cubicBezTo>
                    <a:cubicBezTo>
                      <a:pt x="4669" y="32527"/>
                      <a:pt x="8638" y="32715"/>
                      <a:pt x="11764" y="33770"/>
                    </a:cubicBezTo>
                    <a:cubicBezTo>
                      <a:pt x="16286" y="35268"/>
                      <a:pt x="19205" y="35321"/>
                      <a:pt x="19592" y="35321"/>
                    </a:cubicBezTo>
                    <a:cubicBezTo>
                      <a:pt x="19622" y="35321"/>
                      <a:pt x="19636" y="35321"/>
                      <a:pt x="19636" y="35321"/>
                    </a:cubicBezTo>
                    <a:lnTo>
                      <a:pt x="18603" y="25594"/>
                    </a:lnTo>
                    <a:lnTo>
                      <a:pt x="22250" y="17630"/>
                    </a:lnTo>
                    <a:lnTo>
                      <a:pt x="23861" y="26962"/>
                    </a:lnTo>
                    <a:lnTo>
                      <a:pt x="31308" y="34652"/>
                    </a:lnTo>
                    <a:lnTo>
                      <a:pt x="36202" y="33558"/>
                    </a:lnTo>
                    <a:lnTo>
                      <a:pt x="31156" y="25108"/>
                    </a:lnTo>
                    <a:lnTo>
                      <a:pt x="27630" y="7873"/>
                    </a:lnTo>
                    <a:cubicBezTo>
                      <a:pt x="27357" y="6445"/>
                      <a:pt x="26567" y="5138"/>
                      <a:pt x="25442" y="4226"/>
                    </a:cubicBezTo>
                    <a:lnTo>
                      <a:pt x="25290" y="4104"/>
                    </a:lnTo>
                    <a:lnTo>
                      <a:pt x="1796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43"/>
              <p:cNvSpPr/>
              <p:nvPr/>
            </p:nvSpPr>
            <p:spPr>
              <a:xfrm flipH="1" rot="549942">
                <a:off x="6270393" y="1147023"/>
                <a:ext cx="110401" cy="253059"/>
              </a:xfrm>
              <a:custGeom>
                <a:rect b="b" l="l" r="r" t="t"/>
                <a:pathLst>
                  <a:path extrusionOk="0" h="12403" w="5411">
                    <a:moveTo>
                      <a:pt x="5411" y="1"/>
                    </a:moveTo>
                    <a:cubicBezTo>
                      <a:pt x="5320" y="153"/>
                      <a:pt x="5259" y="305"/>
                      <a:pt x="5168" y="487"/>
                    </a:cubicBezTo>
                    <a:lnTo>
                      <a:pt x="4560" y="1794"/>
                    </a:lnTo>
                    <a:cubicBezTo>
                      <a:pt x="4043" y="2919"/>
                      <a:pt x="3374" y="4438"/>
                      <a:pt x="2614" y="6171"/>
                    </a:cubicBezTo>
                    <a:cubicBezTo>
                      <a:pt x="1855" y="7873"/>
                      <a:pt x="1186" y="9423"/>
                      <a:pt x="699" y="10548"/>
                    </a:cubicBezTo>
                    <a:cubicBezTo>
                      <a:pt x="487" y="11125"/>
                      <a:pt x="304" y="11581"/>
                      <a:pt x="152" y="11885"/>
                    </a:cubicBezTo>
                    <a:cubicBezTo>
                      <a:pt x="92" y="12068"/>
                      <a:pt x="31" y="12220"/>
                      <a:pt x="0" y="12402"/>
                    </a:cubicBezTo>
                    <a:cubicBezTo>
                      <a:pt x="92" y="12250"/>
                      <a:pt x="183" y="12098"/>
                      <a:pt x="244" y="11916"/>
                    </a:cubicBezTo>
                    <a:cubicBezTo>
                      <a:pt x="396" y="11581"/>
                      <a:pt x="608" y="11125"/>
                      <a:pt x="851" y="10609"/>
                    </a:cubicBezTo>
                    <a:lnTo>
                      <a:pt x="2797" y="6232"/>
                    </a:lnTo>
                    <a:cubicBezTo>
                      <a:pt x="3557" y="4530"/>
                      <a:pt x="4195" y="2979"/>
                      <a:pt x="4681" y="1855"/>
                    </a:cubicBezTo>
                    <a:lnTo>
                      <a:pt x="5228" y="517"/>
                    </a:lnTo>
                    <a:cubicBezTo>
                      <a:pt x="5320" y="335"/>
                      <a:pt x="5380" y="183"/>
                      <a:pt x="541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43"/>
              <p:cNvSpPr/>
              <p:nvPr/>
            </p:nvSpPr>
            <p:spPr>
              <a:xfrm flipH="1" rot="549942">
                <a:off x="6156387" y="986007"/>
                <a:ext cx="538946" cy="729938"/>
              </a:xfrm>
              <a:custGeom>
                <a:rect b="b" l="l" r="r" t="t"/>
                <a:pathLst>
                  <a:path extrusionOk="0" h="35776" w="26415">
                    <a:moveTo>
                      <a:pt x="4737" y="1"/>
                    </a:moveTo>
                    <a:cubicBezTo>
                      <a:pt x="4046" y="1"/>
                      <a:pt x="3374" y="153"/>
                      <a:pt x="2797" y="486"/>
                    </a:cubicBezTo>
                    <a:cubicBezTo>
                      <a:pt x="1156" y="1459"/>
                      <a:pt x="1" y="4195"/>
                      <a:pt x="669" y="6018"/>
                    </a:cubicBezTo>
                    <a:cubicBezTo>
                      <a:pt x="2098" y="10000"/>
                      <a:pt x="4834" y="19089"/>
                      <a:pt x="6171" y="22584"/>
                    </a:cubicBezTo>
                    <a:cubicBezTo>
                      <a:pt x="6596" y="23648"/>
                      <a:pt x="7265" y="24590"/>
                      <a:pt x="8177" y="25289"/>
                    </a:cubicBezTo>
                    <a:lnTo>
                      <a:pt x="22980" y="35776"/>
                    </a:lnTo>
                    <a:lnTo>
                      <a:pt x="26414" y="31338"/>
                    </a:lnTo>
                    <a:lnTo>
                      <a:pt x="15290" y="20608"/>
                    </a:lnTo>
                    <a:lnTo>
                      <a:pt x="9302" y="2888"/>
                    </a:lnTo>
                    <a:cubicBezTo>
                      <a:pt x="8678" y="1150"/>
                      <a:pt x="6634" y="1"/>
                      <a:pt x="473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43"/>
              <p:cNvSpPr/>
              <p:nvPr/>
            </p:nvSpPr>
            <p:spPr>
              <a:xfrm flipH="1" rot="549942">
                <a:off x="6147390" y="1056449"/>
                <a:ext cx="509178" cy="659242"/>
              </a:xfrm>
              <a:custGeom>
                <a:rect b="b" l="l" r="r" t="t"/>
                <a:pathLst>
                  <a:path extrusionOk="0" h="32311" w="24956">
                    <a:moveTo>
                      <a:pt x="7995" y="0"/>
                    </a:moveTo>
                    <a:cubicBezTo>
                      <a:pt x="7995" y="3"/>
                      <a:pt x="8026" y="95"/>
                      <a:pt x="8086" y="335"/>
                    </a:cubicBezTo>
                    <a:lnTo>
                      <a:pt x="8390" y="1246"/>
                    </a:lnTo>
                    <a:lnTo>
                      <a:pt x="9514" y="4712"/>
                    </a:lnTo>
                    <a:cubicBezTo>
                      <a:pt x="10518" y="7690"/>
                      <a:pt x="11946" y="11915"/>
                      <a:pt x="13648" y="17052"/>
                    </a:cubicBezTo>
                    <a:lnTo>
                      <a:pt x="13648" y="17083"/>
                    </a:lnTo>
                    <a:lnTo>
                      <a:pt x="24676" y="27717"/>
                    </a:lnTo>
                    <a:lnTo>
                      <a:pt x="22281" y="30852"/>
                    </a:lnTo>
                    <a:lnTo>
                      <a:pt x="21381" y="32041"/>
                    </a:lnTo>
                    <a:lnTo>
                      <a:pt x="10062" y="23922"/>
                    </a:lnTo>
                    <a:lnTo>
                      <a:pt x="7508" y="22067"/>
                    </a:lnTo>
                    <a:lnTo>
                      <a:pt x="6900" y="21611"/>
                    </a:lnTo>
                    <a:cubicBezTo>
                      <a:pt x="6688" y="21490"/>
                      <a:pt x="6505" y="21338"/>
                      <a:pt x="6323" y="21186"/>
                    </a:cubicBezTo>
                    <a:cubicBezTo>
                      <a:pt x="5958" y="20852"/>
                      <a:pt x="5654" y="20487"/>
                      <a:pt x="5381" y="20092"/>
                    </a:cubicBezTo>
                    <a:cubicBezTo>
                      <a:pt x="5137" y="19697"/>
                      <a:pt x="4925" y="19271"/>
                      <a:pt x="4773" y="18845"/>
                    </a:cubicBezTo>
                    <a:cubicBezTo>
                      <a:pt x="4621" y="18420"/>
                      <a:pt x="4438" y="17994"/>
                      <a:pt x="4286" y="17569"/>
                    </a:cubicBezTo>
                    <a:cubicBezTo>
                      <a:pt x="3982" y="16748"/>
                      <a:pt x="3678" y="15958"/>
                      <a:pt x="3405" y="15198"/>
                    </a:cubicBezTo>
                    <a:cubicBezTo>
                      <a:pt x="2280" y="12158"/>
                      <a:pt x="1460" y="9696"/>
                      <a:pt x="912" y="7994"/>
                    </a:cubicBezTo>
                    <a:cubicBezTo>
                      <a:pt x="639" y="7143"/>
                      <a:pt x="396" y="6474"/>
                      <a:pt x="244" y="6019"/>
                    </a:cubicBezTo>
                    <a:cubicBezTo>
                      <a:pt x="183" y="5806"/>
                      <a:pt x="122" y="5623"/>
                      <a:pt x="92" y="5502"/>
                    </a:cubicBezTo>
                    <a:cubicBezTo>
                      <a:pt x="32" y="5383"/>
                      <a:pt x="2" y="5322"/>
                      <a:pt x="1" y="5320"/>
                    </a:cubicBezTo>
                    <a:lnTo>
                      <a:pt x="1" y="5320"/>
                    </a:lnTo>
                    <a:cubicBezTo>
                      <a:pt x="31" y="5380"/>
                      <a:pt x="31" y="5441"/>
                      <a:pt x="61" y="5502"/>
                    </a:cubicBezTo>
                    <a:cubicBezTo>
                      <a:pt x="92" y="5654"/>
                      <a:pt x="153" y="5806"/>
                      <a:pt x="213" y="6019"/>
                    </a:cubicBezTo>
                    <a:cubicBezTo>
                      <a:pt x="365" y="6474"/>
                      <a:pt x="548" y="7143"/>
                      <a:pt x="821" y="7994"/>
                    </a:cubicBezTo>
                    <a:cubicBezTo>
                      <a:pt x="1368" y="9727"/>
                      <a:pt x="2189" y="12219"/>
                      <a:pt x="3253" y="15259"/>
                    </a:cubicBezTo>
                    <a:cubicBezTo>
                      <a:pt x="3526" y="16019"/>
                      <a:pt x="3830" y="16809"/>
                      <a:pt x="4134" y="17630"/>
                    </a:cubicBezTo>
                    <a:lnTo>
                      <a:pt x="4651" y="18906"/>
                    </a:lnTo>
                    <a:cubicBezTo>
                      <a:pt x="4803" y="19332"/>
                      <a:pt x="5016" y="19757"/>
                      <a:pt x="5259" y="20152"/>
                    </a:cubicBezTo>
                    <a:cubicBezTo>
                      <a:pt x="5533" y="20578"/>
                      <a:pt x="5837" y="20973"/>
                      <a:pt x="6201" y="21308"/>
                    </a:cubicBezTo>
                    <a:cubicBezTo>
                      <a:pt x="6384" y="21459"/>
                      <a:pt x="6596" y="21642"/>
                      <a:pt x="6779" y="21763"/>
                    </a:cubicBezTo>
                    <a:lnTo>
                      <a:pt x="7417" y="22219"/>
                    </a:lnTo>
                    <a:lnTo>
                      <a:pt x="9940" y="24043"/>
                    </a:lnTo>
                    <a:lnTo>
                      <a:pt x="21338" y="32250"/>
                    </a:lnTo>
                    <a:lnTo>
                      <a:pt x="21399" y="32311"/>
                    </a:lnTo>
                    <a:lnTo>
                      <a:pt x="21460" y="32220"/>
                    </a:lnTo>
                    <a:cubicBezTo>
                      <a:pt x="21764" y="31824"/>
                      <a:pt x="22098" y="31399"/>
                      <a:pt x="22433" y="30973"/>
                    </a:cubicBezTo>
                    <a:lnTo>
                      <a:pt x="24895" y="27782"/>
                    </a:lnTo>
                    <a:lnTo>
                      <a:pt x="24955" y="27691"/>
                    </a:lnTo>
                    <a:lnTo>
                      <a:pt x="24895" y="27630"/>
                    </a:lnTo>
                    <a:lnTo>
                      <a:pt x="13770" y="16931"/>
                    </a:lnTo>
                    <a:lnTo>
                      <a:pt x="13770" y="16961"/>
                    </a:lnTo>
                    <a:lnTo>
                      <a:pt x="9606" y="4651"/>
                    </a:lnTo>
                    <a:cubicBezTo>
                      <a:pt x="9089" y="3161"/>
                      <a:pt x="8694" y="2006"/>
                      <a:pt x="8420" y="1216"/>
                    </a:cubicBezTo>
                    <a:lnTo>
                      <a:pt x="8086" y="304"/>
                    </a:lnTo>
                    <a:cubicBezTo>
                      <a:pt x="8026" y="94"/>
                      <a:pt x="7995" y="3"/>
                      <a:pt x="79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43"/>
              <p:cNvSpPr/>
              <p:nvPr/>
            </p:nvSpPr>
            <p:spPr>
              <a:xfrm flipH="1" rot="549942">
                <a:off x="6582093" y="1017265"/>
                <a:ext cx="117868" cy="28727"/>
              </a:xfrm>
              <a:custGeom>
                <a:rect b="b" l="l" r="r" t="t"/>
                <a:pathLst>
                  <a:path extrusionOk="0" h="1408" w="5777">
                    <a:moveTo>
                      <a:pt x="2755" y="1"/>
                    </a:moveTo>
                    <a:cubicBezTo>
                      <a:pt x="2057" y="1"/>
                      <a:pt x="1358" y="177"/>
                      <a:pt x="730" y="526"/>
                    </a:cubicBezTo>
                    <a:cubicBezTo>
                      <a:pt x="457" y="678"/>
                      <a:pt x="214" y="860"/>
                      <a:pt x="1" y="1134"/>
                    </a:cubicBezTo>
                    <a:cubicBezTo>
                      <a:pt x="31" y="1134"/>
                      <a:pt x="305" y="921"/>
                      <a:pt x="791" y="647"/>
                    </a:cubicBezTo>
                    <a:cubicBezTo>
                      <a:pt x="1404" y="348"/>
                      <a:pt x="2060" y="201"/>
                      <a:pt x="2711" y="201"/>
                    </a:cubicBezTo>
                    <a:cubicBezTo>
                      <a:pt x="3514" y="201"/>
                      <a:pt x="4312" y="424"/>
                      <a:pt x="5016" y="860"/>
                    </a:cubicBezTo>
                    <a:cubicBezTo>
                      <a:pt x="5503" y="1164"/>
                      <a:pt x="5746" y="1407"/>
                      <a:pt x="5776" y="1407"/>
                    </a:cubicBezTo>
                    <a:cubicBezTo>
                      <a:pt x="5594" y="1134"/>
                      <a:pt x="5351" y="921"/>
                      <a:pt x="5107" y="738"/>
                    </a:cubicBezTo>
                    <a:cubicBezTo>
                      <a:pt x="4400" y="245"/>
                      <a:pt x="3578" y="1"/>
                      <a:pt x="275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43"/>
              <p:cNvSpPr/>
              <p:nvPr/>
            </p:nvSpPr>
            <p:spPr>
              <a:xfrm flipH="1" rot="549942">
                <a:off x="6118380" y="1422377"/>
                <a:ext cx="60189" cy="17363"/>
              </a:xfrm>
              <a:custGeom>
                <a:rect b="b" l="l" r="r" t="t"/>
                <a:pathLst>
                  <a:path extrusionOk="0" h="851" w="2950">
                    <a:moveTo>
                      <a:pt x="2174" y="1"/>
                    </a:moveTo>
                    <a:cubicBezTo>
                      <a:pt x="1916" y="1"/>
                      <a:pt x="1658" y="39"/>
                      <a:pt x="1399" y="114"/>
                    </a:cubicBezTo>
                    <a:cubicBezTo>
                      <a:pt x="852" y="206"/>
                      <a:pt x="366" y="449"/>
                      <a:pt x="1" y="844"/>
                    </a:cubicBezTo>
                    <a:cubicBezTo>
                      <a:pt x="3" y="848"/>
                      <a:pt x="8" y="850"/>
                      <a:pt x="15" y="850"/>
                    </a:cubicBezTo>
                    <a:cubicBezTo>
                      <a:pt x="114" y="850"/>
                      <a:pt x="667" y="497"/>
                      <a:pt x="1430" y="327"/>
                    </a:cubicBezTo>
                    <a:cubicBezTo>
                      <a:pt x="2250" y="114"/>
                      <a:pt x="2949" y="175"/>
                      <a:pt x="2949" y="114"/>
                    </a:cubicBezTo>
                    <a:cubicBezTo>
                      <a:pt x="2691" y="39"/>
                      <a:pt x="2433" y="1"/>
                      <a:pt x="217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43"/>
              <p:cNvSpPr/>
              <p:nvPr/>
            </p:nvSpPr>
            <p:spPr>
              <a:xfrm flipH="1" rot="549942">
                <a:off x="6659148" y="1254298"/>
                <a:ext cx="73818" cy="21097"/>
              </a:xfrm>
              <a:custGeom>
                <a:rect b="b" l="l" r="r" t="t"/>
                <a:pathLst>
                  <a:path extrusionOk="0" h="1034" w="3618">
                    <a:moveTo>
                      <a:pt x="3618" y="912"/>
                    </a:moveTo>
                    <a:cubicBezTo>
                      <a:pt x="3605" y="912"/>
                      <a:pt x="3591" y="914"/>
                      <a:pt x="3579" y="916"/>
                    </a:cubicBezTo>
                    <a:lnTo>
                      <a:pt x="3579" y="916"/>
                    </a:lnTo>
                    <a:cubicBezTo>
                      <a:pt x="3592" y="915"/>
                      <a:pt x="3605" y="914"/>
                      <a:pt x="3618" y="912"/>
                    </a:cubicBezTo>
                    <a:close/>
                    <a:moveTo>
                      <a:pt x="1" y="1"/>
                    </a:moveTo>
                    <a:lnTo>
                      <a:pt x="1" y="1"/>
                    </a:lnTo>
                    <a:cubicBezTo>
                      <a:pt x="31" y="31"/>
                      <a:pt x="61" y="61"/>
                      <a:pt x="92" y="92"/>
                    </a:cubicBezTo>
                    <a:cubicBezTo>
                      <a:pt x="548" y="487"/>
                      <a:pt x="1095" y="760"/>
                      <a:pt x="1672" y="912"/>
                    </a:cubicBezTo>
                    <a:cubicBezTo>
                      <a:pt x="1976" y="993"/>
                      <a:pt x="2280" y="1034"/>
                      <a:pt x="2584" y="1034"/>
                    </a:cubicBezTo>
                    <a:cubicBezTo>
                      <a:pt x="2736" y="1034"/>
                      <a:pt x="2888" y="1024"/>
                      <a:pt x="3040" y="1004"/>
                    </a:cubicBezTo>
                    <a:cubicBezTo>
                      <a:pt x="3192" y="1004"/>
                      <a:pt x="3314" y="973"/>
                      <a:pt x="3466" y="943"/>
                    </a:cubicBezTo>
                    <a:cubicBezTo>
                      <a:pt x="3489" y="943"/>
                      <a:pt x="3532" y="924"/>
                      <a:pt x="3579" y="916"/>
                    </a:cubicBezTo>
                    <a:lnTo>
                      <a:pt x="3579" y="916"/>
                    </a:lnTo>
                    <a:cubicBezTo>
                      <a:pt x="3327" y="939"/>
                      <a:pt x="3076" y="952"/>
                      <a:pt x="2824" y="952"/>
                    </a:cubicBezTo>
                    <a:cubicBezTo>
                      <a:pt x="2451" y="952"/>
                      <a:pt x="2077" y="923"/>
                      <a:pt x="1703" y="852"/>
                    </a:cubicBezTo>
                    <a:cubicBezTo>
                      <a:pt x="1095" y="669"/>
                      <a:pt x="517" y="365"/>
                      <a:pt x="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43"/>
              <p:cNvSpPr/>
              <p:nvPr/>
            </p:nvSpPr>
            <p:spPr>
              <a:xfrm flipH="1" rot="549942">
                <a:off x="6625030" y="1319569"/>
                <a:ext cx="110401" cy="20505"/>
              </a:xfrm>
              <a:custGeom>
                <a:rect b="b" l="l" r="r" t="t"/>
                <a:pathLst>
                  <a:path extrusionOk="0" h="1005" w="5411">
                    <a:moveTo>
                      <a:pt x="2095" y="0"/>
                    </a:moveTo>
                    <a:cubicBezTo>
                      <a:pt x="1672" y="0"/>
                      <a:pt x="1253" y="34"/>
                      <a:pt x="821" y="92"/>
                    </a:cubicBezTo>
                    <a:cubicBezTo>
                      <a:pt x="578" y="123"/>
                      <a:pt x="365" y="153"/>
                      <a:pt x="213" y="184"/>
                    </a:cubicBezTo>
                    <a:cubicBezTo>
                      <a:pt x="152" y="184"/>
                      <a:pt x="91" y="184"/>
                      <a:pt x="0" y="214"/>
                    </a:cubicBezTo>
                    <a:lnTo>
                      <a:pt x="213" y="214"/>
                    </a:lnTo>
                    <a:lnTo>
                      <a:pt x="821" y="153"/>
                    </a:lnTo>
                    <a:cubicBezTo>
                      <a:pt x="1234" y="116"/>
                      <a:pt x="1636" y="90"/>
                      <a:pt x="2040" y="90"/>
                    </a:cubicBezTo>
                    <a:cubicBezTo>
                      <a:pt x="2290" y="90"/>
                      <a:pt x="2541" y="100"/>
                      <a:pt x="2797" y="123"/>
                    </a:cubicBezTo>
                    <a:cubicBezTo>
                      <a:pt x="3465" y="153"/>
                      <a:pt x="4104" y="305"/>
                      <a:pt x="4681" y="609"/>
                    </a:cubicBezTo>
                    <a:cubicBezTo>
                      <a:pt x="4924" y="731"/>
                      <a:pt x="5168" y="852"/>
                      <a:pt x="5411" y="1004"/>
                    </a:cubicBezTo>
                    <a:cubicBezTo>
                      <a:pt x="5350" y="944"/>
                      <a:pt x="5289" y="883"/>
                      <a:pt x="5198" y="852"/>
                    </a:cubicBezTo>
                    <a:cubicBezTo>
                      <a:pt x="5046" y="731"/>
                      <a:pt x="4894" y="609"/>
                      <a:pt x="4712" y="518"/>
                    </a:cubicBezTo>
                    <a:cubicBezTo>
                      <a:pt x="4104" y="244"/>
                      <a:pt x="3465" y="62"/>
                      <a:pt x="2797" y="32"/>
                    </a:cubicBezTo>
                    <a:cubicBezTo>
                      <a:pt x="2560" y="10"/>
                      <a:pt x="2327" y="0"/>
                      <a:pt x="209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43"/>
              <p:cNvSpPr/>
              <p:nvPr/>
            </p:nvSpPr>
            <p:spPr>
              <a:xfrm flipH="1" rot="549942">
                <a:off x="6413474" y="1200165"/>
                <a:ext cx="237552" cy="400021"/>
              </a:xfrm>
              <a:custGeom>
                <a:rect b="b" l="l" r="r" t="t"/>
                <a:pathLst>
                  <a:path extrusionOk="0" h="19606" w="11643">
                    <a:moveTo>
                      <a:pt x="1" y="1"/>
                    </a:moveTo>
                    <a:cubicBezTo>
                      <a:pt x="1" y="1"/>
                      <a:pt x="366" y="5928"/>
                      <a:pt x="821" y="8694"/>
                    </a:cubicBezTo>
                    <a:cubicBezTo>
                      <a:pt x="1247" y="11429"/>
                      <a:pt x="2128" y="14226"/>
                      <a:pt x="4104" y="16201"/>
                    </a:cubicBezTo>
                    <a:cubicBezTo>
                      <a:pt x="6050" y="18147"/>
                      <a:pt x="8876" y="19059"/>
                      <a:pt x="11642" y="19606"/>
                    </a:cubicBezTo>
                    <a:cubicBezTo>
                      <a:pt x="10730" y="18937"/>
                      <a:pt x="9879" y="18268"/>
                      <a:pt x="9028" y="17539"/>
                    </a:cubicBezTo>
                    <a:cubicBezTo>
                      <a:pt x="7934" y="16627"/>
                      <a:pt x="6323" y="15745"/>
                      <a:pt x="5442" y="14621"/>
                    </a:cubicBezTo>
                    <a:cubicBezTo>
                      <a:pt x="3739" y="12463"/>
                      <a:pt x="3344" y="9727"/>
                      <a:pt x="2493" y="7113"/>
                    </a:cubicBezTo>
                    <a:cubicBezTo>
                      <a:pt x="1673" y="4712"/>
                      <a:pt x="791" y="2402"/>
                      <a:pt x="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43"/>
              <p:cNvSpPr/>
              <p:nvPr/>
            </p:nvSpPr>
            <p:spPr>
              <a:xfrm flipH="1" rot="549942">
                <a:off x="6462498" y="1246401"/>
                <a:ext cx="171181" cy="37317"/>
              </a:xfrm>
              <a:custGeom>
                <a:rect b="b" l="l" r="r" t="t"/>
                <a:pathLst>
                  <a:path extrusionOk="0" h="1829" w="8390">
                    <a:moveTo>
                      <a:pt x="4442" y="1"/>
                    </a:moveTo>
                    <a:cubicBezTo>
                      <a:pt x="4292" y="1"/>
                      <a:pt x="4138" y="8"/>
                      <a:pt x="3983" y="23"/>
                    </a:cubicBezTo>
                    <a:cubicBezTo>
                      <a:pt x="2949" y="114"/>
                      <a:pt x="1916" y="448"/>
                      <a:pt x="1004" y="1026"/>
                    </a:cubicBezTo>
                    <a:cubicBezTo>
                      <a:pt x="639" y="1239"/>
                      <a:pt x="305" y="1512"/>
                      <a:pt x="1" y="1816"/>
                    </a:cubicBezTo>
                    <a:cubicBezTo>
                      <a:pt x="1" y="1825"/>
                      <a:pt x="3" y="1829"/>
                      <a:pt x="8" y="1829"/>
                    </a:cubicBezTo>
                    <a:cubicBezTo>
                      <a:pt x="18" y="1829"/>
                      <a:pt x="40" y="1807"/>
                      <a:pt x="61" y="1786"/>
                    </a:cubicBezTo>
                    <a:lnTo>
                      <a:pt x="274" y="1603"/>
                    </a:lnTo>
                    <a:cubicBezTo>
                      <a:pt x="517" y="1421"/>
                      <a:pt x="761" y="1239"/>
                      <a:pt x="1034" y="1056"/>
                    </a:cubicBezTo>
                    <a:cubicBezTo>
                      <a:pt x="1946" y="509"/>
                      <a:pt x="2949" y="205"/>
                      <a:pt x="4013" y="114"/>
                    </a:cubicBezTo>
                    <a:cubicBezTo>
                      <a:pt x="4175" y="98"/>
                      <a:pt x="4335" y="91"/>
                      <a:pt x="4492" y="91"/>
                    </a:cubicBezTo>
                    <a:cubicBezTo>
                      <a:pt x="5516" y="91"/>
                      <a:pt x="6432" y="388"/>
                      <a:pt x="7144" y="388"/>
                    </a:cubicBezTo>
                    <a:cubicBezTo>
                      <a:pt x="7448" y="388"/>
                      <a:pt x="7782" y="357"/>
                      <a:pt x="8086" y="236"/>
                    </a:cubicBezTo>
                    <a:cubicBezTo>
                      <a:pt x="8208" y="205"/>
                      <a:pt x="8299" y="144"/>
                      <a:pt x="8390" y="84"/>
                    </a:cubicBezTo>
                    <a:lnTo>
                      <a:pt x="8390" y="84"/>
                    </a:lnTo>
                    <a:cubicBezTo>
                      <a:pt x="8389" y="84"/>
                      <a:pt x="8297" y="145"/>
                      <a:pt x="8056" y="205"/>
                    </a:cubicBezTo>
                    <a:cubicBezTo>
                      <a:pt x="7830" y="280"/>
                      <a:pt x="7564" y="335"/>
                      <a:pt x="7308" y="335"/>
                    </a:cubicBezTo>
                    <a:cubicBezTo>
                      <a:pt x="7252" y="335"/>
                      <a:pt x="7198" y="332"/>
                      <a:pt x="7144" y="327"/>
                    </a:cubicBezTo>
                    <a:cubicBezTo>
                      <a:pt x="6426" y="327"/>
                      <a:pt x="5498" y="1"/>
                      <a:pt x="444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43"/>
              <p:cNvSpPr/>
              <p:nvPr/>
            </p:nvSpPr>
            <p:spPr>
              <a:xfrm flipH="1" rot="549942">
                <a:off x="6493316" y="1193367"/>
                <a:ext cx="162510" cy="40949"/>
              </a:xfrm>
              <a:custGeom>
                <a:rect b="b" l="l" r="r" t="t"/>
                <a:pathLst>
                  <a:path extrusionOk="0" h="2007" w="7965">
                    <a:moveTo>
                      <a:pt x="7965" y="0"/>
                    </a:moveTo>
                    <a:cubicBezTo>
                      <a:pt x="7934" y="0"/>
                      <a:pt x="7904" y="31"/>
                      <a:pt x="7873" y="31"/>
                    </a:cubicBezTo>
                    <a:lnTo>
                      <a:pt x="7661" y="152"/>
                    </a:lnTo>
                    <a:cubicBezTo>
                      <a:pt x="7604" y="190"/>
                      <a:pt x="7538" y="231"/>
                      <a:pt x="7464" y="274"/>
                    </a:cubicBezTo>
                    <a:lnTo>
                      <a:pt x="7464" y="274"/>
                    </a:lnTo>
                    <a:cubicBezTo>
                      <a:pt x="7535" y="240"/>
                      <a:pt x="7600" y="209"/>
                      <a:pt x="7661" y="183"/>
                    </a:cubicBezTo>
                    <a:lnTo>
                      <a:pt x="7873" y="92"/>
                    </a:lnTo>
                    <a:cubicBezTo>
                      <a:pt x="7934" y="0"/>
                      <a:pt x="7965" y="0"/>
                      <a:pt x="7965" y="0"/>
                    </a:cubicBezTo>
                    <a:close/>
                    <a:moveTo>
                      <a:pt x="7464" y="274"/>
                    </a:moveTo>
                    <a:lnTo>
                      <a:pt x="7464" y="274"/>
                    </a:lnTo>
                    <a:cubicBezTo>
                      <a:pt x="7285" y="360"/>
                      <a:pt x="7071" y="469"/>
                      <a:pt x="6810" y="578"/>
                    </a:cubicBezTo>
                    <a:cubicBezTo>
                      <a:pt x="5898" y="973"/>
                      <a:pt x="4925" y="1307"/>
                      <a:pt x="3922" y="1551"/>
                    </a:cubicBezTo>
                    <a:cubicBezTo>
                      <a:pt x="2949" y="1794"/>
                      <a:pt x="1946" y="1915"/>
                      <a:pt x="913" y="1976"/>
                    </a:cubicBezTo>
                    <a:cubicBezTo>
                      <a:pt x="548" y="2007"/>
                      <a:pt x="214" y="2007"/>
                      <a:pt x="1" y="2007"/>
                    </a:cubicBezTo>
                    <a:lnTo>
                      <a:pt x="913" y="2007"/>
                    </a:lnTo>
                    <a:cubicBezTo>
                      <a:pt x="2980" y="1946"/>
                      <a:pt x="4986" y="1459"/>
                      <a:pt x="6840" y="578"/>
                    </a:cubicBezTo>
                    <a:cubicBezTo>
                      <a:pt x="7091" y="473"/>
                      <a:pt x="7299" y="369"/>
                      <a:pt x="7464" y="274"/>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43"/>
              <p:cNvSpPr/>
              <p:nvPr/>
            </p:nvSpPr>
            <p:spPr>
              <a:xfrm flipH="1" rot="549942">
                <a:off x="6325317" y="1123707"/>
                <a:ext cx="174915" cy="106687"/>
              </a:xfrm>
              <a:custGeom>
                <a:rect b="b" l="l" r="r" t="t"/>
                <a:pathLst>
                  <a:path extrusionOk="0" h="5229" w="8573">
                    <a:moveTo>
                      <a:pt x="92" y="1"/>
                    </a:moveTo>
                    <a:cubicBezTo>
                      <a:pt x="92" y="1"/>
                      <a:pt x="91" y="1"/>
                      <a:pt x="91" y="1"/>
                    </a:cubicBezTo>
                    <a:lnTo>
                      <a:pt x="91" y="1"/>
                    </a:lnTo>
                    <a:cubicBezTo>
                      <a:pt x="93" y="1"/>
                      <a:pt x="94" y="1"/>
                      <a:pt x="95" y="1"/>
                    </a:cubicBezTo>
                    <a:lnTo>
                      <a:pt x="95" y="1"/>
                    </a:lnTo>
                    <a:lnTo>
                      <a:pt x="92" y="1"/>
                    </a:lnTo>
                    <a:close/>
                    <a:moveTo>
                      <a:pt x="1" y="1"/>
                    </a:moveTo>
                    <a:cubicBezTo>
                      <a:pt x="16" y="16"/>
                      <a:pt x="31" y="24"/>
                      <a:pt x="46" y="24"/>
                    </a:cubicBezTo>
                    <a:cubicBezTo>
                      <a:pt x="61" y="24"/>
                      <a:pt x="76" y="16"/>
                      <a:pt x="91" y="1"/>
                    </a:cubicBezTo>
                    <a:lnTo>
                      <a:pt x="91" y="1"/>
                    </a:lnTo>
                    <a:cubicBezTo>
                      <a:pt x="61" y="1"/>
                      <a:pt x="31" y="1"/>
                      <a:pt x="1" y="1"/>
                    </a:cubicBezTo>
                    <a:close/>
                    <a:moveTo>
                      <a:pt x="95" y="1"/>
                    </a:moveTo>
                    <a:lnTo>
                      <a:pt x="396" y="62"/>
                    </a:lnTo>
                    <a:cubicBezTo>
                      <a:pt x="1976" y="213"/>
                      <a:pt x="3496" y="852"/>
                      <a:pt x="4742" y="1824"/>
                    </a:cubicBezTo>
                    <a:cubicBezTo>
                      <a:pt x="5867" y="2736"/>
                      <a:pt x="6536" y="3891"/>
                      <a:pt x="7235" y="4499"/>
                    </a:cubicBezTo>
                    <a:cubicBezTo>
                      <a:pt x="7508" y="4742"/>
                      <a:pt x="7843" y="4955"/>
                      <a:pt x="8177" y="5107"/>
                    </a:cubicBezTo>
                    <a:cubicBezTo>
                      <a:pt x="8268" y="5138"/>
                      <a:pt x="8359" y="5168"/>
                      <a:pt x="8451" y="5198"/>
                    </a:cubicBezTo>
                    <a:lnTo>
                      <a:pt x="8496" y="5210"/>
                    </a:lnTo>
                    <a:lnTo>
                      <a:pt x="8496" y="5210"/>
                    </a:lnTo>
                    <a:cubicBezTo>
                      <a:pt x="8431" y="5192"/>
                      <a:pt x="8329" y="5159"/>
                      <a:pt x="8208" y="5107"/>
                    </a:cubicBezTo>
                    <a:cubicBezTo>
                      <a:pt x="7873" y="4955"/>
                      <a:pt x="7569" y="4742"/>
                      <a:pt x="7296" y="4469"/>
                    </a:cubicBezTo>
                    <a:cubicBezTo>
                      <a:pt x="6901" y="4104"/>
                      <a:pt x="6536" y="3679"/>
                      <a:pt x="6201" y="3253"/>
                    </a:cubicBezTo>
                    <a:cubicBezTo>
                      <a:pt x="5806" y="2706"/>
                      <a:pt x="5320" y="2220"/>
                      <a:pt x="4803" y="1794"/>
                    </a:cubicBezTo>
                    <a:cubicBezTo>
                      <a:pt x="3831" y="1034"/>
                      <a:pt x="2706" y="487"/>
                      <a:pt x="1520" y="183"/>
                    </a:cubicBezTo>
                    <a:cubicBezTo>
                      <a:pt x="1064" y="69"/>
                      <a:pt x="580" y="8"/>
                      <a:pt x="95" y="1"/>
                    </a:cubicBezTo>
                    <a:close/>
                    <a:moveTo>
                      <a:pt x="8496" y="5210"/>
                    </a:moveTo>
                    <a:lnTo>
                      <a:pt x="8496" y="5210"/>
                    </a:lnTo>
                    <a:cubicBezTo>
                      <a:pt x="8544" y="5223"/>
                      <a:pt x="8572" y="5229"/>
                      <a:pt x="8572" y="5229"/>
                    </a:cubicBezTo>
                    <a:lnTo>
                      <a:pt x="8496" y="521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43"/>
              <p:cNvSpPr/>
              <p:nvPr/>
            </p:nvSpPr>
            <p:spPr>
              <a:xfrm flipH="1" rot="549942">
                <a:off x="6325822" y="1196260"/>
                <a:ext cx="145759" cy="69799"/>
              </a:xfrm>
              <a:custGeom>
                <a:rect b="b" l="l" r="r" t="t"/>
                <a:pathLst>
                  <a:path extrusionOk="0" h="3421" w="7144">
                    <a:moveTo>
                      <a:pt x="1873" y="1"/>
                    </a:moveTo>
                    <a:cubicBezTo>
                      <a:pt x="1649" y="1"/>
                      <a:pt x="1429" y="16"/>
                      <a:pt x="1216" y="47"/>
                    </a:cubicBezTo>
                    <a:cubicBezTo>
                      <a:pt x="821" y="77"/>
                      <a:pt x="517" y="138"/>
                      <a:pt x="335" y="168"/>
                    </a:cubicBezTo>
                    <a:lnTo>
                      <a:pt x="92" y="229"/>
                    </a:lnTo>
                    <a:cubicBezTo>
                      <a:pt x="61" y="229"/>
                      <a:pt x="31" y="229"/>
                      <a:pt x="0" y="259"/>
                    </a:cubicBezTo>
                    <a:lnTo>
                      <a:pt x="92" y="259"/>
                    </a:lnTo>
                    <a:lnTo>
                      <a:pt x="335" y="229"/>
                    </a:lnTo>
                    <a:cubicBezTo>
                      <a:pt x="547" y="199"/>
                      <a:pt x="851" y="138"/>
                      <a:pt x="1216" y="107"/>
                    </a:cubicBezTo>
                    <a:cubicBezTo>
                      <a:pt x="1405" y="95"/>
                      <a:pt x="1589" y="87"/>
                      <a:pt x="1769" y="87"/>
                    </a:cubicBezTo>
                    <a:cubicBezTo>
                      <a:pt x="2025" y="87"/>
                      <a:pt x="2274" y="102"/>
                      <a:pt x="2523" y="138"/>
                    </a:cubicBezTo>
                    <a:cubicBezTo>
                      <a:pt x="3070" y="199"/>
                      <a:pt x="3587" y="411"/>
                      <a:pt x="3982" y="776"/>
                    </a:cubicBezTo>
                    <a:cubicBezTo>
                      <a:pt x="4408" y="1110"/>
                      <a:pt x="4803" y="1475"/>
                      <a:pt x="5137" y="1901"/>
                    </a:cubicBezTo>
                    <a:cubicBezTo>
                      <a:pt x="5411" y="2235"/>
                      <a:pt x="5745" y="2569"/>
                      <a:pt x="6079" y="2843"/>
                    </a:cubicBezTo>
                    <a:cubicBezTo>
                      <a:pt x="6292" y="3056"/>
                      <a:pt x="6566" y="3208"/>
                      <a:pt x="6839" y="3329"/>
                    </a:cubicBezTo>
                    <a:cubicBezTo>
                      <a:pt x="6931" y="3360"/>
                      <a:pt x="7052" y="3390"/>
                      <a:pt x="7143" y="3420"/>
                    </a:cubicBezTo>
                    <a:cubicBezTo>
                      <a:pt x="7143" y="3420"/>
                      <a:pt x="7052" y="3360"/>
                      <a:pt x="6870" y="3299"/>
                    </a:cubicBezTo>
                    <a:cubicBezTo>
                      <a:pt x="6596" y="3177"/>
                      <a:pt x="6353" y="2995"/>
                      <a:pt x="6110" y="2813"/>
                    </a:cubicBezTo>
                    <a:cubicBezTo>
                      <a:pt x="5776" y="2509"/>
                      <a:pt x="5472" y="2205"/>
                      <a:pt x="5198" y="1870"/>
                    </a:cubicBezTo>
                    <a:cubicBezTo>
                      <a:pt x="4864" y="1414"/>
                      <a:pt x="4469" y="1050"/>
                      <a:pt x="4073" y="685"/>
                    </a:cubicBezTo>
                    <a:cubicBezTo>
                      <a:pt x="3617" y="351"/>
                      <a:pt x="3101" y="107"/>
                      <a:pt x="2554" y="47"/>
                    </a:cubicBezTo>
                    <a:cubicBezTo>
                      <a:pt x="2326" y="16"/>
                      <a:pt x="2098" y="1"/>
                      <a:pt x="187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43"/>
              <p:cNvSpPr/>
              <p:nvPr/>
            </p:nvSpPr>
            <p:spPr>
              <a:xfrm flipH="1" rot="549942">
                <a:off x="6205448" y="1216786"/>
                <a:ext cx="114134" cy="23259"/>
              </a:xfrm>
              <a:custGeom>
                <a:rect b="b" l="l" r="r" t="t"/>
                <a:pathLst>
                  <a:path extrusionOk="0" h="1140" w="5594">
                    <a:moveTo>
                      <a:pt x="5307" y="53"/>
                    </a:moveTo>
                    <a:lnTo>
                      <a:pt x="5307" y="53"/>
                    </a:lnTo>
                    <a:cubicBezTo>
                      <a:pt x="5331" y="59"/>
                      <a:pt x="5356" y="66"/>
                      <a:pt x="5381" y="73"/>
                    </a:cubicBezTo>
                    <a:cubicBezTo>
                      <a:pt x="5441" y="73"/>
                      <a:pt x="5502" y="103"/>
                      <a:pt x="5593" y="103"/>
                    </a:cubicBezTo>
                    <a:cubicBezTo>
                      <a:pt x="5501" y="83"/>
                      <a:pt x="5404" y="66"/>
                      <a:pt x="5307" y="53"/>
                    </a:cubicBezTo>
                    <a:close/>
                    <a:moveTo>
                      <a:pt x="0" y="802"/>
                    </a:moveTo>
                    <a:cubicBezTo>
                      <a:pt x="16" y="812"/>
                      <a:pt x="31" y="821"/>
                      <a:pt x="46" y="830"/>
                    </a:cubicBezTo>
                    <a:lnTo>
                      <a:pt x="46" y="830"/>
                    </a:lnTo>
                    <a:cubicBezTo>
                      <a:pt x="31" y="820"/>
                      <a:pt x="16" y="810"/>
                      <a:pt x="0" y="802"/>
                    </a:cubicBezTo>
                    <a:close/>
                    <a:moveTo>
                      <a:pt x="4913" y="0"/>
                    </a:moveTo>
                    <a:cubicBezTo>
                      <a:pt x="4856" y="0"/>
                      <a:pt x="4799" y="4"/>
                      <a:pt x="4742" y="12"/>
                    </a:cubicBezTo>
                    <a:cubicBezTo>
                      <a:pt x="4438" y="12"/>
                      <a:pt x="4134" y="73"/>
                      <a:pt x="3830" y="194"/>
                    </a:cubicBezTo>
                    <a:cubicBezTo>
                      <a:pt x="3496" y="316"/>
                      <a:pt x="3162" y="468"/>
                      <a:pt x="2767" y="620"/>
                    </a:cubicBezTo>
                    <a:cubicBezTo>
                      <a:pt x="2432" y="802"/>
                      <a:pt x="2067" y="924"/>
                      <a:pt x="1703" y="1015"/>
                    </a:cubicBezTo>
                    <a:cubicBezTo>
                      <a:pt x="1480" y="1060"/>
                      <a:pt x="1258" y="1088"/>
                      <a:pt x="1035" y="1088"/>
                    </a:cubicBezTo>
                    <a:cubicBezTo>
                      <a:pt x="954" y="1088"/>
                      <a:pt x="872" y="1084"/>
                      <a:pt x="791" y="1076"/>
                    </a:cubicBezTo>
                    <a:cubicBezTo>
                      <a:pt x="534" y="1047"/>
                      <a:pt x="278" y="966"/>
                      <a:pt x="46" y="830"/>
                    </a:cubicBezTo>
                    <a:lnTo>
                      <a:pt x="46" y="830"/>
                    </a:lnTo>
                    <a:cubicBezTo>
                      <a:pt x="92" y="861"/>
                      <a:pt x="137" y="901"/>
                      <a:pt x="183" y="924"/>
                    </a:cubicBezTo>
                    <a:cubicBezTo>
                      <a:pt x="365" y="1015"/>
                      <a:pt x="578" y="1076"/>
                      <a:pt x="791" y="1106"/>
                    </a:cubicBezTo>
                    <a:cubicBezTo>
                      <a:pt x="907" y="1130"/>
                      <a:pt x="1023" y="1139"/>
                      <a:pt x="1139" y="1139"/>
                    </a:cubicBezTo>
                    <a:cubicBezTo>
                      <a:pt x="1327" y="1139"/>
                      <a:pt x="1515" y="1114"/>
                      <a:pt x="1703" y="1076"/>
                    </a:cubicBezTo>
                    <a:cubicBezTo>
                      <a:pt x="2098" y="985"/>
                      <a:pt x="2432" y="833"/>
                      <a:pt x="2797" y="681"/>
                    </a:cubicBezTo>
                    <a:cubicBezTo>
                      <a:pt x="3162" y="529"/>
                      <a:pt x="3526" y="346"/>
                      <a:pt x="3830" y="225"/>
                    </a:cubicBezTo>
                    <a:cubicBezTo>
                      <a:pt x="4134" y="134"/>
                      <a:pt x="4438" y="73"/>
                      <a:pt x="4742" y="42"/>
                    </a:cubicBezTo>
                    <a:cubicBezTo>
                      <a:pt x="4816" y="34"/>
                      <a:pt x="4891" y="31"/>
                      <a:pt x="4968" y="31"/>
                    </a:cubicBezTo>
                    <a:cubicBezTo>
                      <a:pt x="5080" y="31"/>
                      <a:pt x="5194" y="39"/>
                      <a:pt x="5307" y="53"/>
                    </a:cubicBezTo>
                    <a:lnTo>
                      <a:pt x="5307" y="53"/>
                    </a:lnTo>
                    <a:cubicBezTo>
                      <a:pt x="5176" y="20"/>
                      <a:pt x="5044" y="0"/>
                      <a:pt x="491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43"/>
              <p:cNvSpPr/>
              <p:nvPr/>
            </p:nvSpPr>
            <p:spPr>
              <a:xfrm flipH="1" rot="549942">
                <a:off x="6186291" y="1252374"/>
                <a:ext cx="145127" cy="44213"/>
              </a:xfrm>
              <a:custGeom>
                <a:rect b="b" l="l" r="r" t="t"/>
                <a:pathLst>
                  <a:path extrusionOk="0" h="2167" w="7113">
                    <a:moveTo>
                      <a:pt x="6079" y="1"/>
                    </a:moveTo>
                    <a:cubicBezTo>
                      <a:pt x="5654" y="1"/>
                      <a:pt x="5259" y="61"/>
                      <a:pt x="4864" y="213"/>
                    </a:cubicBezTo>
                    <a:cubicBezTo>
                      <a:pt x="4377" y="426"/>
                      <a:pt x="3952" y="669"/>
                      <a:pt x="3557" y="973"/>
                    </a:cubicBezTo>
                    <a:cubicBezTo>
                      <a:pt x="3131" y="1277"/>
                      <a:pt x="2705" y="1551"/>
                      <a:pt x="2280" y="1764"/>
                    </a:cubicBezTo>
                    <a:cubicBezTo>
                      <a:pt x="1915" y="1946"/>
                      <a:pt x="1520" y="2068"/>
                      <a:pt x="1094" y="2098"/>
                    </a:cubicBezTo>
                    <a:cubicBezTo>
                      <a:pt x="1035" y="2103"/>
                      <a:pt x="975" y="2105"/>
                      <a:pt x="915" y="2105"/>
                    </a:cubicBezTo>
                    <a:cubicBezTo>
                      <a:pt x="603" y="2105"/>
                      <a:pt x="280" y="2038"/>
                      <a:pt x="0" y="1885"/>
                    </a:cubicBezTo>
                    <a:lnTo>
                      <a:pt x="0" y="1885"/>
                    </a:lnTo>
                    <a:cubicBezTo>
                      <a:pt x="91" y="1946"/>
                      <a:pt x="183" y="2007"/>
                      <a:pt x="274" y="2037"/>
                    </a:cubicBezTo>
                    <a:cubicBezTo>
                      <a:pt x="499" y="2112"/>
                      <a:pt x="724" y="2167"/>
                      <a:pt x="949" y="2167"/>
                    </a:cubicBezTo>
                    <a:cubicBezTo>
                      <a:pt x="998" y="2167"/>
                      <a:pt x="1046" y="2164"/>
                      <a:pt x="1094" y="2159"/>
                    </a:cubicBezTo>
                    <a:cubicBezTo>
                      <a:pt x="1520" y="2128"/>
                      <a:pt x="1915" y="2037"/>
                      <a:pt x="2310" y="1855"/>
                    </a:cubicBezTo>
                    <a:cubicBezTo>
                      <a:pt x="2736" y="1612"/>
                      <a:pt x="3192" y="1338"/>
                      <a:pt x="3587" y="1034"/>
                    </a:cubicBezTo>
                    <a:cubicBezTo>
                      <a:pt x="3982" y="730"/>
                      <a:pt x="4438" y="487"/>
                      <a:pt x="4894" y="274"/>
                    </a:cubicBezTo>
                    <a:cubicBezTo>
                      <a:pt x="5259" y="122"/>
                      <a:pt x="5654" y="61"/>
                      <a:pt x="6079" y="61"/>
                    </a:cubicBezTo>
                    <a:cubicBezTo>
                      <a:pt x="6444" y="92"/>
                      <a:pt x="6809" y="213"/>
                      <a:pt x="7113" y="426"/>
                    </a:cubicBezTo>
                    <a:cubicBezTo>
                      <a:pt x="7052" y="365"/>
                      <a:pt x="6961" y="305"/>
                      <a:pt x="6870" y="244"/>
                    </a:cubicBezTo>
                    <a:cubicBezTo>
                      <a:pt x="6626" y="92"/>
                      <a:pt x="6353" y="31"/>
                      <a:pt x="607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43"/>
              <p:cNvSpPr/>
              <p:nvPr/>
            </p:nvSpPr>
            <p:spPr>
              <a:xfrm flipH="1" rot="549942">
                <a:off x="6290815" y="1196971"/>
                <a:ext cx="39092" cy="197868"/>
              </a:xfrm>
              <a:custGeom>
                <a:rect b="b" l="l" r="r" t="t"/>
                <a:pathLst>
                  <a:path extrusionOk="0" h="9698" w="1916">
                    <a:moveTo>
                      <a:pt x="1915" y="1"/>
                    </a:moveTo>
                    <a:lnTo>
                      <a:pt x="1915" y="1"/>
                    </a:lnTo>
                    <a:cubicBezTo>
                      <a:pt x="1642" y="1126"/>
                      <a:pt x="943" y="2098"/>
                      <a:pt x="517" y="3162"/>
                    </a:cubicBezTo>
                    <a:cubicBezTo>
                      <a:pt x="304" y="3679"/>
                      <a:pt x="0" y="4621"/>
                      <a:pt x="0" y="4621"/>
                    </a:cubicBezTo>
                    <a:lnTo>
                      <a:pt x="852" y="9606"/>
                    </a:lnTo>
                    <a:lnTo>
                      <a:pt x="882" y="9697"/>
                    </a:lnTo>
                    <a:cubicBezTo>
                      <a:pt x="1642" y="6566"/>
                      <a:pt x="1794" y="3223"/>
                      <a:pt x="191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43"/>
              <p:cNvSpPr/>
              <p:nvPr/>
            </p:nvSpPr>
            <p:spPr>
              <a:xfrm flipH="1" rot="549942">
                <a:off x="6506258" y="676534"/>
                <a:ext cx="54598" cy="119092"/>
              </a:xfrm>
              <a:custGeom>
                <a:rect b="b" l="l" r="r" t="t"/>
                <a:pathLst>
                  <a:path extrusionOk="0" h="5837" w="2676">
                    <a:moveTo>
                      <a:pt x="2676" y="1"/>
                    </a:moveTo>
                    <a:lnTo>
                      <a:pt x="2638" y="172"/>
                    </a:lnTo>
                    <a:lnTo>
                      <a:pt x="2638" y="172"/>
                    </a:lnTo>
                    <a:cubicBezTo>
                      <a:pt x="2654" y="116"/>
                      <a:pt x="2666" y="59"/>
                      <a:pt x="2676" y="1"/>
                    </a:cubicBezTo>
                    <a:close/>
                    <a:moveTo>
                      <a:pt x="2638" y="172"/>
                    </a:moveTo>
                    <a:cubicBezTo>
                      <a:pt x="2497" y="673"/>
                      <a:pt x="2104" y="1083"/>
                      <a:pt x="1612" y="1247"/>
                    </a:cubicBezTo>
                    <a:cubicBezTo>
                      <a:pt x="1308" y="1338"/>
                      <a:pt x="943" y="1338"/>
                      <a:pt x="639" y="1460"/>
                    </a:cubicBezTo>
                    <a:cubicBezTo>
                      <a:pt x="335" y="1551"/>
                      <a:pt x="92" y="1855"/>
                      <a:pt x="122" y="2220"/>
                    </a:cubicBezTo>
                    <a:cubicBezTo>
                      <a:pt x="183" y="2463"/>
                      <a:pt x="396" y="2615"/>
                      <a:pt x="578" y="2767"/>
                    </a:cubicBezTo>
                    <a:cubicBezTo>
                      <a:pt x="761" y="2919"/>
                      <a:pt x="943" y="3192"/>
                      <a:pt x="821" y="3405"/>
                    </a:cubicBezTo>
                    <a:cubicBezTo>
                      <a:pt x="730" y="3618"/>
                      <a:pt x="366" y="3679"/>
                      <a:pt x="183" y="3891"/>
                    </a:cubicBezTo>
                    <a:cubicBezTo>
                      <a:pt x="1" y="4104"/>
                      <a:pt x="31" y="4439"/>
                      <a:pt x="214" y="4651"/>
                    </a:cubicBezTo>
                    <a:cubicBezTo>
                      <a:pt x="426" y="4864"/>
                      <a:pt x="639" y="5046"/>
                      <a:pt x="882" y="5198"/>
                    </a:cubicBezTo>
                    <a:cubicBezTo>
                      <a:pt x="1156" y="5320"/>
                      <a:pt x="1338" y="5563"/>
                      <a:pt x="1399" y="5837"/>
                    </a:cubicBezTo>
                    <a:lnTo>
                      <a:pt x="2638" y="172"/>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43"/>
              <p:cNvSpPr/>
              <p:nvPr/>
            </p:nvSpPr>
            <p:spPr>
              <a:xfrm flipH="1" rot="549942">
                <a:off x="6262826" y="585694"/>
                <a:ext cx="275992" cy="236757"/>
              </a:xfrm>
              <a:custGeom>
                <a:rect b="b" l="l" r="r" t="t"/>
                <a:pathLst>
                  <a:path extrusionOk="0" h="11604" w="13527">
                    <a:moveTo>
                      <a:pt x="6136" y="0"/>
                    </a:moveTo>
                    <a:cubicBezTo>
                      <a:pt x="5996" y="0"/>
                      <a:pt x="5866" y="38"/>
                      <a:pt x="5775" y="144"/>
                    </a:cubicBezTo>
                    <a:cubicBezTo>
                      <a:pt x="5623" y="357"/>
                      <a:pt x="5623" y="631"/>
                      <a:pt x="5806" y="813"/>
                    </a:cubicBezTo>
                    <a:cubicBezTo>
                      <a:pt x="5893" y="901"/>
                      <a:pt x="5988" y="974"/>
                      <a:pt x="6089" y="1037"/>
                    </a:cubicBezTo>
                    <a:lnTo>
                      <a:pt x="6089" y="1037"/>
                    </a:lnTo>
                    <a:cubicBezTo>
                      <a:pt x="5430" y="743"/>
                      <a:pt x="4728" y="565"/>
                      <a:pt x="3982" y="540"/>
                    </a:cubicBezTo>
                    <a:cubicBezTo>
                      <a:pt x="3936" y="535"/>
                      <a:pt x="3890" y="532"/>
                      <a:pt x="3843" y="532"/>
                    </a:cubicBezTo>
                    <a:cubicBezTo>
                      <a:pt x="3608" y="532"/>
                      <a:pt x="3359" y="595"/>
                      <a:pt x="3131" y="722"/>
                    </a:cubicBezTo>
                    <a:cubicBezTo>
                      <a:pt x="2857" y="874"/>
                      <a:pt x="2736" y="1178"/>
                      <a:pt x="2796" y="1482"/>
                    </a:cubicBezTo>
                    <a:cubicBezTo>
                      <a:pt x="2824" y="1575"/>
                      <a:pt x="2880" y="1650"/>
                      <a:pt x="2952" y="1706"/>
                    </a:cubicBezTo>
                    <a:lnTo>
                      <a:pt x="2952" y="1706"/>
                    </a:lnTo>
                    <a:cubicBezTo>
                      <a:pt x="2329" y="1733"/>
                      <a:pt x="1728" y="1916"/>
                      <a:pt x="1216" y="2242"/>
                    </a:cubicBezTo>
                    <a:cubicBezTo>
                      <a:pt x="730" y="2576"/>
                      <a:pt x="274" y="3093"/>
                      <a:pt x="395" y="3670"/>
                    </a:cubicBezTo>
                    <a:cubicBezTo>
                      <a:pt x="517" y="3974"/>
                      <a:pt x="669" y="4309"/>
                      <a:pt x="821" y="4582"/>
                    </a:cubicBezTo>
                    <a:cubicBezTo>
                      <a:pt x="1033" y="5190"/>
                      <a:pt x="730" y="5828"/>
                      <a:pt x="517" y="6406"/>
                    </a:cubicBezTo>
                    <a:cubicBezTo>
                      <a:pt x="122" y="7287"/>
                      <a:pt x="0" y="8260"/>
                      <a:pt x="122" y="9233"/>
                    </a:cubicBezTo>
                    <a:cubicBezTo>
                      <a:pt x="243" y="10205"/>
                      <a:pt x="821" y="11087"/>
                      <a:pt x="1641" y="11604"/>
                    </a:cubicBezTo>
                    <a:lnTo>
                      <a:pt x="12675" y="8321"/>
                    </a:lnTo>
                    <a:cubicBezTo>
                      <a:pt x="13526" y="6558"/>
                      <a:pt x="12918" y="4339"/>
                      <a:pt x="11611" y="2880"/>
                    </a:cubicBezTo>
                    <a:cubicBezTo>
                      <a:pt x="10304" y="1421"/>
                      <a:pt x="8420" y="600"/>
                      <a:pt x="6565" y="84"/>
                    </a:cubicBezTo>
                    <a:cubicBezTo>
                      <a:pt x="6429" y="38"/>
                      <a:pt x="6277" y="0"/>
                      <a:pt x="613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43"/>
              <p:cNvSpPr/>
              <p:nvPr/>
            </p:nvSpPr>
            <p:spPr>
              <a:xfrm flipH="1" rot="549942">
                <a:off x="6243849" y="637103"/>
                <a:ext cx="318797" cy="427157"/>
              </a:xfrm>
              <a:custGeom>
                <a:rect b="b" l="l" r="r" t="t"/>
                <a:pathLst>
                  <a:path extrusionOk="0" h="20936" w="15625">
                    <a:moveTo>
                      <a:pt x="9519" y="1"/>
                    </a:moveTo>
                    <a:cubicBezTo>
                      <a:pt x="7054" y="1"/>
                      <a:pt x="4782" y="1640"/>
                      <a:pt x="4104" y="4149"/>
                    </a:cubicBezTo>
                    <a:lnTo>
                      <a:pt x="609" y="15942"/>
                    </a:lnTo>
                    <a:cubicBezTo>
                      <a:pt x="1" y="18040"/>
                      <a:pt x="1217" y="20228"/>
                      <a:pt x="3344" y="20806"/>
                    </a:cubicBezTo>
                    <a:cubicBezTo>
                      <a:pt x="3680" y="20893"/>
                      <a:pt x="4017" y="20936"/>
                      <a:pt x="4349" y="20936"/>
                    </a:cubicBezTo>
                    <a:cubicBezTo>
                      <a:pt x="5973" y="20936"/>
                      <a:pt x="7470" y="19928"/>
                      <a:pt x="8025" y="18313"/>
                    </a:cubicBezTo>
                    <a:lnTo>
                      <a:pt x="8755" y="16216"/>
                    </a:lnTo>
                    <a:cubicBezTo>
                      <a:pt x="8755" y="16216"/>
                      <a:pt x="9008" y="16265"/>
                      <a:pt x="9393" y="16265"/>
                    </a:cubicBezTo>
                    <a:cubicBezTo>
                      <a:pt x="10334" y="16265"/>
                      <a:pt x="12064" y="15974"/>
                      <a:pt x="12798" y="13967"/>
                    </a:cubicBezTo>
                    <a:cubicBezTo>
                      <a:pt x="13314" y="12599"/>
                      <a:pt x="14165" y="9711"/>
                      <a:pt x="14864" y="7097"/>
                    </a:cubicBezTo>
                    <a:cubicBezTo>
                      <a:pt x="15624" y="4271"/>
                      <a:pt x="14105" y="1322"/>
                      <a:pt x="11369" y="319"/>
                    </a:cubicBezTo>
                    <a:lnTo>
                      <a:pt x="11095" y="228"/>
                    </a:lnTo>
                    <a:cubicBezTo>
                      <a:pt x="10570" y="74"/>
                      <a:pt x="10040" y="1"/>
                      <a:pt x="951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43"/>
              <p:cNvSpPr/>
              <p:nvPr/>
            </p:nvSpPr>
            <p:spPr>
              <a:xfrm flipH="1" rot="549942">
                <a:off x="6367341" y="919288"/>
                <a:ext cx="67616" cy="63902"/>
              </a:xfrm>
              <a:custGeom>
                <a:rect b="b" l="l" r="r" t="t"/>
                <a:pathLst>
                  <a:path extrusionOk="0" h="3132" w="3314">
                    <a:moveTo>
                      <a:pt x="0" y="0"/>
                    </a:moveTo>
                    <a:cubicBezTo>
                      <a:pt x="0" y="1"/>
                      <a:pt x="122" y="2371"/>
                      <a:pt x="3040" y="3131"/>
                    </a:cubicBezTo>
                    <a:lnTo>
                      <a:pt x="3313" y="2402"/>
                    </a:lnTo>
                    <a:cubicBezTo>
                      <a:pt x="1976" y="1946"/>
                      <a:pt x="821" y="1095"/>
                      <a:pt x="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43"/>
              <p:cNvSpPr/>
              <p:nvPr/>
            </p:nvSpPr>
            <p:spPr>
              <a:xfrm flipH="1" rot="549942">
                <a:off x="6415707" y="639492"/>
                <a:ext cx="105463" cy="167141"/>
              </a:xfrm>
              <a:custGeom>
                <a:rect b="b" l="l" r="r" t="t"/>
                <a:pathLst>
                  <a:path extrusionOk="0" h="8192" w="5169">
                    <a:moveTo>
                      <a:pt x="3523" y="0"/>
                    </a:moveTo>
                    <a:cubicBezTo>
                      <a:pt x="3246" y="0"/>
                      <a:pt x="2949" y="69"/>
                      <a:pt x="2676" y="145"/>
                    </a:cubicBezTo>
                    <a:cubicBezTo>
                      <a:pt x="2098" y="297"/>
                      <a:pt x="1673" y="722"/>
                      <a:pt x="1460" y="1269"/>
                    </a:cubicBezTo>
                    <a:cubicBezTo>
                      <a:pt x="700" y="3336"/>
                      <a:pt x="639" y="5251"/>
                      <a:pt x="62" y="7257"/>
                    </a:cubicBezTo>
                    <a:cubicBezTo>
                      <a:pt x="31" y="7379"/>
                      <a:pt x="1" y="7531"/>
                      <a:pt x="31" y="7683"/>
                    </a:cubicBezTo>
                    <a:cubicBezTo>
                      <a:pt x="153" y="8017"/>
                      <a:pt x="518" y="8139"/>
                      <a:pt x="882" y="8169"/>
                    </a:cubicBezTo>
                    <a:cubicBezTo>
                      <a:pt x="968" y="8184"/>
                      <a:pt x="1049" y="8192"/>
                      <a:pt x="1127" y="8192"/>
                    </a:cubicBezTo>
                    <a:cubicBezTo>
                      <a:pt x="1824" y="8192"/>
                      <a:pt x="2229" y="7607"/>
                      <a:pt x="2585" y="6923"/>
                    </a:cubicBezTo>
                    <a:cubicBezTo>
                      <a:pt x="2737" y="6437"/>
                      <a:pt x="2828" y="5981"/>
                      <a:pt x="2889" y="5494"/>
                    </a:cubicBezTo>
                    <a:cubicBezTo>
                      <a:pt x="3010" y="4127"/>
                      <a:pt x="3800" y="2911"/>
                      <a:pt x="5047" y="2333"/>
                    </a:cubicBezTo>
                    <a:lnTo>
                      <a:pt x="5168" y="2272"/>
                    </a:lnTo>
                    <a:cubicBezTo>
                      <a:pt x="4925" y="1756"/>
                      <a:pt x="4651" y="662"/>
                      <a:pt x="4256" y="266"/>
                    </a:cubicBezTo>
                    <a:cubicBezTo>
                      <a:pt x="4059" y="69"/>
                      <a:pt x="3800" y="0"/>
                      <a:pt x="352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43"/>
              <p:cNvSpPr/>
              <p:nvPr/>
            </p:nvSpPr>
            <p:spPr>
              <a:xfrm flipH="1" rot="549942">
                <a:off x="6479131" y="762201"/>
                <a:ext cx="60332" cy="66453"/>
              </a:xfrm>
              <a:custGeom>
                <a:rect b="b" l="l" r="r" t="t"/>
                <a:pathLst>
                  <a:path extrusionOk="0" h="3257" w="2957">
                    <a:moveTo>
                      <a:pt x="1801" y="1"/>
                    </a:moveTo>
                    <a:cubicBezTo>
                      <a:pt x="1345" y="1"/>
                      <a:pt x="864" y="242"/>
                      <a:pt x="586" y="1091"/>
                    </a:cubicBezTo>
                    <a:cubicBezTo>
                      <a:pt x="1" y="2901"/>
                      <a:pt x="1713" y="3257"/>
                      <a:pt x="2027" y="3257"/>
                    </a:cubicBezTo>
                    <a:cubicBezTo>
                      <a:pt x="2056" y="3257"/>
                      <a:pt x="2073" y="3254"/>
                      <a:pt x="2075" y="3249"/>
                    </a:cubicBezTo>
                    <a:cubicBezTo>
                      <a:pt x="2075" y="3188"/>
                      <a:pt x="2957" y="422"/>
                      <a:pt x="2957" y="422"/>
                    </a:cubicBezTo>
                    <a:cubicBezTo>
                      <a:pt x="2940" y="405"/>
                      <a:pt x="2391" y="1"/>
                      <a:pt x="1801" y="1"/>
                    </a:cubicBezTo>
                    <a:close/>
                  </a:path>
                </a:pathLst>
              </a:custGeom>
              <a:solidFill>
                <a:srgbClr val="FFBE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43"/>
              <p:cNvSpPr/>
              <p:nvPr/>
            </p:nvSpPr>
            <p:spPr>
              <a:xfrm flipH="1" rot="549942">
                <a:off x="6498076" y="775151"/>
                <a:ext cx="22953" cy="36358"/>
              </a:xfrm>
              <a:custGeom>
                <a:rect b="b" l="l" r="r" t="t"/>
                <a:pathLst>
                  <a:path extrusionOk="0" h="1782" w="1125">
                    <a:moveTo>
                      <a:pt x="912" y="1"/>
                    </a:moveTo>
                    <a:cubicBezTo>
                      <a:pt x="730" y="1"/>
                      <a:pt x="547" y="61"/>
                      <a:pt x="456" y="213"/>
                    </a:cubicBezTo>
                    <a:cubicBezTo>
                      <a:pt x="304" y="335"/>
                      <a:pt x="213" y="517"/>
                      <a:pt x="152" y="700"/>
                    </a:cubicBezTo>
                    <a:cubicBezTo>
                      <a:pt x="0" y="1065"/>
                      <a:pt x="91" y="1460"/>
                      <a:pt x="365" y="1703"/>
                    </a:cubicBezTo>
                    <a:cubicBezTo>
                      <a:pt x="423" y="1761"/>
                      <a:pt x="493" y="1782"/>
                      <a:pt x="567" y="1782"/>
                    </a:cubicBezTo>
                    <a:cubicBezTo>
                      <a:pt x="610" y="1782"/>
                      <a:pt x="655" y="1775"/>
                      <a:pt x="699" y="1764"/>
                    </a:cubicBezTo>
                    <a:cubicBezTo>
                      <a:pt x="760" y="1733"/>
                      <a:pt x="790" y="1703"/>
                      <a:pt x="790" y="1703"/>
                    </a:cubicBezTo>
                    <a:lnTo>
                      <a:pt x="669" y="1703"/>
                    </a:lnTo>
                    <a:cubicBezTo>
                      <a:pt x="578" y="1703"/>
                      <a:pt x="487" y="1703"/>
                      <a:pt x="426" y="1642"/>
                    </a:cubicBezTo>
                    <a:cubicBezTo>
                      <a:pt x="213" y="1368"/>
                      <a:pt x="152" y="1034"/>
                      <a:pt x="274" y="761"/>
                    </a:cubicBezTo>
                    <a:cubicBezTo>
                      <a:pt x="335" y="578"/>
                      <a:pt x="426" y="426"/>
                      <a:pt x="547" y="274"/>
                    </a:cubicBezTo>
                    <a:cubicBezTo>
                      <a:pt x="608" y="183"/>
                      <a:pt x="730" y="122"/>
                      <a:pt x="882" y="122"/>
                    </a:cubicBezTo>
                    <a:cubicBezTo>
                      <a:pt x="973" y="122"/>
                      <a:pt x="1034" y="183"/>
                      <a:pt x="1064" y="274"/>
                    </a:cubicBezTo>
                    <a:lnTo>
                      <a:pt x="1064" y="365"/>
                    </a:lnTo>
                    <a:cubicBezTo>
                      <a:pt x="1064" y="373"/>
                      <a:pt x="1066" y="377"/>
                      <a:pt x="1069" y="377"/>
                    </a:cubicBezTo>
                    <a:cubicBezTo>
                      <a:pt x="1079" y="377"/>
                      <a:pt x="1102" y="343"/>
                      <a:pt x="1125" y="274"/>
                    </a:cubicBezTo>
                    <a:cubicBezTo>
                      <a:pt x="1125" y="213"/>
                      <a:pt x="1094" y="153"/>
                      <a:pt x="1064" y="122"/>
                    </a:cubicBezTo>
                    <a:cubicBezTo>
                      <a:pt x="1034" y="61"/>
                      <a:pt x="973" y="31"/>
                      <a:pt x="91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43"/>
              <p:cNvSpPr/>
              <p:nvPr/>
            </p:nvSpPr>
            <p:spPr>
              <a:xfrm flipH="1" rot="549942">
                <a:off x="6287507" y="607362"/>
                <a:ext cx="189789" cy="106524"/>
              </a:xfrm>
              <a:custGeom>
                <a:rect b="b" l="l" r="r" t="t"/>
                <a:pathLst>
                  <a:path extrusionOk="0" h="5221" w="9302">
                    <a:moveTo>
                      <a:pt x="7662" y="1"/>
                    </a:moveTo>
                    <a:cubicBezTo>
                      <a:pt x="7609" y="1"/>
                      <a:pt x="7557" y="12"/>
                      <a:pt x="7508" y="36"/>
                    </a:cubicBezTo>
                    <a:cubicBezTo>
                      <a:pt x="7174" y="188"/>
                      <a:pt x="7235" y="644"/>
                      <a:pt x="7326" y="978"/>
                    </a:cubicBezTo>
                    <a:cubicBezTo>
                      <a:pt x="7326" y="978"/>
                      <a:pt x="5346" y="245"/>
                      <a:pt x="3507" y="245"/>
                    </a:cubicBezTo>
                    <a:cubicBezTo>
                      <a:pt x="2978" y="245"/>
                      <a:pt x="2461" y="306"/>
                      <a:pt x="2007" y="462"/>
                    </a:cubicBezTo>
                    <a:cubicBezTo>
                      <a:pt x="1" y="1161"/>
                      <a:pt x="1824" y="3562"/>
                      <a:pt x="1824" y="3562"/>
                    </a:cubicBezTo>
                    <a:cubicBezTo>
                      <a:pt x="2227" y="3285"/>
                      <a:pt x="2634" y="3180"/>
                      <a:pt x="3021" y="3180"/>
                    </a:cubicBezTo>
                    <a:cubicBezTo>
                      <a:pt x="3570" y="3180"/>
                      <a:pt x="4077" y="3391"/>
                      <a:pt x="4469" y="3623"/>
                    </a:cubicBezTo>
                    <a:cubicBezTo>
                      <a:pt x="5107" y="3988"/>
                      <a:pt x="5685" y="4535"/>
                      <a:pt x="6353" y="4899"/>
                    </a:cubicBezTo>
                    <a:cubicBezTo>
                      <a:pt x="6711" y="5095"/>
                      <a:pt x="7139" y="5220"/>
                      <a:pt x="7552" y="5220"/>
                    </a:cubicBezTo>
                    <a:cubicBezTo>
                      <a:pt x="7911" y="5220"/>
                      <a:pt x="8259" y="5125"/>
                      <a:pt x="8542" y="4899"/>
                    </a:cubicBezTo>
                    <a:cubicBezTo>
                      <a:pt x="8967" y="4504"/>
                      <a:pt x="9210" y="3957"/>
                      <a:pt x="9241" y="3380"/>
                    </a:cubicBezTo>
                    <a:cubicBezTo>
                      <a:pt x="9302" y="2285"/>
                      <a:pt x="8967" y="1191"/>
                      <a:pt x="8238" y="340"/>
                    </a:cubicBezTo>
                    <a:cubicBezTo>
                      <a:pt x="8092" y="170"/>
                      <a:pt x="7869" y="1"/>
                      <a:pt x="766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43"/>
              <p:cNvSpPr/>
              <p:nvPr/>
            </p:nvSpPr>
            <p:spPr>
              <a:xfrm flipH="1" rot="549942">
                <a:off x="6301091" y="578722"/>
                <a:ext cx="115991" cy="129641"/>
              </a:xfrm>
              <a:custGeom>
                <a:rect b="b" l="l" r="r" t="t"/>
                <a:pathLst>
                  <a:path extrusionOk="0" h="6354" w="5685">
                    <a:moveTo>
                      <a:pt x="1" y="1"/>
                    </a:moveTo>
                    <a:cubicBezTo>
                      <a:pt x="1" y="31"/>
                      <a:pt x="1" y="92"/>
                      <a:pt x="1" y="122"/>
                    </a:cubicBezTo>
                    <a:cubicBezTo>
                      <a:pt x="31" y="214"/>
                      <a:pt x="31" y="305"/>
                      <a:pt x="92" y="426"/>
                    </a:cubicBezTo>
                    <a:cubicBezTo>
                      <a:pt x="213" y="761"/>
                      <a:pt x="426" y="1095"/>
                      <a:pt x="669" y="1338"/>
                    </a:cubicBezTo>
                    <a:cubicBezTo>
                      <a:pt x="1064" y="1764"/>
                      <a:pt x="1520" y="2068"/>
                      <a:pt x="2007" y="2341"/>
                    </a:cubicBezTo>
                    <a:cubicBezTo>
                      <a:pt x="2311" y="2463"/>
                      <a:pt x="2615" y="2585"/>
                      <a:pt x="2949" y="2645"/>
                    </a:cubicBezTo>
                    <a:cubicBezTo>
                      <a:pt x="3283" y="2737"/>
                      <a:pt x="3618" y="2767"/>
                      <a:pt x="3952" y="2858"/>
                    </a:cubicBezTo>
                    <a:cubicBezTo>
                      <a:pt x="4286" y="2949"/>
                      <a:pt x="4560" y="3101"/>
                      <a:pt x="4833" y="3314"/>
                    </a:cubicBezTo>
                    <a:cubicBezTo>
                      <a:pt x="5077" y="3527"/>
                      <a:pt x="5259" y="3770"/>
                      <a:pt x="5350" y="4074"/>
                    </a:cubicBezTo>
                    <a:cubicBezTo>
                      <a:pt x="5472" y="4317"/>
                      <a:pt x="5502" y="4591"/>
                      <a:pt x="5502" y="4895"/>
                    </a:cubicBezTo>
                    <a:cubicBezTo>
                      <a:pt x="5472" y="5138"/>
                      <a:pt x="5381" y="5351"/>
                      <a:pt x="5259" y="5563"/>
                    </a:cubicBezTo>
                    <a:cubicBezTo>
                      <a:pt x="5046" y="5867"/>
                      <a:pt x="4773" y="6110"/>
                      <a:pt x="4438" y="6232"/>
                    </a:cubicBezTo>
                    <a:cubicBezTo>
                      <a:pt x="4195" y="6354"/>
                      <a:pt x="4043" y="6354"/>
                      <a:pt x="4043" y="6354"/>
                    </a:cubicBezTo>
                    <a:lnTo>
                      <a:pt x="4165" y="6354"/>
                    </a:lnTo>
                    <a:cubicBezTo>
                      <a:pt x="4256" y="6323"/>
                      <a:pt x="4377" y="6323"/>
                      <a:pt x="4469" y="6293"/>
                    </a:cubicBezTo>
                    <a:cubicBezTo>
                      <a:pt x="4833" y="6171"/>
                      <a:pt x="5137" y="5928"/>
                      <a:pt x="5350" y="5624"/>
                    </a:cubicBezTo>
                    <a:cubicBezTo>
                      <a:pt x="5502" y="5411"/>
                      <a:pt x="5593" y="5168"/>
                      <a:pt x="5624" y="4895"/>
                    </a:cubicBezTo>
                    <a:cubicBezTo>
                      <a:pt x="5685" y="4591"/>
                      <a:pt x="5624" y="4287"/>
                      <a:pt x="5533" y="4013"/>
                    </a:cubicBezTo>
                    <a:cubicBezTo>
                      <a:pt x="5411" y="3679"/>
                      <a:pt x="5198" y="3405"/>
                      <a:pt x="4955" y="3192"/>
                    </a:cubicBezTo>
                    <a:cubicBezTo>
                      <a:pt x="4681" y="2949"/>
                      <a:pt x="4347" y="2797"/>
                      <a:pt x="3982" y="2706"/>
                    </a:cubicBezTo>
                    <a:cubicBezTo>
                      <a:pt x="3648" y="2615"/>
                      <a:pt x="3314" y="2554"/>
                      <a:pt x="2979" y="2493"/>
                    </a:cubicBezTo>
                    <a:cubicBezTo>
                      <a:pt x="2675" y="2433"/>
                      <a:pt x="2371" y="2311"/>
                      <a:pt x="2067" y="2189"/>
                    </a:cubicBezTo>
                    <a:cubicBezTo>
                      <a:pt x="1581" y="1946"/>
                      <a:pt x="1156" y="1642"/>
                      <a:pt x="760" y="1278"/>
                    </a:cubicBezTo>
                    <a:cubicBezTo>
                      <a:pt x="517" y="1004"/>
                      <a:pt x="304" y="730"/>
                      <a:pt x="152" y="396"/>
                    </a:cubicBezTo>
                    <a:cubicBezTo>
                      <a:pt x="31" y="153"/>
                      <a:pt x="1" y="1"/>
                      <a:pt x="1"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43"/>
              <p:cNvSpPr/>
              <p:nvPr/>
            </p:nvSpPr>
            <p:spPr>
              <a:xfrm flipH="1" rot="549942">
                <a:off x="6314548" y="595784"/>
                <a:ext cx="145759" cy="117848"/>
              </a:xfrm>
              <a:custGeom>
                <a:rect b="b" l="l" r="r" t="t"/>
                <a:pathLst>
                  <a:path extrusionOk="0" h="5776" w="7144">
                    <a:moveTo>
                      <a:pt x="0" y="1"/>
                    </a:moveTo>
                    <a:cubicBezTo>
                      <a:pt x="0" y="31"/>
                      <a:pt x="0" y="62"/>
                      <a:pt x="30" y="92"/>
                    </a:cubicBezTo>
                    <a:cubicBezTo>
                      <a:pt x="61" y="214"/>
                      <a:pt x="61" y="305"/>
                      <a:pt x="122" y="396"/>
                    </a:cubicBezTo>
                    <a:cubicBezTo>
                      <a:pt x="274" y="761"/>
                      <a:pt x="486" y="1095"/>
                      <a:pt x="760" y="1369"/>
                    </a:cubicBezTo>
                    <a:cubicBezTo>
                      <a:pt x="1185" y="1764"/>
                      <a:pt x="1702" y="2068"/>
                      <a:pt x="2249" y="2250"/>
                    </a:cubicBezTo>
                    <a:cubicBezTo>
                      <a:pt x="2918" y="2463"/>
                      <a:pt x="3617" y="2645"/>
                      <a:pt x="4316" y="2736"/>
                    </a:cubicBezTo>
                    <a:cubicBezTo>
                      <a:pt x="4985" y="2858"/>
                      <a:pt x="5654" y="3040"/>
                      <a:pt x="6292" y="3314"/>
                    </a:cubicBezTo>
                    <a:cubicBezTo>
                      <a:pt x="6565" y="3436"/>
                      <a:pt x="6778" y="3618"/>
                      <a:pt x="6900" y="3891"/>
                    </a:cubicBezTo>
                    <a:cubicBezTo>
                      <a:pt x="6991" y="4135"/>
                      <a:pt x="7021" y="4378"/>
                      <a:pt x="6961" y="4621"/>
                    </a:cubicBezTo>
                    <a:cubicBezTo>
                      <a:pt x="6869" y="4986"/>
                      <a:pt x="6626" y="5320"/>
                      <a:pt x="6322" y="5533"/>
                    </a:cubicBezTo>
                    <a:cubicBezTo>
                      <a:pt x="6167" y="5644"/>
                      <a:pt x="6060" y="5723"/>
                      <a:pt x="6014" y="5757"/>
                    </a:cubicBezTo>
                    <a:lnTo>
                      <a:pt x="6014" y="5757"/>
                    </a:lnTo>
                    <a:cubicBezTo>
                      <a:pt x="6036" y="5746"/>
                      <a:pt x="6057" y="5746"/>
                      <a:pt x="6079" y="5746"/>
                    </a:cubicBezTo>
                    <a:cubicBezTo>
                      <a:pt x="6170" y="5685"/>
                      <a:pt x="6292" y="5654"/>
                      <a:pt x="6383" y="5594"/>
                    </a:cubicBezTo>
                    <a:cubicBezTo>
                      <a:pt x="6717" y="5381"/>
                      <a:pt x="6961" y="5046"/>
                      <a:pt x="7082" y="4651"/>
                    </a:cubicBezTo>
                    <a:cubicBezTo>
                      <a:pt x="7143" y="4378"/>
                      <a:pt x="7113" y="4104"/>
                      <a:pt x="7021" y="3831"/>
                    </a:cubicBezTo>
                    <a:cubicBezTo>
                      <a:pt x="6900" y="3527"/>
                      <a:pt x="6657" y="3284"/>
                      <a:pt x="6353" y="3162"/>
                    </a:cubicBezTo>
                    <a:cubicBezTo>
                      <a:pt x="5714" y="2858"/>
                      <a:pt x="5015" y="2676"/>
                      <a:pt x="4316" y="2584"/>
                    </a:cubicBezTo>
                    <a:cubicBezTo>
                      <a:pt x="3648" y="2463"/>
                      <a:pt x="2948" y="2311"/>
                      <a:pt x="2310" y="2098"/>
                    </a:cubicBezTo>
                    <a:cubicBezTo>
                      <a:pt x="1763" y="1916"/>
                      <a:pt x="1277" y="1642"/>
                      <a:pt x="851" y="1277"/>
                    </a:cubicBezTo>
                    <a:cubicBezTo>
                      <a:pt x="547" y="1034"/>
                      <a:pt x="334" y="700"/>
                      <a:pt x="182" y="366"/>
                    </a:cubicBezTo>
                    <a:cubicBezTo>
                      <a:pt x="61" y="153"/>
                      <a:pt x="0" y="1"/>
                      <a:pt x="0" y="1"/>
                    </a:cubicBezTo>
                    <a:close/>
                    <a:moveTo>
                      <a:pt x="6014" y="5757"/>
                    </a:moveTo>
                    <a:lnTo>
                      <a:pt x="6014" y="5757"/>
                    </a:lnTo>
                    <a:cubicBezTo>
                      <a:pt x="6005" y="5761"/>
                      <a:pt x="5997" y="5767"/>
                      <a:pt x="5988" y="5776"/>
                    </a:cubicBezTo>
                    <a:cubicBezTo>
                      <a:pt x="5988" y="5776"/>
                      <a:pt x="5997" y="5769"/>
                      <a:pt x="6014" y="5757"/>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43"/>
              <p:cNvSpPr/>
              <p:nvPr/>
            </p:nvSpPr>
            <p:spPr>
              <a:xfrm flipH="1" rot="549942">
                <a:off x="6304782" y="782963"/>
                <a:ext cx="21097" cy="18240"/>
              </a:xfrm>
              <a:custGeom>
                <a:rect b="b" l="l" r="r" t="t"/>
                <a:pathLst>
                  <a:path extrusionOk="0" h="894" w="1034">
                    <a:moveTo>
                      <a:pt x="525" y="0"/>
                    </a:moveTo>
                    <a:cubicBezTo>
                      <a:pt x="337" y="0"/>
                      <a:pt x="137" y="118"/>
                      <a:pt x="61" y="320"/>
                    </a:cubicBezTo>
                    <a:cubicBezTo>
                      <a:pt x="0" y="563"/>
                      <a:pt x="152" y="806"/>
                      <a:pt x="395" y="867"/>
                    </a:cubicBezTo>
                    <a:cubicBezTo>
                      <a:pt x="445" y="885"/>
                      <a:pt x="494" y="894"/>
                      <a:pt x="542" y="894"/>
                    </a:cubicBezTo>
                    <a:cubicBezTo>
                      <a:pt x="731" y="894"/>
                      <a:pt x="900" y="763"/>
                      <a:pt x="973" y="593"/>
                    </a:cubicBezTo>
                    <a:cubicBezTo>
                      <a:pt x="1034" y="350"/>
                      <a:pt x="912" y="76"/>
                      <a:pt x="639" y="16"/>
                    </a:cubicBezTo>
                    <a:cubicBezTo>
                      <a:pt x="602" y="5"/>
                      <a:pt x="564" y="0"/>
                      <a:pt x="52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43"/>
              <p:cNvSpPr/>
              <p:nvPr/>
            </p:nvSpPr>
            <p:spPr>
              <a:xfrm flipH="1" rot="549942">
                <a:off x="6289889" y="771355"/>
                <a:ext cx="37235" cy="17037"/>
              </a:xfrm>
              <a:custGeom>
                <a:rect b="b" l="l" r="r" t="t"/>
                <a:pathLst>
                  <a:path extrusionOk="0" h="835" w="1825">
                    <a:moveTo>
                      <a:pt x="623" y="0"/>
                    </a:moveTo>
                    <a:cubicBezTo>
                      <a:pt x="517" y="0"/>
                      <a:pt x="410" y="12"/>
                      <a:pt x="305" y="37"/>
                    </a:cubicBezTo>
                    <a:cubicBezTo>
                      <a:pt x="122" y="98"/>
                      <a:pt x="1" y="159"/>
                      <a:pt x="31" y="220"/>
                    </a:cubicBezTo>
                    <a:cubicBezTo>
                      <a:pt x="42" y="254"/>
                      <a:pt x="109" y="258"/>
                      <a:pt x="214" y="258"/>
                    </a:cubicBezTo>
                    <a:cubicBezTo>
                      <a:pt x="249" y="258"/>
                      <a:pt x="288" y="258"/>
                      <a:pt x="331" y="258"/>
                    </a:cubicBezTo>
                    <a:cubicBezTo>
                      <a:pt x="502" y="258"/>
                      <a:pt x="730" y="265"/>
                      <a:pt x="973" y="341"/>
                    </a:cubicBezTo>
                    <a:cubicBezTo>
                      <a:pt x="1423" y="510"/>
                      <a:pt x="1665" y="834"/>
                      <a:pt x="1771" y="834"/>
                    </a:cubicBezTo>
                    <a:cubicBezTo>
                      <a:pt x="1779" y="834"/>
                      <a:pt x="1787" y="832"/>
                      <a:pt x="1794" y="828"/>
                    </a:cubicBezTo>
                    <a:cubicBezTo>
                      <a:pt x="1824" y="828"/>
                      <a:pt x="1794" y="706"/>
                      <a:pt x="1703" y="524"/>
                    </a:cubicBezTo>
                    <a:cubicBezTo>
                      <a:pt x="1437" y="185"/>
                      <a:pt x="1036" y="0"/>
                      <a:pt x="62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43"/>
              <p:cNvSpPr/>
              <p:nvPr/>
            </p:nvSpPr>
            <p:spPr>
              <a:xfrm flipH="1" rot="549942">
                <a:off x="6403453" y="771004"/>
                <a:ext cx="21097" cy="18240"/>
              </a:xfrm>
              <a:custGeom>
                <a:rect b="b" l="l" r="r" t="t"/>
                <a:pathLst>
                  <a:path extrusionOk="0" h="894" w="1034">
                    <a:moveTo>
                      <a:pt x="491" y="0"/>
                    </a:moveTo>
                    <a:cubicBezTo>
                      <a:pt x="295" y="0"/>
                      <a:pt x="110" y="137"/>
                      <a:pt x="61" y="331"/>
                    </a:cubicBezTo>
                    <a:cubicBezTo>
                      <a:pt x="0" y="544"/>
                      <a:pt x="122" y="817"/>
                      <a:pt x="365" y="878"/>
                    </a:cubicBezTo>
                    <a:cubicBezTo>
                      <a:pt x="407" y="889"/>
                      <a:pt x="449" y="894"/>
                      <a:pt x="492" y="894"/>
                    </a:cubicBezTo>
                    <a:cubicBezTo>
                      <a:pt x="696" y="894"/>
                      <a:pt x="892" y="776"/>
                      <a:pt x="943" y="574"/>
                    </a:cubicBezTo>
                    <a:cubicBezTo>
                      <a:pt x="1034" y="331"/>
                      <a:pt x="882" y="88"/>
                      <a:pt x="639" y="27"/>
                    </a:cubicBezTo>
                    <a:cubicBezTo>
                      <a:pt x="590" y="9"/>
                      <a:pt x="540" y="0"/>
                      <a:pt x="49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43"/>
              <p:cNvSpPr/>
              <p:nvPr/>
            </p:nvSpPr>
            <p:spPr>
              <a:xfrm flipH="1" rot="549942">
                <a:off x="6389741" y="755900"/>
                <a:ext cx="36623" cy="17037"/>
              </a:xfrm>
              <a:custGeom>
                <a:rect b="b" l="l" r="r" t="t"/>
                <a:pathLst>
                  <a:path extrusionOk="0" h="835" w="1795">
                    <a:moveTo>
                      <a:pt x="635" y="0"/>
                    </a:moveTo>
                    <a:cubicBezTo>
                      <a:pt x="523" y="0"/>
                      <a:pt x="414" y="15"/>
                      <a:pt x="305" y="42"/>
                    </a:cubicBezTo>
                    <a:cubicBezTo>
                      <a:pt x="92" y="103"/>
                      <a:pt x="1" y="134"/>
                      <a:pt x="31" y="225"/>
                    </a:cubicBezTo>
                    <a:cubicBezTo>
                      <a:pt x="39" y="240"/>
                      <a:pt x="71" y="244"/>
                      <a:pt x="123" y="244"/>
                    </a:cubicBezTo>
                    <a:cubicBezTo>
                      <a:pt x="175" y="244"/>
                      <a:pt x="246" y="240"/>
                      <a:pt x="331" y="240"/>
                    </a:cubicBezTo>
                    <a:cubicBezTo>
                      <a:pt x="502" y="240"/>
                      <a:pt x="730" y="255"/>
                      <a:pt x="973" y="346"/>
                    </a:cubicBezTo>
                    <a:cubicBezTo>
                      <a:pt x="1411" y="492"/>
                      <a:pt x="1653" y="835"/>
                      <a:pt x="1752" y="835"/>
                    </a:cubicBezTo>
                    <a:cubicBezTo>
                      <a:pt x="1756" y="835"/>
                      <a:pt x="1760" y="834"/>
                      <a:pt x="1764" y="833"/>
                    </a:cubicBezTo>
                    <a:cubicBezTo>
                      <a:pt x="1794" y="802"/>
                      <a:pt x="1794" y="681"/>
                      <a:pt x="1672" y="529"/>
                    </a:cubicBezTo>
                    <a:cubicBezTo>
                      <a:pt x="1520" y="316"/>
                      <a:pt x="1308" y="164"/>
                      <a:pt x="1065" y="73"/>
                    </a:cubicBezTo>
                    <a:cubicBezTo>
                      <a:pt x="914" y="23"/>
                      <a:pt x="773" y="0"/>
                      <a:pt x="63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43"/>
              <p:cNvSpPr/>
              <p:nvPr/>
            </p:nvSpPr>
            <p:spPr>
              <a:xfrm flipH="1" rot="549942">
                <a:off x="6343743" y="767316"/>
                <a:ext cx="27932" cy="88712"/>
              </a:xfrm>
              <a:custGeom>
                <a:rect b="b" l="l" r="r" t="t"/>
                <a:pathLst>
                  <a:path extrusionOk="0" h="4348" w="1369">
                    <a:moveTo>
                      <a:pt x="1155" y="1"/>
                    </a:moveTo>
                    <a:cubicBezTo>
                      <a:pt x="1064" y="913"/>
                      <a:pt x="1064" y="1794"/>
                      <a:pt x="1125" y="2706"/>
                    </a:cubicBezTo>
                    <a:cubicBezTo>
                      <a:pt x="1125" y="3071"/>
                      <a:pt x="1155" y="3405"/>
                      <a:pt x="1155" y="3740"/>
                    </a:cubicBezTo>
                    <a:cubicBezTo>
                      <a:pt x="1186" y="3861"/>
                      <a:pt x="1155" y="4013"/>
                      <a:pt x="1125" y="4135"/>
                    </a:cubicBezTo>
                    <a:cubicBezTo>
                      <a:pt x="1089" y="4170"/>
                      <a:pt x="1033" y="4185"/>
                      <a:pt x="968" y="4185"/>
                    </a:cubicBezTo>
                    <a:cubicBezTo>
                      <a:pt x="922" y="4185"/>
                      <a:pt x="871" y="4178"/>
                      <a:pt x="821" y="4165"/>
                    </a:cubicBezTo>
                    <a:cubicBezTo>
                      <a:pt x="548" y="4074"/>
                      <a:pt x="274" y="4044"/>
                      <a:pt x="0" y="4044"/>
                    </a:cubicBezTo>
                    <a:cubicBezTo>
                      <a:pt x="244" y="4165"/>
                      <a:pt x="487" y="4256"/>
                      <a:pt x="760" y="4317"/>
                    </a:cubicBezTo>
                    <a:cubicBezTo>
                      <a:pt x="821" y="4348"/>
                      <a:pt x="912" y="4348"/>
                      <a:pt x="973" y="4348"/>
                    </a:cubicBezTo>
                    <a:cubicBezTo>
                      <a:pt x="1064" y="4348"/>
                      <a:pt x="1186" y="4317"/>
                      <a:pt x="1247" y="4256"/>
                    </a:cubicBezTo>
                    <a:cubicBezTo>
                      <a:pt x="1338" y="4104"/>
                      <a:pt x="1368" y="3922"/>
                      <a:pt x="1338" y="3740"/>
                    </a:cubicBezTo>
                    <a:lnTo>
                      <a:pt x="1338" y="2706"/>
                    </a:lnTo>
                    <a:cubicBezTo>
                      <a:pt x="1338" y="1794"/>
                      <a:pt x="1277" y="882"/>
                      <a:pt x="115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43"/>
              <p:cNvSpPr/>
              <p:nvPr/>
            </p:nvSpPr>
            <p:spPr>
              <a:xfrm flipH="1" rot="549942">
                <a:off x="6371391" y="851192"/>
                <a:ext cx="27299" cy="37786"/>
              </a:xfrm>
              <a:custGeom>
                <a:rect b="b" l="l" r="r" t="t"/>
                <a:pathLst>
                  <a:path extrusionOk="0" h="1852" w="1338">
                    <a:moveTo>
                      <a:pt x="244" y="0"/>
                    </a:moveTo>
                    <a:cubicBezTo>
                      <a:pt x="183" y="0"/>
                      <a:pt x="92" y="91"/>
                      <a:pt x="61" y="335"/>
                    </a:cubicBezTo>
                    <a:cubicBezTo>
                      <a:pt x="0" y="639"/>
                      <a:pt x="61" y="973"/>
                      <a:pt x="213" y="1216"/>
                    </a:cubicBezTo>
                    <a:cubicBezTo>
                      <a:pt x="365" y="1490"/>
                      <a:pt x="639" y="1702"/>
                      <a:pt x="943" y="1794"/>
                    </a:cubicBezTo>
                    <a:cubicBezTo>
                      <a:pt x="1059" y="1827"/>
                      <a:pt x="1158" y="1851"/>
                      <a:pt x="1223" y="1851"/>
                    </a:cubicBezTo>
                    <a:cubicBezTo>
                      <a:pt x="1276" y="1851"/>
                      <a:pt x="1307" y="1835"/>
                      <a:pt x="1307" y="1794"/>
                    </a:cubicBezTo>
                    <a:cubicBezTo>
                      <a:pt x="1338" y="1733"/>
                      <a:pt x="760" y="1581"/>
                      <a:pt x="456" y="1064"/>
                    </a:cubicBezTo>
                    <a:cubicBezTo>
                      <a:pt x="152" y="547"/>
                      <a:pt x="335" y="0"/>
                      <a:pt x="24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43"/>
              <p:cNvSpPr/>
              <p:nvPr/>
            </p:nvSpPr>
            <p:spPr>
              <a:xfrm flipH="1" rot="549942">
                <a:off x="6379564" y="718339"/>
                <a:ext cx="47151" cy="16771"/>
              </a:xfrm>
              <a:custGeom>
                <a:rect b="b" l="l" r="r" t="t"/>
                <a:pathLst>
                  <a:path extrusionOk="0" h="822" w="2311">
                    <a:moveTo>
                      <a:pt x="807" y="0"/>
                    </a:moveTo>
                    <a:cubicBezTo>
                      <a:pt x="651" y="0"/>
                      <a:pt x="493" y="19"/>
                      <a:pt x="335" y="59"/>
                    </a:cubicBezTo>
                    <a:cubicBezTo>
                      <a:pt x="91" y="119"/>
                      <a:pt x="0" y="211"/>
                      <a:pt x="0" y="271"/>
                    </a:cubicBezTo>
                    <a:cubicBezTo>
                      <a:pt x="31" y="423"/>
                      <a:pt x="517" y="423"/>
                      <a:pt x="1125" y="545"/>
                    </a:cubicBezTo>
                    <a:cubicBezTo>
                      <a:pt x="1592" y="643"/>
                      <a:pt x="1980" y="821"/>
                      <a:pt x="2159" y="821"/>
                    </a:cubicBezTo>
                    <a:cubicBezTo>
                      <a:pt x="2201" y="821"/>
                      <a:pt x="2232" y="811"/>
                      <a:pt x="2250" y="788"/>
                    </a:cubicBezTo>
                    <a:cubicBezTo>
                      <a:pt x="2310" y="727"/>
                      <a:pt x="2219" y="606"/>
                      <a:pt x="2037" y="423"/>
                    </a:cubicBezTo>
                    <a:cubicBezTo>
                      <a:pt x="1677" y="153"/>
                      <a:pt x="1251" y="0"/>
                      <a:pt x="80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43"/>
              <p:cNvSpPr/>
              <p:nvPr/>
            </p:nvSpPr>
            <p:spPr>
              <a:xfrm flipH="1" rot="549942">
                <a:off x="6287830" y="740913"/>
                <a:ext cx="34134" cy="17628"/>
              </a:xfrm>
              <a:custGeom>
                <a:rect b="b" l="l" r="r" t="t"/>
                <a:pathLst>
                  <a:path extrusionOk="0" h="864" w="1673">
                    <a:moveTo>
                      <a:pt x="521" y="0"/>
                    </a:moveTo>
                    <a:cubicBezTo>
                      <a:pt x="440" y="0"/>
                      <a:pt x="357" y="8"/>
                      <a:pt x="275" y="23"/>
                    </a:cubicBezTo>
                    <a:cubicBezTo>
                      <a:pt x="92" y="84"/>
                      <a:pt x="1" y="175"/>
                      <a:pt x="1" y="236"/>
                    </a:cubicBezTo>
                    <a:cubicBezTo>
                      <a:pt x="31" y="388"/>
                      <a:pt x="396" y="418"/>
                      <a:pt x="791" y="570"/>
                    </a:cubicBezTo>
                    <a:cubicBezTo>
                      <a:pt x="1126" y="673"/>
                      <a:pt x="1396" y="864"/>
                      <a:pt x="1544" y="864"/>
                    </a:cubicBezTo>
                    <a:cubicBezTo>
                      <a:pt x="1571" y="864"/>
                      <a:pt x="1593" y="858"/>
                      <a:pt x="1612" y="844"/>
                    </a:cubicBezTo>
                    <a:cubicBezTo>
                      <a:pt x="1673" y="814"/>
                      <a:pt x="1642" y="692"/>
                      <a:pt x="1551" y="510"/>
                    </a:cubicBezTo>
                    <a:cubicBezTo>
                      <a:pt x="1299" y="182"/>
                      <a:pt x="921" y="0"/>
                      <a:pt x="52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43"/>
              <p:cNvSpPr/>
              <p:nvPr/>
            </p:nvSpPr>
            <p:spPr>
              <a:xfrm flipH="1" rot="549942">
                <a:off x="6297789" y="1634293"/>
                <a:ext cx="68248" cy="64514"/>
              </a:xfrm>
              <a:custGeom>
                <a:rect b="b" l="l" r="r" t="t"/>
                <a:pathLst>
                  <a:path extrusionOk="0" h="3162" w="3345">
                    <a:moveTo>
                      <a:pt x="1946" y="1"/>
                    </a:moveTo>
                    <a:lnTo>
                      <a:pt x="1" y="669"/>
                    </a:lnTo>
                    <a:lnTo>
                      <a:pt x="609" y="3162"/>
                    </a:lnTo>
                    <a:lnTo>
                      <a:pt x="3162" y="2128"/>
                    </a:lnTo>
                    <a:cubicBezTo>
                      <a:pt x="3344" y="1216"/>
                      <a:pt x="2828" y="305"/>
                      <a:pt x="194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43"/>
              <p:cNvSpPr/>
              <p:nvPr/>
            </p:nvSpPr>
            <p:spPr>
              <a:xfrm flipH="1" rot="549942">
                <a:off x="6367480" y="1587290"/>
                <a:ext cx="403755" cy="131334"/>
              </a:xfrm>
              <a:custGeom>
                <a:rect b="b" l="l" r="r" t="t"/>
                <a:pathLst>
                  <a:path extrusionOk="0" h="6437" w="19789">
                    <a:moveTo>
                      <a:pt x="3301" y="1"/>
                    </a:moveTo>
                    <a:cubicBezTo>
                      <a:pt x="2727" y="1"/>
                      <a:pt x="2124" y="43"/>
                      <a:pt x="1490" y="137"/>
                    </a:cubicBezTo>
                    <a:lnTo>
                      <a:pt x="1" y="4150"/>
                    </a:lnTo>
                    <a:cubicBezTo>
                      <a:pt x="1" y="4150"/>
                      <a:pt x="1216" y="4020"/>
                      <a:pt x="2836" y="4020"/>
                    </a:cubicBezTo>
                    <a:cubicBezTo>
                      <a:pt x="4546" y="4020"/>
                      <a:pt x="6705" y="4164"/>
                      <a:pt x="8359" y="4758"/>
                    </a:cubicBezTo>
                    <a:cubicBezTo>
                      <a:pt x="11034" y="5691"/>
                      <a:pt x="14254" y="6436"/>
                      <a:pt x="16296" y="6436"/>
                    </a:cubicBezTo>
                    <a:cubicBezTo>
                      <a:pt x="16714" y="6436"/>
                      <a:pt x="17083" y="6405"/>
                      <a:pt x="17387" y="6338"/>
                    </a:cubicBezTo>
                    <a:cubicBezTo>
                      <a:pt x="18329" y="6095"/>
                      <a:pt x="19180" y="5548"/>
                      <a:pt x="19788" y="4818"/>
                    </a:cubicBezTo>
                    <a:cubicBezTo>
                      <a:pt x="19788" y="4818"/>
                      <a:pt x="14682" y="4180"/>
                      <a:pt x="12250" y="3420"/>
                    </a:cubicBezTo>
                    <a:cubicBezTo>
                      <a:pt x="10812" y="2959"/>
                      <a:pt x="8088" y="1"/>
                      <a:pt x="330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43"/>
              <p:cNvSpPr/>
              <p:nvPr/>
            </p:nvSpPr>
            <p:spPr>
              <a:xfrm flipH="1" rot="549942">
                <a:off x="6339738" y="1654833"/>
                <a:ext cx="83122" cy="65412"/>
              </a:xfrm>
              <a:custGeom>
                <a:rect b="b" l="l" r="r" t="t"/>
                <a:pathLst>
                  <a:path extrusionOk="0" h="3206" w="4074">
                    <a:moveTo>
                      <a:pt x="3071" y="1"/>
                    </a:moveTo>
                    <a:lnTo>
                      <a:pt x="3132" y="61"/>
                    </a:lnTo>
                    <a:cubicBezTo>
                      <a:pt x="2585" y="92"/>
                      <a:pt x="2037" y="153"/>
                      <a:pt x="1521" y="304"/>
                    </a:cubicBezTo>
                    <a:cubicBezTo>
                      <a:pt x="1004" y="426"/>
                      <a:pt x="518" y="730"/>
                      <a:pt x="183" y="1125"/>
                    </a:cubicBezTo>
                    <a:cubicBezTo>
                      <a:pt x="62" y="1247"/>
                      <a:pt x="1" y="1429"/>
                      <a:pt x="1" y="1612"/>
                    </a:cubicBezTo>
                    <a:cubicBezTo>
                      <a:pt x="31" y="1855"/>
                      <a:pt x="183" y="2037"/>
                      <a:pt x="396" y="2159"/>
                    </a:cubicBezTo>
                    <a:cubicBezTo>
                      <a:pt x="852" y="2584"/>
                      <a:pt x="1399" y="2919"/>
                      <a:pt x="2007" y="3131"/>
                    </a:cubicBezTo>
                    <a:cubicBezTo>
                      <a:pt x="2173" y="3181"/>
                      <a:pt x="2343" y="3206"/>
                      <a:pt x="2512" y="3206"/>
                    </a:cubicBezTo>
                    <a:cubicBezTo>
                      <a:pt x="2964" y="3206"/>
                      <a:pt x="3408" y="3029"/>
                      <a:pt x="3740" y="2675"/>
                    </a:cubicBezTo>
                    <a:cubicBezTo>
                      <a:pt x="4013" y="2250"/>
                      <a:pt x="4074" y="1733"/>
                      <a:pt x="3892" y="1247"/>
                    </a:cubicBezTo>
                    <a:cubicBezTo>
                      <a:pt x="3709" y="760"/>
                      <a:pt x="3436" y="335"/>
                      <a:pt x="307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43"/>
              <p:cNvSpPr/>
              <p:nvPr/>
            </p:nvSpPr>
            <p:spPr>
              <a:xfrm flipH="1" rot="549942">
                <a:off x="6340197" y="1657406"/>
                <a:ext cx="78776" cy="61923"/>
              </a:xfrm>
              <a:custGeom>
                <a:rect b="b" l="l" r="r" t="t"/>
                <a:pathLst>
                  <a:path extrusionOk="0" h="3035" w="3861">
                    <a:moveTo>
                      <a:pt x="1795" y="0"/>
                    </a:moveTo>
                    <a:cubicBezTo>
                      <a:pt x="1493" y="0"/>
                      <a:pt x="1196" y="54"/>
                      <a:pt x="912" y="135"/>
                    </a:cubicBezTo>
                    <a:cubicBezTo>
                      <a:pt x="608" y="226"/>
                      <a:pt x="365" y="409"/>
                      <a:pt x="152" y="621"/>
                    </a:cubicBezTo>
                    <a:cubicBezTo>
                      <a:pt x="61" y="713"/>
                      <a:pt x="31" y="804"/>
                      <a:pt x="0" y="925"/>
                    </a:cubicBezTo>
                    <a:cubicBezTo>
                      <a:pt x="31" y="834"/>
                      <a:pt x="91" y="743"/>
                      <a:pt x="152" y="652"/>
                    </a:cubicBezTo>
                    <a:cubicBezTo>
                      <a:pt x="365" y="439"/>
                      <a:pt x="639" y="287"/>
                      <a:pt x="912" y="196"/>
                    </a:cubicBezTo>
                    <a:cubicBezTo>
                      <a:pt x="1196" y="115"/>
                      <a:pt x="1493" y="74"/>
                      <a:pt x="1786" y="74"/>
                    </a:cubicBezTo>
                    <a:cubicBezTo>
                      <a:pt x="1932" y="74"/>
                      <a:pt x="2077" y="84"/>
                      <a:pt x="2219" y="105"/>
                    </a:cubicBezTo>
                    <a:cubicBezTo>
                      <a:pt x="2766" y="196"/>
                      <a:pt x="3253" y="500"/>
                      <a:pt x="3526" y="956"/>
                    </a:cubicBezTo>
                    <a:cubicBezTo>
                      <a:pt x="3830" y="1442"/>
                      <a:pt x="3830" y="2050"/>
                      <a:pt x="3465" y="2476"/>
                    </a:cubicBezTo>
                    <a:cubicBezTo>
                      <a:pt x="3253" y="2794"/>
                      <a:pt x="2879" y="2973"/>
                      <a:pt x="2504" y="2973"/>
                    </a:cubicBezTo>
                    <a:cubicBezTo>
                      <a:pt x="2449" y="2973"/>
                      <a:pt x="2395" y="2970"/>
                      <a:pt x="2341" y="2962"/>
                    </a:cubicBezTo>
                    <a:cubicBezTo>
                      <a:pt x="2037" y="2931"/>
                      <a:pt x="1733" y="2871"/>
                      <a:pt x="1459" y="2780"/>
                    </a:cubicBezTo>
                    <a:lnTo>
                      <a:pt x="1247" y="2688"/>
                    </a:lnTo>
                    <a:lnTo>
                      <a:pt x="1155" y="2658"/>
                    </a:lnTo>
                    <a:lnTo>
                      <a:pt x="1155" y="2658"/>
                    </a:lnTo>
                    <a:cubicBezTo>
                      <a:pt x="1186" y="2688"/>
                      <a:pt x="1186" y="2688"/>
                      <a:pt x="1216" y="2719"/>
                    </a:cubicBezTo>
                    <a:cubicBezTo>
                      <a:pt x="1277" y="2719"/>
                      <a:pt x="1368" y="2780"/>
                      <a:pt x="1459" y="2810"/>
                    </a:cubicBezTo>
                    <a:cubicBezTo>
                      <a:pt x="1733" y="2931"/>
                      <a:pt x="2037" y="2992"/>
                      <a:pt x="2341" y="3023"/>
                    </a:cubicBezTo>
                    <a:cubicBezTo>
                      <a:pt x="2398" y="3031"/>
                      <a:pt x="2455" y="3035"/>
                      <a:pt x="2512" y="3035"/>
                    </a:cubicBezTo>
                    <a:cubicBezTo>
                      <a:pt x="2668" y="3035"/>
                      <a:pt x="2823" y="3006"/>
                      <a:pt x="2979" y="2962"/>
                    </a:cubicBezTo>
                    <a:cubicBezTo>
                      <a:pt x="3192" y="2871"/>
                      <a:pt x="3405" y="2719"/>
                      <a:pt x="3557" y="2506"/>
                    </a:cubicBezTo>
                    <a:cubicBezTo>
                      <a:pt x="3709" y="2293"/>
                      <a:pt x="3830" y="2050"/>
                      <a:pt x="3830" y="1746"/>
                    </a:cubicBezTo>
                    <a:cubicBezTo>
                      <a:pt x="3861" y="1473"/>
                      <a:pt x="3769" y="1169"/>
                      <a:pt x="3617" y="925"/>
                    </a:cubicBezTo>
                    <a:cubicBezTo>
                      <a:pt x="3313" y="439"/>
                      <a:pt x="2827" y="135"/>
                      <a:pt x="2250" y="44"/>
                    </a:cubicBezTo>
                    <a:cubicBezTo>
                      <a:pt x="2098" y="14"/>
                      <a:pt x="1946" y="0"/>
                      <a:pt x="17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43"/>
              <p:cNvSpPr/>
              <p:nvPr/>
            </p:nvSpPr>
            <p:spPr>
              <a:xfrm flipH="1" rot="549942">
                <a:off x="6399300" y="1672923"/>
                <a:ext cx="13670" cy="9324"/>
              </a:xfrm>
              <a:custGeom>
                <a:rect b="b" l="l" r="r" t="t"/>
                <a:pathLst>
                  <a:path extrusionOk="0" h="457" w="670">
                    <a:moveTo>
                      <a:pt x="0" y="1"/>
                    </a:moveTo>
                    <a:lnTo>
                      <a:pt x="0" y="1"/>
                    </a:lnTo>
                    <a:cubicBezTo>
                      <a:pt x="122" y="31"/>
                      <a:pt x="244" y="122"/>
                      <a:pt x="365" y="183"/>
                    </a:cubicBezTo>
                    <a:cubicBezTo>
                      <a:pt x="487" y="274"/>
                      <a:pt x="578" y="365"/>
                      <a:pt x="669" y="457"/>
                    </a:cubicBezTo>
                    <a:cubicBezTo>
                      <a:pt x="517" y="213"/>
                      <a:pt x="274" y="31"/>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43"/>
              <p:cNvSpPr/>
              <p:nvPr/>
            </p:nvSpPr>
            <p:spPr>
              <a:xfrm flipH="1" rot="549942">
                <a:off x="6382122" y="1670006"/>
                <a:ext cx="11813" cy="9936"/>
              </a:xfrm>
              <a:custGeom>
                <a:rect b="b" l="l" r="r" t="t"/>
                <a:pathLst>
                  <a:path extrusionOk="0" h="487" w="579">
                    <a:moveTo>
                      <a:pt x="1" y="1"/>
                    </a:moveTo>
                    <a:cubicBezTo>
                      <a:pt x="1" y="31"/>
                      <a:pt x="122" y="92"/>
                      <a:pt x="305" y="244"/>
                    </a:cubicBezTo>
                    <a:cubicBezTo>
                      <a:pt x="457" y="365"/>
                      <a:pt x="578" y="487"/>
                      <a:pt x="578" y="487"/>
                    </a:cubicBezTo>
                    <a:cubicBezTo>
                      <a:pt x="517" y="365"/>
                      <a:pt x="426" y="274"/>
                      <a:pt x="335" y="213"/>
                    </a:cubicBezTo>
                    <a:cubicBezTo>
                      <a:pt x="213" y="122"/>
                      <a:pt x="122" y="61"/>
                      <a:pt x="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43"/>
              <p:cNvSpPr/>
              <p:nvPr/>
            </p:nvSpPr>
            <p:spPr>
              <a:xfrm flipH="1" rot="549942">
                <a:off x="6370813" y="1689464"/>
                <a:ext cx="17383" cy="26075"/>
              </a:xfrm>
              <a:custGeom>
                <a:rect b="b" l="l" r="r" t="t"/>
                <a:pathLst>
                  <a:path extrusionOk="0" h="1278" w="852">
                    <a:moveTo>
                      <a:pt x="0" y="1"/>
                    </a:moveTo>
                    <a:cubicBezTo>
                      <a:pt x="1" y="1"/>
                      <a:pt x="61" y="62"/>
                      <a:pt x="183" y="153"/>
                    </a:cubicBezTo>
                    <a:cubicBezTo>
                      <a:pt x="304" y="244"/>
                      <a:pt x="456" y="396"/>
                      <a:pt x="548" y="548"/>
                    </a:cubicBezTo>
                    <a:cubicBezTo>
                      <a:pt x="639" y="700"/>
                      <a:pt x="730" y="852"/>
                      <a:pt x="791" y="1034"/>
                    </a:cubicBezTo>
                    <a:cubicBezTo>
                      <a:pt x="760" y="852"/>
                      <a:pt x="669" y="669"/>
                      <a:pt x="578" y="517"/>
                    </a:cubicBezTo>
                    <a:cubicBezTo>
                      <a:pt x="456" y="365"/>
                      <a:pt x="335" y="244"/>
                      <a:pt x="183" y="122"/>
                    </a:cubicBezTo>
                    <a:cubicBezTo>
                      <a:pt x="122" y="61"/>
                      <a:pt x="61" y="31"/>
                      <a:pt x="0" y="1"/>
                    </a:cubicBezTo>
                    <a:close/>
                    <a:moveTo>
                      <a:pt x="791" y="1034"/>
                    </a:moveTo>
                    <a:lnTo>
                      <a:pt x="791" y="1034"/>
                    </a:lnTo>
                    <a:cubicBezTo>
                      <a:pt x="821" y="1186"/>
                      <a:pt x="852" y="1277"/>
                      <a:pt x="852" y="1277"/>
                    </a:cubicBezTo>
                    <a:cubicBezTo>
                      <a:pt x="852" y="1186"/>
                      <a:pt x="821" y="1095"/>
                      <a:pt x="791" y="1034"/>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43"/>
              <p:cNvSpPr/>
              <p:nvPr/>
            </p:nvSpPr>
            <p:spPr>
              <a:xfrm flipH="1" rot="549942">
                <a:off x="6355589" y="1668543"/>
                <a:ext cx="6223" cy="29788"/>
              </a:xfrm>
              <a:custGeom>
                <a:rect b="b" l="l" r="r" t="t"/>
                <a:pathLst>
                  <a:path extrusionOk="0" h="1460" w="305">
                    <a:moveTo>
                      <a:pt x="0" y="1"/>
                    </a:moveTo>
                    <a:lnTo>
                      <a:pt x="0" y="1"/>
                    </a:lnTo>
                    <a:cubicBezTo>
                      <a:pt x="0" y="1"/>
                      <a:pt x="30" y="61"/>
                      <a:pt x="61" y="183"/>
                    </a:cubicBezTo>
                    <a:cubicBezTo>
                      <a:pt x="152" y="365"/>
                      <a:pt x="182" y="517"/>
                      <a:pt x="213" y="700"/>
                    </a:cubicBezTo>
                    <a:cubicBezTo>
                      <a:pt x="243" y="882"/>
                      <a:pt x="274" y="1064"/>
                      <a:pt x="274" y="1216"/>
                    </a:cubicBezTo>
                    <a:cubicBezTo>
                      <a:pt x="243" y="1308"/>
                      <a:pt x="243" y="1368"/>
                      <a:pt x="274" y="1460"/>
                    </a:cubicBezTo>
                    <a:cubicBezTo>
                      <a:pt x="274" y="1429"/>
                      <a:pt x="274" y="1399"/>
                      <a:pt x="304" y="1399"/>
                    </a:cubicBezTo>
                    <a:cubicBezTo>
                      <a:pt x="304" y="1338"/>
                      <a:pt x="304" y="1277"/>
                      <a:pt x="304" y="1216"/>
                    </a:cubicBezTo>
                    <a:cubicBezTo>
                      <a:pt x="304" y="1064"/>
                      <a:pt x="304" y="882"/>
                      <a:pt x="274" y="700"/>
                    </a:cubicBezTo>
                    <a:cubicBezTo>
                      <a:pt x="243" y="517"/>
                      <a:pt x="182" y="335"/>
                      <a:pt x="91" y="183"/>
                    </a:cubicBezTo>
                    <a:cubicBezTo>
                      <a:pt x="91" y="122"/>
                      <a:pt x="61" y="92"/>
                      <a:pt x="30" y="31"/>
                    </a:cubicBezTo>
                    <a:cubicBezTo>
                      <a:pt x="0" y="1"/>
                      <a:pt x="0" y="1"/>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43"/>
              <p:cNvSpPr/>
              <p:nvPr/>
            </p:nvSpPr>
            <p:spPr>
              <a:xfrm flipH="1" rot="549942">
                <a:off x="6356324" y="1669117"/>
                <a:ext cx="42806" cy="30400"/>
              </a:xfrm>
              <a:custGeom>
                <a:rect b="b" l="l" r="r" t="t"/>
                <a:pathLst>
                  <a:path extrusionOk="0" h="1490" w="2098">
                    <a:moveTo>
                      <a:pt x="2098" y="0"/>
                    </a:moveTo>
                    <a:cubicBezTo>
                      <a:pt x="1976" y="0"/>
                      <a:pt x="1854" y="30"/>
                      <a:pt x="1733" y="91"/>
                    </a:cubicBezTo>
                    <a:cubicBezTo>
                      <a:pt x="1125" y="304"/>
                      <a:pt x="608" y="669"/>
                      <a:pt x="213" y="1155"/>
                    </a:cubicBezTo>
                    <a:cubicBezTo>
                      <a:pt x="122" y="1246"/>
                      <a:pt x="61" y="1368"/>
                      <a:pt x="0" y="1489"/>
                    </a:cubicBezTo>
                    <a:cubicBezTo>
                      <a:pt x="517" y="790"/>
                      <a:pt x="1247" y="274"/>
                      <a:pt x="209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43"/>
              <p:cNvSpPr/>
              <p:nvPr/>
            </p:nvSpPr>
            <p:spPr>
              <a:xfrm flipH="1" rot="549942">
                <a:off x="6383009" y="1662863"/>
                <a:ext cx="20505" cy="37235"/>
              </a:xfrm>
              <a:custGeom>
                <a:rect b="b" l="l" r="r" t="t"/>
                <a:pathLst>
                  <a:path extrusionOk="0" h="1825" w="1005">
                    <a:moveTo>
                      <a:pt x="1004" y="0"/>
                    </a:moveTo>
                    <a:lnTo>
                      <a:pt x="1004" y="0"/>
                    </a:lnTo>
                    <a:cubicBezTo>
                      <a:pt x="913" y="31"/>
                      <a:pt x="822" y="92"/>
                      <a:pt x="730" y="152"/>
                    </a:cubicBezTo>
                    <a:cubicBezTo>
                      <a:pt x="548" y="335"/>
                      <a:pt x="366" y="517"/>
                      <a:pt x="244" y="760"/>
                    </a:cubicBezTo>
                    <a:cubicBezTo>
                      <a:pt x="123" y="973"/>
                      <a:pt x="31" y="1247"/>
                      <a:pt x="31" y="1490"/>
                    </a:cubicBezTo>
                    <a:cubicBezTo>
                      <a:pt x="1" y="1611"/>
                      <a:pt x="1" y="1703"/>
                      <a:pt x="31" y="1824"/>
                    </a:cubicBezTo>
                    <a:cubicBezTo>
                      <a:pt x="31" y="1459"/>
                      <a:pt x="153" y="1125"/>
                      <a:pt x="305" y="791"/>
                    </a:cubicBezTo>
                    <a:cubicBezTo>
                      <a:pt x="487" y="487"/>
                      <a:pt x="700" y="213"/>
                      <a:pt x="100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43"/>
              <p:cNvSpPr/>
              <p:nvPr/>
            </p:nvSpPr>
            <p:spPr>
              <a:xfrm flipH="1" rot="549942">
                <a:off x="6350967" y="1681757"/>
                <a:ext cx="31033" cy="31645"/>
              </a:xfrm>
              <a:custGeom>
                <a:rect b="b" l="l" r="r" t="t"/>
                <a:pathLst>
                  <a:path extrusionOk="0" h="1551" w="1521">
                    <a:moveTo>
                      <a:pt x="31" y="0"/>
                    </a:moveTo>
                    <a:lnTo>
                      <a:pt x="31" y="0"/>
                    </a:lnTo>
                    <a:cubicBezTo>
                      <a:pt x="1" y="31"/>
                      <a:pt x="487" y="243"/>
                      <a:pt x="943" y="608"/>
                    </a:cubicBezTo>
                    <a:cubicBezTo>
                      <a:pt x="1156" y="790"/>
                      <a:pt x="1308" y="1003"/>
                      <a:pt x="1399" y="1216"/>
                    </a:cubicBezTo>
                    <a:cubicBezTo>
                      <a:pt x="1490" y="1398"/>
                      <a:pt x="1490" y="1550"/>
                      <a:pt x="1490" y="1550"/>
                    </a:cubicBezTo>
                    <a:cubicBezTo>
                      <a:pt x="1521" y="1429"/>
                      <a:pt x="1490" y="1307"/>
                      <a:pt x="1460" y="1216"/>
                    </a:cubicBezTo>
                    <a:cubicBezTo>
                      <a:pt x="1369" y="942"/>
                      <a:pt x="1217" y="730"/>
                      <a:pt x="1004" y="547"/>
                    </a:cubicBezTo>
                    <a:cubicBezTo>
                      <a:pt x="791" y="395"/>
                      <a:pt x="578" y="243"/>
                      <a:pt x="335" y="122"/>
                    </a:cubicBezTo>
                    <a:cubicBezTo>
                      <a:pt x="244" y="61"/>
                      <a:pt x="153" y="31"/>
                      <a:pt x="3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43"/>
              <p:cNvSpPr/>
              <p:nvPr/>
            </p:nvSpPr>
            <p:spPr>
              <a:xfrm flipH="1" rot="549942">
                <a:off x="6573177" y="1687496"/>
                <a:ext cx="245591" cy="55047"/>
              </a:xfrm>
              <a:custGeom>
                <a:rect b="b" l="l" r="r" t="t"/>
                <a:pathLst>
                  <a:path extrusionOk="0" h="2698" w="12037">
                    <a:moveTo>
                      <a:pt x="5000" y="0"/>
                    </a:moveTo>
                    <a:cubicBezTo>
                      <a:pt x="4348" y="0"/>
                      <a:pt x="3692" y="74"/>
                      <a:pt x="3070" y="235"/>
                    </a:cubicBezTo>
                    <a:cubicBezTo>
                      <a:pt x="2401" y="418"/>
                      <a:pt x="1763" y="752"/>
                      <a:pt x="1216" y="1208"/>
                    </a:cubicBezTo>
                    <a:cubicBezTo>
                      <a:pt x="851" y="1512"/>
                      <a:pt x="517" y="1846"/>
                      <a:pt x="274" y="2241"/>
                    </a:cubicBezTo>
                    <a:cubicBezTo>
                      <a:pt x="152" y="2363"/>
                      <a:pt x="61" y="2515"/>
                      <a:pt x="0" y="2697"/>
                    </a:cubicBezTo>
                    <a:cubicBezTo>
                      <a:pt x="365" y="2181"/>
                      <a:pt x="821" y="1694"/>
                      <a:pt x="1307" y="1299"/>
                    </a:cubicBezTo>
                    <a:cubicBezTo>
                      <a:pt x="1854" y="904"/>
                      <a:pt x="2462" y="600"/>
                      <a:pt x="3100" y="418"/>
                    </a:cubicBezTo>
                    <a:cubicBezTo>
                      <a:pt x="3722" y="256"/>
                      <a:pt x="4361" y="182"/>
                      <a:pt x="4991" y="182"/>
                    </a:cubicBezTo>
                    <a:cubicBezTo>
                      <a:pt x="5193" y="182"/>
                      <a:pt x="5394" y="190"/>
                      <a:pt x="5593" y="205"/>
                    </a:cubicBezTo>
                    <a:cubicBezTo>
                      <a:pt x="7143" y="266"/>
                      <a:pt x="8663" y="448"/>
                      <a:pt x="10152" y="752"/>
                    </a:cubicBezTo>
                    <a:cubicBezTo>
                      <a:pt x="10730" y="843"/>
                      <a:pt x="11216" y="965"/>
                      <a:pt x="11520" y="1026"/>
                    </a:cubicBezTo>
                    <a:cubicBezTo>
                      <a:pt x="11702" y="1086"/>
                      <a:pt x="11854" y="1117"/>
                      <a:pt x="12037" y="1117"/>
                    </a:cubicBezTo>
                    <a:cubicBezTo>
                      <a:pt x="11885" y="1056"/>
                      <a:pt x="11733" y="995"/>
                      <a:pt x="11550" y="965"/>
                    </a:cubicBezTo>
                    <a:cubicBezTo>
                      <a:pt x="11246" y="874"/>
                      <a:pt x="10791" y="722"/>
                      <a:pt x="10213" y="600"/>
                    </a:cubicBezTo>
                    <a:cubicBezTo>
                      <a:pt x="8693" y="266"/>
                      <a:pt x="7173" y="83"/>
                      <a:pt x="5623" y="22"/>
                    </a:cubicBezTo>
                    <a:cubicBezTo>
                      <a:pt x="5417" y="8"/>
                      <a:pt x="5208" y="0"/>
                      <a:pt x="500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43"/>
              <p:cNvSpPr/>
              <p:nvPr/>
            </p:nvSpPr>
            <p:spPr>
              <a:xfrm flipH="1" rot="549942">
                <a:off x="6813525" y="1644465"/>
                <a:ext cx="527173" cy="244469"/>
              </a:xfrm>
              <a:custGeom>
                <a:rect b="b" l="l" r="r" t="t"/>
                <a:pathLst>
                  <a:path extrusionOk="0" h="11982" w="25838">
                    <a:moveTo>
                      <a:pt x="3245" y="1"/>
                    </a:moveTo>
                    <a:cubicBezTo>
                      <a:pt x="2510" y="1"/>
                      <a:pt x="1779" y="143"/>
                      <a:pt x="1095" y="428"/>
                    </a:cubicBezTo>
                    <a:cubicBezTo>
                      <a:pt x="822" y="550"/>
                      <a:pt x="548" y="702"/>
                      <a:pt x="274" y="884"/>
                    </a:cubicBezTo>
                    <a:cubicBezTo>
                      <a:pt x="183" y="945"/>
                      <a:pt x="92" y="1006"/>
                      <a:pt x="1" y="1097"/>
                    </a:cubicBezTo>
                    <a:cubicBezTo>
                      <a:pt x="366" y="854"/>
                      <a:pt x="730" y="671"/>
                      <a:pt x="1126" y="489"/>
                    </a:cubicBezTo>
                    <a:cubicBezTo>
                      <a:pt x="1746" y="241"/>
                      <a:pt x="2408" y="117"/>
                      <a:pt x="3075" y="117"/>
                    </a:cubicBezTo>
                    <a:cubicBezTo>
                      <a:pt x="3552" y="117"/>
                      <a:pt x="4031" y="180"/>
                      <a:pt x="4499" y="307"/>
                    </a:cubicBezTo>
                    <a:cubicBezTo>
                      <a:pt x="5259" y="489"/>
                      <a:pt x="5989" y="854"/>
                      <a:pt x="6566" y="1401"/>
                    </a:cubicBezTo>
                    <a:cubicBezTo>
                      <a:pt x="7235" y="2009"/>
                      <a:pt x="7843" y="2708"/>
                      <a:pt x="8329" y="3468"/>
                    </a:cubicBezTo>
                    <a:cubicBezTo>
                      <a:pt x="8907" y="4319"/>
                      <a:pt x="9515" y="5139"/>
                      <a:pt x="10153" y="5930"/>
                    </a:cubicBezTo>
                    <a:cubicBezTo>
                      <a:pt x="10852" y="6781"/>
                      <a:pt x="11642" y="7571"/>
                      <a:pt x="12463" y="8270"/>
                    </a:cubicBezTo>
                    <a:cubicBezTo>
                      <a:pt x="14165" y="9760"/>
                      <a:pt x="15989" y="10945"/>
                      <a:pt x="17874" y="11553"/>
                    </a:cubicBezTo>
                    <a:cubicBezTo>
                      <a:pt x="18755" y="11826"/>
                      <a:pt x="19667" y="11978"/>
                      <a:pt x="20609" y="11978"/>
                    </a:cubicBezTo>
                    <a:cubicBezTo>
                      <a:pt x="20661" y="11980"/>
                      <a:pt x="20712" y="11981"/>
                      <a:pt x="20763" y="11981"/>
                    </a:cubicBezTo>
                    <a:cubicBezTo>
                      <a:pt x="21529" y="11981"/>
                      <a:pt x="22266" y="11769"/>
                      <a:pt x="22950" y="11371"/>
                    </a:cubicBezTo>
                    <a:cubicBezTo>
                      <a:pt x="23497" y="11006"/>
                      <a:pt x="23983" y="10519"/>
                      <a:pt x="24348" y="9972"/>
                    </a:cubicBezTo>
                    <a:cubicBezTo>
                      <a:pt x="24713" y="9486"/>
                      <a:pt x="24986" y="9091"/>
                      <a:pt x="25199" y="8726"/>
                    </a:cubicBezTo>
                    <a:lnTo>
                      <a:pt x="25685" y="7936"/>
                    </a:lnTo>
                    <a:cubicBezTo>
                      <a:pt x="25746" y="7845"/>
                      <a:pt x="25807" y="7723"/>
                      <a:pt x="25837" y="7632"/>
                    </a:cubicBezTo>
                    <a:lnTo>
                      <a:pt x="25837" y="7632"/>
                    </a:lnTo>
                    <a:cubicBezTo>
                      <a:pt x="25776" y="7723"/>
                      <a:pt x="25716" y="7814"/>
                      <a:pt x="25655" y="7905"/>
                    </a:cubicBezTo>
                    <a:lnTo>
                      <a:pt x="25138" y="8696"/>
                    </a:lnTo>
                    <a:cubicBezTo>
                      <a:pt x="24895" y="9030"/>
                      <a:pt x="24621" y="9456"/>
                      <a:pt x="24287" y="9912"/>
                    </a:cubicBezTo>
                    <a:cubicBezTo>
                      <a:pt x="23892" y="10459"/>
                      <a:pt x="23406" y="10915"/>
                      <a:pt x="22858" y="11249"/>
                    </a:cubicBezTo>
                    <a:cubicBezTo>
                      <a:pt x="22232" y="11619"/>
                      <a:pt x="21499" y="11829"/>
                      <a:pt x="20759" y="11829"/>
                    </a:cubicBezTo>
                    <a:cubicBezTo>
                      <a:pt x="20709" y="11829"/>
                      <a:pt x="20659" y="11828"/>
                      <a:pt x="20609" y="11826"/>
                    </a:cubicBezTo>
                    <a:cubicBezTo>
                      <a:pt x="19697" y="11826"/>
                      <a:pt x="18785" y="11675"/>
                      <a:pt x="17904" y="11371"/>
                    </a:cubicBezTo>
                    <a:cubicBezTo>
                      <a:pt x="16080" y="10793"/>
                      <a:pt x="14287" y="9577"/>
                      <a:pt x="12585" y="8118"/>
                    </a:cubicBezTo>
                    <a:cubicBezTo>
                      <a:pt x="11794" y="7419"/>
                      <a:pt x="11035" y="6629"/>
                      <a:pt x="10305" y="5808"/>
                    </a:cubicBezTo>
                    <a:cubicBezTo>
                      <a:pt x="9667" y="5018"/>
                      <a:pt x="9059" y="4228"/>
                      <a:pt x="8512" y="3377"/>
                    </a:cubicBezTo>
                    <a:cubicBezTo>
                      <a:pt x="7995" y="2586"/>
                      <a:pt x="7387" y="1887"/>
                      <a:pt x="6688" y="1279"/>
                    </a:cubicBezTo>
                    <a:cubicBezTo>
                      <a:pt x="6080" y="732"/>
                      <a:pt x="5351" y="337"/>
                      <a:pt x="4560" y="155"/>
                    </a:cubicBezTo>
                    <a:cubicBezTo>
                      <a:pt x="4127" y="52"/>
                      <a:pt x="3685" y="1"/>
                      <a:pt x="324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43"/>
              <p:cNvSpPr/>
              <p:nvPr/>
            </p:nvSpPr>
            <p:spPr>
              <a:xfrm flipH="1" rot="549942">
                <a:off x="7168508" y="1620877"/>
                <a:ext cx="127152" cy="48641"/>
              </a:xfrm>
              <a:custGeom>
                <a:rect b="b" l="l" r="r" t="t"/>
                <a:pathLst>
                  <a:path extrusionOk="0" h="2384" w="6232">
                    <a:moveTo>
                      <a:pt x="5938" y="0"/>
                    </a:moveTo>
                    <a:cubicBezTo>
                      <a:pt x="5701" y="0"/>
                      <a:pt x="5465" y="22"/>
                      <a:pt x="5228" y="43"/>
                    </a:cubicBezTo>
                    <a:cubicBezTo>
                      <a:pt x="3617" y="195"/>
                      <a:pt x="2067" y="803"/>
                      <a:pt x="760" y="1745"/>
                    </a:cubicBezTo>
                    <a:cubicBezTo>
                      <a:pt x="487" y="1958"/>
                      <a:pt x="243" y="2171"/>
                      <a:pt x="0" y="2384"/>
                    </a:cubicBezTo>
                    <a:lnTo>
                      <a:pt x="213" y="2232"/>
                    </a:lnTo>
                    <a:cubicBezTo>
                      <a:pt x="335" y="2110"/>
                      <a:pt x="547" y="1958"/>
                      <a:pt x="791" y="1776"/>
                    </a:cubicBezTo>
                    <a:cubicBezTo>
                      <a:pt x="2098" y="834"/>
                      <a:pt x="3617" y="256"/>
                      <a:pt x="5228" y="74"/>
                    </a:cubicBezTo>
                    <a:cubicBezTo>
                      <a:pt x="5532" y="43"/>
                      <a:pt x="5775" y="13"/>
                      <a:pt x="5958" y="13"/>
                    </a:cubicBezTo>
                    <a:lnTo>
                      <a:pt x="6231" y="13"/>
                    </a:lnTo>
                    <a:cubicBezTo>
                      <a:pt x="6133" y="4"/>
                      <a:pt x="6035" y="0"/>
                      <a:pt x="593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43"/>
              <p:cNvSpPr/>
              <p:nvPr/>
            </p:nvSpPr>
            <p:spPr>
              <a:xfrm flipH="1" rot="549942">
                <a:off x="7032990" y="1675508"/>
                <a:ext cx="129008" cy="62046"/>
              </a:xfrm>
              <a:custGeom>
                <a:rect b="b" l="l" r="r" t="t"/>
                <a:pathLst>
                  <a:path extrusionOk="0" h="3041" w="6323">
                    <a:moveTo>
                      <a:pt x="6322" y="1"/>
                    </a:moveTo>
                    <a:lnTo>
                      <a:pt x="6322" y="1"/>
                    </a:lnTo>
                    <a:cubicBezTo>
                      <a:pt x="5988" y="31"/>
                      <a:pt x="5623" y="92"/>
                      <a:pt x="5289" y="153"/>
                    </a:cubicBezTo>
                    <a:cubicBezTo>
                      <a:pt x="4468" y="305"/>
                      <a:pt x="3648" y="578"/>
                      <a:pt x="2888" y="943"/>
                    </a:cubicBezTo>
                    <a:cubicBezTo>
                      <a:pt x="2128" y="1308"/>
                      <a:pt x="1398" y="1764"/>
                      <a:pt x="760" y="2311"/>
                    </a:cubicBezTo>
                    <a:cubicBezTo>
                      <a:pt x="487" y="2554"/>
                      <a:pt x="243" y="2797"/>
                      <a:pt x="0" y="3040"/>
                    </a:cubicBezTo>
                    <a:lnTo>
                      <a:pt x="213" y="2858"/>
                    </a:lnTo>
                    <a:cubicBezTo>
                      <a:pt x="335" y="2736"/>
                      <a:pt x="547" y="2554"/>
                      <a:pt x="790" y="2341"/>
                    </a:cubicBezTo>
                    <a:cubicBezTo>
                      <a:pt x="1429" y="1794"/>
                      <a:pt x="2158" y="1338"/>
                      <a:pt x="2918" y="973"/>
                    </a:cubicBezTo>
                    <a:cubicBezTo>
                      <a:pt x="3678" y="609"/>
                      <a:pt x="4468" y="335"/>
                      <a:pt x="5289" y="183"/>
                    </a:cubicBezTo>
                    <a:cubicBezTo>
                      <a:pt x="5623" y="122"/>
                      <a:pt x="5867" y="62"/>
                      <a:pt x="6049" y="31"/>
                    </a:cubicBezTo>
                    <a:lnTo>
                      <a:pt x="632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43"/>
              <p:cNvSpPr/>
              <p:nvPr/>
            </p:nvSpPr>
            <p:spPr>
              <a:xfrm flipH="1" rot="549942">
                <a:off x="6963363" y="1702209"/>
                <a:ext cx="63902" cy="134599"/>
              </a:xfrm>
              <a:custGeom>
                <a:rect b="b" l="l" r="r" t="t"/>
                <a:pathLst>
                  <a:path extrusionOk="0" h="6597" w="3132">
                    <a:moveTo>
                      <a:pt x="3132" y="1"/>
                    </a:moveTo>
                    <a:cubicBezTo>
                      <a:pt x="3131" y="1"/>
                      <a:pt x="2797" y="305"/>
                      <a:pt x="2372" y="821"/>
                    </a:cubicBezTo>
                    <a:cubicBezTo>
                      <a:pt x="1764" y="1460"/>
                      <a:pt x="1217" y="2189"/>
                      <a:pt x="791" y="2949"/>
                    </a:cubicBezTo>
                    <a:cubicBezTo>
                      <a:pt x="335" y="3739"/>
                      <a:pt x="92" y="4590"/>
                      <a:pt x="31" y="5502"/>
                    </a:cubicBezTo>
                    <a:cubicBezTo>
                      <a:pt x="1" y="5776"/>
                      <a:pt x="1" y="6019"/>
                      <a:pt x="62" y="6293"/>
                    </a:cubicBezTo>
                    <a:cubicBezTo>
                      <a:pt x="31" y="6019"/>
                      <a:pt x="31" y="5776"/>
                      <a:pt x="62" y="5502"/>
                    </a:cubicBezTo>
                    <a:cubicBezTo>
                      <a:pt x="123" y="4621"/>
                      <a:pt x="396" y="3739"/>
                      <a:pt x="852" y="2979"/>
                    </a:cubicBezTo>
                    <a:cubicBezTo>
                      <a:pt x="1278" y="2220"/>
                      <a:pt x="1794" y="1490"/>
                      <a:pt x="2402" y="821"/>
                    </a:cubicBezTo>
                    <a:lnTo>
                      <a:pt x="2919" y="244"/>
                    </a:lnTo>
                    <a:lnTo>
                      <a:pt x="3132" y="1"/>
                    </a:lnTo>
                    <a:close/>
                    <a:moveTo>
                      <a:pt x="62" y="6293"/>
                    </a:moveTo>
                    <a:cubicBezTo>
                      <a:pt x="62" y="6375"/>
                      <a:pt x="62" y="6457"/>
                      <a:pt x="84" y="6494"/>
                    </a:cubicBezTo>
                    <a:lnTo>
                      <a:pt x="84" y="6494"/>
                    </a:lnTo>
                    <a:cubicBezTo>
                      <a:pt x="75" y="6426"/>
                      <a:pt x="62" y="6353"/>
                      <a:pt x="62" y="6293"/>
                    </a:cubicBezTo>
                    <a:close/>
                    <a:moveTo>
                      <a:pt x="84" y="6494"/>
                    </a:moveTo>
                    <a:cubicBezTo>
                      <a:pt x="89" y="6530"/>
                      <a:pt x="92" y="6565"/>
                      <a:pt x="92" y="6597"/>
                    </a:cubicBezTo>
                    <a:lnTo>
                      <a:pt x="92" y="6505"/>
                    </a:lnTo>
                    <a:cubicBezTo>
                      <a:pt x="89" y="6502"/>
                      <a:pt x="86" y="6499"/>
                      <a:pt x="84" y="6494"/>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43"/>
              <p:cNvSpPr/>
              <p:nvPr/>
            </p:nvSpPr>
            <p:spPr>
              <a:xfrm flipH="1" rot="549942">
                <a:off x="6895351" y="1700281"/>
                <a:ext cx="4366" cy="42193"/>
              </a:xfrm>
              <a:custGeom>
                <a:rect b="b" l="l" r="r" t="t"/>
                <a:pathLst>
                  <a:path extrusionOk="0" h="2068" w="214">
                    <a:moveTo>
                      <a:pt x="183" y="1"/>
                    </a:moveTo>
                    <a:lnTo>
                      <a:pt x="183" y="1"/>
                    </a:lnTo>
                    <a:cubicBezTo>
                      <a:pt x="152" y="92"/>
                      <a:pt x="122" y="183"/>
                      <a:pt x="92" y="305"/>
                    </a:cubicBezTo>
                    <a:cubicBezTo>
                      <a:pt x="0" y="791"/>
                      <a:pt x="0" y="1277"/>
                      <a:pt x="122" y="1764"/>
                    </a:cubicBezTo>
                    <a:cubicBezTo>
                      <a:pt x="152" y="1885"/>
                      <a:pt x="183" y="1977"/>
                      <a:pt x="213" y="2068"/>
                    </a:cubicBezTo>
                    <a:cubicBezTo>
                      <a:pt x="213" y="2068"/>
                      <a:pt x="183" y="1946"/>
                      <a:pt x="152" y="1764"/>
                    </a:cubicBezTo>
                    <a:cubicBezTo>
                      <a:pt x="31" y="1277"/>
                      <a:pt x="31" y="791"/>
                      <a:pt x="122" y="305"/>
                    </a:cubicBezTo>
                    <a:cubicBezTo>
                      <a:pt x="152" y="123"/>
                      <a:pt x="183" y="1"/>
                      <a:pt x="18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43"/>
              <p:cNvSpPr/>
              <p:nvPr/>
            </p:nvSpPr>
            <p:spPr>
              <a:xfrm flipH="1" rot="549942">
                <a:off x="6859754" y="1748473"/>
                <a:ext cx="53966" cy="87447"/>
              </a:xfrm>
              <a:custGeom>
                <a:rect b="b" l="l" r="r" t="t"/>
                <a:pathLst>
                  <a:path extrusionOk="0" h="4286" w="2645">
                    <a:moveTo>
                      <a:pt x="0" y="0"/>
                    </a:moveTo>
                    <a:cubicBezTo>
                      <a:pt x="0" y="0"/>
                      <a:pt x="0" y="35"/>
                      <a:pt x="13" y="104"/>
                    </a:cubicBezTo>
                    <a:lnTo>
                      <a:pt x="13" y="104"/>
                    </a:lnTo>
                    <a:cubicBezTo>
                      <a:pt x="9" y="69"/>
                      <a:pt x="5" y="35"/>
                      <a:pt x="0" y="0"/>
                    </a:cubicBezTo>
                    <a:close/>
                    <a:moveTo>
                      <a:pt x="13" y="104"/>
                    </a:moveTo>
                    <a:cubicBezTo>
                      <a:pt x="40" y="313"/>
                      <a:pt x="70" y="525"/>
                      <a:pt x="122" y="760"/>
                    </a:cubicBezTo>
                    <a:cubicBezTo>
                      <a:pt x="426" y="1945"/>
                      <a:pt x="1094" y="3040"/>
                      <a:pt x="2037" y="3830"/>
                    </a:cubicBezTo>
                    <a:cubicBezTo>
                      <a:pt x="2207" y="4000"/>
                      <a:pt x="2403" y="4143"/>
                      <a:pt x="2601" y="4261"/>
                    </a:cubicBezTo>
                    <a:lnTo>
                      <a:pt x="2601" y="4261"/>
                    </a:lnTo>
                    <a:cubicBezTo>
                      <a:pt x="2571" y="4242"/>
                      <a:pt x="2525" y="4211"/>
                      <a:pt x="2462" y="4164"/>
                    </a:cubicBezTo>
                    <a:cubicBezTo>
                      <a:pt x="2310" y="4043"/>
                      <a:pt x="2189" y="3921"/>
                      <a:pt x="2037" y="3800"/>
                    </a:cubicBezTo>
                    <a:cubicBezTo>
                      <a:pt x="1125" y="2979"/>
                      <a:pt x="456" y="1915"/>
                      <a:pt x="152" y="730"/>
                    </a:cubicBezTo>
                    <a:cubicBezTo>
                      <a:pt x="91" y="517"/>
                      <a:pt x="91" y="304"/>
                      <a:pt x="31" y="182"/>
                    </a:cubicBezTo>
                    <a:cubicBezTo>
                      <a:pt x="23" y="153"/>
                      <a:pt x="17" y="126"/>
                      <a:pt x="13" y="104"/>
                    </a:cubicBezTo>
                    <a:close/>
                    <a:moveTo>
                      <a:pt x="2601" y="4261"/>
                    </a:moveTo>
                    <a:cubicBezTo>
                      <a:pt x="2630" y="4279"/>
                      <a:pt x="2645" y="4286"/>
                      <a:pt x="2645" y="4286"/>
                    </a:cubicBezTo>
                    <a:cubicBezTo>
                      <a:pt x="2630" y="4278"/>
                      <a:pt x="2616" y="4269"/>
                      <a:pt x="2601" y="426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43"/>
              <p:cNvSpPr/>
              <p:nvPr/>
            </p:nvSpPr>
            <p:spPr>
              <a:xfrm flipH="1" rot="549942">
                <a:off x="6773345" y="1666127"/>
                <a:ext cx="58312" cy="46539"/>
              </a:xfrm>
              <a:custGeom>
                <a:rect b="b" l="l" r="r" t="t"/>
                <a:pathLst>
                  <a:path extrusionOk="0" h="2281" w="2858">
                    <a:moveTo>
                      <a:pt x="0" y="1"/>
                    </a:moveTo>
                    <a:lnTo>
                      <a:pt x="0" y="1"/>
                    </a:lnTo>
                    <a:cubicBezTo>
                      <a:pt x="0" y="1"/>
                      <a:pt x="152" y="183"/>
                      <a:pt x="395" y="426"/>
                    </a:cubicBezTo>
                    <a:cubicBezTo>
                      <a:pt x="699" y="730"/>
                      <a:pt x="1034" y="1034"/>
                      <a:pt x="1399" y="1338"/>
                    </a:cubicBezTo>
                    <a:cubicBezTo>
                      <a:pt x="1733" y="1612"/>
                      <a:pt x="2098" y="1855"/>
                      <a:pt x="2493" y="2098"/>
                    </a:cubicBezTo>
                    <a:cubicBezTo>
                      <a:pt x="2649" y="2177"/>
                      <a:pt x="2774" y="2239"/>
                      <a:pt x="2858" y="2281"/>
                    </a:cubicBezTo>
                    <a:lnTo>
                      <a:pt x="2493" y="2068"/>
                    </a:lnTo>
                    <a:cubicBezTo>
                      <a:pt x="2128" y="1825"/>
                      <a:pt x="1733" y="1582"/>
                      <a:pt x="1399" y="1308"/>
                    </a:cubicBezTo>
                    <a:cubicBezTo>
                      <a:pt x="1034" y="1004"/>
                      <a:pt x="699" y="730"/>
                      <a:pt x="395" y="396"/>
                    </a:cubicBezTo>
                    <a:lnTo>
                      <a:pt x="122" y="92"/>
                    </a:lnTo>
                    <a:lnTo>
                      <a:pt x="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43"/>
              <p:cNvSpPr/>
              <p:nvPr/>
            </p:nvSpPr>
            <p:spPr>
              <a:xfrm flipH="1" rot="549942">
                <a:off x="6700737" y="1613634"/>
                <a:ext cx="9936" cy="74451"/>
              </a:xfrm>
              <a:custGeom>
                <a:rect b="b" l="l" r="r" t="t"/>
                <a:pathLst>
                  <a:path extrusionOk="0" h="3649" w="487">
                    <a:moveTo>
                      <a:pt x="1" y="1"/>
                    </a:moveTo>
                    <a:lnTo>
                      <a:pt x="92" y="426"/>
                    </a:lnTo>
                    <a:cubicBezTo>
                      <a:pt x="153" y="730"/>
                      <a:pt x="244" y="1216"/>
                      <a:pt x="335" y="1733"/>
                    </a:cubicBezTo>
                    <a:cubicBezTo>
                      <a:pt x="396" y="2250"/>
                      <a:pt x="457" y="2736"/>
                      <a:pt x="457" y="3071"/>
                    </a:cubicBezTo>
                    <a:cubicBezTo>
                      <a:pt x="457" y="3223"/>
                      <a:pt x="457" y="3405"/>
                      <a:pt x="457" y="3496"/>
                    </a:cubicBezTo>
                    <a:lnTo>
                      <a:pt x="457" y="3648"/>
                    </a:lnTo>
                    <a:cubicBezTo>
                      <a:pt x="457" y="3648"/>
                      <a:pt x="487" y="3587"/>
                      <a:pt x="487" y="3466"/>
                    </a:cubicBezTo>
                    <a:lnTo>
                      <a:pt x="487" y="3071"/>
                    </a:lnTo>
                    <a:cubicBezTo>
                      <a:pt x="457" y="2615"/>
                      <a:pt x="426" y="2159"/>
                      <a:pt x="365" y="1733"/>
                    </a:cubicBezTo>
                    <a:cubicBezTo>
                      <a:pt x="274" y="1186"/>
                      <a:pt x="183" y="730"/>
                      <a:pt x="122" y="396"/>
                    </a:cubicBezTo>
                    <a:cubicBezTo>
                      <a:pt x="61" y="244"/>
                      <a:pt x="61" y="92"/>
                      <a:pt x="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43"/>
              <p:cNvSpPr/>
              <p:nvPr/>
            </p:nvSpPr>
            <p:spPr>
              <a:xfrm flipH="1" rot="549942">
                <a:off x="6603386" y="1619471"/>
                <a:ext cx="13058" cy="62637"/>
              </a:xfrm>
              <a:custGeom>
                <a:rect b="b" l="l" r="r" t="t"/>
                <a:pathLst>
                  <a:path extrusionOk="0" h="3070" w="640">
                    <a:moveTo>
                      <a:pt x="639" y="0"/>
                    </a:moveTo>
                    <a:lnTo>
                      <a:pt x="609" y="122"/>
                    </a:lnTo>
                    <a:cubicBezTo>
                      <a:pt x="609" y="243"/>
                      <a:pt x="579" y="365"/>
                      <a:pt x="579" y="456"/>
                    </a:cubicBezTo>
                    <a:cubicBezTo>
                      <a:pt x="548" y="730"/>
                      <a:pt x="487" y="1125"/>
                      <a:pt x="396" y="1550"/>
                    </a:cubicBezTo>
                    <a:cubicBezTo>
                      <a:pt x="305" y="1976"/>
                      <a:pt x="214" y="2371"/>
                      <a:pt x="123" y="2644"/>
                    </a:cubicBezTo>
                    <a:cubicBezTo>
                      <a:pt x="92" y="2736"/>
                      <a:pt x="62" y="2857"/>
                      <a:pt x="31" y="2948"/>
                    </a:cubicBezTo>
                    <a:cubicBezTo>
                      <a:pt x="31" y="3009"/>
                      <a:pt x="1" y="3040"/>
                      <a:pt x="1" y="3070"/>
                    </a:cubicBezTo>
                    <a:cubicBezTo>
                      <a:pt x="1" y="3070"/>
                      <a:pt x="1" y="3070"/>
                      <a:pt x="62" y="2979"/>
                    </a:cubicBezTo>
                    <a:cubicBezTo>
                      <a:pt x="92" y="2857"/>
                      <a:pt x="123" y="2736"/>
                      <a:pt x="153" y="2644"/>
                    </a:cubicBezTo>
                    <a:cubicBezTo>
                      <a:pt x="244" y="2371"/>
                      <a:pt x="335" y="1976"/>
                      <a:pt x="427" y="1550"/>
                    </a:cubicBezTo>
                    <a:cubicBezTo>
                      <a:pt x="518" y="1125"/>
                      <a:pt x="579" y="760"/>
                      <a:pt x="609" y="456"/>
                    </a:cubicBezTo>
                    <a:cubicBezTo>
                      <a:pt x="609" y="365"/>
                      <a:pt x="639" y="243"/>
                      <a:pt x="639" y="122"/>
                    </a:cubicBezTo>
                    <a:cubicBezTo>
                      <a:pt x="639" y="91"/>
                      <a:pt x="639" y="30"/>
                      <a:pt x="63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43"/>
              <p:cNvSpPr/>
              <p:nvPr/>
            </p:nvSpPr>
            <p:spPr>
              <a:xfrm flipH="1" rot="549942">
                <a:off x="6530434" y="1646360"/>
                <a:ext cx="4978" cy="24830"/>
              </a:xfrm>
              <a:custGeom>
                <a:rect b="b" l="l" r="r" t="t"/>
                <a:pathLst>
                  <a:path extrusionOk="0" h="1217" w="244">
                    <a:moveTo>
                      <a:pt x="243" y="1"/>
                    </a:moveTo>
                    <a:lnTo>
                      <a:pt x="243" y="1"/>
                    </a:lnTo>
                    <a:cubicBezTo>
                      <a:pt x="183" y="183"/>
                      <a:pt x="152" y="396"/>
                      <a:pt x="122" y="609"/>
                    </a:cubicBezTo>
                    <a:cubicBezTo>
                      <a:pt x="61" y="822"/>
                      <a:pt x="31" y="1034"/>
                      <a:pt x="0" y="1217"/>
                    </a:cubicBezTo>
                    <a:cubicBezTo>
                      <a:pt x="61" y="1034"/>
                      <a:pt x="122" y="822"/>
                      <a:pt x="152" y="609"/>
                    </a:cubicBezTo>
                    <a:cubicBezTo>
                      <a:pt x="183" y="427"/>
                      <a:pt x="243" y="214"/>
                      <a:pt x="24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43"/>
              <p:cNvSpPr/>
              <p:nvPr/>
            </p:nvSpPr>
            <p:spPr>
              <a:xfrm flipH="1" rot="549942">
                <a:off x="6421436" y="1654367"/>
                <a:ext cx="1877" cy="35991"/>
              </a:xfrm>
              <a:custGeom>
                <a:rect b="b" l="l" r="r" t="t"/>
                <a:pathLst>
                  <a:path extrusionOk="0" h="1764" w="92">
                    <a:moveTo>
                      <a:pt x="61" y="0"/>
                    </a:moveTo>
                    <a:cubicBezTo>
                      <a:pt x="61" y="0"/>
                      <a:pt x="61" y="31"/>
                      <a:pt x="61" y="61"/>
                    </a:cubicBezTo>
                    <a:lnTo>
                      <a:pt x="61" y="243"/>
                    </a:lnTo>
                    <a:lnTo>
                      <a:pt x="61" y="882"/>
                    </a:lnTo>
                    <a:cubicBezTo>
                      <a:pt x="61" y="1069"/>
                      <a:pt x="61" y="1238"/>
                      <a:pt x="47" y="1375"/>
                    </a:cubicBezTo>
                    <a:lnTo>
                      <a:pt x="47" y="1375"/>
                    </a:lnTo>
                    <a:cubicBezTo>
                      <a:pt x="71" y="1209"/>
                      <a:pt x="92" y="1055"/>
                      <a:pt x="92" y="882"/>
                    </a:cubicBezTo>
                    <a:lnTo>
                      <a:pt x="92" y="243"/>
                    </a:lnTo>
                    <a:cubicBezTo>
                      <a:pt x="92" y="152"/>
                      <a:pt x="92" y="61"/>
                      <a:pt x="61" y="0"/>
                    </a:cubicBezTo>
                    <a:close/>
                    <a:moveTo>
                      <a:pt x="47" y="1375"/>
                    </a:moveTo>
                    <a:lnTo>
                      <a:pt x="47" y="1375"/>
                    </a:lnTo>
                    <a:cubicBezTo>
                      <a:pt x="42" y="1412"/>
                      <a:pt x="36" y="1451"/>
                      <a:pt x="31" y="1490"/>
                    </a:cubicBezTo>
                    <a:cubicBezTo>
                      <a:pt x="38" y="1455"/>
                      <a:pt x="43" y="1416"/>
                      <a:pt x="47" y="1375"/>
                    </a:cubicBezTo>
                    <a:close/>
                    <a:moveTo>
                      <a:pt x="31" y="1490"/>
                    </a:moveTo>
                    <a:lnTo>
                      <a:pt x="31" y="1490"/>
                    </a:lnTo>
                    <a:cubicBezTo>
                      <a:pt x="0" y="1642"/>
                      <a:pt x="0" y="1763"/>
                      <a:pt x="0" y="1763"/>
                    </a:cubicBezTo>
                    <a:cubicBezTo>
                      <a:pt x="31" y="1672"/>
                      <a:pt x="31" y="1581"/>
                      <a:pt x="31" y="149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43"/>
              <p:cNvSpPr/>
              <p:nvPr/>
            </p:nvSpPr>
            <p:spPr>
              <a:xfrm flipH="1" rot="549942">
                <a:off x="6393733" y="1670021"/>
                <a:ext cx="299557" cy="114991"/>
              </a:xfrm>
              <a:custGeom>
                <a:rect b="b" l="l" r="r" t="t"/>
                <a:pathLst>
                  <a:path extrusionOk="0" h="5636" w="14682">
                    <a:moveTo>
                      <a:pt x="14606" y="3138"/>
                    </a:moveTo>
                    <a:lnTo>
                      <a:pt x="14606" y="3138"/>
                    </a:lnTo>
                    <a:cubicBezTo>
                      <a:pt x="14611" y="3156"/>
                      <a:pt x="14616" y="3174"/>
                      <a:pt x="14621" y="3192"/>
                    </a:cubicBezTo>
                    <a:lnTo>
                      <a:pt x="14682" y="3162"/>
                    </a:lnTo>
                    <a:cubicBezTo>
                      <a:pt x="14657" y="3153"/>
                      <a:pt x="14632" y="3146"/>
                      <a:pt x="14606" y="3138"/>
                    </a:cubicBezTo>
                    <a:close/>
                    <a:moveTo>
                      <a:pt x="730" y="0"/>
                    </a:moveTo>
                    <a:cubicBezTo>
                      <a:pt x="244" y="882"/>
                      <a:pt x="1" y="1885"/>
                      <a:pt x="1" y="2918"/>
                    </a:cubicBezTo>
                    <a:lnTo>
                      <a:pt x="912" y="2918"/>
                    </a:lnTo>
                    <a:cubicBezTo>
                      <a:pt x="1095" y="4195"/>
                      <a:pt x="2250" y="5198"/>
                      <a:pt x="3527" y="5441"/>
                    </a:cubicBezTo>
                    <a:cubicBezTo>
                      <a:pt x="4089" y="5562"/>
                      <a:pt x="4564" y="5635"/>
                      <a:pt x="5020" y="5635"/>
                    </a:cubicBezTo>
                    <a:cubicBezTo>
                      <a:pt x="5598" y="5635"/>
                      <a:pt x="6147" y="5517"/>
                      <a:pt x="6809" y="5228"/>
                    </a:cubicBezTo>
                    <a:cubicBezTo>
                      <a:pt x="8055" y="4681"/>
                      <a:pt x="9666" y="3830"/>
                      <a:pt x="10882" y="3405"/>
                    </a:cubicBezTo>
                    <a:cubicBezTo>
                      <a:pt x="11668" y="3136"/>
                      <a:pt x="12490" y="2953"/>
                      <a:pt x="13296" y="2953"/>
                    </a:cubicBezTo>
                    <a:cubicBezTo>
                      <a:pt x="13741" y="2953"/>
                      <a:pt x="14181" y="3009"/>
                      <a:pt x="14606" y="3138"/>
                    </a:cubicBezTo>
                    <a:lnTo>
                      <a:pt x="14606" y="3138"/>
                    </a:lnTo>
                    <a:cubicBezTo>
                      <a:pt x="14158" y="1527"/>
                      <a:pt x="12475" y="484"/>
                      <a:pt x="10821" y="213"/>
                    </a:cubicBezTo>
                    <a:cubicBezTo>
                      <a:pt x="10389" y="144"/>
                      <a:pt x="9956" y="115"/>
                      <a:pt x="9523" y="115"/>
                    </a:cubicBezTo>
                    <a:cubicBezTo>
                      <a:pt x="8254" y="115"/>
                      <a:pt x="6984" y="358"/>
                      <a:pt x="5715" y="517"/>
                    </a:cubicBezTo>
                    <a:cubicBezTo>
                      <a:pt x="5087" y="597"/>
                      <a:pt x="4438" y="656"/>
                      <a:pt x="3793" y="656"/>
                    </a:cubicBezTo>
                    <a:cubicBezTo>
                      <a:pt x="2721" y="656"/>
                      <a:pt x="1660" y="494"/>
                      <a:pt x="73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43"/>
              <p:cNvSpPr/>
              <p:nvPr/>
            </p:nvSpPr>
            <p:spPr>
              <a:xfrm flipH="1" rot="549942">
                <a:off x="6662586" y="1698189"/>
                <a:ext cx="14894" cy="51497"/>
              </a:xfrm>
              <a:custGeom>
                <a:rect b="b" l="l" r="r" t="t"/>
                <a:pathLst>
                  <a:path extrusionOk="0" h="2524" w="730">
                    <a:moveTo>
                      <a:pt x="730" y="1"/>
                    </a:moveTo>
                    <a:lnTo>
                      <a:pt x="730" y="1"/>
                    </a:lnTo>
                    <a:cubicBezTo>
                      <a:pt x="638" y="92"/>
                      <a:pt x="578" y="213"/>
                      <a:pt x="517" y="335"/>
                    </a:cubicBezTo>
                    <a:cubicBezTo>
                      <a:pt x="395" y="608"/>
                      <a:pt x="274" y="912"/>
                      <a:pt x="182" y="1216"/>
                    </a:cubicBezTo>
                    <a:cubicBezTo>
                      <a:pt x="91" y="1490"/>
                      <a:pt x="61" y="1824"/>
                      <a:pt x="30" y="2128"/>
                    </a:cubicBezTo>
                    <a:cubicBezTo>
                      <a:pt x="0" y="2250"/>
                      <a:pt x="0" y="2371"/>
                      <a:pt x="30" y="2523"/>
                    </a:cubicBezTo>
                    <a:cubicBezTo>
                      <a:pt x="61" y="2371"/>
                      <a:pt x="61" y="2250"/>
                      <a:pt x="61" y="2128"/>
                    </a:cubicBezTo>
                    <a:cubicBezTo>
                      <a:pt x="122" y="1824"/>
                      <a:pt x="182" y="1520"/>
                      <a:pt x="274" y="1216"/>
                    </a:cubicBezTo>
                    <a:cubicBezTo>
                      <a:pt x="334" y="912"/>
                      <a:pt x="456" y="639"/>
                      <a:pt x="578" y="365"/>
                    </a:cubicBezTo>
                    <a:cubicBezTo>
                      <a:pt x="638" y="244"/>
                      <a:pt x="669" y="122"/>
                      <a:pt x="73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43"/>
              <p:cNvSpPr/>
              <p:nvPr/>
            </p:nvSpPr>
            <p:spPr>
              <a:xfrm flipH="1" rot="549942">
                <a:off x="6673916" y="1734133"/>
                <a:ext cx="19240" cy="2958"/>
              </a:xfrm>
              <a:custGeom>
                <a:rect b="b" l="l" r="r" t="t"/>
                <a:pathLst>
                  <a:path extrusionOk="0" h="145" w="943">
                    <a:moveTo>
                      <a:pt x="243" y="1"/>
                    </a:moveTo>
                    <a:cubicBezTo>
                      <a:pt x="160" y="1"/>
                      <a:pt x="76" y="8"/>
                      <a:pt x="0" y="23"/>
                    </a:cubicBezTo>
                    <a:cubicBezTo>
                      <a:pt x="152" y="84"/>
                      <a:pt x="304" y="84"/>
                      <a:pt x="486" y="84"/>
                    </a:cubicBezTo>
                    <a:cubicBezTo>
                      <a:pt x="638" y="115"/>
                      <a:pt x="790" y="145"/>
                      <a:pt x="942" y="145"/>
                    </a:cubicBezTo>
                    <a:cubicBezTo>
                      <a:pt x="790" y="84"/>
                      <a:pt x="638" y="23"/>
                      <a:pt x="486" y="23"/>
                    </a:cubicBezTo>
                    <a:cubicBezTo>
                      <a:pt x="410" y="8"/>
                      <a:pt x="327" y="1"/>
                      <a:pt x="24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43"/>
              <p:cNvSpPr/>
              <p:nvPr/>
            </p:nvSpPr>
            <p:spPr>
              <a:xfrm flipH="1" rot="549942">
                <a:off x="6673907" y="1708990"/>
                <a:ext cx="16771" cy="6529"/>
              </a:xfrm>
              <a:custGeom>
                <a:rect b="b" l="l" r="r" t="t"/>
                <a:pathLst>
                  <a:path extrusionOk="0" h="320" w="822">
                    <a:moveTo>
                      <a:pt x="157" y="0"/>
                    </a:moveTo>
                    <a:cubicBezTo>
                      <a:pt x="105" y="0"/>
                      <a:pt x="53" y="5"/>
                      <a:pt x="1" y="15"/>
                    </a:cubicBezTo>
                    <a:cubicBezTo>
                      <a:pt x="1" y="46"/>
                      <a:pt x="183" y="46"/>
                      <a:pt x="427" y="137"/>
                    </a:cubicBezTo>
                    <a:cubicBezTo>
                      <a:pt x="639" y="228"/>
                      <a:pt x="822" y="319"/>
                      <a:pt x="822" y="319"/>
                    </a:cubicBezTo>
                    <a:cubicBezTo>
                      <a:pt x="645" y="118"/>
                      <a:pt x="407" y="0"/>
                      <a:pt x="1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43"/>
              <p:cNvSpPr/>
              <p:nvPr/>
            </p:nvSpPr>
            <p:spPr>
              <a:xfrm flipH="1" rot="549942">
                <a:off x="6391293" y="1669836"/>
                <a:ext cx="282827" cy="113012"/>
              </a:xfrm>
              <a:custGeom>
                <a:rect b="b" l="l" r="r" t="t"/>
                <a:pathLst>
                  <a:path extrusionOk="0" h="5539" w="13862">
                    <a:moveTo>
                      <a:pt x="8183" y="0"/>
                    </a:moveTo>
                    <a:cubicBezTo>
                      <a:pt x="7381" y="0"/>
                      <a:pt x="6578" y="84"/>
                      <a:pt x="5776" y="259"/>
                    </a:cubicBezTo>
                    <a:cubicBezTo>
                      <a:pt x="4864" y="441"/>
                      <a:pt x="3952" y="532"/>
                      <a:pt x="3010" y="532"/>
                    </a:cubicBezTo>
                    <a:lnTo>
                      <a:pt x="1977" y="532"/>
                    </a:lnTo>
                    <a:cubicBezTo>
                      <a:pt x="1977" y="532"/>
                      <a:pt x="2341" y="563"/>
                      <a:pt x="3040" y="563"/>
                    </a:cubicBezTo>
                    <a:cubicBezTo>
                      <a:pt x="3952" y="563"/>
                      <a:pt x="4895" y="502"/>
                      <a:pt x="5806" y="320"/>
                    </a:cubicBezTo>
                    <a:cubicBezTo>
                      <a:pt x="6576" y="166"/>
                      <a:pt x="7355" y="89"/>
                      <a:pt x="8138" y="89"/>
                    </a:cubicBezTo>
                    <a:cubicBezTo>
                      <a:pt x="8747" y="89"/>
                      <a:pt x="9359" y="135"/>
                      <a:pt x="9971" y="228"/>
                    </a:cubicBezTo>
                    <a:cubicBezTo>
                      <a:pt x="10791" y="350"/>
                      <a:pt x="11551" y="654"/>
                      <a:pt x="12250" y="1140"/>
                    </a:cubicBezTo>
                    <a:cubicBezTo>
                      <a:pt x="12955" y="1640"/>
                      <a:pt x="13490" y="2338"/>
                      <a:pt x="13772" y="3153"/>
                    </a:cubicBezTo>
                    <a:lnTo>
                      <a:pt x="13772" y="3153"/>
                    </a:lnTo>
                    <a:cubicBezTo>
                      <a:pt x="13424" y="3012"/>
                      <a:pt x="13050" y="2902"/>
                      <a:pt x="12676" y="2873"/>
                    </a:cubicBezTo>
                    <a:cubicBezTo>
                      <a:pt x="12606" y="2871"/>
                      <a:pt x="12536" y="2870"/>
                      <a:pt x="12466" y="2870"/>
                    </a:cubicBezTo>
                    <a:cubicBezTo>
                      <a:pt x="11564" y="2870"/>
                      <a:pt x="10665" y="3051"/>
                      <a:pt x="9819" y="3390"/>
                    </a:cubicBezTo>
                    <a:cubicBezTo>
                      <a:pt x="8968" y="3663"/>
                      <a:pt x="8117" y="4028"/>
                      <a:pt x="7296" y="4393"/>
                    </a:cubicBezTo>
                    <a:cubicBezTo>
                      <a:pt x="6931" y="4575"/>
                      <a:pt x="6536" y="4757"/>
                      <a:pt x="6171" y="4940"/>
                    </a:cubicBezTo>
                    <a:cubicBezTo>
                      <a:pt x="5806" y="5092"/>
                      <a:pt x="5442" y="5244"/>
                      <a:pt x="5077" y="5335"/>
                    </a:cubicBezTo>
                    <a:cubicBezTo>
                      <a:pt x="4634" y="5431"/>
                      <a:pt x="4192" y="5491"/>
                      <a:pt x="3742" y="5491"/>
                    </a:cubicBezTo>
                    <a:cubicBezTo>
                      <a:pt x="3481" y="5491"/>
                      <a:pt x="3217" y="5471"/>
                      <a:pt x="2949" y="5426"/>
                    </a:cubicBezTo>
                    <a:cubicBezTo>
                      <a:pt x="2372" y="5365"/>
                      <a:pt x="1825" y="5152"/>
                      <a:pt x="1338" y="4818"/>
                    </a:cubicBezTo>
                    <a:cubicBezTo>
                      <a:pt x="974" y="4575"/>
                      <a:pt x="670" y="4271"/>
                      <a:pt x="426" y="3906"/>
                    </a:cubicBezTo>
                    <a:cubicBezTo>
                      <a:pt x="244" y="3572"/>
                      <a:pt x="92" y="3207"/>
                      <a:pt x="1" y="2842"/>
                    </a:cubicBezTo>
                    <a:lnTo>
                      <a:pt x="1" y="2842"/>
                    </a:lnTo>
                    <a:cubicBezTo>
                      <a:pt x="1" y="2843"/>
                      <a:pt x="1" y="2964"/>
                      <a:pt x="62" y="3146"/>
                    </a:cubicBezTo>
                    <a:cubicBezTo>
                      <a:pt x="153" y="3420"/>
                      <a:pt x="244" y="3663"/>
                      <a:pt x="396" y="3906"/>
                    </a:cubicBezTo>
                    <a:cubicBezTo>
                      <a:pt x="639" y="4271"/>
                      <a:pt x="943" y="4605"/>
                      <a:pt x="1308" y="4849"/>
                    </a:cubicBezTo>
                    <a:cubicBezTo>
                      <a:pt x="1794" y="5183"/>
                      <a:pt x="2372" y="5396"/>
                      <a:pt x="2949" y="5487"/>
                    </a:cubicBezTo>
                    <a:cubicBezTo>
                      <a:pt x="3211" y="5521"/>
                      <a:pt x="3478" y="5538"/>
                      <a:pt x="3745" y="5538"/>
                    </a:cubicBezTo>
                    <a:cubicBezTo>
                      <a:pt x="4191" y="5538"/>
                      <a:pt x="4640" y="5491"/>
                      <a:pt x="5077" y="5396"/>
                    </a:cubicBezTo>
                    <a:cubicBezTo>
                      <a:pt x="5472" y="5274"/>
                      <a:pt x="5837" y="5152"/>
                      <a:pt x="6202" y="5000"/>
                    </a:cubicBezTo>
                    <a:cubicBezTo>
                      <a:pt x="6566" y="4849"/>
                      <a:pt x="6961" y="4636"/>
                      <a:pt x="7326" y="4453"/>
                    </a:cubicBezTo>
                    <a:cubicBezTo>
                      <a:pt x="8147" y="4089"/>
                      <a:pt x="8998" y="3724"/>
                      <a:pt x="9819" y="3450"/>
                    </a:cubicBezTo>
                    <a:cubicBezTo>
                      <a:pt x="10731" y="3086"/>
                      <a:pt x="11703" y="2934"/>
                      <a:pt x="12645" y="2934"/>
                    </a:cubicBezTo>
                    <a:cubicBezTo>
                      <a:pt x="13041" y="2964"/>
                      <a:pt x="13436" y="3086"/>
                      <a:pt x="13801" y="3268"/>
                    </a:cubicBezTo>
                    <a:lnTo>
                      <a:pt x="13861" y="3298"/>
                    </a:lnTo>
                    <a:lnTo>
                      <a:pt x="13861" y="3207"/>
                    </a:lnTo>
                    <a:cubicBezTo>
                      <a:pt x="13557" y="2326"/>
                      <a:pt x="13010" y="1596"/>
                      <a:pt x="12281" y="1049"/>
                    </a:cubicBezTo>
                    <a:cubicBezTo>
                      <a:pt x="11582" y="593"/>
                      <a:pt x="10791" y="259"/>
                      <a:pt x="9971" y="137"/>
                    </a:cubicBezTo>
                    <a:cubicBezTo>
                      <a:pt x="9375" y="47"/>
                      <a:pt x="8779" y="0"/>
                      <a:pt x="818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43"/>
              <p:cNvSpPr/>
              <p:nvPr/>
            </p:nvSpPr>
            <p:spPr>
              <a:xfrm flipH="1" rot="549942">
                <a:off x="6626541" y="1698306"/>
                <a:ext cx="14915" cy="93038"/>
              </a:xfrm>
              <a:custGeom>
                <a:rect b="b" l="l" r="r" t="t"/>
                <a:pathLst>
                  <a:path extrusionOk="0" h="4560" w="731">
                    <a:moveTo>
                      <a:pt x="730" y="0"/>
                    </a:moveTo>
                    <a:cubicBezTo>
                      <a:pt x="700" y="31"/>
                      <a:pt x="669" y="91"/>
                      <a:pt x="639" y="152"/>
                    </a:cubicBezTo>
                    <a:cubicBezTo>
                      <a:pt x="578" y="304"/>
                      <a:pt x="487" y="456"/>
                      <a:pt x="457" y="608"/>
                    </a:cubicBezTo>
                    <a:cubicBezTo>
                      <a:pt x="61" y="1672"/>
                      <a:pt x="1" y="2797"/>
                      <a:pt x="213" y="3921"/>
                    </a:cubicBezTo>
                    <a:cubicBezTo>
                      <a:pt x="244" y="4073"/>
                      <a:pt x="305" y="4225"/>
                      <a:pt x="335" y="4407"/>
                    </a:cubicBezTo>
                    <a:cubicBezTo>
                      <a:pt x="365" y="4438"/>
                      <a:pt x="396" y="4499"/>
                      <a:pt x="396" y="4559"/>
                    </a:cubicBezTo>
                    <a:cubicBezTo>
                      <a:pt x="426" y="4559"/>
                      <a:pt x="335" y="4316"/>
                      <a:pt x="274" y="3891"/>
                    </a:cubicBezTo>
                    <a:cubicBezTo>
                      <a:pt x="183" y="3344"/>
                      <a:pt x="153" y="2797"/>
                      <a:pt x="183" y="2249"/>
                    </a:cubicBezTo>
                    <a:cubicBezTo>
                      <a:pt x="213" y="1702"/>
                      <a:pt x="335" y="1155"/>
                      <a:pt x="487" y="638"/>
                    </a:cubicBezTo>
                    <a:cubicBezTo>
                      <a:pt x="639" y="243"/>
                      <a:pt x="730" y="0"/>
                      <a:pt x="73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43"/>
              <p:cNvSpPr/>
              <p:nvPr/>
            </p:nvSpPr>
            <p:spPr>
              <a:xfrm flipH="1" rot="549942">
                <a:off x="6552513" y="1734100"/>
                <a:ext cx="11181" cy="43438"/>
              </a:xfrm>
              <a:custGeom>
                <a:rect b="b" l="l" r="r" t="t"/>
                <a:pathLst>
                  <a:path extrusionOk="0" h="2129" w="548">
                    <a:moveTo>
                      <a:pt x="31" y="1"/>
                    </a:moveTo>
                    <a:cubicBezTo>
                      <a:pt x="1" y="92"/>
                      <a:pt x="1" y="213"/>
                      <a:pt x="31" y="335"/>
                    </a:cubicBezTo>
                    <a:cubicBezTo>
                      <a:pt x="61" y="578"/>
                      <a:pt x="92" y="821"/>
                      <a:pt x="153" y="1095"/>
                    </a:cubicBezTo>
                    <a:cubicBezTo>
                      <a:pt x="244" y="1399"/>
                      <a:pt x="335" y="1642"/>
                      <a:pt x="396" y="1855"/>
                    </a:cubicBezTo>
                    <a:cubicBezTo>
                      <a:pt x="426" y="1946"/>
                      <a:pt x="487" y="2037"/>
                      <a:pt x="517" y="2128"/>
                    </a:cubicBezTo>
                    <a:cubicBezTo>
                      <a:pt x="548" y="2128"/>
                      <a:pt x="396" y="1672"/>
                      <a:pt x="244" y="1064"/>
                    </a:cubicBezTo>
                    <a:cubicBezTo>
                      <a:pt x="183" y="791"/>
                      <a:pt x="122" y="517"/>
                      <a:pt x="92" y="305"/>
                    </a:cubicBezTo>
                    <a:cubicBezTo>
                      <a:pt x="61" y="213"/>
                      <a:pt x="61" y="92"/>
                      <a:pt x="3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43"/>
              <p:cNvSpPr/>
              <p:nvPr/>
            </p:nvSpPr>
            <p:spPr>
              <a:xfrm flipH="1" rot="549942">
                <a:off x="6575378" y="1710111"/>
                <a:ext cx="4366" cy="25443"/>
              </a:xfrm>
              <a:custGeom>
                <a:rect b="b" l="l" r="r" t="t"/>
                <a:pathLst>
                  <a:path extrusionOk="0" h="1247" w="214">
                    <a:moveTo>
                      <a:pt x="92" y="1"/>
                    </a:moveTo>
                    <a:cubicBezTo>
                      <a:pt x="1" y="426"/>
                      <a:pt x="31" y="852"/>
                      <a:pt x="183" y="1247"/>
                    </a:cubicBezTo>
                    <a:cubicBezTo>
                      <a:pt x="214" y="1247"/>
                      <a:pt x="153" y="973"/>
                      <a:pt x="122" y="639"/>
                    </a:cubicBezTo>
                    <a:cubicBezTo>
                      <a:pt x="122" y="426"/>
                      <a:pt x="92" y="213"/>
                      <a:pt x="9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43"/>
              <p:cNvSpPr/>
              <p:nvPr/>
            </p:nvSpPr>
            <p:spPr>
              <a:xfrm flipH="1" rot="549942">
                <a:off x="6565683" y="1681673"/>
                <a:ext cx="6223" cy="23586"/>
              </a:xfrm>
              <a:custGeom>
                <a:rect b="b" l="l" r="r" t="t"/>
                <a:pathLst>
                  <a:path extrusionOk="0" h="1156" w="305">
                    <a:moveTo>
                      <a:pt x="274" y="1"/>
                    </a:moveTo>
                    <a:lnTo>
                      <a:pt x="274" y="1"/>
                    </a:lnTo>
                    <a:cubicBezTo>
                      <a:pt x="153" y="153"/>
                      <a:pt x="92" y="335"/>
                      <a:pt x="62" y="548"/>
                    </a:cubicBezTo>
                    <a:cubicBezTo>
                      <a:pt x="1" y="730"/>
                      <a:pt x="1" y="943"/>
                      <a:pt x="62" y="1156"/>
                    </a:cubicBezTo>
                    <a:cubicBezTo>
                      <a:pt x="92" y="1156"/>
                      <a:pt x="92" y="882"/>
                      <a:pt x="153" y="548"/>
                    </a:cubicBezTo>
                    <a:cubicBezTo>
                      <a:pt x="183" y="244"/>
                      <a:pt x="305" y="1"/>
                      <a:pt x="27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43"/>
              <p:cNvSpPr/>
              <p:nvPr/>
            </p:nvSpPr>
            <p:spPr>
              <a:xfrm flipH="1" rot="549942">
                <a:off x="6514108" y="1668406"/>
                <a:ext cx="7468" cy="19873"/>
              </a:xfrm>
              <a:custGeom>
                <a:rect b="b" l="l" r="r" t="t"/>
                <a:pathLst>
                  <a:path extrusionOk="0" h="974" w="366">
                    <a:moveTo>
                      <a:pt x="92" y="0"/>
                    </a:moveTo>
                    <a:cubicBezTo>
                      <a:pt x="1" y="335"/>
                      <a:pt x="92" y="699"/>
                      <a:pt x="335" y="973"/>
                    </a:cubicBezTo>
                    <a:cubicBezTo>
                      <a:pt x="366" y="973"/>
                      <a:pt x="244" y="760"/>
                      <a:pt x="183" y="517"/>
                    </a:cubicBezTo>
                    <a:cubicBezTo>
                      <a:pt x="92" y="244"/>
                      <a:pt x="123" y="0"/>
                      <a:pt x="9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43"/>
              <p:cNvSpPr/>
              <p:nvPr/>
            </p:nvSpPr>
            <p:spPr>
              <a:xfrm flipH="1" rot="549942">
                <a:off x="6468254" y="1678561"/>
                <a:ext cx="20485" cy="47151"/>
              </a:xfrm>
              <a:custGeom>
                <a:rect b="b" l="l" r="r" t="t"/>
                <a:pathLst>
                  <a:path extrusionOk="0" h="2311" w="1004">
                    <a:moveTo>
                      <a:pt x="0" y="1"/>
                    </a:moveTo>
                    <a:cubicBezTo>
                      <a:pt x="0" y="122"/>
                      <a:pt x="31" y="244"/>
                      <a:pt x="61" y="365"/>
                    </a:cubicBezTo>
                    <a:cubicBezTo>
                      <a:pt x="152" y="669"/>
                      <a:pt x="243" y="943"/>
                      <a:pt x="365" y="1217"/>
                    </a:cubicBezTo>
                    <a:cubicBezTo>
                      <a:pt x="487" y="1490"/>
                      <a:pt x="608" y="1764"/>
                      <a:pt x="760" y="2007"/>
                    </a:cubicBezTo>
                    <a:cubicBezTo>
                      <a:pt x="821" y="2128"/>
                      <a:pt x="912" y="2220"/>
                      <a:pt x="1003" y="2311"/>
                    </a:cubicBezTo>
                    <a:cubicBezTo>
                      <a:pt x="942" y="2189"/>
                      <a:pt x="882" y="2068"/>
                      <a:pt x="821" y="1976"/>
                    </a:cubicBezTo>
                    <a:cubicBezTo>
                      <a:pt x="699" y="1764"/>
                      <a:pt x="578" y="1490"/>
                      <a:pt x="426" y="1186"/>
                    </a:cubicBezTo>
                    <a:cubicBezTo>
                      <a:pt x="304" y="852"/>
                      <a:pt x="183" y="548"/>
                      <a:pt x="122" y="335"/>
                    </a:cubicBezTo>
                    <a:cubicBezTo>
                      <a:pt x="91" y="213"/>
                      <a:pt x="61" y="92"/>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43"/>
              <p:cNvSpPr/>
              <p:nvPr/>
            </p:nvSpPr>
            <p:spPr>
              <a:xfrm flipH="1" rot="549942">
                <a:off x="6462022" y="1666671"/>
                <a:ext cx="5611" cy="6855"/>
              </a:xfrm>
              <a:custGeom>
                <a:rect b="b" l="l" r="r" t="t"/>
                <a:pathLst>
                  <a:path extrusionOk="0" h="336" w="275">
                    <a:moveTo>
                      <a:pt x="274" y="1"/>
                    </a:moveTo>
                    <a:lnTo>
                      <a:pt x="274" y="1"/>
                    </a:lnTo>
                    <a:cubicBezTo>
                      <a:pt x="274" y="1"/>
                      <a:pt x="153" y="31"/>
                      <a:pt x="92" y="122"/>
                    </a:cubicBezTo>
                    <a:cubicBezTo>
                      <a:pt x="31" y="244"/>
                      <a:pt x="1" y="335"/>
                      <a:pt x="31" y="335"/>
                    </a:cubicBezTo>
                    <a:cubicBezTo>
                      <a:pt x="62" y="335"/>
                      <a:pt x="92" y="274"/>
                      <a:pt x="153" y="183"/>
                    </a:cubicBezTo>
                    <a:cubicBezTo>
                      <a:pt x="244" y="92"/>
                      <a:pt x="274" y="31"/>
                      <a:pt x="27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43"/>
              <p:cNvSpPr/>
              <p:nvPr/>
            </p:nvSpPr>
            <p:spPr>
              <a:xfrm flipH="1" rot="549942">
                <a:off x="6390465" y="1717088"/>
                <a:ext cx="273482" cy="43642"/>
              </a:xfrm>
              <a:custGeom>
                <a:rect b="b" l="l" r="r" t="t"/>
                <a:pathLst>
                  <a:path extrusionOk="0" h="2139" w="13404">
                    <a:moveTo>
                      <a:pt x="11670" y="53"/>
                    </a:moveTo>
                    <a:lnTo>
                      <a:pt x="11670" y="53"/>
                    </a:lnTo>
                    <a:cubicBezTo>
                      <a:pt x="12120" y="127"/>
                      <a:pt x="12588" y="301"/>
                      <a:pt x="12978" y="552"/>
                    </a:cubicBezTo>
                    <a:cubicBezTo>
                      <a:pt x="12999" y="565"/>
                      <a:pt x="13021" y="578"/>
                      <a:pt x="13042" y="592"/>
                    </a:cubicBezTo>
                    <a:lnTo>
                      <a:pt x="13042" y="592"/>
                    </a:lnTo>
                    <a:cubicBezTo>
                      <a:pt x="12629" y="311"/>
                      <a:pt x="12168" y="123"/>
                      <a:pt x="11670" y="53"/>
                    </a:cubicBezTo>
                    <a:close/>
                    <a:moveTo>
                      <a:pt x="13042" y="592"/>
                    </a:moveTo>
                    <a:lnTo>
                      <a:pt x="13042" y="592"/>
                    </a:lnTo>
                    <a:cubicBezTo>
                      <a:pt x="13071" y="612"/>
                      <a:pt x="13099" y="632"/>
                      <a:pt x="13127" y="652"/>
                    </a:cubicBezTo>
                    <a:lnTo>
                      <a:pt x="13127" y="652"/>
                    </a:lnTo>
                    <a:cubicBezTo>
                      <a:pt x="13099" y="631"/>
                      <a:pt x="13071" y="611"/>
                      <a:pt x="13042" y="592"/>
                    </a:cubicBezTo>
                    <a:close/>
                    <a:moveTo>
                      <a:pt x="13127" y="652"/>
                    </a:moveTo>
                    <a:lnTo>
                      <a:pt x="13127" y="652"/>
                    </a:lnTo>
                    <a:cubicBezTo>
                      <a:pt x="13217" y="720"/>
                      <a:pt x="13304" y="798"/>
                      <a:pt x="13380" y="888"/>
                    </a:cubicBezTo>
                    <a:lnTo>
                      <a:pt x="13380" y="888"/>
                    </a:lnTo>
                    <a:cubicBezTo>
                      <a:pt x="13357" y="857"/>
                      <a:pt x="13335" y="818"/>
                      <a:pt x="13312" y="795"/>
                    </a:cubicBezTo>
                    <a:cubicBezTo>
                      <a:pt x="13252" y="746"/>
                      <a:pt x="13190" y="698"/>
                      <a:pt x="13127" y="652"/>
                    </a:cubicBezTo>
                    <a:close/>
                    <a:moveTo>
                      <a:pt x="13380" y="888"/>
                    </a:moveTo>
                    <a:cubicBezTo>
                      <a:pt x="13388" y="899"/>
                      <a:pt x="13396" y="909"/>
                      <a:pt x="13404" y="917"/>
                    </a:cubicBezTo>
                    <a:cubicBezTo>
                      <a:pt x="13396" y="907"/>
                      <a:pt x="13388" y="898"/>
                      <a:pt x="13380" y="888"/>
                    </a:cubicBezTo>
                    <a:close/>
                    <a:moveTo>
                      <a:pt x="10950" y="1"/>
                    </a:moveTo>
                    <a:cubicBezTo>
                      <a:pt x="10373" y="1"/>
                      <a:pt x="9813" y="98"/>
                      <a:pt x="9270" y="279"/>
                    </a:cubicBezTo>
                    <a:cubicBezTo>
                      <a:pt x="8388" y="583"/>
                      <a:pt x="7537" y="917"/>
                      <a:pt x="6686" y="1342"/>
                    </a:cubicBezTo>
                    <a:cubicBezTo>
                      <a:pt x="5865" y="1738"/>
                      <a:pt x="4954" y="1981"/>
                      <a:pt x="4042" y="2102"/>
                    </a:cubicBezTo>
                    <a:cubicBezTo>
                      <a:pt x="4984" y="2011"/>
                      <a:pt x="5865" y="1768"/>
                      <a:pt x="6716" y="1342"/>
                    </a:cubicBezTo>
                    <a:cubicBezTo>
                      <a:pt x="7537" y="947"/>
                      <a:pt x="8419" y="583"/>
                      <a:pt x="9300" y="279"/>
                    </a:cubicBezTo>
                    <a:cubicBezTo>
                      <a:pt x="9834" y="93"/>
                      <a:pt x="10421" y="14"/>
                      <a:pt x="10994" y="14"/>
                    </a:cubicBezTo>
                    <a:cubicBezTo>
                      <a:pt x="11171" y="14"/>
                      <a:pt x="11347" y="21"/>
                      <a:pt x="11519" y="35"/>
                    </a:cubicBezTo>
                    <a:cubicBezTo>
                      <a:pt x="11570" y="40"/>
                      <a:pt x="11620" y="46"/>
                      <a:pt x="11670" y="53"/>
                    </a:cubicBezTo>
                    <a:lnTo>
                      <a:pt x="11670" y="53"/>
                    </a:lnTo>
                    <a:cubicBezTo>
                      <a:pt x="11630" y="46"/>
                      <a:pt x="11589" y="40"/>
                      <a:pt x="11549" y="35"/>
                    </a:cubicBezTo>
                    <a:cubicBezTo>
                      <a:pt x="11348" y="12"/>
                      <a:pt x="11148" y="1"/>
                      <a:pt x="10950" y="1"/>
                    </a:cubicBezTo>
                    <a:close/>
                    <a:moveTo>
                      <a:pt x="1" y="1131"/>
                    </a:moveTo>
                    <a:lnTo>
                      <a:pt x="1" y="1131"/>
                    </a:lnTo>
                    <a:cubicBezTo>
                      <a:pt x="62" y="1192"/>
                      <a:pt x="183" y="1252"/>
                      <a:pt x="333" y="1342"/>
                    </a:cubicBezTo>
                    <a:cubicBezTo>
                      <a:pt x="789" y="1586"/>
                      <a:pt x="1276" y="1798"/>
                      <a:pt x="1762" y="1920"/>
                    </a:cubicBezTo>
                    <a:cubicBezTo>
                      <a:pt x="2318" y="2053"/>
                      <a:pt x="2875" y="2138"/>
                      <a:pt x="3431" y="2138"/>
                    </a:cubicBezTo>
                    <a:cubicBezTo>
                      <a:pt x="3634" y="2138"/>
                      <a:pt x="3838" y="2127"/>
                      <a:pt x="4042" y="2102"/>
                    </a:cubicBezTo>
                    <a:lnTo>
                      <a:pt x="4042" y="2102"/>
                    </a:lnTo>
                    <a:cubicBezTo>
                      <a:pt x="3869" y="2115"/>
                      <a:pt x="3696" y="2121"/>
                      <a:pt x="3523" y="2121"/>
                    </a:cubicBezTo>
                    <a:cubicBezTo>
                      <a:pt x="2422" y="2121"/>
                      <a:pt x="1336" y="1868"/>
                      <a:pt x="364" y="1342"/>
                    </a:cubicBezTo>
                    <a:cubicBezTo>
                      <a:pt x="183" y="1252"/>
                      <a:pt x="62" y="1192"/>
                      <a:pt x="1" y="113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43"/>
              <p:cNvSpPr/>
              <p:nvPr/>
            </p:nvSpPr>
            <p:spPr>
              <a:xfrm flipH="1" rot="549942">
                <a:off x="6523596" y="1710167"/>
                <a:ext cx="148248" cy="16771"/>
              </a:xfrm>
              <a:custGeom>
                <a:rect b="b" l="l" r="r" t="t"/>
                <a:pathLst>
                  <a:path extrusionOk="0" h="822" w="7266">
                    <a:moveTo>
                      <a:pt x="7265" y="1"/>
                    </a:moveTo>
                    <a:lnTo>
                      <a:pt x="6961" y="92"/>
                    </a:lnTo>
                    <a:cubicBezTo>
                      <a:pt x="6779" y="153"/>
                      <a:pt x="6536" y="244"/>
                      <a:pt x="6201" y="365"/>
                    </a:cubicBezTo>
                    <a:cubicBezTo>
                      <a:pt x="5381" y="639"/>
                      <a:pt x="4499" y="791"/>
                      <a:pt x="3618" y="791"/>
                    </a:cubicBezTo>
                    <a:cubicBezTo>
                      <a:pt x="2767" y="760"/>
                      <a:pt x="1885" y="609"/>
                      <a:pt x="1034" y="365"/>
                    </a:cubicBezTo>
                    <a:lnTo>
                      <a:pt x="274" y="122"/>
                    </a:lnTo>
                    <a:lnTo>
                      <a:pt x="1" y="61"/>
                    </a:lnTo>
                    <a:lnTo>
                      <a:pt x="1" y="61"/>
                    </a:lnTo>
                    <a:cubicBezTo>
                      <a:pt x="1" y="61"/>
                      <a:pt x="396" y="183"/>
                      <a:pt x="1034" y="396"/>
                    </a:cubicBezTo>
                    <a:cubicBezTo>
                      <a:pt x="1885" y="639"/>
                      <a:pt x="2767" y="791"/>
                      <a:pt x="3618" y="821"/>
                    </a:cubicBezTo>
                    <a:cubicBezTo>
                      <a:pt x="4530" y="821"/>
                      <a:pt x="5381" y="669"/>
                      <a:pt x="6232" y="396"/>
                    </a:cubicBezTo>
                    <a:cubicBezTo>
                      <a:pt x="6566" y="274"/>
                      <a:pt x="6809" y="183"/>
                      <a:pt x="6992" y="122"/>
                    </a:cubicBezTo>
                    <a:cubicBezTo>
                      <a:pt x="7174" y="31"/>
                      <a:pt x="7265" y="1"/>
                      <a:pt x="726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43"/>
              <p:cNvSpPr/>
              <p:nvPr/>
            </p:nvSpPr>
            <p:spPr>
              <a:xfrm flipH="1" rot="549942">
                <a:off x="6449318" y="1679732"/>
                <a:ext cx="215843" cy="14935"/>
              </a:xfrm>
              <a:custGeom>
                <a:rect b="b" l="l" r="r" t="t"/>
                <a:pathLst>
                  <a:path extrusionOk="0" h="732" w="10579">
                    <a:moveTo>
                      <a:pt x="8031" y="0"/>
                    </a:moveTo>
                    <a:cubicBezTo>
                      <a:pt x="7826" y="0"/>
                      <a:pt x="7622" y="10"/>
                      <a:pt x="7417" y="32"/>
                    </a:cubicBezTo>
                    <a:cubicBezTo>
                      <a:pt x="6779" y="93"/>
                      <a:pt x="6080" y="245"/>
                      <a:pt x="5350" y="397"/>
                    </a:cubicBezTo>
                    <a:cubicBezTo>
                      <a:pt x="4638" y="536"/>
                      <a:pt x="3906" y="605"/>
                      <a:pt x="3177" y="605"/>
                    </a:cubicBezTo>
                    <a:cubicBezTo>
                      <a:pt x="2630" y="605"/>
                      <a:pt x="2085" y="566"/>
                      <a:pt x="1551" y="488"/>
                    </a:cubicBezTo>
                    <a:cubicBezTo>
                      <a:pt x="1065" y="427"/>
                      <a:pt x="669" y="366"/>
                      <a:pt x="396" y="306"/>
                    </a:cubicBezTo>
                    <a:lnTo>
                      <a:pt x="1" y="245"/>
                    </a:lnTo>
                    <a:lnTo>
                      <a:pt x="1" y="245"/>
                    </a:lnTo>
                    <a:cubicBezTo>
                      <a:pt x="1" y="245"/>
                      <a:pt x="578" y="397"/>
                      <a:pt x="1551" y="518"/>
                    </a:cubicBezTo>
                    <a:cubicBezTo>
                      <a:pt x="2085" y="596"/>
                      <a:pt x="2630" y="636"/>
                      <a:pt x="3177" y="636"/>
                    </a:cubicBezTo>
                    <a:cubicBezTo>
                      <a:pt x="3906" y="636"/>
                      <a:pt x="4638" y="566"/>
                      <a:pt x="5350" y="427"/>
                    </a:cubicBezTo>
                    <a:cubicBezTo>
                      <a:pt x="6080" y="275"/>
                      <a:pt x="6779" y="154"/>
                      <a:pt x="7417" y="93"/>
                    </a:cubicBezTo>
                    <a:cubicBezTo>
                      <a:pt x="7657" y="68"/>
                      <a:pt x="7891" y="53"/>
                      <a:pt x="8124" y="53"/>
                    </a:cubicBezTo>
                    <a:cubicBezTo>
                      <a:pt x="8453" y="53"/>
                      <a:pt x="8781" y="82"/>
                      <a:pt x="9119" y="154"/>
                    </a:cubicBezTo>
                    <a:cubicBezTo>
                      <a:pt x="9484" y="214"/>
                      <a:pt x="9849" y="336"/>
                      <a:pt x="10183" y="518"/>
                    </a:cubicBezTo>
                    <a:cubicBezTo>
                      <a:pt x="10305" y="579"/>
                      <a:pt x="10396" y="609"/>
                      <a:pt x="10457" y="670"/>
                    </a:cubicBezTo>
                    <a:lnTo>
                      <a:pt x="10578" y="731"/>
                    </a:lnTo>
                    <a:cubicBezTo>
                      <a:pt x="10457" y="640"/>
                      <a:pt x="10335" y="549"/>
                      <a:pt x="10214" y="488"/>
                    </a:cubicBezTo>
                    <a:cubicBezTo>
                      <a:pt x="9879" y="306"/>
                      <a:pt x="9515" y="184"/>
                      <a:pt x="9150" y="93"/>
                    </a:cubicBezTo>
                    <a:cubicBezTo>
                      <a:pt x="8777" y="34"/>
                      <a:pt x="8404" y="0"/>
                      <a:pt x="803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43"/>
              <p:cNvSpPr/>
              <p:nvPr/>
            </p:nvSpPr>
            <p:spPr>
              <a:xfrm flipH="1" rot="549942">
                <a:off x="6397729" y="1678889"/>
                <a:ext cx="192278" cy="46805"/>
              </a:xfrm>
              <a:custGeom>
                <a:rect b="b" l="l" r="r" t="t"/>
                <a:pathLst>
                  <a:path extrusionOk="0" h="2294" w="9424">
                    <a:moveTo>
                      <a:pt x="5646" y="1"/>
                    </a:moveTo>
                    <a:cubicBezTo>
                      <a:pt x="5385" y="1"/>
                      <a:pt x="5123" y="25"/>
                      <a:pt x="4864" y="74"/>
                    </a:cubicBezTo>
                    <a:cubicBezTo>
                      <a:pt x="4165" y="196"/>
                      <a:pt x="3496" y="469"/>
                      <a:pt x="2919" y="865"/>
                    </a:cubicBezTo>
                    <a:cubicBezTo>
                      <a:pt x="2372" y="1199"/>
                      <a:pt x="1885" y="1533"/>
                      <a:pt x="1460" y="1746"/>
                    </a:cubicBezTo>
                    <a:cubicBezTo>
                      <a:pt x="1004" y="1989"/>
                      <a:pt x="517" y="2141"/>
                      <a:pt x="1" y="2263"/>
                    </a:cubicBezTo>
                    <a:lnTo>
                      <a:pt x="122" y="2263"/>
                    </a:lnTo>
                    <a:cubicBezTo>
                      <a:pt x="213" y="2263"/>
                      <a:pt x="305" y="2232"/>
                      <a:pt x="426" y="2232"/>
                    </a:cubicBezTo>
                    <a:cubicBezTo>
                      <a:pt x="791" y="2141"/>
                      <a:pt x="1186" y="2020"/>
                      <a:pt x="1520" y="1837"/>
                    </a:cubicBezTo>
                    <a:cubicBezTo>
                      <a:pt x="1976" y="1624"/>
                      <a:pt x="2463" y="1321"/>
                      <a:pt x="3010" y="1017"/>
                    </a:cubicBezTo>
                    <a:cubicBezTo>
                      <a:pt x="3587" y="621"/>
                      <a:pt x="4226" y="378"/>
                      <a:pt x="4894" y="257"/>
                    </a:cubicBezTo>
                    <a:cubicBezTo>
                      <a:pt x="5164" y="210"/>
                      <a:pt x="5428" y="186"/>
                      <a:pt x="5690" y="186"/>
                    </a:cubicBezTo>
                    <a:cubicBezTo>
                      <a:pt x="6109" y="186"/>
                      <a:pt x="6520" y="247"/>
                      <a:pt x="6931" y="378"/>
                    </a:cubicBezTo>
                    <a:cubicBezTo>
                      <a:pt x="7448" y="530"/>
                      <a:pt x="7964" y="804"/>
                      <a:pt x="8390" y="1169"/>
                    </a:cubicBezTo>
                    <a:cubicBezTo>
                      <a:pt x="8785" y="1503"/>
                      <a:pt x="9119" y="1868"/>
                      <a:pt x="9423" y="2293"/>
                    </a:cubicBezTo>
                    <a:cubicBezTo>
                      <a:pt x="9393" y="2172"/>
                      <a:pt x="9302" y="2050"/>
                      <a:pt x="9241" y="1928"/>
                    </a:cubicBezTo>
                    <a:cubicBezTo>
                      <a:pt x="9028" y="1624"/>
                      <a:pt x="8755" y="1321"/>
                      <a:pt x="8481" y="1077"/>
                    </a:cubicBezTo>
                    <a:cubicBezTo>
                      <a:pt x="7682" y="375"/>
                      <a:pt x="6670" y="1"/>
                      <a:pt x="564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43"/>
              <p:cNvSpPr/>
              <p:nvPr/>
            </p:nvSpPr>
            <p:spPr>
              <a:xfrm flipH="1" rot="549942">
                <a:off x="6505979" y="1695349"/>
                <a:ext cx="95527" cy="11548"/>
              </a:xfrm>
              <a:custGeom>
                <a:rect b="b" l="l" r="r" t="t"/>
                <a:pathLst>
                  <a:path extrusionOk="0" h="566" w="4682">
                    <a:moveTo>
                      <a:pt x="4654" y="0"/>
                    </a:moveTo>
                    <a:cubicBezTo>
                      <a:pt x="4479" y="0"/>
                      <a:pt x="3512" y="286"/>
                      <a:pt x="2341" y="342"/>
                    </a:cubicBezTo>
                    <a:cubicBezTo>
                      <a:pt x="2024" y="364"/>
                      <a:pt x="1723" y="372"/>
                      <a:pt x="1449" y="372"/>
                    </a:cubicBezTo>
                    <a:cubicBezTo>
                      <a:pt x="792" y="372"/>
                      <a:pt x="291" y="327"/>
                      <a:pt x="93" y="327"/>
                    </a:cubicBezTo>
                    <a:cubicBezTo>
                      <a:pt x="33" y="327"/>
                      <a:pt x="1" y="331"/>
                      <a:pt x="1" y="342"/>
                    </a:cubicBezTo>
                    <a:cubicBezTo>
                      <a:pt x="533" y="491"/>
                      <a:pt x="1080" y="566"/>
                      <a:pt x="1631" y="566"/>
                    </a:cubicBezTo>
                    <a:cubicBezTo>
                      <a:pt x="1867" y="566"/>
                      <a:pt x="2104" y="552"/>
                      <a:pt x="2341" y="525"/>
                    </a:cubicBezTo>
                    <a:cubicBezTo>
                      <a:pt x="3162" y="494"/>
                      <a:pt x="3952" y="342"/>
                      <a:pt x="4682" y="8"/>
                    </a:cubicBezTo>
                    <a:cubicBezTo>
                      <a:pt x="4679" y="3"/>
                      <a:pt x="4670" y="0"/>
                      <a:pt x="46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43"/>
              <p:cNvSpPr/>
              <p:nvPr/>
            </p:nvSpPr>
            <p:spPr>
              <a:xfrm flipH="1" rot="549942">
                <a:off x="6547255" y="1593202"/>
                <a:ext cx="775233" cy="241327"/>
              </a:xfrm>
              <a:custGeom>
                <a:rect b="b" l="l" r="r" t="t"/>
                <a:pathLst>
                  <a:path extrusionOk="0" h="11828" w="37996">
                    <a:moveTo>
                      <a:pt x="1247" y="186"/>
                    </a:moveTo>
                    <a:cubicBezTo>
                      <a:pt x="821" y="277"/>
                      <a:pt x="396" y="399"/>
                      <a:pt x="1" y="612"/>
                    </a:cubicBezTo>
                    <a:cubicBezTo>
                      <a:pt x="396" y="429"/>
                      <a:pt x="821" y="277"/>
                      <a:pt x="1247" y="186"/>
                    </a:cubicBezTo>
                    <a:close/>
                    <a:moveTo>
                      <a:pt x="31551" y="5171"/>
                    </a:moveTo>
                    <a:lnTo>
                      <a:pt x="31551" y="5171"/>
                    </a:lnTo>
                    <a:cubicBezTo>
                      <a:pt x="33162" y="5262"/>
                      <a:pt x="34773" y="5597"/>
                      <a:pt x="36324" y="6174"/>
                    </a:cubicBezTo>
                    <a:cubicBezTo>
                      <a:pt x="36871" y="6356"/>
                      <a:pt x="37266" y="6539"/>
                      <a:pt x="37570" y="6660"/>
                    </a:cubicBezTo>
                    <a:lnTo>
                      <a:pt x="37995" y="6843"/>
                    </a:lnTo>
                    <a:cubicBezTo>
                      <a:pt x="37995" y="6843"/>
                      <a:pt x="37418" y="6569"/>
                      <a:pt x="36324" y="6144"/>
                    </a:cubicBezTo>
                    <a:cubicBezTo>
                      <a:pt x="34804" y="5566"/>
                      <a:pt x="33193" y="5232"/>
                      <a:pt x="31551" y="5171"/>
                    </a:cubicBezTo>
                    <a:close/>
                    <a:moveTo>
                      <a:pt x="2926" y="0"/>
                    </a:moveTo>
                    <a:cubicBezTo>
                      <a:pt x="2363" y="0"/>
                      <a:pt x="1800" y="61"/>
                      <a:pt x="1247" y="186"/>
                    </a:cubicBezTo>
                    <a:cubicBezTo>
                      <a:pt x="1795" y="72"/>
                      <a:pt x="2353" y="15"/>
                      <a:pt x="2910" y="15"/>
                    </a:cubicBezTo>
                    <a:cubicBezTo>
                      <a:pt x="3991" y="15"/>
                      <a:pt x="5067" y="231"/>
                      <a:pt x="6049" y="673"/>
                    </a:cubicBezTo>
                    <a:cubicBezTo>
                      <a:pt x="7113" y="1098"/>
                      <a:pt x="8056" y="1706"/>
                      <a:pt x="8937" y="2435"/>
                    </a:cubicBezTo>
                    <a:cubicBezTo>
                      <a:pt x="9910" y="3287"/>
                      <a:pt x="10791" y="4229"/>
                      <a:pt x="11551" y="5293"/>
                    </a:cubicBezTo>
                    <a:cubicBezTo>
                      <a:pt x="12372" y="6387"/>
                      <a:pt x="13101" y="7633"/>
                      <a:pt x="14013" y="8819"/>
                    </a:cubicBezTo>
                    <a:cubicBezTo>
                      <a:pt x="14469" y="9426"/>
                      <a:pt x="15016" y="9974"/>
                      <a:pt x="15594" y="10460"/>
                    </a:cubicBezTo>
                    <a:cubicBezTo>
                      <a:pt x="16202" y="10946"/>
                      <a:pt x="16870" y="11341"/>
                      <a:pt x="17630" y="11585"/>
                    </a:cubicBezTo>
                    <a:cubicBezTo>
                      <a:pt x="18074" y="11751"/>
                      <a:pt x="18552" y="11827"/>
                      <a:pt x="19030" y="11827"/>
                    </a:cubicBezTo>
                    <a:cubicBezTo>
                      <a:pt x="19337" y="11827"/>
                      <a:pt x="19643" y="11796"/>
                      <a:pt x="19940" y="11737"/>
                    </a:cubicBezTo>
                    <a:cubicBezTo>
                      <a:pt x="20670" y="11524"/>
                      <a:pt x="21369" y="11189"/>
                      <a:pt x="21946" y="10673"/>
                    </a:cubicBezTo>
                    <a:cubicBezTo>
                      <a:pt x="23071" y="9700"/>
                      <a:pt x="23892" y="8515"/>
                      <a:pt x="24895" y="7542"/>
                    </a:cubicBezTo>
                    <a:cubicBezTo>
                      <a:pt x="25837" y="6660"/>
                      <a:pt x="26962" y="5992"/>
                      <a:pt x="28208" y="5627"/>
                    </a:cubicBezTo>
                    <a:cubicBezTo>
                      <a:pt x="29211" y="5321"/>
                      <a:pt x="30240" y="5167"/>
                      <a:pt x="31270" y="5167"/>
                    </a:cubicBezTo>
                    <a:cubicBezTo>
                      <a:pt x="31364" y="5167"/>
                      <a:pt x="31458" y="5169"/>
                      <a:pt x="31551" y="5171"/>
                    </a:cubicBezTo>
                    <a:cubicBezTo>
                      <a:pt x="31389" y="5162"/>
                      <a:pt x="31226" y="5158"/>
                      <a:pt x="31063" y="5158"/>
                    </a:cubicBezTo>
                    <a:cubicBezTo>
                      <a:pt x="30095" y="5158"/>
                      <a:pt x="29118" y="5311"/>
                      <a:pt x="28208" y="5597"/>
                    </a:cubicBezTo>
                    <a:cubicBezTo>
                      <a:pt x="26962" y="5961"/>
                      <a:pt x="25807" y="6630"/>
                      <a:pt x="24864" y="7542"/>
                    </a:cubicBezTo>
                    <a:cubicBezTo>
                      <a:pt x="23861" y="8484"/>
                      <a:pt x="23041" y="9670"/>
                      <a:pt x="21916" y="10642"/>
                    </a:cubicBezTo>
                    <a:cubicBezTo>
                      <a:pt x="21339" y="11159"/>
                      <a:pt x="20670" y="11524"/>
                      <a:pt x="19940" y="11706"/>
                    </a:cubicBezTo>
                    <a:cubicBezTo>
                      <a:pt x="19643" y="11766"/>
                      <a:pt x="19341" y="11797"/>
                      <a:pt x="19040" y="11797"/>
                    </a:cubicBezTo>
                    <a:cubicBezTo>
                      <a:pt x="18571" y="11797"/>
                      <a:pt x="18105" y="11721"/>
                      <a:pt x="17661" y="11554"/>
                    </a:cubicBezTo>
                    <a:cubicBezTo>
                      <a:pt x="16901" y="11311"/>
                      <a:pt x="16232" y="10916"/>
                      <a:pt x="15624" y="10429"/>
                    </a:cubicBezTo>
                    <a:cubicBezTo>
                      <a:pt x="15047" y="9943"/>
                      <a:pt x="14530" y="9396"/>
                      <a:pt x="14074" y="8788"/>
                    </a:cubicBezTo>
                    <a:cubicBezTo>
                      <a:pt x="13162" y="7603"/>
                      <a:pt x="12433" y="6356"/>
                      <a:pt x="11612" y="5262"/>
                    </a:cubicBezTo>
                    <a:cubicBezTo>
                      <a:pt x="10822" y="4229"/>
                      <a:pt x="9940" y="3256"/>
                      <a:pt x="8937" y="2405"/>
                    </a:cubicBezTo>
                    <a:cubicBezTo>
                      <a:pt x="8086" y="1676"/>
                      <a:pt x="7113" y="1068"/>
                      <a:pt x="6080" y="642"/>
                    </a:cubicBezTo>
                    <a:cubicBezTo>
                      <a:pt x="5082" y="223"/>
                      <a:pt x="4005" y="0"/>
                      <a:pt x="292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43"/>
              <p:cNvSpPr/>
              <p:nvPr/>
            </p:nvSpPr>
            <p:spPr>
              <a:xfrm flipH="1" rot="549942">
                <a:off x="6934584" y="1590273"/>
                <a:ext cx="240653" cy="184219"/>
              </a:xfrm>
              <a:custGeom>
                <a:rect b="b" l="l" r="r" t="t"/>
                <a:pathLst>
                  <a:path extrusionOk="0" h="9029" w="11795">
                    <a:moveTo>
                      <a:pt x="1" y="1"/>
                    </a:moveTo>
                    <a:lnTo>
                      <a:pt x="548" y="183"/>
                    </a:lnTo>
                    <a:cubicBezTo>
                      <a:pt x="1065" y="396"/>
                      <a:pt x="1551" y="639"/>
                      <a:pt x="2037" y="882"/>
                    </a:cubicBezTo>
                    <a:cubicBezTo>
                      <a:pt x="3618" y="1734"/>
                      <a:pt x="5047" y="2858"/>
                      <a:pt x="6232" y="4226"/>
                    </a:cubicBezTo>
                    <a:cubicBezTo>
                      <a:pt x="6870" y="4986"/>
                      <a:pt x="7448" y="5776"/>
                      <a:pt x="7995" y="6627"/>
                    </a:cubicBezTo>
                    <a:cubicBezTo>
                      <a:pt x="8451" y="7296"/>
                      <a:pt x="9028" y="7873"/>
                      <a:pt x="9697" y="8360"/>
                    </a:cubicBezTo>
                    <a:cubicBezTo>
                      <a:pt x="10153" y="8694"/>
                      <a:pt x="10670" y="8907"/>
                      <a:pt x="11217" y="8998"/>
                    </a:cubicBezTo>
                    <a:cubicBezTo>
                      <a:pt x="11308" y="9013"/>
                      <a:pt x="11407" y="9021"/>
                      <a:pt x="11506" y="9021"/>
                    </a:cubicBezTo>
                    <a:cubicBezTo>
                      <a:pt x="11534" y="9021"/>
                      <a:pt x="11562" y="9020"/>
                      <a:pt x="11590" y="9019"/>
                    </a:cubicBezTo>
                    <a:lnTo>
                      <a:pt x="11590" y="9019"/>
                    </a:lnTo>
                    <a:cubicBezTo>
                      <a:pt x="11607" y="9022"/>
                      <a:pt x="11625" y="9025"/>
                      <a:pt x="11642" y="9028"/>
                    </a:cubicBezTo>
                    <a:lnTo>
                      <a:pt x="11794" y="8998"/>
                    </a:lnTo>
                    <a:lnTo>
                      <a:pt x="11794" y="8998"/>
                    </a:lnTo>
                    <a:cubicBezTo>
                      <a:pt x="11729" y="9009"/>
                      <a:pt x="11660" y="9016"/>
                      <a:pt x="11590" y="9019"/>
                    </a:cubicBezTo>
                    <a:lnTo>
                      <a:pt x="11590" y="9019"/>
                    </a:lnTo>
                    <a:cubicBezTo>
                      <a:pt x="11462" y="8998"/>
                      <a:pt x="11351" y="8995"/>
                      <a:pt x="11217" y="8968"/>
                    </a:cubicBezTo>
                    <a:cubicBezTo>
                      <a:pt x="10670" y="8876"/>
                      <a:pt x="10153" y="8664"/>
                      <a:pt x="9727" y="8360"/>
                    </a:cubicBezTo>
                    <a:cubicBezTo>
                      <a:pt x="9059" y="7873"/>
                      <a:pt x="8512" y="7266"/>
                      <a:pt x="8056" y="6597"/>
                    </a:cubicBezTo>
                    <a:cubicBezTo>
                      <a:pt x="7509" y="5776"/>
                      <a:pt x="6901" y="4955"/>
                      <a:pt x="6293" y="4196"/>
                    </a:cubicBezTo>
                    <a:cubicBezTo>
                      <a:pt x="5107" y="2828"/>
                      <a:pt x="3679" y="1703"/>
                      <a:pt x="2068" y="852"/>
                    </a:cubicBezTo>
                    <a:cubicBezTo>
                      <a:pt x="1581" y="609"/>
                      <a:pt x="1095" y="366"/>
                      <a:pt x="578" y="183"/>
                    </a:cubicBezTo>
                    <a:cubicBezTo>
                      <a:pt x="214" y="62"/>
                      <a:pt x="1" y="1"/>
                      <a:pt x="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43"/>
              <p:cNvSpPr/>
              <p:nvPr/>
            </p:nvSpPr>
            <p:spPr>
              <a:xfrm flipH="1" rot="549942">
                <a:off x="6579848" y="1617632"/>
                <a:ext cx="250569" cy="42295"/>
              </a:xfrm>
              <a:custGeom>
                <a:rect b="b" l="l" r="r" t="t"/>
                <a:pathLst>
                  <a:path extrusionOk="0" h="2073" w="12281">
                    <a:moveTo>
                      <a:pt x="12239" y="1677"/>
                    </a:moveTo>
                    <a:cubicBezTo>
                      <a:pt x="12266" y="1696"/>
                      <a:pt x="12280" y="1708"/>
                      <a:pt x="12280" y="1708"/>
                    </a:cubicBezTo>
                    <a:cubicBezTo>
                      <a:pt x="12270" y="1697"/>
                      <a:pt x="12255" y="1686"/>
                      <a:pt x="12239" y="1677"/>
                    </a:cubicBezTo>
                    <a:close/>
                    <a:moveTo>
                      <a:pt x="6402" y="0"/>
                    </a:moveTo>
                    <a:cubicBezTo>
                      <a:pt x="4769" y="0"/>
                      <a:pt x="3140" y="367"/>
                      <a:pt x="1642" y="1100"/>
                    </a:cubicBezTo>
                    <a:cubicBezTo>
                      <a:pt x="1216" y="1312"/>
                      <a:pt x="821" y="1525"/>
                      <a:pt x="426" y="1799"/>
                    </a:cubicBezTo>
                    <a:cubicBezTo>
                      <a:pt x="821" y="1556"/>
                      <a:pt x="1216" y="1312"/>
                      <a:pt x="1642" y="1130"/>
                    </a:cubicBezTo>
                    <a:cubicBezTo>
                      <a:pt x="3140" y="397"/>
                      <a:pt x="4769" y="31"/>
                      <a:pt x="6402" y="31"/>
                    </a:cubicBezTo>
                    <a:cubicBezTo>
                      <a:pt x="7818" y="31"/>
                      <a:pt x="9237" y="306"/>
                      <a:pt x="10578" y="856"/>
                    </a:cubicBezTo>
                    <a:cubicBezTo>
                      <a:pt x="11004" y="1008"/>
                      <a:pt x="11429" y="1221"/>
                      <a:pt x="11824" y="1464"/>
                    </a:cubicBezTo>
                    <a:cubicBezTo>
                      <a:pt x="11976" y="1525"/>
                      <a:pt x="12098" y="1586"/>
                      <a:pt x="12159" y="1647"/>
                    </a:cubicBezTo>
                    <a:cubicBezTo>
                      <a:pt x="12178" y="1647"/>
                      <a:pt x="12211" y="1659"/>
                      <a:pt x="12239" y="1677"/>
                    </a:cubicBezTo>
                    <a:lnTo>
                      <a:pt x="12239" y="1677"/>
                    </a:lnTo>
                    <a:cubicBezTo>
                      <a:pt x="12177" y="1631"/>
                      <a:pt x="12046" y="1540"/>
                      <a:pt x="11855" y="1434"/>
                    </a:cubicBezTo>
                    <a:cubicBezTo>
                      <a:pt x="11429" y="1191"/>
                      <a:pt x="11004" y="1008"/>
                      <a:pt x="10578" y="826"/>
                    </a:cubicBezTo>
                    <a:cubicBezTo>
                      <a:pt x="9237" y="276"/>
                      <a:pt x="7818" y="0"/>
                      <a:pt x="6402" y="0"/>
                    </a:cubicBezTo>
                    <a:close/>
                    <a:moveTo>
                      <a:pt x="426" y="1799"/>
                    </a:moveTo>
                    <a:cubicBezTo>
                      <a:pt x="152" y="1981"/>
                      <a:pt x="0" y="2072"/>
                      <a:pt x="0" y="2072"/>
                    </a:cubicBezTo>
                    <a:lnTo>
                      <a:pt x="122" y="2011"/>
                    </a:lnTo>
                    <a:cubicBezTo>
                      <a:pt x="183" y="1981"/>
                      <a:pt x="304" y="1890"/>
                      <a:pt x="426" y="1799"/>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43"/>
              <p:cNvSpPr/>
              <p:nvPr/>
            </p:nvSpPr>
            <p:spPr>
              <a:xfrm flipH="1" rot="549942">
                <a:off x="6734804" y="1622481"/>
                <a:ext cx="35991" cy="72574"/>
              </a:xfrm>
              <a:custGeom>
                <a:rect b="b" l="l" r="r" t="t"/>
                <a:pathLst>
                  <a:path extrusionOk="0" h="3557" w="1764">
                    <a:moveTo>
                      <a:pt x="1" y="0"/>
                    </a:moveTo>
                    <a:lnTo>
                      <a:pt x="1" y="0"/>
                    </a:lnTo>
                    <a:cubicBezTo>
                      <a:pt x="1" y="0"/>
                      <a:pt x="31" y="61"/>
                      <a:pt x="92" y="122"/>
                    </a:cubicBezTo>
                    <a:cubicBezTo>
                      <a:pt x="153" y="213"/>
                      <a:pt x="244" y="335"/>
                      <a:pt x="335" y="487"/>
                    </a:cubicBezTo>
                    <a:cubicBezTo>
                      <a:pt x="609" y="851"/>
                      <a:pt x="852" y="1277"/>
                      <a:pt x="1065" y="1672"/>
                    </a:cubicBezTo>
                    <a:cubicBezTo>
                      <a:pt x="1247" y="2098"/>
                      <a:pt x="1429" y="2554"/>
                      <a:pt x="1581" y="2979"/>
                    </a:cubicBezTo>
                    <a:cubicBezTo>
                      <a:pt x="1642" y="3162"/>
                      <a:pt x="1673" y="3283"/>
                      <a:pt x="1703" y="3405"/>
                    </a:cubicBezTo>
                    <a:cubicBezTo>
                      <a:pt x="1733" y="3496"/>
                      <a:pt x="1764" y="3557"/>
                      <a:pt x="1764" y="3557"/>
                    </a:cubicBezTo>
                    <a:cubicBezTo>
                      <a:pt x="1733" y="3344"/>
                      <a:pt x="1673" y="3162"/>
                      <a:pt x="1612" y="2979"/>
                    </a:cubicBezTo>
                    <a:cubicBezTo>
                      <a:pt x="1338" y="2067"/>
                      <a:pt x="913" y="1216"/>
                      <a:pt x="366" y="456"/>
                    </a:cubicBezTo>
                    <a:cubicBezTo>
                      <a:pt x="244" y="304"/>
                      <a:pt x="122" y="152"/>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43"/>
              <p:cNvSpPr/>
              <p:nvPr/>
            </p:nvSpPr>
            <p:spPr>
              <a:xfrm flipH="1" rot="549942">
                <a:off x="6652621" y="1607293"/>
                <a:ext cx="11793" cy="76307"/>
              </a:xfrm>
              <a:custGeom>
                <a:rect b="b" l="l" r="r" t="t"/>
                <a:pathLst>
                  <a:path extrusionOk="0" h="3740" w="578">
                    <a:moveTo>
                      <a:pt x="547" y="0"/>
                    </a:moveTo>
                    <a:lnTo>
                      <a:pt x="547" y="183"/>
                    </a:lnTo>
                    <a:lnTo>
                      <a:pt x="547" y="578"/>
                    </a:lnTo>
                    <a:cubicBezTo>
                      <a:pt x="517" y="1003"/>
                      <a:pt x="487" y="1459"/>
                      <a:pt x="426" y="1915"/>
                    </a:cubicBezTo>
                    <a:cubicBezTo>
                      <a:pt x="365" y="2341"/>
                      <a:pt x="274" y="2766"/>
                      <a:pt x="152" y="3222"/>
                    </a:cubicBezTo>
                    <a:cubicBezTo>
                      <a:pt x="122" y="3314"/>
                      <a:pt x="91" y="3496"/>
                      <a:pt x="31" y="3587"/>
                    </a:cubicBezTo>
                    <a:cubicBezTo>
                      <a:pt x="0" y="3678"/>
                      <a:pt x="0" y="3739"/>
                      <a:pt x="0" y="3739"/>
                    </a:cubicBezTo>
                    <a:cubicBezTo>
                      <a:pt x="0" y="3739"/>
                      <a:pt x="91" y="3526"/>
                      <a:pt x="183" y="3222"/>
                    </a:cubicBezTo>
                    <a:cubicBezTo>
                      <a:pt x="304" y="2766"/>
                      <a:pt x="395" y="2341"/>
                      <a:pt x="487" y="1915"/>
                    </a:cubicBezTo>
                    <a:cubicBezTo>
                      <a:pt x="547" y="1459"/>
                      <a:pt x="578" y="1003"/>
                      <a:pt x="578" y="578"/>
                    </a:cubicBezTo>
                    <a:cubicBezTo>
                      <a:pt x="547" y="213"/>
                      <a:pt x="547" y="0"/>
                      <a:pt x="54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43"/>
              <p:cNvSpPr/>
              <p:nvPr/>
            </p:nvSpPr>
            <p:spPr>
              <a:xfrm flipH="1" rot="549942">
                <a:off x="6818483" y="1718748"/>
                <a:ext cx="51497" cy="50885"/>
              </a:xfrm>
              <a:custGeom>
                <a:rect b="b" l="l" r="r" t="t"/>
                <a:pathLst>
                  <a:path extrusionOk="0" h="2494" w="2524">
                    <a:moveTo>
                      <a:pt x="1" y="1"/>
                    </a:moveTo>
                    <a:lnTo>
                      <a:pt x="1" y="1"/>
                    </a:lnTo>
                    <a:cubicBezTo>
                      <a:pt x="92" y="153"/>
                      <a:pt x="183" y="305"/>
                      <a:pt x="274" y="457"/>
                    </a:cubicBezTo>
                    <a:cubicBezTo>
                      <a:pt x="517" y="791"/>
                      <a:pt x="821" y="1095"/>
                      <a:pt x="1125" y="1399"/>
                    </a:cubicBezTo>
                    <a:cubicBezTo>
                      <a:pt x="821" y="1095"/>
                      <a:pt x="548" y="761"/>
                      <a:pt x="305" y="426"/>
                    </a:cubicBezTo>
                    <a:cubicBezTo>
                      <a:pt x="213" y="305"/>
                      <a:pt x="122" y="183"/>
                      <a:pt x="92" y="122"/>
                    </a:cubicBezTo>
                    <a:cubicBezTo>
                      <a:pt x="31" y="31"/>
                      <a:pt x="1" y="1"/>
                      <a:pt x="1" y="1"/>
                    </a:cubicBezTo>
                    <a:close/>
                    <a:moveTo>
                      <a:pt x="1125" y="1399"/>
                    </a:moveTo>
                    <a:lnTo>
                      <a:pt x="1125" y="1399"/>
                    </a:lnTo>
                    <a:cubicBezTo>
                      <a:pt x="1399" y="1703"/>
                      <a:pt x="1733" y="1977"/>
                      <a:pt x="2068" y="2220"/>
                    </a:cubicBezTo>
                    <a:cubicBezTo>
                      <a:pt x="1733" y="1977"/>
                      <a:pt x="1429" y="1673"/>
                      <a:pt x="1125" y="1399"/>
                    </a:cubicBezTo>
                    <a:close/>
                    <a:moveTo>
                      <a:pt x="2068" y="2220"/>
                    </a:moveTo>
                    <a:lnTo>
                      <a:pt x="2176" y="2289"/>
                    </a:lnTo>
                    <a:lnTo>
                      <a:pt x="2176" y="2289"/>
                    </a:lnTo>
                    <a:cubicBezTo>
                      <a:pt x="2140" y="2265"/>
                      <a:pt x="2104" y="2241"/>
                      <a:pt x="2068" y="2220"/>
                    </a:cubicBezTo>
                    <a:close/>
                    <a:moveTo>
                      <a:pt x="2176" y="2289"/>
                    </a:moveTo>
                    <a:lnTo>
                      <a:pt x="2176" y="2289"/>
                    </a:lnTo>
                    <a:cubicBezTo>
                      <a:pt x="2292" y="2366"/>
                      <a:pt x="2408" y="2447"/>
                      <a:pt x="2523" y="2493"/>
                    </a:cubicBezTo>
                    <a:lnTo>
                      <a:pt x="2402" y="2432"/>
                    </a:lnTo>
                    <a:lnTo>
                      <a:pt x="2176" y="2289"/>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43"/>
              <p:cNvSpPr/>
              <p:nvPr/>
            </p:nvSpPr>
            <p:spPr>
              <a:xfrm flipH="1" rot="549942">
                <a:off x="6937960" y="1706201"/>
                <a:ext cx="6855" cy="55211"/>
              </a:xfrm>
              <a:custGeom>
                <a:rect b="b" l="l" r="r" t="t"/>
                <a:pathLst>
                  <a:path extrusionOk="0" h="2706" w="336">
                    <a:moveTo>
                      <a:pt x="335" y="0"/>
                    </a:moveTo>
                    <a:cubicBezTo>
                      <a:pt x="274" y="122"/>
                      <a:pt x="244" y="243"/>
                      <a:pt x="213" y="365"/>
                    </a:cubicBezTo>
                    <a:cubicBezTo>
                      <a:pt x="274" y="243"/>
                      <a:pt x="274" y="152"/>
                      <a:pt x="305" y="91"/>
                    </a:cubicBezTo>
                    <a:cubicBezTo>
                      <a:pt x="335" y="61"/>
                      <a:pt x="335" y="30"/>
                      <a:pt x="335" y="0"/>
                    </a:cubicBezTo>
                    <a:close/>
                    <a:moveTo>
                      <a:pt x="213" y="365"/>
                    </a:moveTo>
                    <a:lnTo>
                      <a:pt x="213" y="365"/>
                    </a:lnTo>
                    <a:cubicBezTo>
                      <a:pt x="92" y="669"/>
                      <a:pt x="62" y="1003"/>
                      <a:pt x="31" y="1337"/>
                    </a:cubicBezTo>
                    <a:cubicBezTo>
                      <a:pt x="1" y="1672"/>
                      <a:pt x="31" y="1976"/>
                      <a:pt x="92" y="2310"/>
                    </a:cubicBezTo>
                    <a:cubicBezTo>
                      <a:pt x="62" y="1976"/>
                      <a:pt x="62" y="1672"/>
                      <a:pt x="62" y="1337"/>
                    </a:cubicBezTo>
                    <a:cubicBezTo>
                      <a:pt x="92" y="1003"/>
                      <a:pt x="153" y="699"/>
                      <a:pt x="213" y="365"/>
                    </a:cubicBezTo>
                    <a:close/>
                    <a:moveTo>
                      <a:pt x="92" y="2310"/>
                    </a:moveTo>
                    <a:cubicBezTo>
                      <a:pt x="92" y="2432"/>
                      <a:pt x="122" y="2553"/>
                      <a:pt x="183" y="2705"/>
                    </a:cubicBezTo>
                    <a:cubicBezTo>
                      <a:pt x="183" y="2644"/>
                      <a:pt x="153" y="2614"/>
                      <a:pt x="153" y="2614"/>
                    </a:cubicBezTo>
                    <a:cubicBezTo>
                      <a:pt x="153" y="2523"/>
                      <a:pt x="122" y="2432"/>
                      <a:pt x="92" y="231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43"/>
              <p:cNvSpPr/>
              <p:nvPr/>
            </p:nvSpPr>
            <p:spPr>
              <a:xfrm flipH="1" rot="549942">
                <a:off x="6927397" y="1784108"/>
                <a:ext cx="18628" cy="78164"/>
              </a:xfrm>
              <a:custGeom>
                <a:rect b="b" l="l" r="r" t="t"/>
                <a:pathLst>
                  <a:path extrusionOk="0" h="3831" w="913">
                    <a:moveTo>
                      <a:pt x="1" y="0"/>
                    </a:moveTo>
                    <a:lnTo>
                      <a:pt x="1" y="31"/>
                    </a:lnTo>
                    <a:cubicBezTo>
                      <a:pt x="1" y="31"/>
                      <a:pt x="1" y="32"/>
                      <a:pt x="1" y="32"/>
                    </a:cubicBezTo>
                    <a:lnTo>
                      <a:pt x="1" y="32"/>
                    </a:lnTo>
                    <a:cubicBezTo>
                      <a:pt x="1" y="22"/>
                      <a:pt x="1" y="11"/>
                      <a:pt x="1" y="0"/>
                    </a:cubicBezTo>
                    <a:close/>
                    <a:moveTo>
                      <a:pt x="1" y="32"/>
                    </a:moveTo>
                    <a:cubicBezTo>
                      <a:pt x="3" y="569"/>
                      <a:pt x="63" y="1105"/>
                      <a:pt x="153" y="1642"/>
                    </a:cubicBezTo>
                    <a:cubicBezTo>
                      <a:pt x="274" y="2159"/>
                      <a:pt x="426" y="2706"/>
                      <a:pt x="639" y="3192"/>
                    </a:cubicBezTo>
                    <a:cubicBezTo>
                      <a:pt x="700" y="3405"/>
                      <a:pt x="822" y="3618"/>
                      <a:pt x="913" y="3830"/>
                    </a:cubicBezTo>
                    <a:lnTo>
                      <a:pt x="852" y="3678"/>
                    </a:lnTo>
                    <a:cubicBezTo>
                      <a:pt x="791" y="3557"/>
                      <a:pt x="730" y="3405"/>
                      <a:pt x="670" y="3222"/>
                    </a:cubicBezTo>
                    <a:cubicBezTo>
                      <a:pt x="457" y="2706"/>
                      <a:pt x="305" y="2189"/>
                      <a:pt x="214" y="1642"/>
                    </a:cubicBezTo>
                    <a:cubicBezTo>
                      <a:pt x="92" y="1095"/>
                      <a:pt x="31" y="579"/>
                      <a:pt x="1" y="32"/>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43"/>
              <p:cNvSpPr/>
              <p:nvPr/>
            </p:nvSpPr>
            <p:spPr>
              <a:xfrm flipH="1" rot="549942">
                <a:off x="6851818" y="1685587"/>
                <a:ext cx="4978" cy="11793"/>
              </a:xfrm>
              <a:custGeom>
                <a:rect b="b" l="l" r="r" t="t"/>
                <a:pathLst>
                  <a:path extrusionOk="0" h="578" w="244">
                    <a:moveTo>
                      <a:pt x="31" y="0"/>
                    </a:moveTo>
                    <a:lnTo>
                      <a:pt x="31" y="0"/>
                    </a:lnTo>
                    <a:cubicBezTo>
                      <a:pt x="0" y="122"/>
                      <a:pt x="31" y="213"/>
                      <a:pt x="61" y="304"/>
                    </a:cubicBezTo>
                    <a:cubicBezTo>
                      <a:pt x="92" y="426"/>
                      <a:pt x="152" y="517"/>
                      <a:pt x="244" y="578"/>
                    </a:cubicBezTo>
                    <a:cubicBezTo>
                      <a:pt x="244" y="578"/>
                      <a:pt x="152" y="456"/>
                      <a:pt x="92" y="304"/>
                    </a:cubicBezTo>
                    <a:cubicBezTo>
                      <a:pt x="61" y="213"/>
                      <a:pt x="31" y="91"/>
                      <a:pt x="3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43"/>
              <p:cNvSpPr/>
              <p:nvPr/>
            </p:nvSpPr>
            <p:spPr>
              <a:xfrm flipH="1" rot="549942">
                <a:off x="7002707" y="1689206"/>
                <a:ext cx="107320" cy="96771"/>
              </a:xfrm>
              <a:custGeom>
                <a:rect b="b" l="l" r="r" t="t"/>
                <a:pathLst>
                  <a:path extrusionOk="0" h="4743" w="5260">
                    <a:moveTo>
                      <a:pt x="5259" y="0"/>
                    </a:moveTo>
                    <a:lnTo>
                      <a:pt x="5259" y="0"/>
                    </a:lnTo>
                    <a:cubicBezTo>
                      <a:pt x="4925" y="152"/>
                      <a:pt x="4621" y="335"/>
                      <a:pt x="4317" y="517"/>
                    </a:cubicBezTo>
                    <a:cubicBezTo>
                      <a:pt x="2858" y="1368"/>
                      <a:pt x="1581" y="2523"/>
                      <a:pt x="578" y="3891"/>
                    </a:cubicBezTo>
                    <a:cubicBezTo>
                      <a:pt x="366" y="4165"/>
                      <a:pt x="183" y="4438"/>
                      <a:pt x="1" y="4742"/>
                    </a:cubicBezTo>
                    <a:cubicBezTo>
                      <a:pt x="1" y="4742"/>
                      <a:pt x="62" y="4681"/>
                      <a:pt x="153" y="4529"/>
                    </a:cubicBezTo>
                    <a:cubicBezTo>
                      <a:pt x="244" y="4377"/>
                      <a:pt x="396" y="4165"/>
                      <a:pt x="609" y="3891"/>
                    </a:cubicBezTo>
                    <a:cubicBezTo>
                      <a:pt x="1612" y="2554"/>
                      <a:pt x="2888" y="1399"/>
                      <a:pt x="4347" y="517"/>
                    </a:cubicBezTo>
                    <a:cubicBezTo>
                      <a:pt x="4621" y="365"/>
                      <a:pt x="4864" y="244"/>
                      <a:pt x="5016" y="152"/>
                    </a:cubicBezTo>
                    <a:lnTo>
                      <a:pt x="525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43"/>
              <p:cNvSpPr/>
              <p:nvPr/>
            </p:nvSpPr>
            <p:spPr>
              <a:xfrm flipH="1" rot="549942">
                <a:off x="7110369" y="1628327"/>
                <a:ext cx="114114" cy="52721"/>
              </a:xfrm>
              <a:custGeom>
                <a:rect b="b" l="l" r="r" t="t"/>
                <a:pathLst>
                  <a:path extrusionOk="0" h="2584" w="5593">
                    <a:moveTo>
                      <a:pt x="5593" y="0"/>
                    </a:moveTo>
                    <a:cubicBezTo>
                      <a:pt x="5593" y="0"/>
                      <a:pt x="5228" y="61"/>
                      <a:pt x="4681" y="182"/>
                    </a:cubicBezTo>
                    <a:cubicBezTo>
                      <a:pt x="3982" y="365"/>
                      <a:pt x="3283" y="638"/>
                      <a:pt x="2614" y="942"/>
                    </a:cubicBezTo>
                    <a:cubicBezTo>
                      <a:pt x="1945" y="1246"/>
                      <a:pt x="1338" y="1611"/>
                      <a:pt x="730" y="2037"/>
                    </a:cubicBezTo>
                    <a:cubicBezTo>
                      <a:pt x="499" y="2190"/>
                      <a:pt x="315" y="2328"/>
                      <a:pt x="190" y="2427"/>
                    </a:cubicBezTo>
                    <a:lnTo>
                      <a:pt x="190" y="2427"/>
                    </a:lnTo>
                    <a:cubicBezTo>
                      <a:pt x="340" y="2337"/>
                      <a:pt x="520" y="2216"/>
                      <a:pt x="730" y="2067"/>
                    </a:cubicBezTo>
                    <a:cubicBezTo>
                      <a:pt x="1338" y="1641"/>
                      <a:pt x="1976" y="1277"/>
                      <a:pt x="2645" y="973"/>
                    </a:cubicBezTo>
                    <a:cubicBezTo>
                      <a:pt x="3313" y="669"/>
                      <a:pt x="3982" y="426"/>
                      <a:pt x="4711" y="213"/>
                    </a:cubicBezTo>
                    <a:cubicBezTo>
                      <a:pt x="4955" y="152"/>
                      <a:pt x="5198" y="91"/>
                      <a:pt x="5350" y="61"/>
                    </a:cubicBezTo>
                    <a:lnTo>
                      <a:pt x="5593" y="0"/>
                    </a:lnTo>
                    <a:close/>
                    <a:moveTo>
                      <a:pt x="190" y="2427"/>
                    </a:moveTo>
                    <a:cubicBezTo>
                      <a:pt x="187" y="2429"/>
                      <a:pt x="185" y="2430"/>
                      <a:pt x="183" y="2432"/>
                    </a:cubicBezTo>
                    <a:lnTo>
                      <a:pt x="144" y="2464"/>
                    </a:lnTo>
                    <a:lnTo>
                      <a:pt x="144" y="2464"/>
                    </a:lnTo>
                    <a:cubicBezTo>
                      <a:pt x="158" y="2452"/>
                      <a:pt x="174" y="2440"/>
                      <a:pt x="190" y="2427"/>
                    </a:cubicBezTo>
                    <a:close/>
                    <a:moveTo>
                      <a:pt x="144" y="2464"/>
                    </a:moveTo>
                    <a:lnTo>
                      <a:pt x="144" y="2464"/>
                    </a:lnTo>
                    <a:cubicBezTo>
                      <a:pt x="50" y="2539"/>
                      <a:pt x="0" y="2584"/>
                      <a:pt x="0" y="2584"/>
                    </a:cubicBezTo>
                    <a:lnTo>
                      <a:pt x="144" y="2464"/>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43"/>
              <p:cNvSpPr/>
              <p:nvPr/>
            </p:nvSpPr>
            <p:spPr>
              <a:xfrm flipH="1" rot="549942">
                <a:off x="6468309" y="1653643"/>
                <a:ext cx="2489" cy="9304"/>
              </a:xfrm>
              <a:custGeom>
                <a:rect b="b" l="l" r="r" t="t"/>
                <a:pathLst>
                  <a:path extrusionOk="0" h="456" w="122">
                    <a:moveTo>
                      <a:pt x="122" y="0"/>
                    </a:moveTo>
                    <a:lnTo>
                      <a:pt x="122" y="0"/>
                    </a:lnTo>
                    <a:cubicBezTo>
                      <a:pt x="61" y="91"/>
                      <a:pt x="61" y="152"/>
                      <a:pt x="30" y="243"/>
                    </a:cubicBezTo>
                    <a:cubicBezTo>
                      <a:pt x="0" y="304"/>
                      <a:pt x="0" y="395"/>
                      <a:pt x="0" y="456"/>
                    </a:cubicBezTo>
                    <a:cubicBezTo>
                      <a:pt x="30" y="395"/>
                      <a:pt x="61" y="334"/>
                      <a:pt x="61" y="243"/>
                    </a:cubicBezTo>
                    <a:cubicBezTo>
                      <a:pt x="91" y="152"/>
                      <a:pt x="122" y="91"/>
                      <a:pt x="1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43"/>
              <p:cNvSpPr/>
              <p:nvPr/>
            </p:nvSpPr>
            <p:spPr>
              <a:xfrm flipH="1" rot="549942">
                <a:off x="5951760" y="1584681"/>
                <a:ext cx="205928" cy="181220"/>
              </a:xfrm>
              <a:custGeom>
                <a:rect b="b" l="l" r="r" t="t"/>
                <a:pathLst>
                  <a:path extrusionOk="0" h="8882" w="10093">
                    <a:moveTo>
                      <a:pt x="2402" y="0"/>
                    </a:moveTo>
                    <a:lnTo>
                      <a:pt x="61" y="2979"/>
                    </a:lnTo>
                    <a:cubicBezTo>
                      <a:pt x="1" y="3830"/>
                      <a:pt x="5016" y="5927"/>
                      <a:pt x="5016" y="5927"/>
                    </a:cubicBezTo>
                    <a:cubicBezTo>
                      <a:pt x="5016" y="5927"/>
                      <a:pt x="6201" y="8025"/>
                      <a:pt x="6566" y="8541"/>
                    </a:cubicBezTo>
                    <a:cubicBezTo>
                      <a:pt x="6766" y="8804"/>
                      <a:pt x="6956" y="8881"/>
                      <a:pt x="7111" y="8881"/>
                    </a:cubicBezTo>
                    <a:cubicBezTo>
                      <a:pt x="7331" y="8881"/>
                      <a:pt x="7478" y="8724"/>
                      <a:pt x="7478" y="8724"/>
                    </a:cubicBezTo>
                    <a:lnTo>
                      <a:pt x="8147" y="8328"/>
                    </a:lnTo>
                    <a:cubicBezTo>
                      <a:pt x="8147" y="8359"/>
                      <a:pt x="8147" y="8359"/>
                      <a:pt x="8147" y="8359"/>
                    </a:cubicBezTo>
                    <a:cubicBezTo>
                      <a:pt x="8213" y="8705"/>
                      <a:pt x="8472" y="8858"/>
                      <a:pt x="8731" y="8858"/>
                    </a:cubicBezTo>
                    <a:cubicBezTo>
                      <a:pt x="9065" y="8858"/>
                      <a:pt x="9401" y="8604"/>
                      <a:pt x="9332" y="8176"/>
                    </a:cubicBezTo>
                    <a:lnTo>
                      <a:pt x="9271" y="7721"/>
                    </a:lnTo>
                    <a:lnTo>
                      <a:pt x="9271" y="7721"/>
                    </a:lnTo>
                    <a:cubicBezTo>
                      <a:pt x="9313" y="7824"/>
                      <a:pt x="9410" y="7885"/>
                      <a:pt x="9506" y="7885"/>
                    </a:cubicBezTo>
                    <a:cubicBezTo>
                      <a:pt x="9552" y="7885"/>
                      <a:pt x="9597" y="7871"/>
                      <a:pt x="9636" y="7842"/>
                    </a:cubicBezTo>
                    <a:cubicBezTo>
                      <a:pt x="9910" y="7751"/>
                      <a:pt x="10092" y="7477"/>
                      <a:pt x="10031" y="7204"/>
                    </a:cubicBezTo>
                    <a:lnTo>
                      <a:pt x="9545" y="3860"/>
                    </a:lnTo>
                    <a:cubicBezTo>
                      <a:pt x="9515" y="3708"/>
                      <a:pt x="9454" y="3617"/>
                      <a:pt x="9363" y="3526"/>
                    </a:cubicBezTo>
                    <a:lnTo>
                      <a:pt x="7448" y="2006"/>
                    </a:lnTo>
                    <a:cubicBezTo>
                      <a:pt x="7904" y="1945"/>
                      <a:pt x="8329" y="1793"/>
                      <a:pt x="8724" y="1581"/>
                    </a:cubicBezTo>
                    <a:cubicBezTo>
                      <a:pt x="9414" y="1209"/>
                      <a:pt x="9479" y="467"/>
                      <a:pt x="8998" y="467"/>
                    </a:cubicBezTo>
                    <a:cubicBezTo>
                      <a:pt x="8928" y="467"/>
                      <a:pt x="8847" y="482"/>
                      <a:pt x="8755" y="517"/>
                    </a:cubicBezTo>
                    <a:cubicBezTo>
                      <a:pt x="8178" y="632"/>
                      <a:pt x="7602" y="685"/>
                      <a:pt x="7030" y="685"/>
                    </a:cubicBezTo>
                    <a:cubicBezTo>
                      <a:pt x="6547" y="685"/>
                      <a:pt x="6067" y="647"/>
                      <a:pt x="5593" y="578"/>
                    </a:cubicBezTo>
                    <a:cubicBezTo>
                      <a:pt x="5350" y="517"/>
                      <a:pt x="5107" y="547"/>
                      <a:pt x="4864" y="517"/>
                    </a:cubicBezTo>
                    <a:cubicBezTo>
                      <a:pt x="4135" y="334"/>
                      <a:pt x="2402" y="0"/>
                      <a:pt x="240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43"/>
              <p:cNvSpPr/>
              <p:nvPr/>
            </p:nvSpPr>
            <p:spPr>
              <a:xfrm flipH="1" rot="549942">
                <a:off x="5985245" y="1649777"/>
                <a:ext cx="41561" cy="97996"/>
              </a:xfrm>
              <a:custGeom>
                <a:rect b="b" l="l" r="r" t="t"/>
                <a:pathLst>
                  <a:path extrusionOk="0" h="4803" w="2037">
                    <a:moveTo>
                      <a:pt x="0" y="0"/>
                    </a:moveTo>
                    <a:cubicBezTo>
                      <a:pt x="183" y="183"/>
                      <a:pt x="426" y="335"/>
                      <a:pt x="669" y="487"/>
                    </a:cubicBezTo>
                    <a:lnTo>
                      <a:pt x="1003" y="699"/>
                    </a:lnTo>
                    <a:cubicBezTo>
                      <a:pt x="1125" y="760"/>
                      <a:pt x="1216" y="882"/>
                      <a:pt x="1277" y="1003"/>
                    </a:cubicBezTo>
                    <a:cubicBezTo>
                      <a:pt x="1368" y="1307"/>
                      <a:pt x="1459" y="1672"/>
                      <a:pt x="1520" y="2037"/>
                    </a:cubicBezTo>
                    <a:cubicBezTo>
                      <a:pt x="1611" y="2797"/>
                      <a:pt x="1763" y="3496"/>
                      <a:pt x="1824" y="4013"/>
                    </a:cubicBezTo>
                    <a:cubicBezTo>
                      <a:pt x="1855" y="4256"/>
                      <a:pt x="1915" y="4529"/>
                      <a:pt x="1976" y="4803"/>
                    </a:cubicBezTo>
                    <a:cubicBezTo>
                      <a:pt x="2007" y="4529"/>
                      <a:pt x="2037" y="4256"/>
                      <a:pt x="2007" y="3982"/>
                    </a:cubicBezTo>
                    <a:cubicBezTo>
                      <a:pt x="1946" y="3465"/>
                      <a:pt x="1824" y="2766"/>
                      <a:pt x="1733" y="2006"/>
                    </a:cubicBezTo>
                    <a:cubicBezTo>
                      <a:pt x="1672" y="1642"/>
                      <a:pt x="1581" y="1277"/>
                      <a:pt x="1459" y="943"/>
                    </a:cubicBezTo>
                    <a:cubicBezTo>
                      <a:pt x="1399" y="760"/>
                      <a:pt x="1277" y="639"/>
                      <a:pt x="1095" y="547"/>
                    </a:cubicBezTo>
                    <a:lnTo>
                      <a:pt x="760" y="365"/>
                    </a:lnTo>
                    <a:cubicBezTo>
                      <a:pt x="517" y="213"/>
                      <a:pt x="244" y="92"/>
                      <a:pt x="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43"/>
              <p:cNvSpPr/>
              <p:nvPr/>
            </p:nvSpPr>
            <p:spPr>
              <a:xfrm flipH="1" rot="549942">
                <a:off x="5965566" y="1637467"/>
                <a:ext cx="43418" cy="94119"/>
              </a:xfrm>
              <a:custGeom>
                <a:rect b="b" l="l" r="r" t="t"/>
                <a:pathLst>
                  <a:path extrusionOk="0" h="4613" w="2128">
                    <a:moveTo>
                      <a:pt x="61" y="0"/>
                    </a:moveTo>
                    <a:cubicBezTo>
                      <a:pt x="23" y="0"/>
                      <a:pt x="0" y="8"/>
                      <a:pt x="0" y="23"/>
                    </a:cubicBezTo>
                    <a:cubicBezTo>
                      <a:pt x="0" y="23"/>
                      <a:pt x="61" y="53"/>
                      <a:pt x="182" y="114"/>
                    </a:cubicBezTo>
                    <a:cubicBezTo>
                      <a:pt x="365" y="205"/>
                      <a:pt x="517" y="296"/>
                      <a:pt x="669" y="418"/>
                    </a:cubicBezTo>
                    <a:cubicBezTo>
                      <a:pt x="882" y="600"/>
                      <a:pt x="1094" y="813"/>
                      <a:pt x="1277" y="995"/>
                    </a:cubicBezTo>
                    <a:cubicBezTo>
                      <a:pt x="1459" y="1299"/>
                      <a:pt x="1550" y="1603"/>
                      <a:pt x="1581" y="1938"/>
                    </a:cubicBezTo>
                    <a:cubicBezTo>
                      <a:pt x="1915" y="3397"/>
                      <a:pt x="2037" y="4613"/>
                      <a:pt x="2097" y="4613"/>
                    </a:cubicBezTo>
                    <a:cubicBezTo>
                      <a:pt x="2128" y="4339"/>
                      <a:pt x="2097" y="4065"/>
                      <a:pt x="2067" y="3822"/>
                    </a:cubicBezTo>
                    <a:cubicBezTo>
                      <a:pt x="2006" y="3154"/>
                      <a:pt x="1915" y="2546"/>
                      <a:pt x="1793" y="1907"/>
                    </a:cubicBezTo>
                    <a:cubicBezTo>
                      <a:pt x="1733" y="1543"/>
                      <a:pt x="1611" y="1178"/>
                      <a:pt x="1398" y="874"/>
                    </a:cubicBezTo>
                    <a:cubicBezTo>
                      <a:pt x="1216" y="661"/>
                      <a:pt x="973" y="479"/>
                      <a:pt x="730" y="327"/>
                    </a:cubicBezTo>
                    <a:cubicBezTo>
                      <a:pt x="578" y="205"/>
                      <a:pt x="395" y="114"/>
                      <a:pt x="213" y="23"/>
                    </a:cubicBezTo>
                    <a:cubicBezTo>
                      <a:pt x="152" y="8"/>
                      <a:pt x="99" y="0"/>
                      <a:pt x="6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43"/>
              <p:cNvSpPr/>
              <p:nvPr/>
            </p:nvSpPr>
            <p:spPr>
              <a:xfrm flipH="1" rot="549942">
                <a:off x="5997259" y="1672844"/>
                <a:ext cx="47763" cy="82510"/>
              </a:xfrm>
              <a:custGeom>
                <a:rect b="b" l="l" r="r" t="t"/>
                <a:pathLst>
                  <a:path extrusionOk="0" h="4044" w="2341">
                    <a:moveTo>
                      <a:pt x="0" y="0"/>
                    </a:moveTo>
                    <a:lnTo>
                      <a:pt x="0" y="0"/>
                    </a:lnTo>
                    <a:cubicBezTo>
                      <a:pt x="152" y="183"/>
                      <a:pt x="365" y="304"/>
                      <a:pt x="578" y="426"/>
                    </a:cubicBezTo>
                    <a:lnTo>
                      <a:pt x="882" y="639"/>
                    </a:lnTo>
                    <a:cubicBezTo>
                      <a:pt x="1003" y="700"/>
                      <a:pt x="1125" y="760"/>
                      <a:pt x="1186" y="882"/>
                    </a:cubicBezTo>
                    <a:cubicBezTo>
                      <a:pt x="1277" y="973"/>
                      <a:pt x="1338" y="1095"/>
                      <a:pt x="1368" y="1247"/>
                    </a:cubicBezTo>
                    <a:lnTo>
                      <a:pt x="1520" y="1733"/>
                    </a:lnTo>
                    <a:cubicBezTo>
                      <a:pt x="1733" y="2523"/>
                      <a:pt x="2006" y="3283"/>
                      <a:pt x="2341" y="4043"/>
                    </a:cubicBezTo>
                    <a:cubicBezTo>
                      <a:pt x="2189" y="3222"/>
                      <a:pt x="1976" y="2432"/>
                      <a:pt x="1703" y="1672"/>
                    </a:cubicBezTo>
                    <a:cubicBezTo>
                      <a:pt x="1642" y="1490"/>
                      <a:pt x="1611" y="1338"/>
                      <a:pt x="1551" y="1186"/>
                    </a:cubicBezTo>
                    <a:cubicBezTo>
                      <a:pt x="1520" y="1034"/>
                      <a:pt x="1429" y="882"/>
                      <a:pt x="1338" y="730"/>
                    </a:cubicBezTo>
                    <a:cubicBezTo>
                      <a:pt x="1216" y="639"/>
                      <a:pt x="1095" y="548"/>
                      <a:pt x="973" y="487"/>
                    </a:cubicBezTo>
                    <a:lnTo>
                      <a:pt x="639" y="304"/>
                    </a:lnTo>
                    <a:cubicBezTo>
                      <a:pt x="426" y="152"/>
                      <a:pt x="213" y="61"/>
                      <a:pt x="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43"/>
              <p:cNvSpPr/>
              <p:nvPr/>
            </p:nvSpPr>
            <p:spPr>
              <a:xfrm flipH="1" rot="549942">
                <a:off x="5999387" y="1598693"/>
                <a:ext cx="58944" cy="33951"/>
              </a:xfrm>
              <a:custGeom>
                <a:rect b="b" l="l" r="r" t="t"/>
                <a:pathLst>
                  <a:path extrusionOk="0" h="1664" w="2889">
                    <a:moveTo>
                      <a:pt x="40" y="0"/>
                    </a:moveTo>
                    <a:cubicBezTo>
                      <a:pt x="18" y="0"/>
                      <a:pt x="5" y="5"/>
                      <a:pt x="1" y="16"/>
                    </a:cubicBezTo>
                    <a:cubicBezTo>
                      <a:pt x="123" y="108"/>
                      <a:pt x="274" y="199"/>
                      <a:pt x="426" y="259"/>
                    </a:cubicBezTo>
                    <a:lnTo>
                      <a:pt x="1430" y="837"/>
                    </a:lnTo>
                    <a:cubicBezTo>
                      <a:pt x="2169" y="1264"/>
                      <a:pt x="2749" y="1664"/>
                      <a:pt x="2845" y="1664"/>
                    </a:cubicBezTo>
                    <a:cubicBezTo>
                      <a:pt x="2852" y="1664"/>
                      <a:pt x="2856" y="1662"/>
                      <a:pt x="2858" y="1658"/>
                    </a:cubicBezTo>
                    <a:cubicBezTo>
                      <a:pt x="2889" y="1627"/>
                      <a:pt x="2311" y="1141"/>
                      <a:pt x="1521" y="685"/>
                    </a:cubicBezTo>
                    <a:cubicBezTo>
                      <a:pt x="825" y="284"/>
                      <a:pt x="200" y="0"/>
                      <a:pt x="4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4" name="Shape 2964"/>
        <p:cNvGrpSpPr/>
        <p:nvPr/>
      </p:nvGrpSpPr>
      <p:grpSpPr>
        <a:xfrm>
          <a:off x="0" y="0"/>
          <a:ext cx="0" cy="0"/>
          <a:chOff x="0" y="0"/>
          <a:chExt cx="0" cy="0"/>
        </a:xfrm>
      </p:grpSpPr>
      <p:grpSp>
        <p:nvGrpSpPr>
          <p:cNvPr id="2965" name="Google Shape;2965;p70"/>
          <p:cNvGrpSpPr/>
          <p:nvPr/>
        </p:nvGrpSpPr>
        <p:grpSpPr>
          <a:xfrm flipH="1">
            <a:off x="380125" y="1671213"/>
            <a:ext cx="1093300" cy="1431075"/>
            <a:chOff x="4304425" y="1671950"/>
            <a:chExt cx="1093300" cy="1431075"/>
          </a:xfrm>
        </p:grpSpPr>
        <p:sp>
          <p:nvSpPr>
            <p:cNvPr id="2966" name="Google Shape;2966;p70"/>
            <p:cNvSpPr/>
            <p:nvPr/>
          </p:nvSpPr>
          <p:spPr>
            <a:xfrm>
              <a:off x="4304425" y="1671950"/>
              <a:ext cx="1093300" cy="1304875"/>
            </a:xfrm>
            <a:custGeom>
              <a:rect b="b" l="l" r="r" t="t"/>
              <a:pathLst>
                <a:path extrusionOk="0" h="52195" w="43732">
                  <a:moveTo>
                    <a:pt x="38606" y="1"/>
                  </a:moveTo>
                  <a:cubicBezTo>
                    <a:pt x="36505" y="1"/>
                    <a:pt x="34571" y="1156"/>
                    <a:pt x="33091" y="2636"/>
                  </a:cubicBezTo>
                  <a:cubicBezTo>
                    <a:pt x="31590" y="4171"/>
                    <a:pt x="30523" y="6072"/>
                    <a:pt x="29422" y="7907"/>
                  </a:cubicBezTo>
                  <a:cubicBezTo>
                    <a:pt x="28321" y="9742"/>
                    <a:pt x="27187" y="11576"/>
                    <a:pt x="25552" y="12944"/>
                  </a:cubicBezTo>
                  <a:cubicBezTo>
                    <a:pt x="25186" y="13284"/>
                    <a:pt x="24716" y="13584"/>
                    <a:pt x="24257" y="13584"/>
                  </a:cubicBezTo>
                  <a:cubicBezTo>
                    <a:pt x="24131" y="13584"/>
                    <a:pt x="24006" y="13561"/>
                    <a:pt x="23884" y="13511"/>
                  </a:cubicBezTo>
                  <a:cubicBezTo>
                    <a:pt x="23317" y="13311"/>
                    <a:pt x="23084" y="12610"/>
                    <a:pt x="23084" y="12010"/>
                  </a:cubicBezTo>
                  <a:cubicBezTo>
                    <a:pt x="23151" y="11409"/>
                    <a:pt x="23184" y="10776"/>
                    <a:pt x="23151" y="10175"/>
                  </a:cubicBezTo>
                  <a:cubicBezTo>
                    <a:pt x="23005" y="8893"/>
                    <a:pt x="21687" y="8018"/>
                    <a:pt x="20422" y="8018"/>
                  </a:cubicBezTo>
                  <a:cubicBezTo>
                    <a:pt x="20240" y="8018"/>
                    <a:pt x="20058" y="8036"/>
                    <a:pt x="19882" y="8074"/>
                  </a:cubicBezTo>
                  <a:cubicBezTo>
                    <a:pt x="18447" y="8374"/>
                    <a:pt x="17346" y="9608"/>
                    <a:pt x="16779" y="10976"/>
                  </a:cubicBezTo>
                  <a:cubicBezTo>
                    <a:pt x="16212" y="12343"/>
                    <a:pt x="16146" y="13845"/>
                    <a:pt x="16046" y="15312"/>
                  </a:cubicBezTo>
                  <a:lnTo>
                    <a:pt x="15512" y="23551"/>
                  </a:lnTo>
                  <a:cubicBezTo>
                    <a:pt x="15445" y="25019"/>
                    <a:pt x="15145" y="26787"/>
                    <a:pt x="13844" y="27388"/>
                  </a:cubicBezTo>
                  <a:cubicBezTo>
                    <a:pt x="13544" y="27532"/>
                    <a:pt x="13225" y="27594"/>
                    <a:pt x="12901" y="27594"/>
                  </a:cubicBezTo>
                  <a:cubicBezTo>
                    <a:pt x="12179" y="27594"/>
                    <a:pt x="11430" y="27289"/>
                    <a:pt x="10808" y="26921"/>
                  </a:cubicBezTo>
                  <a:cubicBezTo>
                    <a:pt x="9407" y="26053"/>
                    <a:pt x="8307" y="24819"/>
                    <a:pt x="7573" y="23351"/>
                  </a:cubicBezTo>
                  <a:cubicBezTo>
                    <a:pt x="7039" y="22251"/>
                    <a:pt x="6639" y="20950"/>
                    <a:pt x="5571" y="20349"/>
                  </a:cubicBezTo>
                  <a:cubicBezTo>
                    <a:pt x="5239" y="20166"/>
                    <a:pt x="4877" y="20083"/>
                    <a:pt x="4510" y="20083"/>
                  </a:cubicBezTo>
                  <a:cubicBezTo>
                    <a:pt x="3474" y="20083"/>
                    <a:pt x="2393" y="20739"/>
                    <a:pt x="1802" y="21650"/>
                  </a:cubicBezTo>
                  <a:cubicBezTo>
                    <a:pt x="1001" y="22918"/>
                    <a:pt x="1068" y="24485"/>
                    <a:pt x="901" y="25953"/>
                  </a:cubicBezTo>
                  <a:cubicBezTo>
                    <a:pt x="1" y="34793"/>
                    <a:pt x="1068" y="44800"/>
                    <a:pt x="8307" y="50638"/>
                  </a:cubicBezTo>
                  <a:lnTo>
                    <a:pt x="8240" y="50638"/>
                  </a:lnTo>
                  <a:cubicBezTo>
                    <a:pt x="10687" y="51727"/>
                    <a:pt x="13076" y="52195"/>
                    <a:pt x="15505" y="52195"/>
                  </a:cubicBezTo>
                  <a:cubicBezTo>
                    <a:pt x="17613" y="52195"/>
                    <a:pt x="19751" y="51842"/>
                    <a:pt x="21983" y="51238"/>
                  </a:cubicBezTo>
                  <a:cubicBezTo>
                    <a:pt x="26820" y="49837"/>
                    <a:pt x="31190" y="47202"/>
                    <a:pt x="34659" y="43566"/>
                  </a:cubicBezTo>
                  <a:cubicBezTo>
                    <a:pt x="35693" y="42565"/>
                    <a:pt x="36560" y="41398"/>
                    <a:pt x="37127" y="40063"/>
                  </a:cubicBezTo>
                  <a:cubicBezTo>
                    <a:pt x="37661" y="38729"/>
                    <a:pt x="37694" y="37128"/>
                    <a:pt x="36927" y="35894"/>
                  </a:cubicBezTo>
                  <a:cubicBezTo>
                    <a:pt x="36111" y="34612"/>
                    <a:pt x="34596" y="34079"/>
                    <a:pt x="33051" y="34079"/>
                  </a:cubicBezTo>
                  <a:cubicBezTo>
                    <a:pt x="32385" y="34079"/>
                    <a:pt x="31713" y="34178"/>
                    <a:pt x="31090" y="34359"/>
                  </a:cubicBezTo>
                  <a:cubicBezTo>
                    <a:pt x="29989" y="34693"/>
                    <a:pt x="28888" y="35260"/>
                    <a:pt x="27754" y="35393"/>
                  </a:cubicBezTo>
                  <a:cubicBezTo>
                    <a:pt x="27625" y="35409"/>
                    <a:pt x="27493" y="35417"/>
                    <a:pt x="27360" y="35417"/>
                  </a:cubicBezTo>
                  <a:cubicBezTo>
                    <a:pt x="26353" y="35417"/>
                    <a:pt x="25264" y="34968"/>
                    <a:pt x="24852" y="34026"/>
                  </a:cubicBezTo>
                  <a:cubicBezTo>
                    <a:pt x="24385" y="32958"/>
                    <a:pt x="25019" y="31657"/>
                    <a:pt x="25919" y="30957"/>
                  </a:cubicBezTo>
                  <a:cubicBezTo>
                    <a:pt x="26853" y="30256"/>
                    <a:pt x="28021" y="29989"/>
                    <a:pt x="29122" y="29689"/>
                  </a:cubicBezTo>
                  <a:cubicBezTo>
                    <a:pt x="32224" y="28755"/>
                    <a:pt x="35159" y="27321"/>
                    <a:pt x="37761" y="25419"/>
                  </a:cubicBezTo>
                  <a:cubicBezTo>
                    <a:pt x="39062" y="24485"/>
                    <a:pt x="40430" y="22984"/>
                    <a:pt x="39929" y="21450"/>
                  </a:cubicBezTo>
                  <a:cubicBezTo>
                    <a:pt x="39562" y="20316"/>
                    <a:pt x="38362" y="19715"/>
                    <a:pt x="37227" y="19515"/>
                  </a:cubicBezTo>
                  <a:cubicBezTo>
                    <a:pt x="36093" y="19315"/>
                    <a:pt x="34892" y="19348"/>
                    <a:pt x="33825" y="18915"/>
                  </a:cubicBezTo>
                  <a:cubicBezTo>
                    <a:pt x="32858" y="18515"/>
                    <a:pt x="31990" y="17480"/>
                    <a:pt x="32391" y="16513"/>
                  </a:cubicBezTo>
                  <a:cubicBezTo>
                    <a:pt x="32657" y="16013"/>
                    <a:pt x="33124" y="15612"/>
                    <a:pt x="33658" y="15379"/>
                  </a:cubicBezTo>
                  <a:cubicBezTo>
                    <a:pt x="36360" y="13711"/>
                    <a:pt x="38829" y="11676"/>
                    <a:pt x="40963" y="9308"/>
                  </a:cubicBezTo>
                  <a:cubicBezTo>
                    <a:pt x="42398" y="7707"/>
                    <a:pt x="43732" y="5672"/>
                    <a:pt x="43332" y="3570"/>
                  </a:cubicBezTo>
                  <a:cubicBezTo>
                    <a:pt x="42965" y="1469"/>
                    <a:pt x="40797" y="1"/>
                    <a:pt x="38695" y="1"/>
                  </a:cubicBezTo>
                  <a:cubicBezTo>
                    <a:pt x="38665" y="1"/>
                    <a:pt x="38636" y="1"/>
                    <a:pt x="3860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7" name="Google Shape;2967;p70"/>
            <p:cNvSpPr/>
            <p:nvPr/>
          </p:nvSpPr>
          <p:spPr>
            <a:xfrm>
              <a:off x="4497900" y="1707825"/>
              <a:ext cx="840625" cy="1395200"/>
            </a:xfrm>
            <a:custGeom>
              <a:rect b="b" l="l" r="r" t="t"/>
              <a:pathLst>
                <a:path extrusionOk="0" h="55808" w="33625">
                  <a:moveTo>
                    <a:pt x="33625" y="1"/>
                  </a:moveTo>
                  <a:cubicBezTo>
                    <a:pt x="33558" y="34"/>
                    <a:pt x="33491" y="67"/>
                    <a:pt x="33458" y="101"/>
                  </a:cubicBezTo>
                  <a:lnTo>
                    <a:pt x="32958" y="434"/>
                  </a:lnTo>
                  <a:cubicBezTo>
                    <a:pt x="32557" y="734"/>
                    <a:pt x="31923" y="1201"/>
                    <a:pt x="31156" y="1802"/>
                  </a:cubicBezTo>
                  <a:cubicBezTo>
                    <a:pt x="28988" y="3503"/>
                    <a:pt x="26920" y="5404"/>
                    <a:pt x="25052" y="7439"/>
                  </a:cubicBezTo>
                  <a:cubicBezTo>
                    <a:pt x="23851" y="8707"/>
                    <a:pt x="22583" y="10175"/>
                    <a:pt x="21282" y="11776"/>
                  </a:cubicBezTo>
                  <a:cubicBezTo>
                    <a:pt x="19948" y="13377"/>
                    <a:pt x="18581" y="15078"/>
                    <a:pt x="17180" y="16946"/>
                  </a:cubicBezTo>
                  <a:cubicBezTo>
                    <a:pt x="15712" y="18881"/>
                    <a:pt x="14344" y="20916"/>
                    <a:pt x="13077" y="23017"/>
                  </a:cubicBezTo>
                  <a:cubicBezTo>
                    <a:pt x="12443" y="24085"/>
                    <a:pt x="11842" y="25252"/>
                    <a:pt x="11242" y="26420"/>
                  </a:cubicBezTo>
                  <a:lnTo>
                    <a:pt x="9441" y="29955"/>
                  </a:lnTo>
                  <a:cubicBezTo>
                    <a:pt x="7106" y="34459"/>
                    <a:pt x="5038" y="39062"/>
                    <a:pt x="3236" y="43799"/>
                  </a:cubicBezTo>
                  <a:cubicBezTo>
                    <a:pt x="1769" y="47668"/>
                    <a:pt x="668" y="51671"/>
                    <a:pt x="1" y="55774"/>
                  </a:cubicBezTo>
                  <a:lnTo>
                    <a:pt x="167" y="55807"/>
                  </a:lnTo>
                  <a:cubicBezTo>
                    <a:pt x="868" y="51738"/>
                    <a:pt x="1969" y="47735"/>
                    <a:pt x="3436" y="43899"/>
                  </a:cubicBezTo>
                  <a:cubicBezTo>
                    <a:pt x="5271" y="39162"/>
                    <a:pt x="7339" y="34559"/>
                    <a:pt x="9641" y="30089"/>
                  </a:cubicBezTo>
                  <a:lnTo>
                    <a:pt x="11475" y="26553"/>
                  </a:lnTo>
                  <a:cubicBezTo>
                    <a:pt x="12043" y="25385"/>
                    <a:pt x="12643" y="24218"/>
                    <a:pt x="13310" y="23151"/>
                  </a:cubicBezTo>
                  <a:cubicBezTo>
                    <a:pt x="14544" y="21049"/>
                    <a:pt x="15912" y="19048"/>
                    <a:pt x="17346" y="17113"/>
                  </a:cubicBezTo>
                  <a:cubicBezTo>
                    <a:pt x="18747" y="15245"/>
                    <a:pt x="20115" y="13510"/>
                    <a:pt x="21449" y="11909"/>
                  </a:cubicBezTo>
                  <a:cubicBezTo>
                    <a:pt x="22750" y="10308"/>
                    <a:pt x="23984" y="8840"/>
                    <a:pt x="25185" y="7573"/>
                  </a:cubicBezTo>
                  <a:cubicBezTo>
                    <a:pt x="27053" y="5538"/>
                    <a:pt x="29088" y="3637"/>
                    <a:pt x="31223" y="1902"/>
                  </a:cubicBezTo>
                  <a:cubicBezTo>
                    <a:pt x="31990" y="1268"/>
                    <a:pt x="32591" y="801"/>
                    <a:pt x="32991" y="501"/>
                  </a:cubicBezTo>
                  <a:lnTo>
                    <a:pt x="33458" y="134"/>
                  </a:lnTo>
                  <a:cubicBezTo>
                    <a:pt x="33525" y="101"/>
                    <a:pt x="33558" y="34"/>
                    <a:pt x="3362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8" name="Google Shape;2968;p70"/>
            <p:cNvSpPr/>
            <p:nvPr/>
          </p:nvSpPr>
          <p:spPr>
            <a:xfrm>
              <a:off x="4800625" y="1873775"/>
              <a:ext cx="27550" cy="408650"/>
            </a:xfrm>
            <a:custGeom>
              <a:rect b="b" l="l" r="r" t="t"/>
              <a:pathLst>
                <a:path extrusionOk="0" h="16346" w="1102">
                  <a:moveTo>
                    <a:pt x="34" y="1"/>
                  </a:moveTo>
                  <a:cubicBezTo>
                    <a:pt x="0" y="234"/>
                    <a:pt x="34" y="434"/>
                    <a:pt x="67" y="668"/>
                  </a:cubicBezTo>
                  <a:cubicBezTo>
                    <a:pt x="100" y="1068"/>
                    <a:pt x="167" y="1669"/>
                    <a:pt x="234" y="2402"/>
                  </a:cubicBezTo>
                  <a:cubicBezTo>
                    <a:pt x="334" y="3870"/>
                    <a:pt x="467" y="5938"/>
                    <a:pt x="534" y="8173"/>
                  </a:cubicBezTo>
                  <a:cubicBezTo>
                    <a:pt x="601" y="10442"/>
                    <a:pt x="701" y="12476"/>
                    <a:pt x="801" y="13977"/>
                  </a:cubicBezTo>
                  <a:cubicBezTo>
                    <a:pt x="868" y="14711"/>
                    <a:pt x="901" y="15312"/>
                    <a:pt x="968" y="15712"/>
                  </a:cubicBezTo>
                  <a:cubicBezTo>
                    <a:pt x="968" y="15945"/>
                    <a:pt x="1001" y="16146"/>
                    <a:pt x="1068" y="16346"/>
                  </a:cubicBezTo>
                  <a:cubicBezTo>
                    <a:pt x="1068" y="16146"/>
                    <a:pt x="1101" y="15912"/>
                    <a:pt x="1068" y="15712"/>
                  </a:cubicBezTo>
                  <a:cubicBezTo>
                    <a:pt x="1068" y="15245"/>
                    <a:pt x="1034" y="14645"/>
                    <a:pt x="1001" y="13944"/>
                  </a:cubicBezTo>
                  <a:cubicBezTo>
                    <a:pt x="968" y="12410"/>
                    <a:pt x="934" y="10442"/>
                    <a:pt x="834" y="8173"/>
                  </a:cubicBezTo>
                  <a:cubicBezTo>
                    <a:pt x="734" y="5905"/>
                    <a:pt x="601" y="3870"/>
                    <a:pt x="401" y="2402"/>
                  </a:cubicBezTo>
                  <a:cubicBezTo>
                    <a:pt x="334" y="1635"/>
                    <a:pt x="234" y="1068"/>
                    <a:pt x="167" y="635"/>
                  </a:cubicBezTo>
                  <a:cubicBezTo>
                    <a:pt x="134" y="434"/>
                    <a:pt x="100" y="234"/>
                    <a:pt x="3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9" name="Google Shape;2969;p70"/>
            <p:cNvSpPr/>
            <p:nvPr/>
          </p:nvSpPr>
          <p:spPr>
            <a:xfrm>
              <a:off x="4826475" y="2224875"/>
              <a:ext cx="479525" cy="58400"/>
            </a:xfrm>
            <a:custGeom>
              <a:rect b="b" l="l" r="r" t="t"/>
              <a:pathLst>
                <a:path extrusionOk="0" h="2336" w="19181">
                  <a:moveTo>
                    <a:pt x="16345" y="0"/>
                  </a:moveTo>
                  <a:cubicBezTo>
                    <a:pt x="14044" y="33"/>
                    <a:pt x="11775" y="200"/>
                    <a:pt x="9507" y="467"/>
                  </a:cubicBezTo>
                  <a:cubicBezTo>
                    <a:pt x="6839" y="801"/>
                    <a:pt x="4470" y="1201"/>
                    <a:pt x="2736" y="1601"/>
                  </a:cubicBezTo>
                  <a:cubicBezTo>
                    <a:pt x="1902" y="1768"/>
                    <a:pt x="1201" y="1968"/>
                    <a:pt x="734" y="2102"/>
                  </a:cubicBezTo>
                  <a:cubicBezTo>
                    <a:pt x="467" y="2135"/>
                    <a:pt x="234" y="2235"/>
                    <a:pt x="0" y="2335"/>
                  </a:cubicBezTo>
                  <a:cubicBezTo>
                    <a:pt x="267" y="2302"/>
                    <a:pt x="501" y="2268"/>
                    <a:pt x="768" y="2202"/>
                  </a:cubicBezTo>
                  <a:cubicBezTo>
                    <a:pt x="1235" y="2068"/>
                    <a:pt x="1935" y="1935"/>
                    <a:pt x="2802" y="1768"/>
                  </a:cubicBezTo>
                  <a:cubicBezTo>
                    <a:pt x="4504" y="1434"/>
                    <a:pt x="6905" y="1068"/>
                    <a:pt x="9540" y="734"/>
                  </a:cubicBezTo>
                  <a:cubicBezTo>
                    <a:pt x="12176" y="434"/>
                    <a:pt x="14611" y="234"/>
                    <a:pt x="16345" y="167"/>
                  </a:cubicBezTo>
                  <a:cubicBezTo>
                    <a:pt x="17246" y="100"/>
                    <a:pt x="17947" y="100"/>
                    <a:pt x="18414" y="100"/>
                  </a:cubicBezTo>
                  <a:cubicBezTo>
                    <a:pt x="18492" y="110"/>
                    <a:pt x="18570" y="114"/>
                    <a:pt x="18647" y="114"/>
                  </a:cubicBezTo>
                  <a:cubicBezTo>
                    <a:pt x="18834" y="114"/>
                    <a:pt x="19016" y="90"/>
                    <a:pt x="19181" y="67"/>
                  </a:cubicBezTo>
                  <a:cubicBezTo>
                    <a:pt x="18947" y="33"/>
                    <a:pt x="18680" y="0"/>
                    <a:pt x="1841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0" name="Google Shape;2970;p70"/>
            <p:cNvSpPr/>
            <p:nvPr/>
          </p:nvSpPr>
          <p:spPr>
            <a:xfrm>
              <a:off x="4584625" y="2634325"/>
              <a:ext cx="643000" cy="160150"/>
            </a:xfrm>
            <a:custGeom>
              <a:rect b="b" l="l" r="r" t="t"/>
              <a:pathLst>
                <a:path extrusionOk="0" h="6406" w="25720">
                  <a:moveTo>
                    <a:pt x="25719" y="0"/>
                  </a:moveTo>
                  <a:cubicBezTo>
                    <a:pt x="25619" y="0"/>
                    <a:pt x="25519" y="34"/>
                    <a:pt x="25452" y="34"/>
                  </a:cubicBezTo>
                  <a:lnTo>
                    <a:pt x="24685" y="201"/>
                  </a:lnTo>
                  <a:cubicBezTo>
                    <a:pt x="24018" y="334"/>
                    <a:pt x="23084" y="534"/>
                    <a:pt x="21916" y="801"/>
                  </a:cubicBezTo>
                  <a:cubicBezTo>
                    <a:pt x="19581" y="1335"/>
                    <a:pt x="16379" y="2135"/>
                    <a:pt x="12843" y="3069"/>
                  </a:cubicBezTo>
                  <a:cubicBezTo>
                    <a:pt x="9307" y="4003"/>
                    <a:pt x="6105" y="4837"/>
                    <a:pt x="3770" y="5438"/>
                  </a:cubicBezTo>
                  <a:lnTo>
                    <a:pt x="1001" y="6105"/>
                  </a:lnTo>
                  <a:lnTo>
                    <a:pt x="268" y="6305"/>
                  </a:lnTo>
                  <a:cubicBezTo>
                    <a:pt x="168" y="6338"/>
                    <a:pt x="101" y="6338"/>
                    <a:pt x="1" y="6405"/>
                  </a:cubicBezTo>
                  <a:cubicBezTo>
                    <a:pt x="101" y="6405"/>
                    <a:pt x="201" y="6372"/>
                    <a:pt x="268" y="6372"/>
                  </a:cubicBezTo>
                  <a:lnTo>
                    <a:pt x="1035" y="6205"/>
                  </a:lnTo>
                  <a:cubicBezTo>
                    <a:pt x="1702" y="6072"/>
                    <a:pt x="2636" y="5871"/>
                    <a:pt x="3803" y="5605"/>
                  </a:cubicBezTo>
                  <a:cubicBezTo>
                    <a:pt x="6138" y="5071"/>
                    <a:pt x="9341" y="4270"/>
                    <a:pt x="12877" y="3336"/>
                  </a:cubicBezTo>
                  <a:cubicBezTo>
                    <a:pt x="16446" y="2402"/>
                    <a:pt x="19615" y="1568"/>
                    <a:pt x="21950" y="1001"/>
                  </a:cubicBezTo>
                  <a:lnTo>
                    <a:pt x="24718" y="301"/>
                  </a:lnTo>
                  <a:lnTo>
                    <a:pt x="25452" y="101"/>
                  </a:lnTo>
                  <a:cubicBezTo>
                    <a:pt x="25552" y="101"/>
                    <a:pt x="25619" y="67"/>
                    <a:pt x="2571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71" name="Google Shape;2971;p70"/>
          <p:cNvGrpSpPr/>
          <p:nvPr/>
        </p:nvGrpSpPr>
        <p:grpSpPr>
          <a:xfrm>
            <a:off x="4281125" y="771950"/>
            <a:ext cx="743875" cy="1430625"/>
            <a:chOff x="4347800" y="1105325"/>
            <a:chExt cx="743875" cy="1430625"/>
          </a:xfrm>
        </p:grpSpPr>
        <p:sp>
          <p:nvSpPr>
            <p:cNvPr id="2972" name="Google Shape;2972;p70"/>
            <p:cNvSpPr/>
            <p:nvPr/>
          </p:nvSpPr>
          <p:spPr>
            <a:xfrm>
              <a:off x="4347800" y="1105325"/>
              <a:ext cx="743875" cy="1264675"/>
            </a:xfrm>
            <a:custGeom>
              <a:rect b="b" l="l" r="r" t="t"/>
              <a:pathLst>
                <a:path extrusionOk="0" h="50587" w="29755">
                  <a:moveTo>
                    <a:pt x="27600" y="54"/>
                  </a:moveTo>
                  <a:lnTo>
                    <a:pt x="27600" y="54"/>
                  </a:lnTo>
                  <a:cubicBezTo>
                    <a:pt x="27696" y="86"/>
                    <a:pt x="27791" y="118"/>
                    <a:pt x="27887" y="150"/>
                  </a:cubicBezTo>
                  <a:cubicBezTo>
                    <a:pt x="27781" y="97"/>
                    <a:pt x="27697" y="65"/>
                    <a:pt x="27600" y="54"/>
                  </a:cubicBezTo>
                  <a:close/>
                  <a:moveTo>
                    <a:pt x="27820" y="117"/>
                  </a:moveTo>
                  <a:cubicBezTo>
                    <a:pt x="27920" y="150"/>
                    <a:pt x="27987" y="217"/>
                    <a:pt x="28087" y="250"/>
                  </a:cubicBezTo>
                  <a:cubicBezTo>
                    <a:pt x="28020" y="184"/>
                    <a:pt x="27920" y="150"/>
                    <a:pt x="27820" y="117"/>
                  </a:cubicBezTo>
                  <a:close/>
                  <a:moveTo>
                    <a:pt x="27070" y="0"/>
                  </a:moveTo>
                  <a:cubicBezTo>
                    <a:pt x="26920" y="0"/>
                    <a:pt x="26769" y="17"/>
                    <a:pt x="26619" y="50"/>
                  </a:cubicBezTo>
                  <a:cubicBezTo>
                    <a:pt x="26119" y="150"/>
                    <a:pt x="25652" y="384"/>
                    <a:pt x="25252" y="717"/>
                  </a:cubicBezTo>
                  <a:cubicBezTo>
                    <a:pt x="24751" y="1151"/>
                    <a:pt x="24284" y="1685"/>
                    <a:pt x="23917" y="2285"/>
                  </a:cubicBezTo>
                  <a:cubicBezTo>
                    <a:pt x="23050" y="3586"/>
                    <a:pt x="22350" y="5387"/>
                    <a:pt x="21549" y="7489"/>
                  </a:cubicBezTo>
                  <a:cubicBezTo>
                    <a:pt x="20648" y="9924"/>
                    <a:pt x="19848" y="12359"/>
                    <a:pt x="19181" y="14861"/>
                  </a:cubicBezTo>
                  <a:cubicBezTo>
                    <a:pt x="19047" y="15061"/>
                    <a:pt x="18914" y="15261"/>
                    <a:pt x="18714" y="15428"/>
                  </a:cubicBezTo>
                  <a:cubicBezTo>
                    <a:pt x="18575" y="15567"/>
                    <a:pt x="18389" y="15636"/>
                    <a:pt x="18196" y="15636"/>
                  </a:cubicBezTo>
                  <a:cubicBezTo>
                    <a:pt x="18158" y="15636"/>
                    <a:pt x="18119" y="15633"/>
                    <a:pt x="18080" y="15628"/>
                  </a:cubicBezTo>
                  <a:cubicBezTo>
                    <a:pt x="17846" y="15561"/>
                    <a:pt x="17613" y="15461"/>
                    <a:pt x="17446" y="15261"/>
                  </a:cubicBezTo>
                  <a:cubicBezTo>
                    <a:pt x="17246" y="15094"/>
                    <a:pt x="17079" y="14894"/>
                    <a:pt x="16879" y="14694"/>
                  </a:cubicBezTo>
                  <a:cubicBezTo>
                    <a:pt x="16545" y="14294"/>
                    <a:pt x="16145" y="13927"/>
                    <a:pt x="15712" y="13560"/>
                  </a:cubicBezTo>
                  <a:cubicBezTo>
                    <a:pt x="15511" y="13393"/>
                    <a:pt x="15278" y="13226"/>
                    <a:pt x="15011" y="13093"/>
                  </a:cubicBezTo>
                  <a:cubicBezTo>
                    <a:pt x="14790" y="12982"/>
                    <a:pt x="14546" y="12917"/>
                    <a:pt x="14298" y="12917"/>
                  </a:cubicBezTo>
                  <a:cubicBezTo>
                    <a:pt x="14247" y="12917"/>
                    <a:pt x="14195" y="12920"/>
                    <a:pt x="14144" y="12926"/>
                  </a:cubicBezTo>
                  <a:cubicBezTo>
                    <a:pt x="13577" y="13026"/>
                    <a:pt x="13043" y="13360"/>
                    <a:pt x="12709" y="13893"/>
                  </a:cubicBezTo>
                  <a:cubicBezTo>
                    <a:pt x="12409" y="14394"/>
                    <a:pt x="12209" y="14994"/>
                    <a:pt x="12209" y="15628"/>
                  </a:cubicBezTo>
                  <a:cubicBezTo>
                    <a:pt x="12142" y="16829"/>
                    <a:pt x="12476" y="18063"/>
                    <a:pt x="12676" y="19297"/>
                  </a:cubicBezTo>
                  <a:cubicBezTo>
                    <a:pt x="12910" y="20531"/>
                    <a:pt x="13143" y="21832"/>
                    <a:pt x="13410" y="23133"/>
                  </a:cubicBezTo>
                  <a:cubicBezTo>
                    <a:pt x="13510" y="23767"/>
                    <a:pt x="13643" y="24434"/>
                    <a:pt x="13777" y="25101"/>
                  </a:cubicBezTo>
                  <a:cubicBezTo>
                    <a:pt x="13810" y="25435"/>
                    <a:pt x="13877" y="25768"/>
                    <a:pt x="13944" y="26102"/>
                  </a:cubicBezTo>
                  <a:cubicBezTo>
                    <a:pt x="13977" y="26269"/>
                    <a:pt x="14010" y="26436"/>
                    <a:pt x="14010" y="26602"/>
                  </a:cubicBezTo>
                  <a:cubicBezTo>
                    <a:pt x="14010" y="26769"/>
                    <a:pt x="13944" y="26903"/>
                    <a:pt x="13877" y="27036"/>
                  </a:cubicBezTo>
                  <a:cubicBezTo>
                    <a:pt x="13805" y="27108"/>
                    <a:pt x="13715" y="27163"/>
                    <a:pt x="13609" y="27163"/>
                  </a:cubicBezTo>
                  <a:cubicBezTo>
                    <a:pt x="13567" y="27163"/>
                    <a:pt x="13523" y="27155"/>
                    <a:pt x="13477" y="27136"/>
                  </a:cubicBezTo>
                  <a:cubicBezTo>
                    <a:pt x="13343" y="27103"/>
                    <a:pt x="13210" y="27036"/>
                    <a:pt x="13076" y="26936"/>
                  </a:cubicBezTo>
                  <a:lnTo>
                    <a:pt x="12242" y="26302"/>
                  </a:lnTo>
                  <a:cubicBezTo>
                    <a:pt x="11675" y="25869"/>
                    <a:pt x="11075" y="25435"/>
                    <a:pt x="10441" y="25068"/>
                  </a:cubicBezTo>
                  <a:cubicBezTo>
                    <a:pt x="9841" y="24701"/>
                    <a:pt x="9140" y="24434"/>
                    <a:pt x="8440" y="24234"/>
                  </a:cubicBezTo>
                  <a:cubicBezTo>
                    <a:pt x="8240" y="24201"/>
                    <a:pt x="8048" y="24184"/>
                    <a:pt x="7856" y="24184"/>
                  </a:cubicBezTo>
                  <a:cubicBezTo>
                    <a:pt x="7664" y="24184"/>
                    <a:pt x="7472" y="24201"/>
                    <a:pt x="7272" y="24234"/>
                  </a:cubicBezTo>
                  <a:cubicBezTo>
                    <a:pt x="6905" y="24334"/>
                    <a:pt x="6572" y="24568"/>
                    <a:pt x="6338" y="24901"/>
                  </a:cubicBezTo>
                  <a:cubicBezTo>
                    <a:pt x="5905" y="25535"/>
                    <a:pt x="5704" y="26302"/>
                    <a:pt x="5704" y="27103"/>
                  </a:cubicBezTo>
                  <a:cubicBezTo>
                    <a:pt x="5704" y="27870"/>
                    <a:pt x="5804" y="28637"/>
                    <a:pt x="5938" y="29404"/>
                  </a:cubicBezTo>
                  <a:cubicBezTo>
                    <a:pt x="6238" y="30939"/>
                    <a:pt x="6672" y="32440"/>
                    <a:pt x="7205" y="33908"/>
                  </a:cubicBezTo>
                  <a:cubicBezTo>
                    <a:pt x="7372" y="34275"/>
                    <a:pt x="7506" y="34642"/>
                    <a:pt x="7572" y="35042"/>
                  </a:cubicBezTo>
                  <a:cubicBezTo>
                    <a:pt x="7606" y="35209"/>
                    <a:pt x="7572" y="35375"/>
                    <a:pt x="7472" y="35509"/>
                  </a:cubicBezTo>
                  <a:lnTo>
                    <a:pt x="7372" y="35609"/>
                  </a:lnTo>
                  <a:cubicBezTo>
                    <a:pt x="7339" y="35642"/>
                    <a:pt x="7272" y="35676"/>
                    <a:pt x="7272" y="35676"/>
                  </a:cubicBezTo>
                  <a:cubicBezTo>
                    <a:pt x="7205" y="35676"/>
                    <a:pt x="7139" y="35642"/>
                    <a:pt x="7072" y="35609"/>
                  </a:cubicBezTo>
                  <a:cubicBezTo>
                    <a:pt x="6738" y="35409"/>
                    <a:pt x="6438" y="35142"/>
                    <a:pt x="6138" y="34875"/>
                  </a:cubicBezTo>
                  <a:lnTo>
                    <a:pt x="5237" y="34041"/>
                  </a:lnTo>
                  <a:cubicBezTo>
                    <a:pt x="4670" y="33474"/>
                    <a:pt x="4003" y="32940"/>
                    <a:pt x="3336" y="32473"/>
                  </a:cubicBezTo>
                  <a:cubicBezTo>
                    <a:pt x="2969" y="32240"/>
                    <a:pt x="2569" y="32073"/>
                    <a:pt x="2169" y="31973"/>
                  </a:cubicBezTo>
                  <a:cubicBezTo>
                    <a:pt x="2020" y="31927"/>
                    <a:pt x="1867" y="31905"/>
                    <a:pt x="1716" y="31905"/>
                  </a:cubicBezTo>
                  <a:cubicBezTo>
                    <a:pt x="1426" y="31905"/>
                    <a:pt x="1142" y="31986"/>
                    <a:pt x="901" y="32140"/>
                  </a:cubicBezTo>
                  <a:cubicBezTo>
                    <a:pt x="534" y="32373"/>
                    <a:pt x="267" y="32774"/>
                    <a:pt x="167" y="33207"/>
                  </a:cubicBezTo>
                  <a:cubicBezTo>
                    <a:pt x="67" y="33641"/>
                    <a:pt x="34" y="34041"/>
                    <a:pt x="0" y="34475"/>
                  </a:cubicBezTo>
                  <a:cubicBezTo>
                    <a:pt x="34" y="35342"/>
                    <a:pt x="134" y="36209"/>
                    <a:pt x="334" y="37010"/>
                  </a:cubicBezTo>
                  <a:cubicBezTo>
                    <a:pt x="768" y="38711"/>
                    <a:pt x="1368" y="40346"/>
                    <a:pt x="2169" y="41880"/>
                  </a:cubicBezTo>
                  <a:cubicBezTo>
                    <a:pt x="2969" y="43448"/>
                    <a:pt x="3870" y="44949"/>
                    <a:pt x="4870" y="46383"/>
                  </a:cubicBezTo>
                  <a:cubicBezTo>
                    <a:pt x="5371" y="47117"/>
                    <a:pt x="5938" y="47818"/>
                    <a:pt x="6505" y="48451"/>
                  </a:cubicBezTo>
                  <a:lnTo>
                    <a:pt x="8206" y="50553"/>
                  </a:lnTo>
                  <a:lnTo>
                    <a:pt x="8273" y="50586"/>
                  </a:lnTo>
                  <a:lnTo>
                    <a:pt x="8306" y="50586"/>
                  </a:lnTo>
                  <a:lnTo>
                    <a:pt x="10975" y="50219"/>
                  </a:lnTo>
                  <a:cubicBezTo>
                    <a:pt x="11875" y="50119"/>
                    <a:pt x="12743" y="49952"/>
                    <a:pt x="13610" y="49752"/>
                  </a:cubicBezTo>
                  <a:cubicBezTo>
                    <a:pt x="15311" y="49385"/>
                    <a:pt x="17012" y="48885"/>
                    <a:pt x="18647" y="48251"/>
                  </a:cubicBezTo>
                  <a:cubicBezTo>
                    <a:pt x="20281" y="47651"/>
                    <a:pt x="21816" y="46850"/>
                    <a:pt x="23250" y="45883"/>
                  </a:cubicBezTo>
                  <a:cubicBezTo>
                    <a:pt x="23984" y="45416"/>
                    <a:pt x="24618" y="44849"/>
                    <a:pt x="25185" y="44215"/>
                  </a:cubicBezTo>
                  <a:cubicBezTo>
                    <a:pt x="25485" y="43915"/>
                    <a:pt x="25752" y="43548"/>
                    <a:pt x="25952" y="43181"/>
                  </a:cubicBezTo>
                  <a:cubicBezTo>
                    <a:pt x="26152" y="42781"/>
                    <a:pt x="26252" y="42347"/>
                    <a:pt x="26152" y="41880"/>
                  </a:cubicBezTo>
                  <a:cubicBezTo>
                    <a:pt x="26019" y="41446"/>
                    <a:pt x="25719" y="41113"/>
                    <a:pt x="25318" y="40913"/>
                  </a:cubicBezTo>
                  <a:cubicBezTo>
                    <a:pt x="24918" y="40713"/>
                    <a:pt x="24518" y="40579"/>
                    <a:pt x="24084" y="40512"/>
                  </a:cubicBezTo>
                  <a:cubicBezTo>
                    <a:pt x="23473" y="40410"/>
                    <a:pt x="22842" y="40367"/>
                    <a:pt x="22206" y="40367"/>
                  </a:cubicBezTo>
                  <a:cubicBezTo>
                    <a:pt x="22010" y="40367"/>
                    <a:pt x="21813" y="40371"/>
                    <a:pt x="21616" y="40379"/>
                  </a:cubicBezTo>
                  <a:lnTo>
                    <a:pt x="20415" y="40379"/>
                  </a:lnTo>
                  <a:cubicBezTo>
                    <a:pt x="20015" y="40379"/>
                    <a:pt x="19614" y="40346"/>
                    <a:pt x="19214" y="40279"/>
                  </a:cubicBezTo>
                  <a:cubicBezTo>
                    <a:pt x="19147" y="40279"/>
                    <a:pt x="19081" y="40246"/>
                    <a:pt x="19047" y="40212"/>
                  </a:cubicBezTo>
                  <a:cubicBezTo>
                    <a:pt x="19014" y="40212"/>
                    <a:pt x="19014" y="40145"/>
                    <a:pt x="19014" y="40112"/>
                  </a:cubicBezTo>
                  <a:cubicBezTo>
                    <a:pt x="19014" y="40045"/>
                    <a:pt x="19014" y="40012"/>
                    <a:pt x="19014" y="39979"/>
                  </a:cubicBezTo>
                  <a:cubicBezTo>
                    <a:pt x="19014" y="39812"/>
                    <a:pt x="19114" y="39645"/>
                    <a:pt x="19247" y="39545"/>
                  </a:cubicBezTo>
                  <a:cubicBezTo>
                    <a:pt x="19581" y="39312"/>
                    <a:pt x="19915" y="39111"/>
                    <a:pt x="20281" y="38945"/>
                  </a:cubicBezTo>
                  <a:cubicBezTo>
                    <a:pt x="21649" y="38211"/>
                    <a:pt x="22983" y="37377"/>
                    <a:pt x="24251" y="36443"/>
                  </a:cubicBezTo>
                  <a:cubicBezTo>
                    <a:pt x="24885" y="35976"/>
                    <a:pt x="25452" y="35475"/>
                    <a:pt x="25952" y="34875"/>
                  </a:cubicBezTo>
                  <a:cubicBezTo>
                    <a:pt x="26519" y="34341"/>
                    <a:pt x="26886" y="33641"/>
                    <a:pt x="26986" y="32840"/>
                  </a:cubicBezTo>
                  <a:cubicBezTo>
                    <a:pt x="27020" y="32473"/>
                    <a:pt x="26920" y="32073"/>
                    <a:pt x="26719" y="31739"/>
                  </a:cubicBezTo>
                  <a:cubicBezTo>
                    <a:pt x="26486" y="31406"/>
                    <a:pt x="26219" y="31139"/>
                    <a:pt x="25885" y="30972"/>
                  </a:cubicBezTo>
                  <a:cubicBezTo>
                    <a:pt x="25218" y="30605"/>
                    <a:pt x="24518" y="30372"/>
                    <a:pt x="23784" y="30238"/>
                  </a:cubicBezTo>
                  <a:cubicBezTo>
                    <a:pt x="23083" y="30072"/>
                    <a:pt x="22383" y="29972"/>
                    <a:pt x="21682" y="29905"/>
                  </a:cubicBezTo>
                  <a:lnTo>
                    <a:pt x="20615" y="29805"/>
                  </a:lnTo>
                  <a:cubicBezTo>
                    <a:pt x="20448" y="29805"/>
                    <a:pt x="20281" y="29771"/>
                    <a:pt x="20148" y="29705"/>
                  </a:cubicBezTo>
                  <a:cubicBezTo>
                    <a:pt x="20015" y="29638"/>
                    <a:pt x="19948" y="29504"/>
                    <a:pt x="19948" y="29371"/>
                  </a:cubicBezTo>
                  <a:cubicBezTo>
                    <a:pt x="19981" y="29204"/>
                    <a:pt x="20048" y="29071"/>
                    <a:pt x="20148" y="28937"/>
                  </a:cubicBezTo>
                  <a:cubicBezTo>
                    <a:pt x="20248" y="28804"/>
                    <a:pt x="20382" y="28704"/>
                    <a:pt x="20515" y="28604"/>
                  </a:cubicBezTo>
                  <a:lnTo>
                    <a:pt x="21349" y="28003"/>
                  </a:lnTo>
                  <a:lnTo>
                    <a:pt x="22950" y="26769"/>
                  </a:lnTo>
                  <a:lnTo>
                    <a:pt x="26019" y="24434"/>
                  </a:lnTo>
                  <a:cubicBezTo>
                    <a:pt x="27020" y="23634"/>
                    <a:pt x="28087" y="22966"/>
                    <a:pt x="28854" y="21999"/>
                  </a:cubicBezTo>
                  <a:cubicBezTo>
                    <a:pt x="29255" y="21565"/>
                    <a:pt x="29555" y="20998"/>
                    <a:pt x="29655" y="20398"/>
                  </a:cubicBezTo>
                  <a:cubicBezTo>
                    <a:pt x="29755" y="19798"/>
                    <a:pt x="29621" y="19197"/>
                    <a:pt x="29255" y="18730"/>
                  </a:cubicBezTo>
                  <a:cubicBezTo>
                    <a:pt x="29054" y="18530"/>
                    <a:pt x="28788" y="18363"/>
                    <a:pt x="28487" y="18296"/>
                  </a:cubicBezTo>
                  <a:cubicBezTo>
                    <a:pt x="28220" y="18196"/>
                    <a:pt x="27954" y="18163"/>
                    <a:pt x="27653" y="18130"/>
                  </a:cubicBezTo>
                  <a:cubicBezTo>
                    <a:pt x="27120" y="18130"/>
                    <a:pt x="26586" y="18163"/>
                    <a:pt x="26019" y="18196"/>
                  </a:cubicBezTo>
                  <a:cubicBezTo>
                    <a:pt x="25752" y="18230"/>
                    <a:pt x="25519" y="18263"/>
                    <a:pt x="25252" y="18263"/>
                  </a:cubicBezTo>
                  <a:cubicBezTo>
                    <a:pt x="25018" y="18263"/>
                    <a:pt x="24751" y="18230"/>
                    <a:pt x="24551" y="18096"/>
                  </a:cubicBezTo>
                  <a:cubicBezTo>
                    <a:pt x="24351" y="17963"/>
                    <a:pt x="24218" y="17763"/>
                    <a:pt x="24184" y="17529"/>
                  </a:cubicBezTo>
                  <a:cubicBezTo>
                    <a:pt x="24151" y="17262"/>
                    <a:pt x="24184" y="17029"/>
                    <a:pt x="24251" y="16795"/>
                  </a:cubicBezTo>
                  <a:cubicBezTo>
                    <a:pt x="25418" y="14494"/>
                    <a:pt x="26486" y="12159"/>
                    <a:pt x="27420" y="9757"/>
                  </a:cubicBezTo>
                  <a:cubicBezTo>
                    <a:pt x="28254" y="7689"/>
                    <a:pt x="28954" y="5888"/>
                    <a:pt x="29221" y="4353"/>
                  </a:cubicBezTo>
                  <a:cubicBezTo>
                    <a:pt x="29321" y="3653"/>
                    <a:pt x="29355" y="2952"/>
                    <a:pt x="29255" y="2285"/>
                  </a:cubicBezTo>
                  <a:cubicBezTo>
                    <a:pt x="29221" y="1785"/>
                    <a:pt x="29021" y="1284"/>
                    <a:pt x="28754" y="884"/>
                  </a:cubicBezTo>
                  <a:cubicBezTo>
                    <a:pt x="28587" y="617"/>
                    <a:pt x="28354" y="384"/>
                    <a:pt x="28087" y="250"/>
                  </a:cubicBezTo>
                  <a:lnTo>
                    <a:pt x="28087" y="250"/>
                  </a:lnTo>
                  <a:cubicBezTo>
                    <a:pt x="28354" y="417"/>
                    <a:pt x="28554" y="651"/>
                    <a:pt x="28721" y="884"/>
                  </a:cubicBezTo>
                  <a:cubicBezTo>
                    <a:pt x="28988" y="1318"/>
                    <a:pt x="29154" y="1785"/>
                    <a:pt x="29221" y="2285"/>
                  </a:cubicBezTo>
                  <a:cubicBezTo>
                    <a:pt x="29288" y="2952"/>
                    <a:pt x="29255" y="3653"/>
                    <a:pt x="29121" y="4320"/>
                  </a:cubicBezTo>
                  <a:cubicBezTo>
                    <a:pt x="28888" y="5888"/>
                    <a:pt x="28154" y="7656"/>
                    <a:pt x="27320" y="9757"/>
                  </a:cubicBezTo>
                  <a:cubicBezTo>
                    <a:pt x="26352" y="12125"/>
                    <a:pt x="25285" y="14427"/>
                    <a:pt x="24084" y="16695"/>
                  </a:cubicBezTo>
                  <a:cubicBezTo>
                    <a:pt x="24017" y="16962"/>
                    <a:pt x="24017" y="17229"/>
                    <a:pt x="24051" y="17463"/>
                  </a:cubicBezTo>
                  <a:cubicBezTo>
                    <a:pt x="24084" y="17763"/>
                    <a:pt x="24218" y="17996"/>
                    <a:pt x="24451" y="18163"/>
                  </a:cubicBezTo>
                  <a:cubicBezTo>
                    <a:pt x="24645" y="18274"/>
                    <a:pt x="24884" y="18338"/>
                    <a:pt x="25112" y="18338"/>
                  </a:cubicBezTo>
                  <a:cubicBezTo>
                    <a:pt x="25159" y="18338"/>
                    <a:pt x="25206" y="18336"/>
                    <a:pt x="25252" y="18330"/>
                  </a:cubicBezTo>
                  <a:cubicBezTo>
                    <a:pt x="25519" y="18330"/>
                    <a:pt x="25785" y="18296"/>
                    <a:pt x="26052" y="18296"/>
                  </a:cubicBezTo>
                  <a:cubicBezTo>
                    <a:pt x="26586" y="18230"/>
                    <a:pt x="27120" y="18230"/>
                    <a:pt x="27653" y="18230"/>
                  </a:cubicBezTo>
                  <a:cubicBezTo>
                    <a:pt x="27920" y="18230"/>
                    <a:pt x="28187" y="18296"/>
                    <a:pt x="28454" y="18363"/>
                  </a:cubicBezTo>
                  <a:cubicBezTo>
                    <a:pt x="28721" y="18430"/>
                    <a:pt x="28954" y="18597"/>
                    <a:pt x="29121" y="18797"/>
                  </a:cubicBezTo>
                  <a:cubicBezTo>
                    <a:pt x="29488" y="19230"/>
                    <a:pt x="29621" y="19798"/>
                    <a:pt x="29521" y="20331"/>
                  </a:cubicBezTo>
                  <a:cubicBezTo>
                    <a:pt x="29421" y="20932"/>
                    <a:pt x="29154" y="21432"/>
                    <a:pt x="28754" y="21866"/>
                  </a:cubicBezTo>
                  <a:cubicBezTo>
                    <a:pt x="28020" y="22800"/>
                    <a:pt x="26953" y="23467"/>
                    <a:pt x="25952" y="24267"/>
                  </a:cubicBezTo>
                  <a:lnTo>
                    <a:pt x="22850" y="26602"/>
                  </a:lnTo>
                  <a:lnTo>
                    <a:pt x="21249" y="27837"/>
                  </a:lnTo>
                  <a:lnTo>
                    <a:pt x="20415" y="28437"/>
                  </a:lnTo>
                  <a:cubicBezTo>
                    <a:pt x="20081" y="28637"/>
                    <a:pt x="19848" y="28937"/>
                    <a:pt x="19781" y="29304"/>
                  </a:cubicBezTo>
                  <a:cubicBezTo>
                    <a:pt x="19748" y="29538"/>
                    <a:pt x="19881" y="29738"/>
                    <a:pt x="20048" y="29838"/>
                  </a:cubicBezTo>
                  <a:cubicBezTo>
                    <a:pt x="20215" y="29905"/>
                    <a:pt x="20415" y="29972"/>
                    <a:pt x="20582" y="29972"/>
                  </a:cubicBezTo>
                  <a:lnTo>
                    <a:pt x="21649" y="30072"/>
                  </a:lnTo>
                  <a:cubicBezTo>
                    <a:pt x="22350" y="30138"/>
                    <a:pt x="23050" y="30238"/>
                    <a:pt x="23751" y="30372"/>
                  </a:cubicBezTo>
                  <a:cubicBezTo>
                    <a:pt x="24451" y="30505"/>
                    <a:pt x="25152" y="30772"/>
                    <a:pt x="25785" y="31106"/>
                  </a:cubicBezTo>
                  <a:cubicBezTo>
                    <a:pt x="26086" y="31272"/>
                    <a:pt x="26352" y="31506"/>
                    <a:pt x="26553" y="31806"/>
                  </a:cubicBezTo>
                  <a:cubicBezTo>
                    <a:pt x="26753" y="32106"/>
                    <a:pt x="26819" y="32473"/>
                    <a:pt x="26786" y="32807"/>
                  </a:cubicBezTo>
                  <a:cubicBezTo>
                    <a:pt x="26686" y="33541"/>
                    <a:pt x="26319" y="34208"/>
                    <a:pt x="25819" y="34742"/>
                  </a:cubicBezTo>
                  <a:cubicBezTo>
                    <a:pt x="25318" y="35309"/>
                    <a:pt x="24751" y="35809"/>
                    <a:pt x="24151" y="36276"/>
                  </a:cubicBezTo>
                  <a:cubicBezTo>
                    <a:pt x="22883" y="37210"/>
                    <a:pt x="21582" y="38011"/>
                    <a:pt x="20181" y="38744"/>
                  </a:cubicBezTo>
                  <a:cubicBezTo>
                    <a:pt x="19814" y="38911"/>
                    <a:pt x="19448" y="39111"/>
                    <a:pt x="19147" y="39345"/>
                  </a:cubicBezTo>
                  <a:cubicBezTo>
                    <a:pt x="18947" y="39478"/>
                    <a:pt x="18847" y="39712"/>
                    <a:pt x="18814" y="39912"/>
                  </a:cubicBezTo>
                  <a:cubicBezTo>
                    <a:pt x="18814" y="39979"/>
                    <a:pt x="18814" y="40045"/>
                    <a:pt x="18814" y="40112"/>
                  </a:cubicBezTo>
                  <a:cubicBezTo>
                    <a:pt x="18814" y="40179"/>
                    <a:pt x="18847" y="40212"/>
                    <a:pt x="18880" y="40279"/>
                  </a:cubicBezTo>
                  <a:cubicBezTo>
                    <a:pt x="18947" y="40379"/>
                    <a:pt x="19081" y="40446"/>
                    <a:pt x="19181" y="40479"/>
                  </a:cubicBezTo>
                  <a:cubicBezTo>
                    <a:pt x="19614" y="40546"/>
                    <a:pt x="20015" y="40546"/>
                    <a:pt x="20448" y="40546"/>
                  </a:cubicBezTo>
                  <a:lnTo>
                    <a:pt x="21649" y="40546"/>
                  </a:lnTo>
                  <a:cubicBezTo>
                    <a:pt x="21797" y="40540"/>
                    <a:pt x="21944" y="40537"/>
                    <a:pt x="22089" y="40537"/>
                  </a:cubicBezTo>
                  <a:cubicBezTo>
                    <a:pt x="22767" y="40537"/>
                    <a:pt x="23425" y="40597"/>
                    <a:pt x="24084" y="40679"/>
                  </a:cubicBezTo>
                  <a:cubicBezTo>
                    <a:pt x="24484" y="40746"/>
                    <a:pt x="24885" y="40879"/>
                    <a:pt x="25252" y="41046"/>
                  </a:cubicBezTo>
                  <a:cubicBezTo>
                    <a:pt x="25585" y="41213"/>
                    <a:pt x="25852" y="41546"/>
                    <a:pt x="25952" y="41913"/>
                  </a:cubicBezTo>
                  <a:cubicBezTo>
                    <a:pt x="26052" y="42314"/>
                    <a:pt x="25986" y="42714"/>
                    <a:pt x="25785" y="43048"/>
                  </a:cubicBezTo>
                  <a:cubicBezTo>
                    <a:pt x="25585" y="43414"/>
                    <a:pt x="25352" y="43748"/>
                    <a:pt x="25085" y="44048"/>
                  </a:cubicBezTo>
                  <a:cubicBezTo>
                    <a:pt x="24518" y="44682"/>
                    <a:pt x="23851" y="45216"/>
                    <a:pt x="23150" y="45683"/>
                  </a:cubicBezTo>
                  <a:cubicBezTo>
                    <a:pt x="21749" y="46650"/>
                    <a:pt x="20215" y="47417"/>
                    <a:pt x="18614" y="48018"/>
                  </a:cubicBezTo>
                  <a:cubicBezTo>
                    <a:pt x="16979" y="48652"/>
                    <a:pt x="15311" y="49152"/>
                    <a:pt x="13610" y="49519"/>
                  </a:cubicBezTo>
                  <a:cubicBezTo>
                    <a:pt x="12743" y="49719"/>
                    <a:pt x="11875" y="49852"/>
                    <a:pt x="10975" y="49986"/>
                  </a:cubicBezTo>
                  <a:lnTo>
                    <a:pt x="8407" y="50343"/>
                  </a:lnTo>
                  <a:lnTo>
                    <a:pt x="8407" y="50343"/>
                  </a:lnTo>
                  <a:cubicBezTo>
                    <a:pt x="7851" y="49626"/>
                    <a:pt x="7295" y="48972"/>
                    <a:pt x="6738" y="48285"/>
                  </a:cubicBezTo>
                  <a:cubicBezTo>
                    <a:pt x="6171" y="47617"/>
                    <a:pt x="5604" y="46917"/>
                    <a:pt x="5104" y="46216"/>
                  </a:cubicBezTo>
                  <a:cubicBezTo>
                    <a:pt x="4103" y="44782"/>
                    <a:pt x="3203" y="43281"/>
                    <a:pt x="2402" y="41713"/>
                  </a:cubicBezTo>
                  <a:cubicBezTo>
                    <a:pt x="1635" y="40212"/>
                    <a:pt x="1001" y="38578"/>
                    <a:pt x="601" y="36943"/>
                  </a:cubicBezTo>
                  <a:cubicBezTo>
                    <a:pt x="401" y="36109"/>
                    <a:pt x="301" y="35275"/>
                    <a:pt x="301" y="34441"/>
                  </a:cubicBezTo>
                  <a:cubicBezTo>
                    <a:pt x="301" y="34008"/>
                    <a:pt x="334" y="33607"/>
                    <a:pt x="434" y="33207"/>
                  </a:cubicBezTo>
                  <a:cubicBezTo>
                    <a:pt x="534" y="32807"/>
                    <a:pt x="734" y="32473"/>
                    <a:pt x="1068" y="32240"/>
                  </a:cubicBezTo>
                  <a:cubicBezTo>
                    <a:pt x="1282" y="32111"/>
                    <a:pt x="1523" y="32052"/>
                    <a:pt x="1765" y="32052"/>
                  </a:cubicBezTo>
                  <a:cubicBezTo>
                    <a:pt x="1901" y="32052"/>
                    <a:pt x="2037" y="32070"/>
                    <a:pt x="2169" y="32106"/>
                  </a:cubicBezTo>
                  <a:cubicBezTo>
                    <a:pt x="2569" y="32206"/>
                    <a:pt x="2936" y="32373"/>
                    <a:pt x="3269" y="32607"/>
                  </a:cubicBezTo>
                  <a:cubicBezTo>
                    <a:pt x="3970" y="33040"/>
                    <a:pt x="4604" y="33574"/>
                    <a:pt x="5171" y="34141"/>
                  </a:cubicBezTo>
                  <a:lnTo>
                    <a:pt x="6071" y="34975"/>
                  </a:lnTo>
                  <a:cubicBezTo>
                    <a:pt x="6372" y="35242"/>
                    <a:pt x="6672" y="35509"/>
                    <a:pt x="7039" y="35742"/>
                  </a:cubicBezTo>
                  <a:cubicBezTo>
                    <a:pt x="7112" y="35791"/>
                    <a:pt x="7203" y="35822"/>
                    <a:pt x="7299" y="35822"/>
                  </a:cubicBezTo>
                  <a:cubicBezTo>
                    <a:pt x="7334" y="35822"/>
                    <a:pt x="7370" y="35818"/>
                    <a:pt x="7406" y="35809"/>
                  </a:cubicBezTo>
                  <a:cubicBezTo>
                    <a:pt x="7439" y="35809"/>
                    <a:pt x="7506" y="35776"/>
                    <a:pt x="7539" y="35709"/>
                  </a:cubicBezTo>
                  <a:cubicBezTo>
                    <a:pt x="7606" y="35676"/>
                    <a:pt x="7639" y="35642"/>
                    <a:pt x="7672" y="35609"/>
                  </a:cubicBezTo>
                  <a:cubicBezTo>
                    <a:pt x="7806" y="35409"/>
                    <a:pt x="7873" y="35175"/>
                    <a:pt x="7839" y="34942"/>
                  </a:cubicBezTo>
                  <a:cubicBezTo>
                    <a:pt x="7739" y="34541"/>
                    <a:pt x="7639" y="34175"/>
                    <a:pt x="7472" y="33808"/>
                  </a:cubicBezTo>
                  <a:cubicBezTo>
                    <a:pt x="6939" y="32340"/>
                    <a:pt x="6505" y="30839"/>
                    <a:pt x="6205" y="29304"/>
                  </a:cubicBezTo>
                  <a:cubicBezTo>
                    <a:pt x="6038" y="28570"/>
                    <a:pt x="5971" y="27803"/>
                    <a:pt x="5971" y="27036"/>
                  </a:cubicBezTo>
                  <a:cubicBezTo>
                    <a:pt x="5938" y="26302"/>
                    <a:pt x="6138" y="25568"/>
                    <a:pt x="6538" y="24968"/>
                  </a:cubicBezTo>
                  <a:cubicBezTo>
                    <a:pt x="6738" y="24668"/>
                    <a:pt x="7039" y="24468"/>
                    <a:pt x="7406" y="24367"/>
                  </a:cubicBezTo>
                  <a:cubicBezTo>
                    <a:pt x="7572" y="24334"/>
                    <a:pt x="7748" y="24317"/>
                    <a:pt x="7923" y="24317"/>
                  </a:cubicBezTo>
                  <a:cubicBezTo>
                    <a:pt x="8098" y="24317"/>
                    <a:pt x="8273" y="24334"/>
                    <a:pt x="8440" y="24367"/>
                  </a:cubicBezTo>
                  <a:cubicBezTo>
                    <a:pt x="9140" y="24568"/>
                    <a:pt x="9807" y="24834"/>
                    <a:pt x="10408" y="25201"/>
                  </a:cubicBezTo>
                  <a:cubicBezTo>
                    <a:pt x="11042" y="25568"/>
                    <a:pt x="11609" y="25969"/>
                    <a:pt x="12209" y="26402"/>
                  </a:cubicBezTo>
                  <a:lnTo>
                    <a:pt x="13043" y="27036"/>
                  </a:lnTo>
                  <a:cubicBezTo>
                    <a:pt x="13176" y="27169"/>
                    <a:pt x="13343" y="27236"/>
                    <a:pt x="13510" y="27303"/>
                  </a:cubicBezTo>
                  <a:cubicBezTo>
                    <a:pt x="13549" y="27308"/>
                    <a:pt x="13587" y="27311"/>
                    <a:pt x="13624" y="27311"/>
                  </a:cubicBezTo>
                  <a:cubicBezTo>
                    <a:pt x="13808" y="27311"/>
                    <a:pt x="13966" y="27242"/>
                    <a:pt x="14077" y="27103"/>
                  </a:cubicBezTo>
                  <a:cubicBezTo>
                    <a:pt x="14277" y="26769"/>
                    <a:pt x="14311" y="26402"/>
                    <a:pt x="14210" y="26035"/>
                  </a:cubicBezTo>
                  <a:lnTo>
                    <a:pt x="14010" y="25035"/>
                  </a:lnTo>
                  <a:cubicBezTo>
                    <a:pt x="13877" y="24367"/>
                    <a:pt x="13777" y="23700"/>
                    <a:pt x="13643" y="23033"/>
                  </a:cubicBezTo>
                  <a:cubicBezTo>
                    <a:pt x="13410" y="21732"/>
                    <a:pt x="13143" y="20465"/>
                    <a:pt x="12943" y="19230"/>
                  </a:cubicBezTo>
                  <a:cubicBezTo>
                    <a:pt x="12709" y="17963"/>
                    <a:pt x="12376" y="16762"/>
                    <a:pt x="12443" y="15561"/>
                  </a:cubicBezTo>
                  <a:cubicBezTo>
                    <a:pt x="12443" y="14994"/>
                    <a:pt x="12609" y="14427"/>
                    <a:pt x="12910" y="13893"/>
                  </a:cubicBezTo>
                  <a:cubicBezTo>
                    <a:pt x="13210" y="13426"/>
                    <a:pt x="13677" y="13093"/>
                    <a:pt x="14244" y="13026"/>
                  </a:cubicBezTo>
                  <a:cubicBezTo>
                    <a:pt x="14778" y="13026"/>
                    <a:pt x="15311" y="13226"/>
                    <a:pt x="15712" y="13593"/>
                  </a:cubicBezTo>
                  <a:cubicBezTo>
                    <a:pt x="16112" y="13960"/>
                    <a:pt x="16512" y="14327"/>
                    <a:pt x="16846" y="14727"/>
                  </a:cubicBezTo>
                  <a:cubicBezTo>
                    <a:pt x="17046" y="14927"/>
                    <a:pt x="17213" y="15128"/>
                    <a:pt x="17413" y="15294"/>
                  </a:cubicBezTo>
                  <a:cubicBezTo>
                    <a:pt x="17613" y="15494"/>
                    <a:pt x="17846" y="15661"/>
                    <a:pt x="18113" y="15728"/>
                  </a:cubicBezTo>
                  <a:cubicBezTo>
                    <a:pt x="18151" y="15732"/>
                    <a:pt x="18189" y="15734"/>
                    <a:pt x="18226" y="15734"/>
                  </a:cubicBezTo>
                  <a:cubicBezTo>
                    <a:pt x="18480" y="15734"/>
                    <a:pt x="18706" y="15636"/>
                    <a:pt x="18880" y="15461"/>
                  </a:cubicBezTo>
                  <a:cubicBezTo>
                    <a:pt x="19081" y="15294"/>
                    <a:pt x="19247" y="15094"/>
                    <a:pt x="19381" y="14861"/>
                  </a:cubicBezTo>
                  <a:cubicBezTo>
                    <a:pt x="20015" y="12392"/>
                    <a:pt x="20815" y="9924"/>
                    <a:pt x="21716" y="7522"/>
                  </a:cubicBezTo>
                  <a:cubicBezTo>
                    <a:pt x="22516" y="5421"/>
                    <a:pt x="23184" y="3586"/>
                    <a:pt x="24017" y="2285"/>
                  </a:cubicBezTo>
                  <a:cubicBezTo>
                    <a:pt x="24384" y="1718"/>
                    <a:pt x="24851" y="1184"/>
                    <a:pt x="25352" y="751"/>
                  </a:cubicBezTo>
                  <a:cubicBezTo>
                    <a:pt x="25752" y="417"/>
                    <a:pt x="26186" y="184"/>
                    <a:pt x="26686" y="50"/>
                  </a:cubicBezTo>
                  <a:cubicBezTo>
                    <a:pt x="26825" y="19"/>
                    <a:pt x="26964" y="3"/>
                    <a:pt x="27103" y="0"/>
                  </a:cubicBezTo>
                  <a:lnTo>
                    <a:pt x="27103" y="0"/>
                  </a:lnTo>
                  <a:cubicBezTo>
                    <a:pt x="27242" y="3"/>
                    <a:pt x="27381" y="19"/>
                    <a:pt x="27520" y="50"/>
                  </a:cubicBezTo>
                  <a:cubicBezTo>
                    <a:pt x="27548" y="50"/>
                    <a:pt x="27574" y="52"/>
                    <a:pt x="27600" y="54"/>
                  </a:cubicBezTo>
                  <a:lnTo>
                    <a:pt x="27600" y="54"/>
                  </a:lnTo>
                  <a:cubicBezTo>
                    <a:pt x="27595" y="53"/>
                    <a:pt x="27591" y="52"/>
                    <a:pt x="27587" y="50"/>
                  </a:cubicBezTo>
                  <a:cubicBezTo>
                    <a:pt x="27437" y="17"/>
                    <a:pt x="27286" y="0"/>
                    <a:pt x="27136" y="0"/>
                  </a:cubicBezTo>
                  <a:cubicBezTo>
                    <a:pt x="27125" y="0"/>
                    <a:pt x="27114" y="0"/>
                    <a:pt x="27103" y="0"/>
                  </a:cubicBezTo>
                  <a:lnTo>
                    <a:pt x="27103" y="0"/>
                  </a:lnTo>
                  <a:cubicBezTo>
                    <a:pt x="27092" y="0"/>
                    <a:pt x="27081" y="0"/>
                    <a:pt x="27070"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3" name="Google Shape;2973;p70"/>
            <p:cNvSpPr/>
            <p:nvPr/>
          </p:nvSpPr>
          <p:spPr>
            <a:xfrm>
              <a:off x="4494575" y="1250825"/>
              <a:ext cx="495375" cy="1285125"/>
            </a:xfrm>
            <a:custGeom>
              <a:rect b="b" l="l" r="r" t="t"/>
              <a:pathLst>
                <a:path extrusionOk="0" h="51405" w="19815">
                  <a:moveTo>
                    <a:pt x="19814" y="1"/>
                  </a:moveTo>
                  <a:lnTo>
                    <a:pt x="19748" y="134"/>
                  </a:lnTo>
                  <a:cubicBezTo>
                    <a:pt x="19714" y="234"/>
                    <a:pt x="19648" y="368"/>
                    <a:pt x="19581" y="535"/>
                  </a:cubicBezTo>
                  <a:cubicBezTo>
                    <a:pt x="19447" y="868"/>
                    <a:pt x="19247" y="1369"/>
                    <a:pt x="18980" y="2002"/>
                  </a:cubicBezTo>
                  <a:cubicBezTo>
                    <a:pt x="18480" y="3303"/>
                    <a:pt x="17713" y="5171"/>
                    <a:pt x="16812" y="7506"/>
                  </a:cubicBezTo>
                  <a:cubicBezTo>
                    <a:pt x="14978" y="12143"/>
                    <a:pt x="12509" y="18547"/>
                    <a:pt x="9807" y="25686"/>
                  </a:cubicBezTo>
                  <a:lnTo>
                    <a:pt x="2869" y="43866"/>
                  </a:lnTo>
                  <a:cubicBezTo>
                    <a:pt x="2002" y="46167"/>
                    <a:pt x="1268" y="48035"/>
                    <a:pt x="767" y="49370"/>
                  </a:cubicBezTo>
                  <a:cubicBezTo>
                    <a:pt x="534" y="50003"/>
                    <a:pt x="334" y="50504"/>
                    <a:pt x="200" y="50871"/>
                  </a:cubicBezTo>
                  <a:cubicBezTo>
                    <a:pt x="134" y="51037"/>
                    <a:pt x="67" y="51171"/>
                    <a:pt x="34" y="51271"/>
                  </a:cubicBezTo>
                  <a:cubicBezTo>
                    <a:pt x="34" y="51304"/>
                    <a:pt x="0" y="51338"/>
                    <a:pt x="0" y="51404"/>
                  </a:cubicBezTo>
                  <a:lnTo>
                    <a:pt x="67" y="51271"/>
                  </a:lnTo>
                  <a:cubicBezTo>
                    <a:pt x="100" y="51171"/>
                    <a:pt x="167" y="51037"/>
                    <a:pt x="234" y="50871"/>
                  </a:cubicBezTo>
                  <a:cubicBezTo>
                    <a:pt x="367" y="50537"/>
                    <a:pt x="567" y="50037"/>
                    <a:pt x="834" y="49403"/>
                  </a:cubicBezTo>
                  <a:cubicBezTo>
                    <a:pt x="1368" y="48102"/>
                    <a:pt x="2102" y="46234"/>
                    <a:pt x="3036" y="43899"/>
                  </a:cubicBezTo>
                  <a:cubicBezTo>
                    <a:pt x="4837" y="39262"/>
                    <a:pt x="7305" y="32824"/>
                    <a:pt x="10007" y="25753"/>
                  </a:cubicBezTo>
                  <a:lnTo>
                    <a:pt x="16946" y="7540"/>
                  </a:lnTo>
                  <a:cubicBezTo>
                    <a:pt x="17846" y="5238"/>
                    <a:pt x="18547" y="3337"/>
                    <a:pt x="19047" y="2036"/>
                  </a:cubicBezTo>
                  <a:cubicBezTo>
                    <a:pt x="19314" y="1402"/>
                    <a:pt x="19481" y="902"/>
                    <a:pt x="19648" y="535"/>
                  </a:cubicBezTo>
                  <a:lnTo>
                    <a:pt x="19781" y="134"/>
                  </a:lnTo>
                  <a:cubicBezTo>
                    <a:pt x="19781" y="101"/>
                    <a:pt x="19814" y="68"/>
                    <a:pt x="19814" y="1"/>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4" name="Google Shape;2974;p70"/>
            <p:cNvSpPr/>
            <p:nvPr/>
          </p:nvSpPr>
          <p:spPr>
            <a:xfrm>
              <a:off x="4813125" y="1611100"/>
              <a:ext cx="182650" cy="97575"/>
            </a:xfrm>
            <a:custGeom>
              <a:rect b="b" l="l" r="r" t="t"/>
              <a:pathLst>
                <a:path extrusionOk="0" h="3903" w="7306">
                  <a:moveTo>
                    <a:pt x="7306" y="0"/>
                  </a:moveTo>
                  <a:cubicBezTo>
                    <a:pt x="6906" y="134"/>
                    <a:pt x="6539" y="300"/>
                    <a:pt x="6172" y="501"/>
                  </a:cubicBezTo>
                  <a:cubicBezTo>
                    <a:pt x="5505" y="801"/>
                    <a:pt x="4604" y="1301"/>
                    <a:pt x="3603" y="1868"/>
                  </a:cubicBezTo>
                  <a:lnTo>
                    <a:pt x="1068" y="3303"/>
                  </a:lnTo>
                  <a:cubicBezTo>
                    <a:pt x="701" y="3469"/>
                    <a:pt x="334" y="3669"/>
                    <a:pt x="1" y="3903"/>
                  </a:cubicBezTo>
                  <a:cubicBezTo>
                    <a:pt x="401" y="3803"/>
                    <a:pt x="768" y="3636"/>
                    <a:pt x="1135" y="3436"/>
                  </a:cubicBezTo>
                  <a:cubicBezTo>
                    <a:pt x="1802" y="3102"/>
                    <a:pt x="2703" y="2602"/>
                    <a:pt x="3703" y="2035"/>
                  </a:cubicBezTo>
                  <a:lnTo>
                    <a:pt x="6272" y="634"/>
                  </a:lnTo>
                  <a:cubicBezTo>
                    <a:pt x="6605" y="434"/>
                    <a:pt x="6972" y="234"/>
                    <a:pt x="7306"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5" name="Google Shape;2975;p70"/>
            <p:cNvSpPr/>
            <p:nvPr/>
          </p:nvSpPr>
          <p:spPr>
            <a:xfrm>
              <a:off x="4697200" y="1488500"/>
              <a:ext cx="109275" cy="213525"/>
            </a:xfrm>
            <a:custGeom>
              <a:rect b="b" l="l" r="r" t="t"/>
              <a:pathLst>
                <a:path extrusionOk="0" h="8541" w="4371">
                  <a:moveTo>
                    <a:pt x="70" y="0"/>
                  </a:moveTo>
                  <a:cubicBezTo>
                    <a:pt x="69" y="0"/>
                    <a:pt x="68" y="0"/>
                    <a:pt x="68" y="1"/>
                  </a:cubicBezTo>
                  <a:cubicBezTo>
                    <a:pt x="1" y="34"/>
                    <a:pt x="935" y="1969"/>
                    <a:pt x="2102" y="4337"/>
                  </a:cubicBezTo>
                  <a:cubicBezTo>
                    <a:pt x="3260" y="6652"/>
                    <a:pt x="4253" y="8541"/>
                    <a:pt x="4303" y="8541"/>
                  </a:cubicBezTo>
                  <a:cubicBezTo>
                    <a:pt x="4303" y="8541"/>
                    <a:pt x="4304" y="8540"/>
                    <a:pt x="4304" y="8540"/>
                  </a:cubicBezTo>
                  <a:cubicBezTo>
                    <a:pt x="4371" y="8507"/>
                    <a:pt x="3470" y="6572"/>
                    <a:pt x="2303" y="4237"/>
                  </a:cubicBezTo>
                  <a:cubicBezTo>
                    <a:pt x="1112" y="1889"/>
                    <a:pt x="151" y="0"/>
                    <a:pt x="70"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6" name="Google Shape;2976;p70"/>
            <p:cNvSpPr/>
            <p:nvPr/>
          </p:nvSpPr>
          <p:spPr>
            <a:xfrm>
              <a:off x="4577125" y="1818750"/>
              <a:ext cx="136800" cy="160975"/>
            </a:xfrm>
            <a:custGeom>
              <a:rect b="b" l="l" r="r" t="t"/>
              <a:pathLst>
                <a:path extrusionOk="0" h="6439" w="5472">
                  <a:moveTo>
                    <a:pt x="1" y="0"/>
                  </a:moveTo>
                  <a:lnTo>
                    <a:pt x="1" y="0"/>
                  </a:lnTo>
                  <a:cubicBezTo>
                    <a:pt x="201" y="367"/>
                    <a:pt x="434" y="734"/>
                    <a:pt x="701" y="1034"/>
                  </a:cubicBezTo>
                  <a:cubicBezTo>
                    <a:pt x="1135" y="1668"/>
                    <a:pt x="1768" y="2502"/>
                    <a:pt x="2536" y="3403"/>
                  </a:cubicBezTo>
                  <a:cubicBezTo>
                    <a:pt x="3303" y="4303"/>
                    <a:pt x="4003" y="5070"/>
                    <a:pt x="4537" y="5604"/>
                  </a:cubicBezTo>
                  <a:cubicBezTo>
                    <a:pt x="4837" y="5904"/>
                    <a:pt x="5138" y="6205"/>
                    <a:pt x="5471" y="6438"/>
                  </a:cubicBezTo>
                  <a:cubicBezTo>
                    <a:pt x="5238" y="6105"/>
                    <a:pt x="4937" y="5804"/>
                    <a:pt x="4671" y="5504"/>
                  </a:cubicBezTo>
                  <a:cubicBezTo>
                    <a:pt x="4137" y="4937"/>
                    <a:pt x="3436" y="4136"/>
                    <a:pt x="2702" y="3269"/>
                  </a:cubicBezTo>
                  <a:cubicBezTo>
                    <a:pt x="1935" y="2369"/>
                    <a:pt x="1268" y="1568"/>
                    <a:pt x="801" y="967"/>
                  </a:cubicBezTo>
                  <a:cubicBezTo>
                    <a:pt x="568" y="601"/>
                    <a:pt x="301" y="300"/>
                    <a:pt x="1"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7" name="Google Shape;2977;p70"/>
            <p:cNvSpPr/>
            <p:nvPr/>
          </p:nvSpPr>
          <p:spPr>
            <a:xfrm>
              <a:off x="4713900" y="1934650"/>
              <a:ext cx="190975" cy="42575"/>
            </a:xfrm>
            <a:custGeom>
              <a:rect b="b" l="l" r="r" t="t"/>
              <a:pathLst>
                <a:path extrusionOk="0" h="1703" w="7639">
                  <a:moveTo>
                    <a:pt x="7639" y="1"/>
                  </a:moveTo>
                  <a:lnTo>
                    <a:pt x="7639" y="1"/>
                  </a:lnTo>
                  <a:cubicBezTo>
                    <a:pt x="7239" y="34"/>
                    <a:pt x="6872" y="101"/>
                    <a:pt x="6505" y="201"/>
                  </a:cubicBezTo>
                  <a:cubicBezTo>
                    <a:pt x="5804" y="334"/>
                    <a:pt x="4837" y="535"/>
                    <a:pt x="3803" y="768"/>
                  </a:cubicBezTo>
                  <a:cubicBezTo>
                    <a:pt x="2735" y="968"/>
                    <a:pt x="1768" y="1202"/>
                    <a:pt x="1101" y="1368"/>
                  </a:cubicBezTo>
                  <a:cubicBezTo>
                    <a:pt x="734" y="1469"/>
                    <a:pt x="367" y="1569"/>
                    <a:pt x="0" y="1702"/>
                  </a:cubicBezTo>
                  <a:cubicBezTo>
                    <a:pt x="367" y="1669"/>
                    <a:pt x="767" y="1635"/>
                    <a:pt x="1134" y="1535"/>
                  </a:cubicBezTo>
                  <a:cubicBezTo>
                    <a:pt x="1835" y="1368"/>
                    <a:pt x="2802" y="1202"/>
                    <a:pt x="3836" y="968"/>
                  </a:cubicBezTo>
                  <a:cubicBezTo>
                    <a:pt x="4904" y="735"/>
                    <a:pt x="5838" y="501"/>
                    <a:pt x="6538" y="334"/>
                  </a:cubicBezTo>
                  <a:cubicBezTo>
                    <a:pt x="6905" y="268"/>
                    <a:pt x="7272" y="168"/>
                    <a:pt x="7639" y="1"/>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8" name="Google Shape;2978;p70"/>
            <p:cNvSpPr/>
            <p:nvPr/>
          </p:nvSpPr>
          <p:spPr>
            <a:xfrm>
              <a:off x="4610475" y="2190675"/>
              <a:ext cx="244375" cy="51725"/>
            </a:xfrm>
            <a:custGeom>
              <a:rect b="b" l="l" r="r" t="t"/>
              <a:pathLst>
                <a:path extrusionOk="0" h="2069" w="9775">
                  <a:moveTo>
                    <a:pt x="9774" y="0"/>
                  </a:moveTo>
                  <a:lnTo>
                    <a:pt x="9774" y="0"/>
                  </a:lnTo>
                  <a:cubicBezTo>
                    <a:pt x="9307" y="34"/>
                    <a:pt x="8807" y="101"/>
                    <a:pt x="8340" y="234"/>
                  </a:cubicBezTo>
                  <a:cubicBezTo>
                    <a:pt x="7439" y="401"/>
                    <a:pt x="6239" y="634"/>
                    <a:pt x="4871" y="934"/>
                  </a:cubicBezTo>
                  <a:cubicBezTo>
                    <a:pt x="3503" y="1201"/>
                    <a:pt x="2302" y="1468"/>
                    <a:pt x="1435" y="1668"/>
                  </a:cubicBezTo>
                  <a:cubicBezTo>
                    <a:pt x="935" y="1768"/>
                    <a:pt x="468" y="1902"/>
                    <a:pt x="1" y="2069"/>
                  </a:cubicBezTo>
                  <a:cubicBezTo>
                    <a:pt x="501" y="2002"/>
                    <a:pt x="968" y="1935"/>
                    <a:pt x="1435" y="1835"/>
                  </a:cubicBezTo>
                  <a:cubicBezTo>
                    <a:pt x="2336" y="1668"/>
                    <a:pt x="3537" y="1401"/>
                    <a:pt x="4904" y="1135"/>
                  </a:cubicBezTo>
                  <a:cubicBezTo>
                    <a:pt x="6272" y="834"/>
                    <a:pt x="7473" y="568"/>
                    <a:pt x="8373" y="367"/>
                  </a:cubicBezTo>
                  <a:cubicBezTo>
                    <a:pt x="8840" y="267"/>
                    <a:pt x="9307" y="134"/>
                    <a:pt x="9774"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9" name="Google Shape;2979;p70"/>
            <p:cNvSpPr/>
            <p:nvPr/>
          </p:nvSpPr>
          <p:spPr>
            <a:xfrm>
              <a:off x="4448700" y="2030550"/>
              <a:ext cx="167650" cy="208525"/>
            </a:xfrm>
            <a:custGeom>
              <a:rect b="b" l="l" r="r" t="t"/>
              <a:pathLst>
                <a:path extrusionOk="0" h="8341" w="6706">
                  <a:moveTo>
                    <a:pt x="1" y="1"/>
                  </a:moveTo>
                  <a:cubicBezTo>
                    <a:pt x="67" y="101"/>
                    <a:pt x="134" y="234"/>
                    <a:pt x="201" y="368"/>
                  </a:cubicBezTo>
                  <a:cubicBezTo>
                    <a:pt x="367" y="601"/>
                    <a:pt x="568" y="902"/>
                    <a:pt x="868" y="1302"/>
                  </a:cubicBezTo>
                  <a:cubicBezTo>
                    <a:pt x="1402" y="2102"/>
                    <a:pt x="2202" y="3170"/>
                    <a:pt x="3136" y="4337"/>
                  </a:cubicBezTo>
                  <a:cubicBezTo>
                    <a:pt x="4070" y="5505"/>
                    <a:pt x="4937" y="6506"/>
                    <a:pt x="5605" y="7239"/>
                  </a:cubicBezTo>
                  <a:cubicBezTo>
                    <a:pt x="5905" y="7573"/>
                    <a:pt x="6172" y="7873"/>
                    <a:pt x="6372" y="8073"/>
                  </a:cubicBezTo>
                  <a:cubicBezTo>
                    <a:pt x="6472" y="8173"/>
                    <a:pt x="6572" y="8273"/>
                    <a:pt x="6705" y="8340"/>
                  </a:cubicBezTo>
                  <a:cubicBezTo>
                    <a:pt x="6372" y="7907"/>
                    <a:pt x="6072" y="7506"/>
                    <a:pt x="5705" y="7139"/>
                  </a:cubicBezTo>
                  <a:cubicBezTo>
                    <a:pt x="5071" y="6372"/>
                    <a:pt x="4237" y="5371"/>
                    <a:pt x="3303" y="4204"/>
                  </a:cubicBezTo>
                  <a:cubicBezTo>
                    <a:pt x="2369" y="3070"/>
                    <a:pt x="1568" y="2002"/>
                    <a:pt x="968" y="1235"/>
                  </a:cubicBezTo>
                  <a:lnTo>
                    <a:pt x="267" y="301"/>
                  </a:lnTo>
                  <a:cubicBezTo>
                    <a:pt x="201" y="201"/>
                    <a:pt x="101" y="68"/>
                    <a:pt x="1" y="1"/>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80" name="Google Shape;2980;p70"/>
          <p:cNvSpPr txBox="1"/>
          <p:nvPr>
            <p:ph type="title"/>
          </p:nvPr>
        </p:nvSpPr>
        <p:spPr>
          <a:xfrm>
            <a:off x="6309300" y="1517775"/>
            <a:ext cx="2114700" cy="12888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Desktop Software</a:t>
            </a:r>
            <a:endParaRPr/>
          </a:p>
        </p:txBody>
      </p:sp>
      <p:sp>
        <p:nvSpPr>
          <p:cNvPr id="2981" name="Google Shape;2981;p70"/>
          <p:cNvSpPr txBox="1"/>
          <p:nvPr>
            <p:ph idx="1" type="subTitle"/>
          </p:nvPr>
        </p:nvSpPr>
        <p:spPr>
          <a:xfrm>
            <a:off x="5324400" y="2673225"/>
            <a:ext cx="3099600" cy="9525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You can replace the image on the screen with your own work. Just delete this one, add yours and center it properly</a:t>
            </a:r>
            <a:endParaRPr/>
          </a:p>
        </p:txBody>
      </p:sp>
      <p:pic>
        <p:nvPicPr>
          <p:cNvPr id="2982" name="Google Shape;2982;p70"/>
          <p:cNvPicPr preferRelativeResize="0"/>
          <p:nvPr/>
        </p:nvPicPr>
        <p:blipFill rotWithShape="1">
          <a:blip r:embed="rId3">
            <a:alphaModFix/>
          </a:blip>
          <a:srcRect b="0" l="169" r="169" t="0"/>
          <a:stretch/>
        </p:blipFill>
        <p:spPr>
          <a:xfrm>
            <a:off x="1335145" y="1519819"/>
            <a:ext cx="3072036" cy="1733854"/>
          </a:xfrm>
          <a:prstGeom prst="rect">
            <a:avLst/>
          </a:prstGeom>
          <a:noFill/>
          <a:ln>
            <a:noFill/>
          </a:ln>
        </p:spPr>
      </p:pic>
      <p:grpSp>
        <p:nvGrpSpPr>
          <p:cNvPr id="2983" name="Google Shape;2983;p70"/>
          <p:cNvGrpSpPr/>
          <p:nvPr/>
        </p:nvGrpSpPr>
        <p:grpSpPr>
          <a:xfrm>
            <a:off x="1170325" y="1401291"/>
            <a:ext cx="3401672" cy="2901718"/>
            <a:chOff x="719700" y="1401291"/>
            <a:chExt cx="3401672" cy="2901718"/>
          </a:xfrm>
        </p:grpSpPr>
        <p:sp>
          <p:nvSpPr>
            <p:cNvPr id="2984" name="Google Shape;2984;p70"/>
            <p:cNvSpPr/>
            <p:nvPr/>
          </p:nvSpPr>
          <p:spPr>
            <a:xfrm>
              <a:off x="1733908" y="3784361"/>
              <a:ext cx="1373274" cy="518648"/>
            </a:xfrm>
            <a:custGeom>
              <a:rect b="b" l="l" r="r" t="t"/>
              <a:pathLst>
                <a:path extrusionOk="0" h="24926" w="65999">
                  <a:moveTo>
                    <a:pt x="13372" y="0"/>
                  </a:moveTo>
                  <a:cubicBezTo>
                    <a:pt x="13051" y="1881"/>
                    <a:pt x="12653" y="8225"/>
                    <a:pt x="11445" y="11283"/>
                  </a:cubicBezTo>
                  <a:cubicBezTo>
                    <a:pt x="10237" y="14341"/>
                    <a:pt x="7883" y="16511"/>
                    <a:pt x="6125" y="18346"/>
                  </a:cubicBezTo>
                  <a:cubicBezTo>
                    <a:pt x="4367" y="20181"/>
                    <a:pt x="1875" y="21297"/>
                    <a:pt x="896" y="22291"/>
                  </a:cubicBezTo>
                  <a:cubicBezTo>
                    <a:pt x="-82" y="23285"/>
                    <a:pt x="-174" y="23896"/>
                    <a:pt x="254" y="24309"/>
                  </a:cubicBezTo>
                  <a:cubicBezTo>
                    <a:pt x="682" y="24722"/>
                    <a:pt x="805" y="24692"/>
                    <a:pt x="3465" y="24768"/>
                  </a:cubicBezTo>
                  <a:cubicBezTo>
                    <a:pt x="6125" y="24845"/>
                    <a:pt x="10925" y="24768"/>
                    <a:pt x="16215" y="24768"/>
                  </a:cubicBezTo>
                  <a:cubicBezTo>
                    <a:pt x="21505" y="24768"/>
                    <a:pt x="28630" y="24768"/>
                    <a:pt x="35204" y="24768"/>
                  </a:cubicBezTo>
                  <a:cubicBezTo>
                    <a:pt x="41778" y="24768"/>
                    <a:pt x="50783" y="24768"/>
                    <a:pt x="55660" y="24768"/>
                  </a:cubicBezTo>
                  <a:cubicBezTo>
                    <a:pt x="60537" y="24768"/>
                    <a:pt x="62754" y="25104"/>
                    <a:pt x="64466" y="24768"/>
                  </a:cubicBezTo>
                  <a:cubicBezTo>
                    <a:pt x="66178" y="24432"/>
                    <a:pt x="66056" y="23346"/>
                    <a:pt x="65934" y="22750"/>
                  </a:cubicBezTo>
                  <a:cubicBezTo>
                    <a:pt x="65812" y="22154"/>
                    <a:pt x="65353" y="22765"/>
                    <a:pt x="63732" y="21190"/>
                  </a:cubicBezTo>
                  <a:cubicBezTo>
                    <a:pt x="62111" y="19615"/>
                    <a:pt x="57999" y="16512"/>
                    <a:pt x="56210" y="13301"/>
                  </a:cubicBezTo>
                  <a:cubicBezTo>
                    <a:pt x="54421" y="10091"/>
                    <a:pt x="53505" y="4083"/>
                    <a:pt x="53000" y="1927"/>
                  </a:cubicBezTo>
                  <a:cubicBezTo>
                    <a:pt x="52496" y="-229"/>
                    <a:pt x="53153" y="627"/>
                    <a:pt x="53183" y="367"/>
                  </a:cubicBezTo>
                </a:path>
              </a:pathLst>
            </a:custGeom>
            <a:solidFill>
              <a:schemeClr val="accent1"/>
            </a:solidFill>
            <a:ln>
              <a:noFill/>
            </a:ln>
          </p:spPr>
        </p:sp>
        <p:grpSp>
          <p:nvGrpSpPr>
            <p:cNvPr id="2985" name="Google Shape;2985;p70"/>
            <p:cNvGrpSpPr/>
            <p:nvPr/>
          </p:nvGrpSpPr>
          <p:grpSpPr>
            <a:xfrm>
              <a:off x="719700" y="1401291"/>
              <a:ext cx="3401672" cy="2384932"/>
              <a:chOff x="2590950" y="1144600"/>
              <a:chExt cx="2255900" cy="1581625"/>
            </a:xfrm>
          </p:grpSpPr>
          <p:sp>
            <p:nvSpPr>
              <p:cNvPr id="2986" name="Google Shape;2986;p70"/>
              <p:cNvSpPr/>
              <p:nvPr/>
            </p:nvSpPr>
            <p:spPr>
              <a:xfrm>
                <a:off x="2590950" y="1144600"/>
                <a:ext cx="2255900" cy="1581625"/>
              </a:xfrm>
              <a:custGeom>
                <a:rect b="b" l="l" r="r" t="t"/>
                <a:pathLst>
                  <a:path extrusionOk="0" h="63265" w="90236">
                    <a:moveTo>
                      <a:pt x="86539" y="0"/>
                    </a:moveTo>
                    <a:lnTo>
                      <a:pt x="3697" y="0"/>
                    </a:lnTo>
                    <a:cubicBezTo>
                      <a:pt x="1656" y="2"/>
                      <a:pt x="1" y="1656"/>
                      <a:pt x="1" y="3698"/>
                    </a:cubicBezTo>
                    <a:lnTo>
                      <a:pt x="1" y="59569"/>
                    </a:lnTo>
                    <a:cubicBezTo>
                      <a:pt x="1" y="61610"/>
                      <a:pt x="1656" y="63265"/>
                      <a:pt x="3697" y="63265"/>
                    </a:cubicBezTo>
                    <a:lnTo>
                      <a:pt x="86539" y="63265"/>
                    </a:lnTo>
                    <a:cubicBezTo>
                      <a:pt x="88580" y="63265"/>
                      <a:pt x="90235" y="61610"/>
                      <a:pt x="90235" y="59569"/>
                    </a:cubicBezTo>
                    <a:lnTo>
                      <a:pt x="90235" y="3698"/>
                    </a:lnTo>
                    <a:cubicBezTo>
                      <a:pt x="90235" y="1656"/>
                      <a:pt x="88580" y="2"/>
                      <a:pt x="86539" y="0"/>
                    </a:cubicBezTo>
                    <a:close/>
                    <a:moveTo>
                      <a:pt x="85787" y="44586"/>
                    </a:moveTo>
                    <a:cubicBezTo>
                      <a:pt x="85787" y="46211"/>
                      <a:pt x="84393" y="47532"/>
                      <a:pt x="82668" y="47532"/>
                    </a:cubicBezTo>
                    <a:lnTo>
                      <a:pt x="7570" y="47532"/>
                    </a:lnTo>
                    <a:cubicBezTo>
                      <a:pt x="5845" y="47532"/>
                      <a:pt x="4449" y="46211"/>
                      <a:pt x="4449" y="44586"/>
                    </a:cubicBezTo>
                    <a:lnTo>
                      <a:pt x="4449" y="7220"/>
                    </a:lnTo>
                    <a:cubicBezTo>
                      <a:pt x="4449" y="5594"/>
                      <a:pt x="5845" y="4275"/>
                      <a:pt x="7570" y="4275"/>
                    </a:cubicBezTo>
                    <a:lnTo>
                      <a:pt x="82297" y="4275"/>
                    </a:lnTo>
                    <a:cubicBezTo>
                      <a:pt x="84024" y="4275"/>
                      <a:pt x="85787" y="5594"/>
                      <a:pt x="85787" y="722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7" name="Google Shape;2987;p70"/>
              <p:cNvSpPr/>
              <p:nvPr/>
            </p:nvSpPr>
            <p:spPr>
              <a:xfrm>
                <a:off x="2590950" y="2429400"/>
                <a:ext cx="2255900" cy="296825"/>
              </a:xfrm>
              <a:custGeom>
                <a:rect b="b" l="l" r="r" t="t"/>
                <a:pathLst>
                  <a:path extrusionOk="0" h="11873" w="90236">
                    <a:moveTo>
                      <a:pt x="90235" y="0"/>
                    </a:moveTo>
                    <a:lnTo>
                      <a:pt x="90235" y="8177"/>
                    </a:lnTo>
                    <a:cubicBezTo>
                      <a:pt x="90235" y="10218"/>
                      <a:pt x="88580" y="11873"/>
                      <a:pt x="86539" y="11873"/>
                    </a:cubicBezTo>
                    <a:lnTo>
                      <a:pt x="3697" y="11873"/>
                    </a:lnTo>
                    <a:cubicBezTo>
                      <a:pt x="1656" y="11873"/>
                      <a:pt x="1" y="10218"/>
                      <a:pt x="1" y="8177"/>
                    </a:cubicBezTo>
                    <a:lnTo>
                      <a:pt x="1" y="0"/>
                    </a:lnTo>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8" name="Google Shape;2988;p70"/>
              <p:cNvSpPr/>
              <p:nvPr/>
            </p:nvSpPr>
            <p:spPr>
              <a:xfrm>
                <a:off x="3627950" y="2501475"/>
                <a:ext cx="178850" cy="138625"/>
              </a:xfrm>
              <a:custGeom>
                <a:rect b="b" l="l" r="r" t="t"/>
                <a:pathLst>
                  <a:path extrusionOk="0" h="5545" w="7154">
                    <a:moveTo>
                      <a:pt x="3576" y="0"/>
                    </a:moveTo>
                    <a:cubicBezTo>
                      <a:pt x="0" y="0"/>
                      <a:pt x="0" y="5545"/>
                      <a:pt x="3576" y="5545"/>
                    </a:cubicBezTo>
                    <a:cubicBezTo>
                      <a:pt x="7154" y="5545"/>
                      <a:pt x="7154" y="0"/>
                      <a:pt x="357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989" name="Google Shape;2989;p70"/>
          <p:cNvSpPr/>
          <p:nvPr/>
        </p:nvSpPr>
        <p:spPr>
          <a:xfrm>
            <a:off x="711175" y="4303000"/>
            <a:ext cx="4319961" cy="5050"/>
          </a:xfrm>
          <a:custGeom>
            <a:rect b="b" l="l" r="r" t="t"/>
            <a:pathLst>
              <a:path extrusionOk="0" h="202" w="176794">
                <a:moveTo>
                  <a:pt x="88431" y="1"/>
                </a:moveTo>
                <a:cubicBezTo>
                  <a:pt x="39562" y="1"/>
                  <a:pt x="1" y="34"/>
                  <a:pt x="1" y="101"/>
                </a:cubicBezTo>
                <a:cubicBezTo>
                  <a:pt x="1" y="168"/>
                  <a:pt x="39596" y="201"/>
                  <a:pt x="88397" y="201"/>
                </a:cubicBezTo>
                <a:cubicBezTo>
                  <a:pt x="137199" y="201"/>
                  <a:pt x="176794" y="168"/>
                  <a:pt x="176794" y="101"/>
                </a:cubicBezTo>
                <a:cubicBezTo>
                  <a:pt x="176794" y="34"/>
                  <a:pt x="137265" y="1"/>
                  <a:pt x="8843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3" name="Shape 2993"/>
        <p:cNvGrpSpPr/>
        <p:nvPr/>
      </p:nvGrpSpPr>
      <p:grpSpPr>
        <a:xfrm>
          <a:off x="0" y="0"/>
          <a:ext cx="0" cy="0"/>
          <a:chOff x="0" y="0"/>
          <a:chExt cx="0" cy="0"/>
        </a:xfrm>
      </p:grpSpPr>
      <p:grpSp>
        <p:nvGrpSpPr>
          <p:cNvPr id="2994" name="Google Shape;2994;p71"/>
          <p:cNvGrpSpPr/>
          <p:nvPr/>
        </p:nvGrpSpPr>
        <p:grpSpPr>
          <a:xfrm rot="509636">
            <a:off x="6862157" y="612895"/>
            <a:ext cx="1135934" cy="2005039"/>
            <a:chOff x="6862325" y="883400"/>
            <a:chExt cx="1135971" cy="2005103"/>
          </a:xfrm>
        </p:grpSpPr>
        <p:sp>
          <p:nvSpPr>
            <p:cNvPr id="2995" name="Google Shape;2995;p71"/>
            <p:cNvSpPr/>
            <p:nvPr/>
          </p:nvSpPr>
          <p:spPr>
            <a:xfrm>
              <a:off x="6862325" y="883400"/>
              <a:ext cx="1135971" cy="1969318"/>
            </a:xfrm>
            <a:custGeom>
              <a:rect b="b" l="l" r="r" t="t"/>
              <a:pathLst>
                <a:path extrusionOk="0" h="53485" w="30852">
                  <a:moveTo>
                    <a:pt x="26677" y="1"/>
                  </a:moveTo>
                  <a:cubicBezTo>
                    <a:pt x="25712" y="1"/>
                    <a:pt x="23796" y="683"/>
                    <a:pt x="22189" y="5459"/>
                  </a:cubicBezTo>
                  <a:cubicBezTo>
                    <a:pt x="19970" y="12146"/>
                    <a:pt x="19301" y="15915"/>
                    <a:pt x="19301" y="15915"/>
                  </a:cubicBezTo>
                  <a:cubicBezTo>
                    <a:pt x="19301" y="15915"/>
                    <a:pt x="18896" y="16822"/>
                    <a:pt x="18209" y="16822"/>
                  </a:cubicBezTo>
                  <a:cubicBezTo>
                    <a:pt x="18034" y="16822"/>
                    <a:pt x="17840" y="16763"/>
                    <a:pt x="17630" y="16614"/>
                  </a:cubicBezTo>
                  <a:cubicBezTo>
                    <a:pt x="16727" y="16004"/>
                    <a:pt x="15408" y="14212"/>
                    <a:pt x="14117" y="14212"/>
                  </a:cubicBezTo>
                  <a:cubicBezTo>
                    <a:pt x="13929" y="14212"/>
                    <a:pt x="13742" y="14250"/>
                    <a:pt x="13557" y="14335"/>
                  </a:cubicBezTo>
                  <a:cubicBezTo>
                    <a:pt x="12098" y="15004"/>
                    <a:pt x="11794" y="16858"/>
                    <a:pt x="12493" y="19411"/>
                  </a:cubicBezTo>
                  <a:cubicBezTo>
                    <a:pt x="13162" y="21934"/>
                    <a:pt x="14469" y="27557"/>
                    <a:pt x="14590" y="28074"/>
                  </a:cubicBezTo>
                  <a:cubicBezTo>
                    <a:pt x="14690" y="28496"/>
                    <a:pt x="14586" y="29081"/>
                    <a:pt x="14113" y="29081"/>
                  </a:cubicBezTo>
                  <a:cubicBezTo>
                    <a:pt x="14007" y="29081"/>
                    <a:pt x="13883" y="29052"/>
                    <a:pt x="13739" y="28985"/>
                  </a:cubicBezTo>
                  <a:cubicBezTo>
                    <a:pt x="13153" y="28704"/>
                    <a:pt x="10217" y="26326"/>
                    <a:pt x="8109" y="26326"/>
                  </a:cubicBezTo>
                  <a:cubicBezTo>
                    <a:pt x="7484" y="26326"/>
                    <a:pt x="6932" y="26535"/>
                    <a:pt x="6535" y="27071"/>
                  </a:cubicBezTo>
                  <a:cubicBezTo>
                    <a:pt x="4803" y="29411"/>
                    <a:pt x="7903" y="36189"/>
                    <a:pt x="8237" y="36919"/>
                  </a:cubicBezTo>
                  <a:cubicBezTo>
                    <a:pt x="8541" y="37648"/>
                    <a:pt x="8450" y="38013"/>
                    <a:pt x="8085" y="38256"/>
                  </a:cubicBezTo>
                  <a:cubicBezTo>
                    <a:pt x="8060" y="38274"/>
                    <a:pt x="8029" y="38283"/>
                    <a:pt x="7992" y="38283"/>
                  </a:cubicBezTo>
                  <a:cubicBezTo>
                    <a:pt x="7533" y="38283"/>
                    <a:pt x="6190" y="36961"/>
                    <a:pt x="4924" y="35976"/>
                  </a:cubicBezTo>
                  <a:cubicBezTo>
                    <a:pt x="4035" y="35300"/>
                    <a:pt x="2987" y="34673"/>
                    <a:pt x="2114" y="34673"/>
                  </a:cubicBezTo>
                  <a:cubicBezTo>
                    <a:pt x="1614" y="34673"/>
                    <a:pt x="1172" y="34879"/>
                    <a:pt x="851" y="35399"/>
                  </a:cubicBezTo>
                  <a:cubicBezTo>
                    <a:pt x="0" y="36828"/>
                    <a:pt x="456" y="42177"/>
                    <a:pt x="6778" y="50050"/>
                  </a:cubicBezTo>
                  <a:lnTo>
                    <a:pt x="9940" y="53484"/>
                  </a:lnTo>
                  <a:lnTo>
                    <a:pt x="14560" y="52542"/>
                  </a:lnTo>
                  <a:cubicBezTo>
                    <a:pt x="24286" y="49898"/>
                    <a:pt x="27812" y="45825"/>
                    <a:pt x="27934" y="44153"/>
                  </a:cubicBezTo>
                  <a:cubicBezTo>
                    <a:pt x="28079" y="42558"/>
                    <a:pt x="26233" y="42236"/>
                    <a:pt x="24558" y="42236"/>
                  </a:cubicBezTo>
                  <a:cubicBezTo>
                    <a:pt x="24477" y="42236"/>
                    <a:pt x="24397" y="42237"/>
                    <a:pt x="24317" y="42238"/>
                  </a:cubicBezTo>
                  <a:cubicBezTo>
                    <a:pt x="23242" y="42276"/>
                    <a:pt x="22039" y="42407"/>
                    <a:pt x="21251" y="42407"/>
                  </a:cubicBezTo>
                  <a:cubicBezTo>
                    <a:pt x="20769" y="42407"/>
                    <a:pt x="20442" y="42358"/>
                    <a:pt x="20396" y="42208"/>
                  </a:cubicBezTo>
                  <a:cubicBezTo>
                    <a:pt x="20274" y="41812"/>
                    <a:pt x="20396" y="41448"/>
                    <a:pt x="21095" y="41053"/>
                  </a:cubicBezTo>
                  <a:cubicBezTo>
                    <a:pt x="21794" y="40688"/>
                    <a:pt x="28268" y="36980"/>
                    <a:pt x="28238" y="34062"/>
                  </a:cubicBezTo>
                  <a:cubicBezTo>
                    <a:pt x="28238" y="31174"/>
                    <a:pt x="22128" y="31569"/>
                    <a:pt x="21277" y="31417"/>
                  </a:cubicBezTo>
                  <a:cubicBezTo>
                    <a:pt x="20457" y="31265"/>
                    <a:pt x="20760" y="30536"/>
                    <a:pt x="21156" y="30171"/>
                  </a:cubicBezTo>
                  <a:cubicBezTo>
                    <a:pt x="21520" y="29837"/>
                    <a:pt x="25897" y="26068"/>
                    <a:pt x="27934" y="24396"/>
                  </a:cubicBezTo>
                  <a:cubicBezTo>
                    <a:pt x="30001" y="22754"/>
                    <a:pt x="30852" y="21113"/>
                    <a:pt x="30031" y="19684"/>
                  </a:cubicBezTo>
                  <a:cubicBezTo>
                    <a:pt x="29670" y="19043"/>
                    <a:pt x="28975" y="18866"/>
                    <a:pt x="28203" y="18866"/>
                  </a:cubicBezTo>
                  <a:cubicBezTo>
                    <a:pt x="27247" y="18866"/>
                    <a:pt x="26173" y="19138"/>
                    <a:pt x="25472" y="19138"/>
                  </a:cubicBezTo>
                  <a:cubicBezTo>
                    <a:pt x="25451" y="19138"/>
                    <a:pt x="25431" y="19138"/>
                    <a:pt x="25411" y="19137"/>
                  </a:cubicBezTo>
                  <a:cubicBezTo>
                    <a:pt x="24165" y="19107"/>
                    <a:pt x="24469" y="17587"/>
                    <a:pt x="24469" y="17587"/>
                  </a:cubicBezTo>
                  <a:cubicBezTo>
                    <a:pt x="24469" y="17587"/>
                    <a:pt x="26141" y="14152"/>
                    <a:pt x="28268" y="7405"/>
                  </a:cubicBezTo>
                  <a:cubicBezTo>
                    <a:pt x="30396" y="688"/>
                    <a:pt x="27235" y="79"/>
                    <a:pt x="27235" y="79"/>
                  </a:cubicBezTo>
                  <a:lnTo>
                    <a:pt x="27235" y="79"/>
                  </a:lnTo>
                  <a:lnTo>
                    <a:pt x="27296" y="110"/>
                  </a:lnTo>
                  <a:cubicBezTo>
                    <a:pt x="27296" y="110"/>
                    <a:pt x="27062" y="1"/>
                    <a:pt x="2667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6" name="Google Shape;2996;p71"/>
            <p:cNvSpPr/>
            <p:nvPr/>
          </p:nvSpPr>
          <p:spPr>
            <a:xfrm>
              <a:off x="7207028" y="1107888"/>
              <a:ext cx="586469" cy="1780615"/>
            </a:xfrm>
            <a:custGeom>
              <a:rect b="b" l="l" r="r" t="t"/>
              <a:pathLst>
                <a:path extrusionOk="0" h="48360" w="15928">
                  <a:moveTo>
                    <a:pt x="15927" y="1"/>
                  </a:moveTo>
                  <a:cubicBezTo>
                    <a:pt x="15927" y="1"/>
                    <a:pt x="15897" y="31"/>
                    <a:pt x="15867" y="122"/>
                  </a:cubicBezTo>
                  <a:lnTo>
                    <a:pt x="15745" y="548"/>
                  </a:lnTo>
                  <a:cubicBezTo>
                    <a:pt x="15593" y="912"/>
                    <a:pt x="15441" y="1429"/>
                    <a:pt x="15228" y="2128"/>
                  </a:cubicBezTo>
                  <a:cubicBezTo>
                    <a:pt x="14742" y="3496"/>
                    <a:pt x="14104" y="5502"/>
                    <a:pt x="13313" y="7964"/>
                  </a:cubicBezTo>
                  <a:cubicBezTo>
                    <a:pt x="11733" y="12888"/>
                    <a:pt x="9484" y="19667"/>
                    <a:pt x="6991" y="27174"/>
                  </a:cubicBezTo>
                  <a:cubicBezTo>
                    <a:pt x="4499" y="34682"/>
                    <a:pt x="1550" y="43405"/>
                    <a:pt x="0" y="48330"/>
                  </a:cubicBezTo>
                  <a:lnTo>
                    <a:pt x="91" y="48360"/>
                  </a:lnTo>
                  <a:cubicBezTo>
                    <a:pt x="1702" y="43436"/>
                    <a:pt x="4651" y="34712"/>
                    <a:pt x="7143" y="27235"/>
                  </a:cubicBezTo>
                  <a:cubicBezTo>
                    <a:pt x="9636" y="19727"/>
                    <a:pt x="11854" y="12919"/>
                    <a:pt x="13435" y="7995"/>
                  </a:cubicBezTo>
                  <a:cubicBezTo>
                    <a:pt x="14225" y="5533"/>
                    <a:pt x="14833" y="3526"/>
                    <a:pt x="15259" y="2128"/>
                  </a:cubicBezTo>
                  <a:cubicBezTo>
                    <a:pt x="15471" y="1460"/>
                    <a:pt x="15654" y="912"/>
                    <a:pt x="15775" y="548"/>
                  </a:cubicBezTo>
                  <a:cubicBezTo>
                    <a:pt x="15806" y="365"/>
                    <a:pt x="15836" y="213"/>
                    <a:pt x="15897" y="122"/>
                  </a:cubicBezTo>
                  <a:cubicBezTo>
                    <a:pt x="15927" y="31"/>
                    <a:pt x="15927" y="1"/>
                    <a:pt x="1592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7" name="Google Shape;2997;p71"/>
            <p:cNvSpPr/>
            <p:nvPr/>
          </p:nvSpPr>
          <p:spPr>
            <a:xfrm>
              <a:off x="7438658" y="1529802"/>
              <a:ext cx="122058" cy="291025"/>
            </a:xfrm>
            <a:custGeom>
              <a:rect b="b" l="l" r="r" t="t"/>
              <a:pathLst>
                <a:path extrusionOk="0" h="7904" w="3315">
                  <a:moveTo>
                    <a:pt x="1" y="1"/>
                  </a:moveTo>
                  <a:lnTo>
                    <a:pt x="1" y="1"/>
                  </a:lnTo>
                  <a:cubicBezTo>
                    <a:pt x="31" y="92"/>
                    <a:pt x="62" y="214"/>
                    <a:pt x="123" y="305"/>
                  </a:cubicBezTo>
                  <a:lnTo>
                    <a:pt x="487" y="1156"/>
                  </a:lnTo>
                  <a:cubicBezTo>
                    <a:pt x="791" y="1916"/>
                    <a:pt x="1186" y="2888"/>
                    <a:pt x="1612" y="3983"/>
                  </a:cubicBezTo>
                  <a:cubicBezTo>
                    <a:pt x="2068" y="5077"/>
                    <a:pt x="2463" y="6080"/>
                    <a:pt x="2797" y="6779"/>
                  </a:cubicBezTo>
                  <a:cubicBezTo>
                    <a:pt x="2919" y="7144"/>
                    <a:pt x="3071" y="7417"/>
                    <a:pt x="3162" y="7630"/>
                  </a:cubicBezTo>
                  <a:cubicBezTo>
                    <a:pt x="3193" y="7721"/>
                    <a:pt x="3253" y="7812"/>
                    <a:pt x="3314" y="7904"/>
                  </a:cubicBezTo>
                  <a:cubicBezTo>
                    <a:pt x="3314" y="7812"/>
                    <a:pt x="3253" y="7691"/>
                    <a:pt x="3223" y="7600"/>
                  </a:cubicBezTo>
                  <a:cubicBezTo>
                    <a:pt x="3132" y="7356"/>
                    <a:pt x="3010" y="7083"/>
                    <a:pt x="2858" y="6749"/>
                  </a:cubicBezTo>
                  <a:cubicBezTo>
                    <a:pt x="2554" y="5989"/>
                    <a:pt x="2159" y="5016"/>
                    <a:pt x="1734" y="3922"/>
                  </a:cubicBezTo>
                  <a:cubicBezTo>
                    <a:pt x="1308" y="2828"/>
                    <a:pt x="882" y="1824"/>
                    <a:pt x="548" y="1125"/>
                  </a:cubicBezTo>
                  <a:cubicBezTo>
                    <a:pt x="396" y="761"/>
                    <a:pt x="275" y="487"/>
                    <a:pt x="183" y="274"/>
                  </a:cubicBezTo>
                  <a:cubicBezTo>
                    <a:pt x="123" y="183"/>
                    <a:pt x="62" y="92"/>
                    <a:pt x="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8" name="Google Shape;2998;p71"/>
            <p:cNvSpPr/>
            <p:nvPr/>
          </p:nvSpPr>
          <p:spPr>
            <a:xfrm>
              <a:off x="7576325" y="1670710"/>
              <a:ext cx="335798" cy="151257"/>
            </a:xfrm>
            <a:custGeom>
              <a:rect b="b" l="l" r="r" t="t"/>
              <a:pathLst>
                <a:path extrusionOk="0" h="4108" w="9120">
                  <a:moveTo>
                    <a:pt x="9050" y="1"/>
                  </a:moveTo>
                  <a:cubicBezTo>
                    <a:pt x="8899" y="1"/>
                    <a:pt x="6913" y="890"/>
                    <a:pt x="4499" y="1979"/>
                  </a:cubicBezTo>
                  <a:cubicBezTo>
                    <a:pt x="2007" y="3134"/>
                    <a:pt x="1" y="4077"/>
                    <a:pt x="31" y="4107"/>
                  </a:cubicBezTo>
                  <a:cubicBezTo>
                    <a:pt x="31" y="4107"/>
                    <a:pt x="32" y="4108"/>
                    <a:pt x="33" y="4108"/>
                  </a:cubicBezTo>
                  <a:cubicBezTo>
                    <a:pt x="100" y="4108"/>
                    <a:pt x="2140" y="3237"/>
                    <a:pt x="4590" y="2101"/>
                  </a:cubicBezTo>
                  <a:cubicBezTo>
                    <a:pt x="7083" y="976"/>
                    <a:pt x="9119" y="34"/>
                    <a:pt x="9059" y="4"/>
                  </a:cubicBezTo>
                  <a:cubicBezTo>
                    <a:pt x="9058" y="2"/>
                    <a:pt x="9055" y="1"/>
                    <a:pt x="905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9" name="Google Shape;2999;p71"/>
            <p:cNvSpPr/>
            <p:nvPr/>
          </p:nvSpPr>
          <p:spPr>
            <a:xfrm>
              <a:off x="7417413" y="2180033"/>
              <a:ext cx="317867" cy="60458"/>
            </a:xfrm>
            <a:custGeom>
              <a:rect b="b" l="l" r="r" t="t"/>
              <a:pathLst>
                <a:path extrusionOk="0" h="1642" w="8633">
                  <a:moveTo>
                    <a:pt x="8633" y="1"/>
                  </a:moveTo>
                  <a:cubicBezTo>
                    <a:pt x="8511" y="1"/>
                    <a:pt x="8390" y="31"/>
                    <a:pt x="8268" y="61"/>
                  </a:cubicBezTo>
                  <a:lnTo>
                    <a:pt x="7356" y="274"/>
                  </a:lnTo>
                  <a:cubicBezTo>
                    <a:pt x="6596" y="457"/>
                    <a:pt x="5502" y="700"/>
                    <a:pt x="4317" y="912"/>
                  </a:cubicBezTo>
                  <a:cubicBezTo>
                    <a:pt x="3131" y="1156"/>
                    <a:pt x="2037" y="1308"/>
                    <a:pt x="1277" y="1429"/>
                  </a:cubicBezTo>
                  <a:lnTo>
                    <a:pt x="335" y="1551"/>
                  </a:lnTo>
                  <a:cubicBezTo>
                    <a:pt x="213" y="1581"/>
                    <a:pt x="92" y="1581"/>
                    <a:pt x="0" y="1642"/>
                  </a:cubicBezTo>
                  <a:cubicBezTo>
                    <a:pt x="122" y="1642"/>
                    <a:pt x="213" y="1642"/>
                    <a:pt x="335" y="1612"/>
                  </a:cubicBezTo>
                  <a:cubicBezTo>
                    <a:pt x="548" y="1612"/>
                    <a:pt x="882" y="1581"/>
                    <a:pt x="1277" y="1520"/>
                  </a:cubicBezTo>
                  <a:cubicBezTo>
                    <a:pt x="2067" y="1429"/>
                    <a:pt x="3162" y="1277"/>
                    <a:pt x="4347" y="1064"/>
                  </a:cubicBezTo>
                  <a:cubicBezTo>
                    <a:pt x="5563" y="821"/>
                    <a:pt x="6627" y="578"/>
                    <a:pt x="7387" y="365"/>
                  </a:cubicBezTo>
                  <a:cubicBezTo>
                    <a:pt x="7782" y="274"/>
                    <a:pt x="8086" y="183"/>
                    <a:pt x="8298" y="122"/>
                  </a:cubicBezTo>
                  <a:cubicBezTo>
                    <a:pt x="8420" y="92"/>
                    <a:pt x="8511" y="61"/>
                    <a:pt x="863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0" name="Google Shape;3000;p71"/>
            <p:cNvSpPr/>
            <p:nvPr/>
          </p:nvSpPr>
          <p:spPr>
            <a:xfrm>
              <a:off x="7233869" y="2002084"/>
              <a:ext cx="185831" cy="235059"/>
            </a:xfrm>
            <a:custGeom>
              <a:rect b="b" l="l" r="r" t="t"/>
              <a:pathLst>
                <a:path extrusionOk="0" h="6384" w="5047">
                  <a:moveTo>
                    <a:pt x="1" y="1"/>
                  </a:moveTo>
                  <a:cubicBezTo>
                    <a:pt x="61" y="122"/>
                    <a:pt x="122" y="213"/>
                    <a:pt x="183" y="274"/>
                  </a:cubicBezTo>
                  <a:lnTo>
                    <a:pt x="700" y="973"/>
                  </a:lnTo>
                  <a:cubicBezTo>
                    <a:pt x="1156" y="1551"/>
                    <a:pt x="1764" y="2372"/>
                    <a:pt x="2463" y="3253"/>
                  </a:cubicBezTo>
                  <a:cubicBezTo>
                    <a:pt x="3162" y="4104"/>
                    <a:pt x="3800" y="4894"/>
                    <a:pt x="4256" y="5472"/>
                  </a:cubicBezTo>
                  <a:lnTo>
                    <a:pt x="4833" y="6141"/>
                  </a:lnTo>
                  <a:cubicBezTo>
                    <a:pt x="4894" y="6232"/>
                    <a:pt x="4955" y="6293"/>
                    <a:pt x="5046" y="6384"/>
                  </a:cubicBezTo>
                  <a:cubicBezTo>
                    <a:pt x="4985" y="6262"/>
                    <a:pt x="4925" y="6171"/>
                    <a:pt x="4864" y="6110"/>
                  </a:cubicBezTo>
                  <a:lnTo>
                    <a:pt x="4347" y="5411"/>
                  </a:lnTo>
                  <a:cubicBezTo>
                    <a:pt x="3891" y="4834"/>
                    <a:pt x="3283" y="4013"/>
                    <a:pt x="2584" y="3162"/>
                  </a:cubicBezTo>
                  <a:cubicBezTo>
                    <a:pt x="1885" y="2280"/>
                    <a:pt x="1247" y="1490"/>
                    <a:pt x="791" y="913"/>
                  </a:cubicBezTo>
                  <a:lnTo>
                    <a:pt x="213" y="244"/>
                  </a:lnTo>
                  <a:cubicBezTo>
                    <a:pt x="153" y="153"/>
                    <a:pt x="92" y="92"/>
                    <a:pt x="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1" name="Google Shape;3001;p71"/>
            <p:cNvSpPr/>
            <p:nvPr/>
          </p:nvSpPr>
          <p:spPr>
            <a:xfrm>
              <a:off x="7045869" y="2353489"/>
              <a:ext cx="240656" cy="297763"/>
            </a:xfrm>
            <a:custGeom>
              <a:rect b="b" l="l" r="r" t="t"/>
              <a:pathLst>
                <a:path extrusionOk="0" h="8087" w="6536">
                  <a:moveTo>
                    <a:pt x="0" y="1"/>
                  </a:moveTo>
                  <a:lnTo>
                    <a:pt x="0" y="1"/>
                  </a:lnTo>
                  <a:cubicBezTo>
                    <a:pt x="61" y="122"/>
                    <a:pt x="152" y="244"/>
                    <a:pt x="243" y="335"/>
                  </a:cubicBezTo>
                  <a:cubicBezTo>
                    <a:pt x="395" y="578"/>
                    <a:pt x="638" y="852"/>
                    <a:pt x="912" y="1217"/>
                  </a:cubicBezTo>
                  <a:cubicBezTo>
                    <a:pt x="1489" y="1946"/>
                    <a:pt x="2280" y="2980"/>
                    <a:pt x="3192" y="4104"/>
                  </a:cubicBezTo>
                  <a:cubicBezTo>
                    <a:pt x="4104" y="5199"/>
                    <a:pt x="4924" y="6202"/>
                    <a:pt x="5532" y="6931"/>
                  </a:cubicBezTo>
                  <a:lnTo>
                    <a:pt x="6231" y="7782"/>
                  </a:lnTo>
                  <a:cubicBezTo>
                    <a:pt x="6322" y="7904"/>
                    <a:pt x="6414" y="7995"/>
                    <a:pt x="6535" y="8086"/>
                  </a:cubicBezTo>
                  <a:cubicBezTo>
                    <a:pt x="6444" y="7965"/>
                    <a:pt x="6383" y="7843"/>
                    <a:pt x="6292" y="7752"/>
                  </a:cubicBezTo>
                  <a:lnTo>
                    <a:pt x="5593" y="6870"/>
                  </a:lnTo>
                  <a:cubicBezTo>
                    <a:pt x="5046" y="6141"/>
                    <a:pt x="4225" y="5107"/>
                    <a:pt x="3313" y="4013"/>
                  </a:cubicBezTo>
                  <a:cubicBezTo>
                    <a:pt x="2432" y="2888"/>
                    <a:pt x="1611" y="1885"/>
                    <a:pt x="1003" y="1156"/>
                  </a:cubicBezTo>
                  <a:cubicBezTo>
                    <a:pt x="699" y="822"/>
                    <a:pt x="456" y="518"/>
                    <a:pt x="274" y="305"/>
                  </a:cubicBezTo>
                  <a:cubicBezTo>
                    <a:pt x="182" y="183"/>
                    <a:pt x="91" y="92"/>
                    <a:pt x="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2" name="Google Shape;3002;p71"/>
            <p:cNvSpPr/>
            <p:nvPr/>
          </p:nvSpPr>
          <p:spPr>
            <a:xfrm>
              <a:off x="7284238" y="2556069"/>
              <a:ext cx="399571" cy="86196"/>
            </a:xfrm>
            <a:custGeom>
              <a:rect b="b" l="l" r="r" t="t"/>
              <a:pathLst>
                <a:path extrusionOk="0" h="2341" w="10852">
                  <a:moveTo>
                    <a:pt x="10852" y="0"/>
                  </a:moveTo>
                  <a:cubicBezTo>
                    <a:pt x="10730" y="0"/>
                    <a:pt x="10578" y="31"/>
                    <a:pt x="10426" y="92"/>
                  </a:cubicBezTo>
                  <a:lnTo>
                    <a:pt x="9271" y="365"/>
                  </a:lnTo>
                  <a:cubicBezTo>
                    <a:pt x="8298" y="608"/>
                    <a:pt x="6931" y="973"/>
                    <a:pt x="5441" y="1277"/>
                  </a:cubicBezTo>
                  <a:cubicBezTo>
                    <a:pt x="3952" y="1581"/>
                    <a:pt x="2584" y="1855"/>
                    <a:pt x="1581" y="2037"/>
                  </a:cubicBezTo>
                  <a:lnTo>
                    <a:pt x="426" y="2250"/>
                  </a:lnTo>
                  <a:cubicBezTo>
                    <a:pt x="274" y="2280"/>
                    <a:pt x="122" y="2311"/>
                    <a:pt x="0" y="2341"/>
                  </a:cubicBezTo>
                  <a:cubicBezTo>
                    <a:pt x="122" y="2341"/>
                    <a:pt x="274" y="2341"/>
                    <a:pt x="426" y="2311"/>
                  </a:cubicBezTo>
                  <a:cubicBezTo>
                    <a:pt x="699" y="2280"/>
                    <a:pt x="1125" y="2219"/>
                    <a:pt x="1611" y="2159"/>
                  </a:cubicBezTo>
                  <a:cubicBezTo>
                    <a:pt x="2614" y="1976"/>
                    <a:pt x="3982" y="1733"/>
                    <a:pt x="5472" y="1429"/>
                  </a:cubicBezTo>
                  <a:cubicBezTo>
                    <a:pt x="6991" y="1095"/>
                    <a:pt x="8329" y="760"/>
                    <a:pt x="9301" y="487"/>
                  </a:cubicBezTo>
                  <a:cubicBezTo>
                    <a:pt x="9788" y="335"/>
                    <a:pt x="10183" y="213"/>
                    <a:pt x="10457" y="152"/>
                  </a:cubicBezTo>
                  <a:cubicBezTo>
                    <a:pt x="10578" y="92"/>
                    <a:pt x="10730" y="61"/>
                    <a:pt x="1085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03" name="Google Shape;3003;p71"/>
          <p:cNvSpPr txBox="1"/>
          <p:nvPr>
            <p:ph type="title"/>
          </p:nvPr>
        </p:nvSpPr>
        <p:spPr>
          <a:xfrm>
            <a:off x="720000" y="1517775"/>
            <a:ext cx="2114700" cy="128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Tablet</a:t>
            </a:r>
            <a:endParaRPr/>
          </a:p>
          <a:p>
            <a:pPr indent="0" lvl="0" marL="0" rtl="0" algn="l">
              <a:spcBef>
                <a:spcPts val="0"/>
              </a:spcBef>
              <a:spcAft>
                <a:spcPts val="0"/>
              </a:spcAft>
              <a:buNone/>
            </a:pPr>
            <a:r>
              <a:rPr lang="en"/>
              <a:t>App</a:t>
            </a:r>
            <a:endParaRPr/>
          </a:p>
        </p:txBody>
      </p:sp>
      <p:pic>
        <p:nvPicPr>
          <p:cNvPr id="3004" name="Google Shape;3004;p71"/>
          <p:cNvPicPr preferRelativeResize="0"/>
          <p:nvPr/>
        </p:nvPicPr>
        <p:blipFill rotWithShape="1">
          <a:blip r:embed="rId3">
            <a:alphaModFix/>
          </a:blip>
          <a:srcRect b="0" l="52840" r="3822" t="0"/>
          <a:stretch/>
        </p:blipFill>
        <p:spPr>
          <a:xfrm>
            <a:off x="5303225" y="1563400"/>
            <a:ext cx="1730851" cy="2246603"/>
          </a:xfrm>
          <a:prstGeom prst="rect">
            <a:avLst/>
          </a:prstGeom>
          <a:noFill/>
          <a:ln>
            <a:noFill/>
          </a:ln>
        </p:spPr>
      </p:pic>
      <p:sp>
        <p:nvSpPr>
          <p:cNvPr id="3005" name="Google Shape;3005;p71"/>
          <p:cNvSpPr txBox="1"/>
          <p:nvPr>
            <p:ph idx="1" type="subTitle"/>
          </p:nvPr>
        </p:nvSpPr>
        <p:spPr>
          <a:xfrm>
            <a:off x="720000" y="2673225"/>
            <a:ext cx="3099600" cy="95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replace the image on the screen with your own work. Just delete this one, add yours and center it properly</a:t>
            </a:r>
            <a:endParaRPr/>
          </a:p>
        </p:txBody>
      </p:sp>
      <p:grpSp>
        <p:nvGrpSpPr>
          <p:cNvPr id="3006" name="Google Shape;3006;p71"/>
          <p:cNvGrpSpPr/>
          <p:nvPr/>
        </p:nvGrpSpPr>
        <p:grpSpPr>
          <a:xfrm>
            <a:off x="5208146" y="1183722"/>
            <a:ext cx="1921008" cy="3021388"/>
            <a:chOff x="5208146" y="1183722"/>
            <a:chExt cx="1921008" cy="3021388"/>
          </a:xfrm>
        </p:grpSpPr>
        <p:grpSp>
          <p:nvGrpSpPr>
            <p:cNvPr id="3007" name="Google Shape;3007;p71"/>
            <p:cNvGrpSpPr/>
            <p:nvPr/>
          </p:nvGrpSpPr>
          <p:grpSpPr>
            <a:xfrm>
              <a:off x="5208146" y="1183722"/>
              <a:ext cx="1921008" cy="3021388"/>
              <a:chOff x="5218021" y="1107722"/>
              <a:chExt cx="1921008" cy="3021388"/>
            </a:xfrm>
          </p:grpSpPr>
          <p:sp>
            <p:nvSpPr>
              <p:cNvPr id="3008" name="Google Shape;3008;p71"/>
              <p:cNvSpPr/>
              <p:nvPr/>
            </p:nvSpPr>
            <p:spPr>
              <a:xfrm>
                <a:off x="5283575" y="1381125"/>
                <a:ext cx="1785900" cy="106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9" name="Google Shape;3009;p71"/>
              <p:cNvSpPr/>
              <p:nvPr/>
            </p:nvSpPr>
            <p:spPr>
              <a:xfrm>
                <a:off x="5218021" y="1107722"/>
                <a:ext cx="1921008" cy="3021388"/>
              </a:xfrm>
              <a:custGeom>
                <a:rect b="b" l="l" r="r" t="t"/>
                <a:pathLst>
                  <a:path extrusionOk="0" h="145015" w="92201">
                    <a:moveTo>
                      <a:pt x="86968" y="14642"/>
                    </a:moveTo>
                    <a:lnTo>
                      <a:pt x="86968" y="49536"/>
                    </a:lnTo>
                    <a:lnTo>
                      <a:pt x="86968" y="129989"/>
                    </a:lnTo>
                    <a:lnTo>
                      <a:pt x="4576" y="129989"/>
                    </a:lnTo>
                    <a:lnTo>
                      <a:pt x="4576" y="14642"/>
                    </a:lnTo>
                    <a:close/>
                    <a:moveTo>
                      <a:pt x="8201" y="0"/>
                    </a:moveTo>
                    <a:cubicBezTo>
                      <a:pt x="3672" y="0"/>
                      <a:pt x="1" y="3671"/>
                      <a:pt x="1" y="8200"/>
                    </a:cubicBezTo>
                    <a:lnTo>
                      <a:pt x="1" y="136814"/>
                    </a:lnTo>
                    <a:cubicBezTo>
                      <a:pt x="1" y="141343"/>
                      <a:pt x="3672" y="145014"/>
                      <a:pt x="8201" y="145014"/>
                    </a:cubicBezTo>
                    <a:lnTo>
                      <a:pt x="84003" y="145014"/>
                    </a:lnTo>
                    <a:cubicBezTo>
                      <a:pt x="88530" y="145014"/>
                      <a:pt x="92201" y="141343"/>
                      <a:pt x="92201" y="136814"/>
                    </a:cubicBezTo>
                    <a:lnTo>
                      <a:pt x="92201" y="8200"/>
                    </a:lnTo>
                    <a:cubicBezTo>
                      <a:pt x="92201" y="3671"/>
                      <a:pt x="88532" y="0"/>
                      <a:pt x="8400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0" name="Google Shape;3010;p71"/>
              <p:cNvSpPr/>
              <p:nvPr/>
            </p:nvSpPr>
            <p:spPr>
              <a:xfrm>
                <a:off x="5845877" y="1232268"/>
                <a:ext cx="66797" cy="64276"/>
              </a:xfrm>
              <a:custGeom>
                <a:rect b="b" l="l" r="r" t="t"/>
                <a:pathLst>
                  <a:path extrusionOk="0" h="3085" w="3206">
                    <a:moveTo>
                      <a:pt x="1663" y="0"/>
                    </a:moveTo>
                    <a:cubicBezTo>
                      <a:pt x="1039" y="0"/>
                      <a:pt x="479" y="377"/>
                      <a:pt x="239" y="952"/>
                    </a:cubicBezTo>
                    <a:cubicBezTo>
                      <a:pt x="0" y="1529"/>
                      <a:pt x="133" y="2191"/>
                      <a:pt x="574" y="2632"/>
                    </a:cubicBezTo>
                    <a:cubicBezTo>
                      <a:pt x="869" y="2927"/>
                      <a:pt x="1263" y="3084"/>
                      <a:pt x="1665" y="3084"/>
                    </a:cubicBezTo>
                    <a:cubicBezTo>
                      <a:pt x="1863" y="3084"/>
                      <a:pt x="2063" y="3046"/>
                      <a:pt x="2254" y="2967"/>
                    </a:cubicBezTo>
                    <a:cubicBezTo>
                      <a:pt x="2831" y="2729"/>
                      <a:pt x="3205" y="2166"/>
                      <a:pt x="3205" y="1543"/>
                    </a:cubicBezTo>
                    <a:cubicBezTo>
                      <a:pt x="3205" y="690"/>
                      <a:pt x="2516" y="0"/>
                      <a:pt x="166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1" name="Google Shape;3011;p71"/>
              <p:cNvSpPr/>
              <p:nvPr/>
            </p:nvSpPr>
            <p:spPr>
              <a:xfrm>
                <a:off x="5959340" y="1238268"/>
                <a:ext cx="617820" cy="48962"/>
              </a:xfrm>
              <a:custGeom>
                <a:rect b="b" l="l" r="r" t="t"/>
                <a:pathLst>
                  <a:path extrusionOk="0" h="2350" w="29653">
                    <a:moveTo>
                      <a:pt x="1176" y="1"/>
                    </a:moveTo>
                    <a:cubicBezTo>
                      <a:pt x="527" y="3"/>
                      <a:pt x="2" y="528"/>
                      <a:pt x="1" y="1174"/>
                    </a:cubicBezTo>
                    <a:cubicBezTo>
                      <a:pt x="2" y="1823"/>
                      <a:pt x="527" y="2348"/>
                      <a:pt x="1176" y="2350"/>
                    </a:cubicBezTo>
                    <a:lnTo>
                      <a:pt x="28479" y="2350"/>
                    </a:lnTo>
                    <a:cubicBezTo>
                      <a:pt x="29126" y="2348"/>
                      <a:pt x="29651" y="1823"/>
                      <a:pt x="29653" y="1174"/>
                    </a:cubicBezTo>
                    <a:cubicBezTo>
                      <a:pt x="29651" y="528"/>
                      <a:pt x="29126" y="3"/>
                      <a:pt x="2847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2" name="Google Shape;3012;p71"/>
              <p:cNvSpPr/>
              <p:nvPr/>
            </p:nvSpPr>
            <p:spPr>
              <a:xfrm>
                <a:off x="5283575" y="3733800"/>
                <a:ext cx="1785900" cy="106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13" name="Google Shape;3013;p71"/>
            <p:cNvSpPr/>
            <p:nvPr/>
          </p:nvSpPr>
          <p:spPr>
            <a:xfrm>
              <a:off x="6051502" y="3892000"/>
              <a:ext cx="230289" cy="209829"/>
            </a:xfrm>
            <a:custGeom>
              <a:rect b="b" l="l" r="r" t="t"/>
              <a:pathLst>
                <a:path extrusionOk="0" h="10071" w="11053">
                  <a:moveTo>
                    <a:pt x="5526" y="1"/>
                  </a:moveTo>
                  <a:cubicBezTo>
                    <a:pt x="4238" y="1"/>
                    <a:pt x="2949" y="492"/>
                    <a:pt x="1966" y="1475"/>
                  </a:cubicBezTo>
                  <a:cubicBezTo>
                    <a:pt x="0" y="3442"/>
                    <a:pt x="0" y="6629"/>
                    <a:pt x="1966" y="8596"/>
                  </a:cubicBezTo>
                  <a:cubicBezTo>
                    <a:pt x="2949" y="9579"/>
                    <a:pt x="4238" y="10070"/>
                    <a:pt x="5526" y="10070"/>
                  </a:cubicBezTo>
                  <a:cubicBezTo>
                    <a:pt x="6815" y="10070"/>
                    <a:pt x="8104" y="9579"/>
                    <a:pt x="9087" y="8596"/>
                  </a:cubicBezTo>
                  <a:cubicBezTo>
                    <a:pt x="11053" y="6629"/>
                    <a:pt x="11053" y="3442"/>
                    <a:pt x="9087" y="1475"/>
                  </a:cubicBezTo>
                  <a:cubicBezTo>
                    <a:pt x="8104" y="492"/>
                    <a:pt x="6815" y="1"/>
                    <a:pt x="552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14" name="Google Shape;3014;p71"/>
          <p:cNvSpPr/>
          <p:nvPr/>
        </p:nvSpPr>
        <p:spPr>
          <a:xfrm>
            <a:off x="4548550" y="4205100"/>
            <a:ext cx="3240192" cy="5050"/>
          </a:xfrm>
          <a:custGeom>
            <a:rect b="b" l="l" r="r" t="t"/>
            <a:pathLst>
              <a:path extrusionOk="0" h="202" w="176794">
                <a:moveTo>
                  <a:pt x="88431" y="1"/>
                </a:moveTo>
                <a:cubicBezTo>
                  <a:pt x="39562" y="1"/>
                  <a:pt x="1" y="34"/>
                  <a:pt x="1" y="101"/>
                </a:cubicBezTo>
                <a:cubicBezTo>
                  <a:pt x="1" y="168"/>
                  <a:pt x="39596" y="201"/>
                  <a:pt x="88397" y="201"/>
                </a:cubicBezTo>
                <a:cubicBezTo>
                  <a:pt x="137199" y="201"/>
                  <a:pt x="176794" y="168"/>
                  <a:pt x="176794" y="101"/>
                </a:cubicBezTo>
                <a:cubicBezTo>
                  <a:pt x="176794" y="34"/>
                  <a:pt x="137265" y="1"/>
                  <a:pt x="8843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15" name="Google Shape;3015;p71"/>
          <p:cNvGrpSpPr/>
          <p:nvPr/>
        </p:nvGrpSpPr>
        <p:grpSpPr>
          <a:xfrm>
            <a:off x="4548561" y="3327257"/>
            <a:ext cx="801479" cy="882897"/>
            <a:chOff x="4718475" y="3625736"/>
            <a:chExt cx="527775" cy="581389"/>
          </a:xfrm>
        </p:grpSpPr>
        <p:sp>
          <p:nvSpPr>
            <p:cNvPr id="3016" name="Google Shape;3016;p71"/>
            <p:cNvSpPr/>
            <p:nvPr/>
          </p:nvSpPr>
          <p:spPr>
            <a:xfrm>
              <a:off x="4718475" y="3625736"/>
              <a:ext cx="282102" cy="321563"/>
            </a:xfrm>
            <a:custGeom>
              <a:rect b="b" l="l" r="r" t="t"/>
              <a:pathLst>
                <a:path extrusionOk="0" h="10610" w="9308">
                  <a:moveTo>
                    <a:pt x="2781" y="1"/>
                  </a:moveTo>
                  <a:cubicBezTo>
                    <a:pt x="2468" y="1"/>
                    <a:pt x="2152" y="34"/>
                    <a:pt x="1836" y="102"/>
                  </a:cubicBezTo>
                  <a:cubicBezTo>
                    <a:pt x="1" y="1036"/>
                    <a:pt x="1836" y="5306"/>
                    <a:pt x="3470" y="7141"/>
                  </a:cubicBezTo>
                  <a:cubicBezTo>
                    <a:pt x="4504" y="8275"/>
                    <a:pt x="6672" y="10410"/>
                    <a:pt x="9274" y="10610"/>
                  </a:cubicBezTo>
                  <a:cubicBezTo>
                    <a:pt x="9308" y="8242"/>
                    <a:pt x="8941" y="5540"/>
                    <a:pt x="7740" y="3505"/>
                  </a:cubicBezTo>
                  <a:cubicBezTo>
                    <a:pt x="7173" y="2437"/>
                    <a:pt x="6339" y="1503"/>
                    <a:pt x="5338" y="803"/>
                  </a:cubicBezTo>
                  <a:cubicBezTo>
                    <a:pt x="4569" y="282"/>
                    <a:pt x="3689" y="1"/>
                    <a:pt x="278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7" name="Google Shape;3017;p71"/>
            <p:cNvSpPr/>
            <p:nvPr/>
          </p:nvSpPr>
          <p:spPr>
            <a:xfrm>
              <a:off x="5080407" y="3774910"/>
              <a:ext cx="165843" cy="223972"/>
            </a:xfrm>
            <a:custGeom>
              <a:rect b="b" l="l" r="r" t="t"/>
              <a:pathLst>
                <a:path extrusionOk="0" h="7390" w="5472">
                  <a:moveTo>
                    <a:pt x="3911" y="1"/>
                  </a:moveTo>
                  <a:cubicBezTo>
                    <a:pt x="3447" y="1"/>
                    <a:pt x="2978" y="151"/>
                    <a:pt x="2603" y="451"/>
                  </a:cubicBezTo>
                  <a:cubicBezTo>
                    <a:pt x="1435" y="1185"/>
                    <a:pt x="601" y="2352"/>
                    <a:pt x="268" y="3687"/>
                  </a:cubicBezTo>
                  <a:cubicBezTo>
                    <a:pt x="1" y="5054"/>
                    <a:pt x="468" y="6455"/>
                    <a:pt x="1502" y="7389"/>
                  </a:cubicBezTo>
                  <a:lnTo>
                    <a:pt x="1502" y="7356"/>
                  </a:lnTo>
                  <a:cubicBezTo>
                    <a:pt x="3370" y="6655"/>
                    <a:pt x="4437" y="4987"/>
                    <a:pt x="5171" y="3086"/>
                  </a:cubicBezTo>
                  <a:cubicBezTo>
                    <a:pt x="5405" y="2552"/>
                    <a:pt x="5471" y="1952"/>
                    <a:pt x="5405" y="1352"/>
                  </a:cubicBezTo>
                  <a:cubicBezTo>
                    <a:pt x="5338" y="784"/>
                    <a:pt x="4938" y="251"/>
                    <a:pt x="4371" y="51"/>
                  </a:cubicBezTo>
                  <a:cubicBezTo>
                    <a:pt x="4220" y="17"/>
                    <a:pt x="4066" y="1"/>
                    <a:pt x="391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8" name="Google Shape;3018;p71"/>
            <p:cNvSpPr/>
            <p:nvPr/>
          </p:nvSpPr>
          <p:spPr>
            <a:xfrm>
              <a:off x="5120868" y="3867257"/>
              <a:ext cx="50553" cy="305500"/>
            </a:xfrm>
            <a:custGeom>
              <a:rect b="b" l="l" r="r" t="t"/>
              <a:pathLst>
                <a:path extrusionOk="0" h="10080" w="1668">
                  <a:moveTo>
                    <a:pt x="1631" y="1"/>
                  </a:moveTo>
                  <a:cubicBezTo>
                    <a:pt x="1613" y="1"/>
                    <a:pt x="1517" y="126"/>
                    <a:pt x="1368" y="306"/>
                  </a:cubicBezTo>
                  <a:cubicBezTo>
                    <a:pt x="1134" y="606"/>
                    <a:pt x="934" y="940"/>
                    <a:pt x="734" y="1273"/>
                  </a:cubicBezTo>
                  <a:cubicBezTo>
                    <a:pt x="234" y="2441"/>
                    <a:pt x="0" y="3708"/>
                    <a:pt x="67" y="4976"/>
                  </a:cubicBezTo>
                  <a:cubicBezTo>
                    <a:pt x="133" y="5676"/>
                    <a:pt x="200" y="6377"/>
                    <a:pt x="367" y="7044"/>
                  </a:cubicBezTo>
                  <a:cubicBezTo>
                    <a:pt x="434" y="7611"/>
                    <a:pt x="600" y="8145"/>
                    <a:pt x="834" y="8679"/>
                  </a:cubicBezTo>
                  <a:cubicBezTo>
                    <a:pt x="1034" y="9179"/>
                    <a:pt x="1268" y="9646"/>
                    <a:pt x="1534" y="10080"/>
                  </a:cubicBezTo>
                  <a:cubicBezTo>
                    <a:pt x="1401" y="9579"/>
                    <a:pt x="1234" y="9079"/>
                    <a:pt x="1001" y="8612"/>
                  </a:cubicBezTo>
                  <a:cubicBezTo>
                    <a:pt x="801" y="8078"/>
                    <a:pt x="667" y="7544"/>
                    <a:pt x="600" y="6977"/>
                  </a:cubicBezTo>
                  <a:cubicBezTo>
                    <a:pt x="467" y="6310"/>
                    <a:pt x="400" y="5643"/>
                    <a:pt x="334" y="4976"/>
                  </a:cubicBezTo>
                  <a:cubicBezTo>
                    <a:pt x="267" y="3742"/>
                    <a:pt x="467" y="2508"/>
                    <a:pt x="934" y="1373"/>
                  </a:cubicBezTo>
                  <a:cubicBezTo>
                    <a:pt x="1301" y="473"/>
                    <a:pt x="1668" y="6"/>
                    <a:pt x="1635" y="6"/>
                  </a:cubicBezTo>
                  <a:cubicBezTo>
                    <a:pt x="1635" y="2"/>
                    <a:pt x="1633" y="1"/>
                    <a:pt x="163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9" name="Google Shape;3019;p71"/>
            <p:cNvSpPr/>
            <p:nvPr/>
          </p:nvSpPr>
          <p:spPr>
            <a:xfrm>
              <a:off x="4825642" y="3722841"/>
              <a:ext cx="367024" cy="484284"/>
            </a:xfrm>
            <a:custGeom>
              <a:rect b="b" l="l" r="r" t="t"/>
              <a:pathLst>
                <a:path extrusionOk="0" h="15979" w="12110">
                  <a:moveTo>
                    <a:pt x="1" y="1"/>
                  </a:moveTo>
                  <a:lnTo>
                    <a:pt x="1" y="1"/>
                  </a:lnTo>
                  <a:cubicBezTo>
                    <a:pt x="134" y="234"/>
                    <a:pt x="301" y="468"/>
                    <a:pt x="468" y="668"/>
                  </a:cubicBezTo>
                  <a:cubicBezTo>
                    <a:pt x="835" y="1101"/>
                    <a:pt x="1268" y="1669"/>
                    <a:pt x="1802" y="2369"/>
                  </a:cubicBezTo>
                  <a:lnTo>
                    <a:pt x="6138" y="7940"/>
                  </a:lnTo>
                  <a:cubicBezTo>
                    <a:pt x="7806" y="10141"/>
                    <a:pt x="9307" y="12176"/>
                    <a:pt x="10341" y="13644"/>
                  </a:cubicBezTo>
                  <a:lnTo>
                    <a:pt x="11609" y="15378"/>
                  </a:lnTo>
                  <a:cubicBezTo>
                    <a:pt x="11742" y="15578"/>
                    <a:pt x="11909" y="15779"/>
                    <a:pt x="12109" y="15979"/>
                  </a:cubicBezTo>
                  <a:cubicBezTo>
                    <a:pt x="11976" y="15745"/>
                    <a:pt x="11843" y="15512"/>
                    <a:pt x="11676" y="15312"/>
                  </a:cubicBezTo>
                  <a:cubicBezTo>
                    <a:pt x="11409" y="14878"/>
                    <a:pt x="11009" y="14278"/>
                    <a:pt x="10475" y="13510"/>
                  </a:cubicBezTo>
                  <a:cubicBezTo>
                    <a:pt x="9441" y="12043"/>
                    <a:pt x="8006" y="10008"/>
                    <a:pt x="6305" y="7806"/>
                  </a:cubicBezTo>
                  <a:cubicBezTo>
                    <a:pt x="4637" y="5571"/>
                    <a:pt x="3070" y="3637"/>
                    <a:pt x="1902" y="2236"/>
                  </a:cubicBezTo>
                  <a:cubicBezTo>
                    <a:pt x="1335" y="1535"/>
                    <a:pt x="868" y="968"/>
                    <a:pt x="534" y="601"/>
                  </a:cubicBezTo>
                  <a:cubicBezTo>
                    <a:pt x="368" y="401"/>
                    <a:pt x="201" y="201"/>
                    <a:pt x="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0" name="Google Shape;3020;p71"/>
            <p:cNvSpPr/>
            <p:nvPr/>
          </p:nvSpPr>
          <p:spPr>
            <a:xfrm>
              <a:off x="4776120" y="4022916"/>
              <a:ext cx="297256" cy="124230"/>
            </a:xfrm>
            <a:custGeom>
              <a:rect b="b" l="l" r="r" t="t"/>
              <a:pathLst>
                <a:path extrusionOk="0" h="4099" w="9808">
                  <a:moveTo>
                    <a:pt x="4384" y="0"/>
                  </a:moveTo>
                  <a:cubicBezTo>
                    <a:pt x="3416" y="0"/>
                    <a:pt x="2443" y="156"/>
                    <a:pt x="1501" y="474"/>
                  </a:cubicBezTo>
                  <a:cubicBezTo>
                    <a:pt x="801" y="741"/>
                    <a:pt x="67" y="1174"/>
                    <a:pt x="34" y="1908"/>
                  </a:cubicBezTo>
                  <a:cubicBezTo>
                    <a:pt x="0" y="2642"/>
                    <a:pt x="701" y="3176"/>
                    <a:pt x="1368" y="3476"/>
                  </a:cubicBezTo>
                  <a:cubicBezTo>
                    <a:pt x="2342" y="3895"/>
                    <a:pt x="3370" y="4099"/>
                    <a:pt x="4391" y="4099"/>
                  </a:cubicBezTo>
                  <a:cubicBezTo>
                    <a:pt x="6375" y="4099"/>
                    <a:pt x="8331" y="3329"/>
                    <a:pt x="9807" y="1875"/>
                  </a:cubicBezTo>
                  <a:lnTo>
                    <a:pt x="9707" y="1708"/>
                  </a:lnTo>
                  <a:cubicBezTo>
                    <a:pt x="8123" y="586"/>
                    <a:pt x="6262" y="0"/>
                    <a:pt x="438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1" name="Google Shape;3021;p71"/>
            <p:cNvSpPr/>
            <p:nvPr/>
          </p:nvSpPr>
          <p:spPr>
            <a:xfrm>
              <a:off x="4876195" y="4057709"/>
              <a:ext cx="283102" cy="101894"/>
            </a:xfrm>
            <a:custGeom>
              <a:rect b="b" l="l" r="r" t="t"/>
              <a:pathLst>
                <a:path extrusionOk="0" h="3362" w="9341">
                  <a:moveTo>
                    <a:pt x="3270" y="0"/>
                  </a:moveTo>
                  <a:cubicBezTo>
                    <a:pt x="2689" y="0"/>
                    <a:pt x="2108" y="51"/>
                    <a:pt x="1535" y="160"/>
                  </a:cubicBezTo>
                  <a:cubicBezTo>
                    <a:pt x="1068" y="226"/>
                    <a:pt x="668" y="293"/>
                    <a:pt x="434" y="360"/>
                  </a:cubicBezTo>
                  <a:cubicBezTo>
                    <a:pt x="267" y="393"/>
                    <a:pt x="134" y="427"/>
                    <a:pt x="1" y="493"/>
                  </a:cubicBezTo>
                  <a:cubicBezTo>
                    <a:pt x="534" y="460"/>
                    <a:pt x="1035" y="427"/>
                    <a:pt x="1568" y="326"/>
                  </a:cubicBezTo>
                  <a:cubicBezTo>
                    <a:pt x="2031" y="275"/>
                    <a:pt x="2498" y="248"/>
                    <a:pt x="2967" y="248"/>
                  </a:cubicBezTo>
                  <a:cubicBezTo>
                    <a:pt x="3715" y="248"/>
                    <a:pt x="4466" y="316"/>
                    <a:pt x="5204" y="460"/>
                  </a:cubicBezTo>
                  <a:cubicBezTo>
                    <a:pt x="6372" y="727"/>
                    <a:pt x="7473" y="1327"/>
                    <a:pt x="8340" y="2194"/>
                  </a:cubicBezTo>
                  <a:cubicBezTo>
                    <a:pt x="8974" y="2862"/>
                    <a:pt x="9307" y="3362"/>
                    <a:pt x="9341" y="3362"/>
                  </a:cubicBezTo>
                  <a:cubicBezTo>
                    <a:pt x="9341" y="3329"/>
                    <a:pt x="9274" y="3195"/>
                    <a:pt x="9140" y="2995"/>
                  </a:cubicBezTo>
                  <a:cubicBezTo>
                    <a:pt x="8640" y="2161"/>
                    <a:pt x="7973" y="1494"/>
                    <a:pt x="7172" y="994"/>
                  </a:cubicBezTo>
                  <a:cubicBezTo>
                    <a:pt x="6572" y="627"/>
                    <a:pt x="5938" y="360"/>
                    <a:pt x="5271" y="193"/>
                  </a:cubicBezTo>
                  <a:cubicBezTo>
                    <a:pt x="4610" y="68"/>
                    <a:pt x="3940" y="0"/>
                    <a:pt x="327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5" name="Shape 3025"/>
        <p:cNvGrpSpPr/>
        <p:nvPr/>
      </p:nvGrpSpPr>
      <p:grpSpPr>
        <a:xfrm>
          <a:off x="0" y="0"/>
          <a:ext cx="0" cy="0"/>
          <a:chOff x="0" y="0"/>
          <a:chExt cx="0" cy="0"/>
        </a:xfrm>
      </p:grpSpPr>
      <p:grpSp>
        <p:nvGrpSpPr>
          <p:cNvPr id="3026" name="Google Shape;3026;p72"/>
          <p:cNvGrpSpPr/>
          <p:nvPr/>
        </p:nvGrpSpPr>
        <p:grpSpPr>
          <a:xfrm>
            <a:off x="3122148" y="2492261"/>
            <a:ext cx="1171979" cy="1338971"/>
            <a:chOff x="3109375" y="3269750"/>
            <a:chExt cx="878150" cy="1003275"/>
          </a:xfrm>
        </p:grpSpPr>
        <p:sp>
          <p:nvSpPr>
            <p:cNvPr id="3027" name="Google Shape;3027;p72"/>
            <p:cNvSpPr/>
            <p:nvPr/>
          </p:nvSpPr>
          <p:spPr>
            <a:xfrm>
              <a:off x="3109375" y="3269750"/>
              <a:ext cx="878150" cy="1003275"/>
            </a:xfrm>
            <a:custGeom>
              <a:rect b="b" l="l" r="r" t="t"/>
              <a:pathLst>
                <a:path extrusionOk="0" h="40131" w="35126">
                  <a:moveTo>
                    <a:pt x="31064" y="1"/>
                  </a:moveTo>
                  <a:cubicBezTo>
                    <a:pt x="29520" y="1"/>
                    <a:pt x="28024" y="836"/>
                    <a:pt x="26886" y="1910"/>
                  </a:cubicBezTo>
                  <a:cubicBezTo>
                    <a:pt x="25652" y="3078"/>
                    <a:pt x="24751" y="4512"/>
                    <a:pt x="23850" y="5913"/>
                  </a:cubicBezTo>
                  <a:cubicBezTo>
                    <a:pt x="22950" y="7314"/>
                    <a:pt x="21982" y="8715"/>
                    <a:pt x="20682" y="9749"/>
                  </a:cubicBezTo>
                  <a:cubicBezTo>
                    <a:pt x="20367" y="9985"/>
                    <a:pt x="19990" y="10201"/>
                    <a:pt x="19632" y="10201"/>
                  </a:cubicBezTo>
                  <a:cubicBezTo>
                    <a:pt x="19535" y="10201"/>
                    <a:pt x="19440" y="10185"/>
                    <a:pt x="19347" y="10149"/>
                  </a:cubicBezTo>
                  <a:cubicBezTo>
                    <a:pt x="18914" y="9882"/>
                    <a:pt x="18713" y="9415"/>
                    <a:pt x="18780" y="8915"/>
                  </a:cubicBezTo>
                  <a:cubicBezTo>
                    <a:pt x="18847" y="8448"/>
                    <a:pt x="18880" y="7981"/>
                    <a:pt x="18880" y="7481"/>
                  </a:cubicBezTo>
                  <a:cubicBezTo>
                    <a:pt x="18789" y="6451"/>
                    <a:pt x="17736" y="5723"/>
                    <a:pt x="16693" y="5723"/>
                  </a:cubicBezTo>
                  <a:cubicBezTo>
                    <a:pt x="16588" y="5723"/>
                    <a:pt x="16483" y="5731"/>
                    <a:pt x="16378" y="5746"/>
                  </a:cubicBezTo>
                  <a:cubicBezTo>
                    <a:pt x="15244" y="5946"/>
                    <a:pt x="14344" y="6880"/>
                    <a:pt x="13877" y="7914"/>
                  </a:cubicBezTo>
                  <a:cubicBezTo>
                    <a:pt x="13476" y="9015"/>
                    <a:pt x="13243" y="10149"/>
                    <a:pt x="13176" y="11283"/>
                  </a:cubicBezTo>
                  <a:lnTo>
                    <a:pt x="12509" y="17721"/>
                  </a:lnTo>
                  <a:cubicBezTo>
                    <a:pt x="12409" y="18856"/>
                    <a:pt x="12142" y="20223"/>
                    <a:pt x="11075" y="20690"/>
                  </a:cubicBezTo>
                  <a:cubicBezTo>
                    <a:pt x="10872" y="20770"/>
                    <a:pt x="10662" y="20805"/>
                    <a:pt x="10450" y="20805"/>
                  </a:cubicBezTo>
                  <a:cubicBezTo>
                    <a:pt x="9860" y="20805"/>
                    <a:pt x="9255" y="20533"/>
                    <a:pt x="8740" y="20190"/>
                  </a:cubicBezTo>
                  <a:cubicBezTo>
                    <a:pt x="7672" y="19489"/>
                    <a:pt x="6838" y="18489"/>
                    <a:pt x="6305" y="17321"/>
                  </a:cubicBezTo>
                  <a:cubicBezTo>
                    <a:pt x="5904" y="16454"/>
                    <a:pt x="5637" y="15420"/>
                    <a:pt x="4837" y="14919"/>
                  </a:cubicBezTo>
                  <a:cubicBezTo>
                    <a:pt x="4552" y="14748"/>
                    <a:pt x="4239" y="14672"/>
                    <a:pt x="3923" y="14672"/>
                  </a:cubicBezTo>
                  <a:cubicBezTo>
                    <a:pt x="3130" y="14672"/>
                    <a:pt x="2312" y="15152"/>
                    <a:pt x="1835" y="15820"/>
                  </a:cubicBezTo>
                  <a:cubicBezTo>
                    <a:pt x="1168" y="16787"/>
                    <a:pt x="1168" y="18022"/>
                    <a:pt x="1001" y="19156"/>
                  </a:cubicBezTo>
                  <a:cubicBezTo>
                    <a:pt x="0" y="26061"/>
                    <a:pt x="534" y="33900"/>
                    <a:pt x="6004" y="38670"/>
                  </a:cubicBezTo>
                  <a:lnTo>
                    <a:pt x="6004" y="38703"/>
                  </a:lnTo>
                  <a:cubicBezTo>
                    <a:pt x="8071" y="39707"/>
                    <a:pt x="10115" y="40130"/>
                    <a:pt x="12224" y="40130"/>
                  </a:cubicBezTo>
                  <a:cubicBezTo>
                    <a:pt x="13689" y="40130"/>
                    <a:pt x="15187" y="39926"/>
                    <a:pt x="16745" y="39570"/>
                  </a:cubicBezTo>
                  <a:cubicBezTo>
                    <a:pt x="20548" y="38603"/>
                    <a:pt x="24051" y="36668"/>
                    <a:pt x="26886" y="33966"/>
                  </a:cubicBezTo>
                  <a:cubicBezTo>
                    <a:pt x="27720" y="33199"/>
                    <a:pt x="28420" y="32299"/>
                    <a:pt x="28921" y="31298"/>
                  </a:cubicBezTo>
                  <a:cubicBezTo>
                    <a:pt x="29421" y="30264"/>
                    <a:pt x="29388" y="29063"/>
                    <a:pt x="28887" y="28062"/>
                  </a:cubicBezTo>
                  <a:cubicBezTo>
                    <a:pt x="28247" y="26953"/>
                    <a:pt x="26969" y="26500"/>
                    <a:pt x="25686" y="26500"/>
                  </a:cubicBezTo>
                  <a:cubicBezTo>
                    <a:pt x="25232" y="26500"/>
                    <a:pt x="24778" y="26557"/>
                    <a:pt x="24351" y="26661"/>
                  </a:cubicBezTo>
                  <a:cubicBezTo>
                    <a:pt x="23484" y="26895"/>
                    <a:pt x="22616" y="27295"/>
                    <a:pt x="21716" y="27362"/>
                  </a:cubicBezTo>
                  <a:cubicBezTo>
                    <a:pt x="21647" y="27367"/>
                    <a:pt x="21577" y="27369"/>
                    <a:pt x="21507" y="27369"/>
                  </a:cubicBezTo>
                  <a:cubicBezTo>
                    <a:pt x="20661" y="27369"/>
                    <a:pt x="19758" y="26995"/>
                    <a:pt x="19481" y="26194"/>
                  </a:cubicBezTo>
                  <a:cubicBezTo>
                    <a:pt x="19147" y="25360"/>
                    <a:pt x="19647" y="24359"/>
                    <a:pt x="20415" y="23826"/>
                  </a:cubicBezTo>
                  <a:cubicBezTo>
                    <a:pt x="21149" y="23325"/>
                    <a:pt x="22083" y="23159"/>
                    <a:pt x="22950" y="22925"/>
                  </a:cubicBezTo>
                  <a:cubicBezTo>
                    <a:pt x="25418" y="22325"/>
                    <a:pt x="27753" y="21291"/>
                    <a:pt x="29855" y="19856"/>
                  </a:cubicBezTo>
                  <a:cubicBezTo>
                    <a:pt x="30922" y="19156"/>
                    <a:pt x="32023" y="18055"/>
                    <a:pt x="31689" y="16821"/>
                  </a:cubicBezTo>
                  <a:cubicBezTo>
                    <a:pt x="31456" y="15953"/>
                    <a:pt x="30522" y="15420"/>
                    <a:pt x="29621" y="15220"/>
                  </a:cubicBezTo>
                  <a:cubicBezTo>
                    <a:pt x="28754" y="15019"/>
                    <a:pt x="27820" y="15019"/>
                    <a:pt x="26986" y="14653"/>
                  </a:cubicBezTo>
                  <a:cubicBezTo>
                    <a:pt x="26252" y="14319"/>
                    <a:pt x="25618" y="13485"/>
                    <a:pt x="25952" y="12751"/>
                  </a:cubicBezTo>
                  <a:cubicBezTo>
                    <a:pt x="26185" y="12351"/>
                    <a:pt x="26519" y="12051"/>
                    <a:pt x="26953" y="11884"/>
                  </a:cubicBezTo>
                  <a:cubicBezTo>
                    <a:pt x="29121" y="10650"/>
                    <a:pt x="31089" y="9149"/>
                    <a:pt x="32824" y="7347"/>
                  </a:cubicBezTo>
                  <a:cubicBezTo>
                    <a:pt x="33991" y="6146"/>
                    <a:pt x="35125" y="4612"/>
                    <a:pt x="34858" y="2944"/>
                  </a:cubicBezTo>
                  <a:cubicBezTo>
                    <a:pt x="34625" y="1310"/>
                    <a:pt x="32990" y="109"/>
                    <a:pt x="31322" y="9"/>
                  </a:cubicBezTo>
                  <a:cubicBezTo>
                    <a:pt x="31236" y="3"/>
                    <a:pt x="31150" y="1"/>
                    <a:pt x="3106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8" name="Google Shape;3028;p72"/>
            <p:cNvSpPr/>
            <p:nvPr/>
          </p:nvSpPr>
          <p:spPr>
            <a:xfrm>
              <a:off x="3316175" y="3299975"/>
              <a:ext cx="627150" cy="834800"/>
            </a:xfrm>
            <a:custGeom>
              <a:rect b="b" l="l" r="r" t="t"/>
              <a:pathLst>
                <a:path extrusionOk="0" h="33392" w="25086">
                  <a:moveTo>
                    <a:pt x="25085" y="1"/>
                  </a:moveTo>
                  <a:cubicBezTo>
                    <a:pt x="25052" y="1"/>
                    <a:pt x="24985" y="34"/>
                    <a:pt x="24952" y="67"/>
                  </a:cubicBezTo>
                  <a:cubicBezTo>
                    <a:pt x="24852" y="134"/>
                    <a:pt x="24752" y="201"/>
                    <a:pt x="24585" y="334"/>
                  </a:cubicBezTo>
                  <a:cubicBezTo>
                    <a:pt x="24251" y="534"/>
                    <a:pt x="23751" y="868"/>
                    <a:pt x="23117" y="1335"/>
                  </a:cubicBezTo>
                  <a:cubicBezTo>
                    <a:pt x="21349" y="2602"/>
                    <a:pt x="19715" y="4003"/>
                    <a:pt x="18180" y="5538"/>
                  </a:cubicBezTo>
                  <a:cubicBezTo>
                    <a:pt x="17180" y="6505"/>
                    <a:pt x="16179" y="7606"/>
                    <a:pt x="15078" y="8840"/>
                  </a:cubicBezTo>
                  <a:cubicBezTo>
                    <a:pt x="14011" y="10041"/>
                    <a:pt x="12877" y="11342"/>
                    <a:pt x="11709" y="12743"/>
                  </a:cubicBezTo>
                  <a:cubicBezTo>
                    <a:pt x="10508" y="14211"/>
                    <a:pt x="9374" y="15779"/>
                    <a:pt x="8340" y="17380"/>
                  </a:cubicBezTo>
                  <a:cubicBezTo>
                    <a:pt x="7806" y="18214"/>
                    <a:pt x="7306" y="19081"/>
                    <a:pt x="6806" y="19982"/>
                  </a:cubicBezTo>
                  <a:lnTo>
                    <a:pt x="5271" y="22683"/>
                  </a:lnTo>
                  <a:cubicBezTo>
                    <a:pt x="3303" y="26119"/>
                    <a:pt x="1535" y="29689"/>
                    <a:pt x="1" y="33324"/>
                  </a:cubicBezTo>
                  <a:lnTo>
                    <a:pt x="167" y="33391"/>
                  </a:lnTo>
                  <a:cubicBezTo>
                    <a:pt x="1735" y="29755"/>
                    <a:pt x="3503" y="26219"/>
                    <a:pt x="5438" y="22784"/>
                  </a:cubicBezTo>
                  <a:cubicBezTo>
                    <a:pt x="5972" y="21850"/>
                    <a:pt x="6472" y="20949"/>
                    <a:pt x="6972" y="20048"/>
                  </a:cubicBezTo>
                  <a:cubicBezTo>
                    <a:pt x="7473" y="19181"/>
                    <a:pt x="7973" y="18314"/>
                    <a:pt x="8507" y="17480"/>
                  </a:cubicBezTo>
                  <a:cubicBezTo>
                    <a:pt x="9541" y="15879"/>
                    <a:pt x="10675" y="14344"/>
                    <a:pt x="11876" y="12876"/>
                  </a:cubicBezTo>
                  <a:cubicBezTo>
                    <a:pt x="13010" y="11442"/>
                    <a:pt x="14144" y="10141"/>
                    <a:pt x="15212" y="8940"/>
                  </a:cubicBezTo>
                  <a:cubicBezTo>
                    <a:pt x="16279" y="7739"/>
                    <a:pt x="17313" y="6639"/>
                    <a:pt x="18280" y="5671"/>
                  </a:cubicBezTo>
                  <a:cubicBezTo>
                    <a:pt x="19781" y="4104"/>
                    <a:pt x="21416" y="2703"/>
                    <a:pt x="23184" y="1402"/>
                  </a:cubicBezTo>
                  <a:cubicBezTo>
                    <a:pt x="23784" y="935"/>
                    <a:pt x="24285" y="601"/>
                    <a:pt x="24585" y="368"/>
                  </a:cubicBezTo>
                  <a:lnTo>
                    <a:pt x="24985" y="101"/>
                  </a:lnTo>
                  <a:lnTo>
                    <a:pt x="2508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9" name="Google Shape;3029;p72"/>
            <p:cNvSpPr/>
            <p:nvPr/>
          </p:nvSpPr>
          <p:spPr>
            <a:xfrm>
              <a:off x="3518000" y="3413400"/>
              <a:ext cx="10025" cy="321075"/>
            </a:xfrm>
            <a:custGeom>
              <a:rect b="b" l="l" r="r" t="t"/>
              <a:pathLst>
                <a:path extrusionOk="0" h="12843" w="401">
                  <a:moveTo>
                    <a:pt x="33" y="0"/>
                  </a:moveTo>
                  <a:cubicBezTo>
                    <a:pt x="0" y="167"/>
                    <a:pt x="0" y="334"/>
                    <a:pt x="33" y="501"/>
                  </a:cubicBezTo>
                  <a:cubicBezTo>
                    <a:pt x="33" y="834"/>
                    <a:pt x="67" y="1301"/>
                    <a:pt x="100" y="1902"/>
                  </a:cubicBezTo>
                  <a:cubicBezTo>
                    <a:pt x="167" y="3036"/>
                    <a:pt x="167" y="4637"/>
                    <a:pt x="167" y="6405"/>
                  </a:cubicBezTo>
                  <a:cubicBezTo>
                    <a:pt x="167" y="8173"/>
                    <a:pt x="167" y="9807"/>
                    <a:pt x="200" y="10941"/>
                  </a:cubicBezTo>
                  <a:cubicBezTo>
                    <a:pt x="234" y="11542"/>
                    <a:pt x="234" y="12009"/>
                    <a:pt x="267" y="12342"/>
                  </a:cubicBezTo>
                  <a:cubicBezTo>
                    <a:pt x="267" y="12509"/>
                    <a:pt x="300" y="12676"/>
                    <a:pt x="334" y="12843"/>
                  </a:cubicBezTo>
                  <a:cubicBezTo>
                    <a:pt x="367" y="12676"/>
                    <a:pt x="367" y="12476"/>
                    <a:pt x="367" y="12309"/>
                  </a:cubicBezTo>
                  <a:lnTo>
                    <a:pt x="367" y="10941"/>
                  </a:lnTo>
                  <a:cubicBezTo>
                    <a:pt x="367" y="9740"/>
                    <a:pt x="400" y="8206"/>
                    <a:pt x="400" y="6405"/>
                  </a:cubicBezTo>
                  <a:cubicBezTo>
                    <a:pt x="400" y="4637"/>
                    <a:pt x="367" y="3036"/>
                    <a:pt x="267" y="1868"/>
                  </a:cubicBezTo>
                  <a:cubicBezTo>
                    <a:pt x="200" y="1301"/>
                    <a:pt x="167" y="834"/>
                    <a:pt x="100" y="501"/>
                  </a:cubicBezTo>
                  <a:cubicBezTo>
                    <a:pt x="100" y="334"/>
                    <a:pt x="67" y="167"/>
                    <a:pt x="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0" name="Google Shape;3030;p72"/>
            <p:cNvSpPr/>
            <p:nvPr/>
          </p:nvSpPr>
          <p:spPr>
            <a:xfrm>
              <a:off x="3526325" y="3700875"/>
              <a:ext cx="376125" cy="33600"/>
            </a:xfrm>
            <a:custGeom>
              <a:rect b="b" l="l" r="r" t="t"/>
              <a:pathLst>
                <a:path extrusionOk="0" h="1344" w="15045">
                  <a:moveTo>
                    <a:pt x="11919" y="1"/>
                  </a:moveTo>
                  <a:cubicBezTo>
                    <a:pt x="10434" y="1"/>
                    <a:pt x="8965" y="66"/>
                    <a:pt x="7473" y="176"/>
                  </a:cubicBezTo>
                  <a:cubicBezTo>
                    <a:pt x="5405" y="343"/>
                    <a:pt x="3503" y="610"/>
                    <a:pt x="2169" y="843"/>
                  </a:cubicBezTo>
                  <a:cubicBezTo>
                    <a:pt x="1468" y="977"/>
                    <a:pt x="935" y="1077"/>
                    <a:pt x="568" y="1177"/>
                  </a:cubicBezTo>
                  <a:cubicBezTo>
                    <a:pt x="368" y="1210"/>
                    <a:pt x="167" y="1277"/>
                    <a:pt x="1" y="1344"/>
                  </a:cubicBezTo>
                  <a:cubicBezTo>
                    <a:pt x="201" y="1344"/>
                    <a:pt x="401" y="1310"/>
                    <a:pt x="601" y="1244"/>
                  </a:cubicBezTo>
                  <a:cubicBezTo>
                    <a:pt x="968" y="1177"/>
                    <a:pt x="1502" y="1110"/>
                    <a:pt x="2169" y="1010"/>
                  </a:cubicBezTo>
                  <a:cubicBezTo>
                    <a:pt x="3537" y="810"/>
                    <a:pt x="5405" y="543"/>
                    <a:pt x="7506" y="410"/>
                  </a:cubicBezTo>
                  <a:cubicBezTo>
                    <a:pt x="9574" y="243"/>
                    <a:pt x="11476" y="176"/>
                    <a:pt x="12843" y="176"/>
                  </a:cubicBezTo>
                  <a:lnTo>
                    <a:pt x="15045" y="176"/>
                  </a:lnTo>
                  <a:cubicBezTo>
                    <a:pt x="14845" y="109"/>
                    <a:pt x="14644" y="109"/>
                    <a:pt x="14478" y="109"/>
                  </a:cubicBezTo>
                  <a:cubicBezTo>
                    <a:pt x="14077" y="76"/>
                    <a:pt x="13510" y="9"/>
                    <a:pt x="12843" y="9"/>
                  </a:cubicBezTo>
                  <a:cubicBezTo>
                    <a:pt x="12534" y="4"/>
                    <a:pt x="12226" y="1"/>
                    <a:pt x="1191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1" name="Google Shape;3031;p72"/>
            <p:cNvSpPr/>
            <p:nvPr/>
          </p:nvSpPr>
          <p:spPr>
            <a:xfrm>
              <a:off x="3186075" y="3636050"/>
              <a:ext cx="135125" cy="491200"/>
            </a:xfrm>
            <a:custGeom>
              <a:rect b="b" l="l" r="r" t="t"/>
              <a:pathLst>
                <a:path extrusionOk="0" h="19648" w="5405">
                  <a:moveTo>
                    <a:pt x="1" y="1"/>
                  </a:moveTo>
                  <a:cubicBezTo>
                    <a:pt x="1" y="67"/>
                    <a:pt x="34" y="134"/>
                    <a:pt x="34" y="201"/>
                  </a:cubicBezTo>
                  <a:cubicBezTo>
                    <a:pt x="101" y="367"/>
                    <a:pt x="134" y="534"/>
                    <a:pt x="201" y="768"/>
                  </a:cubicBezTo>
                  <a:lnTo>
                    <a:pt x="802" y="2869"/>
                  </a:lnTo>
                  <a:cubicBezTo>
                    <a:pt x="1269" y="4637"/>
                    <a:pt x="1902" y="7106"/>
                    <a:pt x="2603" y="9841"/>
                  </a:cubicBezTo>
                  <a:cubicBezTo>
                    <a:pt x="3303" y="12576"/>
                    <a:pt x="3937" y="15045"/>
                    <a:pt x="4471" y="16813"/>
                  </a:cubicBezTo>
                  <a:cubicBezTo>
                    <a:pt x="4738" y="17680"/>
                    <a:pt x="4971" y="18380"/>
                    <a:pt x="5138" y="18881"/>
                  </a:cubicBezTo>
                  <a:cubicBezTo>
                    <a:pt x="5205" y="19114"/>
                    <a:pt x="5271" y="19314"/>
                    <a:pt x="5338" y="19448"/>
                  </a:cubicBezTo>
                  <a:cubicBezTo>
                    <a:pt x="5371" y="19581"/>
                    <a:pt x="5405" y="19648"/>
                    <a:pt x="5405" y="19648"/>
                  </a:cubicBezTo>
                  <a:cubicBezTo>
                    <a:pt x="5405" y="19548"/>
                    <a:pt x="5371" y="19481"/>
                    <a:pt x="5371" y="19414"/>
                  </a:cubicBezTo>
                  <a:lnTo>
                    <a:pt x="5205" y="18847"/>
                  </a:lnTo>
                  <a:cubicBezTo>
                    <a:pt x="5071" y="18347"/>
                    <a:pt x="4871" y="17647"/>
                    <a:pt x="4604" y="16779"/>
                  </a:cubicBezTo>
                  <a:cubicBezTo>
                    <a:pt x="4137" y="15011"/>
                    <a:pt x="3503" y="12543"/>
                    <a:pt x="2803" y="9808"/>
                  </a:cubicBezTo>
                  <a:cubicBezTo>
                    <a:pt x="2102" y="7072"/>
                    <a:pt x="1469" y="4604"/>
                    <a:pt x="935" y="2836"/>
                  </a:cubicBezTo>
                  <a:cubicBezTo>
                    <a:pt x="668" y="1935"/>
                    <a:pt x="435" y="1235"/>
                    <a:pt x="268" y="734"/>
                  </a:cubicBezTo>
                  <a:lnTo>
                    <a:pt x="68" y="201"/>
                  </a:lnTo>
                  <a:cubicBezTo>
                    <a:pt x="68" y="101"/>
                    <a:pt x="34" y="67"/>
                    <a:pt x="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2" name="Google Shape;3032;p72"/>
            <p:cNvSpPr/>
            <p:nvPr/>
          </p:nvSpPr>
          <p:spPr>
            <a:xfrm>
              <a:off x="3321175" y="4021325"/>
              <a:ext cx="507900" cy="105100"/>
            </a:xfrm>
            <a:custGeom>
              <a:rect b="b" l="l" r="r" t="t"/>
              <a:pathLst>
                <a:path extrusionOk="0" h="4204" w="20316">
                  <a:moveTo>
                    <a:pt x="20082" y="1"/>
                  </a:moveTo>
                  <a:lnTo>
                    <a:pt x="19481" y="101"/>
                  </a:lnTo>
                  <a:cubicBezTo>
                    <a:pt x="18981" y="167"/>
                    <a:pt x="18214" y="301"/>
                    <a:pt x="17313" y="501"/>
                  </a:cubicBezTo>
                  <a:cubicBezTo>
                    <a:pt x="15445" y="835"/>
                    <a:pt x="12910" y="1368"/>
                    <a:pt x="10141" y="2002"/>
                  </a:cubicBezTo>
                  <a:cubicBezTo>
                    <a:pt x="7339" y="2636"/>
                    <a:pt x="4804" y="3170"/>
                    <a:pt x="2970" y="3570"/>
                  </a:cubicBezTo>
                  <a:lnTo>
                    <a:pt x="801" y="4003"/>
                  </a:lnTo>
                  <a:lnTo>
                    <a:pt x="201" y="4137"/>
                  </a:lnTo>
                  <a:cubicBezTo>
                    <a:pt x="134" y="4170"/>
                    <a:pt x="68" y="4170"/>
                    <a:pt x="1" y="4204"/>
                  </a:cubicBezTo>
                  <a:lnTo>
                    <a:pt x="201" y="4204"/>
                  </a:lnTo>
                  <a:lnTo>
                    <a:pt x="801" y="4104"/>
                  </a:lnTo>
                  <a:cubicBezTo>
                    <a:pt x="1335" y="4037"/>
                    <a:pt x="2069" y="3903"/>
                    <a:pt x="3003" y="3737"/>
                  </a:cubicBezTo>
                  <a:cubicBezTo>
                    <a:pt x="4838" y="3370"/>
                    <a:pt x="7373" y="2836"/>
                    <a:pt x="10175" y="2236"/>
                  </a:cubicBezTo>
                  <a:cubicBezTo>
                    <a:pt x="12977" y="1602"/>
                    <a:pt x="15512" y="1035"/>
                    <a:pt x="17347" y="668"/>
                  </a:cubicBezTo>
                  <a:lnTo>
                    <a:pt x="19515" y="201"/>
                  </a:lnTo>
                  <a:lnTo>
                    <a:pt x="20082" y="67"/>
                  </a:lnTo>
                  <a:cubicBezTo>
                    <a:pt x="20149" y="67"/>
                    <a:pt x="20249" y="34"/>
                    <a:pt x="2031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33" name="Google Shape;3033;p72"/>
          <p:cNvGrpSpPr/>
          <p:nvPr/>
        </p:nvGrpSpPr>
        <p:grpSpPr>
          <a:xfrm>
            <a:off x="1391492" y="1114529"/>
            <a:ext cx="1157499" cy="1565786"/>
            <a:chOff x="1505725" y="2448675"/>
            <a:chExt cx="867300" cy="1173225"/>
          </a:xfrm>
        </p:grpSpPr>
        <p:sp>
          <p:nvSpPr>
            <p:cNvPr id="3034" name="Google Shape;3034;p72"/>
            <p:cNvSpPr/>
            <p:nvPr/>
          </p:nvSpPr>
          <p:spPr>
            <a:xfrm>
              <a:off x="1505725" y="2448675"/>
              <a:ext cx="867300" cy="1147375"/>
            </a:xfrm>
            <a:custGeom>
              <a:rect b="b" l="l" r="r" t="t"/>
              <a:pathLst>
                <a:path extrusionOk="0" h="45895" w="34692">
                  <a:moveTo>
                    <a:pt x="3620" y="1"/>
                  </a:moveTo>
                  <a:cubicBezTo>
                    <a:pt x="2995" y="1"/>
                    <a:pt x="2636" y="262"/>
                    <a:pt x="2636" y="262"/>
                  </a:cubicBezTo>
                  <a:lnTo>
                    <a:pt x="2702" y="262"/>
                  </a:lnTo>
                  <a:cubicBezTo>
                    <a:pt x="2702" y="262"/>
                    <a:pt x="0" y="1363"/>
                    <a:pt x="3136" y="7100"/>
                  </a:cubicBezTo>
                  <a:cubicBezTo>
                    <a:pt x="6238" y="12871"/>
                    <a:pt x="8373" y="15706"/>
                    <a:pt x="8373" y="15706"/>
                  </a:cubicBezTo>
                  <a:cubicBezTo>
                    <a:pt x="8373" y="15706"/>
                    <a:pt x="8940" y="17074"/>
                    <a:pt x="7806" y="17307"/>
                  </a:cubicBezTo>
                  <a:cubicBezTo>
                    <a:pt x="6672" y="17541"/>
                    <a:pt x="4170" y="17207"/>
                    <a:pt x="3670" y="18608"/>
                  </a:cubicBezTo>
                  <a:cubicBezTo>
                    <a:pt x="3203" y="20009"/>
                    <a:pt x="4270" y="21410"/>
                    <a:pt x="6438" y="22544"/>
                  </a:cubicBezTo>
                  <a:cubicBezTo>
                    <a:pt x="8606" y="23712"/>
                    <a:pt x="13276" y="26380"/>
                    <a:pt x="13677" y="26614"/>
                  </a:cubicBezTo>
                  <a:cubicBezTo>
                    <a:pt x="14110" y="26881"/>
                    <a:pt x="14511" y="27481"/>
                    <a:pt x="13777" y="27781"/>
                  </a:cubicBezTo>
                  <a:cubicBezTo>
                    <a:pt x="13010" y="28048"/>
                    <a:pt x="7372" y="28782"/>
                    <a:pt x="7906" y="31451"/>
                  </a:cubicBezTo>
                  <a:cubicBezTo>
                    <a:pt x="8406" y="34119"/>
                    <a:pt x="14944" y="36288"/>
                    <a:pt x="15678" y="36554"/>
                  </a:cubicBezTo>
                  <a:cubicBezTo>
                    <a:pt x="16379" y="36821"/>
                    <a:pt x="16545" y="37088"/>
                    <a:pt x="16512" y="37488"/>
                  </a:cubicBezTo>
                  <a:cubicBezTo>
                    <a:pt x="16445" y="37889"/>
                    <a:pt x="14544" y="37955"/>
                    <a:pt x="12943" y="38222"/>
                  </a:cubicBezTo>
                  <a:cubicBezTo>
                    <a:pt x="11342" y="38489"/>
                    <a:pt x="9540" y="39090"/>
                    <a:pt x="9974" y="40591"/>
                  </a:cubicBezTo>
                  <a:cubicBezTo>
                    <a:pt x="10408" y="42092"/>
                    <a:pt x="14311" y="45194"/>
                    <a:pt x="23684" y="45861"/>
                  </a:cubicBezTo>
                  <a:lnTo>
                    <a:pt x="28054" y="45894"/>
                  </a:lnTo>
                  <a:lnTo>
                    <a:pt x="30322" y="42158"/>
                  </a:lnTo>
                  <a:cubicBezTo>
                    <a:pt x="34692" y="33852"/>
                    <a:pt x="34158" y="28882"/>
                    <a:pt x="33091" y="27715"/>
                  </a:cubicBezTo>
                  <a:cubicBezTo>
                    <a:pt x="32789" y="27394"/>
                    <a:pt x="32457" y="27260"/>
                    <a:pt x="32113" y="27260"/>
                  </a:cubicBezTo>
                  <a:cubicBezTo>
                    <a:pt x="31241" y="27260"/>
                    <a:pt x="30287" y="28121"/>
                    <a:pt x="29521" y="28982"/>
                  </a:cubicBezTo>
                  <a:cubicBezTo>
                    <a:pt x="28474" y="30125"/>
                    <a:pt x="27457" y="31630"/>
                    <a:pt x="27073" y="31630"/>
                  </a:cubicBezTo>
                  <a:cubicBezTo>
                    <a:pt x="27054" y="31630"/>
                    <a:pt x="27036" y="31626"/>
                    <a:pt x="27020" y="31618"/>
                  </a:cubicBezTo>
                  <a:cubicBezTo>
                    <a:pt x="26653" y="31451"/>
                    <a:pt x="26486" y="31151"/>
                    <a:pt x="26653" y="30417"/>
                  </a:cubicBezTo>
                  <a:cubicBezTo>
                    <a:pt x="26819" y="29649"/>
                    <a:pt x="28421" y="22945"/>
                    <a:pt x="26419" y="21110"/>
                  </a:cubicBezTo>
                  <a:cubicBezTo>
                    <a:pt x="26083" y="20797"/>
                    <a:pt x="25699" y="20665"/>
                    <a:pt x="25290" y="20665"/>
                  </a:cubicBezTo>
                  <a:cubicBezTo>
                    <a:pt x="23307" y="20665"/>
                    <a:pt x="20740" y="23758"/>
                    <a:pt x="20215" y="24145"/>
                  </a:cubicBezTo>
                  <a:cubicBezTo>
                    <a:pt x="20060" y="24268"/>
                    <a:pt x="19924" y="24318"/>
                    <a:pt x="19806" y="24318"/>
                  </a:cubicBezTo>
                  <a:cubicBezTo>
                    <a:pt x="19440" y="24318"/>
                    <a:pt x="19256" y="23831"/>
                    <a:pt x="19281" y="23478"/>
                  </a:cubicBezTo>
                  <a:cubicBezTo>
                    <a:pt x="19281" y="22978"/>
                    <a:pt x="19481" y="17641"/>
                    <a:pt x="19648" y="15172"/>
                  </a:cubicBezTo>
                  <a:cubicBezTo>
                    <a:pt x="19814" y="12737"/>
                    <a:pt x="19247" y="11103"/>
                    <a:pt x="17746" y="10736"/>
                  </a:cubicBezTo>
                  <a:cubicBezTo>
                    <a:pt x="17641" y="10710"/>
                    <a:pt x="17537" y="10697"/>
                    <a:pt x="17436" y="10697"/>
                  </a:cubicBezTo>
                  <a:cubicBezTo>
                    <a:pt x="16131" y="10697"/>
                    <a:pt x="15189" y="12764"/>
                    <a:pt x="14477" y="13538"/>
                  </a:cubicBezTo>
                  <a:cubicBezTo>
                    <a:pt x="14265" y="13768"/>
                    <a:pt x="14048" y="13853"/>
                    <a:pt x="13843" y="13853"/>
                  </a:cubicBezTo>
                  <a:cubicBezTo>
                    <a:pt x="13278" y="13853"/>
                    <a:pt x="12809" y="13204"/>
                    <a:pt x="12809" y="13204"/>
                  </a:cubicBezTo>
                  <a:cubicBezTo>
                    <a:pt x="12809" y="13204"/>
                    <a:pt x="11542" y="9869"/>
                    <a:pt x="8306" y="4165"/>
                  </a:cubicBezTo>
                  <a:cubicBezTo>
                    <a:pt x="6313" y="672"/>
                    <a:pt x="4624" y="1"/>
                    <a:pt x="362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5" name="Google Shape;3035;p72"/>
            <p:cNvSpPr/>
            <p:nvPr/>
          </p:nvSpPr>
          <p:spPr>
            <a:xfrm>
              <a:off x="1643325" y="2583625"/>
              <a:ext cx="572100" cy="1038275"/>
            </a:xfrm>
            <a:custGeom>
              <a:rect b="b" l="l" r="r" t="t"/>
              <a:pathLst>
                <a:path extrusionOk="0" h="41531" w="22884">
                  <a:moveTo>
                    <a:pt x="0" y="1"/>
                  </a:moveTo>
                  <a:lnTo>
                    <a:pt x="29" y="44"/>
                  </a:lnTo>
                  <a:lnTo>
                    <a:pt x="29" y="44"/>
                  </a:lnTo>
                  <a:cubicBezTo>
                    <a:pt x="12" y="13"/>
                    <a:pt x="0" y="1"/>
                    <a:pt x="0" y="1"/>
                  </a:cubicBezTo>
                  <a:close/>
                  <a:moveTo>
                    <a:pt x="29" y="44"/>
                  </a:moveTo>
                  <a:cubicBezTo>
                    <a:pt x="40" y="65"/>
                    <a:pt x="54" y="94"/>
                    <a:pt x="67" y="134"/>
                  </a:cubicBezTo>
                  <a:lnTo>
                    <a:pt x="267" y="468"/>
                  </a:lnTo>
                  <a:lnTo>
                    <a:pt x="67" y="101"/>
                  </a:lnTo>
                  <a:lnTo>
                    <a:pt x="29" y="44"/>
                  </a:lnTo>
                  <a:close/>
                  <a:moveTo>
                    <a:pt x="267" y="468"/>
                  </a:moveTo>
                  <a:lnTo>
                    <a:pt x="1001" y="1835"/>
                  </a:lnTo>
                  <a:lnTo>
                    <a:pt x="3770" y="6839"/>
                  </a:lnTo>
                  <a:cubicBezTo>
                    <a:pt x="6105" y="11042"/>
                    <a:pt x="9307" y="16879"/>
                    <a:pt x="12843" y="23317"/>
                  </a:cubicBezTo>
                  <a:cubicBezTo>
                    <a:pt x="16379" y="29789"/>
                    <a:pt x="20448" y="37327"/>
                    <a:pt x="22817" y="41530"/>
                  </a:cubicBezTo>
                  <a:lnTo>
                    <a:pt x="22883" y="41464"/>
                  </a:lnTo>
                  <a:cubicBezTo>
                    <a:pt x="20548" y="37261"/>
                    <a:pt x="16479" y="29689"/>
                    <a:pt x="12976" y="23251"/>
                  </a:cubicBezTo>
                  <a:cubicBezTo>
                    <a:pt x="9440" y="16813"/>
                    <a:pt x="6238" y="10975"/>
                    <a:pt x="3870" y="6772"/>
                  </a:cubicBezTo>
                  <a:cubicBezTo>
                    <a:pt x="2702" y="4671"/>
                    <a:pt x="1735" y="2970"/>
                    <a:pt x="1068" y="1802"/>
                  </a:cubicBezTo>
                  <a:lnTo>
                    <a:pt x="267" y="468"/>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6" name="Google Shape;3036;p72"/>
            <p:cNvSpPr/>
            <p:nvPr/>
          </p:nvSpPr>
          <p:spPr>
            <a:xfrm>
              <a:off x="1685850" y="2928875"/>
              <a:ext cx="187650" cy="70075"/>
            </a:xfrm>
            <a:custGeom>
              <a:rect b="b" l="l" r="r" t="t"/>
              <a:pathLst>
                <a:path extrusionOk="0" h="2803" w="7506">
                  <a:moveTo>
                    <a:pt x="0" y="1"/>
                  </a:moveTo>
                  <a:lnTo>
                    <a:pt x="0" y="1"/>
                  </a:lnTo>
                  <a:cubicBezTo>
                    <a:pt x="101" y="67"/>
                    <a:pt x="201" y="101"/>
                    <a:pt x="301" y="134"/>
                  </a:cubicBezTo>
                  <a:lnTo>
                    <a:pt x="1101" y="434"/>
                  </a:lnTo>
                  <a:lnTo>
                    <a:pt x="3736" y="1468"/>
                  </a:lnTo>
                  <a:cubicBezTo>
                    <a:pt x="4771" y="1869"/>
                    <a:pt x="5705" y="2202"/>
                    <a:pt x="6405" y="2436"/>
                  </a:cubicBezTo>
                  <a:cubicBezTo>
                    <a:pt x="6739" y="2569"/>
                    <a:pt x="7005" y="2669"/>
                    <a:pt x="7206" y="2703"/>
                  </a:cubicBezTo>
                  <a:cubicBezTo>
                    <a:pt x="7306" y="2736"/>
                    <a:pt x="7406" y="2769"/>
                    <a:pt x="7506" y="2803"/>
                  </a:cubicBezTo>
                  <a:cubicBezTo>
                    <a:pt x="7406" y="2736"/>
                    <a:pt x="7339" y="2703"/>
                    <a:pt x="7206" y="2669"/>
                  </a:cubicBezTo>
                  <a:lnTo>
                    <a:pt x="6438" y="2369"/>
                  </a:lnTo>
                  <a:lnTo>
                    <a:pt x="3803" y="1335"/>
                  </a:lnTo>
                  <a:cubicBezTo>
                    <a:pt x="2769" y="935"/>
                    <a:pt x="1835" y="601"/>
                    <a:pt x="1135" y="368"/>
                  </a:cubicBezTo>
                  <a:cubicBezTo>
                    <a:pt x="768" y="234"/>
                    <a:pt x="501" y="134"/>
                    <a:pt x="301" y="101"/>
                  </a:cubicBezTo>
                  <a:cubicBezTo>
                    <a:pt x="201" y="67"/>
                    <a:pt x="101" y="34"/>
                    <a:pt x="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7" name="Google Shape;3037;p72"/>
            <p:cNvSpPr/>
            <p:nvPr/>
          </p:nvSpPr>
          <p:spPr>
            <a:xfrm>
              <a:off x="1879325" y="2772925"/>
              <a:ext cx="75075" cy="218525"/>
            </a:xfrm>
            <a:custGeom>
              <a:rect b="b" l="l" r="r" t="t"/>
              <a:pathLst>
                <a:path extrusionOk="0" h="8741" w="3003">
                  <a:moveTo>
                    <a:pt x="2968" y="0"/>
                  </a:moveTo>
                  <a:cubicBezTo>
                    <a:pt x="2924" y="0"/>
                    <a:pt x="2229" y="1956"/>
                    <a:pt x="1435" y="4337"/>
                  </a:cubicBezTo>
                  <a:cubicBezTo>
                    <a:pt x="634" y="6772"/>
                    <a:pt x="0" y="8740"/>
                    <a:pt x="34" y="8740"/>
                  </a:cubicBezTo>
                  <a:cubicBezTo>
                    <a:pt x="100" y="8740"/>
                    <a:pt x="768" y="6806"/>
                    <a:pt x="1568" y="4404"/>
                  </a:cubicBezTo>
                  <a:cubicBezTo>
                    <a:pt x="2369" y="1969"/>
                    <a:pt x="3002" y="1"/>
                    <a:pt x="2969" y="1"/>
                  </a:cubicBezTo>
                  <a:cubicBezTo>
                    <a:pt x="2969" y="1"/>
                    <a:pt x="2968" y="0"/>
                    <a:pt x="296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8" name="Google Shape;3038;p72"/>
            <p:cNvSpPr/>
            <p:nvPr/>
          </p:nvSpPr>
          <p:spPr>
            <a:xfrm>
              <a:off x="2004400" y="3073150"/>
              <a:ext cx="109275" cy="171800"/>
            </a:xfrm>
            <a:custGeom>
              <a:rect b="b" l="l" r="r" t="t"/>
              <a:pathLst>
                <a:path extrusionOk="0" h="6872" w="4371">
                  <a:moveTo>
                    <a:pt x="4371" y="0"/>
                  </a:moveTo>
                  <a:lnTo>
                    <a:pt x="4371" y="0"/>
                  </a:lnTo>
                  <a:cubicBezTo>
                    <a:pt x="4304" y="67"/>
                    <a:pt x="4237" y="167"/>
                    <a:pt x="4204" y="267"/>
                  </a:cubicBezTo>
                  <a:cubicBezTo>
                    <a:pt x="4104" y="467"/>
                    <a:pt x="3937" y="734"/>
                    <a:pt x="3770" y="1034"/>
                  </a:cubicBezTo>
                  <a:cubicBezTo>
                    <a:pt x="3403" y="1668"/>
                    <a:pt x="2870" y="2536"/>
                    <a:pt x="2269" y="3503"/>
                  </a:cubicBezTo>
                  <a:cubicBezTo>
                    <a:pt x="1669" y="4437"/>
                    <a:pt x="1102" y="5271"/>
                    <a:pt x="668" y="5905"/>
                  </a:cubicBezTo>
                  <a:lnTo>
                    <a:pt x="201" y="6605"/>
                  </a:lnTo>
                  <a:cubicBezTo>
                    <a:pt x="101" y="6705"/>
                    <a:pt x="68" y="6772"/>
                    <a:pt x="1" y="6872"/>
                  </a:cubicBezTo>
                  <a:cubicBezTo>
                    <a:pt x="101" y="6805"/>
                    <a:pt x="168" y="6739"/>
                    <a:pt x="201" y="6639"/>
                  </a:cubicBezTo>
                  <a:cubicBezTo>
                    <a:pt x="334" y="6472"/>
                    <a:pt x="535" y="6238"/>
                    <a:pt x="735" y="5938"/>
                  </a:cubicBezTo>
                  <a:cubicBezTo>
                    <a:pt x="1168" y="5371"/>
                    <a:pt x="1735" y="4537"/>
                    <a:pt x="2369" y="3570"/>
                  </a:cubicBezTo>
                  <a:cubicBezTo>
                    <a:pt x="3003" y="2602"/>
                    <a:pt x="3470" y="1735"/>
                    <a:pt x="3837" y="1068"/>
                  </a:cubicBezTo>
                  <a:cubicBezTo>
                    <a:pt x="4037" y="734"/>
                    <a:pt x="4171" y="467"/>
                    <a:pt x="4237" y="301"/>
                  </a:cubicBezTo>
                  <a:cubicBezTo>
                    <a:pt x="4304" y="201"/>
                    <a:pt x="4337" y="100"/>
                    <a:pt x="437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9" name="Google Shape;3039;p72"/>
            <p:cNvSpPr/>
            <p:nvPr/>
          </p:nvSpPr>
          <p:spPr>
            <a:xfrm>
              <a:off x="1815950" y="3227625"/>
              <a:ext cx="188475" cy="15675"/>
            </a:xfrm>
            <a:custGeom>
              <a:rect b="b" l="l" r="r" t="t"/>
              <a:pathLst>
                <a:path extrusionOk="0" h="627" w="7539">
                  <a:moveTo>
                    <a:pt x="150" y="1"/>
                  </a:moveTo>
                  <a:cubicBezTo>
                    <a:pt x="100" y="1"/>
                    <a:pt x="50" y="9"/>
                    <a:pt x="0" y="26"/>
                  </a:cubicBezTo>
                  <a:cubicBezTo>
                    <a:pt x="100" y="26"/>
                    <a:pt x="200" y="59"/>
                    <a:pt x="300" y="59"/>
                  </a:cubicBezTo>
                  <a:lnTo>
                    <a:pt x="1101" y="159"/>
                  </a:lnTo>
                  <a:cubicBezTo>
                    <a:pt x="1801" y="226"/>
                    <a:pt x="2735" y="293"/>
                    <a:pt x="3770" y="393"/>
                  </a:cubicBezTo>
                  <a:cubicBezTo>
                    <a:pt x="4804" y="460"/>
                    <a:pt x="5738" y="526"/>
                    <a:pt x="6438" y="560"/>
                  </a:cubicBezTo>
                  <a:lnTo>
                    <a:pt x="7239" y="626"/>
                  </a:lnTo>
                  <a:lnTo>
                    <a:pt x="7539" y="626"/>
                  </a:lnTo>
                  <a:cubicBezTo>
                    <a:pt x="7439" y="593"/>
                    <a:pt x="7339" y="560"/>
                    <a:pt x="7239" y="560"/>
                  </a:cubicBezTo>
                  <a:lnTo>
                    <a:pt x="6438" y="493"/>
                  </a:lnTo>
                  <a:cubicBezTo>
                    <a:pt x="5771" y="426"/>
                    <a:pt x="4804" y="326"/>
                    <a:pt x="3770" y="259"/>
                  </a:cubicBezTo>
                  <a:cubicBezTo>
                    <a:pt x="2735" y="159"/>
                    <a:pt x="1801" y="93"/>
                    <a:pt x="1101" y="59"/>
                  </a:cubicBezTo>
                  <a:lnTo>
                    <a:pt x="300" y="26"/>
                  </a:lnTo>
                  <a:cubicBezTo>
                    <a:pt x="250" y="9"/>
                    <a:pt x="200" y="1"/>
                    <a:pt x="15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0" name="Google Shape;3040;p72"/>
            <p:cNvSpPr/>
            <p:nvPr/>
          </p:nvSpPr>
          <p:spPr>
            <a:xfrm>
              <a:off x="1897675" y="3465300"/>
              <a:ext cx="241025" cy="17325"/>
            </a:xfrm>
            <a:custGeom>
              <a:rect b="b" l="l" r="r" t="t"/>
              <a:pathLst>
                <a:path extrusionOk="0" h="693" w="9641">
                  <a:moveTo>
                    <a:pt x="171" y="1"/>
                  </a:moveTo>
                  <a:cubicBezTo>
                    <a:pt x="109" y="1"/>
                    <a:pt x="50" y="9"/>
                    <a:pt x="0" y="26"/>
                  </a:cubicBezTo>
                  <a:cubicBezTo>
                    <a:pt x="100" y="59"/>
                    <a:pt x="234" y="59"/>
                    <a:pt x="367" y="59"/>
                  </a:cubicBezTo>
                  <a:lnTo>
                    <a:pt x="1401" y="159"/>
                  </a:lnTo>
                  <a:cubicBezTo>
                    <a:pt x="2268" y="226"/>
                    <a:pt x="3469" y="326"/>
                    <a:pt x="4804" y="426"/>
                  </a:cubicBezTo>
                  <a:cubicBezTo>
                    <a:pt x="6138" y="526"/>
                    <a:pt x="7339" y="593"/>
                    <a:pt x="8206" y="659"/>
                  </a:cubicBezTo>
                  <a:lnTo>
                    <a:pt x="9273" y="693"/>
                  </a:lnTo>
                  <a:lnTo>
                    <a:pt x="9640" y="693"/>
                  </a:lnTo>
                  <a:cubicBezTo>
                    <a:pt x="9507" y="659"/>
                    <a:pt x="9374" y="659"/>
                    <a:pt x="9273" y="659"/>
                  </a:cubicBezTo>
                  <a:lnTo>
                    <a:pt x="8239" y="559"/>
                  </a:lnTo>
                  <a:cubicBezTo>
                    <a:pt x="7372" y="459"/>
                    <a:pt x="6138" y="393"/>
                    <a:pt x="4804" y="293"/>
                  </a:cubicBezTo>
                  <a:cubicBezTo>
                    <a:pt x="3503" y="192"/>
                    <a:pt x="2268" y="126"/>
                    <a:pt x="1401" y="59"/>
                  </a:cubicBezTo>
                  <a:lnTo>
                    <a:pt x="367" y="26"/>
                  </a:lnTo>
                  <a:cubicBezTo>
                    <a:pt x="300" y="9"/>
                    <a:pt x="234" y="1"/>
                    <a:pt x="171"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1" name="Google Shape;3041;p72"/>
            <p:cNvSpPr/>
            <p:nvPr/>
          </p:nvSpPr>
          <p:spPr>
            <a:xfrm flipH="1" rot="-3597654">
              <a:off x="1855546" y="3161277"/>
              <a:ext cx="109277" cy="171803"/>
            </a:xfrm>
            <a:custGeom>
              <a:rect b="b" l="l" r="r" t="t"/>
              <a:pathLst>
                <a:path extrusionOk="0" h="6872" w="4371">
                  <a:moveTo>
                    <a:pt x="4371" y="0"/>
                  </a:moveTo>
                  <a:lnTo>
                    <a:pt x="4371" y="0"/>
                  </a:lnTo>
                  <a:cubicBezTo>
                    <a:pt x="4304" y="67"/>
                    <a:pt x="4237" y="167"/>
                    <a:pt x="4204" y="267"/>
                  </a:cubicBezTo>
                  <a:cubicBezTo>
                    <a:pt x="4104" y="467"/>
                    <a:pt x="3937" y="734"/>
                    <a:pt x="3770" y="1034"/>
                  </a:cubicBezTo>
                  <a:cubicBezTo>
                    <a:pt x="3403" y="1668"/>
                    <a:pt x="2870" y="2536"/>
                    <a:pt x="2269" y="3503"/>
                  </a:cubicBezTo>
                  <a:cubicBezTo>
                    <a:pt x="1669" y="4437"/>
                    <a:pt x="1102" y="5271"/>
                    <a:pt x="668" y="5905"/>
                  </a:cubicBezTo>
                  <a:lnTo>
                    <a:pt x="201" y="6605"/>
                  </a:lnTo>
                  <a:cubicBezTo>
                    <a:pt x="101" y="6705"/>
                    <a:pt x="68" y="6772"/>
                    <a:pt x="1" y="6872"/>
                  </a:cubicBezTo>
                  <a:cubicBezTo>
                    <a:pt x="101" y="6805"/>
                    <a:pt x="168" y="6739"/>
                    <a:pt x="201" y="6639"/>
                  </a:cubicBezTo>
                  <a:cubicBezTo>
                    <a:pt x="334" y="6472"/>
                    <a:pt x="535" y="6238"/>
                    <a:pt x="735" y="5938"/>
                  </a:cubicBezTo>
                  <a:cubicBezTo>
                    <a:pt x="1168" y="5371"/>
                    <a:pt x="1735" y="4537"/>
                    <a:pt x="2369" y="3570"/>
                  </a:cubicBezTo>
                  <a:cubicBezTo>
                    <a:pt x="3003" y="2602"/>
                    <a:pt x="3470" y="1735"/>
                    <a:pt x="3837" y="1068"/>
                  </a:cubicBezTo>
                  <a:cubicBezTo>
                    <a:pt x="4037" y="734"/>
                    <a:pt x="4171" y="467"/>
                    <a:pt x="4237" y="301"/>
                  </a:cubicBezTo>
                  <a:cubicBezTo>
                    <a:pt x="4304" y="201"/>
                    <a:pt x="4337" y="100"/>
                    <a:pt x="4371"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42" name="Google Shape;3042;p72"/>
          <p:cNvSpPr txBox="1"/>
          <p:nvPr>
            <p:ph type="title"/>
          </p:nvPr>
        </p:nvSpPr>
        <p:spPr>
          <a:xfrm>
            <a:off x="6309300" y="1517775"/>
            <a:ext cx="2114700" cy="12888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Mobile Web</a:t>
            </a:r>
            <a:endParaRPr/>
          </a:p>
        </p:txBody>
      </p:sp>
      <p:sp>
        <p:nvSpPr>
          <p:cNvPr id="3043" name="Google Shape;3043;p72"/>
          <p:cNvSpPr txBox="1"/>
          <p:nvPr>
            <p:ph idx="1" type="subTitle"/>
          </p:nvPr>
        </p:nvSpPr>
        <p:spPr>
          <a:xfrm>
            <a:off x="5324400" y="2673225"/>
            <a:ext cx="3099600" cy="9525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You can replace the image on the screen with your own work. Just delete this one, add yours and center it properly</a:t>
            </a:r>
            <a:endParaRPr/>
          </a:p>
          <a:p>
            <a:pPr indent="0" lvl="0" marL="0" rtl="0" algn="r">
              <a:spcBef>
                <a:spcPts val="0"/>
              </a:spcBef>
              <a:spcAft>
                <a:spcPts val="0"/>
              </a:spcAft>
              <a:buNone/>
            </a:pPr>
            <a:r>
              <a:t/>
            </a:r>
            <a:endParaRPr/>
          </a:p>
        </p:txBody>
      </p:sp>
      <p:grpSp>
        <p:nvGrpSpPr>
          <p:cNvPr id="3044" name="Google Shape;3044;p72"/>
          <p:cNvGrpSpPr/>
          <p:nvPr/>
        </p:nvGrpSpPr>
        <p:grpSpPr>
          <a:xfrm>
            <a:off x="2179349" y="1516355"/>
            <a:ext cx="1328237" cy="2387534"/>
            <a:chOff x="238125" y="1872000"/>
            <a:chExt cx="1728575" cy="3107150"/>
          </a:xfrm>
        </p:grpSpPr>
        <p:sp>
          <p:nvSpPr>
            <p:cNvPr id="3045" name="Google Shape;3045;p72"/>
            <p:cNvSpPr/>
            <p:nvPr/>
          </p:nvSpPr>
          <p:spPr>
            <a:xfrm>
              <a:off x="276000" y="1872000"/>
              <a:ext cx="1690700" cy="3107150"/>
            </a:xfrm>
            <a:custGeom>
              <a:rect b="b" l="l" r="r" t="t"/>
              <a:pathLst>
                <a:path extrusionOk="0" h="124286" w="67628">
                  <a:moveTo>
                    <a:pt x="63151" y="16282"/>
                  </a:moveTo>
                  <a:cubicBezTo>
                    <a:pt x="63939" y="16282"/>
                    <a:pt x="64581" y="16922"/>
                    <a:pt x="64581" y="17712"/>
                  </a:cubicBezTo>
                  <a:lnTo>
                    <a:pt x="64581" y="107980"/>
                  </a:lnTo>
                  <a:cubicBezTo>
                    <a:pt x="64581" y="108770"/>
                    <a:pt x="63941" y="109410"/>
                    <a:pt x="63151" y="109410"/>
                  </a:cubicBezTo>
                  <a:lnTo>
                    <a:pt x="4480" y="109410"/>
                  </a:lnTo>
                  <a:cubicBezTo>
                    <a:pt x="3689" y="109410"/>
                    <a:pt x="3050" y="108770"/>
                    <a:pt x="3050" y="107980"/>
                  </a:cubicBezTo>
                  <a:lnTo>
                    <a:pt x="3050" y="17712"/>
                  </a:lnTo>
                  <a:cubicBezTo>
                    <a:pt x="3050" y="16922"/>
                    <a:pt x="3689" y="16282"/>
                    <a:pt x="4480" y="16282"/>
                  </a:cubicBezTo>
                  <a:close/>
                  <a:moveTo>
                    <a:pt x="5872" y="1"/>
                  </a:moveTo>
                  <a:cubicBezTo>
                    <a:pt x="2629" y="1"/>
                    <a:pt x="1" y="2627"/>
                    <a:pt x="1" y="5870"/>
                  </a:cubicBezTo>
                  <a:lnTo>
                    <a:pt x="1" y="118416"/>
                  </a:lnTo>
                  <a:cubicBezTo>
                    <a:pt x="1" y="121657"/>
                    <a:pt x="2629" y="124285"/>
                    <a:pt x="5872" y="124285"/>
                  </a:cubicBezTo>
                  <a:lnTo>
                    <a:pt x="61759" y="124285"/>
                  </a:lnTo>
                  <a:cubicBezTo>
                    <a:pt x="65000" y="124285"/>
                    <a:pt x="67628" y="121657"/>
                    <a:pt x="67628" y="118416"/>
                  </a:cubicBezTo>
                  <a:lnTo>
                    <a:pt x="67628" y="5870"/>
                  </a:lnTo>
                  <a:cubicBezTo>
                    <a:pt x="67628" y="2627"/>
                    <a:pt x="65000" y="1"/>
                    <a:pt x="6175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6" name="Google Shape;3046;p72"/>
            <p:cNvSpPr/>
            <p:nvPr/>
          </p:nvSpPr>
          <p:spPr>
            <a:xfrm>
              <a:off x="238125" y="2422200"/>
              <a:ext cx="37900" cy="121625"/>
            </a:xfrm>
            <a:custGeom>
              <a:rect b="b" l="l" r="r" t="t"/>
              <a:pathLst>
                <a:path extrusionOk="0" h="4865" w="1516">
                  <a:moveTo>
                    <a:pt x="7" y="0"/>
                  </a:moveTo>
                  <a:cubicBezTo>
                    <a:pt x="5" y="0"/>
                    <a:pt x="4" y="4"/>
                    <a:pt x="0" y="4"/>
                  </a:cubicBezTo>
                  <a:lnTo>
                    <a:pt x="0" y="4860"/>
                  </a:lnTo>
                  <a:cubicBezTo>
                    <a:pt x="4" y="4860"/>
                    <a:pt x="5" y="4864"/>
                    <a:pt x="7" y="4864"/>
                  </a:cubicBezTo>
                  <a:lnTo>
                    <a:pt x="1516" y="4864"/>
                  </a:lnTo>
                  <a:lnTo>
                    <a:pt x="151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7" name="Google Shape;3047;p72"/>
            <p:cNvSpPr/>
            <p:nvPr/>
          </p:nvSpPr>
          <p:spPr>
            <a:xfrm>
              <a:off x="238125" y="2644125"/>
              <a:ext cx="37900" cy="121625"/>
            </a:xfrm>
            <a:custGeom>
              <a:rect b="b" l="l" r="r" t="t"/>
              <a:pathLst>
                <a:path extrusionOk="0" h="4865" w="1516">
                  <a:moveTo>
                    <a:pt x="7" y="0"/>
                  </a:moveTo>
                  <a:cubicBezTo>
                    <a:pt x="5" y="0"/>
                    <a:pt x="4" y="2"/>
                    <a:pt x="0" y="2"/>
                  </a:cubicBezTo>
                  <a:lnTo>
                    <a:pt x="0" y="4861"/>
                  </a:lnTo>
                  <a:cubicBezTo>
                    <a:pt x="4" y="4861"/>
                    <a:pt x="5" y="4864"/>
                    <a:pt x="7" y="4864"/>
                  </a:cubicBezTo>
                  <a:lnTo>
                    <a:pt x="1516" y="4864"/>
                  </a:lnTo>
                  <a:lnTo>
                    <a:pt x="151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8" name="Google Shape;3048;p72"/>
            <p:cNvSpPr/>
            <p:nvPr/>
          </p:nvSpPr>
          <p:spPr>
            <a:xfrm>
              <a:off x="1003725" y="1980400"/>
              <a:ext cx="235250" cy="50050"/>
            </a:xfrm>
            <a:custGeom>
              <a:rect b="b" l="l" r="r" t="t"/>
              <a:pathLst>
                <a:path extrusionOk="0" h="2002" w="9410">
                  <a:moveTo>
                    <a:pt x="42" y="0"/>
                  </a:moveTo>
                  <a:cubicBezTo>
                    <a:pt x="19" y="0"/>
                    <a:pt x="1" y="18"/>
                    <a:pt x="1" y="42"/>
                  </a:cubicBezTo>
                  <a:lnTo>
                    <a:pt x="1" y="1962"/>
                  </a:lnTo>
                  <a:cubicBezTo>
                    <a:pt x="1" y="1984"/>
                    <a:pt x="19" y="2001"/>
                    <a:pt x="42" y="2001"/>
                  </a:cubicBezTo>
                  <a:lnTo>
                    <a:pt x="9371" y="2001"/>
                  </a:lnTo>
                  <a:cubicBezTo>
                    <a:pt x="9392" y="2001"/>
                    <a:pt x="9410" y="1984"/>
                    <a:pt x="9410" y="1962"/>
                  </a:cubicBezTo>
                  <a:lnTo>
                    <a:pt x="9410" y="42"/>
                  </a:lnTo>
                  <a:cubicBezTo>
                    <a:pt x="9410" y="18"/>
                    <a:pt x="9392" y="0"/>
                    <a:pt x="937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9" name="Google Shape;3049;p72"/>
            <p:cNvSpPr/>
            <p:nvPr/>
          </p:nvSpPr>
          <p:spPr>
            <a:xfrm>
              <a:off x="888925" y="1980400"/>
              <a:ext cx="52025" cy="50050"/>
            </a:xfrm>
            <a:custGeom>
              <a:rect b="b" l="l" r="r" t="t"/>
              <a:pathLst>
                <a:path extrusionOk="0" h="2002" w="2081">
                  <a:moveTo>
                    <a:pt x="1079" y="1"/>
                  </a:moveTo>
                  <a:cubicBezTo>
                    <a:pt x="819" y="1"/>
                    <a:pt x="563" y="103"/>
                    <a:pt x="372" y="294"/>
                  </a:cubicBezTo>
                  <a:cubicBezTo>
                    <a:pt x="87" y="579"/>
                    <a:pt x="1" y="1011"/>
                    <a:pt x="155" y="1383"/>
                  </a:cubicBezTo>
                  <a:cubicBezTo>
                    <a:pt x="311" y="1758"/>
                    <a:pt x="675" y="2001"/>
                    <a:pt x="1079" y="2001"/>
                  </a:cubicBezTo>
                  <a:cubicBezTo>
                    <a:pt x="1633" y="2001"/>
                    <a:pt x="2081" y="1554"/>
                    <a:pt x="2081" y="1002"/>
                  </a:cubicBezTo>
                  <a:cubicBezTo>
                    <a:pt x="2081" y="597"/>
                    <a:pt x="1837" y="231"/>
                    <a:pt x="1463" y="77"/>
                  </a:cubicBezTo>
                  <a:cubicBezTo>
                    <a:pt x="1339" y="26"/>
                    <a:pt x="1208" y="1"/>
                    <a:pt x="107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0" name="Google Shape;3050;p72"/>
            <p:cNvSpPr/>
            <p:nvPr/>
          </p:nvSpPr>
          <p:spPr>
            <a:xfrm>
              <a:off x="1004975" y="4674500"/>
              <a:ext cx="232750" cy="232750"/>
            </a:xfrm>
            <a:custGeom>
              <a:rect b="b" l="l" r="r" t="t"/>
              <a:pathLst>
                <a:path extrusionOk="0" h="9310" w="9310">
                  <a:moveTo>
                    <a:pt x="4655" y="1"/>
                  </a:moveTo>
                  <a:cubicBezTo>
                    <a:pt x="2084" y="1"/>
                    <a:pt x="1" y="2084"/>
                    <a:pt x="1" y="4655"/>
                  </a:cubicBezTo>
                  <a:cubicBezTo>
                    <a:pt x="1" y="7226"/>
                    <a:pt x="2084" y="9310"/>
                    <a:pt x="4655" y="9310"/>
                  </a:cubicBezTo>
                  <a:cubicBezTo>
                    <a:pt x="7226" y="9310"/>
                    <a:pt x="9310" y="7226"/>
                    <a:pt x="9310" y="4655"/>
                  </a:cubicBezTo>
                  <a:cubicBezTo>
                    <a:pt x="9310" y="2084"/>
                    <a:pt x="7226" y="1"/>
                    <a:pt x="465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1" name="Google Shape;3051;p72"/>
            <p:cNvSpPr/>
            <p:nvPr/>
          </p:nvSpPr>
          <p:spPr>
            <a:xfrm>
              <a:off x="1068775" y="4738250"/>
              <a:ext cx="105225" cy="105225"/>
            </a:xfrm>
            <a:custGeom>
              <a:rect b="b" l="l" r="r" t="t"/>
              <a:pathLst>
                <a:path extrusionOk="0" h="4209" w="4209">
                  <a:moveTo>
                    <a:pt x="3275" y="731"/>
                  </a:moveTo>
                  <a:cubicBezTo>
                    <a:pt x="3386" y="731"/>
                    <a:pt x="3477" y="823"/>
                    <a:pt x="3477" y="935"/>
                  </a:cubicBezTo>
                  <a:lnTo>
                    <a:pt x="3477" y="3275"/>
                  </a:lnTo>
                  <a:cubicBezTo>
                    <a:pt x="3477" y="3386"/>
                    <a:pt x="3386" y="3478"/>
                    <a:pt x="3275" y="3478"/>
                  </a:cubicBezTo>
                  <a:lnTo>
                    <a:pt x="933" y="3478"/>
                  </a:lnTo>
                  <a:cubicBezTo>
                    <a:pt x="821" y="3478"/>
                    <a:pt x="731" y="3386"/>
                    <a:pt x="731" y="3275"/>
                  </a:cubicBezTo>
                  <a:lnTo>
                    <a:pt x="731" y="935"/>
                  </a:lnTo>
                  <a:cubicBezTo>
                    <a:pt x="731" y="823"/>
                    <a:pt x="822" y="731"/>
                    <a:pt x="933" y="731"/>
                  </a:cubicBezTo>
                  <a:close/>
                  <a:moveTo>
                    <a:pt x="933" y="0"/>
                  </a:moveTo>
                  <a:cubicBezTo>
                    <a:pt x="417" y="2"/>
                    <a:pt x="0" y="419"/>
                    <a:pt x="0" y="935"/>
                  </a:cubicBezTo>
                  <a:lnTo>
                    <a:pt x="0" y="3275"/>
                  </a:lnTo>
                  <a:cubicBezTo>
                    <a:pt x="0" y="3791"/>
                    <a:pt x="417" y="4209"/>
                    <a:pt x="933" y="4209"/>
                  </a:cubicBezTo>
                  <a:lnTo>
                    <a:pt x="3275" y="4209"/>
                  </a:lnTo>
                  <a:cubicBezTo>
                    <a:pt x="3789" y="4209"/>
                    <a:pt x="4207" y="3791"/>
                    <a:pt x="4208" y="3275"/>
                  </a:cubicBezTo>
                  <a:lnTo>
                    <a:pt x="4208" y="935"/>
                  </a:lnTo>
                  <a:cubicBezTo>
                    <a:pt x="4207" y="419"/>
                    <a:pt x="3789" y="2"/>
                    <a:pt x="327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052" name="Google Shape;3052;p72"/>
          <p:cNvPicPr preferRelativeResize="0"/>
          <p:nvPr/>
        </p:nvPicPr>
        <p:blipFill rotWithShape="1">
          <a:blip r:embed="rId3">
            <a:alphaModFix/>
          </a:blip>
          <a:srcRect b="0" l="57274" r="6089" t="0"/>
          <a:stretch/>
        </p:blipFill>
        <p:spPr>
          <a:xfrm>
            <a:off x="2264953" y="1812869"/>
            <a:ext cx="1185658" cy="1820362"/>
          </a:xfrm>
          <a:prstGeom prst="rect">
            <a:avLst/>
          </a:prstGeom>
          <a:noFill/>
          <a:ln>
            <a:noFill/>
          </a:ln>
        </p:spPr>
      </p:pic>
      <p:sp>
        <p:nvSpPr>
          <p:cNvPr id="3053" name="Google Shape;3053;p72"/>
          <p:cNvSpPr/>
          <p:nvPr/>
        </p:nvSpPr>
        <p:spPr>
          <a:xfrm>
            <a:off x="1223363" y="3903900"/>
            <a:ext cx="3240192" cy="5050"/>
          </a:xfrm>
          <a:custGeom>
            <a:rect b="b" l="l" r="r" t="t"/>
            <a:pathLst>
              <a:path extrusionOk="0" h="202" w="176794">
                <a:moveTo>
                  <a:pt x="88431" y="1"/>
                </a:moveTo>
                <a:cubicBezTo>
                  <a:pt x="39562" y="1"/>
                  <a:pt x="1" y="34"/>
                  <a:pt x="1" y="101"/>
                </a:cubicBezTo>
                <a:cubicBezTo>
                  <a:pt x="1" y="168"/>
                  <a:pt x="39596" y="201"/>
                  <a:pt x="88397" y="201"/>
                </a:cubicBezTo>
                <a:cubicBezTo>
                  <a:pt x="137199" y="201"/>
                  <a:pt x="176794" y="168"/>
                  <a:pt x="176794" y="101"/>
                </a:cubicBezTo>
                <a:cubicBezTo>
                  <a:pt x="176794" y="34"/>
                  <a:pt x="137265" y="1"/>
                  <a:pt x="8843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7" name="Shape 3057"/>
        <p:cNvGrpSpPr/>
        <p:nvPr/>
      </p:nvGrpSpPr>
      <p:grpSpPr>
        <a:xfrm>
          <a:off x="0" y="0"/>
          <a:ext cx="0" cy="0"/>
          <a:chOff x="0" y="0"/>
          <a:chExt cx="0" cy="0"/>
        </a:xfrm>
      </p:grpSpPr>
      <p:grpSp>
        <p:nvGrpSpPr>
          <p:cNvPr id="3058" name="Google Shape;3058;p73"/>
          <p:cNvGrpSpPr/>
          <p:nvPr/>
        </p:nvGrpSpPr>
        <p:grpSpPr>
          <a:xfrm>
            <a:off x="6794438" y="1504800"/>
            <a:ext cx="743875" cy="1430625"/>
            <a:chOff x="4347800" y="1105325"/>
            <a:chExt cx="743875" cy="1430625"/>
          </a:xfrm>
        </p:grpSpPr>
        <p:sp>
          <p:nvSpPr>
            <p:cNvPr id="3059" name="Google Shape;3059;p73"/>
            <p:cNvSpPr/>
            <p:nvPr/>
          </p:nvSpPr>
          <p:spPr>
            <a:xfrm>
              <a:off x="4347800" y="1105325"/>
              <a:ext cx="743875" cy="1264675"/>
            </a:xfrm>
            <a:custGeom>
              <a:rect b="b" l="l" r="r" t="t"/>
              <a:pathLst>
                <a:path extrusionOk="0" h="50587" w="29755">
                  <a:moveTo>
                    <a:pt x="27600" y="54"/>
                  </a:moveTo>
                  <a:lnTo>
                    <a:pt x="27600" y="54"/>
                  </a:lnTo>
                  <a:cubicBezTo>
                    <a:pt x="27696" y="86"/>
                    <a:pt x="27791" y="118"/>
                    <a:pt x="27887" y="150"/>
                  </a:cubicBezTo>
                  <a:cubicBezTo>
                    <a:pt x="27781" y="97"/>
                    <a:pt x="27697" y="65"/>
                    <a:pt x="27600" y="54"/>
                  </a:cubicBezTo>
                  <a:close/>
                  <a:moveTo>
                    <a:pt x="27820" y="117"/>
                  </a:moveTo>
                  <a:cubicBezTo>
                    <a:pt x="27920" y="150"/>
                    <a:pt x="27987" y="217"/>
                    <a:pt x="28087" y="250"/>
                  </a:cubicBezTo>
                  <a:cubicBezTo>
                    <a:pt x="28020" y="184"/>
                    <a:pt x="27920" y="150"/>
                    <a:pt x="27820" y="117"/>
                  </a:cubicBezTo>
                  <a:close/>
                  <a:moveTo>
                    <a:pt x="27070" y="0"/>
                  </a:moveTo>
                  <a:cubicBezTo>
                    <a:pt x="26920" y="0"/>
                    <a:pt x="26769" y="17"/>
                    <a:pt x="26619" y="50"/>
                  </a:cubicBezTo>
                  <a:cubicBezTo>
                    <a:pt x="26119" y="150"/>
                    <a:pt x="25652" y="384"/>
                    <a:pt x="25252" y="717"/>
                  </a:cubicBezTo>
                  <a:cubicBezTo>
                    <a:pt x="24751" y="1151"/>
                    <a:pt x="24284" y="1685"/>
                    <a:pt x="23917" y="2285"/>
                  </a:cubicBezTo>
                  <a:cubicBezTo>
                    <a:pt x="23050" y="3586"/>
                    <a:pt x="22350" y="5387"/>
                    <a:pt x="21549" y="7489"/>
                  </a:cubicBezTo>
                  <a:cubicBezTo>
                    <a:pt x="20648" y="9924"/>
                    <a:pt x="19848" y="12359"/>
                    <a:pt x="19181" y="14861"/>
                  </a:cubicBezTo>
                  <a:cubicBezTo>
                    <a:pt x="19047" y="15061"/>
                    <a:pt x="18914" y="15261"/>
                    <a:pt x="18714" y="15428"/>
                  </a:cubicBezTo>
                  <a:cubicBezTo>
                    <a:pt x="18575" y="15567"/>
                    <a:pt x="18389" y="15636"/>
                    <a:pt x="18196" y="15636"/>
                  </a:cubicBezTo>
                  <a:cubicBezTo>
                    <a:pt x="18158" y="15636"/>
                    <a:pt x="18119" y="15633"/>
                    <a:pt x="18080" y="15628"/>
                  </a:cubicBezTo>
                  <a:cubicBezTo>
                    <a:pt x="17846" y="15561"/>
                    <a:pt x="17613" y="15461"/>
                    <a:pt x="17446" y="15261"/>
                  </a:cubicBezTo>
                  <a:cubicBezTo>
                    <a:pt x="17246" y="15094"/>
                    <a:pt x="17079" y="14894"/>
                    <a:pt x="16879" y="14694"/>
                  </a:cubicBezTo>
                  <a:cubicBezTo>
                    <a:pt x="16545" y="14294"/>
                    <a:pt x="16145" y="13927"/>
                    <a:pt x="15712" y="13560"/>
                  </a:cubicBezTo>
                  <a:cubicBezTo>
                    <a:pt x="15511" y="13393"/>
                    <a:pt x="15278" y="13226"/>
                    <a:pt x="15011" y="13093"/>
                  </a:cubicBezTo>
                  <a:cubicBezTo>
                    <a:pt x="14790" y="12982"/>
                    <a:pt x="14546" y="12917"/>
                    <a:pt x="14298" y="12917"/>
                  </a:cubicBezTo>
                  <a:cubicBezTo>
                    <a:pt x="14247" y="12917"/>
                    <a:pt x="14195" y="12920"/>
                    <a:pt x="14144" y="12926"/>
                  </a:cubicBezTo>
                  <a:cubicBezTo>
                    <a:pt x="13577" y="13026"/>
                    <a:pt x="13043" y="13360"/>
                    <a:pt x="12709" y="13893"/>
                  </a:cubicBezTo>
                  <a:cubicBezTo>
                    <a:pt x="12409" y="14394"/>
                    <a:pt x="12209" y="14994"/>
                    <a:pt x="12209" y="15628"/>
                  </a:cubicBezTo>
                  <a:cubicBezTo>
                    <a:pt x="12142" y="16829"/>
                    <a:pt x="12476" y="18063"/>
                    <a:pt x="12676" y="19297"/>
                  </a:cubicBezTo>
                  <a:cubicBezTo>
                    <a:pt x="12910" y="20531"/>
                    <a:pt x="13143" y="21832"/>
                    <a:pt x="13410" y="23133"/>
                  </a:cubicBezTo>
                  <a:cubicBezTo>
                    <a:pt x="13510" y="23767"/>
                    <a:pt x="13643" y="24434"/>
                    <a:pt x="13777" y="25101"/>
                  </a:cubicBezTo>
                  <a:cubicBezTo>
                    <a:pt x="13810" y="25435"/>
                    <a:pt x="13877" y="25768"/>
                    <a:pt x="13944" y="26102"/>
                  </a:cubicBezTo>
                  <a:cubicBezTo>
                    <a:pt x="13977" y="26269"/>
                    <a:pt x="14010" y="26436"/>
                    <a:pt x="14010" y="26602"/>
                  </a:cubicBezTo>
                  <a:cubicBezTo>
                    <a:pt x="14010" y="26769"/>
                    <a:pt x="13944" y="26903"/>
                    <a:pt x="13877" y="27036"/>
                  </a:cubicBezTo>
                  <a:cubicBezTo>
                    <a:pt x="13805" y="27108"/>
                    <a:pt x="13715" y="27163"/>
                    <a:pt x="13609" y="27163"/>
                  </a:cubicBezTo>
                  <a:cubicBezTo>
                    <a:pt x="13567" y="27163"/>
                    <a:pt x="13523" y="27155"/>
                    <a:pt x="13477" y="27136"/>
                  </a:cubicBezTo>
                  <a:cubicBezTo>
                    <a:pt x="13343" y="27103"/>
                    <a:pt x="13210" y="27036"/>
                    <a:pt x="13076" y="26936"/>
                  </a:cubicBezTo>
                  <a:lnTo>
                    <a:pt x="12242" y="26302"/>
                  </a:lnTo>
                  <a:cubicBezTo>
                    <a:pt x="11675" y="25869"/>
                    <a:pt x="11075" y="25435"/>
                    <a:pt x="10441" y="25068"/>
                  </a:cubicBezTo>
                  <a:cubicBezTo>
                    <a:pt x="9841" y="24701"/>
                    <a:pt x="9140" y="24434"/>
                    <a:pt x="8440" y="24234"/>
                  </a:cubicBezTo>
                  <a:cubicBezTo>
                    <a:pt x="8240" y="24201"/>
                    <a:pt x="8048" y="24184"/>
                    <a:pt x="7856" y="24184"/>
                  </a:cubicBezTo>
                  <a:cubicBezTo>
                    <a:pt x="7664" y="24184"/>
                    <a:pt x="7472" y="24201"/>
                    <a:pt x="7272" y="24234"/>
                  </a:cubicBezTo>
                  <a:cubicBezTo>
                    <a:pt x="6905" y="24334"/>
                    <a:pt x="6572" y="24568"/>
                    <a:pt x="6338" y="24901"/>
                  </a:cubicBezTo>
                  <a:cubicBezTo>
                    <a:pt x="5905" y="25535"/>
                    <a:pt x="5704" y="26302"/>
                    <a:pt x="5704" y="27103"/>
                  </a:cubicBezTo>
                  <a:cubicBezTo>
                    <a:pt x="5704" y="27870"/>
                    <a:pt x="5804" y="28637"/>
                    <a:pt x="5938" y="29404"/>
                  </a:cubicBezTo>
                  <a:cubicBezTo>
                    <a:pt x="6238" y="30939"/>
                    <a:pt x="6672" y="32440"/>
                    <a:pt x="7205" y="33908"/>
                  </a:cubicBezTo>
                  <a:cubicBezTo>
                    <a:pt x="7372" y="34275"/>
                    <a:pt x="7506" y="34642"/>
                    <a:pt x="7572" y="35042"/>
                  </a:cubicBezTo>
                  <a:cubicBezTo>
                    <a:pt x="7606" y="35209"/>
                    <a:pt x="7572" y="35375"/>
                    <a:pt x="7472" y="35509"/>
                  </a:cubicBezTo>
                  <a:lnTo>
                    <a:pt x="7372" y="35609"/>
                  </a:lnTo>
                  <a:cubicBezTo>
                    <a:pt x="7339" y="35642"/>
                    <a:pt x="7272" y="35676"/>
                    <a:pt x="7272" y="35676"/>
                  </a:cubicBezTo>
                  <a:cubicBezTo>
                    <a:pt x="7205" y="35676"/>
                    <a:pt x="7139" y="35642"/>
                    <a:pt x="7072" y="35609"/>
                  </a:cubicBezTo>
                  <a:cubicBezTo>
                    <a:pt x="6738" y="35409"/>
                    <a:pt x="6438" y="35142"/>
                    <a:pt x="6138" y="34875"/>
                  </a:cubicBezTo>
                  <a:lnTo>
                    <a:pt x="5237" y="34041"/>
                  </a:lnTo>
                  <a:cubicBezTo>
                    <a:pt x="4670" y="33474"/>
                    <a:pt x="4003" y="32940"/>
                    <a:pt x="3336" y="32473"/>
                  </a:cubicBezTo>
                  <a:cubicBezTo>
                    <a:pt x="2969" y="32240"/>
                    <a:pt x="2569" y="32073"/>
                    <a:pt x="2169" y="31973"/>
                  </a:cubicBezTo>
                  <a:cubicBezTo>
                    <a:pt x="2020" y="31927"/>
                    <a:pt x="1867" y="31905"/>
                    <a:pt x="1716" y="31905"/>
                  </a:cubicBezTo>
                  <a:cubicBezTo>
                    <a:pt x="1426" y="31905"/>
                    <a:pt x="1142" y="31986"/>
                    <a:pt x="901" y="32140"/>
                  </a:cubicBezTo>
                  <a:cubicBezTo>
                    <a:pt x="534" y="32373"/>
                    <a:pt x="267" y="32774"/>
                    <a:pt x="167" y="33207"/>
                  </a:cubicBezTo>
                  <a:cubicBezTo>
                    <a:pt x="67" y="33641"/>
                    <a:pt x="34" y="34041"/>
                    <a:pt x="0" y="34475"/>
                  </a:cubicBezTo>
                  <a:cubicBezTo>
                    <a:pt x="34" y="35342"/>
                    <a:pt x="134" y="36209"/>
                    <a:pt x="334" y="37010"/>
                  </a:cubicBezTo>
                  <a:cubicBezTo>
                    <a:pt x="768" y="38711"/>
                    <a:pt x="1368" y="40346"/>
                    <a:pt x="2169" y="41880"/>
                  </a:cubicBezTo>
                  <a:cubicBezTo>
                    <a:pt x="2969" y="43448"/>
                    <a:pt x="3870" y="44949"/>
                    <a:pt x="4870" y="46383"/>
                  </a:cubicBezTo>
                  <a:cubicBezTo>
                    <a:pt x="5371" y="47117"/>
                    <a:pt x="5938" y="47818"/>
                    <a:pt x="6505" y="48451"/>
                  </a:cubicBezTo>
                  <a:lnTo>
                    <a:pt x="8206" y="50553"/>
                  </a:lnTo>
                  <a:lnTo>
                    <a:pt x="8273" y="50586"/>
                  </a:lnTo>
                  <a:lnTo>
                    <a:pt x="8306" y="50586"/>
                  </a:lnTo>
                  <a:lnTo>
                    <a:pt x="10975" y="50219"/>
                  </a:lnTo>
                  <a:cubicBezTo>
                    <a:pt x="11875" y="50119"/>
                    <a:pt x="12743" y="49952"/>
                    <a:pt x="13610" y="49752"/>
                  </a:cubicBezTo>
                  <a:cubicBezTo>
                    <a:pt x="15311" y="49385"/>
                    <a:pt x="17012" y="48885"/>
                    <a:pt x="18647" y="48251"/>
                  </a:cubicBezTo>
                  <a:cubicBezTo>
                    <a:pt x="20281" y="47651"/>
                    <a:pt x="21816" y="46850"/>
                    <a:pt x="23250" y="45883"/>
                  </a:cubicBezTo>
                  <a:cubicBezTo>
                    <a:pt x="23984" y="45416"/>
                    <a:pt x="24618" y="44849"/>
                    <a:pt x="25185" y="44215"/>
                  </a:cubicBezTo>
                  <a:cubicBezTo>
                    <a:pt x="25485" y="43915"/>
                    <a:pt x="25752" y="43548"/>
                    <a:pt x="25952" y="43181"/>
                  </a:cubicBezTo>
                  <a:cubicBezTo>
                    <a:pt x="26152" y="42781"/>
                    <a:pt x="26252" y="42347"/>
                    <a:pt x="26152" y="41880"/>
                  </a:cubicBezTo>
                  <a:cubicBezTo>
                    <a:pt x="26019" y="41446"/>
                    <a:pt x="25719" y="41113"/>
                    <a:pt x="25318" y="40913"/>
                  </a:cubicBezTo>
                  <a:cubicBezTo>
                    <a:pt x="24918" y="40713"/>
                    <a:pt x="24518" y="40579"/>
                    <a:pt x="24084" y="40512"/>
                  </a:cubicBezTo>
                  <a:cubicBezTo>
                    <a:pt x="23473" y="40410"/>
                    <a:pt x="22842" y="40367"/>
                    <a:pt x="22206" y="40367"/>
                  </a:cubicBezTo>
                  <a:cubicBezTo>
                    <a:pt x="22010" y="40367"/>
                    <a:pt x="21813" y="40371"/>
                    <a:pt x="21616" y="40379"/>
                  </a:cubicBezTo>
                  <a:lnTo>
                    <a:pt x="20415" y="40379"/>
                  </a:lnTo>
                  <a:cubicBezTo>
                    <a:pt x="20015" y="40379"/>
                    <a:pt x="19614" y="40346"/>
                    <a:pt x="19214" y="40279"/>
                  </a:cubicBezTo>
                  <a:cubicBezTo>
                    <a:pt x="19147" y="40279"/>
                    <a:pt x="19081" y="40246"/>
                    <a:pt x="19047" y="40212"/>
                  </a:cubicBezTo>
                  <a:cubicBezTo>
                    <a:pt x="19014" y="40212"/>
                    <a:pt x="19014" y="40145"/>
                    <a:pt x="19014" y="40112"/>
                  </a:cubicBezTo>
                  <a:cubicBezTo>
                    <a:pt x="19014" y="40045"/>
                    <a:pt x="19014" y="40012"/>
                    <a:pt x="19014" y="39979"/>
                  </a:cubicBezTo>
                  <a:cubicBezTo>
                    <a:pt x="19014" y="39812"/>
                    <a:pt x="19114" y="39645"/>
                    <a:pt x="19247" y="39545"/>
                  </a:cubicBezTo>
                  <a:cubicBezTo>
                    <a:pt x="19581" y="39312"/>
                    <a:pt x="19915" y="39111"/>
                    <a:pt x="20281" y="38945"/>
                  </a:cubicBezTo>
                  <a:cubicBezTo>
                    <a:pt x="21649" y="38211"/>
                    <a:pt x="22983" y="37377"/>
                    <a:pt x="24251" y="36443"/>
                  </a:cubicBezTo>
                  <a:cubicBezTo>
                    <a:pt x="24885" y="35976"/>
                    <a:pt x="25452" y="35475"/>
                    <a:pt x="25952" y="34875"/>
                  </a:cubicBezTo>
                  <a:cubicBezTo>
                    <a:pt x="26519" y="34341"/>
                    <a:pt x="26886" y="33641"/>
                    <a:pt x="26986" y="32840"/>
                  </a:cubicBezTo>
                  <a:cubicBezTo>
                    <a:pt x="27020" y="32473"/>
                    <a:pt x="26920" y="32073"/>
                    <a:pt x="26719" y="31739"/>
                  </a:cubicBezTo>
                  <a:cubicBezTo>
                    <a:pt x="26486" y="31406"/>
                    <a:pt x="26219" y="31139"/>
                    <a:pt x="25885" y="30972"/>
                  </a:cubicBezTo>
                  <a:cubicBezTo>
                    <a:pt x="25218" y="30605"/>
                    <a:pt x="24518" y="30372"/>
                    <a:pt x="23784" y="30238"/>
                  </a:cubicBezTo>
                  <a:cubicBezTo>
                    <a:pt x="23083" y="30072"/>
                    <a:pt x="22383" y="29972"/>
                    <a:pt x="21682" y="29905"/>
                  </a:cubicBezTo>
                  <a:lnTo>
                    <a:pt x="20615" y="29805"/>
                  </a:lnTo>
                  <a:cubicBezTo>
                    <a:pt x="20448" y="29805"/>
                    <a:pt x="20281" y="29771"/>
                    <a:pt x="20148" y="29705"/>
                  </a:cubicBezTo>
                  <a:cubicBezTo>
                    <a:pt x="20015" y="29638"/>
                    <a:pt x="19948" y="29504"/>
                    <a:pt x="19948" y="29371"/>
                  </a:cubicBezTo>
                  <a:cubicBezTo>
                    <a:pt x="19981" y="29204"/>
                    <a:pt x="20048" y="29071"/>
                    <a:pt x="20148" y="28937"/>
                  </a:cubicBezTo>
                  <a:cubicBezTo>
                    <a:pt x="20248" y="28804"/>
                    <a:pt x="20382" y="28704"/>
                    <a:pt x="20515" y="28604"/>
                  </a:cubicBezTo>
                  <a:lnTo>
                    <a:pt x="21349" y="28003"/>
                  </a:lnTo>
                  <a:lnTo>
                    <a:pt x="22950" y="26769"/>
                  </a:lnTo>
                  <a:lnTo>
                    <a:pt x="26019" y="24434"/>
                  </a:lnTo>
                  <a:cubicBezTo>
                    <a:pt x="27020" y="23634"/>
                    <a:pt x="28087" y="22966"/>
                    <a:pt x="28854" y="21999"/>
                  </a:cubicBezTo>
                  <a:cubicBezTo>
                    <a:pt x="29255" y="21565"/>
                    <a:pt x="29555" y="20998"/>
                    <a:pt x="29655" y="20398"/>
                  </a:cubicBezTo>
                  <a:cubicBezTo>
                    <a:pt x="29755" y="19798"/>
                    <a:pt x="29621" y="19197"/>
                    <a:pt x="29255" y="18730"/>
                  </a:cubicBezTo>
                  <a:cubicBezTo>
                    <a:pt x="29054" y="18530"/>
                    <a:pt x="28788" y="18363"/>
                    <a:pt x="28487" y="18296"/>
                  </a:cubicBezTo>
                  <a:cubicBezTo>
                    <a:pt x="28220" y="18196"/>
                    <a:pt x="27954" y="18163"/>
                    <a:pt x="27653" y="18130"/>
                  </a:cubicBezTo>
                  <a:cubicBezTo>
                    <a:pt x="27120" y="18130"/>
                    <a:pt x="26586" y="18163"/>
                    <a:pt x="26019" y="18196"/>
                  </a:cubicBezTo>
                  <a:cubicBezTo>
                    <a:pt x="25752" y="18230"/>
                    <a:pt x="25519" y="18263"/>
                    <a:pt x="25252" y="18263"/>
                  </a:cubicBezTo>
                  <a:cubicBezTo>
                    <a:pt x="25018" y="18263"/>
                    <a:pt x="24751" y="18230"/>
                    <a:pt x="24551" y="18096"/>
                  </a:cubicBezTo>
                  <a:cubicBezTo>
                    <a:pt x="24351" y="17963"/>
                    <a:pt x="24218" y="17763"/>
                    <a:pt x="24184" y="17529"/>
                  </a:cubicBezTo>
                  <a:cubicBezTo>
                    <a:pt x="24151" y="17262"/>
                    <a:pt x="24184" y="17029"/>
                    <a:pt x="24251" y="16795"/>
                  </a:cubicBezTo>
                  <a:cubicBezTo>
                    <a:pt x="25418" y="14494"/>
                    <a:pt x="26486" y="12159"/>
                    <a:pt x="27420" y="9757"/>
                  </a:cubicBezTo>
                  <a:cubicBezTo>
                    <a:pt x="28254" y="7689"/>
                    <a:pt x="28954" y="5888"/>
                    <a:pt x="29221" y="4353"/>
                  </a:cubicBezTo>
                  <a:cubicBezTo>
                    <a:pt x="29321" y="3653"/>
                    <a:pt x="29355" y="2952"/>
                    <a:pt x="29255" y="2285"/>
                  </a:cubicBezTo>
                  <a:cubicBezTo>
                    <a:pt x="29221" y="1785"/>
                    <a:pt x="29021" y="1284"/>
                    <a:pt x="28754" y="884"/>
                  </a:cubicBezTo>
                  <a:cubicBezTo>
                    <a:pt x="28587" y="617"/>
                    <a:pt x="28354" y="384"/>
                    <a:pt x="28087" y="250"/>
                  </a:cubicBezTo>
                  <a:lnTo>
                    <a:pt x="28087" y="250"/>
                  </a:lnTo>
                  <a:cubicBezTo>
                    <a:pt x="28354" y="417"/>
                    <a:pt x="28554" y="651"/>
                    <a:pt x="28721" y="884"/>
                  </a:cubicBezTo>
                  <a:cubicBezTo>
                    <a:pt x="28988" y="1318"/>
                    <a:pt x="29154" y="1785"/>
                    <a:pt x="29221" y="2285"/>
                  </a:cubicBezTo>
                  <a:cubicBezTo>
                    <a:pt x="29288" y="2952"/>
                    <a:pt x="29255" y="3653"/>
                    <a:pt x="29121" y="4320"/>
                  </a:cubicBezTo>
                  <a:cubicBezTo>
                    <a:pt x="28888" y="5888"/>
                    <a:pt x="28154" y="7656"/>
                    <a:pt x="27320" y="9757"/>
                  </a:cubicBezTo>
                  <a:cubicBezTo>
                    <a:pt x="26352" y="12125"/>
                    <a:pt x="25285" y="14427"/>
                    <a:pt x="24084" y="16695"/>
                  </a:cubicBezTo>
                  <a:cubicBezTo>
                    <a:pt x="24017" y="16962"/>
                    <a:pt x="24017" y="17229"/>
                    <a:pt x="24051" y="17463"/>
                  </a:cubicBezTo>
                  <a:cubicBezTo>
                    <a:pt x="24084" y="17763"/>
                    <a:pt x="24218" y="17996"/>
                    <a:pt x="24451" y="18163"/>
                  </a:cubicBezTo>
                  <a:cubicBezTo>
                    <a:pt x="24645" y="18274"/>
                    <a:pt x="24884" y="18338"/>
                    <a:pt x="25112" y="18338"/>
                  </a:cubicBezTo>
                  <a:cubicBezTo>
                    <a:pt x="25159" y="18338"/>
                    <a:pt x="25206" y="18336"/>
                    <a:pt x="25252" y="18330"/>
                  </a:cubicBezTo>
                  <a:cubicBezTo>
                    <a:pt x="25519" y="18330"/>
                    <a:pt x="25785" y="18296"/>
                    <a:pt x="26052" y="18296"/>
                  </a:cubicBezTo>
                  <a:cubicBezTo>
                    <a:pt x="26586" y="18230"/>
                    <a:pt x="27120" y="18230"/>
                    <a:pt x="27653" y="18230"/>
                  </a:cubicBezTo>
                  <a:cubicBezTo>
                    <a:pt x="27920" y="18230"/>
                    <a:pt x="28187" y="18296"/>
                    <a:pt x="28454" y="18363"/>
                  </a:cubicBezTo>
                  <a:cubicBezTo>
                    <a:pt x="28721" y="18430"/>
                    <a:pt x="28954" y="18597"/>
                    <a:pt x="29121" y="18797"/>
                  </a:cubicBezTo>
                  <a:cubicBezTo>
                    <a:pt x="29488" y="19230"/>
                    <a:pt x="29621" y="19798"/>
                    <a:pt x="29521" y="20331"/>
                  </a:cubicBezTo>
                  <a:cubicBezTo>
                    <a:pt x="29421" y="20932"/>
                    <a:pt x="29154" y="21432"/>
                    <a:pt x="28754" y="21866"/>
                  </a:cubicBezTo>
                  <a:cubicBezTo>
                    <a:pt x="28020" y="22800"/>
                    <a:pt x="26953" y="23467"/>
                    <a:pt x="25952" y="24267"/>
                  </a:cubicBezTo>
                  <a:lnTo>
                    <a:pt x="22850" y="26602"/>
                  </a:lnTo>
                  <a:lnTo>
                    <a:pt x="21249" y="27837"/>
                  </a:lnTo>
                  <a:lnTo>
                    <a:pt x="20415" y="28437"/>
                  </a:lnTo>
                  <a:cubicBezTo>
                    <a:pt x="20081" y="28637"/>
                    <a:pt x="19848" y="28937"/>
                    <a:pt x="19781" y="29304"/>
                  </a:cubicBezTo>
                  <a:cubicBezTo>
                    <a:pt x="19748" y="29538"/>
                    <a:pt x="19881" y="29738"/>
                    <a:pt x="20048" y="29838"/>
                  </a:cubicBezTo>
                  <a:cubicBezTo>
                    <a:pt x="20215" y="29905"/>
                    <a:pt x="20415" y="29972"/>
                    <a:pt x="20582" y="29972"/>
                  </a:cubicBezTo>
                  <a:lnTo>
                    <a:pt x="21649" y="30072"/>
                  </a:lnTo>
                  <a:cubicBezTo>
                    <a:pt x="22350" y="30138"/>
                    <a:pt x="23050" y="30238"/>
                    <a:pt x="23751" y="30372"/>
                  </a:cubicBezTo>
                  <a:cubicBezTo>
                    <a:pt x="24451" y="30505"/>
                    <a:pt x="25152" y="30772"/>
                    <a:pt x="25785" y="31106"/>
                  </a:cubicBezTo>
                  <a:cubicBezTo>
                    <a:pt x="26086" y="31272"/>
                    <a:pt x="26352" y="31506"/>
                    <a:pt x="26553" y="31806"/>
                  </a:cubicBezTo>
                  <a:cubicBezTo>
                    <a:pt x="26753" y="32106"/>
                    <a:pt x="26819" y="32473"/>
                    <a:pt x="26786" y="32807"/>
                  </a:cubicBezTo>
                  <a:cubicBezTo>
                    <a:pt x="26686" y="33541"/>
                    <a:pt x="26319" y="34208"/>
                    <a:pt x="25819" y="34742"/>
                  </a:cubicBezTo>
                  <a:cubicBezTo>
                    <a:pt x="25318" y="35309"/>
                    <a:pt x="24751" y="35809"/>
                    <a:pt x="24151" y="36276"/>
                  </a:cubicBezTo>
                  <a:cubicBezTo>
                    <a:pt x="22883" y="37210"/>
                    <a:pt x="21582" y="38011"/>
                    <a:pt x="20181" y="38744"/>
                  </a:cubicBezTo>
                  <a:cubicBezTo>
                    <a:pt x="19814" y="38911"/>
                    <a:pt x="19448" y="39111"/>
                    <a:pt x="19147" y="39345"/>
                  </a:cubicBezTo>
                  <a:cubicBezTo>
                    <a:pt x="18947" y="39478"/>
                    <a:pt x="18847" y="39712"/>
                    <a:pt x="18814" y="39912"/>
                  </a:cubicBezTo>
                  <a:cubicBezTo>
                    <a:pt x="18814" y="39979"/>
                    <a:pt x="18814" y="40045"/>
                    <a:pt x="18814" y="40112"/>
                  </a:cubicBezTo>
                  <a:cubicBezTo>
                    <a:pt x="18814" y="40179"/>
                    <a:pt x="18847" y="40212"/>
                    <a:pt x="18880" y="40279"/>
                  </a:cubicBezTo>
                  <a:cubicBezTo>
                    <a:pt x="18947" y="40379"/>
                    <a:pt x="19081" y="40446"/>
                    <a:pt x="19181" y="40479"/>
                  </a:cubicBezTo>
                  <a:cubicBezTo>
                    <a:pt x="19614" y="40546"/>
                    <a:pt x="20015" y="40546"/>
                    <a:pt x="20448" y="40546"/>
                  </a:cubicBezTo>
                  <a:lnTo>
                    <a:pt x="21649" y="40546"/>
                  </a:lnTo>
                  <a:cubicBezTo>
                    <a:pt x="21797" y="40540"/>
                    <a:pt x="21944" y="40537"/>
                    <a:pt x="22089" y="40537"/>
                  </a:cubicBezTo>
                  <a:cubicBezTo>
                    <a:pt x="22767" y="40537"/>
                    <a:pt x="23425" y="40597"/>
                    <a:pt x="24084" y="40679"/>
                  </a:cubicBezTo>
                  <a:cubicBezTo>
                    <a:pt x="24484" y="40746"/>
                    <a:pt x="24885" y="40879"/>
                    <a:pt x="25252" y="41046"/>
                  </a:cubicBezTo>
                  <a:cubicBezTo>
                    <a:pt x="25585" y="41213"/>
                    <a:pt x="25852" y="41546"/>
                    <a:pt x="25952" y="41913"/>
                  </a:cubicBezTo>
                  <a:cubicBezTo>
                    <a:pt x="26052" y="42314"/>
                    <a:pt x="25986" y="42714"/>
                    <a:pt x="25785" y="43048"/>
                  </a:cubicBezTo>
                  <a:cubicBezTo>
                    <a:pt x="25585" y="43414"/>
                    <a:pt x="25352" y="43748"/>
                    <a:pt x="25085" y="44048"/>
                  </a:cubicBezTo>
                  <a:cubicBezTo>
                    <a:pt x="24518" y="44682"/>
                    <a:pt x="23851" y="45216"/>
                    <a:pt x="23150" y="45683"/>
                  </a:cubicBezTo>
                  <a:cubicBezTo>
                    <a:pt x="21749" y="46650"/>
                    <a:pt x="20215" y="47417"/>
                    <a:pt x="18614" y="48018"/>
                  </a:cubicBezTo>
                  <a:cubicBezTo>
                    <a:pt x="16979" y="48652"/>
                    <a:pt x="15311" y="49152"/>
                    <a:pt x="13610" y="49519"/>
                  </a:cubicBezTo>
                  <a:cubicBezTo>
                    <a:pt x="12743" y="49719"/>
                    <a:pt x="11875" y="49852"/>
                    <a:pt x="10975" y="49986"/>
                  </a:cubicBezTo>
                  <a:lnTo>
                    <a:pt x="8407" y="50343"/>
                  </a:lnTo>
                  <a:lnTo>
                    <a:pt x="8407" y="50343"/>
                  </a:lnTo>
                  <a:cubicBezTo>
                    <a:pt x="7851" y="49626"/>
                    <a:pt x="7295" y="48972"/>
                    <a:pt x="6738" y="48285"/>
                  </a:cubicBezTo>
                  <a:cubicBezTo>
                    <a:pt x="6171" y="47617"/>
                    <a:pt x="5604" y="46917"/>
                    <a:pt x="5104" y="46216"/>
                  </a:cubicBezTo>
                  <a:cubicBezTo>
                    <a:pt x="4103" y="44782"/>
                    <a:pt x="3203" y="43281"/>
                    <a:pt x="2402" y="41713"/>
                  </a:cubicBezTo>
                  <a:cubicBezTo>
                    <a:pt x="1635" y="40212"/>
                    <a:pt x="1001" y="38578"/>
                    <a:pt x="601" y="36943"/>
                  </a:cubicBezTo>
                  <a:cubicBezTo>
                    <a:pt x="401" y="36109"/>
                    <a:pt x="301" y="35275"/>
                    <a:pt x="301" y="34441"/>
                  </a:cubicBezTo>
                  <a:cubicBezTo>
                    <a:pt x="301" y="34008"/>
                    <a:pt x="334" y="33607"/>
                    <a:pt x="434" y="33207"/>
                  </a:cubicBezTo>
                  <a:cubicBezTo>
                    <a:pt x="534" y="32807"/>
                    <a:pt x="734" y="32473"/>
                    <a:pt x="1068" y="32240"/>
                  </a:cubicBezTo>
                  <a:cubicBezTo>
                    <a:pt x="1282" y="32111"/>
                    <a:pt x="1523" y="32052"/>
                    <a:pt x="1765" y="32052"/>
                  </a:cubicBezTo>
                  <a:cubicBezTo>
                    <a:pt x="1901" y="32052"/>
                    <a:pt x="2037" y="32070"/>
                    <a:pt x="2169" y="32106"/>
                  </a:cubicBezTo>
                  <a:cubicBezTo>
                    <a:pt x="2569" y="32206"/>
                    <a:pt x="2936" y="32373"/>
                    <a:pt x="3269" y="32607"/>
                  </a:cubicBezTo>
                  <a:cubicBezTo>
                    <a:pt x="3970" y="33040"/>
                    <a:pt x="4604" y="33574"/>
                    <a:pt x="5171" y="34141"/>
                  </a:cubicBezTo>
                  <a:lnTo>
                    <a:pt x="6071" y="34975"/>
                  </a:lnTo>
                  <a:cubicBezTo>
                    <a:pt x="6372" y="35242"/>
                    <a:pt x="6672" y="35509"/>
                    <a:pt x="7039" y="35742"/>
                  </a:cubicBezTo>
                  <a:cubicBezTo>
                    <a:pt x="7112" y="35791"/>
                    <a:pt x="7203" y="35822"/>
                    <a:pt x="7299" y="35822"/>
                  </a:cubicBezTo>
                  <a:cubicBezTo>
                    <a:pt x="7334" y="35822"/>
                    <a:pt x="7370" y="35818"/>
                    <a:pt x="7406" y="35809"/>
                  </a:cubicBezTo>
                  <a:cubicBezTo>
                    <a:pt x="7439" y="35809"/>
                    <a:pt x="7506" y="35776"/>
                    <a:pt x="7539" y="35709"/>
                  </a:cubicBezTo>
                  <a:cubicBezTo>
                    <a:pt x="7606" y="35676"/>
                    <a:pt x="7639" y="35642"/>
                    <a:pt x="7672" y="35609"/>
                  </a:cubicBezTo>
                  <a:cubicBezTo>
                    <a:pt x="7806" y="35409"/>
                    <a:pt x="7873" y="35175"/>
                    <a:pt x="7839" y="34942"/>
                  </a:cubicBezTo>
                  <a:cubicBezTo>
                    <a:pt x="7739" y="34541"/>
                    <a:pt x="7639" y="34175"/>
                    <a:pt x="7472" y="33808"/>
                  </a:cubicBezTo>
                  <a:cubicBezTo>
                    <a:pt x="6939" y="32340"/>
                    <a:pt x="6505" y="30839"/>
                    <a:pt x="6205" y="29304"/>
                  </a:cubicBezTo>
                  <a:cubicBezTo>
                    <a:pt x="6038" y="28570"/>
                    <a:pt x="5971" y="27803"/>
                    <a:pt x="5971" y="27036"/>
                  </a:cubicBezTo>
                  <a:cubicBezTo>
                    <a:pt x="5938" y="26302"/>
                    <a:pt x="6138" y="25568"/>
                    <a:pt x="6538" y="24968"/>
                  </a:cubicBezTo>
                  <a:cubicBezTo>
                    <a:pt x="6738" y="24668"/>
                    <a:pt x="7039" y="24468"/>
                    <a:pt x="7406" y="24367"/>
                  </a:cubicBezTo>
                  <a:cubicBezTo>
                    <a:pt x="7572" y="24334"/>
                    <a:pt x="7748" y="24317"/>
                    <a:pt x="7923" y="24317"/>
                  </a:cubicBezTo>
                  <a:cubicBezTo>
                    <a:pt x="8098" y="24317"/>
                    <a:pt x="8273" y="24334"/>
                    <a:pt x="8440" y="24367"/>
                  </a:cubicBezTo>
                  <a:cubicBezTo>
                    <a:pt x="9140" y="24568"/>
                    <a:pt x="9807" y="24834"/>
                    <a:pt x="10408" y="25201"/>
                  </a:cubicBezTo>
                  <a:cubicBezTo>
                    <a:pt x="11042" y="25568"/>
                    <a:pt x="11609" y="25969"/>
                    <a:pt x="12209" y="26402"/>
                  </a:cubicBezTo>
                  <a:lnTo>
                    <a:pt x="13043" y="27036"/>
                  </a:lnTo>
                  <a:cubicBezTo>
                    <a:pt x="13176" y="27169"/>
                    <a:pt x="13343" y="27236"/>
                    <a:pt x="13510" y="27303"/>
                  </a:cubicBezTo>
                  <a:cubicBezTo>
                    <a:pt x="13549" y="27308"/>
                    <a:pt x="13587" y="27311"/>
                    <a:pt x="13624" y="27311"/>
                  </a:cubicBezTo>
                  <a:cubicBezTo>
                    <a:pt x="13808" y="27311"/>
                    <a:pt x="13966" y="27242"/>
                    <a:pt x="14077" y="27103"/>
                  </a:cubicBezTo>
                  <a:cubicBezTo>
                    <a:pt x="14277" y="26769"/>
                    <a:pt x="14311" y="26402"/>
                    <a:pt x="14210" y="26035"/>
                  </a:cubicBezTo>
                  <a:lnTo>
                    <a:pt x="14010" y="25035"/>
                  </a:lnTo>
                  <a:cubicBezTo>
                    <a:pt x="13877" y="24367"/>
                    <a:pt x="13777" y="23700"/>
                    <a:pt x="13643" y="23033"/>
                  </a:cubicBezTo>
                  <a:cubicBezTo>
                    <a:pt x="13410" y="21732"/>
                    <a:pt x="13143" y="20465"/>
                    <a:pt x="12943" y="19230"/>
                  </a:cubicBezTo>
                  <a:cubicBezTo>
                    <a:pt x="12709" y="17963"/>
                    <a:pt x="12376" y="16762"/>
                    <a:pt x="12443" y="15561"/>
                  </a:cubicBezTo>
                  <a:cubicBezTo>
                    <a:pt x="12443" y="14994"/>
                    <a:pt x="12609" y="14427"/>
                    <a:pt x="12910" y="13893"/>
                  </a:cubicBezTo>
                  <a:cubicBezTo>
                    <a:pt x="13210" y="13426"/>
                    <a:pt x="13677" y="13093"/>
                    <a:pt x="14244" y="13026"/>
                  </a:cubicBezTo>
                  <a:cubicBezTo>
                    <a:pt x="14778" y="13026"/>
                    <a:pt x="15311" y="13226"/>
                    <a:pt x="15712" y="13593"/>
                  </a:cubicBezTo>
                  <a:cubicBezTo>
                    <a:pt x="16112" y="13960"/>
                    <a:pt x="16512" y="14327"/>
                    <a:pt x="16846" y="14727"/>
                  </a:cubicBezTo>
                  <a:cubicBezTo>
                    <a:pt x="17046" y="14927"/>
                    <a:pt x="17213" y="15128"/>
                    <a:pt x="17413" y="15294"/>
                  </a:cubicBezTo>
                  <a:cubicBezTo>
                    <a:pt x="17613" y="15494"/>
                    <a:pt x="17846" y="15661"/>
                    <a:pt x="18113" y="15728"/>
                  </a:cubicBezTo>
                  <a:cubicBezTo>
                    <a:pt x="18151" y="15732"/>
                    <a:pt x="18189" y="15734"/>
                    <a:pt x="18226" y="15734"/>
                  </a:cubicBezTo>
                  <a:cubicBezTo>
                    <a:pt x="18480" y="15734"/>
                    <a:pt x="18706" y="15636"/>
                    <a:pt x="18880" y="15461"/>
                  </a:cubicBezTo>
                  <a:cubicBezTo>
                    <a:pt x="19081" y="15294"/>
                    <a:pt x="19247" y="15094"/>
                    <a:pt x="19381" y="14861"/>
                  </a:cubicBezTo>
                  <a:cubicBezTo>
                    <a:pt x="20015" y="12392"/>
                    <a:pt x="20815" y="9924"/>
                    <a:pt x="21716" y="7522"/>
                  </a:cubicBezTo>
                  <a:cubicBezTo>
                    <a:pt x="22516" y="5421"/>
                    <a:pt x="23184" y="3586"/>
                    <a:pt x="24017" y="2285"/>
                  </a:cubicBezTo>
                  <a:cubicBezTo>
                    <a:pt x="24384" y="1718"/>
                    <a:pt x="24851" y="1184"/>
                    <a:pt x="25352" y="751"/>
                  </a:cubicBezTo>
                  <a:cubicBezTo>
                    <a:pt x="25752" y="417"/>
                    <a:pt x="26186" y="184"/>
                    <a:pt x="26686" y="50"/>
                  </a:cubicBezTo>
                  <a:cubicBezTo>
                    <a:pt x="26825" y="19"/>
                    <a:pt x="26964" y="3"/>
                    <a:pt x="27103" y="0"/>
                  </a:cubicBezTo>
                  <a:lnTo>
                    <a:pt x="27103" y="0"/>
                  </a:lnTo>
                  <a:cubicBezTo>
                    <a:pt x="27242" y="3"/>
                    <a:pt x="27381" y="19"/>
                    <a:pt x="27520" y="50"/>
                  </a:cubicBezTo>
                  <a:cubicBezTo>
                    <a:pt x="27548" y="50"/>
                    <a:pt x="27574" y="52"/>
                    <a:pt x="27600" y="54"/>
                  </a:cubicBezTo>
                  <a:lnTo>
                    <a:pt x="27600" y="54"/>
                  </a:lnTo>
                  <a:cubicBezTo>
                    <a:pt x="27595" y="53"/>
                    <a:pt x="27591" y="52"/>
                    <a:pt x="27587" y="50"/>
                  </a:cubicBezTo>
                  <a:cubicBezTo>
                    <a:pt x="27437" y="17"/>
                    <a:pt x="27286" y="0"/>
                    <a:pt x="27136" y="0"/>
                  </a:cubicBezTo>
                  <a:cubicBezTo>
                    <a:pt x="27125" y="0"/>
                    <a:pt x="27114" y="0"/>
                    <a:pt x="27103" y="0"/>
                  </a:cubicBezTo>
                  <a:lnTo>
                    <a:pt x="27103" y="0"/>
                  </a:lnTo>
                  <a:cubicBezTo>
                    <a:pt x="27092" y="0"/>
                    <a:pt x="27081" y="0"/>
                    <a:pt x="27070"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0" name="Google Shape;3060;p73"/>
            <p:cNvSpPr/>
            <p:nvPr/>
          </p:nvSpPr>
          <p:spPr>
            <a:xfrm>
              <a:off x="4494575" y="1250825"/>
              <a:ext cx="495375" cy="1285125"/>
            </a:xfrm>
            <a:custGeom>
              <a:rect b="b" l="l" r="r" t="t"/>
              <a:pathLst>
                <a:path extrusionOk="0" h="51405" w="19815">
                  <a:moveTo>
                    <a:pt x="19814" y="1"/>
                  </a:moveTo>
                  <a:lnTo>
                    <a:pt x="19748" y="134"/>
                  </a:lnTo>
                  <a:cubicBezTo>
                    <a:pt x="19714" y="234"/>
                    <a:pt x="19648" y="368"/>
                    <a:pt x="19581" y="535"/>
                  </a:cubicBezTo>
                  <a:cubicBezTo>
                    <a:pt x="19447" y="868"/>
                    <a:pt x="19247" y="1369"/>
                    <a:pt x="18980" y="2002"/>
                  </a:cubicBezTo>
                  <a:cubicBezTo>
                    <a:pt x="18480" y="3303"/>
                    <a:pt x="17713" y="5171"/>
                    <a:pt x="16812" y="7506"/>
                  </a:cubicBezTo>
                  <a:cubicBezTo>
                    <a:pt x="14978" y="12143"/>
                    <a:pt x="12509" y="18547"/>
                    <a:pt x="9807" y="25686"/>
                  </a:cubicBezTo>
                  <a:lnTo>
                    <a:pt x="2869" y="43866"/>
                  </a:lnTo>
                  <a:cubicBezTo>
                    <a:pt x="2002" y="46167"/>
                    <a:pt x="1268" y="48035"/>
                    <a:pt x="767" y="49370"/>
                  </a:cubicBezTo>
                  <a:cubicBezTo>
                    <a:pt x="534" y="50003"/>
                    <a:pt x="334" y="50504"/>
                    <a:pt x="200" y="50871"/>
                  </a:cubicBezTo>
                  <a:cubicBezTo>
                    <a:pt x="134" y="51037"/>
                    <a:pt x="67" y="51171"/>
                    <a:pt x="34" y="51271"/>
                  </a:cubicBezTo>
                  <a:cubicBezTo>
                    <a:pt x="34" y="51304"/>
                    <a:pt x="0" y="51338"/>
                    <a:pt x="0" y="51404"/>
                  </a:cubicBezTo>
                  <a:lnTo>
                    <a:pt x="67" y="51271"/>
                  </a:lnTo>
                  <a:cubicBezTo>
                    <a:pt x="100" y="51171"/>
                    <a:pt x="167" y="51037"/>
                    <a:pt x="234" y="50871"/>
                  </a:cubicBezTo>
                  <a:cubicBezTo>
                    <a:pt x="367" y="50537"/>
                    <a:pt x="567" y="50037"/>
                    <a:pt x="834" y="49403"/>
                  </a:cubicBezTo>
                  <a:cubicBezTo>
                    <a:pt x="1368" y="48102"/>
                    <a:pt x="2102" y="46234"/>
                    <a:pt x="3036" y="43899"/>
                  </a:cubicBezTo>
                  <a:cubicBezTo>
                    <a:pt x="4837" y="39262"/>
                    <a:pt x="7305" y="32824"/>
                    <a:pt x="10007" y="25753"/>
                  </a:cubicBezTo>
                  <a:lnTo>
                    <a:pt x="16946" y="7540"/>
                  </a:lnTo>
                  <a:cubicBezTo>
                    <a:pt x="17846" y="5238"/>
                    <a:pt x="18547" y="3337"/>
                    <a:pt x="19047" y="2036"/>
                  </a:cubicBezTo>
                  <a:cubicBezTo>
                    <a:pt x="19314" y="1402"/>
                    <a:pt x="19481" y="902"/>
                    <a:pt x="19648" y="535"/>
                  </a:cubicBezTo>
                  <a:lnTo>
                    <a:pt x="19781" y="134"/>
                  </a:lnTo>
                  <a:cubicBezTo>
                    <a:pt x="19781" y="101"/>
                    <a:pt x="19814" y="68"/>
                    <a:pt x="19814" y="1"/>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1" name="Google Shape;3061;p73"/>
            <p:cNvSpPr/>
            <p:nvPr/>
          </p:nvSpPr>
          <p:spPr>
            <a:xfrm>
              <a:off x="4813125" y="1611100"/>
              <a:ext cx="182650" cy="97575"/>
            </a:xfrm>
            <a:custGeom>
              <a:rect b="b" l="l" r="r" t="t"/>
              <a:pathLst>
                <a:path extrusionOk="0" h="3903" w="7306">
                  <a:moveTo>
                    <a:pt x="7306" y="0"/>
                  </a:moveTo>
                  <a:cubicBezTo>
                    <a:pt x="6906" y="134"/>
                    <a:pt x="6539" y="300"/>
                    <a:pt x="6172" y="501"/>
                  </a:cubicBezTo>
                  <a:cubicBezTo>
                    <a:pt x="5505" y="801"/>
                    <a:pt x="4604" y="1301"/>
                    <a:pt x="3603" y="1868"/>
                  </a:cubicBezTo>
                  <a:lnTo>
                    <a:pt x="1068" y="3303"/>
                  </a:lnTo>
                  <a:cubicBezTo>
                    <a:pt x="701" y="3469"/>
                    <a:pt x="334" y="3669"/>
                    <a:pt x="1" y="3903"/>
                  </a:cubicBezTo>
                  <a:cubicBezTo>
                    <a:pt x="401" y="3803"/>
                    <a:pt x="768" y="3636"/>
                    <a:pt x="1135" y="3436"/>
                  </a:cubicBezTo>
                  <a:cubicBezTo>
                    <a:pt x="1802" y="3102"/>
                    <a:pt x="2703" y="2602"/>
                    <a:pt x="3703" y="2035"/>
                  </a:cubicBezTo>
                  <a:lnTo>
                    <a:pt x="6272" y="634"/>
                  </a:lnTo>
                  <a:cubicBezTo>
                    <a:pt x="6605" y="434"/>
                    <a:pt x="6972" y="234"/>
                    <a:pt x="7306"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2" name="Google Shape;3062;p73"/>
            <p:cNvSpPr/>
            <p:nvPr/>
          </p:nvSpPr>
          <p:spPr>
            <a:xfrm>
              <a:off x="4697200" y="1488500"/>
              <a:ext cx="109275" cy="213525"/>
            </a:xfrm>
            <a:custGeom>
              <a:rect b="b" l="l" r="r" t="t"/>
              <a:pathLst>
                <a:path extrusionOk="0" h="8541" w="4371">
                  <a:moveTo>
                    <a:pt x="70" y="0"/>
                  </a:moveTo>
                  <a:cubicBezTo>
                    <a:pt x="69" y="0"/>
                    <a:pt x="68" y="0"/>
                    <a:pt x="68" y="1"/>
                  </a:cubicBezTo>
                  <a:cubicBezTo>
                    <a:pt x="1" y="34"/>
                    <a:pt x="935" y="1969"/>
                    <a:pt x="2102" y="4337"/>
                  </a:cubicBezTo>
                  <a:cubicBezTo>
                    <a:pt x="3260" y="6652"/>
                    <a:pt x="4253" y="8541"/>
                    <a:pt x="4303" y="8541"/>
                  </a:cubicBezTo>
                  <a:cubicBezTo>
                    <a:pt x="4303" y="8541"/>
                    <a:pt x="4304" y="8540"/>
                    <a:pt x="4304" y="8540"/>
                  </a:cubicBezTo>
                  <a:cubicBezTo>
                    <a:pt x="4371" y="8507"/>
                    <a:pt x="3470" y="6572"/>
                    <a:pt x="2303" y="4237"/>
                  </a:cubicBezTo>
                  <a:cubicBezTo>
                    <a:pt x="1112" y="1889"/>
                    <a:pt x="151" y="0"/>
                    <a:pt x="70"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3" name="Google Shape;3063;p73"/>
            <p:cNvSpPr/>
            <p:nvPr/>
          </p:nvSpPr>
          <p:spPr>
            <a:xfrm>
              <a:off x="4577125" y="1818750"/>
              <a:ext cx="136800" cy="160975"/>
            </a:xfrm>
            <a:custGeom>
              <a:rect b="b" l="l" r="r" t="t"/>
              <a:pathLst>
                <a:path extrusionOk="0" h="6439" w="5472">
                  <a:moveTo>
                    <a:pt x="1" y="0"/>
                  </a:moveTo>
                  <a:lnTo>
                    <a:pt x="1" y="0"/>
                  </a:lnTo>
                  <a:cubicBezTo>
                    <a:pt x="201" y="367"/>
                    <a:pt x="434" y="734"/>
                    <a:pt x="701" y="1034"/>
                  </a:cubicBezTo>
                  <a:cubicBezTo>
                    <a:pt x="1135" y="1668"/>
                    <a:pt x="1768" y="2502"/>
                    <a:pt x="2536" y="3403"/>
                  </a:cubicBezTo>
                  <a:cubicBezTo>
                    <a:pt x="3303" y="4303"/>
                    <a:pt x="4003" y="5070"/>
                    <a:pt x="4537" y="5604"/>
                  </a:cubicBezTo>
                  <a:cubicBezTo>
                    <a:pt x="4837" y="5904"/>
                    <a:pt x="5138" y="6205"/>
                    <a:pt x="5471" y="6438"/>
                  </a:cubicBezTo>
                  <a:cubicBezTo>
                    <a:pt x="5238" y="6105"/>
                    <a:pt x="4937" y="5804"/>
                    <a:pt x="4671" y="5504"/>
                  </a:cubicBezTo>
                  <a:cubicBezTo>
                    <a:pt x="4137" y="4937"/>
                    <a:pt x="3436" y="4136"/>
                    <a:pt x="2702" y="3269"/>
                  </a:cubicBezTo>
                  <a:cubicBezTo>
                    <a:pt x="1935" y="2369"/>
                    <a:pt x="1268" y="1568"/>
                    <a:pt x="801" y="967"/>
                  </a:cubicBezTo>
                  <a:cubicBezTo>
                    <a:pt x="568" y="601"/>
                    <a:pt x="301" y="300"/>
                    <a:pt x="1"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4" name="Google Shape;3064;p73"/>
            <p:cNvSpPr/>
            <p:nvPr/>
          </p:nvSpPr>
          <p:spPr>
            <a:xfrm>
              <a:off x="4713900" y="1934650"/>
              <a:ext cx="190975" cy="42575"/>
            </a:xfrm>
            <a:custGeom>
              <a:rect b="b" l="l" r="r" t="t"/>
              <a:pathLst>
                <a:path extrusionOk="0" h="1703" w="7639">
                  <a:moveTo>
                    <a:pt x="7639" y="1"/>
                  </a:moveTo>
                  <a:lnTo>
                    <a:pt x="7639" y="1"/>
                  </a:lnTo>
                  <a:cubicBezTo>
                    <a:pt x="7239" y="34"/>
                    <a:pt x="6872" y="101"/>
                    <a:pt x="6505" y="201"/>
                  </a:cubicBezTo>
                  <a:cubicBezTo>
                    <a:pt x="5804" y="334"/>
                    <a:pt x="4837" y="535"/>
                    <a:pt x="3803" y="768"/>
                  </a:cubicBezTo>
                  <a:cubicBezTo>
                    <a:pt x="2735" y="968"/>
                    <a:pt x="1768" y="1202"/>
                    <a:pt x="1101" y="1368"/>
                  </a:cubicBezTo>
                  <a:cubicBezTo>
                    <a:pt x="734" y="1469"/>
                    <a:pt x="367" y="1569"/>
                    <a:pt x="0" y="1702"/>
                  </a:cubicBezTo>
                  <a:cubicBezTo>
                    <a:pt x="367" y="1669"/>
                    <a:pt x="767" y="1635"/>
                    <a:pt x="1134" y="1535"/>
                  </a:cubicBezTo>
                  <a:cubicBezTo>
                    <a:pt x="1835" y="1368"/>
                    <a:pt x="2802" y="1202"/>
                    <a:pt x="3836" y="968"/>
                  </a:cubicBezTo>
                  <a:cubicBezTo>
                    <a:pt x="4904" y="735"/>
                    <a:pt x="5838" y="501"/>
                    <a:pt x="6538" y="334"/>
                  </a:cubicBezTo>
                  <a:cubicBezTo>
                    <a:pt x="6905" y="268"/>
                    <a:pt x="7272" y="168"/>
                    <a:pt x="7639" y="1"/>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5" name="Google Shape;3065;p73"/>
            <p:cNvSpPr/>
            <p:nvPr/>
          </p:nvSpPr>
          <p:spPr>
            <a:xfrm>
              <a:off x="4610475" y="2190675"/>
              <a:ext cx="244375" cy="51725"/>
            </a:xfrm>
            <a:custGeom>
              <a:rect b="b" l="l" r="r" t="t"/>
              <a:pathLst>
                <a:path extrusionOk="0" h="2069" w="9775">
                  <a:moveTo>
                    <a:pt x="9774" y="0"/>
                  </a:moveTo>
                  <a:lnTo>
                    <a:pt x="9774" y="0"/>
                  </a:lnTo>
                  <a:cubicBezTo>
                    <a:pt x="9307" y="34"/>
                    <a:pt x="8807" y="101"/>
                    <a:pt x="8340" y="234"/>
                  </a:cubicBezTo>
                  <a:cubicBezTo>
                    <a:pt x="7439" y="401"/>
                    <a:pt x="6239" y="634"/>
                    <a:pt x="4871" y="934"/>
                  </a:cubicBezTo>
                  <a:cubicBezTo>
                    <a:pt x="3503" y="1201"/>
                    <a:pt x="2302" y="1468"/>
                    <a:pt x="1435" y="1668"/>
                  </a:cubicBezTo>
                  <a:cubicBezTo>
                    <a:pt x="935" y="1768"/>
                    <a:pt x="468" y="1902"/>
                    <a:pt x="1" y="2069"/>
                  </a:cubicBezTo>
                  <a:cubicBezTo>
                    <a:pt x="501" y="2002"/>
                    <a:pt x="968" y="1935"/>
                    <a:pt x="1435" y="1835"/>
                  </a:cubicBezTo>
                  <a:cubicBezTo>
                    <a:pt x="2336" y="1668"/>
                    <a:pt x="3537" y="1401"/>
                    <a:pt x="4904" y="1135"/>
                  </a:cubicBezTo>
                  <a:cubicBezTo>
                    <a:pt x="6272" y="834"/>
                    <a:pt x="7473" y="568"/>
                    <a:pt x="8373" y="367"/>
                  </a:cubicBezTo>
                  <a:cubicBezTo>
                    <a:pt x="8840" y="267"/>
                    <a:pt x="9307" y="134"/>
                    <a:pt x="9774"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6" name="Google Shape;3066;p73"/>
            <p:cNvSpPr/>
            <p:nvPr/>
          </p:nvSpPr>
          <p:spPr>
            <a:xfrm>
              <a:off x="4448700" y="2030550"/>
              <a:ext cx="167650" cy="208525"/>
            </a:xfrm>
            <a:custGeom>
              <a:rect b="b" l="l" r="r" t="t"/>
              <a:pathLst>
                <a:path extrusionOk="0" h="8341" w="6706">
                  <a:moveTo>
                    <a:pt x="1" y="1"/>
                  </a:moveTo>
                  <a:cubicBezTo>
                    <a:pt x="67" y="101"/>
                    <a:pt x="134" y="234"/>
                    <a:pt x="201" y="368"/>
                  </a:cubicBezTo>
                  <a:cubicBezTo>
                    <a:pt x="367" y="601"/>
                    <a:pt x="568" y="902"/>
                    <a:pt x="868" y="1302"/>
                  </a:cubicBezTo>
                  <a:cubicBezTo>
                    <a:pt x="1402" y="2102"/>
                    <a:pt x="2202" y="3170"/>
                    <a:pt x="3136" y="4337"/>
                  </a:cubicBezTo>
                  <a:cubicBezTo>
                    <a:pt x="4070" y="5505"/>
                    <a:pt x="4937" y="6506"/>
                    <a:pt x="5605" y="7239"/>
                  </a:cubicBezTo>
                  <a:cubicBezTo>
                    <a:pt x="5905" y="7573"/>
                    <a:pt x="6172" y="7873"/>
                    <a:pt x="6372" y="8073"/>
                  </a:cubicBezTo>
                  <a:cubicBezTo>
                    <a:pt x="6472" y="8173"/>
                    <a:pt x="6572" y="8273"/>
                    <a:pt x="6705" y="8340"/>
                  </a:cubicBezTo>
                  <a:cubicBezTo>
                    <a:pt x="6372" y="7907"/>
                    <a:pt x="6072" y="7506"/>
                    <a:pt x="5705" y="7139"/>
                  </a:cubicBezTo>
                  <a:cubicBezTo>
                    <a:pt x="5071" y="6372"/>
                    <a:pt x="4237" y="5371"/>
                    <a:pt x="3303" y="4204"/>
                  </a:cubicBezTo>
                  <a:cubicBezTo>
                    <a:pt x="2369" y="3070"/>
                    <a:pt x="1568" y="2002"/>
                    <a:pt x="968" y="1235"/>
                  </a:cubicBezTo>
                  <a:lnTo>
                    <a:pt x="267" y="301"/>
                  </a:lnTo>
                  <a:cubicBezTo>
                    <a:pt x="201" y="201"/>
                    <a:pt x="101" y="68"/>
                    <a:pt x="1" y="1"/>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67" name="Google Shape;3067;p73"/>
          <p:cNvGrpSpPr/>
          <p:nvPr/>
        </p:nvGrpSpPr>
        <p:grpSpPr>
          <a:xfrm flipH="1">
            <a:off x="1605688" y="1504800"/>
            <a:ext cx="743875" cy="1430625"/>
            <a:chOff x="4347800" y="1105325"/>
            <a:chExt cx="743875" cy="1430625"/>
          </a:xfrm>
        </p:grpSpPr>
        <p:sp>
          <p:nvSpPr>
            <p:cNvPr id="3068" name="Google Shape;3068;p73"/>
            <p:cNvSpPr/>
            <p:nvPr/>
          </p:nvSpPr>
          <p:spPr>
            <a:xfrm>
              <a:off x="4347800" y="1105325"/>
              <a:ext cx="743875" cy="1264675"/>
            </a:xfrm>
            <a:custGeom>
              <a:rect b="b" l="l" r="r" t="t"/>
              <a:pathLst>
                <a:path extrusionOk="0" h="50587" w="29755">
                  <a:moveTo>
                    <a:pt x="27600" y="54"/>
                  </a:moveTo>
                  <a:lnTo>
                    <a:pt x="27600" y="54"/>
                  </a:lnTo>
                  <a:cubicBezTo>
                    <a:pt x="27696" y="86"/>
                    <a:pt x="27791" y="118"/>
                    <a:pt x="27887" y="150"/>
                  </a:cubicBezTo>
                  <a:cubicBezTo>
                    <a:pt x="27781" y="97"/>
                    <a:pt x="27697" y="65"/>
                    <a:pt x="27600" y="54"/>
                  </a:cubicBezTo>
                  <a:close/>
                  <a:moveTo>
                    <a:pt x="27820" y="117"/>
                  </a:moveTo>
                  <a:cubicBezTo>
                    <a:pt x="27920" y="150"/>
                    <a:pt x="27987" y="217"/>
                    <a:pt x="28087" y="250"/>
                  </a:cubicBezTo>
                  <a:cubicBezTo>
                    <a:pt x="28020" y="184"/>
                    <a:pt x="27920" y="150"/>
                    <a:pt x="27820" y="117"/>
                  </a:cubicBezTo>
                  <a:close/>
                  <a:moveTo>
                    <a:pt x="27070" y="0"/>
                  </a:moveTo>
                  <a:cubicBezTo>
                    <a:pt x="26920" y="0"/>
                    <a:pt x="26769" y="17"/>
                    <a:pt x="26619" y="50"/>
                  </a:cubicBezTo>
                  <a:cubicBezTo>
                    <a:pt x="26119" y="150"/>
                    <a:pt x="25652" y="384"/>
                    <a:pt x="25252" y="717"/>
                  </a:cubicBezTo>
                  <a:cubicBezTo>
                    <a:pt x="24751" y="1151"/>
                    <a:pt x="24284" y="1685"/>
                    <a:pt x="23917" y="2285"/>
                  </a:cubicBezTo>
                  <a:cubicBezTo>
                    <a:pt x="23050" y="3586"/>
                    <a:pt x="22350" y="5387"/>
                    <a:pt x="21549" y="7489"/>
                  </a:cubicBezTo>
                  <a:cubicBezTo>
                    <a:pt x="20648" y="9924"/>
                    <a:pt x="19848" y="12359"/>
                    <a:pt x="19181" y="14861"/>
                  </a:cubicBezTo>
                  <a:cubicBezTo>
                    <a:pt x="19047" y="15061"/>
                    <a:pt x="18914" y="15261"/>
                    <a:pt x="18714" y="15428"/>
                  </a:cubicBezTo>
                  <a:cubicBezTo>
                    <a:pt x="18575" y="15567"/>
                    <a:pt x="18389" y="15636"/>
                    <a:pt x="18196" y="15636"/>
                  </a:cubicBezTo>
                  <a:cubicBezTo>
                    <a:pt x="18158" y="15636"/>
                    <a:pt x="18119" y="15633"/>
                    <a:pt x="18080" y="15628"/>
                  </a:cubicBezTo>
                  <a:cubicBezTo>
                    <a:pt x="17846" y="15561"/>
                    <a:pt x="17613" y="15461"/>
                    <a:pt x="17446" y="15261"/>
                  </a:cubicBezTo>
                  <a:cubicBezTo>
                    <a:pt x="17246" y="15094"/>
                    <a:pt x="17079" y="14894"/>
                    <a:pt x="16879" y="14694"/>
                  </a:cubicBezTo>
                  <a:cubicBezTo>
                    <a:pt x="16545" y="14294"/>
                    <a:pt x="16145" y="13927"/>
                    <a:pt x="15712" y="13560"/>
                  </a:cubicBezTo>
                  <a:cubicBezTo>
                    <a:pt x="15511" y="13393"/>
                    <a:pt x="15278" y="13226"/>
                    <a:pt x="15011" y="13093"/>
                  </a:cubicBezTo>
                  <a:cubicBezTo>
                    <a:pt x="14790" y="12982"/>
                    <a:pt x="14546" y="12917"/>
                    <a:pt x="14298" y="12917"/>
                  </a:cubicBezTo>
                  <a:cubicBezTo>
                    <a:pt x="14247" y="12917"/>
                    <a:pt x="14195" y="12920"/>
                    <a:pt x="14144" y="12926"/>
                  </a:cubicBezTo>
                  <a:cubicBezTo>
                    <a:pt x="13577" y="13026"/>
                    <a:pt x="13043" y="13360"/>
                    <a:pt x="12709" y="13893"/>
                  </a:cubicBezTo>
                  <a:cubicBezTo>
                    <a:pt x="12409" y="14394"/>
                    <a:pt x="12209" y="14994"/>
                    <a:pt x="12209" y="15628"/>
                  </a:cubicBezTo>
                  <a:cubicBezTo>
                    <a:pt x="12142" y="16829"/>
                    <a:pt x="12476" y="18063"/>
                    <a:pt x="12676" y="19297"/>
                  </a:cubicBezTo>
                  <a:cubicBezTo>
                    <a:pt x="12910" y="20531"/>
                    <a:pt x="13143" y="21832"/>
                    <a:pt x="13410" y="23133"/>
                  </a:cubicBezTo>
                  <a:cubicBezTo>
                    <a:pt x="13510" y="23767"/>
                    <a:pt x="13643" y="24434"/>
                    <a:pt x="13777" y="25101"/>
                  </a:cubicBezTo>
                  <a:cubicBezTo>
                    <a:pt x="13810" y="25435"/>
                    <a:pt x="13877" y="25768"/>
                    <a:pt x="13944" y="26102"/>
                  </a:cubicBezTo>
                  <a:cubicBezTo>
                    <a:pt x="13977" y="26269"/>
                    <a:pt x="14010" y="26436"/>
                    <a:pt x="14010" y="26602"/>
                  </a:cubicBezTo>
                  <a:cubicBezTo>
                    <a:pt x="14010" y="26769"/>
                    <a:pt x="13944" y="26903"/>
                    <a:pt x="13877" y="27036"/>
                  </a:cubicBezTo>
                  <a:cubicBezTo>
                    <a:pt x="13805" y="27108"/>
                    <a:pt x="13715" y="27163"/>
                    <a:pt x="13609" y="27163"/>
                  </a:cubicBezTo>
                  <a:cubicBezTo>
                    <a:pt x="13567" y="27163"/>
                    <a:pt x="13523" y="27155"/>
                    <a:pt x="13477" y="27136"/>
                  </a:cubicBezTo>
                  <a:cubicBezTo>
                    <a:pt x="13343" y="27103"/>
                    <a:pt x="13210" y="27036"/>
                    <a:pt x="13076" y="26936"/>
                  </a:cubicBezTo>
                  <a:lnTo>
                    <a:pt x="12242" y="26302"/>
                  </a:lnTo>
                  <a:cubicBezTo>
                    <a:pt x="11675" y="25869"/>
                    <a:pt x="11075" y="25435"/>
                    <a:pt x="10441" y="25068"/>
                  </a:cubicBezTo>
                  <a:cubicBezTo>
                    <a:pt x="9841" y="24701"/>
                    <a:pt x="9140" y="24434"/>
                    <a:pt x="8440" y="24234"/>
                  </a:cubicBezTo>
                  <a:cubicBezTo>
                    <a:pt x="8240" y="24201"/>
                    <a:pt x="8048" y="24184"/>
                    <a:pt x="7856" y="24184"/>
                  </a:cubicBezTo>
                  <a:cubicBezTo>
                    <a:pt x="7664" y="24184"/>
                    <a:pt x="7472" y="24201"/>
                    <a:pt x="7272" y="24234"/>
                  </a:cubicBezTo>
                  <a:cubicBezTo>
                    <a:pt x="6905" y="24334"/>
                    <a:pt x="6572" y="24568"/>
                    <a:pt x="6338" y="24901"/>
                  </a:cubicBezTo>
                  <a:cubicBezTo>
                    <a:pt x="5905" y="25535"/>
                    <a:pt x="5704" y="26302"/>
                    <a:pt x="5704" y="27103"/>
                  </a:cubicBezTo>
                  <a:cubicBezTo>
                    <a:pt x="5704" y="27870"/>
                    <a:pt x="5804" y="28637"/>
                    <a:pt x="5938" y="29404"/>
                  </a:cubicBezTo>
                  <a:cubicBezTo>
                    <a:pt x="6238" y="30939"/>
                    <a:pt x="6672" y="32440"/>
                    <a:pt x="7205" y="33908"/>
                  </a:cubicBezTo>
                  <a:cubicBezTo>
                    <a:pt x="7372" y="34275"/>
                    <a:pt x="7506" y="34642"/>
                    <a:pt x="7572" y="35042"/>
                  </a:cubicBezTo>
                  <a:cubicBezTo>
                    <a:pt x="7606" y="35209"/>
                    <a:pt x="7572" y="35375"/>
                    <a:pt x="7472" y="35509"/>
                  </a:cubicBezTo>
                  <a:lnTo>
                    <a:pt x="7372" y="35609"/>
                  </a:lnTo>
                  <a:cubicBezTo>
                    <a:pt x="7339" y="35642"/>
                    <a:pt x="7272" y="35676"/>
                    <a:pt x="7272" y="35676"/>
                  </a:cubicBezTo>
                  <a:cubicBezTo>
                    <a:pt x="7205" y="35676"/>
                    <a:pt x="7139" y="35642"/>
                    <a:pt x="7072" y="35609"/>
                  </a:cubicBezTo>
                  <a:cubicBezTo>
                    <a:pt x="6738" y="35409"/>
                    <a:pt x="6438" y="35142"/>
                    <a:pt x="6138" y="34875"/>
                  </a:cubicBezTo>
                  <a:lnTo>
                    <a:pt x="5237" y="34041"/>
                  </a:lnTo>
                  <a:cubicBezTo>
                    <a:pt x="4670" y="33474"/>
                    <a:pt x="4003" y="32940"/>
                    <a:pt x="3336" y="32473"/>
                  </a:cubicBezTo>
                  <a:cubicBezTo>
                    <a:pt x="2969" y="32240"/>
                    <a:pt x="2569" y="32073"/>
                    <a:pt x="2169" y="31973"/>
                  </a:cubicBezTo>
                  <a:cubicBezTo>
                    <a:pt x="2020" y="31927"/>
                    <a:pt x="1867" y="31905"/>
                    <a:pt x="1716" y="31905"/>
                  </a:cubicBezTo>
                  <a:cubicBezTo>
                    <a:pt x="1426" y="31905"/>
                    <a:pt x="1142" y="31986"/>
                    <a:pt x="901" y="32140"/>
                  </a:cubicBezTo>
                  <a:cubicBezTo>
                    <a:pt x="534" y="32373"/>
                    <a:pt x="267" y="32774"/>
                    <a:pt x="167" y="33207"/>
                  </a:cubicBezTo>
                  <a:cubicBezTo>
                    <a:pt x="67" y="33641"/>
                    <a:pt x="34" y="34041"/>
                    <a:pt x="0" y="34475"/>
                  </a:cubicBezTo>
                  <a:cubicBezTo>
                    <a:pt x="34" y="35342"/>
                    <a:pt x="134" y="36209"/>
                    <a:pt x="334" y="37010"/>
                  </a:cubicBezTo>
                  <a:cubicBezTo>
                    <a:pt x="768" y="38711"/>
                    <a:pt x="1368" y="40346"/>
                    <a:pt x="2169" y="41880"/>
                  </a:cubicBezTo>
                  <a:cubicBezTo>
                    <a:pt x="2969" y="43448"/>
                    <a:pt x="3870" y="44949"/>
                    <a:pt x="4870" y="46383"/>
                  </a:cubicBezTo>
                  <a:cubicBezTo>
                    <a:pt x="5371" y="47117"/>
                    <a:pt x="5938" y="47818"/>
                    <a:pt x="6505" y="48451"/>
                  </a:cubicBezTo>
                  <a:lnTo>
                    <a:pt x="8206" y="50553"/>
                  </a:lnTo>
                  <a:lnTo>
                    <a:pt x="8273" y="50586"/>
                  </a:lnTo>
                  <a:lnTo>
                    <a:pt x="8306" y="50586"/>
                  </a:lnTo>
                  <a:lnTo>
                    <a:pt x="10975" y="50219"/>
                  </a:lnTo>
                  <a:cubicBezTo>
                    <a:pt x="11875" y="50119"/>
                    <a:pt x="12743" y="49952"/>
                    <a:pt x="13610" y="49752"/>
                  </a:cubicBezTo>
                  <a:cubicBezTo>
                    <a:pt x="15311" y="49385"/>
                    <a:pt x="17012" y="48885"/>
                    <a:pt x="18647" y="48251"/>
                  </a:cubicBezTo>
                  <a:cubicBezTo>
                    <a:pt x="20281" y="47651"/>
                    <a:pt x="21816" y="46850"/>
                    <a:pt x="23250" y="45883"/>
                  </a:cubicBezTo>
                  <a:cubicBezTo>
                    <a:pt x="23984" y="45416"/>
                    <a:pt x="24618" y="44849"/>
                    <a:pt x="25185" y="44215"/>
                  </a:cubicBezTo>
                  <a:cubicBezTo>
                    <a:pt x="25485" y="43915"/>
                    <a:pt x="25752" y="43548"/>
                    <a:pt x="25952" y="43181"/>
                  </a:cubicBezTo>
                  <a:cubicBezTo>
                    <a:pt x="26152" y="42781"/>
                    <a:pt x="26252" y="42347"/>
                    <a:pt x="26152" y="41880"/>
                  </a:cubicBezTo>
                  <a:cubicBezTo>
                    <a:pt x="26019" y="41446"/>
                    <a:pt x="25719" y="41113"/>
                    <a:pt x="25318" y="40913"/>
                  </a:cubicBezTo>
                  <a:cubicBezTo>
                    <a:pt x="24918" y="40713"/>
                    <a:pt x="24518" y="40579"/>
                    <a:pt x="24084" y="40512"/>
                  </a:cubicBezTo>
                  <a:cubicBezTo>
                    <a:pt x="23473" y="40410"/>
                    <a:pt x="22842" y="40367"/>
                    <a:pt x="22206" y="40367"/>
                  </a:cubicBezTo>
                  <a:cubicBezTo>
                    <a:pt x="22010" y="40367"/>
                    <a:pt x="21813" y="40371"/>
                    <a:pt x="21616" y="40379"/>
                  </a:cubicBezTo>
                  <a:lnTo>
                    <a:pt x="20415" y="40379"/>
                  </a:lnTo>
                  <a:cubicBezTo>
                    <a:pt x="20015" y="40379"/>
                    <a:pt x="19614" y="40346"/>
                    <a:pt x="19214" y="40279"/>
                  </a:cubicBezTo>
                  <a:cubicBezTo>
                    <a:pt x="19147" y="40279"/>
                    <a:pt x="19081" y="40246"/>
                    <a:pt x="19047" y="40212"/>
                  </a:cubicBezTo>
                  <a:cubicBezTo>
                    <a:pt x="19014" y="40212"/>
                    <a:pt x="19014" y="40145"/>
                    <a:pt x="19014" y="40112"/>
                  </a:cubicBezTo>
                  <a:cubicBezTo>
                    <a:pt x="19014" y="40045"/>
                    <a:pt x="19014" y="40012"/>
                    <a:pt x="19014" y="39979"/>
                  </a:cubicBezTo>
                  <a:cubicBezTo>
                    <a:pt x="19014" y="39812"/>
                    <a:pt x="19114" y="39645"/>
                    <a:pt x="19247" y="39545"/>
                  </a:cubicBezTo>
                  <a:cubicBezTo>
                    <a:pt x="19581" y="39312"/>
                    <a:pt x="19915" y="39111"/>
                    <a:pt x="20281" y="38945"/>
                  </a:cubicBezTo>
                  <a:cubicBezTo>
                    <a:pt x="21649" y="38211"/>
                    <a:pt x="22983" y="37377"/>
                    <a:pt x="24251" y="36443"/>
                  </a:cubicBezTo>
                  <a:cubicBezTo>
                    <a:pt x="24885" y="35976"/>
                    <a:pt x="25452" y="35475"/>
                    <a:pt x="25952" y="34875"/>
                  </a:cubicBezTo>
                  <a:cubicBezTo>
                    <a:pt x="26519" y="34341"/>
                    <a:pt x="26886" y="33641"/>
                    <a:pt x="26986" y="32840"/>
                  </a:cubicBezTo>
                  <a:cubicBezTo>
                    <a:pt x="27020" y="32473"/>
                    <a:pt x="26920" y="32073"/>
                    <a:pt x="26719" y="31739"/>
                  </a:cubicBezTo>
                  <a:cubicBezTo>
                    <a:pt x="26486" y="31406"/>
                    <a:pt x="26219" y="31139"/>
                    <a:pt x="25885" y="30972"/>
                  </a:cubicBezTo>
                  <a:cubicBezTo>
                    <a:pt x="25218" y="30605"/>
                    <a:pt x="24518" y="30372"/>
                    <a:pt x="23784" y="30238"/>
                  </a:cubicBezTo>
                  <a:cubicBezTo>
                    <a:pt x="23083" y="30072"/>
                    <a:pt x="22383" y="29972"/>
                    <a:pt x="21682" y="29905"/>
                  </a:cubicBezTo>
                  <a:lnTo>
                    <a:pt x="20615" y="29805"/>
                  </a:lnTo>
                  <a:cubicBezTo>
                    <a:pt x="20448" y="29805"/>
                    <a:pt x="20281" y="29771"/>
                    <a:pt x="20148" y="29705"/>
                  </a:cubicBezTo>
                  <a:cubicBezTo>
                    <a:pt x="20015" y="29638"/>
                    <a:pt x="19948" y="29504"/>
                    <a:pt x="19948" y="29371"/>
                  </a:cubicBezTo>
                  <a:cubicBezTo>
                    <a:pt x="19981" y="29204"/>
                    <a:pt x="20048" y="29071"/>
                    <a:pt x="20148" y="28937"/>
                  </a:cubicBezTo>
                  <a:cubicBezTo>
                    <a:pt x="20248" y="28804"/>
                    <a:pt x="20382" y="28704"/>
                    <a:pt x="20515" y="28604"/>
                  </a:cubicBezTo>
                  <a:lnTo>
                    <a:pt x="21349" y="28003"/>
                  </a:lnTo>
                  <a:lnTo>
                    <a:pt x="22950" y="26769"/>
                  </a:lnTo>
                  <a:lnTo>
                    <a:pt x="26019" y="24434"/>
                  </a:lnTo>
                  <a:cubicBezTo>
                    <a:pt x="27020" y="23634"/>
                    <a:pt x="28087" y="22966"/>
                    <a:pt x="28854" y="21999"/>
                  </a:cubicBezTo>
                  <a:cubicBezTo>
                    <a:pt x="29255" y="21565"/>
                    <a:pt x="29555" y="20998"/>
                    <a:pt x="29655" y="20398"/>
                  </a:cubicBezTo>
                  <a:cubicBezTo>
                    <a:pt x="29755" y="19798"/>
                    <a:pt x="29621" y="19197"/>
                    <a:pt x="29255" y="18730"/>
                  </a:cubicBezTo>
                  <a:cubicBezTo>
                    <a:pt x="29054" y="18530"/>
                    <a:pt x="28788" y="18363"/>
                    <a:pt x="28487" y="18296"/>
                  </a:cubicBezTo>
                  <a:cubicBezTo>
                    <a:pt x="28220" y="18196"/>
                    <a:pt x="27954" y="18163"/>
                    <a:pt x="27653" y="18130"/>
                  </a:cubicBezTo>
                  <a:cubicBezTo>
                    <a:pt x="27120" y="18130"/>
                    <a:pt x="26586" y="18163"/>
                    <a:pt x="26019" y="18196"/>
                  </a:cubicBezTo>
                  <a:cubicBezTo>
                    <a:pt x="25752" y="18230"/>
                    <a:pt x="25519" y="18263"/>
                    <a:pt x="25252" y="18263"/>
                  </a:cubicBezTo>
                  <a:cubicBezTo>
                    <a:pt x="25018" y="18263"/>
                    <a:pt x="24751" y="18230"/>
                    <a:pt x="24551" y="18096"/>
                  </a:cubicBezTo>
                  <a:cubicBezTo>
                    <a:pt x="24351" y="17963"/>
                    <a:pt x="24218" y="17763"/>
                    <a:pt x="24184" y="17529"/>
                  </a:cubicBezTo>
                  <a:cubicBezTo>
                    <a:pt x="24151" y="17262"/>
                    <a:pt x="24184" y="17029"/>
                    <a:pt x="24251" y="16795"/>
                  </a:cubicBezTo>
                  <a:cubicBezTo>
                    <a:pt x="25418" y="14494"/>
                    <a:pt x="26486" y="12159"/>
                    <a:pt x="27420" y="9757"/>
                  </a:cubicBezTo>
                  <a:cubicBezTo>
                    <a:pt x="28254" y="7689"/>
                    <a:pt x="28954" y="5888"/>
                    <a:pt x="29221" y="4353"/>
                  </a:cubicBezTo>
                  <a:cubicBezTo>
                    <a:pt x="29321" y="3653"/>
                    <a:pt x="29355" y="2952"/>
                    <a:pt x="29255" y="2285"/>
                  </a:cubicBezTo>
                  <a:cubicBezTo>
                    <a:pt x="29221" y="1785"/>
                    <a:pt x="29021" y="1284"/>
                    <a:pt x="28754" y="884"/>
                  </a:cubicBezTo>
                  <a:cubicBezTo>
                    <a:pt x="28587" y="617"/>
                    <a:pt x="28354" y="384"/>
                    <a:pt x="28087" y="250"/>
                  </a:cubicBezTo>
                  <a:lnTo>
                    <a:pt x="28087" y="250"/>
                  </a:lnTo>
                  <a:cubicBezTo>
                    <a:pt x="28354" y="417"/>
                    <a:pt x="28554" y="651"/>
                    <a:pt x="28721" y="884"/>
                  </a:cubicBezTo>
                  <a:cubicBezTo>
                    <a:pt x="28988" y="1318"/>
                    <a:pt x="29154" y="1785"/>
                    <a:pt x="29221" y="2285"/>
                  </a:cubicBezTo>
                  <a:cubicBezTo>
                    <a:pt x="29288" y="2952"/>
                    <a:pt x="29255" y="3653"/>
                    <a:pt x="29121" y="4320"/>
                  </a:cubicBezTo>
                  <a:cubicBezTo>
                    <a:pt x="28888" y="5888"/>
                    <a:pt x="28154" y="7656"/>
                    <a:pt x="27320" y="9757"/>
                  </a:cubicBezTo>
                  <a:cubicBezTo>
                    <a:pt x="26352" y="12125"/>
                    <a:pt x="25285" y="14427"/>
                    <a:pt x="24084" y="16695"/>
                  </a:cubicBezTo>
                  <a:cubicBezTo>
                    <a:pt x="24017" y="16962"/>
                    <a:pt x="24017" y="17229"/>
                    <a:pt x="24051" y="17463"/>
                  </a:cubicBezTo>
                  <a:cubicBezTo>
                    <a:pt x="24084" y="17763"/>
                    <a:pt x="24218" y="17996"/>
                    <a:pt x="24451" y="18163"/>
                  </a:cubicBezTo>
                  <a:cubicBezTo>
                    <a:pt x="24645" y="18274"/>
                    <a:pt x="24884" y="18338"/>
                    <a:pt x="25112" y="18338"/>
                  </a:cubicBezTo>
                  <a:cubicBezTo>
                    <a:pt x="25159" y="18338"/>
                    <a:pt x="25206" y="18336"/>
                    <a:pt x="25252" y="18330"/>
                  </a:cubicBezTo>
                  <a:cubicBezTo>
                    <a:pt x="25519" y="18330"/>
                    <a:pt x="25785" y="18296"/>
                    <a:pt x="26052" y="18296"/>
                  </a:cubicBezTo>
                  <a:cubicBezTo>
                    <a:pt x="26586" y="18230"/>
                    <a:pt x="27120" y="18230"/>
                    <a:pt x="27653" y="18230"/>
                  </a:cubicBezTo>
                  <a:cubicBezTo>
                    <a:pt x="27920" y="18230"/>
                    <a:pt x="28187" y="18296"/>
                    <a:pt x="28454" y="18363"/>
                  </a:cubicBezTo>
                  <a:cubicBezTo>
                    <a:pt x="28721" y="18430"/>
                    <a:pt x="28954" y="18597"/>
                    <a:pt x="29121" y="18797"/>
                  </a:cubicBezTo>
                  <a:cubicBezTo>
                    <a:pt x="29488" y="19230"/>
                    <a:pt x="29621" y="19798"/>
                    <a:pt x="29521" y="20331"/>
                  </a:cubicBezTo>
                  <a:cubicBezTo>
                    <a:pt x="29421" y="20932"/>
                    <a:pt x="29154" y="21432"/>
                    <a:pt x="28754" y="21866"/>
                  </a:cubicBezTo>
                  <a:cubicBezTo>
                    <a:pt x="28020" y="22800"/>
                    <a:pt x="26953" y="23467"/>
                    <a:pt x="25952" y="24267"/>
                  </a:cubicBezTo>
                  <a:lnTo>
                    <a:pt x="22850" y="26602"/>
                  </a:lnTo>
                  <a:lnTo>
                    <a:pt x="21249" y="27837"/>
                  </a:lnTo>
                  <a:lnTo>
                    <a:pt x="20415" y="28437"/>
                  </a:lnTo>
                  <a:cubicBezTo>
                    <a:pt x="20081" y="28637"/>
                    <a:pt x="19848" y="28937"/>
                    <a:pt x="19781" y="29304"/>
                  </a:cubicBezTo>
                  <a:cubicBezTo>
                    <a:pt x="19748" y="29538"/>
                    <a:pt x="19881" y="29738"/>
                    <a:pt x="20048" y="29838"/>
                  </a:cubicBezTo>
                  <a:cubicBezTo>
                    <a:pt x="20215" y="29905"/>
                    <a:pt x="20415" y="29972"/>
                    <a:pt x="20582" y="29972"/>
                  </a:cubicBezTo>
                  <a:lnTo>
                    <a:pt x="21649" y="30072"/>
                  </a:lnTo>
                  <a:cubicBezTo>
                    <a:pt x="22350" y="30138"/>
                    <a:pt x="23050" y="30238"/>
                    <a:pt x="23751" y="30372"/>
                  </a:cubicBezTo>
                  <a:cubicBezTo>
                    <a:pt x="24451" y="30505"/>
                    <a:pt x="25152" y="30772"/>
                    <a:pt x="25785" y="31106"/>
                  </a:cubicBezTo>
                  <a:cubicBezTo>
                    <a:pt x="26086" y="31272"/>
                    <a:pt x="26352" y="31506"/>
                    <a:pt x="26553" y="31806"/>
                  </a:cubicBezTo>
                  <a:cubicBezTo>
                    <a:pt x="26753" y="32106"/>
                    <a:pt x="26819" y="32473"/>
                    <a:pt x="26786" y="32807"/>
                  </a:cubicBezTo>
                  <a:cubicBezTo>
                    <a:pt x="26686" y="33541"/>
                    <a:pt x="26319" y="34208"/>
                    <a:pt x="25819" y="34742"/>
                  </a:cubicBezTo>
                  <a:cubicBezTo>
                    <a:pt x="25318" y="35309"/>
                    <a:pt x="24751" y="35809"/>
                    <a:pt x="24151" y="36276"/>
                  </a:cubicBezTo>
                  <a:cubicBezTo>
                    <a:pt x="22883" y="37210"/>
                    <a:pt x="21582" y="38011"/>
                    <a:pt x="20181" y="38744"/>
                  </a:cubicBezTo>
                  <a:cubicBezTo>
                    <a:pt x="19814" y="38911"/>
                    <a:pt x="19448" y="39111"/>
                    <a:pt x="19147" y="39345"/>
                  </a:cubicBezTo>
                  <a:cubicBezTo>
                    <a:pt x="18947" y="39478"/>
                    <a:pt x="18847" y="39712"/>
                    <a:pt x="18814" y="39912"/>
                  </a:cubicBezTo>
                  <a:cubicBezTo>
                    <a:pt x="18814" y="39979"/>
                    <a:pt x="18814" y="40045"/>
                    <a:pt x="18814" y="40112"/>
                  </a:cubicBezTo>
                  <a:cubicBezTo>
                    <a:pt x="18814" y="40179"/>
                    <a:pt x="18847" y="40212"/>
                    <a:pt x="18880" y="40279"/>
                  </a:cubicBezTo>
                  <a:cubicBezTo>
                    <a:pt x="18947" y="40379"/>
                    <a:pt x="19081" y="40446"/>
                    <a:pt x="19181" y="40479"/>
                  </a:cubicBezTo>
                  <a:cubicBezTo>
                    <a:pt x="19614" y="40546"/>
                    <a:pt x="20015" y="40546"/>
                    <a:pt x="20448" y="40546"/>
                  </a:cubicBezTo>
                  <a:lnTo>
                    <a:pt x="21649" y="40546"/>
                  </a:lnTo>
                  <a:cubicBezTo>
                    <a:pt x="21797" y="40540"/>
                    <a:pt x="21944" y="40537"/>
                    <a:pt x="22089" y="40537"/>
                  </a:cubicBezTo>
                  <a:cubicBezTo>
                    <a:pt x="22767" y="40537"/>
                    <a:pt x="23425" y="40597"/>
                    <a:pt x="24084" y="40679"/>
                  </a:cubicBezTo>
                  <a:cubicBezTo>
                    <a:pt x="24484" y="40746"/>
                    <a:pt x="24885" y="40879"/>
                    <a:pt x="25252" y="41046"/>
                  </a:cubicBezTo>
                  <a:cubicBezTo>
                    <a:pt x="25585" y="41213"/>
                    <a:pt x="25852" y="41546"/>
                    <a:pt x="25952" y="41913"/>
                  </a:cubicBezTo>
                  <a:cubicBezTo>
                    <a:pt x="26052" y="42314"/>
                    <a:pt x="25986" y="42714"/>
                    <a:pt x="25785" y="43048"/>
                  </a:cubicBezTo>
                  <a:cubicBezTo>
                    <a:pt x="25585" y="43414"/>
                    <a:pt x="25352" y="43748"/>
                    <a:pt x="25085" y="44048"/>
                  </a:cubicBezTo>
                  <a:cubicBezTo>
                    <a:pt x="24518" y="44682"/>
                    <a:pt x="23851" y="45216"/>
                    <a:pt x="23150" y="45683"/>
                  </a:cubicBezTo>
                  <a:cubicBezTo>
                    <a:pt x="21749" y="46650"/>
                    <a:pt x="20215" y="47417"/>
                    <a:pt x="18614" y="48018"/>
                  </a:cubicBezTo>
                  <a:cubicBezTo>
                    <a:pt x="16979" y="48652"/>
                    <a:pt x="15311" y="49152"/>
                    <a:pt x="13610" y="49519"/>
                  </a:cubicBezTo>
                  <a:cubicBezTo>
                    <a:pt x="12743" y="49719"/>
                    <a:pt x="11875" y="49852"/>
                    <a:pt x="10975" y="49986"/>
                  </a:cubicBezTo>
                  <a:lnTo>
                    <a:pt x="8407" y="50343"/>
                  </a:lnTo>
                  <a:lnTo>
                    <a:pt x="8407" y="50343"/>
                  </a:lnTo>
                  <a:cubicBezTo>
                    <a:pt x="7851" y="49626"/>
                    <a:pt x="7295" y="48972"/>
                    <a:pt x="6738" y="48285"/>
                  </a:cubicBezTo>
                  <a:cubicBezTo>
                    <a:pt x="6171" y="47617"/>
                    <a:pt x="5604" y="46917"/>
                    <a:pt x="5104" y="46216"/>
                  </a:cubicBezTo>
                  <a:cubicBezTo>
                    <a:pt x="4103" y="44782"/>
                    <a:pt x="3203" y="43281"/>
                    <a:pt x="2402" y="41713"/>
                  </a:cubicBezTo>
                  <a:cubicBezTo>
                    <a:pt x="1635" y="40212"/>
                    <a:pt x="1001" y="38578"/>
                    <a:pt x="601" y="36943"/>
                  </a:cubicBezTo>
                  <a:cubicBezTo>
                    <a:pt x="401" y="36109"/>
                    <a:pt x="301" y="35275"/>
                    <a:pt x="301" y="34441"/>
                  </a:cubicBezTo>
                  <a:cubicBezTo>
                    <a:pt x="301" y="34008"/>
                    <a:pt x="334" y="33607"/>
                    <a:pt x="434" y="33207"/>
                  </a:cubicBezTo>
                  <a:cubicBezTo>
                    <a:pt x="534" y="32807"/>
                    <a:pt x="734" y="32473"/>
                    <a:pt x="1068" y="32240"/>
                  </a:cubicBezTo>
                  <a:cubicBezTo>
                    <a:pt x="1282" y="32111"/>
                    <a:pt x="1523" y="32052"/>
                    <a:pt x="1765" y="32052"/>
                  </a:cubicBezTo>
                  <a:cubicBezTo>
                    <a:pt x="1901" y="32052"/>
                    <a:pt x="2037" y="32070"/>
                    <a:pt x="2169" y="32106"/>
                  </a:cubicBezTo>
                  <a:cubicBezTo>
                    <a:pt x="2569" y="32206"/>
                    <a:pt x="2936" y="32373"/>
                    <a:pt x="3269" y="32607"/>
                  </a:cubicBezTo>
                  <a:cubicBezTo>
                    <a:pt x="3970" y="33040"/>
                    <a:pt x="4604" y="33574"/>
                    <a:pt x="5171" y="34141"/>
                  </a:cubicBezTo>
                  <a:lnTo>
                    <a:pt x="6071" y="34975"/>
                  </a:lnTo>
                  <a:cubicBezTo>
                    <a:pt x="6372" y="35242"/>
                    <a:pt x="6672" y="35509"/>
                    <a:pt x="7039" y="35742"/>
                  </a:cubicBezTo>
                  <a:cubicBezTo>
                    <a:pt x="7112" y="35791"/>
                    <a:pt x="7203" y="35822"/>
                    <a:pt x="7299" y="35822"/>
                  </a:cubicBezTo>
                  <a:cubicBezTo>
                    <a:pt x="7334" y="35822"/>
                    <a:pt x="7370" y="35818"/>
                    <a:pt x="7406" y="35809"/>
                  </a:cubicBezTo>
                  <a:cubicBezTo>
                    <a:pt x="7439" y="35809"/>
                    <a:pt x="7506" y="35776"/>
                    <a:pt x="7539" y="35709"/>
                  </a:cubicBezTo>
                  <a:cubicBezTo>
                    <a:pt x="7606" y="35676"/>
                    <a:pt x="7639" y="35642"/>
                    <a:pt x="7672" y="35609"/>
                  </a:cubicBezTo>
                  <a:cubicBezTo>
                    <a:pt x="7806" y="35409"/>
                    <a:pt x="7873" y="35175"/>
                    <a:pt x="7839" y="34942"/>
                  </a:cubicBezTo>
                  <a:cubicBezTo>
                    <a:pt x="7739" y="34541"/>
                    <a:pt x="7639" y="34175"/>
                    <a:pt x="7472" y="33808"/>
                  </a:cubicBezTo>
                  <a:cubicBezTo>
                    <a:pt x="6939" y="32340"/>
                    <a:pt x="6505" y="30839"/>
                    <a:pt x="6205" y="29304"/>
                  </a:cubicBezTo>
                  <a:cubicBezTo>
                    <a:pt x="6038" y="28570"/>
                    <a:pt x="5971" y="27803"/>
                    <a:pt x="5971" y="27036"/>
                  </a:cubicBezTo>
                  <a:cubicBezTo>
                    <a:pt x="5938" y="26302"/>
                    <a:pt x="6138" y="25568"/>
                    <a:pt x="6538" y="24968"/>
                  </a:cubicBezTo>
                  <a:cubicBezTo>
                    <a:pt x="6738" y="24668"/>
                    <a:pt x="7039" y="24468"/>
                    <a:pt x="7406" y="24367"/>
                  </a:cubicBezTo>
                  <a:cubicBezTo>
                    <a:pt x="7572" y="24334"/>
                    <a:pt x="7748" y="24317"/>
                    <a:pt x="7923" y="24317"/>
                  </a:cubicBezTo>
                  <a:cubicBezTo>
                    <a:pt x="8098" y="24317"/>
                    <a:pt x="8273" y="24334"/>
                    <a:pt x="8440" y="24367"/>
                  </a:cubicBezTo>
                  <a:cubicBezTo>
                    <a:pt x="9140" y="24568"/>
                    <a:pt x="9807" y="24834"/>
                    <a:pt x="10408" y="25201"/>
                  </a:cubicBezTo>
                  <a:cubicBezTo>
                    <a:pt x="11042" y="25568"/>
                    <a:pt x="11609" y="25969"/>
                    <a:pt x="12209" y="26402"/>
                  </a:cubicBezTo>
                  <a:lnTo>
                    <a:pt x="13043" y="27036"/>
                  </a:lnTo>
                  <a:cubicBezTo>
                    <a:pt x="13176" y="27169"/>
                    <a:pt x="13343" y="27236"/>
                    <a:pt x="13510" y="27303"/>
                  </a:cubicBezTo>
                  <a:cubicBezTo>
                    <a:pt x="13549" y="27308"/>
                    <a:pt x="13587" y="27311"/>
                    <a:pt x="13624" y="27311"/>
                  </a:cubicBezTo>
                  <a:cubicBezTo>
                    <a:pt x="13808" y="27311"/>
                    <a:pt x="13966" y="27242"/>
                    <a:pt x="14077" y="27103"/>
                  </a:cubicBezTo>
                  <a:cubicBezTo>
                    <a:pt x="14277" y="26769"/>
                    <a:pt x="14311" y="26402"/>
                    <a:pt x="14210" y="26035"/>
                  </a:cubicBezTo>
                  <a:lnTo>
                    <a:pt x="14010" y="25035"/>
                  </a:lnTo>
                  <a:cubicBezTo>
                    <a:pt x="13877" y="24367"/>
                    <a:pt x="13777" y="23700"/>
                    <a:pt x="13643" y="23033"/>
                  </a:cubicBezTo>
                  <a:cubicBezTo>
                    <a:pt x="13410" y="21732"/>
                    <a:pt x="13143" y="20465"/>
                    <a:pt x="12943" y="19230"/>
                  </a:cubicBezTo>
                  <a:cubicBezTo>
                    <a:pt x="12709" y="17963"/>
                    <a:pt x="12376" y="16762"/>
                    <a:pt x="12443" y="15561"/>
                  </a:cubicBezTo>
                  <a:cubicBezTo>
                    <a:pt x="12443" y="14994"/>
                    <a:pt x="12609" y="14427"/>
                    <a:pt x="12910" y="13893"/>
                  </a:cubicBezTo>
                  <a:cubicBezTo>
                    <a:pt x="13210" y="13426"/>
                    <a:pt x="13677" y="13093"/>
                    <a:pt x="14244" y="13026"/>
                  </a:cubicBezTo>
                  <a:cubicBezTo>
                    <a:pt x="14778" y="13026"/>
                    <a:pt x="15311" y="13226"/>
                    <a:pt x="15712" y="13593"/>
                  </a:cubicBezTo>
                  <a:cubicBezTo>
                    <a:pt x="16112" y="13960"/>
                    <a:pt x="16512" y="14327"/>
                    <a:pt x="16846" y="14727"/>
                  </a:cubicBezTo>
                  <a:cubicBezTo>
                    <a:pt x="17046" y="14927"/>
                    <a:pt x="17213" y="15128"/>
                    <a:pt x="17413" y="15294"/>
                  </a:cubicBezTo>
                  <a:cubicBezTo>
                    <a:pt x="17613" y="15494"/>
                    <a:pt x="17846" y="15661"/>
                    <a:pt x="18113" y="15728"/>
                  </a:cubicBezTo>
                  <a:cubicBezTo>
                    <a:pt x="18151" y="15732"/>
                    <a:pt x="18189" y="15734"/>
                    <a:pt x="18226" y="15734"/>
                  </a:cubicBezTo>
                  <a:cubicBezTo>
                    <a:pt x="18480" y="15734"/>
                    <a:pt x="18706" y="15636"/>
                    <a:pt x="18880" y="15461"/>
                  </a:cubicBezTo>
                  <a:cubicBezTo>
                    <a:pt x="19081" y="15294"/>
                    <a:pt x="19247" y="15094"/>
                    <a:pt x="19381" y="14861"/>
                  </a:cubicBezTo>
                  <a:cubicBezTo>
                    <a:pt x="20015" y="12392"/>
                    <a:pt x="20815" y="9924"/>
                    <a:pt x="21716" y="7522"/>
                  </a:cubicBezTo>
                  <a:cubicBezTo>
                    <a:pt x="22516" y="5421"/>
                    <a:pt x="23184" y="3586"/>
                    <a:pt x="24017" y="2285"/>
                  </a:cubicBezTo>
                  <a:cubicBezTo>
                    <a:pt x="24384" y="1718"/>
                    <a:pt x="24851" y="1184"/>
                    <a:pt x="25352" y="751"/>
                  </a:cubicBezTo>
                  <a:cubicBezTo>
                    <a:pt x="25752" y="417"/>
                    <a:pt x="26186" y="184"/>
                    <a:pt x="26686" y="50"/>
                  </a:cubicBezTo>
                  <a:cubicBezTo>
                    <a:pt x="26825" y="19"/>
                    <a:pt x="26964" y="3"/>
                    <a:pt x="27103" y="0"/>
                  </a:cubicBezTo>
                  <a:lnTo>
                    <a:pt x="27103" y="0"/>
                  </a:lnTo>
                  <a:cubicBezTo>
                    <a:pt x="27242" y="3"/>
                    <a:pt x="27381" y="19"/>
                    <a:pt x="27520" y="50"/>
                  </a:cubicBezTo>
                  <a:cubicBezTo>
                    <a:pt x="27548" y="50"/>
                    <a:pt x="27574" y="52"/>
                    <a:pt x="27600" y="54"/>
                  </a:cubicBezTo>
                  <a:lnTo>
                    <a:pt x="27600" y="54"/>
                  </a:lnTo>
                  <a:cubicBezTo>
                    <a:pt x="27595" y="53"/>
                    <a:pt x="27591" y="52"/>
                    <a:pt x="27587" y="50"/>
                  </a:cubicBezTo>
                  <a:cubicBezTo>
                    <a:pt x="27437" y="17"/>
                    <a:pt x="27286" y="0"/>
                    <a:pt x="27136" y="0"/>
                  </a:cubicBezTo>
                  <a:cubicBezTo>
                    <a:pt x="27125" y="0"/>
                    <a:pt x="27114" y="0"/>
                    <a:pt x="27103" y="0"/>
                  </a:cubicBezTo>
                  <a:lnTo>
                    <a:pt x="27103" y="0"/>
                  </a:lnTo>
                  <a:cubicBezTo>
                    <a:pt x="27092" y="0"/>
                    <a:pt x="27081" y="0"/>
                    <a:pt x="27070"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9" name="Google Shape;3069;p73"/>
            <p:cNvSpPr/>
            <p:nvPr/>
          </p:nvSpPr>
          <p:spPr>
            <a:xfrm>
              <a:off x="4494575" y="1250825"/>
              <a:ext cx="495375" cy="1285125"/>
            </a:xfrm>
            <a:custGeom>
              <a:rect b="b" l="l" r="r" t="t"/>
              <a:pathLst>
                <a:path extrusionOk="0" h="51405" w="19815">
                  <a:moveTo>
                    <a:pt x="19814" y="1"/>
                  </a:moveTo>
                  <a:lnTo>
                    <a:pt x="19748" y="134"/>
                  </a:lnTo>
                  <a:cubicBezTo>
                    <a:pt x="19714" y="234"/>
                    <a:pt x="19648" y="368"/>
                    <a:pt x="19581" y="535"/>
                  </a:cubicBezTo>
                  <a:cubicBezTo>
                    <a:pt x="19447" y="868"/>
                    <a:pt x="19247" y="1369"/>
                    <a:pt x="18980" y="2002"/>
                  </a:cubicBezTo>
                  <a:cubicBezTo>
                    <a:pt x="18480" y="3303"/>
                    <a:pt x="17713" y="5171"/>
                    <a:pt x="16812" y="7506"/>
                  </a:cubicBezTo>
                  <a:cubicBezTo>
                    <a:pt x="14978" y="12143"/>
                    <a:pt x="12509" y="18547"/>
                    <a:pt x="9807" y="25686"/>
                  </a:cubicBezTo>
                  <a:lnTo>
                    <a:pt x="2869" y="43866"/>
                  </a:lnTo>
                  <a:cubicBezTo>
                    <a:pt x="2002" y="46167"/>
                    <a:pt x="1268" y="48035"/>
                    <a:pt x="767" y="49370"/>
                  </a:cubicBezTo>
                  <a:cubicBezTo>
                    <a:pt x="534" y="50003"/>
                    <a:pt x="334" y="50504"/>
                    <a:pt x="200" y="50871"/>
                  </a:cubicBezTo>
                  <a:cubicBezTo>
                    <a:pt x="134" y="51037"/>
                    <a:pt x="67" y="51171"/>
                    <a:pt x="34" y="51271"/>
                  </a:cubicBezTo>
                  <a:cubicBezTo>
                    <a:pt x="34" y="51304"/>
                    <a:pt x="0" y="51338"/>
                    <a:pt x="0" y="51404"/>
                  </a:cubicBezTo>
                  <a:lnTo>
                    <a:pt x="67" y="51271"/>
                  </a:lnTo>
                  <a:cubicBezTo>
                    <a:pt x="100" y="51171"/>
                    <a:pt x="167" y="51037"/>
                    <a:pt x="234" y="50871"/>
                  </a:cubicBezTo>
                  <a:cubicBezTo>
                    <a:pt x="367" y="50537"/>
                    <a:pt x="567" y="50037"/>
                    <a:pt x="834" y="49403"/>
                  </a:cubicBezTo>
                  <a:cubicBezTo>
                    <a:pt x="1368" y="48102"/>
                    <a:pt x="2102" y="46234"/>
                    <a:pt x="3036" y="43899"/>
                  </a:cubicBezTo>
                  <a:cubicBezTo>
                    <a:pt x="4837" y="39262"/>
                    <a:pt x="7305" y="32824"/>
                    <a:pt x="10007" y="25753"/>
                  </a:cubicBezTo>
                  <a:lnTo>
                    <a:pt x="16946" y="7540"/>
                  </a:lnTo>
                  <a:cubicBezTo>
                    <a:pt x="17846" y="5238"/>
                    <a:pt x="18547" y="3337"/>
                    <a:pt x="19047" y="2036"/>
                  </a:cubicBezTo>
                  <a:cubicBezTo>
                    <a:pt x="19314" y="1402"/>
                    <a:pt x="19481" y="902"/>
                    <a:pt x="19648" y="535"/>
                  </a:cubicBezTo>
                  <a:lnTo>
                    <a:pt x="19781" y="134"/>
                  </a:lnTo>
                  <a:cubicBezTo>
                    <a:pt x="19781" y="101"/>
                    <a:pt x="19814" y="68"/>
                    <a:pt x="19814" y="1"/>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0" name="Google Shape;3070;p73"/>
            <p:cNvSpPr/>
            <p:nvPr/>
          </p:nvSpPr>
          <p:spPr>
            <a:xfrm>
              <a:off x="4813125" y="1611100"/>
              <a:ext cx="182650" cy="97575"/>
            </a:xfrm>
            <a:custGeom>
              <a:rect b="b" l="l" r="r" t="t"/>
              <a:pathLst>
                <a:path extrusionOk="0" h="3903" w="7306">
                  <a:moveTo>
                    <a:pt x="7306" y="0"/>
                  </a:moveTo>
                  <a:cubicBezTo>
                    <a:pt x="6906" y="134"/>
                    <a:pt x="6539" y="300"/>
                    <a:pt x="6172" y="501"/>
                  </a:cubicBezTo>
                  <a:cubicBezTo>
                    <a:pt x="5505" y="801"/>
                    <a:pt x="4604" y="1301"/>
                    <a:pt x="3603" y="1868"/>
                  </a:cubicBezTo>
                  <a:lnTo>
                    <a:pt x="1068" y="3303"/>
                  </a:lnTo>
                  <a:cubicBezTo>
                    <a:pt x="701" y="3469"/>
                    <a:pt x="334" y="3669"/>
                    <a:pt x="1" y="3903"/>
                  </a:cubicBezTo>
                  <a:cubicBezTo>
                    <a:pt x="401" y="3803"/>
                    <a:pt x="768" y="3636"/>
                    <a:pt x="1135" y="3436"/>
                  </a:cubicBezTo>
                  <a:cubicBezTo>
                    <a:pt x="1802" y="3102"/>
                    <a:pt x="2703" y="2602"/>
                    <a:pt x="3703" y="2035"/>
                  </a:cubicBezTo>
                  <a:lnTo>
                    <a:pt x="6272" y="634"/>
                  </a:lnTo>
                  <a:cubicBezTo>
                    <a:pt x="6605" y="434"/>
                    <a:pt x="6972" y="234"/>
                    <a:pt x="7306"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1" name="Google Shape;3071;p73"/>
            <p:cNvSpPr/>
            <p:nvPr/>
          </p:nvSpPr>
          <p:spPr>
            <a:xfrm>
              <a:off x="4697200" y="1488500"/>
              <a:ext cx="109275" cy="213525"/>
            </a:xfrm>
            <a:custGeom>
              <a:rect b="b" l="l" r="r" t="t"/>
              <a:pathLst>
                <a:path extrusionOk="0" h="8541" w="4371">
                  <a:moveTo>
                    <a:pt x="70" y="0"/>
                  </a:moveTo>
                  <a:cubicBezTo>
                    <a:pt x="69" y="0"/>
                    <a:pt x="68" y="0"/>
                    <a:pt x="68" y="1"/>
                  </a:cubicBezTo>
                  <a:cubicBezTo>
                    <a:pt x="1" y="34"/>
                    <a:pt x="935" y="1969"/>
                    <a:pt x="2102" y="4337"/>
                  </a:cubicBezTo>
                  <a:cubicBezTo>
                    <a:pt x="3260" y="6652"/>
                    <a:pt x="4253" y="8541"/>
                    <a:pt x="4303" y="8541"/>
                  </a:cubicBezTo>
                  <a:cubicBezTo>
                    <a:pt x="4303" y="8541"/>
                    <a:pt x="4304" y="8540"/>
                    <a:pt x="4304" y="8540"/>
                  </a:cubicBezTo>
                  <a:cubicBezTo>
                    <a:pt x="4371" y="8507"/>
                    <a:pt x="3470" y="6572"/>
                    <a:pt x="2303" y="4237"/>
                  </a:cubicBezTo>
                  <a:cubicBezTo>
                    <a:pt x="1112" y="1889"/>
                    <a:pt x="151" y="0"/>
                    <a:pt x="70"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2" name="Google Shape;3072;p73"/>
            <p:cNvSpPr/>
            <p:nvPr/>
          </p:nvSpPr>
          <p:spPr>
            <a:xfrm>
              <a:off x="4577125" y="1818750"/>
              <a:ext cx="136800" cy="160975"/>
            </a:xfrm>
            <a:custGeom>
              <a:rect b="b" l="l" r="r" t="t"/>
              <a:pathLst>
                <a:path extrusionOk="0" h="6439" w="5472">
                  <a:moveTo>
                    <a:pt x="1" y="0"/>
                  </a:moveTo>
                  <a:lnTo>
                    <a:pt x="1" y="0"/>
                  </a:lnTo>
                  <a:cubicBezTo>
                    <a:pt x="201" y="367"/>
                    <a:pt x="434" y="734"/>
                    <a:pt x="701" y="1034"/>
                  </a:cubicBezTo>
                  <a:cubicBezTo>
                    <a:pt x="1135" y="1668"/>
                    <a:pt x="1768" y="2502"/>
                    <a:pt x="2536" y="3403"/>
                  </a:cubicBezTo>
                  <a:cubicBezTo>
                    <a:pt x="3303" y="4303"/>
                    <a:pt x="4003" y="5070"/>
                    <a:pt x="4537" y="5604"/>
                  </a:cubicBezTo>
                  <a:cubicBezTo>
                    <a:pt x="4837" y="5904"/>
                    <a:pt x="5138" y="6205"/>
                    <a:pt x="5471" y="6438"/>
                  </a:cubicBezTo>
                  <a:cubicBezTo>
                    <a:pt x="5238" y="6105"/>
                    <a:pt x="4937" y="5804"/>
                    <a:pt x="4671" y="5504"/>
                  </a:cubicBezTo>
                  <a:cubicBezTo>
                    <a:pt x="4137" y="4937"/>
                    <a:pt x="3436" y="4136"/>
                    <a:pt x="2702" y="3269"/>
                  </a:cubicBezTo>
                  <a:cubicBezTo>
                    <a:pt x="1935" y="2369"/>
                    <a:pt x="1268" y="1568"/>
                    <a:pt x="801" y="967"/>
                  </a:cubicBezTo>
                  <a:cubicBezTo>
                    <a:pt x="568" y="601"/>
                    <a:pt x="301" y="300"/>
                    <a:pt x="1"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3" name="Google Shape;3073;p73"/>
            <p:cNvSpPr/>
            <p:nvPr/>
          </p:nvSpPr>
          <p:spPr>
            <a:xfrm>
              <a:off x="4713900" y="1934650"/>
              <a:ext cx="190975" cy="42575"/>
            </a:xfrm>
            <a:custGeom>
              <a:rect b="b" l="l" r="r" t="t"/>
              <a:pathLst>
                <a:path extrusionOk="0" h="1703" w="7639">
                  <a:moveTo>
                    <a:pt x="7639" y="1"/>
                  </a:moveTo>
                  <a:lnTo>
                    <a:pt x="7639" y="1"/>
                  </a:lnTo>
                  <a:cubicBezTo>
                    <a:pt x="7239" y="34"/>
                    <a:pt x="6872" y="101"/>
                    <a:pt x="6505" y="201"/>
                  </a:cubicBezTo>
                  <a:cubicBezTo>
                    <a:pt x="5804" y="334"/>
                    <a:pt x="4837" y="535"/>
                    <a:pt x="3803" y="768"/>
                  </a:cubicBezTo>
                  <a:cubicBezTo>
                    <a:pt x="2735" y="968"/>
                    <a:pt x="1768" y="1202"/>
                    <a:pt x="1101" y="1368"/>
                  </a:cubicBezTo>
                  <a:cubicBezTo>
                    <a:pt x="734" y="1469"/>
                    <a:pt x="367" y="1569"/>
                    <a:pt x="0" y="1702"/>
                  </a:cubicBezTo>
                  <a:cubicBezTo>
                    <a:pt x="367" y="1669"/>
                    <a:pt x="767" y="1635"/>
                    <a:pt x="1134" y="1535"/>
                  </a:cubicBezTo>
                  <a:cubicBezTo>
                    <a:pt x="1835" y="1368"/>
                    <a:pt x="2802" y="1202"/>
                    <a:pt x="3836" y="968"/>
                  </a:cubicBezTo>
                  <a:cubicBezTo>
                    <a:pt x="4904" y="735"/>
                    <a:pt x="5838" y="501"/>
                    <a:pt x="6538" y="334"/>
                  </a:cubicBezTo>
                  <a:cubicBezTo>
                    <a:pt x="6905" y="268"/>
                    <a:pt x="7272" y="168"/>
                    <a:pt x="7639" y="1"/>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4" name="Google Shape;3074;p73"/>
            <p:cNvSpPr/>
            <p:nvPr/>
          </p:nvSpPr>
          <p:spPr>
            <a:xfrm>
              <a:off x="4610475" y="2190675"/>
              <a:ext cx="244375" cy="51725"/>
            </a:xfrm>
            <a:custGeom>
              <a:rect b="b" l="l" r="r" t="t"/>
              <a:pathLst>
                <a:path extrusionOk="0" h="2069" w="9775">
                  <a:moveTo>
                    <a:pt x="9774" y="0"/>
                  </a:moveTo>
                  <a:lnTo>
                    <a:pt x="9774" y="0"/>
                  </a:lnTo>
                  <a:cubicBezTo>
                    <a:pt x="9307" y="34"/>
                    <a:pt x="8807" y="101"/>
                    <a:pt x="8340" y="234"/>
                  </a:cubicBezTo>
                  <a:cubicBezTo>
                    <a:pt x="7439" y="401"/>
                    <a:pt x="6239" y="634"/>
                    <a:pt x="4871" y="934"/>
                  </a:cubicBezTo>
                  <a:cubicBezTo>
                    <a:pt x="3503" y="1201"/>
                    <a:pt x="2302" y="1468"/>
                    <a:pt x="1435" y="1668"/>
                  </a:cubicBezTo>
                  <a:cubicBezTo>
                    <a:pt x="935" y="1768"/>
                    <a:pt x="468" y="1902"/>
                    <a:pt x="1" y="2069"/>
                  </a:cubicBezTo>
                  <a:cubicBezTo>
                    <a:pt x="501" y="2002"/>
                    <a:pt x="968" y="1935"/>
                    <a:pt x="1435" y="1835"/>
                  </a:cubicBezTo>
                  <a:cubicBezTo>
                    <a:pt x="2336" y="1668"/>
                    <a:pt x="3537" y="1401"/>
                    <a:pt x="4904" y="1135"/>
                  </a:cubicBezTo>
                  <a:cubicBezTo>
                    <a:pt x="6272" y="834"/>
                    <a:pt x="7473" y="568"/>
                    <a:pt x="8373" y="367"/>
                  </a:cubicBezTo>
                  <a:cubicBezTo>
                    <a:pt x="8840" y="267"/>
                    <a:pt x="9307" y="134"/>
                    <a:pt x="9774"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5" name="Google Shape;3075;p73"/>
            <p:cNvSpPr/>
            <p:nvPr/>
          </p:nvSpPr>
          <p:spPr>
            <a:xfrm>
              <a:off x="4448700" y="2030550"/>
              <a:ext cx="167650" cy="208525"/>
            </a:xfrm>
            <a:custGeom>
              <a:rect b="b" l="l" r="r" t="t"/>
              <a:pathLst>
                <a:path extrusionOk="0" h="8341" w="6706">
                  <a:moveTo>
                    <a:pt x="1" y="1"/>
                  </a:moveTo>
                  <a:cubicBezTo>
                    <a:pt x="67" y="101"/>
                    <a:pt x="134" y="234"/>
                    <a:pt x="201" y="368"/>
                  </a:cubicBezTo>
                  <a:cubicBezTo>
                    <a:pt x="367" y="601"/>
                    <a:pt x="568" y="902"/>
                    <a:pt x="868" y="1302"/>
                  </a:cubicBezTo>
                  <a:cubicBezTo>
                    <a:pt x="1402" y="2102"/>
                    <a:pt x="2202" y="3170"/>
                    <a:pt x="3136" y="4337"/>
                  </a:cubicBezTo>
                  <a:cubicBezTo>
                    <a:pt x="4070" y="5505"/>
                    <a:pt x="4937" y="6506"/>
                    <a:pt x="5605" y="7239"/>
                  </a:cubicBezTo>
                  <a:cubicBezTo>
                    <a:pt x="5905" y="7573"/>
                    <a:pt x="6172" y="7873"/>
                    <a:pt x="6372" y="8073"/>
                  </a:cubicBezTo>
                  <a:cubicBezTo>
                    <a:pt x="6472" y="8173"/>
                    <a:pt x="6572" y="8273"/>
                    <a:pt x="6705" y="8340"/>
                  </a:cubicBezTo>
                  <a:cubicBezTo>
                    <a:pt x="6372" y="7907"/>
                    <a:pt x="6072" y="7506"/>
                    <a:pt x="5705" y="7139"/>
                  </a:cubicBezTo>
                  <a:cubicBezTo>
                    <a:pt x="5071" y="6372"/>
                    <a:pt x="4237" y="5371"/>
                    <a:pt x="3303" y="4204"/>
                  </a:cubicBezTo>
                  <a:cubicBezTo>
                    <a:pt x="2369" y="3070"/>
                    <a:pt x="1568" y="2002"/>
                    <a:pt x="968" y="1235"/>
                  </a:cubicBezTo>
                  <a:lnTo>
                    <a:pt x="267" y="301"/>
                  </a:lnTo>
                  <a:cubicBezTo>
                    <a:pt x="201" y="201"/>
                    <a:pt x="101" y="68"/>
                    <a:pt x="1" y="1"/>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76" name="Google Shape;3076;p73"/>
          <p:cNvSpPr txBox="1"/>
          <p:nvPr>
            <p:ph type="title"/>
          </p:nvPr>
        </p:nvSpPr>
        <p:spPr>
          <a:xfrm>
            <a:off x="720000" y="540000"/>
            <a:ext cx="7704000" cy="641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Our Team</a:t>
            </a:r>
            <a:endParaRPr/>
          </a:p>
        </p:txBody>
      </p:sp>
      <p:sp>
        <p:nvSpPr>
          <p:cNvPr id="3077" name="Google Shape;3077;p73"/>
          <p:cNvSpPr txBox="1"/>
          <p:nvPr>
            <p:ph idx="1" type="subTitle"/>
          </p:nvPr>
        </p:nvSpPr>
        <p:spPr>
          <a:xfrm>
            <a:off x="1494088" y="3259138"/>
            <a:ext cx="2277300" cy="5145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Helena Patterson</a:t>
            </a:r>
            <a:endParaRPr/>
          </a:p>
        </p:txBody>
      </p:sp>
      <p:sp>
        <p:nvSpPr>
          <p:cNvPr id="3078" name="Google Shape;3078;p73"/>
          <p:cNvSpPr txBox="1"/>
          <p:nvPr>
            <p:ph idx="2" type="subTitle"/>
          </p:nvPr>
        </p:nvSpPr>
        <p:spPr>
          <a:xfrm>
            <a:off x="5372600" y="3259138"/>
            <a:ext cx="2277300" cy="5145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John Doe</a:t>
            </a:r>
            <a:endParaRPr/>
          </a:p>
        </p:txBody>
      </p:sp>
      <p:sp>
        <p:nvSpPr>
          <p:cNvPr id="3079" name="Google Shape;3079;p73"/>
          <p:cNvSpPr txBox="1"/>
          <p:nvPr>
            <p:ph idx="3" type="subTitle"/>
          </p:nvPr>
        </p:nvSpPr>
        <p:spPr>
          <a:xfrm>
            <a:off x="1494113" y="3602038"/>
            <a:ext cx="2277300" cy="8898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You can replace the image on the screen with your own</a:t>
            </a:r>
            <a:endParaRPr/>
          </a:p>
        </p:txBody>
      </p:sp>
      <p:sp>
        <p:nvSpPr>
          <p:cNvPr id="3080" name="Google Shape;3080;p73"/>
          <p:cNvSpPr txBox="1"/>
          <p:nvPr>
            <p:ph idx="4" type="subTitle"/>
          </p:nvPr>
        </p:nvSpPr>
        <p:spPr>
          <a:xfrm>
            <a:off x="5372537" y="3602038"/>
            <a:ext cx="2277300" cy="889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You can replace the image on the screen with your own</a:t>
            </a:r>
            <a:endParaRPr/>
          </a:p>
        </p:txBody>
      </p:sp>
      <p:grpSp>
        <p:nvGrpSpPr>
          <p:cNvPr id="3081" name="Google Shape;3081;p73"/>
          <p:cNvGrpSpPr/>
          <p:nvPr/>
        </p:nvGrpSpPr>
        <p:grpSpPr>
          <a:xfrm>
            <a:off x="5852089" y="1648876"/>
            <a:ext cx="1318323" cy="1564526"/>
            <a:chOff x="5852089" y="1648876"/>
            <a:chExt cx="1318323" cy="1564526"/>
          </a:xfrm>
        </p:grpSpPr>
        <p:sp>
          <p:nvSpPr>
            <p:cNvPr id="3082" name="Google Shape;3082;p73"/>
            <p:cNvSpPr/>
            <p:nvPr/>
          </p:nvSpPr>
          <p:spPr>
            <a:xfrm flipH="1">
              <a:off x="5852089" y="1895079"/>
              <a:ext cx="1318323" cy="1318323"/>
            </a:xfrm>
            <a:custGeom>
              <a:rect b="b" l="l" r="r" t="t"/>
              <a:pathLst>
                <a:path extrusionOk="0" h="23951" w="23951">
                  <a:moveTo>
                    <a:pt x="11975" y="0"/>
                  </a:moveTo>
                  <a:cubicBezTo>
                    <a:pt x="5371" y="0"/>
                    <a:pt x="0" y="5371"/>
                    <a:pt x="0" y="11976"/>
                  </a:cubicBezTo>
                  <a:cubicBezTo>
                    <a:pt x="0" y="18580"/>
                    <a:pt x="5371" y="23951"/>
                    <a:pt x="11975" y="23951"/>
                  </a:cubicBezTo>
                  <a:cubicBezTo>
                    <a:pt x="18580" y="23951"/>
                    <a:pt x="23951" y="18580"/>
                    <a:pt x="23951" y="11976"/>
                  </a:cubicBezTo>
                  <a:cubicBezTo>
                    <a:pt x="23951" y="5371"/>
                    <a:pt x="18580" y="0"/>
                    <a:pt x="1197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3" name="Google Shape;3083;p73"/>
            <p:cNvSpPr/>
            <p:nvPr/>
          </p:nvSpPr>
          <p:spPr>
            <a:xfrm flipH="1">
              <a:off x="6112826" y="1718834"/>
              <a:ext cx="745496" cy="1435839"/>
            </a:xfrm>
            <a:custGeom>
              <a:rect b="b" l="l" r="r" t="t"/>
              <a:pathLst>
                <a:path extrusionOk="0" h="26086" w="13544">
                  <a:moveTo>
                    <a:pt x="6305" y="0"/>
                  </a:moveTo>
                  <a:cubicBezTo>
                    <a:pt x="2703" y="200"/>
                    <a:pt x="1" y="3336"/>
                    <a:pt x="335" y="6938"/>
                  </a:cubicBezTo>
                  <a:lnTo>
                    <a:pt x="1269" y="21949"/>
                  </a:lnTo>
                  <a:cubicBezTo>
                    <a:pt x="1402" y="24284"/>
                    <a:pt x="3337" y="26085"/>
                    <a:pt x="5672" y="26085"/>
                  </a:cubicBezTo>
                  <a:cubicBezTo>
                    <a:pt x="8107" y="26085"/>
                    <a:pt x="10075" y="24084"/>
                    <a:pt x="10075" y="21649"/>
                  </a:cubicBezTo>
                  <a:cubicBezTo>
                    <a:pt x="10075" y="19814"/>
                    <a:pt x="10041" y="18113"/>
                    <a:pt x="10041" y="18113"/>
                  </a:cubicBezTo>
                  <a:cubicBezTo>
                    <a:pt x="10041" y="18113"/>
                    <a:pt x="13477" y="17579"/>
                    <a:pt x="13511" y="14110"/>
                  </a:cubicBezTo>
                  <a:cubicBezTo>
                    <a:pt x="13544" y="12476"/>
                    <a:pt x="13310" y="9140"/>
                    <a:pt x="13077" y="6071"/>
                  </a:cubicBezTo>
                  <a:cubicBezTo>
                    <a:pt x="12777" y="2635"/>
                    <a:pt x="9908" y="0"/>
                    <a:pt x="647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4" name="Google Shape;3084;p73"/>
            <p:cNvSpPr/>
            <p:nvPr/>
          </p:nvSpPr>
          <p:spPr>
            <a:xfrm flipH="1">
              <a:off x="6305585" y="2642329"/>
              <a:ext cx="247911" cy="122635"/>
            </a:xfrm>
            <a:custGeom>
              <a:rect b="b" l="l" r="r" t="t"/>
              <a:pathLst>
                <a:path extrusionOk="0" h="2228" w="4504">
                  <a:moveTo>
                    <a:pt x="0" y="1"/>
                  </a:moveTo>
                  <a:cubicBezTo>
                    <a:pt x="0" y="1"/>
                    <a:pt x="950" y="2227"/>
                    <a:pt x="3943" y="2227"/>
                  </a:cubicBezTo>
                  <a:cubicBezTo>
                    <a:pt x="4122" y="2227"/>
                    <a:pt x="4309" y="2219"/>
                    <a:pt x="4503" y="2202"/>
                  </a:cubicBezTo>
                  <a:lnTo>
                    <a:pt x="4503" y="1302"/>
                  </a:lnTo>
                  <a:cubicBezTo>
                    <a:pt x="4450" y="1303"/>
                    <a:pt x="4396" y="1303"/>
                    <a:pt x="4343" y="1303"/>
                  </a:cubicBezTo>
                  <a:cubicBezTo>
                    <a:pt x="2798" y="1303"/>
                    <a:pt x="1290" y="839"/>
                    <a:pt x="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5" name="Google Shape;3085;p73"/>
            <p:cNvSpPr/>
            <p:nvPr/>
          </p:nvSpPr>
          <p:spPr>
            <a:xfrm flipH="1">
              <a:off x="6182566" y="2148107"/>
              <a:ext cx="110250" cy="28512"/>
            </a:xfrm>
            <a:custGeom>
              <a:rect b="b" l="l" r="r" t="t"/>
              <a:pathLst>
                <a:path extrusionOk="0" h="518" w="2003">
                  <a:moveTo>
                    <a:pt x="920" y="0"/>
                  </a:moveTo>
                  <a:cubicBezTo>
                    <a:pt x="666" y="0"/>
                    <a:pt x="438" y="95"/>
                    <a:pt x="234" y="240"/>
                  </a:cubicBezTo>
                  <a:cubicBezTo>
                    <a:pt x="68" y="340"/>
                    <a:pt x="1" y="440"/>
                    <a:pt x="34" y="507"/>
                  </a:cubicBezTo>
                  <a:cubicBezTo>
                    <a:pt x="42" y="514"/>
                    <a:pt x="53" y="518"/>
                    <a:pt x="68" y="518"/>
                  </a:cubicBezTo>
                  <a:cubicBezTo>
                    <a:pt x="185" y="518"/>
                    <a:pt x="531" y="307"/>
                    <a:pt x="1035" y="307"/>
                  </a:cubicBezTo>
                  <a:cubicBezTo>
                    <a:pt x="1509" y="307"/>
                    <a:pt x="1852" y="518"/>
                    <a:pt x="1969" y="518"/>
                  </a:cubicBezTo>
                  <a:cubicBezTo>
                    <a:pt x="1984" y="518"/>
                    <a:pt x="1995" y="514"/>
                    <a:pt x="2002" y="507"/>
                  </a:cubicBezTo>
                  <a:cubicBezTo>
                    <a:pt x="2002" y="474"/>
                    <a:pt x="1969" y="374"/>
                    <a:pt x="1802" y="240"/>
                  </a:cubicBezTo>
                  <a:cubicBezTo>
                    <a:pt x="1569" y="73"/>
                    <a:pt x="1302" y="7"/>
                    <a:pt x="1035" y="7"/>
                  </a:cubicBezTo>
                  <a:cubicBezTo>
                    <a:pt x="996" y="2"/>
                    <a:pt x="958" y="0"/>
                    <a:pt x="92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6" name="Google Shape;3086;p73"/>
            <p:cNvSpPr/>
            <p:nvPr/>
          </p:nvSpPr>
          <p:spPr>
            <a:xfrm flipH="1">
              <a:off x="6465319" y="2148107"/>
              <a:ext cx="112067" cy="28512"/>
            </a:xfrm>
            <a:custGeom>
              <a:rect b="b" l="l" r="r" t="t"/>
              <a:pathLst>
                <a:path extrusionOk="0" h="518" w="2036">
                  <a:moveTo>
                    <a:pt x="931" y="0"/>
                  </a:moveTo>
                  <a:cubicBezTo>
                    <a:pt x="699" y="0"/>
                    <a:pt x="471" y="95"/>
                    <a:pt x="267" y="240"/>
                  </a:cubicBezTo>
                  <a:cubicBezTo>
                    <a:pt x="101" y="374"/>
                    <a:pt x="1" y="440"/>
                    <a:pt x="67" y="507"/>
                  </a:cubicBezTo>
                  <a:cubicBezTo>
                    <a:pt x="71" y="514"/>
                    <a:pt x="79" y="518"/>
                    <a:pt x="92" y="518"/>
                  </a:cubicBezTo>
                  <a:cubicBezTo>
                    <a:pt x="191" y="518"/>
                    <a:pt x="560" y="307"/>
                    <a:pt x="1035" y="307"/>
                  </a:cubicBezTo>
                  <a:cubicBezTo>
                    <a:pt x="1509" y="307"/>
                    <a:pt x="1852" y="518"/>
                    <a:pt x="1969" y="518"/>
                  </a:cubicBezTo>
                  <a:cubicBezTo>
                    <a:pt x="1984" y="518"/>
                    <a:pt x="1995" y="514"/>
                    <a:pt x="2002" y="507"/>
                  </a:cubicBezTo>
                  <a:cubicBezTo>
                    <a:pt x="2035" y="474"/>
                    <a:pt x="1969" y="374"/>
                    <a:pt x="1802" y="240"/>
                  </a:cubicBezTo>
                  <a:cubicBezTo>
                    <a:pt x="1568" y="73"/>
                    <a:pt x="1302" y="7"/>
                    <a:pt x="1035" y="7"/>
                  </a:cubicBezTo>
                  <a:cubicBezTo>
                    <a:pt x="1000" y="2"/>
                    <a:pt x="966" y="0"/>
                    <a:pt x="93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7" name="Google Shape;3087;p73"/>
            <p:cNvSpPr/>
            <p:nvPr/>
          </p:nvSpPr>
          <p:spPr>
            <a:xfrm flipH="1">
              <a:off x="6287201" y="2115412"/>
              <a:ext cx="88233" cy="245600"/>
            </a:xfrm>
            <a:custGeom>
              <a:rect b="b" l="l" r="r" t="t"/>
              <a:pathLst>
                <a:path extrusionOk="0" h="4462" w="1603">
                  <a:moveTo>
                    <a:pt x="1" y="0"/>
                  </a:moveTo>
                  <a:lnTo>
                    <a:pt x="1" y="0"/>
                  </a:lnTo>
                  <a:cubicBezTo>
                    <a:pt x="201" y="934"/>
                    <a:pt x="535" y="1835"/>
                    <a:pt x="902" y="2702"/>
                  </a:cubicBezTo>
                  <a:cubicBezTo>
                    <a:pt x="1035" y="3069"/>
                    <a:pt x="1168" y="3403"/>
                    <a:pt x="1302" y="3736"/>
                  </a:cubicBezTo>
                  <a:cubicBezTo>
                    <a:pt x="1369" y="3870"/>
                    <a:pt x="1402" y="4003"/>
                    <a:pt x="1402" y="4136"/>
                  </a:cubicBezTo>
                  <a:cubicBezTo>
                    <a:pt x="1369" y="4237"/>
                    <a:pt x="1235" y="4270"/>
                    <a:pt x="1102" y="4270"/>
                  </a:cubicBezTo>
                  <a:cubicBezTo>
                    <a:pt x="835" y="4303"/>
                    <a:pt x="535" y="4337"/>
                    <a:pt x="268" y="4437"/>
                  </a:cubicBezTo>
                  <a:cubicBezTo>
                    <a:pt x="401" y="4453"/>
                    <a:pt x="543" y="4462"/>
                    <a:pt x="685" y="4462"/>
                  </a:cubicBezTo>
                  <a:cubicBezTo>
                    <a:pt x="826" y="4462"/>
                    <a:pt x="968" y="4453"/>
                    <a:pt x="1102" y="4437"/>
                  </a:cubicBezTo>
                  <a:cubicBezTo>
                    <a:pt x="1168" y="4403"/>
                    <a:pt x="1268" y="4403"/>
                    <a:pt x="1335" y="4403"/>
                  </a:cubicBezTo>
                  <a:cubicBezTo>
                    <a:pt x="1435" y="4370"/>
                    <a:pt x="1535" y="4303"/>
                    <a:pt x="1569" y="4203"/>
                  </a:cubicBezTo>
                  <a:cubicBezTo>
                    <a:pt x="1602" y="4003"/>
                    <a:pt x="1569" y="3836"/>
                    <a:pt x="1502" y="3669"/>
                  </a:cubicBezTo>
                  <a:cubicBezTo>
                    <a:pt x="1369" y="3336"/>
                    <a:pt x="1235" y="3002"/>
                    <a:pt x="1102" y="2635"/>
                  </a:cubicBezTo>
                  <a:cubicBezTo>
                    <a:pt x="801" y="1735"/>
                    <a:pt x="435" y="834"/>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8" name="Google Shape;3088;p73"/>
            <p:cNvSpPr/>
            <p:nvPr/>
          </p:nvSpPr>
          <p:spPr>
            <a:xfrm flipH="1">
              <a:off x="6457998" y="2006429"/>
              <a:ext cx="135900" cy="40126"/>
            </a:xfrm>
            <a:custGeom>
              <a:rect b="b" l="l" r="r" t="t"/>
              <a:pathLst>
                <a:path extrusionOk="0" h="729" w="2469">
                  <a:moveTo>
                    <a:pt x="1399" y="0"/>
                  </a:moveTo>
                  <a:cubicBezTo>
                    <a:pt x="1324" y="0"/>
                    <a:pt x="1247" y="4"/>
                    <a:pt x="1168" y="12"/>
                  </a:cubicBezTo>
                  <a:cubicBezTo>
                    <a:pt x="834" y="45"/>
                    <a:pt x="534" y="146"/>
                    <a:pt x="267" y="346"/>
                  </a:cubicBezTo>
                  <a:cubicBezTo>
                    <a:pt x="67" y="479"/>
                    <a:pt x="0" y="613"/>
                    <a:pt x="34" y="679"/>
                  </a:cubicBezTo>
                  <a:cubicBezTo>
                    <a:pt x="51" y="715"/>
                    <a:pt x="100" y="729"/>
                    <a:pt x="173" y="729"/>
                  </a:cubicBezTo>
                  <a:cubicBezTo>
                    <a:pt x="375" y="729"/>
                    <a:pt x="769" y="619"/>
                    <a:pt x="1235" y="546"/>
                  </a:cubicBezTo>
                  <a:cubicBezTo>
                    <a:pt x="1835" y="479"/>
                    <a:pt x="2369" y="546"/>
                    <a:pt x="2435" y="412"/>
                  </a:cubicBezTo>
                  <a:cubicBezTo>
                    <a:pt x="2469" y="346"/>
                    <a:pt x="2335" y="212"/>
                    <a:pt x="2102" y="146"/>
                  </a:cubicBezTo>
                  <a:cubicBezTo>
                    <a:pt x="1873" y="44"/>
                    <a:pt x="1643" y="0"/>
                    <a:pt x="139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9" name="Google Shape;3089;p73"/>
            <p:cNvSpPr/>
            <p:nvPr/>
          </p:nvSpPr>
          <p:spPr>
            <a:xfrm flipH="1">
              <a:off x="6189942" y="2023602"/>
              <a:ext cx="104691" cy="32695"/>
            </a:xfrm>
            <a:custGeom>
              <a:rect b="b" l="l" r="r" t="t"/>
              <a:pathLst>
                <a:path extrusionOk="0" h="594" w="1902">
                  <a:moveTo>
                    <a:pt x="1001" y="0"/>
                  </a:moveTo>
                  <a:cubicBezTo>
                    <a:pt x="734" y="0"/>
                    <a:pt x="468" y="67"/>
                    <a:pt x="267" y="200"/>
                  </a:cubicBezTo>
                  <a:cubicBezTo>
                    <a:pt x="101" y="301"/>
                    <a:pt x="1" y="367"/>
                    <a:pt x="67" y="501"/>
                  </a:cubicBezTo>
                  <a:cubicBezTo>
                    <a:pt x="107" y="554"/>
                    <a:pt x="190" y="570"/>
                    <a:pt x="303" y="570"/>
                  </a:cubicBezTo>
                  <a:cubicBezTo>
                    <a:pt x="472" y="570"/>
                    <a:pt x="708" y="534"/>
                    <a:pt x="968" y="534"/>
                  </a:cubicBezTo>
                  <a:cubicBezTo>
                    <a:pt x="1279" y="534"/>
                    <a:pt x="1531" y="593"/>
                    <a:pt x="1694" y="593"/>
                  </a:cubicBezTo>
                  <a:cubicBezTo>
                    <a:pt x="1776" y="593"/>
                    <a:pt x="1835" y="579"/>
                    <a:pt x="1869" y="534"/>
                  </a:cubicBezTo>
                  <a:cubicBezTo>
                    <a:pt x="1902" y="467"/>
                    <a:pt x="1869" y="367"/>
                    <a:pt x="1702" y="234"/>
                  </a:cubicBezTo>
                  <a:cubicBezTo>
                    <a:pt x="1502" y="100"/>
                    <a:pt x="1268" y="0"/>
                    <a:pt x="100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0" name="Google Shape;3090;p73"/>
            <p:cNvSpPr/>
            <p:nvPr/>
          </p:nvSpPr>
          <p:spPr>
            <a:xfrm flipH="1">
              <a:off x="6634243" y="1777289"/>
              <a:ext cx="249783" cy="544150"/>
            </a:xfrm>
            <a:custGeom>
              <a:rect b="b" l="l" r="r" t="t"/>
              <a:pathLst>
                <a:path extrusionOk="0" h="9886" w="4538">
                  <a:moveTo>
                    <a:pt x="2156" y="0"/>
                  </a:moveTo>
                  <a:cubicBezTo>
                    <a:pt x="1699" y="0"/>
                    <a:pt x="1246" y="296"/>
                    <a:pt x="868" y="573"/>
                  </a:cubicBezTo>
                  <a:cubicBezTo>
                    <a:pt x="301" y="973"/>
                    <a:pt x="1" y="1607"/>
                    <a:pt x="1" y="2274"/>
                  </a:cubicBezTo>
                  <a:cubicBezTo>
                    <a:pt x="1" y="4776"/>
                    <a:pt x="635" y="6877"/>
                    <a:pt x="835" y="9245"/>
                  </a:cubicBezTo>
                  <a:cubicBezTo>
                    <a:pt x="835" y="9412"/>
                    <a:pt x="868" y="9579"/>
                    <a:pt x="935" y="9712"/>
                  </a:cubicBezTo>
                  <a:cubicBezTo>
                    <a:pt x="1033" y="9835"/>
                    <a:pt x="1167" y="9885"/>
                    <a:pt x="1312" y="9885"/>
                  </a:cubicBezTo>
                  <a:cubicBezTo>
                    <a:pt x="1562" y="9885"/>
                    <a:pt x="1846" y="9736"/>
                    <a:pt x="2036" y="9546"/>
                  </a:cubicBezTo>
                  <a:cubicBezTo>
                    <a:pt x="2703" y="8845"/>
                    <a:pt x="3137" y="7911"/>
                    <a:pt x="3237" y="6910"/>
                  </a:cubicBezTo>
                  <a:cubicBezTo>
                    <a:pt x="3370" y="5910"/>
                    <a:pt x="3370" y="4909"/>
                    <a:pt x="3503" y="3942"/>
                  </a:cubicBezTo>
                  <a:lnTo>
                    <a:pt x="3503" y="3875"/>
                  </a:lnTo>
                  <a:cubicBezTo>
                    <a:pt x="3604" y="3141"/>
                    <a:pt x="3970" y="2507"/>
                    <a:pt x="4538" y="2107"/>
                  </a:cubicBezTo>
                  <a:lnTo>
                    <a:pt x="4371" y="1907"/>
                  </a:lnTo>
                  <a:cubicBezTo>
                    <a:pt x="3937" y="1440"/>
                    <a:pt x="3170" y="372"/>
                    <a:pt x="2603" y="106"/>
                  </a:cubicBezTo>
                  <a:cubicBezTo>
                    <a:pt x="2455" y="32"/>
                    <a:pt x="2305" y="0"/>
                    <a:pt x="215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1" name="Google Shape;3091;p73"/>
            <p:cNvSpPr/>
            <p:nvPr/>
          </p:nvSpPr>
          <p:spPr>
            <a:xfrm flipH="1">
              <a:off x="6768272" y="2180857"/>
              <a:ext cx="137551" cy="199364"/>
            </a:xfrm>
            <a:custGeom>
              <a:rect b="b" l="l" r="r" t="t"/>
              <a:pathLst>
                <a:path extrusionOk="0" h="3622" w="2499">
                  <a:moveTo>
                    <a:pt x="1589" y="1"/>
                  </a:moveTo>
                  <a:cubicBezTo>
                    <a:pt x="904" y="1"/>
                    <a:pt x="0" y="288"/>
                    <a:pt x="63" y="1780"/>
                  </a:cubicBezTo>
                  <a:cubicBezTo>
                    <a:pt x="107" y="3326"/>
                    <a:pt x="1117" y="3621"/>
                    <a:pt x="1823" y="3621"/>
                  </a:cubicBezTo>
                  <a:cubicBezTo>
                    <a:pt x="2198" y="3621"/>
                    <a:pt x="2487" y="3538"/>
                    <a:pt x="2498" y="3515"/>
                  </a:cubicBezTo>
                  <a:cubicBezTo>
                    <a:pt x="2498" y="3448"/>
                    <a:pt x="2332" y="112"/>
                    <a:pt x="2332" y="112"/>
                  </a:cubicBezTo>
                  <a:cubicBezTo>
                    <a:pt x="2319" y="100"/>
                    <a:pt x="1992" y="1"/>
                    <a:pt x="158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2" name="Google Shape;3092;p73"/>
            <p:cNvSpPr/>
            <p:nvPr/>
          </p:nvSpPr>
          <p:spPr>
            <a:xfrm flipH="1">
              <a:off x="6810489" y="2221863"/>
              <a:ext cx="60657" cy="113993"/>
            </a:xfrm>
            <a:custGeom>
              <a:rect b="b" l="l" r="r" t="t"/>
              <a:pathLst>
                <a:path extrusionOk="0" h="2071" w="1102">
                  <a:moveTo>
                    <a:pt x="568" y="1"/>
                  </a:moveTo>
                  <a:cubicBezTo>
                    <a:pt x="367" y="68"/>
                    <a:pt x="201" y="201"/>
                    <a:pt x="134" y="401"/>
                  </a:cubicBezTo>
                  <a:cubicBezTo>
                    <a:pt x="34" y="601"/>
                    <a:pt x="0" y="835"/>
                    <a:pt x="34" y="1035"/>
                  </a:cubicBezTo>
                  <a:cubicBezTo>
                    <a:pt x="0" y="1469"/>
                    <a:pt x="267" y="1869"/>
                    <a:pt x="668" y="2036"/>
                  </a:cubicBezTo>
                  <a:cubicBezTo>
                    <a:pt x="703" y="2059"/>
                    <a:pt x="747" y="2070"/>
                    <a:pt x="793" y="2070"/>
                  </a:cubicBezTo>
                  <a:cubicBezTo>
                    <a:pt x="877" y="2070"/>
                    <a:pt x="970" y="2034"/>
                    <a:pt x="1035" y="1969"/>
                  </a:cubicBezTo>
                  <a:cubicBezTo>
                    <a:pt x="1101" y="1936"/>
                    <a:pt x="1101" y="1869"/>
                    <a:pt x="1101" y="1869"/>
                  </a:cubicBezTo>
                  <a:lnTo>
                    <a:pt x="1101" y="1869"/>
                  </a:lnTo>
                  <a:cubicBezTo>
                    <a:pt x="1101" y="1869"/>
                    <a:pt x="1068" y="1902"/>
                    <a:pt x="1001" y="1936"/>
                  </a:cubicBezTo>
                  <a:cubicBezTo>
                    <a:pt x="951" y="1952"/>
                    <a:pt x="893" y="1961"/>
                    <a:pt x="839" y="1961"/>
                  </a:cubicBezTo>
                  <a:cubicBezTo>
                    <a:pt x="784" y="1961"/>
                    <a:pt x="734" y="1952"/>
                    <a:pt x="701" y="1936"/>
                  </a:cubicBezTo>
                  <a:cubicBezTo>
                    <a:pt x="367" y="1769"/>
                    <a:pt x="167" y="1402"/>
                    <a:pt x="201" y="1035"/>
                  </a:cubicBezTo>
                  <a:cubicBezTo>
                    <a:pt x="167" y="835"/>
                    <a:pt x="201" y="635"/>
                    <a:pt x="267" y="435"/>
                  </a:cubicBezTo>
                  <a:cubicBezTo>
                    <a:pt x="334" y="301"/>
                    <a:pt x="434" y="168"/>
                    <a:pt x="568" y="134"/>
                  </a:cubicBezTo>
                  <a:cubicBezTo>
                    <a:pt x="593" y="126"/>
                    <a:pt x="618" y="122"/>
                    <a:pt x="642" y="122"/>
                  </a:cubicBezTo>
                  <a:cubicBezTo>
                    <a:pt x="716" y="122"/>
                    <a:pt x="784" y="159"/>
                    <a:pt x="834" y="234"/>
                  </a:cubicBezTo>
                  <a:cubicBezTo>
                    <a:pt x="868" y="301"/>
                    <a:pt x="834" y="334"/>
                    <a:pt x="868" y="334"/>
                  </a:cubicBezTo>
                  <a:cubicBezTo>
                    <a:pt x="901" y="334"/>
                    <a:pt x="901" y="301"/>
                    <a:pt x="901" y="201"/>
                  </a:cubicBezTo>
                  <a:cubicBezTo>
                    <a:pt x="868" y="168"/>
                    <a:pt x="834" y="101"/>
                    <a:pt x="801" y="68"/>
                  </a:cubicBezTo>
                  <a:cubicBezTo>
                    <a:pt x="734" y="34"/>
                    <a:pt x="634" y="1"/>
                    <a:pt x="56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3" name="Google Shape;3093;p73"/>
            <p:cNvSpPr/>
            <p:nvPr/>
          </p:nvSpPr>
          <p:spPr>
            <a:xfrm flipH="1">
              <a:off x="5989421" y="1648876"/>
              <a:ext cx="788099" cy="355795"/>
            </a:xfrm>
            <a:custGeom>
              <a:rect b="b" l="l" r="r" t="t"/>
              <a:pathLst>
                <a:path extrusionOk="0" h="6464" w="14318">
                  <a:moveTo>
                    <a:pt x="3667" y="0"/>
                  </a:moveTo>
                  <a:cubicBezTo>
                    <a:pt x="3353" y="0"/>
                    <a:pt x="3051" y="40"/>
                    <a:pt x="2769" y="137"/>
                  </a:cubicBezTo>
                  <a:cubicBezTo>
                    <a:pt x="1602" y="504"/>
                    <a:pt x="1" y="1838"/>
                    <a:pt x="601" y="2772"/>
                  </a:cubicBezTo>
                  <a:cubicBezTo>
                    <a:pt x="501" y="3206"/>
                    <a:pt x="501" y="3673"/>
                    <a:pt x="568" y="4140"/>
                  </a:cubicBezTo>
                  <a:cubicBezTo>
                    <a:pt x="634" y="4573"/>
                    <a:pt x="901" y="4974"/>
                    <a:pt x="1302" y="5174"/>
                  </a:cubicBezTo>
                  <a:cubicBezTo>
                    <a:pt x="1344" y="5194"/>
                    <a:pt x="1388" y="5203"/>
                    <a:pt x="1432" y="5203"/>
                  </a:cubicBezTo>
                  <a:cubicBezTo>
                    <a:pt x="1836" y="5203"/>
                    <a:pt x="2308" y="4447"/>
                    <a:pt x="2969" y="4206"/>
                  </a:cubicBezTo>
                  <a:cubicBezTo>
                    <a:pt x="3173" y="4141"/>
                    <a:pt x="3400" y="4113"/>
                    <a:pt x="3642" y="4113"/>
                  </a:cubicBezTo>
                  <a:cubicBezTo>
                    <a:pt x="4634" y="4113"/>
                    <a:pt x="5874" y="4585"/>
                    <a:pt x="6705" y="4907"/>
                  </a:cubicBezTo>
                  <a:cubicBezTo>
                    <a:pt x="7706" y="5274"/>
                    <a:pt x="8640" y="5808"/>
                    <a:pt x="9674" y="6141"/>
                  </a:cubicBezTo>
                  <a:cubicBezTo>
                    <a:pt x="10207" y="6354"/>
                    <a:pt x="10769" y="6463"/>
                    <a:pt x="11333" y="6463"/>
                  </a:cubicBezTo>
                  <a:cubicBezTo>
                    <a:pt x="11829" y="6463"/>
                    <a:pt x="12326" y="6379"/>
                    <a:pt x="12810" y="6208"/>
                  </a:cubicBezTo>
                  <a:cubicBezTo>
                    <a:pt x="13210" y="6074"/>
                    <a:pt x="13544" y="5708"/>
                    <a:pt x="13644" y="5307"/>
                  </a:cubicBezTo>
                  <a:cubicBezTo>
                    <a:pt x="13644" y="5061"/>
                    <a:pt x="13483" y="4826"/>
                    <a:pt x="13283" y="4711"/>
                  </a:cubicBezTo>
                  <a:lnTo>
                    <a:pt x="13283" y="4711"/>
                  </a:lnTo>
                  <a:cubicBezTo>
                    <a:pt x="13873" y="4597"/>
                    <a:pt x="14317" y="4044"/>
                    <a:pt x="14211" y="3406"/>
                  </a:cubicBezTo>
                  <a:cubicBezTo>
                    <a:pt x="14137" y="2812"/>
                    <a:pt x="13623" y="2421"/>
                    <a:pt x="13076" y="2421"/>
                  </a:cubicBezTo>
                  <a:cubicBezTo>
                    <a:pt x="12973" y="2421"/>
                    <a:pt x="12868" y="2435"/>
                    <a:pt x="12765" y="2464"/>
                  </a:cubicBezTo>
                  <a:lnTo>
                    <a:pt x="12765" y="2464"/>
                  </a:lnTo>
                  <a:cubicBezTo>
                    <a:pt x="13123" y="2241"/>
                    <a:pt x="13275" y="1783"/>
                    <a:pt x="13110" y="1371"/>
                  </a:cubicBezTo>
                  <a:cubicBezTo>
                    <a:pt x="12877" y="871"/>
                    <a:pt x="12376" y="571"/>
                    <a:pt x="11876" y="571"/>
                  </a:cubicBezTo>
                  <a:cubicBezTo>
                    <a:pt x="11342" y="571"/>
                    <a:pt x="10842" y="671"/>
                    <a:pt x="10341" y="871"/>
                  </a:cubicBezTo>
                  <a:cubicBezTo>
                    <a:pt x="9874" y="1071"/>
                    <a:pt x="9374" y="1204"/>
                    <a:pt x="8840" y="1238"/>
                  </a:cubicBezTo>
                  <a:cubicBezTo>
                    <a:pt x="8804" y="1239"/>
                    <a:pt x="8769" y="1240"/>
                    <a:pt x="8733" y="1240"/>
                  </a:cubicBezTo>
                  <a:cubicBezTo>
                    <a:pt x="8007" y="1240"/>
                    <a:pt x="7338" y="927"/>
                    <a:pt x="6639" y="704"/>
                  </a:cubicBezTo>
                  <a:cubicBezTo>
                    <a:pt x="5753" y="400"/>
                    <a:pt x="4655" y="0"/>
                    <a:pt x="366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4" name="Google Shape;3094;p73"/>
            <p:cNvSpPr/>
            <p:nvPr/>
          </p:nvSpPr>
          <p:spPr>
            <a:xfrm flipH="1">
              <a:off x="6072425" y="1685864"/>
              <a:ext cx="644493" cy="192649"/>
            </a:xfrm>
            <a:custGeom>
              <a:rect b="b" l="l" r="r" t="t"/>
              <a:pathLst>
                <a:path extrusionOk="0" h="3500" w="11709">
                  <a:moveTo>
                    <a:pt x="2442" y="1"/>
                  </a:moveTo>
                  <a:cubicBezTo>
                    <a:pt x="1746" y="1"/>
                    <a:pt x="1079" y="293"/>
                    <a:pt x="601" y="799"/>
                  </a:cubicBezTo>
                  <a:cubicBezTo>
                    <a:pt x="201" y="1199"/>
                    <a:pt x="0" y="1767"/>
                    <a:pt x="34" y="2300"/>
                  </a:cubicBezTo>
                  <a:cubicBezTo>
                    <a:pt x="34" y="2467"/>
                    <a:pt x="67" y="2600"/>
                    <a:pt x="134" y="2734"/>
                  </a:cubicBezTo>
                  <a:cubicBezTo>
                    <a:pt x="167" y="2834"/>
                    <a:pt x="201" y="2867"/>
                    <a:pt x="201" y="2867"/>
                  </a:cubicBezTo>
                  <a:cubicBezTo>
                    <a:pt x="167" y="2667"/>
                    <a:pt x="134" y="2467"/>
                    <a:pt x="134" y="2300"/>
                  </a:cubicBezTo>
                  <a:cubicBezTo>
                    <a:pt x="134" y="1767"/>
                    <a:pt x="334" y="1266"/>
                    <a:pt x="701" y="899"/>
                  </a:cubicBezTo>
                  <a:cubicBezTo>
                    <a:pt x="1182" y="446"/>
                    <a:pt x="1808" y="209"/>
                    <a:pt x="2455" y="209"/>
                  </a:cubicBezTo>
                  <a:cubicBezTo>
                    <a:pt x="2571" y="209"/>
                    <a:pt x="2687" y="217"/>
                    <a:pt x="2802" y="232"/>
                  </a:cubicBezTo>
                  <a:cubicBezTo>
                    <a:pt x="3736" y="366"/>
                    <a:pt x="4637" y="799"/>
                    <a:pt x="5338" y="1466"/>
                  </a:cubicBezTo>
                  <a:cubicBezTo>
                    <a:pt x="6105" y="2133"/>
                    <a:pt x="6805" y="2867"/>
                    <a:pt x="7673" y="3234"/>
                  </a:cubicBezTo>
                  <a:cubicBezTo>
                    <a:pt x="8084" y="3413"/>
                    <a:pt x="8515" y="3499"/>
                    <a:pt x="8941" y="3499"/>
                  </a:cubicBezTo>
                  <a:cubicBezTo>
                    <a:pt x="9862" y="3499"/>
                    <a:pt x="10759" y="3097"/>
                    <a:pt x="11375" y="2367"/>
                  </a:cubicBezTo>
                  <a:cubicBezTo>
                    <a:pt x="11475" y="2234"/>
                    <a:pt x="11542" y="2133"/>
                    <a:pt x="11642" y="2000"/>
                  </a:cubicBezTo>
                  <a:cubicBezTo>
                    <a:pt x="11675" y="1900"/>
                    <a:pt x="11709" y="1833"/>
                    <a:pt x="11709" y="1833"/>
                  </a:cubicBezTo>
                  <a:lnTo>
                    <a:pt x="11709" y="1833"/>
                  </a:lnTo>
                  <a:cubicBezTo>
                    <a:pt x="11675" y="1833"/>
                    <a:pt x="11575" y="2000"/>
                    <a:pt x="11342" y="2267"/>
                  </a:cubicBezTo>
                  <a:cubicBezTo>
                    <a:pt x="10975" y="2667"/>
                    <a:pt x="10508" y="2934"/>
                    <a:pt x="10041" y="3101"/>
                  </a:cubicBezTo>
                  <a:cubicBezTo>
                    <a:pt x="9706" y="3223"/>
                    <a:pt x="9351" y="3282"/>
                    <a:pt x="8997" y="3282"/>
                  </a:cubicBezTo>
                  <a:cubicBezTo>
                    <a:pt x="8574" y="3282"/>
                    <a:pt x="8154" y="3197"/>
                    <a:pt x="7773" y="3034"/>
                  </a:cubicBezTo>
                  <a:cubicBezTo>
                    <a:pt x="6972" y="2667"/>
                    <a:pt x="6272" y="1933"/>
                    <a:pt x="5504" y="1266"/>
                  </a:cubicBezTo>
                  <a:cubicBezTo>
                    <a:pt x="4771" y="599"/>
                    <a:pt x="3837" y="165"/>
                    <a:pt x="2836" y="32"/>
                  </a:cubicBezTo>
                  <a:cubicBezTo>
                    <a:pt x="2704" y="11"/>
                    <a:pt x="2573" y="1"/>
                    <a:pt x="244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5" name="Google Shape;3095;p73"/>
            <p:cNvSpPr/>
            <p:nvPr/>
          </p:nvSpPr>
          <p:spPr>
            <a:xfrm flipH="1">
              <a:off x="6715046" y="1844000"/>
              <a:ext cx="139588" cy="337576"/>
            </a:xfrm>
            <a:custGeom>
              <a:rect b="b" l="l" r="r" t="t"/>
              <a:pathLst>
                <a:path extrusionOk="0" h="6133" w="2536">
                  <a:moveTo>
                    <a:pt x="1894" y="1"/>
                  </a:moveTo>
                  <a:cubicBezTo>
                    <a:pt x="1723" y="1"/>
                    <a:pt x="1557" y="36"/>
                    <a:pt x="1402" y="94"/>
                  </a:cubicBezTo>
                  <a:cubicBezTo>
                    <a:pt x="968" y="228"/>
                    <a:pt x="634" y="528"/>
                    <a:pt x="401" y="895"/>
                  </a:cubicBezTo>
                  <a:cubicBezTo>
                    <a:pt x="134" y="1362"/>
                    <a:pt x="1" y="1896"/>
                    <a:pt x="67" y="2429"/>
                  </a:cubicBezTo>
                  <a:cubicBezTo>
                    <a:pt x="134" y="2963"/>
                    <a:pt x="301" y="3463"/>
                    <a:pt x="534" y="3897"/>
                  </a:cubicBezTo>
                  <a:cubicBezTo>
                    <a:pt x="735" y="4264"/>
                    <a:pt x="868" y="4664"/>
                    <a:pt x="968" y="5065"/>
                  </a:cubicBezTo>
                  <a:cubicBezTo>
                    <a:pt x="1001" y="5432"/>
                    <a:pt x="968" y="5798"/>
                    <a:pt x="801" y="6132"/>
                  </a:cubicBezTo>
                  <a:cubicBezTo>
                    <a:pt x="801" y="6132"/>
                    <a:pt x="935" y="6065"/>
                    <a:pt x="1001" y="5865"/>
                  </a:cubicBezTo>
                  <a:cubicBezTo>
                    <a:pt x="1135" y="5598"/>
                    <a:pt x="1168" y="5298"/>
                    <a:pt x="1135" y="5031"/>
                  </a:cubicBezTo>
                  <a:cubicBezTo>
                    <a:pt x="1068" y="4264"/>
                    <a:pt x="401" y="3463"/>
                    <a:pt x="301" y="2396"/>
                  </a:cubicBezTo>
                  <a:cubicBezTo>
                    <a:pt x="268" y="1929"/>
                    <a:pt x="334" y="1429"/>
                    <a:pt x="568" y="995"/>
                  </a:cubicBezTo>
                  <a:cubicBezTo>
                    <a:pt x="768" y="661"/>
                    <a:pt x="1068" y="395"/>
                    <a:pt x="1468" y="228"/>
                  </a:cubicBezTo>
                  <a:cubicBezTo>
                    <a:pt x="1644" y="153"/>
                    <a:pt x="1837" y="115"/>
                    <a:pt x="2036" y="115"/>
                  </a:cubicBezTo>
                  <a:cubicBezTo>
                    <a:pt x="2102" y="115"/>
                    <a:pt x="2169" y="119"/>
                    <a:pt x="2236" y="128"/>
                  </a:cubicBezTo>
                  <a:cubicBezTo>
                    <a:pt x="2336" y="161"/>
                    <a:pt x="2436" y="194"/>
                    <a:pt x="2536" y="194"/>
                  </a:cubicBezTo>
                  <a:cubicBezTo>
                    <a:pt x="2536" y="194"/>
                    <a:pt x="2469" y="94"/>
                    <a:pt x="2269" y="61"/>
                  </a:cubicBezTo>
                  <a:cubicBezTo>
                    <a:pt x="2143" y="19"/>
                    <a:pt x="2017" y="1"/>
                    <a:pt x="18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6" name="Google Shape;3096;p73"/>
            <p:cNvSpPr/>
            <p:nvPr/>
          </p:nvSpPr>
          <p:spPr>
            <a:xfrm flipH="1">
              <a:off x="6287201" y="2396291"/>
              <a:ext cx="172668" cy="93792"/>
            </a:xfrm>
            <a:custGeom>
              <a:rect b="b" l="l" r="r" t="t"/>
              <a:pathLst>
                <a:path extrusionOk="0" h="1704" w="3137">
                  <a:moveTo>
                    <a:pt x="0" y="1"/>
                  </a:moveTo>
                  <a:lnTo>
                    <a:pt x="0" y="1"/>
                  </a:lnTo>
                  <a:cubicBezTo>
                    <a:pt x="67" y="501"/>
                    <a:pt x="334" y="968"/>
                    <a:pt x="734" y="1335"/>
                  </a:cubicBezTo>
                  <a:cubicBezTo>
                    <a:pt x="999" y="1577"/>
                    <a:pt x="1336" y="1703"/>
                    <a:pt x="1678" y="1703"/>
                  </a:cubicBezTo>
                  <a:cubicBezTo>
                    <a:pt x="1854" y="1703"/>
                    <a:pt x="2032" y="1670"/>
                    <a:pt x="2202" y="1602"/>
                  </a:cubicBezTo>
                  <a:cubicBezTo>
                    <a:pt x="2602" y="1369"/>
                    <a:pt x="2936" y="1035"/>
                    <a:pt x="3136" y="635"/>
                  </a:cubicBezTo>
                  <a:lnTo>
                    <a:pt x="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97" name="Google Shape;3097;p73"/>
          <p:cNvGrpSpPr/>
          <p:nvPr/>
        </p:nvGrpSpPr>
        <p:grpSpPr>
          <a:xfrm>
            <a:off x="1908399" y="1667265"/>
            <a:ext cx="1448719" cy="1539537"/>
            <a:chOff x="1908399" y="1667265"/>
            <a:chExt cx="1448719" cy="1539537"/>
          </a:xfrm>
        </p:grpSpPr>
        <p:sp>
          <p:nvSpPr>
            <p:cNvPr id="3098" name="Google Shape;3098;p73"/>
            <p:cNvSpPr/>
            <p:nvPr/>
          </p:nvSpPr>
          <p:spPr>
            <a:xfrm>
              <a:off x="1908399" y="1888644"/>
              <a:ext cx="1448719" cy="1318158"/>
            </a:xfrm>
            <a:custGeom>
              <a:rect b="b" l="l" r="r" t="t"/>
              <a:pathLst>
                <a:path extrusionOk="0" h="23948" w="26320">
                  <a:moveTo>
                    <a:pt x="13151" y="1"/>
                  </a:moveTo>
                  <a:cubicBezTo>
                    <a:pt x="7712" y="1"/>
                    <a:pt x="2790" y="3732"/>
                    <a:pt x="1502" y="9256"/>
                  </a:cubicBezTo>
                  <a:cubicBezTo>
                    <a:pt x="1" y="15694"/>
                    <a:pt x="4004" y="22132"/>
                    <a:pt x="10442" y="23633"/>
                  </a:cubicBezTo>
                  <a:cubicBezTo>
                    <a:pt x="11356" y="23846"/>
                    <a:pt x="12270" y="23948"/>
                    <a:pt x="13170" y="23948"/>
                  </a:cubicBezTo>
                  <a:cubicBezTo>
                    <a:pt x="18608" y="23948"/>
                    <a:pt x="23531" y="20217"/>
                    <a:pt x="24818" y="14693"/>
                  </a:cubicBezTo>
                  <a:cubicBezTo>
                    <a:pt x="26320" y="8255"/>
                    <a:pt x="22317" y="1817"/>
                    <a:pt x="15879" y="316"/>
                  </a:cubicBezTo>
                  <a:cubicBezTo>
                    <a:pt x="14965" y="103"/>
                    <a:pt x="14051" y="1"/>
                    <a:pt x="1315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9" name="Google Shape;3099;p73"/>
            <p:cNvSpPr/>
            <p:nvPr/>
          </p:nvSpPr>
          <p:spPr>
            <a:xfrm>
              <a:off x="2732824" y="2010672"/>
              <a:ext cx="605908" cy="681206"/>
            </a:xfrm>
            <a:custGeom>
              <a:rect b="b" l="l" r="r" t="t"/>
              <a:pathLst>
                <a:path extrusionOk="0" h="12376" w="11008">
                  <a:moveTo>
                    <a:pt x="6738" y="0"/>
                  </a:moveTo>
                  <a:lnTo>
                    <a:pt x="0" y="12376"/>
                  </a:lnTo>
                  <a:lnTo>
                    <a:pt x="10574" y="12376"/>
                  </a:lnTo>
                  <a:cubicBezTo>
                    <a:pt x="10574" y="12376"/>
                    <a:pt x="10875" y="10408"/>
                    <a:pt x="10941" y="9874"/>
                  </a:cubicBezTo>
                  <a:cubicBezTo>
                    <a:pt x="11008" y="9307"/>
                    <a:pt x="10941" y="8640"/>
                    <a:pt x="10508" y="8306"/>
                  </a:cubicBezTo>
                  <a:cubicBezTo>
                    <a:pt x="10174" y="8039"/>
                    <a:pt x="9707" y="8006"/>
                    <a:pt x="9373" y="7739"/>
                  </a:cubicBezTo>
                  <a:cubicBezTo>
                    <a:pt x="8673" y="7239"/>
                    <a:pt x="8873" y="6171"/>
                    <a:pt x="8740" y="5304"/>
                  </a:cubicBezTo>
                  <a:cubicBezTo>
                    <a:pt x="8573" y="4404"/>
                    <a:pt x="7939" y="3636"/>
                    <a:pt x="7439" y="2802"/>
                  </a:cubicBezTo>
                  <a:cubicBezTo>
                    <a:pt x="6938" y="2002"/>
                    <a:pt x="6371" y="868"/>
                    <a:pt x="673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0" name="Google Shape;3100;p73"/>
            <p:cNvSpPr/>
            <p:nvPr/>
          </p:nvSpPr>
          <p:spPr>
            <a:xfrm>
              <a:off x="2540010" y="1667265"/>
              <a:ext cx="627980" cy="903798"/>
            </a:xfrm>
            <a:custGeom>
              <a:rect b="b" l="l" r="r" t="t"/>
              <a:pathLst>
                <a:path extrusionOk="0" h="16420" w="11409">
                  <a:moveTo>
                    <a:pt x="7775" y="0"/>
                  </a:moveTo>
                  <a:cubicBezTo>
                    <a:pt x="6995" y="0"/>
                    <a:pt x="6232" y="383"/>
                    <a:pt x="5004" y="669"/>
                  </a:cubicBezTo>
                  <a:cubicBezTo>
                    <a:pt x="4784" y="720"/>
                    <a:pt x="4589" y="739"/>
                    <a:pt x="4406" y="739"/>
                  </a:cubicBezTo>
                  <a:cubicBezTo>
                    <a:pt x="3872" y="739"/>
                    <a:pt x="3447" y="576"/>
                    <a:pt x="2849" y="576"/>
                  </a:cubicBezTo>
                  <a:cubicBezTo>
                    <a:pt x="2721" y="576"/>
                    <a:pt x="2584" y="584"/>
                    <a:pt x="2436" y="602"/>
                  </a:cubicBezTo>
                  <a:cubicBezTo>
                    <a:pt x="1402" y="702"/>
                    <a:pt x="334" y="1269"/>
                    <a:pt x="1" y="2270"/>
                  </a:cubicBezTo>
                  <a:lnTo>
                    <a:pt x="3336" y="15980"/>
                  </a:lnTo>
                  <a:cubicBezTo>
                    <a:pt x="3936" y="16280"/>
                    <a:pt x="4594" y="16419"/>
                    <a:pt x="5257" y="16419"/>
                  </a:cubicBezTo>
                  <a:cubicBezTo>
                    <a:pt x="6732" y="16419"/>
                    <a:pt x="8230" y="15729"/>
                    <a:pt x="9174" y="14579"/>
                  </a:cubicBezTo>
                  <a:cubicBezTo>
                    <a:pt x="10575" y="12944"/>
                    <a:pt x="10942" y="10609"/>
                    <a:pt x="10475" y="8474"/>
                  </a:cubicBezTo>
                  <a:cubicBezTo>
                    <a:pt x="10308" y="7774"/>
                    <a:pt x="10074" y="7140"/>
                    <a:pt x="10208" y="6373"/>
                  </a:cubicBezTo>
                  <a:cubicBezTo>
                    <a:pt x="10375" y="5606"/>
                    <a:pt x="10942" y="5005"/>
                    <a:pt x="11175" y="4271"/>
                  </a:cubicBezTo>
                  <a:cubicBezTo>
                    <a:pt x="11409" y="3437"/>
                    <a:pt x="11375" y="1936"/>
                    <a:pt x="10808" y="1302"/>
                  </a:cubicBezTo>
                  <a:cubicBezTo>
                    <a:pt x="10108" y="569"/>
                    <a:pt x="9174" y="102"/>
                    <a:pt x="8173" y="35"/>
                  </a:cubicBezTo>
                  <a:cubicBezTo>
                    <a:pt x="8038" y="11"/>
                    <a:pt x="7907" y="0"/>
                    <a:pt x="777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1" name="Google Shape;3101;p73"/>
            <p:cNvSpPr/>
            <p:nvPr/>
          </p:nvSpPr>
          <p:spPr>
            <a:xfrm>
              <a:off x="2367453" y="1818851"/>
              <a:ext cx="710599" cy="1341221"/>
            </a:xfrm>
            <a:custGeom>
              <a:rect b="b" l="l" r="r" t="t"/>
              <a:pathLst>
                <a:path extrusionOk="0" h="24367" w="12910">
                  <a:moveTo>
                    <a:pt x="8058" y="1"/>
                  </a:moveTo>
                  <a:cubicBezTo>
                    <a:pt x="7951" y="1"/>
                    <a:pt x="7845" y="6"/>
                    <a:pt x="7739" y="16"/>
                  </a:cubicBezTo>
                  <a:lnTo>
                    <a:pt x="0" y="1317"/>
                  </a:lnTo>
                  <a:lnTo>
                    <a:pt x="0" y="2618"/>
                  </a:lnTo>
                  <a:lnTo>
                    <a:pt x="234" y="20097"/>
                  </a:lnTo>
                  <a:cubicBezTo>
                    <a:pt x="234" y="22466"/>
                    <a:pt x="2168" y="24367"/>
                    <a:pt x="4537" y="24367"/>
                  </a:cubicBezTo>
                  <a:cubicBezTo>
                    <a:pt x="6972" y="24367"/>
                    <a:pt x="8906" y="22366"/>
                    <a:pt x="8873" y="19930"/>
                  </a:cubicBezTo>
                  <a:lnTo>
                    <a:pt x="8806" y="16862"/>
                  </a:lnTo>
                  <a:cubicBezTo>
                    <a:pt x="8806" y="16862"/>
                    <a:pt x="11842" y="16428"/>
                    <a:pt x="12542" y="12458"/>
                  </a:cubicBezTo>
                  <a:cubicBezTo>
                    <a:pt x="12909" y="10490"/>
                    <a:pt x="12876" y="7255"/>
                    <a:pt x="12742" y="4586"/>
                  </a:cubicBezTo>
                  <a:cubicBezTo>
                    <a:pt x="12647" y="2324"/>
                    <a:pt x="10329" y="1"/>
                    <a:pt x="805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2" name="Google Shape;3102;p73"/>
            <p:cNvSpPr/>
            <p:nvPr/>
          </p:nvSpPr>
          <p:spPr>
            <a:xfrm>
              <a:off x="2940278" y="2179376"/>
              <a:ext cx="55153" cy="53501"/>
            </a:xfrm>
            <a:custGeom>
              <a:rect b="b" l="l" r="r" t="t"/>
              <a:pathLst>
                <a:path extrusionOk="0" h="972" w="1002">
                  <a:moveTo>
                    <a:pt x="559" y="1"/>
                  </a:moveTo>
                  <a:cubicBezTo>
                    <a:pt x="540" y="1"/>
                    <a:pt x="520" y="2"/>
                    <a:pt x="501" y="4"/>
                  </a:cubicBezTo>
                  <a:cubicBezTo>
                    <a:pt x="201" y="4"/>
                    <a:pt x="0" y="204"/>
                    <a:pt x="0" y="505"/>
                  </a:cubicBezTo>
                  <a:cubicBezTo>
                    <a:pt x="0" y="771"/>
                    <a:pt x="234" y="972"/>
                    <a:pt x="501" y="972"/>
                  </a:cubicBezTo>
                  <a:cubicBezTo>
                    <a:pt x="801" y="972"/>
                    <a:pt x="1001" y="738"/>
                    <a:pt x="1001" y="471"/>
                  </a:cubicBezTo>
                  <a:cubicBezTo>
                    <a:pt x="1001" y="193"/>
                    <a:pt x="801" y="1"/>
                    <a:pt x="55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3" name="Google Shape;3103;p73"/>
            <p:cNvSpPr/>
            <p:nvPr/>
          </p:nvSpPr>
          <p:spPr>
            <a:xfrm>
              <a:off x="2914574" y="2133306"/>
              <a:ext cx="115699" cy="30328"/>
            </a:xfrm>
            <a:custGeom>
              <a:rect b="b" l="l" r="r" t="t"/>
              <a:pathLst>
                <a:path extrusionOk="0" h="551" w="2102">
                  <a:moveTo>
                    <a:pt x="985" y="1"/>
                  </a:moveTo>
                  <a:cubicBezTo>
                    <a:pt x="725" y="1"/>
                    <a:pt x="471" y="96"/>
                    <a:pt x="267" y="241"/>
                  </a:cubicBezTo>
                  <a:cubicBezTo>
                    <a:pt x="101" y="341"/>
                    <a:pt x="0" y="441"/>
                    <a:pt x="67" y="508"/>
                  </a:cubicBezTo>
                  <a:cubicBezTo>
                    <a:pt x="75" y="515"/>
                    <a:pt x="86" y="518"/>
                    <a:pt x="102" y="518"/>
                  </a:cubicBezTo>
                  <a:cubicBezTo>
                    <a:pt x="225" y="518"/>
                    <a:pt x="593" y="308"/>
                    <a:pt x="1068" y="308"/>
                  </a:cubicBezTo>
                  <a:cubicBezTo>
                    <a:pt x="1578" y="308"/>
                    <a:pt x="1927" y="551"/>
                    <a:pt x="2040" y="551"/>
                  </a:cubicBezTo>
                  <a:cubicBezTo>
                    <a:pt x="2052" y="551"/>
                    <a:pt x="2062" y="548"/>
                    <a:pt x="2069" y="541"/>
                  </a:cubicBezTo>
                  <a:cubicBezTo>
                    <a:pt x="2102" y="541"/>
                    <a:pt x="2035" y="408"/>
                    <a:pt x="1868" y="274"/>
                  </a:cubicBezTo>
                  <a:cubicBezTo>
                    <a:pt x="1668" y="74"/>
                    <a:pt x="1368" y="7"/>
                    <a:pt x="1101" y="7"/>
                  </a:cubicBezTo>
                  <a:cubicBezTo>
                    <a:pt x="1062" y="3"/>
                    <a:pt x="1024" y="1"/>
                    <a:pt x="98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4" name="Google Shape;3104;p73"/>
            <p:cNvSpPr/>
            <p:nvPr/>
          </p:nvSpPr>
          <p:spPr>
            <a:xfrm>
              <a:off x="2648334" y="2173872"/>
              <a:ext cx="55153" cy="53501"/>
            </a:xfrm>
            <a:custGeom>
              <a:rect b="b" l="l" r="r" t="t"/>
              <a:pathLst>
                <a:path extrusionOk="0" h="972" w="1002">
                  <a:moveTo>
                    <a:pt x="552" y="1"/>
                  </a:moveTo>
                  <a:cubicBezTo>
                    <a:pt x="535" y="1"/>
                    <a:pt x="518" y="2"/>
                    <a:pt x="501" y="4"/>
                  </a:cubicBezTo>
                  <a:cubicBezTo>
                    <a:pt x="201" y="4"/>
                    <a:pt x="1" y="238"/>
                    <a:pt x="1" y="505"/>
                  </a:cubicBezTo>
                  <a:cubicBezTo>
                    <a:pt x="1" y="771"/>
                    <a:pt x="234" y="972"/>
                    <a:pt x="501" y="972"/>
                  </a:cubicBezTo>
                  <a:cubicBezTo>
                    <a:pt x="768" y="972"/>
                    <a:pt x="1001" y="738"/>
                    <a:pt x="1001" y="471"/>
                  </a:cubicBezTo>
                  <a:cubicBezTo>
                    <a:pt x="1001" y="221"/>
                    <a:pt x="797" y="1"/>
                    <a:pt x="55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5" name="Google Shape;3105;p73"/>
            <p:cNvSpPr/>
            <p:nvPr/>
          </p:nvSpPr>
          <p:spPr>
            <a:xfrm>
              <a:off x="2617125" y="2131820"/>
              <a:ext cx="115754" cy="31815"/>
            </a:xfrm>
            <a:custGeom>
              <a:rect b="b" l="l" r="r" t="t"/>
              <a:pathLst>
                <a:path extrusionOk="0" h="578" w="2103">
                  <a:moveTo>
                    <a:pt x="1101" y="1"/>
                  </a:moveTo>
                  <a:cubicBezTo>
                    <a:pt x="801" y="1"/>
                    <a:pt x="534" y="101"/>
                    <a:pt x="301" y="234"/>
                  </a:cubicBezTo>
                  <a:cubicBezTo>
                    <a:pt x="101" y="368"/>
                    <a:pt x="1" y="435"/>
                    <a:pt x="67" y="535"/>
                  </a:cubicBezTo>
                  <a:cubicBezTo>
                    <a:pt x="75" y="542"/>
                    <a:pt x="86" y="545"/>
                    <a:pt x="102" y="545"/>
                  </a:cubicBezTo>
                  <a:cubicBezTo>
                    <a:pt x="225" y="545"/>
                    <a:pt x="597" y="335"/>
                    <a:pt x="1101" y="335"/>
                  </a:cubicBezTo>
                  <a:cubicBezTo>
                    <a:pt x="1582" y="335"/>
                    <a:pt x="1927" y="578"/>
                    <a:pt x="2040" y="578"/>
                  </a:cubicBezTo>
                  <a:cubicBezTo>
                    <a:pt x="2052" y="578"/>
                    <a:pt x="2062" y="575"/>
                    <a:pt x="2069" y="568"/>
                  </a:cubicBezTo>
                  <a:cubicBezTo>
                    <a:pt x="2102" y="568"/>
                    <a:pt x="2069" y="435"/>
                    <a:pt x="1902" y="301"/>
                  </a:cubicBezTo>
                  <a:cubicBezTo>
                    <a:pt x="1668" y="101"/>
                    <a:pt x="1402" y="34"/>
                    <a:pt x="110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6" name="Google Shape;3106;p73"/>
            <p:cNvSpPr/>
            <p:nvPr/>
          </p:nvSpPr>
          <p:spPr>
            <a:xfrm>
              <a:off x="2828267" y="2137379"/>
              <a:ext cx="86362" cy="254792"/>
            </a:xfrm>
            <a:custGeom>
              <a:rect b="b" l="l" r="r" t="t"/>
              <a:pathLst>
                <a:path extrusionOk="0" h="4629" w="1569">
                  <a:moveTo>
                    <a:pt x="1" y="0"/>
                  </a:moveTo>
                  <a:cubicBezTo>
                    <a:pt x="201" y="967"/>
                    <a:pt x="501" y="1901"/>
                    <a:pt x="868" y="2835"/>
                  </a:cubicBezTo>
                  <a:lnTo>
                    <a:pt x="1268" y="3903"/>
                  </a:lnTo>
                  <a:cubicBezTo>
                    <a:pt x="1335" y="4003"/>
                    <a:pt x="1368" y="4170"/>
                    <a:pt x="1368" y="4303"/>
                  </a:cubicBezTo>
                  <a:cubicBezTo>
                    <a:pt x="1335" y="4403"/>
                    <a:pt x="1202" y="4437"/>
                    <a:pt x="1068" y="4437"/>
                  </a:cubicBezTo>
                  <a:cubicBezTo>
                    <a:pt x="768" y="4437"/>
                    <a:pt x="468" y="4503"/>
                    <a:pt x="167" y="4603"/>
                  </a:cubicBezTo>
                  <a:cubicBezTo>
                    <a:pt x="318" y="4620"/>
                    <a:pt x="468" y="4628"/>
                    <a:pt x="618" y="4628"/>
                  </a:cubicBezTo>
                  <a:cubicBezTo>
                    <a:pt x="768" y="4628"/>
                    <a:pt x="918" y="4620"/>
                    <a:pt x="1068" y="4603"/>
                  </a:cubicBezTo>
                  <a:cubicBezTo>
                    <a:pt x="1135" y="4603"/>
                    <a:pt x="1235" y="4603"/>
                    <a:pt x="1302" y="4570"/>
                  </a:cubicBezTo>
                  <a:cubicBezTo>
                    <a:pt x="1402" y="4537"/>
                    <a:pt x="1502" y="4470"/>
                    <a:pt x="1535" y="4370"/>
                  </a:cubicBezTo>
                  <a:cubicBezTo>
                    <a:pt x="1568" y="4170"/>
                    <a:pt x="1568" y="4003"/>
                    <a:pt x="1468" y="3836"/>
                  </a:cubicBezTo>
                  <a:cubicBezTo>
                    <a:pt x="1368" y="3469"/>
                    <a:pt x="1235" y="3136"/>
                    <a:pt x="1101" y="2735"/>
                  </a:cubicBezTo>
                  <a:cubicBezTo>
                    <a:pt x="801" y="1801"/>
                    <a:pt x="434" y="901"/>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7" name="Google Shape;3107;p73"/>
            <p:cNvSpPr/>
            <p:nvPr/>
          </p:nvSpPr>
          <p:spPr>
            <a:xfrm>
              <a:off x="2560211" y="2664296"/>
              <a:ext cx="292000" cy="135350"/>
            </a:xfrm>
            <a:custGeom>
              <a:rect b="b" l="l" r="r" t="t"/>
              <a:pathLst>
                <a:path extrusionOk="0" h="2459" w="5305">
                  <a:moveTo>
                    <a:pt x="1" y="1"/>
                  </a:moveTo>
                  <a:cubicBezTo>
                    <a:pt x="1" y="1"/>
                    <a:pt x="1140" y="2459"/>
                    <a:pt x="4640" y="2459"/>
                  </a:cubicBezTo>
                  <a:cubicBezTo>
                    <a:pt x="4832" y="2459"/>
                    <a:pt x="5031" y="2451"/>
                    <a:pt x="5238" y="2436"/>
                  </a:cubicBezTo>
                  <a:lnTo>
                    <a:pt x="5304" y="1502"/>
                  </a:lnTo>
                  <a:cubicBezTo>
                    <a:pt x="3436" y="1502"/>
                    <a:pt x="1602" y="968"/>
                    <a:pt x="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8" name="Google Shape;3108;p73"/>
            <p:cNvSpPr/>
            <p:nvPr/>
          </p:nvSpPr>
          <p:spPr>
            <a:xfrm>
              <a:off x="2730952" y="2440000"/>
              <a:ext cx="95554" cy="66767"/>
            </a:xfrm>
            <a:custGeom>
              <a:rect b="b" l="l" r="r" t="t"/>
              <a:pathLst>
                <a:path extrusionOk="0" h="1213" w="1736">
                  <a:moveTo>
                    <a:pt x="901" y="1"/>
                  </a:moveTo>
                  <a:cubicBezTo>
                    <a:pt x="868" y="1"/>
                    <a:pt x="835" y="3"/>
                    <a:pt x="801" y="6"/>
                  </a:cubicBezTo>
                  <a:cubicBezTo>
                    <a:pt x="568" y="39"/>
                    <a:pt x="334" y="139"/>
                    <a:pt x="168" y="340"/>
                  </a:cubicBezTo>
                  <a:cubicBezTo>
                    <a:pt x="1" y="506"/>
                    <a:pt x="1" y="773"/>
                    <a:pt x="101" y="973"/>
                  </a:cubicBezTo>
                  <a:cubicBezTo>
                    <a:pt x="247" y="1120"/>
                    <a:pt x="430" y="1213"/>
                    <a:pt x="621" y="1213"/>
                  </a:cubicBezTo>
                  <a:cubicBezTo>
                    <a:pt x="692" y="1213"/>
                    <a:pt x="763" y="1200"/>
                    <a:pt x="835" y="1173"/>
                  </a:cubicBezTo>
                  <a:cubicBezTo>
                    <a:pt x="1102" y="1073"/>
                    <a:pt x="1335" y="940"/>
                    <a:pt x="1535" y="773"/>
                  </a:cubicBezTo>
                  <a:cubicBezTo>
                    <a:pt x="1602" y="706"/>
                    <a:pt x="1635" y="673"/>
                    <a:pt x="1702" y="606"/>
                  </a:cubicBezTo>
                  <a:cubicBezTo>
                    <a:pt x="1735" y="540"/>
                    <a:pt x="1735" y="440"/>
                    <a:pt x="1702" y="406"/>
                  </a:cubicBezTo>
                  <a:lnTo>
                    <a:pt x="1669" y="406"/>
                  </a:lnTo>
                  <a:cubicBezTo>
                    <a:pt x="1488" y="136"/>
                    <a:pt x="1200" y="1"/>
                    <a:pt x="90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9" name="Google Shape;3109;p73"/>
            <p:cNvSpPr/>
            <p:nvPr/>
          </p:nvSpPr>
          <p:spPr>
            <a:xfrm>
              <a:off x="2741961" y="2409066"/>
              <a:ext cx="101058" cy="88233"/>
            </a:xfrm>
            <a:custGeom>
              <a:rect b="b" l="l" r="r" t="t"/>
              <a:pathLst>
                <a:path extrusionOk="0" h="1603" w="1836">
                  <a:moveTo>
                    <a:pt x="101" y="1"/>
                  </a:moveTo>
                  <a:cubicBezTo>
                    <a:pt x="68" y="1"/>
                    <a:pt x="1" y="134"/>
                    <a:pt x="1" y="401"/>
                  </a:cubicBezTo>
                  <a:cubicBezTo>
                    <a:pt x="34" y="735"/>
                    <a:pt x="201" y="1035"/>
                    <a:pt x="468" y="1268"/>
                  </a:cubicBezTo>
                  <a:cubicBezTo>
                    <a:pt x="735" y="1469"/>
                    <a:pt x="1068" y="1602"/>
                    <a:pt x="1402" y="1602"/>
                  </a:cubicBezTo>
                  <a:cubicBezTo>
                    <a:pt x="1702" y="1602"/>
                    <a:pt x="1836" y="1569"/>
                    <a:pt x="1836" y="1502"/>
                  </a:cubicBezTo>
                  <a:cubicBezTo>
                    <a:pt x="1836" y="1402"/>
                    <a:pt x="1202" y="1469"/>
                    <a:pt x="701" y="1035"/>
                  </a:cubicBezTo>
                  <a:cubicBezTo>
                    <a:pt x="201" y="601"/>
                    <a:pt x="201" y="1"/>
                    <a:pt x="10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0" name="Google Shape;3110;p73"/>
            <p:cNvSpPr/>
            <p:nvPr/>
          </p:nvSpPr>
          <p:spPr>
            <a:xfrm>
              <a:off x="2602428" y="2021185"/>
              <a:ext cx="141459" cy="40016"/>
            </a:xfrm>
            <a:custGeom>
              <a:rect b="b" l="l" r="r" t="t"/>
              <a:pathLst>
                <a:path extrusionOk="0" h="727" w="2570">
                  <a:moveTo>
                    <a:pt x="1412" y="1"/>
                  </a:moveTo>
                  <a:cubicBezTo>
                    <a:pt x="1353" y="1"/>
                    <a:pt x="1294" y="4"/>
                    <a:pt x="1235" y="10"/>
                  </a:cubicBezTo>
                  <a:cubicBezTo>
                    <a:pt x="901" y="43"/>
                    <a:pt x="568" y="143"/>
                    <a:pt x="301" y="343"/>
                  </a:cubicBezTo>
                  <a:cubicBezTo>
                    <a:pt x="101" y="477"/>
                    <a:pt x="1" y="610"/>
                    <a:pt x="34" y="677"/>
                  </a:cubicBezTo>
                  <a:cubicBezTo>
                    <a:pt x="52" y="713"/>
                    <a:pt x="105" y="727"/>
                    <a:pt x="184" y="727"/>
                  </a:cubicBezTo>
                  <a:cubicBezTo>
                    <a:pt x="398" y="727"/>
                    <a:pt x="806" y="625"/>
                    <a:pt x="1268" y="577"/>
                  </a:cubicBezTo>
                  <a:cubicBezTo>
                    <a:pt x="1935" y="510"/>
                    <a:pt x="2469" y="610"/>
                    <a:pt x="2536" y="443"/>
                  </a:cubicBezTo>
                  <a:cubicBezTo>
                    <a:pt x="2569" y="376"/>
                    <a:pt x="2436" y="276"/>
                    <a:pt x="2202" y="143"/>
                  </a:cubicBezTo>
                  <a:cubicBezTo>
                    <a:pt x="1955" y="61"/>
                    <a:pt x="1686" y="1"/>
                    <a:pt x="14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1" name="Google Shape;3111;p73"/>
            <p:cNvSpPr/>
            <p:nvPr/>
          </p:nvSpPr>
          <p:spPr>
            <a:xfrm>
              <a:off x="2914574" y="2043697"/>
              <a:ext cx="106562" cy="35502"/>
            </a:xfrm>
            <a:custGeom>
              <a:rect b="b" l="l" r="r" t="t"/>
              <a:pathLst>
                <a:path extrusionOk="0" h="645" w="1936">
                  <a:moveTo>
                    <a:pt x="1001" y="1"/>
                  </a:moveTo>
                  <a:cubicBezTo>
                    <a:pt x="734" y="1"/>
                    <a:pt x="467" y="68"/>
                    <a:pt x="234" y="201"/>
                  </a:cubicBezTo>
                  <a:cubicBezTo>
                    <a:pt x="67" y="301"/>
                    <a:pt x="0" y="434"/>
                    <a:pt x="34" y="501"/>
                  </a:cubicBezTo>
                  <a:cubicBezTo>
                    <a:pt x="77" y="559"/>
                    <a:pt x="171" y="573"/>
                    <a:pt x="300" y="573"/>
                  </a:cubicBezTo>
                  <a:cubicBezTo>
                    <a:pt x="422" y="573"/>
                    <a:pt x="577" y="561"/>
                    <a:pt x="752" y="561"/>
                  </a:cubicBezTo>
                  <a:cubicBezTo>
                    <a:pt x="821" y="561"/>
                    <a:pt x="893" y="563"/>
                    <a:pt x="968" y="568"/>
                  </a:cubicBezTo>
                  <a:cubicBezTo>
                    <a:pt x="1287" y="591"/>
                    <a:pt x="1559" y="645"/>
                    <a:pt x="1732" y="645"/>
                  </a:cubicBezTo>
                  <a:cubicBezTo>
                    <a:pt x="1812" y="645"/>
                    <a:pt x="1870" y="633"/>
                    <a:pt x="1902" y="601"/>
                  </a:cubicBezTo>
                  <a:cubicBezTo>
                    <a:pt x="1935" y="535"/>
                    <a:pt x="1902" y="401"/>
                    <a:pt x="1735" y="268"/>
                  </a:cubicBezTo>
                  <a:cubicBezTo>
                    <a:pt x="1502" y="101"/>
                    <a:pt x="1268" y="1"/>
                    <a:pt x="100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2" name="Google Shape;3112;p73"/>
            <p:cNvSpPr/>
            <p:nvPr/>
          </p:nvSpPr>
          <p:spPr>
            <a:xfrm>
              <a:off x="2178327" y="1711739"/>
              <a:ext cx="529454" cy="847985"/>
            </a:xfrm>
            <a:custGeom>
              <a:rect b="b" l="l" r="r" t="t"/>
              <a:pathLst>
                <a:path extrusionOk="0" h="15406" w="9619">
                  <a:moveTo>
                    <a:pt x="6335" y="1"/>
                  </a:moveTo>
                  <a:cubicBezTo>
                    <a:pt x="3699" y="1"/>
                    <a:pt x="1240" y="1660"/>
                    <a:pt x="334" y="4297"/>
                  </a:cubicBezTo>
                  <a:cubicBezTo>
                    <a:pt x="34" y="5165"/>
                    <a:pt x="0" y="6099"/>
                    <a:pt x="234" y="6999"/>
                  </a:cubicBezTo>
                  <a:cubicBezTo>
                    <a:pt x="401" y="7466"/>
                    <a:pt x="634" y="7900"/>
                    <a:pt x="834" y="8367"/>
                  </a:cubicBezTo>
                  <a:cubicBezTo>
                    <a:pt x="1068" y="9167"/>
                    <a:pt x="1234" y="10001"/>
                    <a:pt x="1335" y="10835"/>
                  </a:cubicBezTo>
                  <a:cubicBezTo>
                    <a:pt x="1668" y="12436"/>
                    <a:pt x="2435" y="13937"/>
                    <a:pt x="3203" y="15405"/>
                  </a:cubicBezTo>
                  <a:cubicBezTo>
                    <a:pt x="4337" y="14071"/>
                    <a:pt x="4904" y="12303"/>
                    <a:pt x="4737" y="10535"/>
                  </a:cubicBezTo>
                  <a:cubicBezTo>
                    <a:pt x="4670" y="9901"/>
                    <a:pt x="4503" y="9201"/>
                    <a:pt x="4870" y="8667"/>
                  </a:cubicBezTo>
                  <a:cubicBezTo>
                    <a:pt x="5171" y="8267"/>
                    <a:pt x="5604" y="7933"/>
                    <a:pt x="6071" y="7766"/>
                  </a:cubicBezTo>
                  <a:cubicBezTo>
                    <a:pt x="8722" y="6247"/>
                    <a:pt x="9618" y="2911"/>
                    <a:pt x="8184" y="278"/>
                  </a:cubicBezTo>
                  <a:lnTo>
                    <a:pt x="8184" y="278"/>
                  </a:lnTo>
                  <a:cubicBezTo>
                    <a:pt x="8236" y="294"/>
                    <a:pt x="8288" y="310"/>
                    <a:pt x="8340" y="328"/>
                  </a:cubicBezTo>
                  <a:lnTo>
                    <a:pt x="8039" y="27"/>
                  </a:lnTo>
                  <a:lnTo>
                    <a:pt x="8039" y="27"/>
                  </a:lnTo>
                  <a:cubicBezTo>
                    <a:pt x="8090" y="110"/>
                    <a:pt x="8138" y="194"/>
                    <a:pt x="8184" y="278"/>
                  </a:cubicBezTo>
                  <a:lnTo>
                    <a:pt x="8184" y="278"/>
                  </a:lnTo>
                  <a:cubicBezTo>
                    <a:pt x="7570" y="90"/>
                    <a:pt x="6948" y="1"/>
                    <a:pt x="633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3" name="Google Shape;3113;p73"/>
            <p:cNvSpPr/>
            <p:nvPr/>
          </p:nvSpPr>
          <p:spPr>
            <a:xfrm>
              <a:off x="1924912" y="1865636"/>
              <a:ext cx="628035" cy="888716"/>
            </a:xfrm>
            <a:custGeom>
              <a:rect b="b" l="l" r="r" t="t"/>
              <a:pathLst>
                <a:path extrusionOk="0" h="16146" w="11410">
                  <a:moveTo>
                    <a:pt x="5705" y="0"/>
                  </a:moveTo>
                  <a:cubicBezTo>
                    <a:pt x="3937" y="2602"/>
                    <a:pt x="4804" y="4303"/>
                    <a:pt x="4104" y="5638"/>
                  </a:cubicBezTo>
                  <a:cubicBezTo>
                    <a:pt x="3604" y="6638"/>
                    <a:pt x="2436" y="7005"/>
                    <a:pt x="1602" y="7739"/>
                  </a:cubicBezTo>
                  <a:cubicBezTo>
                    <a:pt x="468" y="8706"/>
                    <a:pt x="1" y="10274"/>
                    <a:pt x="68" y="11775"/>
                  </a:cubicBezTo>
                  <a:cubicBezTo>
                    <a:pt x="101" y="13276"/>
                    <a:pt x="568" y="14677"/>
                    <a:pt x="1068" y="16112"/>
                  </a:cubicBezTo>
                  <a:lnTo>
                    <a:pt x="10675" y="16145"/>
                  </a:lnTo>
                  <a:cubicBezTo>
                    <a:pt x="11409" y="13810"/>
                    <a:pt x="9541" y="11275"/>
                    <a:pt x="10142" y="8873"/>
                  </a:cubicBezTo>
                  <a:cubicBezTo>
                    <a:pt x="10375" y="8039"/>
                    <a:pt x="10842" y="7305"/>
                    <a:pt x="10875" y="6471"/>
                  </a:cubicBezTo>
                  <a:cubicBezTo>
                    <a:pt x="10842" y="5904"/>
                    <a:pt x="10742" y="5371"/>
                    <a:pt x="10575" y="4837"/>
                  </a:cubicBezTo>
                  <a:cubicBezTo>
                    <a:pt x="10242" y="3303"/>
                    <a:pt x="10375" y="1668"/>
                    <a:pt x="11042" y="234"/>
                  </a:cubicBezTo>
                  <a:lnTo>
                    <a:pt x="570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4" name="Google Shape;3114;p73"/>
            <p:cNvSpPr/>
            <p:nvPr/>
          </p:nvSpPr>
          <p:spPr>
            <a:xfrm>
              <a:off x="2644646" y="1727591"/>
              <a:ext cx="510519" cy="73812"/>
            </a:xfrm>
            <a:custGeom>
              <a:rect b="b" l="l" r="r" t="t"/>
              <a:pathLst>
                <a:path extrusionOk="0" h="1341" w="9275">
                  <a:moveTo>
                    <a:pt x="1" y="774"/>
                  </a:moveTo>
                  <a:cubicBezTo>
                    <a:pt x="1" y="774"/>
                    <a:pt x="26" y="799"/>
                    <a:pt x="54" y="805"/>
                  </a:cubicBezTo>
                  <a:lnTo>
                    <a:pt x="54" y="805"/>
                  </a:lnTo>
                  <a:cubicBezTo>
                    <a:pt x="18" y="785"/>
                    <a:pt x="1" y="774"/>
                    <a:pt x="1" y="774"/>
                  </a:cubicBezTo>
                  <a:close/>
                  <a:moveTo>
                    <a:pt x="54" y="805"/>
                  </a:moveTo>
                  <a:cubicBezTo>
                    <a:pt x="68" y="813"/>
                    <a:pt x="85" y="822"/>
                    <a:pt x="104" y="832"/>
                  </a:cubicBezTo>
                  <a:lnTo>
                    <a:pt x="104" y="832"/>
                  </a:lnTo>
                  <a:cubicBezTo>
                    <a:pt x="92" y="824"/>
                    <a:pt x="80" y="815"/>
                    <a:pt x="68" y="807"/>
                  </a:cubicBezTo>
                  <a:cubicBezTo>
                    <a:pt x="63" y="807"/>
                    <a:pt x="59" y="806"/>
                    <a:pt x="54" y="805"/>
                  </a:cubicBezTo>
                  <a:close/>
                  <a:moveTo>
                    <a:pt x="6883" y="0"/>
                  </a:moveTo>
                  <a:cubicBezTo>
                    <a:pt x="6814" y="0"/>
                    <a:pt x="6743" y="2"/>
                    <a:pt x="6672" y="6"/>
                  </a:cubicBezTo>
                  <a:cubicBezTo>
                    <a:pt x="6039" y="40"/>
                    <a:pt x="5371" y="173"/>
                    <a:pt x="4771" y="407"/>
                  </a:cubicBezTo>
                  <a:cubicBezTo>
                    <a:pt x="4137" y="640"/>
                    <a:pt x="3503" y="874"/>
                    <a:pt x="2936" y="1040"/>
                  </a:cubicBezTo>
                  <a:cubicBezTo>
                    <a:pt x="2522" y="1151"/>
                    <a:pt x="2084" y="1216"/>
                    <a:pt x="1643" y="1216"/>
                  </a:cubicBezTo>
                  <a:cubicBezTo>
                    <a:pt x="1552" y="1216"/>
                    <a:pt x="1460" y="1213"/>
                    <a:pt x="1369" y="1207"/>
                  </a:cubicBezTo>
                  <a:cubicBezTo>
                    <a:pt x="1002" y="1174"/>
                    <a:pt x="668" y="1074"/>
                    <a:pt x="335" y="940"/>
                  </a:cubicBezTo>
                  <a:cubicBezTo>
                    <a:pt x="234" y="897"/>
                    <a:pt x="158" y="860"/>
                    <a:pt x="104" y="832"/>
                  </a:cubicBezTo>
                  <a:lnTo>
                    <a:pt x="104" y="832"/>
                  </a:lnTo>
                  <a:cubicBezTo>
                    <a:pt x="185" y="890"/>
                    <a:pt x="247" y="945"/>
                    <a:pt x="335" y="974"/>
                  </a:cubicBezTo>
                  <a:cubicBezTo>
                    <a:pt x="635" y="1140"/>
                    <a:pt x="1002" y="1241"/>
                    <a:pt x="1369" y="1274"/>
                  </a:cubicBezTo>
                  <a:cubicBezTo>
                    <a:pt x="1495" y="1282"/>
                    <a:pt x="1621" y="1286"/>
                    <a:pt x="1747" y="1286"/>
                  </a:cubicBezTo>
                  <a:cubicBezTo>
                    <a:pt x="2154" y="1286"/>
                    <a:pt x="2562" y="1242"/>
                    <a:pt x="2970" y="1140"/>
                  </a:cubicBezTo>
                  <a:cubicBezTo>
                    <a:pt x="3570" y="974"/>
                    <a:pt x="4171" y="740"/>
                    <a:pt x="4804" y="507"/>
                  </a:cubicBezTo>
                  <a:cubicBezTo>
                    <a:pt x="5405" y="273"/>
                    <a:pt x="6039" y="140"/>
                    <a:pt x="6706" y="106"/>
                  </a:cubicBezTo>
                  <a:cubicBezTo>
                    <a:pt x="6769" y="102"/>
                    <a:pt x="6833" y="100"/>
                    <a:pt x="6898" y="100"/>
                  </a:cubicBezTo>
                  <a:cubicBezTo>
                    <a:pt x="7341" y="100"/>
                    <a:pt x="7799" y="199"/>
                    <a:pt x="8207" y="373"/>
                  </a:cubicBezTo>
                  <a:cubicBezTo>
                    <a:pt x="8540" y="507"/>
                    <a:pt x="8841" y="740"/>
                    <a:pt x="9041" y="1007"/>
                  </a:cubicBezTo>
                  <a:cubicBezTo>
                    <a:pt x="9208" y="1207"/>
                    <a:pt x="9274" y="1341"/>
                    <a:pt x="9274" y="1341"/>
                  </a:cubicBezTo>
                  <a:cubicBezTo>
                    <a:pt x="9274" y="1307"/>
                    <a:pt x="9241" y="1274"/>
                    <a:pt x="9241" y="1241"/>
                  </a:cubicBezTo>
                  <a:cubicBezTo>
                    <a:pt x="9208" y="1140"/>
                    <a:pt x="9141" y="1074"/>
                    <a:pt x="9074" y="974"/>
                  </a:cubicBezTo>
                  <a:cubicBezTo>
                    <a:pt x="8874" y="707"/>
                    <a:pt x="8574" y="473"/>
                    <a:pt x="8240" y="307"/>
                  </a:cubicBezTo>
                  <a:cubicBezTo>
                    <a:pt x="7832" y="102"/>
                    <a:pt x="7372" y="0"/>
                    <a:pt x="688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5" name="Google Shape;3115;p73"/>
            <p:cNvSpPr/>
            <p:nvPr/>
          </p:nvSpPr>
          <p:spPr>
            <a:xfrm>
              <a:off x="3077994" y="2172220"/>
              <a:ext cx="187310" cy="517840"/>
            </a:xfrm>
            <a:custGeom>
              <a:rect b="b" l="l" r="r" t="t"/>
              <a:pathLst>
                <a:path extrusionOk="0" h="9408" w="3403">
                  <a:moveTo>
                    <a:pt x="0" y="1"/>
                  </a:moveTo>
                  <a:cubicBezTo>
                    <a:pt x="0" y="1"/>
                    <a:pt x="134" y="101"/>
                    <a:pt x="300" y="301"/>
                  </a:cubicBezTo>
                  <a:cubicBezTo>
                    <a:pt x="501" y="601"/>
                    <a:pt x="634" y="968"/>
                    <a:pt x="667" y="1368"/>
                  </a:cubicBezTo>
                  <a:cubicBezTo>
                    <a:pt x="701" y="1635"/>
                    <a:pt x="734" y="1902"/>
                    <a:pt x="701" y="2169"/>
                  </a:cubicBezTo>
                  <a:cubicBezTo>
                    <a:pt x="701" y="2436"/>
                    <a:pt x="701" y="2736"/>
                    <a:pt x="701" y="3070"/>
                  </a:cubicBezTo>
                  <a:cubicBezTo>
                    <a:pt x="701" y="3403"/>
                    <a:pt x="734" y="3737"/>
                    <a:pt x="801" y="4070"/>
                  </a:cubicBezTo>
                  <a:cubicBezTo>
                    <a:pt x="901" y="4437"/>
                    <a:pt x="1068" y="4771"/>
                    <a:pt x="1335" y="5038"/>
                  </a:cubicBezTo>
                  <a:cubicBezTo>
                    <a:pt x="1635" y="5271"/>
                    <a:pt x="1935" y="5471"/>
                    <a:pt x="2269" y="5638"/>
                  </a:cubicBezTo>
                  <a:cubicBezTo>
                    <a:pt x="2569" y="5772"/>
                    <a:pt x="2802" y="6005"/>
                    <a:pt x="2969" y="6305"/>
                  </a:cubicBezTo>
                  <a:cubicBezTo>
                    <a:pt x="3136" y="6572"/>
                    <a:pt x="3203" y="6839"/>
                    <a:pt x="3203" y="7139"/>
                  </a:cubicBezTo>
                  <a:cubicBezTo>
                    <a:pt x="3236" y="7406"/>
                    <a:pt x="3236" y="7673"/>
                    <a:pt x="3169" y="7940"/>
                  </a:cubicBezTo>
                  <a:cubicBezTo>
                    <a:pt x="3069" y="8307"/>
                    <a:pt x="2969" y="8674"/>
                    <a:pt x="2802" y="9041"/>
                  </a:cubicBezTo>
                  <a:cubicBezTo>
                    <a:pt x="2769" y="9141"/>
                    <a:pt x="2736" y="9241"/>
                    <a:pt x="2702" y="9307"/>
                  </a:cubicBezTo>
                  <a:cubicBezTo>
                    <a:pt x="2669" y="9374"/>
                    <a:pt x="2669" y="9408"/>
                    <a:pt x="2669" y="9408"/>
                  </a:cubicBezTo>
                  <a:cubicBezTo>
                    <a:pt x="2669" y="9408"/>
                    <a:pt x="2702" y="9374"/>
                    <a:pt x="2702" y="9341"/>
                  </a:cubicBezTo>
                  <a:cubicBezTo>
                    <a:pt x="2736" y="9274"/>
                    <a:pt x="2802" y="9174"/>
                    <a:pt x="2836" y="9041"/>
                  </a:cubicBezTo>
                  <a:cubicBezTo>
                    <a:pt x="3002" y="8707"/>
                    <a:pt x="3136" y="8340"/>
                    <a:pt x="3236" y="7940"/>
                  </a:cubicBezTo>
                  <a:cubicBezTo>
                    <a:pt x="3403" y="7373"/>
                    <a:pt x="3336" y="6772"/>
                    <a:pt x="3069" y="6239"/>
                  </a:cubicBezTo>
                  <a:cubicBezTo>
                    <a:pt x="2902" y="5938"/>
                    <a:pt x="2635" y="5705"/>
                    <a:pt x="2335" y="5538"/>
                  </a:cubicBezTo>
                  <a:cubicBezTo>
                    <a:pt x="2002" y="5371"/>
                    <a:pt x="1701" y="5171"/>
                    <a:pt x="1435" y="4971"/>
                  </a:cubicBezTo>
                  <a:cubicBezTo>
                    <a:pt x="1168" y="4704"/>
                    <a:pt x="1001" y="4404"/>
                    <a:pt x="901" y="4070"/>
                  </a:cubicBezTo>
                  <a:cubicBezTo>
                    <a:pt x="834" y="3737"/>
                    <a:pt x="801" y="3403"/>
                    <a:pt x="801" y="3070"/>
                  </a:cubicBezTo>
                  <a:lnTo>
                    <a:pt x="801" y="2169"/>
                  </a:lnTo>
                  <a:cubicBezTo>
                    <a:pt x="801" y="1869"/>
                    <a:pt x="767" y="1602"/>
                    <a:pt x="734" y="1368"/>
                  </a:cubicBezTo>
                  <a:cubicBezTo>
                    <a:pt x="701" y="968"/>
                    <a:pt x="567" y="601"/>
                    <a:pt x="334" y="268"/>
                  </a:cubicBezTo>
                  <a:cubicBezTo>
                    <a:pt x="300" y="234"/>
                    <a:pt x="234" y="168"/>
                    <a:pt x="200" y="134"/>
                  </a:cubicBezTo>
                  <a:cubicBezTo>
                    <a:pt x="167" y="101"/>
                    <a:pt x="134" y="68"/>
                    <a:pt x="100" y="68"/>
                  </a:cubicBezTo>
                  <a:lnTo>
                    <a:pt x="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6" name="Google Shape;3116;p73"/>
            <p:cNvSpPr/>
            <p:nvPr/>
          </p:nvSpPr>
          <p:spPr>
            <a:xfrm>
              <a:off x="2143430" y="1764634"/>
              <a:ext cx="486631" cy="967647"/>
            </a:xfrm>
            <a:custGeom>
              <a:rect b="b" l="l" r="r" t="t"/>
              <a:pathLst>
                <a:path extrusionOk="0" h="17580" w="8841">
                  <a:moveTo>
                    <a:pt x="8840" y="1"/>
                  </a:moveTo>
                  <a:cubicBezTo>
                    <a:pt x="8840" y="2"/>
                    <a:pt x="8840" y="102"/>
                    <a:pt x="8807" y="234"/>
                  </a:cubicBezTo>
                  <a:cubicBezTo>
                    <a:pt x="8840" y="167"/>
                    <a:pt x="8840" y="101"/>
                    <a:pt x="8840" y="1"/>
                  </a:cubicBezTo>
                  <a:close/>
                  <a:moveTo>
                    <a:pt x="8807" y="234"/>
                  </a:moveTo>
                  <a:cubicBezTo>
                    <a:pt x="8740" y="434"/>
                    <a:pt x="8640" y="634"/>
                    <a:pt x="8540" y="801"/>
                  </a:cubicBezTo>
                  <a:cubicBezTo>
                    <a:pt x="8373" y="1101"/>
                    <a:pt x="8140" y="1368"/>
                    <a:pt x="7873" y="1568"/>
                  </a:cubicBezTo>
                  <a:cubicBezTo>
                    <a:pt x="7539" y="1835"/>
                    <a:pt x="7139" y="2069"/>
                    <a:pt x="6739" y="2235"/>
                  </a:cubicBezTo>
                  <a:cubicBezTo>
                    <a:pt x="6305" y="2436"/>
                    <a:pt x="5771" y="2636"/>
                    <a:pt x="5238" y="2836"/>
                  </a:cubicBezTo>
                  <a:cubicBezTo>
                    <a:pt x="4637" y="3069"/>
                    <a:pt x="4103" y="3403"/>
                    <a:pt x="3636" y="3837"/>
                  </a:cubicBezTo>
                  <a:cubicBezTo>
                    <a:pt x="3370" y="4070"/>
                    <a:pt x="3169" y="4337"/>
                    <a:pt x="3036" y="4671"/>
                  </a:cubicBezTo>
                  <a:cubicBezTo>
                    <a:pt x="2903" y="4971"/>
                    <a:pt x="2802" y="5338"/>
                    <a:pt x="2802" y="5705"/>
                  </a:cubicBezTo>
                  <a:cubicBezTo>
                    <a:pt x="2802" y="6438"/>
                    <a:pt x="2903" y="7172"/>
                    <a:pt x="3103" y="7906"/>
                  </a:cubicBezTo>
                  <a:cubicBezTo>
                    <a:pt x="3303" y="8607"/>
                    <a:pt x="3336" y="9341"/>
                    <a:pt x="3203" y="10074"/>
                  </a:cubicBezTo>
                  <a:cubicBezTo>
                    <a:pt x="3136" y="10408"/>
                    <a:pt x="2969" y="10708"/>
                    <a:pt x="2769" y="10975"/>
                  </a:cubicBezTo>
                  <a:cubicBezTo>
                    <a:pt x="2569" y="11242"/>
                    <a:pt x="2302" y="11475"/>
                    <a:pt x="2035" y="11676"/>
                  </a:cubicBezTo>
                  <a:cubicBezTo>
                    <a:pt x="1535" y="12009"/>
                    <a:pt x="1068" y="12443"/>
                    <a:pt x="668" y="12910"/>
                  </a:cubicBezTo>
                  <a:cubicBezTo>
                    <a:pt x="367" y="13377"/>
                    <a:pt x="134" y="13877"/>
                    <a:pt x="67" y="14444"/>
                  </a:cubicBezTo>
                  <a:cubicBezTo>
                    <a:pt x="0" y="14878"/>
                    <a:pt x="0" y="15345"/>
                    <a:pt x="67" y="15778"/>
                  </a:cubicBezTo>
                  <a:cubicBezTo>
                    <a:pt x="101" y="16112"/>
                    <a:pt x="167" y="16446"/>
                    <a:pt x="301" y="16779"/>
                  </a:cubicBezTo>
                  <a:cubicBezTo>
                    <a:pt x="367" y="17046"/>
                    <a:pt x="467" y="17246"/>
                    <a:pt x="534" y="17380"/>
                  </a:cubicBezTo>
                  <a:cubicBezTo>
                    <a:pt x="467" y="17246"/>
                    <a:pt x="401" y="17046"/>
                    <a:pt x="334" y="16779"/>
                  </a:cubicBezTo>
                  <a:cubicBezTo>
                    <a:pt x="67" y="16045"/>
                    <a:pt x="0" y="15245"/>
                    <a:pt x="134" y="14478"/>
                  </a:cubicBezTo>
                  <a:cubicBezTo>
                    <a:pt x="234" y="13944"/>
                    <a:pt x="434" y="13443"/>
                    <a:pt x="734" y="13010"/>
                  </a:cubicBezTo>
                  <a:cubicBezTo>
                    <a:pt x="1135" y="12509"/>
                    <a:pt x="1602" y="12109"/>
                    <a:pt x="2102" y="11742"/>
                  </a:cubicBezTo>
                  <a:cubicBezTo>
                    <a:pt x="2369" y="11542"/>
                    <a:pt x="2636" y="11309"/>
                    <a:pt x="2836" y="11042"/>
                  </a:cubicBezTo>
                  <a:cubicBezTo>
                    <a:pt x="3069" y="10775"/>
                    <a:pt x="3236" y="10441"/>
                    <a:pt x="3303" y="10074"/>
                  </a:cubicBezTo>
                  <a:cubicBezTo>
                    <a:pt x="3436" y="9341"/>
                    <a:pt x="3403" y="8607"/>
                    <a:pt x="3203" y="7873"/>
                  </a:cubicBezTo>
                  <a:cubicBezTo>
                    <a:pt x="3036" y="7172"/>
                    <a:pt x="2936" y="6438"/>
                    <a:pt x="2903" y="5705"/>
                  </a:cubicBezTo>
                  <a:cubicBezTo>
                    <a:pt x="2936" y="5371"/>
                    <a:pt x="3003" y="5004"/>
                    <a:pt x="3136" y="4704"/>
                  </a:cubicBezTo>
                  <a:cubicBezTo>
                    <a:pt x="3269" y="4404"/>
                    <a:pt x="3470" y="4137"/>
                    <a:pt x="3703" y="3903"/>
                  </a:cubicBezTo>
                  <a:cubicBezTo>
                    <a:pt x="4170" y="3470"/>
                    <a:pt x="4704" y="3169"/>
                    <a:pt x="5271" y="2936"/>
                  </a:cubicBezTo>
                  <a:cubicBezTo>
                    <a:pt x="5805" y="2702"/>
                    <a:pt x="6305" y="2536"/>
                    <a:pt x="6772" y="2302"/>
                  </a:cubicBezTo>
                  <a:cubicBezTo>
                    <a:pt x="7172" y="2135"/>
                    <a:pt x="7573" y="1902"/>
                    <a:pt x="7906" y="1602"/>
                  </a:cubicBezTo>
                  <a:cubicBezTo>
                    <a:pt x="8173" y="1401"/>
                    <a:pt x="8406" y="1135"/>
                    <a:pt x="8573" y="834"/>
                  </a:cubicBezTo>
                  <a:cubicBezTo>
                    <a:pt x="8673" y="634"/>
                    <a:pt x="8773" y="434"/>
                    <a:pt x="8807" y="234"/>
                  </a:cubicBezTo>
                  <a:close/>
                  <a:moveTo>
                    <a:pt x="534" y="17380"/>
                  </a:moveTo>
                  <a:cubicBezTo>
                    <a:pt x="534" y="17431"/>
                    <a:pt x="554" y="17462"/>
                    <a:pt x="578" y="17489"/>
                  </a:cubicBezTo>
                  <a:lnTo>
                    <a:pt x="578" y="17489"/>
                  </a:lnTo>
                  <a:lnTo>
                    <a:pt x="534" y="17380"/>
                  </a:lnTo>
                  <a:close/>
                  <a:moveTo>
                    <a:pt x="578" y="17489"/>
                  </a:moveTo>
                  <a:lnTo>
                    <a:pt x="601" y="17546"/>
                  </a:lnTo>
                  <a:cubicBezTo>
                    <a:pt x="601" y="17546"/>
                    <a:pt x="601" y="17546"/>
                    <a:pt x="634" y="17580"/>
                  </a:cubicBezTo>
                  <a:lnTo>
                    <a:pt x="601" y="17513"/>
                  </a:lnTo>
                  <a:cubicBezTo>
                    <a:pt x="593" y="17505"/>
                    <a:pt x="585" y="17498"/>
                    <a:pt x="578" y="17489"/>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7" name="Google Shape;3117;p73"/>
            <p:cNvSpPr/>
            <p:nvPr/>
          </p:nvSpPr>
          <p:spPr>
            <a:xfrm>
              <a:off x="1981881" y="1759626"/>
              <a:ext cx="642676" cy="981848"/>
            </a:xfrm>
            <a:custGeom>
              <a:rect b="b" l="l" r="r" t="t"/>
              <a:pathLst>
                <a:path extrusionOk="0" h="17838" w="11676">
                  <a:moveTo>
                    <a:pt x="11406" y="91"/>
                  </a:moveTo>
                  <a:cubicBezTo>
                    <a:pt x="11407" y="91"/>
                    <a:pt x="11407" y="91"/>
                    <a:pt x="11408" y="91"/>
                  </a:cubicBezTo>
                  <a:lnTo>
                    <a:pt x="11608" y="125"/>
                  </a:lnTo>
                  <a:lnTo>
                    <a:pt x="11675" y="91"/>
                  </a:lnTo>
                  <a:lnTo>
                    <a:pt x="11442" y="91"/>
                  </a:lnTo>
                  <a:cubicBezTo>
                    <a:pt x="11430" y="91"/>
                    <a:pt x="11418" y="91"/>
                    <a:pt x="11406" y="91"/>
                  </a:cubicBezTo>
                  <a:close/>
                  <a:moveTo>
                    <a:pt x="10019" y="0"/>
                  </a:moveTo>
                  <a:cubicBezTo>
                    <a:pt x="9339" y="0"/>
                    <a:pt x="8663" y="81"/>
                    <a:pt x="8006" y="258"/>
                  </a:cubicBezTo>
                  <a:cubicBezTo>
                    <a:pt x="7405" y="458"/>
                    <a:pt x="6838" y="725"/>
                    <a:pt x="6338" y="1092"/>
                  </a:cubicBezTo>
                  <a:cubicBezTo>
                    <a:pt x="5737" y="1526"/>
                    <a:pt x="5270" y="2126"/>
                    <a:pt x="4970" y="2760"/>
                  </a:cubicBezTo>
                  <a:cubicBezTo>
                    <a:pt x="4670" y="3527"/>
                    <a:pt x="4537" y="4328"/>
                    <a:pt x="4603" y="5128"/>
                  </a:cubicBezTo>
                  <a:cubicBezTo>
                    <a:pt x="4637" y="5962"/>
                    <a:pt x="4603" y="6796"/>
                    <a:pt x="4503" y="7630"/>
                  </a:cubicBezTo>
                  <a:cubicBezTo>
                    <a:pt x="4437" y="8031"/>
                    <a:pt x="4270" y="8431"/>
                    <a:pt x="4070" y="8798"/>
                  </a:cubicBezTo>
                  <a:cubicBezTo>
                    <a:pt x="3836" y="9165"/>
                    <a:pt x="3536" y="9432"/>
                    <a:pt x="3202" y="9665"/>
                  </a:cubicBezTo>
                  <a:cubicBezTo>
                    <a:pt x="2535" y="10099"/>
                    <a:pt x="1768" y="10399"/>
                    <a:pt x="1168" y="10899"/>
                  </a:cubicBezTo>
                  <a:cubicBezTo>
                    <a:pt x="634" y="11366"/>
                    <a:pt x="267" y="12033"/>
                    <a:pt x="133" y="12734"/>
                  </a:cubicBezTo>
                  <a:cubicBezTo>
                    <a:pt x="0" y="13368"/>
                    <a:pt x="33" y="14001"/>
                    <a:pt x="200" y="14602"/>
                  </a:cubicBezTo>
                  <a:cubicBezTo>
                    <a:pt x="300" y="15102"/>
                    <a:pt x="500" y="15603"/>
                    <a:pt x="767" y="16036"/>
                  </a:cubicBezTo>
                  <a:cubicBezTo>
                    <a:pt x="934" y="16403"/>
                    <a:pt x="1134" y="16737"/>
                    <a:pt x="1368" y="17037"/>
                  </a:cubicBezTo>
                  <a:cubicBezTo>
                    <a:pt x="1534" y="17304"/>
                    <a:pt x="1701" y="17504"/>
                    <a:pt x="1801" y="17637"/>
                  </a:cubicBezTo>
                  <a:lnTo>
                    <a:pt x="1901" y="17771"/>
                  </a:lnTo>
                  <a:lnTo>
                    <a:pt x="1968" y="17838"/>
                  </a:lnTo>
                  <a:cubicBezTo>
                    <a:pt x="1968" y="17804"/>
                    <a:pt x="1935" y="17804"/>
                    <a:pt x="1935" y="17771"/>
                  </a:cubicBezTo>
                  <a:lnTo>
                    <a:pt x="1801" y="17604"/>
                  </a:lnTo>
                  <a:cubicBezTo>
                    <a:pt x="1701" y="17471"/>
                    <a:pt x="1568" y="17270"/>
                    <a:pt x="1401" y="17004"/>
                  </a:cubicBezTo>
                  <a:cubicBezTo>
                    <a:pt x="1168" y="16703"/>
                    <a:pt x="967" y="16370"/>
                    <a:pt x="801" y="16036"/>
                  </a:cubicBezTo>
                  <a:cubicBezTo>
                    <a:pt x="567" y="15569"/>
                    <a:pt x="367" y="15102"/>
                    <a:pt x="234" y="14602"/>
                  </a:cubicBezTo>
                  <a:cubicBezTo>
                    <a:pt x="100" y="14001"/>
                    <a:pt x="100" y="13368"/>
                    <a:pt x="200" y="12767"/>
                  </a:cubicBezTo>
                  <a:cubicBezTo>
                    <a:pt x="334" y="12067"/>
                    <a:pt x="701" y="11433"/>
                    <a:pt x="1234" y="10966"/>
                  </a:cubicBezTo>
                  <a:cubicBezTo>
                    <a:pt x="1801" y="10499"/>
                    <a:pt x="2569" y="10199"/>
                    <a:pt x="3236" y="9765"/>
                  </a:cubicBezTo>
                  <a:cubicBezTo>
                    <a:pt x="3603" y="9532"/>
                    <a:pt x="3903" y="9231"/>
                    <a:pt x="4136" y="8864"/>
                  </a:cubicBezTo>
                  <a:cubicBezTo>
                    <a:pt x="4370" y="8464"/>
                    <a:pt x="4503" y="8064"/>
                    <a:pt x="4603" y="7630"/>
                  </a:cubicBezTo>
                  <a:cubicBezTo>
                    <a:pt x="4703" y="6796"/>
                    <a:pt x="4737" y="5929"/>
                    <a:pt x="4670" y="5095"/>
                  </a:cubicBezTo>
                  <a:cubicBezTo>
                    <a:pt x="4637" y="4328"/>
                    <a:pt x="4737" y="3527"/>
                    <a:pt x="5037" y="2793"/>
                  </a:cubicBezTo>
                  <a:cubicBezTo>
                    <a:pt x="5337" y="2160"/>
                    <a:pt x="5804" y="1593"/>
                    <a:pt x="6371" y="1159"/>
                  </a:cubicBezTo>
                  <a:cubicBezTo>
                    <a:pt x="6872" y="792"/>
                    <a:pt x="7439" y="525"/>
                    <a:pt x="8039" y="325"/>
                  </a:cubicBezTo>
                  <a:cubicBezTo>
                    <a:pt x="8729" y="139"/>
                    <a:pt x="9441" y="38"/>
                    <a:pt x="10156" y="38"/>
                  </a:cubicBezTo>
                  <a:cubicBezTo>
                    <a:pt x="10340" y="38"/>
                    <a:pt x="10524" y="45"/>
                    <a:pt x="10708" y="58"/>
                  </a:cubicBezTo>
                  <a:cubicBezTo>
                    <a:pt x="10987" y="58"/>
                    <a:pt x="11238" y="87"/>
                    <a:pt x="11406" y="91"/>
                  </a:cubicBezTo>
                  <a:lnTo>
                    <a:pt x="11406" y="91"/>
                  </a:lnTo>
                  <a:cubicBezTo>
                    <a:pt x="11239" y="58"/>
                    <a:pt x="11006" y="25"/>
                    <a:pt x="10674" y="25"/>
                  </a:cubicBezTo>
                  <a:cubicBezTo>
                    <a:pt x="10456" y="9"/>
                    <a:pt x="10237" y="0"/>
                    <a:pt x="1001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8" name="Google Shape;3118;p73"/>
            <p:cNvSpPr/>
            <p:nvPr/>
          </p:nvSpPr>
          <p:spPr>
            <a:xfrm>
              <a:off x="2345381" y="1797660"/>
              <a:ext cx="286496" cy="956694"/>
            </a:xfrm>
            <a:custGeom>
              <a:rect b="b" l="l" r="r" t="t"/>
              <a:pathLst>
                <a:path extrusionOk="0" h="17381" w="5205">
                  <a:moveTo>
                    <a:pt x="5071" y="1"/>
                  </a:moveTo>
                  <a:lnTo>
                    <a:pt x="5071" y="68"/>
                  </a:lnTo>
                  <a:lnTo>
                    <a:pt x="5104" y="201"/>
                  </a:lnTo>
                  <a:cubicBezTo>
                    <a:pt x="5104" y="301"/>
                    <a:pt x="5138" y="368"/>
                    <a:pt x="5138" y="468"/>
                  </a:cubicBezTo>
                  <a:cubicBezTo>
                    <a:pt x="5138" y="568"/>
                    <a:pt x="5138" y="668"/>
                    <a:pt x="5138" y="801"/>
                  </a:cubicBezTo>
                  <a:cubicBezTo>
                    <a:pt x="5171" y="1502"/>
                    <a:pt x="5038" y="2202"/>
                    <a:pt x="4771" y="2870"/>
                  </a:cubicBezTo>
                  <a:cubicBezTo>
                    <a:pt x="4571" y="3337"/>
                    <a:pt x="4337" y="3737"/>
                    <a:pt x="4004" y="4137"/>
                  </a:cubicBezTo>
                  <a:cubicBezTo>
                    <a:pt x="3637" y="4571"/>
                    <a:pt x="3236" y="4938"/>
                    <a:pt x="2769" y="5271"/>
                  </a:cubicBezTo>
                  <a:cubicBezTo>
                    <a:pt x="2302" y="5638"/>
                    <a:pt x="1769" y="5972"/>
                    <a:pt x="1302" y="6439"/>
                  </a:cubicBezTo>
                  <a:cubicBezTo>
                    <a:pt x="1035" y="6639"/>
                    <a:pt x="835" y="6906"/>
                    <a:pt x="635" y="7173"/>
                  </a:cubicBezTo>
                  <a:cubicBezTo>
                    <a:pt x="434" y="7473"/>
                    <a:pt x="301" y="7773"/>
                    <a:pt x="201" y="8107"/>
                  </a:cubicBezTo>
                  <a:cubicBezTo>
                    <a:pt x="67" y="8774"/>
                    <a:pt x="67" y="9474"/>
                    <a:pt x="201" y="10142"/>
                  </a:cubicBezTo>
                  <a:cubicBezTo>
                    <a:pt x="368" y="10742"/>
                    <a:pt x="534" y="11342"/>
                    <a:pt x="768" y="11943"/>
                  </a:cubicBezTo>
                  <a:cubicBezTo>
                    <a:pt x="968" y="12477"/>
                    <a:pt x="1135" y="13010"/>
                    <a:pt x="1302" y="13544"/>
                  </a:cubicBezTo>
                  <a:cubicBezTo>
                    <a:pt x="1402" y="14011"/>
                    <a:pt x="1468" y="14511"/>
                    <a:pt x="1435" y="15012"/>
                  </a:cubicBezTo>
                  <a:cubicBezTo>
                    <a:pt x="1402" y="15412"/>
                    <a:pt x="1302" y="15812"/>
                    <a:pt x="1135" y="16179"/>
                  </a:cubicBezTo>
                  <a:cubicBezTo>
                    <a:pt x="1035" y="16446"/>
                    <a:pt x="835" y="16713"/>
                    <a:pt x="635" y="16946"/>
                  </a:cubicBezTo>
                  <a:cubicBezTo>
                    <a:pt x="511" y="17070"/>
                    <a:pt x="352" y="17193"/>
                    <a:pt x="183" y="17289"/>
                  </a:cubicBezTo>
                  <a:lnTo>
                    <a:pt x="183" y="17289"/>
                  </a:lnTo>
                  <a:lnTo>
                    <a:pt x="201" y="17280"/>
                  </a:lnTo>
                  <a:cubicBezTo>
                    <a:pt x="368" y="17213"/>
                    <a:pt x="534" y="17080"/>
                    <a:pt x="668" y="16946"/>
                  </a:cubicBezTo>
                  <a:cubicBezTo>
                    <a:pt x="868" y="16713"/>
                    <a:pt x="1068" y="16479"/>
                    <a:pt x="1202" y="16179"/>
                  </a:cubicBezTo>
                  <a:cubicBezTo>
                    <a:pt x="1368" y="15812"/>
                    <a:pt x="1468" y="15412"/>
                    <a:pt x="1502" y="14978"/>
                  </a:cubicBezTo>
                  <a:cubicBezTo>
                    <a:pt x="1535" y="14511"/>
                    <a:pt x="1502" y="14011"/>
                    <a:pt x="1368" y="13511"/>
                  </a:cubicBezTo>
                  <a:cubicBezTo>
                    <a:pt x="1235" y="12977"/>
                    <a:pt x="1068" y="12410"/>
                    <a:pt x="868" y="11876"/>
                  </a:cubicBezTo>
                  <a:cubicBezTo>
                    <a:pt x="635" y="11309"/>
                    <a:pt x="434" y="10709"/>
                    <a:pt x="301" y="10108"/>
                  </a:cubicBezTo>
                  <a:cubicBezTo>
                    <a:pt x="168" y="9474"/>
                    <a:pt x="168" y="8774"/>
                    <a:pt x="301" y="8140"/>
                  </a:cubicBezTo>
                  <a:cubicBezTo>
                    <a:pt x="401" y="7807"/>
                    <a:pt x="534" y="7506"/>
                    <a:pt x="735" y="7239"/>
                  </a:cubicBezTo>
                  <a:cubicBezTo>
                    <a:pt x="901" y="6973"/>
                    <a:pt x="1135" y="6706"/>
                    <a:pt x="1368" y="6472"/>
                  </a:cubicBezTo>
                  <a:cubicBezTo>
                    <a:pt x="1835" y="6039"/>
                    <a:pt x="2369" y="5705"/>
                    <a:pt x="2836" y="5338"/>
                  </a:cubicBezTo>
                  <a:cubicBezTo>
                    <a:pt x="3303" y="5005"/>
                    <a:pt x="3737" y="4604"/>
                    <a:pt x="4070" y="4171"/>
                  </a:cubicBezTo>
                  <a:cubicBezTo>
                    <a:pt x="4404" y="3770"/>
                    <a:pt x="4637" y="3337"/>
                    <a:pt x="4838" y="2870"/>
                  </a:cubicBezTo>
                  <a:cubicBezTo>
                    <a:pt x="5104" y="2202"/>
                    <a:pt x="5204" y="1502"/>
                    <a:pt x="5204" y="801"/>
                  </a:cubicBezTo>
                  <a:cubicBezTo>
                    <a:pt x="5171" y="535"/>
                    <a:pt x="5138" y="268"/>
                    <a:pt x="5071" y="1"/>
                  </a:cubicBezTo>
                  <a:close/>
                  <a:moveTo>
                    <a:pt x="183" y="17289"/>
                  </a:moveTo>
                  <a:lnTo>
                    <a:pt x="67" y="17347"/>
                  </a:lnTo>
                  <a:lnTo>
                    <a:pt x="1" y="17380"/>
                  </a:lnTo>
                  <a:cubicBezTo>
                    <a:pt x="62" y="17354"/>
                    <a:pt x="123" y="17323"/>
                    <a:pt x="183" y="17289"/>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9" name="Google Shape;3119;p73"/>
            <p:cNvSpPr/>
            <p:nvPr/>
          </p:nvSpPr>
          <p:spPr>
            <a:xfrm>
              <a:off x="2648334" y="1795183"/>
              <a:ext cx="451734" cy="140468"/>
            </a:xfrm>
            <a:custGeom>
              <a:rect b="b" l="l" r="r" t="t"/>
              <a:pathLst>
                <a:path extrusionOk="0" h="2552" w="8207">
                  <a:moveTo>
                    <a:pt x="5073" y="1"/>
                  </a:moveTo>
                  <a:cubicBezTo>
                    <a:pt x="3498" y="1"/>
                    <a:pt x="1890" y="463"/>
                    <a:pt x="134" y="580"/>
                  </a:cubicBezTo>
                  <a:lnTo>
                    <a:pt x="1" y="1180"/>
                  </a:lnTo>
                  <a:cubicBezTo>
                    <a:pt x="959" y="1851"/>
                    <a:pt x="2039" y="2552"/>
                    <a:pt x="3213" y="2552"/>
                  </a:cubicBezTo>
                  <a:cubicBezTo>
                    <a:pt x="3265" y="2552"/>
                    <a:pt x="3317" y="2551"/>
                    <a:pt x="3370" y="2548"/>
                  </a:cubicBezTo>
                  <a:cubicBezTo>
                    <a:pt x="4104" y="2414"/>
                    <a:pt x="4804" y="2214"/>
                    <a:pt x="5471" y="1914"/>
                  </a:cubicBezTo>
                  <a:cubicBezTo>
                    <a:pt x="5841" y="1791"/>
                    <a:pt x="6247" y="1705"/>
                    <a:pt x="6637" y="1705"/>
                  </a:cubicBezTo>
                  <a:cubicBezTo>
                    <a:pt x="6986" y="1705"/>
                    <a:pt x="7322" y="1774"/>
                    <a:pt x="7606" y="1947"/>
                  </a:cubicBezTo>
                  <a:cubicBezTo>
                    <a:pt x="8040" y="1914"/>
                    <a:pt x="8207" y="1380"/>
                    <a:pt x="8040" y="1013"/>
                  </a:cubicBezTo>
                  <a:cubicBezTo>
                    <a:pt x="7806" y="646"/>
                    <a:pt x="7473" y="413"/>
                    <a:pt x="7072" y="313"/>
                  </a:cubicBezTo>
                  <a:cubicBezTo>
                    <a:pt x="6406" y="84"/>
                    <a:pt x="5742" y="1"/>
                    <a:pt x="507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0" name="Google Shape;3120;p73"/>
            <p:cNvSpPr/>
            <p:nvPr/>
          </p:nvSpPr>
          <p:spPr>
            <a:xfrm>
              <a:off x="2664846" y="1806411"/>
              <a:ext cx="492135" cy="88618"/>
            </a:xfrm>
            <a:custGeom>
              <a:rect b="b" l="l" r="r" t="t"/>
              <a:pathLst>
                <a:path extrusionOk="0" h="1610" w="8941">
                  <a:moveTo>
                    <a:pt x="1" y="376"/>
                  </a:moveTo>
                  <a:lnTo>
                    <a:pt x="1" y="376"/>
                  </a:lnTo>
                  <a:cubicBezTo>
                    <a:pt x="12" y="387"/>
                    <a:pt x="23" y="394"/>
                    <a:pt x="34" y="400"/>
                  </a:cubicBezTo>
                  <a:lnTo>
                    <a:pt x="34" y="400"/>
                  </a:lnTo>
                  <a:cubicBezTo>
                    <a:pt x="23" y="392"/>
                    <a:pt x="12" y="384"/>
                    <a:pt x="1" y="376"/>
                  </a:cubicBezTo>
                  <a:close/>
                  <a:moveTo>
                    <a:pt x="34" y="400"/>
                  </a:moveTo>
                  <a:cubicBezTo>
                    <a:pt x="63" y="421"/>
                    <a:pt x="92" y="442"/>
                    <a:pt x="121" y="463"/>
                  </a:cubicBezTo>
                  <a:lnTo>
                    <a:pt x="121" y="463"/>
                  </a:lnTo>
                  <a:cubicBezTo>
                    <a:pt x="114" y="456"/>
                    <a:pt x="108" y="449"/>
                    <a:pt x="101" y="442"/>
                  </a:cubicBezTo>
                  <a:cubicBezTo>
                    <a:pt x="79" y="420"/>
                    <a:pt x="56" y="413"/>
                    <a:pt x="34" y="400"/>
                  </a:cubicBezTo>
                  <a:close/>
                  <a:moveTo>
                    <a:pt x="8907" y="1210"/>
                  </a:moveTo>
                  <a:cubicBezTo>
                    <a:pt x="8884" y="1304"/>
                    <a:pt x="8877" y="1399"/>
                    <a:pt x="8851" y="1493"/>
                  </a:cubicBezTo>
                  <a:lnTo>
                    <a:pt x="8851" y="1493"/>
                  </a:lnTo>
                  <a:cubicBezTo>
                    <a:pt x="8907" y="1399"/>
                    <a:pt x="8907" y="1304"/>
                    <a:pt x="8907" y="1210"/>
                  </a:cubicBezTo>
                  <a:close/>
                  <a:moveTo>
                    <a:pt x="7499" y="0"/>
                  </a:moveTo>
                  <a:cubicBezTo>
                    <a:pt x="7234" y="0"/>
                    <a:pt x="6992" y="60"/>
                    <a:pt x="6772" y="142"/>
                  </a:cubicBezTo>
                  <a:cubicBezTo>
                    <a:pt x="6172" y="342"/>
                    <a:pt x="5605" y="743"/>
                    <a:pt x="4938" y="1043"/>
                  </a:cubicBezTo>
                  <a:cubicBezTo>
                    <a:pt x="4604" y="1176"/>
                    <a:pt x="4271" y="1276"/>
                    <a:pt x="3937" y="1343"/>
                  </a:cubicBezTo>
                  <a:cubicBezTo>
                    <a:pt x="3656" y="1386"/>
                    <a:pt x="3371" y="1409"/>
                    <a:pt x="3085" y="1409"/>
                  </a:cubicBezTo>
                  <a:cubicBezTo>
                    <a:pt x="2492" y="1409"/>
                    <a:pt x="1898" y="1312"/>
                    <a:pt x="1335" y="1109"/>
                  </a:cubicBezTo>
                  <a:cubicBezTo>
                    <a:pt x="914" y="929"/>
                    <a:pt x="493" y="722"/>
                    <a:pt x="121" y="463"/>
                  </a:cubicBezTo>
                  <a:lnTo>
                    <a:pt x="121" y="463"/>
                  </a:lnTo>
                  <a:cubicBezTo>
                    <a:pt x="181" y="523"/>
                    <a:pt x="244" y="583"/>
                    <a:pt x="334" y="642"/>
                  </a:cubicBezTo>
                  <a:cubicBezTo>
                    <a:pt x="635" y="876"/>
                    <a:pt x="968" y="1043"/>
                    <a:pt x="1302" y="1176"/>
                  </a:cubicBezTo>
                  <a:cubicBezTo>
                    <a:pt x="1836" y="1376"/>
                    <a:pt x="2403" y="1510"/>
                    <a:pt x="2970" y="1510"/>
                  </a:cubicBezTo>
                  <a:cubicBezTo>
                    <a:pt x="3303" y="1510"/>
                    <a:pt x="3637" y="1476"/>
                    <a:pt x="3937" y="1443"/>
                  </a:cubicBezTo>
                  <a:cubicBezTo>
                    <a:pt x="4304" y="1376"/>
                    <a:pt x="4638" y="1276"/>
                    <a:pt x="4971" y="1143"/>
                  </a:cubicBezTo>
                  <a:cubicBezTo>
                    <a:pt x="5638" y="843"/>
                    <a:pt x="6205" y="409"/>
                    <a:pt x="6806" y="242"/>
                  </a:cubicBezTo>
                  <a:cubicBezTo>
                    <a:pt x="7073" y="109"/>
                    <a:pt x="7373" y="75"/>
                    <a:pt x="7640" y="75"/>
                  </a:cubicBezTo>
                  <a:cubicBezTo>
                    <a:pt x="7907" y="109"/>
                    <a:pt x="8140" y="175"/>
                    <a:pt x="8374" y="309"/>
                  </a:cubicBezTo>
                  <a:cubicBezTo>
                    <a:pt x="8674" y="476"/>
                    <a:pt x="8874" y="843"/>
                    <a:pt x="8907" y="1210"/>
                  </a:cubicBezTo>
                  <a:cubicBezTo>
                    <a:pt x="8941" y="1043"/>
                    <a:pt x="8907" y="876"/>
                    <a:pt x="8841" y="709"/>
                  </a:cubicBezTo>
                  <a:cubicBezTo>
                    <a:pt x="8740" y="509"/>
                    <a:pt x="8607" y="342"/>
                    <a:pt x="8407" y="242"/>
                  </a:cubicBezTo>
                  <a:cubicBezTo>
                    <a:pt x="8173" y="75"/>
                    <a:pt x="7940" y="9"/>
                    <a:pt x="7673" y="9"/>
                  </a:cubicBezTo>
                  <a:cubicBezTo>
                    <a:pt x="7614" y="3"/>
                    <a:pt x="7556" y="0"/>
                    <a:pt x="7499" y="0"/>
                  </a:cubicBezTo>
                  <a:close/>
                  <a:moveTo>
                    <a:pt x="8851" y="1493"/>
                  </a:moveTo>
                  <a:lnTo>
                    <a:pt x="8851" y="1493"/>
                  </a:lnTo>
                  <a:cubicBezTo>
                    <a:pt x="8848" y="1499"/>
                    <a:pt x="8844" y="1504"/>
                    <a:pt x="8841" y="1510"/>
                  </a:cubicBezTo>
                  <a:cubicBezTo>
                    <a:pt x="8841" y="1516"/>
                    <a:pt x="8841" y="1523"/>
                    <a:pt x="8840" y="1529"/>
                  </a:cubicBezTo>
                  <a:lnTo>
                    <a:pt x="8840" y="1529"/>
                  </a:lnTo>
                  <a:cubicBezTo>
                    <a:pt x="8844" y="1517"/>
                    <a:pt x="8848" y="1505"/>
                    <a:pt x="8851" y="1493"/>
                  </a:cubicBezTo>
                  <a:close/>
                  <a:moveTo>
                    <a:pt x="8840" y="1529"/>
                  </a:moveTo>
                  <a:cubicBezTo>
                    <a:pt x="8831" y="1556"/>
                    <a:pt x="8821" y="1583"/>
                    <a:pt x="8807" y="1610"/>
                  </a:cubicBezTo>
                  <a:cubicBezTo>
                    <a:pt x="8834" y="1583"/>
                    <a:pt x="8839" y="1556"/>
                    <a:pt x="8840" y="1529"/>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21" name="Google Shape;3121;p73"/>
          <p:cNvGrpSpPr/>
          <p:nvPr/>
        </p:nvGrpSpPr>
        <p:grpSpPr>
          <a:xfrm rot="-1837239">
            <a:off x="5708416" y="2535818"/>
            <a:ext cx="395285" cy="535103"/>
            <a:chOff x="1784775" y="4483925"/>
            <a:chExt cx="503725" cy="681900"/>
          </a:xfrm>
        </p:grpSpPr>
        <p:sp>
          <p:nvSpPr>
            <p:cNvPr id="3122" name="Google Shape;3122;p73"/>
            <p:cNvSpPr/>
            <p:nvPr/>
          </p:nvSpPr>
          <p:spPr>
            <a:xfrm>
              <a:off x="1949275" y="4483925"/>
              <a:ext cx="167425" cy="361675"/>
            </a:xfrm>
            <a:custGeom>
              <a:rect b="b" l="l" r="r" t="t"/>
              <a:pathLst>
                <a:path extrusionOk="0" h="14467" w="6697">
                  <a:moveTo>
                    <a:pt x="3273" y="1"/>
                  </a:moveTo>
                  <a:cubicBezTo>
                    <a:pt x="1136" y="1"/>
                    <a:pt x="1" y="4796"/>
                    <a:pt x="226" y="7428"/>
                  </a:cubicBezTo>
                  <a:cubicBezTo>
                    <a:pt x="392" y="9163"/>
                    <a:pt x="893" y="12532"/>
                    <a:pt x="3128" y="14467"/>
                  </a:cubicBezTo>
                  <a:cubicBezTo>
                    <a:pt x="4729" y="12365"/>
                    <a:pt x="6230" y="9697"/>
                    <a:pt x="6497" y="7095"/>
                  </a:cubicBezTo>
                  <a:cubicBezTo>
                    <a:pt x="6697" y="5727"/>
                    <a:pt x="6597" y="4326"/>
                    <a:pt x="6163" y="3025"/>
                  </a:cubicBezTo>
                  <a:cubicBezTo>
                    <a:pt x="5729" y="1724"/>
                    <a:pt x="4762" y="623"/>
                    <a:pt x="3528" y="56"/>
                  </a:cubicBezTo>
                  <a:lnTo>
                    <a:pt x="3528" y="23"/>
                  </a:lnTo>
                  <a:cubicBezTo>
                    <a:pt x="3441" y="8"/>
                    <a:pt x="3356" y="1"/>
                    <a:pt x="327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3" name="Google Shape;3123;p73"/>
            <p:cNvSpPr/>
            <p:nvPr/>
          </p:nvSpPr>
          <p:spPr>
            <a:xfrm>
              <a:off x="2083325" y="4816675"/>
              <a:ext cx="205175" cy="142900"/>
            </a:xfrm>
            <a:custGeom>
              <a:rect b="b" l="l" r="r" t="t"/>
              <a:pathLst>
                <a:path extrusionOk="0" h="5716" w="8207">
                  <a:moveTo>
                    <a:pt x="5457" y="0"/>
                  </a:moveTo>
                  <a:cubicBezTo>
                    <a:pt x="4098" y="0"/>
                    <a:pt x="2772" y="468"/>
                    <a:pt x="1735" y="1357"/>
                  </a:cubicBezTo>
                  <a:cubicBezTo>
                    <a:pt x="534" y="2391"/>
                    <a:pt x="1" y="3959"/>
                    <a:pt x="334" y="5493"/>
                  </a:cubicBezTo>
                  <a:lnTo>
                    <a:pt x="301" y="5493"/>
                  </a:lnTo>
                  <a:cubicBezTo>
                    <a:pt x="826" y="5646"/>
                    <a:pt x="1346" y="5716"/>
                    <a:pt x="1862" y="5716"/>
                  </a:cubicBezTo>
                  <a:cubicBezTo>
                    <a:pt x="3475" y="5716"/>
                    <a:pt x="5031" y="5036"/>
                    <a:pt x="6472" y="4125"/>
                  </a:cubicBezTo>
                  <a:cubicBezTo>
                    <a:pt x="7039" y="3792"/>
                    <a:pt x="7539" y="3325"/>
                    <a:pt x="7873" y="2758"/>
                  </a:cubicBezTo>
                  <a:cubicBezTo>
                    <a:pt x="8206" y="2157"/>
                    <a:pt x="8173" y="1457"/>
                    <a:pt x="7839" y="856"/>
                  </a:cubicBezTo>
                  <a:cubicBezTo>
                    <a:pt x="7439" y="289"/>
                    <a:pt x="6672" y="89"/>
                    <a:pt x="5971" y="22"/>
                  </a:cubicBezTo>
                  <a:cubicBezTo>
                    <a:pt x="5800" y="8"/>
                    <a:pt x="5628" y="0"/>
                    <a:pt x="545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4" name="Google Shape;3124;p73"/>
            <p:cNvSpPr/>
            <p:nvPr/>
          </p:nvSpPr>
          <p:spPr>
            <a:xfrm>
              <a:off x="2020775" y="4881650"/>
              <a:ext cx="176825" cy="274175"/>
            </a:xfrm>
            <a:custGeom>
              <a:rect b="b" l="l" r="r" t="t"/>
              <a:pathLst>
                <a:path extrusionOk="0" h="10967" w="7073">
                  <a:moveTo>
                    <a:pt x="7043" y="0"/>
                  </a:moveTo>
                  <a:cubicBezTo>
                    <a:pt x="7022" y="0"/>
                    <a:pt x="6989" y="9"/>
                    <a:pt x="6939" y="25"/>
                  </a:cubicBezTo>
                  <a:cubicBezTo>
                    <a:pt x="6839" y="59"/>
                    <a:pt x="6706" y="92"/>
                    <a:pt x="6539" y="125"/>
                  </a:cubicBezTo>
                  <a:cubicBezTo>
                    <a:pt x="6072" y="292"/>
                    <a:pt x="5605" y="492"/>
                    <a:pt x="5171" y="726"/>
                  </a:cubicBezTo>
                  <a:cubicBezTo>
                    <a:pt x="3770" y="1593"/>
                    <a:pt x="2603" y="2827"/>
                    <a:pt x="1835" y="4295"/>
                  </a:cubicBezTo>
                  <a:cubicBezTo>
                    <a:pt x="1102" y="5763"/>
                    <a:pt x="568" y="7331"/>
                    <a:pt x="334" y="8965"/>
                  </a:cubicBezTo>
                  <a:cubicBezTo>
                    <a:pt x="234" y="9532"/>
                    <a:pt x="134" y="10032"/>
                    <a:pt x="67" y="10433"/>
                  </a:cubicBezTo>
                  <a:cubicBezTo>
                    <a:pt x="34" y="10600"/>
                    <a:pt x="1" y="10766"/>
                    <a:pt x="1" y="10966"/>
                  </a:cubicBezTo>
                  <a:cubicBezTo>
                    <a:pt x="34" y="10800"/>
                    <a:pt x="101" y="10600"/>
                    <a:pt x="134" y="10433"/>
                  </a:cubicBezTo>
                  <a:cubicBezTo>
                    <a:pt x="234" y="10099"/>
                    <a:pt x="334" y="9599"/>
                    <a:pt x="468" y="8998"/>
                  </a:cubicBezTo>
                  <a:cubicBezTo>
                    <a:pt x="735" y="7397"/>
                    <a:pt x="1268" y="5829"/>
                    <a:pt x="2002" y="4395"/>
                  </a:cubicBezTo>
                  <a:cubicBezTo>
                    <a:pt x="2769" y="2961"/>
                    <a:pt x="3870" y="1760"/>
                    <a:pt x="5238" y="859"/>
                  </a:cubicBezTo>
                  <a:cubicBezTo>
                    <a:pt x="5805" y="526"/>
                    <a:pt x="6439" y="259"/>
                    <a:pt x="7072" y="25"/>
                  </a:cubicBezTo>
                  <a:cubicBezTo>
                    <a:pt x="7072" y="9"/>
                    <a:pt x="7064" y="0"/>
                    <a:pt x="704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5" name="Google Shape;3125;p73"/>
            <p:cNvSpPr/>
            <p:nvPr/>
          </p:nvSpPr>
          <p:spPr>
            <a:xfrm>
              <a:off x="2019950" y="4583725"/>
              <a:ext cx="10025" cy="582100"/>
            </a:xfrm>
            <a:custGeom>
              <a:rect b="b" l="l" r="r" t="t"/>
              <a:pathLst>
                <a:path extrusionOk="0" h="23284" w="401">
                  <a:moveTo>
                    <a:pt x="100" y="0"/>
                  </a:moveTo>
                  <a:cubicBezTo>
                    <a:pt x="100" y="67"/>
                    <a:pt x="100" y="134"/>
                    <a:pt x="100" y="234"/>
                  </a:cubicBezTo>
                  <a:lnTo>
                    <a:pt x="100" y="901"/>
                  </a:lnTo>
                  <a:cubicBezTo>
                    <a:pt x="100" y="1535"/>
                    <a:pt x="134" y="2369"/>
                    <a:pt x="134" y="3403"/>
                  </a:cubicBezTo>
                  <a:cubicBezTo>
                    <a:pt x="167" y="5538"/>
                    <a:pt x="201" y="8406"/>
                    <a:pt x="167" y="11642"/>
                  </a:cubicBezTo>
                  <a:cubicBezTo>
                    <a:pt x="167" y="14878"/>
                    <a:pt x="100" y="17780"/>
                    <a:pt x="67" y="19881"/>
                  </a:cubicBezTo>
                  <a:cubicBezTo>
                    <a:pt x="34" y="20915"/>
                    <a:pt x="0" y="21749"/>
                    <a:pt x="0" y="22383"/>
                  </a:cubicBezTo>
                  <a:lnTo>
                    <a:pt x="0" y="23050"/>
                  </a:lnTo>
                  <a:cubicBezTo>
                    <a:pt x="0" y="23117"/>
                    <a:pt x="0" y="23217"/>
                    <a:pt x="0" y="23284"/>
                  </a:cubicBezTo>
                  <a:cubicBezTo>
                    <a:pt x="34" y="23217"/>
                    <a:pt x="34" y="23117"/>
                    <a:pt x="34" y="23050"/>
                  </a:cubicBezTo>
                  <a:cubicBezTo>
                    <a:pt x="34" y="22883"/>
                    <a:pt x="67" y="22650"/>
                    <a:pt x="67" y="22383"/>
                  </a:cubicBezTo>
                  <a:cubicBezTo>
                    <a:pt x="100" y="21783"/>
                    <a:pt x="167" y="20915"/>
                    <a:pt x="201" y="19881"/>
                  </a:cubicBezTo>
                  <a:cubicBezTo>
                    <a:pt x="301" y="17780"/>
                    <a:pt x="367" y="14878"/>
                    <a:pt x="367" y="11642"/>
                  </a:cubicBezTo>
                  <a:cubicBezTo>
                    <a:pt x="401" y="8406"/>
                    <a:pt x="334" y="5504"/>
                    <a:pt x="267" y="3403"/>
                  </a:cubicBezTo>
                  <a:cubicBezTo>
                    <a:pt x="234" y="2335"/>
                    <a:pt x="201" y="1502"/>
                    <a:pt x="167" y="901"/>
                  </a:cubicBezTo>
                  <a:cubicBezTo>
                    <a:pt x="167" y="634"/>
                    <a:pt x="134" y="401"/>
                    <a:pt x="134" y="234"/>
                  </a:cubicBezTo>
                  <a:cubicBezTo>
                    <a:pt x="134" y="134"/>
                    <a:pt x="100" y="67"/>
                    <a:pt x="10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6" name="Google Shape;3126;p73"/>
            <p:cNvSpPr/>
            <p:nvPr/>
          </p:nvSpPr>
          <p:spPr>
            <a:xfrm>
              <a:off x="1784775" y="4798700"/>
              <a:ext cx="211025" cy="201175"/>
            </a:xfrm>
            <a:custGeom>
              <a:rect b="b" l="l" r="r" t="t"/>
              <a:pathLst>
                <a:path extrusionOk="0" h="8047" w="8441">
                  <a:moveTo>
                    <a:pt x="1536" y="1"/>
                  </a:moveTo>
                  <a:cubicBezTo>
                    <a:pt x="1188" y="1"/>
                    <a:pt x="860" y="96"/>
                    <a:pt x="601" y="341"/>
                  </a:cubicBezTo>
                  <a:cubicBezTo>
                    <a:pt x="1" y="875"/>
                    <a:pt x="101" y="1876"/>
                    <a:pt x="401" y="2643"/>
                  </a:cubicBezTo>
                  <a:cubicBezTo>
                    <a:pt x="1735" y="5878"/>
                    <a:pt x="4871" y="8013"/>
                    <a:pt x="8407" y="8047"/>
                  </a:cubicBezTo>
                  <a:lnTo>
                    <a:pt x="8440" y="7813"/>
                  </a:lnTo>
                  <a:cubicBezTo>
                    <a:pt x="7906" y="4578"/>
                    <a:pt x="5838" y="1809"/>
                    <a:pt x="2903" y="375"/>
                  </a:cubicBezTo>
                  <a:cubicBezTo>
                    <a:pt x="2486" y="166"/>
                    <a:pt x="1994" y="1"/>
                    <a:pt x="153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7" name="Google Shape;3127;p73"/>
            <p:cNvSpPr/>
            <p:nvPr/>
          </p:nvSpPr>
          <p:spPr>
            <a:xfrm>
              <a:off x="1865675" y="4870600"/>
              <a:ext cx="158475" cy="262700"/>
            </a:xfrm>
            <a:custGeom>
              <a:rect b="b" l="l" r="r" t="t"/>
              <a:pathLst>
                <a:path extrusionOk="0" h="10508" w="6339">
                  <a:moveTo>
                    <a:pt x="0" y="0"/>
                  </a:moveTo>
                  <a:cubicBezTo>
                    <a:pt x="0" y="34"/>
                    <a:pt x="667" y="334"/>
                    <a:pt x="1601" y="1001"/>
                  </a:cubicBezTo>
                  <a:cubicBezTo>
                    <a:pt x="1868" y="1168"/>
                    <a:pt x="2102" y="1368"/>
                    <a:pt x="2369" y="1601"/>
                  </a:cubicBezTo>
                  <a:cubicBezTo>
                    <a:pt x="2636" y="1835"/>
                    <a:pt x="2902" y="2068"/>
                    <a:pt x="3136" y="2335"/>
                  </a:cubicBezTo>
                  <a:cubicBezTo>
                    <a:pt x="3736" y="2936"/>
                    <a:pt x="4237" y="3603"/>
                    <a:pt x="4670" y="4337"/>
                  </a:cubicBezTo>
                  <a:cubicBezTo>
                    <a:pt x="5104" y="5037"/>
                    <a:pt x="5471" y="5804"/>
                    <a:pt x="5738" y="6605"/>
                  </a:cubicBezTo>
                  <a:cubicBezTo>
                    <a:pt x="5838" y="6972"/>
                    <a:pt x="5938" y="7306"/>
                    <a:pt x="6005" y="7672"/>
                  </a:cubicBezTo>
                  <a:cubicBezTo>
                    <a:pt x="6071" y="7973"/>
                    <a:pt x="6138" y="8306"/>
                    <a:pt x="6171" y="8606"/>
                  </a:cubicBezTo>
                  <a:cubicBezTo>
                    <a:pt x="6305" y="9774"/>
                    <a:pt x="6205" y="10508"/>
                    <a:pt x="6271" y="10508"/>
                  </a:cubicBezTo>
                  <a:cubicBezTo>
                    <a:pt x="6305" y="10341"/>
                    <a:pt x="6305" y="10174"/>
                    <a:pt x="6305" y="10007"/>
                  </a:cubicBezTo>
                  <a:cubicBezTo>
                    <a:pt x="6338" y="9807"/>
                    <a:pt x="6338" y="9607"/>
                    <a:pt x="6305" y="9407"/>
                  </a:cubicBezTo>
                  <a:cubicBezTo>
                    <a:pt x="6305" y="9174"/>
                    <a:pt x="6305" y="8907"/>
                    <a:pt x="6271" y="8606"/>
                  </a:cubicBezTo>
                  <a:cubicBezTo>
                    <a:pt x="6238" y="8273"/>
                    <a:pt x="6205" y="7973"/>
                    <a:pt x="6138" y="7639"/>
                  </a:cubicBezTo>
                  <a:cubicBezTo>
                    <a:pt x="6071" y="7272"/>
                    <a:pt x="6005" y="6905"/>
                    <a:pt x="5871" y="6572"/>
                  </a:cubicBezTo>
                  <a:cubicBezTo>
                    <a:pt x="5638" y="5738"/>
                    <a:pt x="5271" y="4971"/>
                    <a:pt x="4837" y="4237"/>
                  </a:cubicBezTo>
                  <a:cubicBezTo>
                    <a:pt x="4403" y="3503"/>
                    <a:pt x="3870" y="2836"/>
                    <a:pt x="3303" y="2235"/>
                  </a:cubicBezTo>
                  <a:cubicBezTo>
                    <a:pt x="3036" y="1968"/>
                    <a:pt x="2736" y="1702"/>
                    <a:pt x="2469" y="1468"/>
                  </a:cubicBezTo>
                  <a:cubicBezTo>
                    <a:pt x="2202" y="1268"/>
                    <a:pt x="1935" y="1068"/>
                    <a:pt x="1668" y="901"/>
                  </a:cubicBezTo>
                  <a:cubicBezTo>
                    <a:pt x="1468" y="734"/>
                    <a:pt x="1235" y="601"/>
                    <a:pt x="1001" y="467"/>
                  </a:cubicBezTo>
                  <a:cubicBezTo>
                    <a:pt x="834" y="367"/>
                    <a:pt x="667" y="267"/>
                    <a:pt x="467" y="200"/>
                  </a:cubicBezTo>
                  <a:cubicBezTo>
                    <a:pt x="334" y="100"/>
                    <a:pt x="167" y="34"/>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28" name="Google Shape;3128;p73"/>
          <p:cNvGrpSpPr/>
          <p:nvPr/>
        </p:nvGrpSpPr>
        <p:grpSpPr>
          <a:xfrm flipH="1" rot="1837239">
            <a:off x="3004966" y="2535818"/>
            <a:ext cx="395285" cy="535103"/>
            <a:chOff x="1784775" y="4483925"/>
            <a:chExt cx="503725" cy="681900"/>
          </a:xfrm>
        </p:grpSpPr>
        <p:sp>
          <p:nvSpPr>
            <p:cNvPr id="3129" name="Google Shape;3129;p73"/>
            <p:cNvSpPr/>
            <p:nvPr/>
          </p:nvSpPr>
          <p:spPr>
            <a:xfrm>
              <a:off x="1949275" y="4483925"/>
              <a:ext cx="167425" cy="361675"/>
            </a:xfrm>
            <a:custGeom>
              <a:rect b="b" l="l" r="r" t="t"/>
              <a:pathLst>
                <a:path extrusionOk="0" h="14467" w="6697">
                  <a:moveTo>
                    <a:pt x="3273" y="1"/>
                  </a:moveTo>
                  <a:cubicBezTo>
                    <a:pt x="1136" y="1"/>
                    <a:pt x="1" y="4796"/>
                    <a:pt x="226" y="7428"/>
                  </a:cubicBezTo>
                  <a:cubicBezTo>
                    <a:pt x="392" y="9163"/>
                    <a:pt x="893" y="12532"/>
                    <a:pt x="3128" y="14467"/>
                  </a:cubicBezTo>
                  <a:cubicBezTo>
                    <a:pt x="4729" y="12365"/>
                    <a:pt x="6230" y="9697"/>
                    <a:pt x="6497" y="7095"/>
                  </a:cubicBezTo>
                  <a:cubicBezTo>
                    <a:pt x="6697" y="5727"/>
                    <a:pt x="6597" y="4326"/>
                    <a:pt x="6163" y="3025"/>
                  </a:cubicBezTo>
                  <a:cubicBezTo>
                    <a:pt x="5729" y="1724"/>
                    <a:pt x="4762" y="623"/>
                    <a:pt x="3528" y="56"/>
                  </a:cubicBezTo>
                  <a:lnTo>
                    <a:pt x="3528" y="23"/>
                  </a:lnTo>
                  <a:cubicBezTo>
                    <a:pt x="3441" y="8"/>
                    <a:pt x="3356" y="1"/>
                    <a:pt x="327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0" name="Google Shape;3130;p73"/>
            <p:cNvSpPr/>
            <p:nvPr/>
          </p:nvSpPr>
          <p:spPr>
            <a:xfrm>
              <a:off x="2083325" y="4816675"/>
              <a:ext cx="205175" cy="142900"/>
            </a:xfrm>
            <a:custGeom>
              <a:rect b="b" l="l" r="r" t="t"/>
              <a:pathLst>
                <a:path extrusionOk="0" h="5716" w="8207">
                  <a:moveTo>
                    <a:pt x="5457" y="0"/>
                  </a:moveTo>
                  <a:cubicBezTo>
                    <a:pt x="4098" y="0"/>
                    <a:pt x="2772" y="468"/>
                    <a:pt x="1735" y="1357"/>
                  </a:cubicBezTo>
                  <a:cubicBezTo>
                    <a:pt x="534" y="2391"/>
                    <a:pt x="1" y="3959"/>
                    <a:pt x="334" y="5493"/>
                  </a:cubicBezTo>
                  <a:lnTo>
                    <a:pt x="301" y="5493"/>
                  </a:lnTo>
                  <a:cubicBezTo>
                    <a:pt x="826" y="5646"/>
                    <a:pt x="1346" y="5716"/>
                    <a:pt x="1862" y="5716"/>
                  </a:cubicBezTo>
                  <a:cubicBezTo>
                    <a:pt x="3475" y="5716"/>
                    <a:pt x="5031" y="5036"/>
                    <a:pt x="6472" y="4125"/>
                  </a:cubicBezTo>
                  <a:cubicBezTo>
                    <a:pt x="7039" y="3792"/>
                    <a:pt x="7539" y="3325"/>
                    <a:pt x="7873" y="2758"/>
                  </a:cubicBezTo>
                  <a:cubicBezTo>
                    <a:pt x="8206" y="2157"/>
                    <a:pt x="8173" y="1457"/>
                    <a:pt x="7839" y="856"/>
                  </a:cubicBezTo>
                  <a:cubicBezTo>
                    <a:pt x="7439" y="289"/>
                    <a:pt x="6672" y="89"/>
                    <a:pt x="5971" y="22"/>
                  </a:cubicBezTo>
                  <a:cubicBezTo>
                    <a:pt x="5800" y="8"/>
                    <a:pt x="5628" y="0"/>
                    <a:pt x="545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1" name="Google Shape;3131;p73"/>
            <p:cNvSpPr/>
            <p:nvPr/>
          </p:nvSpPr>
          <p:spPr>
            <a:xfrm>
              <a:off x="2020775" y="4881650"/>
              <a:ext cx="176825" cy="274175"/>
            </a:xfrm>
            <a:custGeom>
              <a:rect b="b" l="l" r="r" t="t"/>
              <a:pathLst>
                <a:path extrusionOk="0" h="10967" w="7073">
                  <a:moveTo>
                    <a:pt x="7043" y="0"/>
                  </a:moveTo>
                  <a:cubicBezTo>
                    <a:pt x="7022" y="0"/>
                    <a:pt x="6989" y="9"/>
                    <a:pt x="6939" y="25"/>
                  </a:cubicBezTo>
                  <a:cubicBezTo>
                    <a:pt x="6839" y="59"/>
                    <a:pt x="6706" y="92"/>
                    <a:pt x="6539" y="125"/>
                  </a:cubicBezTo>
                  <a:cubicBezTo>
                    <a:pt x="6072" y="292"/>
                    <a:pt x="5605" y="492"/>
                    <a:pt x="5171" y="726"/>
                  </a:cubicBezTo>
                  <a:cubicBezTo>
                    <a:pt x="3770" y="1593"/>
                    <a:pt x="2603" y="2827"/>
                    <a:pt x="1835" y="4295"/>
                  </a:cubicBezTo>
                  <a:cubicBezTo>
                    <a:pt x="1102" y="5763"/>
                    <a:pt x="568" y="7331"/>
                    <a:pt x="334" y="8965"/>
                  </a:cubicBezTo>
                  <a:cubicBezTo>
                    <a:pt x="234" y="9532"/>
                    <a:pt x="134" y="10032"/>
                    <a:pt x="67" y="10433"/>
                  </a:cubicBezTo>
                  <a:cubicBezTo>
                    <a:pt x="34" y="10600"/>
                    <a:pt x="1" y="10766"/>
                    <a:pt x="1" y="10966"/>
                  </a:cubicBezTo>
                  <a:cubicBezTo>
                    <a:pt x="34" y="10800"/>
                    <a:pt x="101" y="10600"/>
                    <a:pt x="134" y="10433"/>
                  </a:cubicBezTo>
                  <a:cubicBezTo>
                    <a:pt x="234" y="10099"/>
                    <a:pt x="334" y="9599"/>
                    <a:pt x="468" y="8998"/>
                  </a:cubicBezTo>
                  <a:cubicBezTo>
                    <a:pt x="735" y="7397"/>
                    <a:pt x="1268" y="5829"/>
                    <a:pt x="2002" y="4395"/>
                  </a:cubicBezTo>
                  <a:cubicBezTo>
                    <a:pt x="2769" y="2961"/>
                    <a:pt x="3870" y="1760"/>
                    <a:pt x="5238" y="859"/>
                  </a:cubicBezTo>
                  <a:cubicBezTo>
                    <a:pt x="5805" y="526"/>
                    <a:pt x="6439" y="259"/>
                    <a:pt x="7072" y="25"/>
                  </a:cubicBezTo>
                  <a:cubicBezTo>
                    <a:pt x="7072" y="9"/>
                    <a:pt x="7064" y="0"/>
                    <a:pt x="704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2" name="Google Shape;3132;p73"/>
            <p:cNvSpPr/>
            <p:nvPr/>
          </p:nvSpPr>
          <p:spPr>
            <a:xfrm>
              <a:off x="2019950" y="4583725"/>
              <a:ext cx="10025" cy="582100"/>
            </a:xfrm>
            <a:custGeom>
              <a:rect b="b" l="l" r="r" t="t"/>
              <a:pathLst>
                <a:path extrusionOk="0" h="23284" w="401">
                  <a:moveTo>
                    <a:pt x="100" y="0"/>
                  </a:moveTo>
                  <a:cubicBezTo>
                    <a:pt x="100" y="67"/>
                    <a:pt x="100" y="134"/>
                    <a:pt x="100" y="234"/>
                  </a:cubicBezTo>
                  <a:lnTo>
                    <a:pt x="100" y="901"/>
                  </a:lnTo>
                  <a:cubicBezTo>
                    <a:pt x="100" y="1535"/>
                    <a:pt x="134" y="2369"/>
                    <a:pt x="134" y="3403"/>
                  </a:cubicBezTo>
                  <a:cubicBezTo>
                    <a:pt x="167" y="5538"/>
                    <a:pt x="201" y="8406"/>
                    <a:pt x="167" y="11642"/>
                  </a:cubicBezTo>
                  <a:cubicBezTo>
                    <a:pt x="167" y="14878"/>
                    <a:pt x="100" y="17780"/>
                    <a:pt x="67" y="19881"/>
                  </a:cubicBezTo>
                  <a:cubicBezTo>
                    <a:pt x="34" y="20915"/>
                    <a:pt x="0" y="21749"/>
                    <a:pt x="0" y="22383"/>
                  </a:cubicBezTo>
                  <a:lnTo>
                    <a:pt x="0" y="23050"/>
                  </a:lnTo>
                  <a:cubicBezTo>
                    <a:pt x="0" y="23117"/>
                    <a:pt x="0" y="23217"/>
                    <a:pt x="0" y="23284"/>
                  </a:cubicBezTo>
                  <a:cubicBezTo>
                    <a:pt x="34" y="23217"/>
                    <a:pt x="34" y="23117"/>
                    <a:pt x="34" y="23050"/>
                  </a:cubicBezTo>
                  <a:cubicBezTo>
                    <a:pt x="34" y="22883"/>
                    <a:pt x="67" y="22650"/>
                    <a:pt x="67" y="22383"/>
                  </a:cubicBezTo>
                  <a:cubicBezTo>
                    <a:pt x="100" y="21783"/>
                    <a:pt x="167" y="20915"/>
                    <a:pt x="201" y="19881"/>
                  </a:cubicBezTo>
                  <a:cubicBezTo>
                    <a:pt x="301" y="17780"/>
                    <a:pt x="367" y="14878"/>
                    <a:pt x="367" y="11642"/>
                  </a:cubicBezTo>
                  <a:cubicBezTo>
                    <a:pt x="401" y="8406"/>
                    <a:pt x="334" y="5504"/>
                    <a:pt x="267" y="3403"/>
                  </a:cubicBezTo>
                  <a:cubicBezTo>
                    <a:pt x="234" y="2335"/>
                    <a:pt x="201" y="1502"/>
                    <a:pt x="167" y="901"/>
                  </a:cubicBezTo>
                  <a:cubicBezTo>
                    <a:pt x="167" y="634"/>
                    <a:pt x="134" y="401"/>
                    <a:pt x="134" y="234"/>
                  </a:cubicBezTo>
                  <a:cubicBezTo>
                    <a:pt x="134" y="134"/>
                    <a:pt x="100" y="67"/>
                    <a:pt x="10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3" name="Google Shape;3133;p73"/>
            <p:cNvSpPr/>
            <p:nvPr/>
          </p:nvSpPr>
          <p:spPr>
            <a:xfrm>
              <a:off x="1784775" y="4798700"/>
              <a:ext cx="211025" cy="201175"/>
            </a:xfrm>
            <a:custGeom>
              <a:rect b="b" l="l" r="r" t="t"/>
              <a:pathLst>
                <a:path extrusionOk="0" h="8047" w="8441">
                  <a:moveTo>
                    <a:pt x="1536" y="1"/>
                  </a:moveTo>
                  <a:cubicBezTo>
                    <a:pt x="1188" y="1"/>
                    <a:pt x="860" y="96"/>
                    <a:pt x="601" y="341"/>
                  </a:cubicBezTo>
                  <a:cubicBezTo>
                    <a:pt x="1" y="875"/>
                    <a:pt x="101" y="1876"/>
                    <a:pt x="401" y="2643"/>
                  </a:cubicBezTo>
                  <a:cubicBezTo>
                    <a:pt x="1735" y="5878"/>
                    <a:pt x="4871" y="8013"/>
                    <a:pt x="8407" y="8047"/>
                  </a:cubicBezTo>
                  <a:lnTo>
                    <a:pt x="8440" y="7813"/>
                  </a:lnTo>
                  <a:cubicBezTo>
                    <a:pt x="7906" y="4578"/>
                    <a:pt x="5838" y="1809"/>
                    <a:pt x="2903" y="375"/>
                  </a:cubicBezTo>
                  <a:cubicBezTo>
                    <a:pt x="2486" y="166"/>
                    <a:pt x="1994" y="1"/>
                    <a:pt x="153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4" name="Google Shape;3134;p73"/>
            <p:cNvSpPr/>
            <p:nvPr/>
          </p:nvSpPr>
          <p:spPr>
            <a:xfrm>
              <a:off x="1865675" y="4870600"/>
              <a:ext cx="158475" cy="262700"/>
            </a:xfrm>
            <a:custGeom>
              <a:rect b="b" l="l" r="r" t="t"/>
              <a:pathLst>
                <a:path extrusionOk="0" h="10508" w="6339">
                  <a:moveTo>
                    <a:pt x="0" y="0"/>
                  </a:moveTo>
                  <a:cubicBezTo>
                    <a:pt x="0" y="34"/>
                    <a:pt x="667" y="334"/>
                    <a:pt x="1601" y="1001"/>
                  </a:cubicBezTo>
                  <a:cubicBezTo>
                    <a:pt x="1868" y="1168"/>
                    <a:pt x="2102" y="1368"/>
                    <a:pt x="2369" y="1601"/>
                  </a:cubicBezTo>
                  <a:cubicBezTo>
                    <a:pt x="2636" y="1835"/>
                    <a:pt x="2902" y="2068"/>
                    <a:pt x="3136" y="2335"/>
                  </a:cubicBezTo>
                  <a:cubicBezTo>
                    <a:pt x="3736" y="2936"/>
                    <a:pt x="4237" y="3603"/>
                    <a:pt x="4670" y="4337"/>
                  </a:cubicBezTo>
                  <a:cubicBezTo>
                    <a:pt x="5104" y="5037"/>
                    <a:pt x="5471" y="5804"/>
                    <a:pt x="5738" y="6605"/>
                  </a:cubicBezTo>
                  <a:cubicBezTo>
                    <a:pt x="5838" y="6972"/>
                    <a:pt x="5938" y="7306"/>
                    <a:pt x="6005" y="7672"/>
                  </a:cubicBezTo>
                  <a:cubicBezTo>
                    <a:pt x="6071" y="7973"/>
                    <a:pt x="6138" y="8306"/>
                    <a:pt x="6171" y="8606"/>
                  </a:cubicBezTo>
                  <a:cubicBezTo>
                    <a:pt x="6305" y="9774"/>
                    <a:pt x="6205" y="10508"/>
                    <a:pt x="6271" y="10508"/>
                  </a:cubicBezTo>
                  <a:cubicBezTo>
                    <a:pt x="6305" y="10341"/>
                    <a:pt x="6305" y="10174"/>
                    <a:pt x="6305" y="10007"/>
                  </a:cubicBezTo>
                  <a:cubicBezTo>
                    <a:pt x="6338" y="9807"/>
                    <a:pt x="6338" y="9607"/>
                    <a:pt x="6305" y="9407"/>
                  </a:cubicBezTo>
                  <a:cubicBezTo>
                    <a:pt x="6305" y="9174"/>
                    <a:pt x="6305" y="8907"/>
                    <a:pt x="6271" y="8606"/>
                  </a:cubicBezTo>
                  <a:cubicBezTo>
                    <a:pt x="6238" y="8273"/>
                    <a:pt x="6205" y="7973"/>
                    <a:pt x="6138" y="7639"/>
                  </a:cubicBezTo>
                  <a:cubicBezTo>
                    <a:pt x="6071" y="7272"/>
                    <a:pt x="6005" y="6905"/>
                    <a:pt x="5871" y="6572"/>
                  </a:cubicBezTo>
                  <a:cubicBezTo>
                    <a:pt x="5638" y="5738"/>
                    <a:pt x="5271" y="4971"/>
                    <a:pt x="4837" y="4237"/>
                  </a:cubicBezTo>
                  <a:cubicBezTo>
                    <a:pt x="4403" y="3503"/>
                    <a:pt x="3870" y="2836"/>
                    <a:pt x="3303" y="2235"/>
                  </a:cubicBezTo>
                  <a:cubicBezTo>
                    <a:pt x="3036" y="1968"/>
                    <a:pt x="2736" y="1702"/>
                    <a:pt x="2469" y="1468"/>
                  </a:cubicBezTo>
                  <a:cubicBezTo>
                    <a:pt x="2202" y="1268"/>
                    <a:pt x="1935" y="1068"/>
                    <a:pt x="1668" y="901"/>
                  </a:cubicBezTo>
                  <a:cubicBezTo>
                    <a:pt x="1468" y="734"/>
                    <a:pt x="1235" y="601"/>
                    <a:pt x="1001" y="467"/>
                  </a:cubicBezTo>
                  <a:cubicBezTo>
                    <a:pt x="834" y="367"/>
                    <a:pt x="667" y="267"/>
                    <a:pt x="467" y="200"/>
                  </a:cubicBezTo>
                  <a:cubicBezTo>
                    <a:pt x="334" y="100"/>
                    <a:pt x="167" y="34"/>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8" name="Shape 3138"/>
        <p:cNvGrpSpPr/>
        <p:nvPr/>
      </p:nvGrpSpPr>
      <p:grpSpPr>
        <a:xfrm>
          <a:off x="0" y="0"/>
          <a:ext cx="0" cy="0"/>
          <a:chOff x="0" y="0"/>
          <a:chExt cx="0" cy="0"/>
        </a:xfrm>
      </p:grpSpPr>
      <p:sp>
        <p:nvSpPr>
          <p:cNvPr id="3139" name="Google Shape;3139;p74"/>
          <p:cNvSpPr/>
          <p:nvPr/>
        </p:nvSpPr>
        <p:spPr>
          <a:xfrm>
            <a:off x="7303300" y="1687700"/>
            <a:ext cx="956525" cy="1014425"/>
          </a:xfrm>
          <a:custGeom>
            <a:rect b="b" l="l" r="r" t="t"/>
            <a:pathLst>
              <a:path extrusionOk="0" h="40577" w="38261">
                <a:moveTo>
                  <a:pt x="6805" y="1"/>
                </a:moveTo>
                <a:lnTo>
                  <a:pt x="0" y="6172"/>
                </a:lnTo>
                <a:lnTo>
                  <a:pt x="26452" y="35860"/>
                </a:lnTo>
                <a:cubicBezTo>
                  <a:pt x="26653" y="36193"/>
                  <a:pt x="26886" y="36560"/>
                  <a:pt x="27153" y="36994"/>
                </a:cubicBezTo>
                <a:cubicBezTo>
                  <a:pt x="27386" y="37394"/>
                  <a:pt x="27520" y="37828"/>
                  <a:pt x="27620" y="38261"/>
                </a:cubicBezTo>
                <a:cubicBezTo>
                  <a:pt x="27720" y="38795"/>
                  <a:pt x="27753" y="39362"/>
                  <a:pt x="27720" y="39929"/>
                </a:cubicBezTo>
                <a:cubicBezTo>
                  <a:pt x="27622" y="40298"/>
                  <a:pt x="27923" y="40577"/>
                  <a:pt x="28235" y="40577"/>
                </a:cubicBezTo>
                <a:cubicBezTo>
                  <a:pt x="28346" y="40577"/>
                  <a:pt x="28458" y="40542"/>
                  <a:pt x="28554" y="40463"/>
                </a:cubicBezTo>
                <a:cubicBezTo>
                  <a:pt x="28888" y="40129"/>
                  <a:pt x="29154" y="38728"/>
                  <a:pt x="28721" y="37161"/>
                </a:cubicBezTo>
                <a:cubicBezTo>
                  <a:pt x="28578" y="36634"/>
                  <a:pt x="28710" y="36443"/>
                  <a:pt x="28980" y="36443"/>
                </a:cubicBezTo>
                <a:cubicBezTo>
                  <a:pt x="29529" y="36443"/>
                  <a:pt x="30652" y="37236"/>
                  <a:pt x="31189" y="37594"/>
                </a:cubicBezTo>
                <a:cubicBezTo>
                  <a:pt x="31932" y="38144"/>
                  <a:pt x="34272" y="39600"/>
                  <a:pt x="34751" y="39600"/>
                </a:cubicBezTo>
                <a:cubicBezTo>
                  <a:pt x="34767" y="39600"/>
                  <a:pt x="34780" y="39599"/>
                  <a:pt x="34792" y="39596"/>
                </a:cubicBezTo>
                <a:cubicBezTo>
                  <a:pt x="35325" y="39429"/>
                  <a:pt x="35225" y="38829"/>
                  <a:pt x="34458" y="38328"/>
                </a:cubicBezTo>
                <a:cubicBezTo>
                  <a:pt x="33658" y="37828"/>
                  <a:pt x="31423" y="36093"/>
                  <a:pt x="31723" y="35693"/>
                </a:cubicBezTo>
                <a:cubicBezTo>
                  <a:pt x="31742" y="35670"/>
                  <a:pt x="31774" y="35659"/>
                  <a:pt x="31819" y="35659"/>
                </a:cubicBezTo>
                <a:cubicBezTo>
                  <a:pt x="32493" y="35659"/>
                  <a:pt x="35926" y="38095"/>
                  <a:pt x="35926" y="38095"/>
                </a:cubicBezTo>
                <a:cubicBezTo>
                  <a:pt x="35926" y="38095"/>
                  <a:pt x="36363" y="38532"/>
                  <a:pt x="36731" y="38532"/>
                </a:cubicBezTo>
                <a:cubicBezTo>
                  <a:pt x="36840" y="38532"/>
                  <a:pt x="36943" y="38494"/>
                  <a:pt x="37027" y="38395"/>
                </a:cubicBezTo>
                <a:cubicBezTo>
                  <a:pt x="37694" y="37594"/>
                  <a:pt x="33324" y="34926"/>
                  <a:pt x="32890" y="34692"/>
                </a:cubicBezTo>
                <a:cubicBezTo>
                  <a:pt x="32642" y="34554"/>
                  <a:pt x="32805" y="34210"/>
                  <a:pt x="33058" y="34210"/>
                </a:cubicBezTo>
                <a:cubicBezTo>
                  <a:pt x="33111" y="34210"/>
                  <a:pt x="33167" y="34224"/>
                  <a:pt x="33224" y="34259"/>
                </a:cubicBezTo>
                <a:cubicBezTo>
                  <a:pt x="33485" y="34433"/>
                  <a:pt x="36197" y="36476"/>
                  <a:pt x="37336" y="36476"/>
                </a:cubicBezTo>
                <a:cubicBezTo>
                  <a:pt x="37506" y="36476"/>
                  <a:pt x="37641" y="36431"/>
                  <a:pt x="37727" y="36327"/>
                </a:cubicBezTo>
                <a:cubicBezTo>
                  <a:pt x="38261" y="35693"/>
                  <a:pt x="34158" y="34092"/>
                  <a:pt x="33724" y="33158"/>
                </a:cubicBezTo>
                <a:cubicBezTo>
                  <a:pt x="33652" y="32996"/>
                  <a:pt x="33688" y="32930"/>
                  <a:pt x="33800" y="32930"/>
                </a:cubicBezTo>
                <a:cubicBezTo>
                  <a:pt x="34283" y="32930"/>
                  <a:pt x="36186" y="34154"/>
                  <a:pt x="36938" y="34154"/>
                </a:cubicBezTo>
                <a:cubicBezTo>
                  <a:pt x="37053" y="34154"/>
                  <a:pt x="37142" y="34125"/>
                  <a:pt x="37193" y="34058"/>
                </a:cubicBezTo>
                <a:cubicBezTo>
                  <a:pt x="37360" y="33825"/>
                  <a:pt x="37460" y="33625"/>
                  <a:pt x="35292" y="32491"/>
                </a:cubicBezTo>
                <a:cubicBezTo>
                  <a:pt x="34258" y="31924"/>
                  <a:pt x="30389" y="30456"/>
                  <a:pt x="30389" y="30456"/>
                </a:cubicBezTo>
                <a:lnTo>
                  <a:pt x="6805"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40" name="Google Shape;3140;p74"/>
          <p:cNvGrpSpPr/>
          <p:nvPr/>
        </p:nvGrpSpPr>
        <p:grpSpPr>
          <a:xfrm>
            <a:off x="7777425" y="579400"/>
            <a:ext cx="769725" cy="1062475"/>
            <a:chOff x="7777425" y="579400"/>
            <a:chExt cx="769725" cy="1062475"/>
          </a:xfrm>
        </p:grpSpPr>
        <p:sp>
          <p:nvSpPr>
            <p:cNvPr id="3141" name="Google Shape;3141;p74"/>
            <p:cNvSpPr/>
            <p:nvPr/>
          </p:nvSpPr>
          <p:spPr>
            <a:xfrm>
              <a:off x="7814125" y="579400"/>
              <a:ext cx="733025" cy="1062475"/>
            </a:xfrm>
            <a:custGeom>
              <a:rect b="b" l="l" r="r" t="t"/>
              <a:pathLst>
                <a:path extrusionOk="0" h="42499" w="29321">
                  <a:moveTo>
                    <a:pt x="0" y="1"/>
                  </a:moveTo>
                  <a:lnTo>
                    <a:pt x="0" y="42498"/>
                  </a:lnTo>
                  <a:lnTo>
                    <a:pt x="29321" y="42498"/>
                  </a:lnTo>
                  <a:lnTo>
                    <a:pt x="29321" y="1"/>
                  </a:ln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2" name="Google Shape;3142;p74"/>
            <p:cNvSpPr/>
            <p:nvPr/>
          </p:nvSpPr>
          <p:spPr>
            <a:xfrm>
              <a:off x="7777425" y="579400"/>
              <a:ext cx="733050" cy="1062475"/>
            </a:xfrm>
            <a:custGeom>
              <a:rect b="b" l="l" r="r" t="t"/>
              <a:pathLst>
                <a:path extrusionOk="0" h="42499" w="29322">
                  <a:moveTo>
                    <a:pt x="0" y="1"/>
                  </a:moveTo>
                  <a:lnTo>
                    <a:pt x="0" y="42498"/>
                  </a:lnTo>
                  <a:lnTo>
                    <a:pt x="29321" y="42498"/>
                  </a:lnTo>
                  <a:lnTo>
                    <a:pt x="29321" y="1"/>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3" name="Google Shape;3143;p74"/>
            <p:cNvSpPr/>
            <p:nvPr/>
          </p:nvSpPr>
          <p:spPr>
            <a:xfrm>
              <a:off x="7868325" y="694500"/>
              <a:ext cx="551250" cy="832275"/>
            </a:xfrm>
            <a:custGeom>
              <a:rect b="b" l="l" r="r" t="t"/>
              <a:pathLst>
                <a:path extrusionOk="0" h="33291" w="22050">
                  <a:moveTo>
                    <a:pt x="0" y="0"/>
                  </a:moveTo>
                  <a:lnTo>
                    <a:pt x="0" y="33291"/>
                  </a:lnTo>
                  <a:lnTo>
                    <a:pt x="22049" y="33291"/>
                  </a:lnTo>
                  <a:lnTo>
                    <a:pt x="2204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4" name="Google Shape;3144;p74"/>
            <p:cNvSpPr/>
            <p:nvPr/>
          </p:nvSpPr>
          <p:spPr>
            <a:xfrm>
              <a:off x="7867475" y="691150"/>
              <a:ext cx="554600" cy="835625"/>
            </a:xfrm>
            <a:custGeom>
              <a:rect b="b" l="l" r="r" t="t"/>
              <a:pathLst>
                <a:path extrusionOk="0" h="33425" w="22184">
                  <a:moveTo>
                    <a:pt x="1" y="1"/>
                  </a:moveTo>
                  <a:lnTo>
                    <a:pt x="1" y="68"/>
                  </a:lnTo>
                  <a:lnTo>
                    <a:pt x="1" y="33358"/>
                  </a:lnTo>
                  <a:lnTo>
                    <a:pt x="1" y="33425"/>
                  </a:lnTo>
                  <a:lnTo>
                    <a:pt x="68" y="33425"/>
                  </a:lnTo>
                  <a:lnTo>
                    <a:pt x="134" y="33425"/>
                  </a:lnTo>
                  <a:lnTo>
                    <a:pt x="134" y="33425"/>
                  </a:lnTo>
                  <a:lnTo>
                    <a:pt x="134" y="33425"/>
                  </a:lnTo>
                  <a:lnTo>
                    <a:pt x="134" y="33425"/>
                  </a:lnTo>
                  <a:lnTo>
                    <a:pt x="134" y="33425"/>
                  </a:lnTo>
                  <a:lnTo>
                    <a:pt x="16146" y="33391"/>
                  </a:lnTo>
                  <a:lnTo>
                    <a:pt x="16079" y="33391"/>
                  </a:lnTo>
                  <a:lnTo>
                    <a:pt x="134" y="33358"/>
                  </a:lnTo>
                  <a:lnTo>
                    <a:pt x="134" y="33358"/>
                  </a:lnTo>
                  <a:lnTo>
                    <a:pt x="134" y="201"/>
                  </a:lnTo>
                  <a:lnTo>
                    <a:pt x="22017" y="201"/>
                  </a:lnTo>
                  <a:cubicBezTo>
                    <a:pt x="22050" y="9946"/>
                    <a:pt x="22050" y="18261"/>
                    <a:pt x="22050" y="24085"/>
                  </a:cubicBezTo>
                  <a:cubicBezTo>
                    <a:pt x="22083" y="27054"/>
                    <a:pt x="22083" y="29355"/>
                    <a:pt x="22083" y="30956"/>
                  </a:cubicBezTo>
                  <a:lnTo>
                    <a:pt x="22083" y="32791"/>
                  </a:lnTo>
                  <a:lnTo>
                    <a:pt x="22083" y="33258"/>
                  </a:lnTo>
                  <a:lnTo>
                    <a:pt x="22083" y="33425"/>
                  </a:lnTo>
                  <a:cubicBezTo>
                    <a:pt x="22083" y="33425"/>
                    <a:pt x="22117" y="33291"/>
                    <a:pt x="22117" y="33191"/>
                  </a:cubicBezTo>
                  <a:lnTo>
                    <a:pt x="22117" y="32724"/>
                  </a:lnTo>
                  <a:lnTo>
                    <a:pt x="22117" y="30923"/>
                  </a:lnTo>
                  <a:cubicBezTo>
                    <a:pt x="22150" y="29322"/>
                    <a:pt x="22150" y="26987"/>
                    <a:pt x="22150" y="24085"/>
                  </a:cubicBezTo>
                  <a:cubicBezTo>
                    <a:pt x="22150" y="18181"/>
                    <a:pt x="22183" y="9875"/>
                    <a:pt x="22183" y="68"/>
                  </a:cubicBezTo>
                  <a:lnTo>
                    <a:pt x="22183" y="1"/>
                  </a:ln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5" name="Google Shape;3145;p74"/>
            <p:cNvSpPr/>
            <p:nvPr/>
          </p:nvSpPr>
          <p:spPr>
            <a:xfrm>
              <a:off x="8412875" y="579400"/>
              <a:ext cx="99250" cy="120950"/>
            </a:xfrm>
            <a:custGeom>
              <a:rect b="b" l="l" r="r" t="t"/>
              <a:pathLst>
                <a:path extrusionOk="0" h="4838" w="3970">
                  <a:moveTo>
                    <a:pt x="3970" y="1"/>
                  </a:moveTo>
                  <a:cubicBezTo>
                    <a:pt x="3770" y="201"/>
                    <a:pt x="3570" y="435"/>
                    <a:pt x="3403" y="701"/>
                  </a:cubicBezTo>
                  <a:lnTo>
                    <a:pt x="1969" y="2369"/>
                  </a:lnTo>
                  <a:lnTo>
                    <a:pt x="534" y="4104"/>
                  </a:lnTo>
                  <a:cubicBezTo>
                    <a:pt x="334" y="4304"/>
                    <a:pt x="167" y="4571"/>
                    <a:pt x="0" y="4838"/>
                  </a:cubicBezTo>
                  <a:cubicBezTo>
                    <a:pt x="234" y="4638"/>
                    <a:pt x="434" y="4404"/>
                    <a:pt x="634" y="4171"/>
                  </a:cubicBezTo>
                  <a:cubicBezTo>
                    <a:pt x="1001" y="3737"/>
                    <a:pt x="1535" y="3170"/>
                    <a:pt x="2069" y="2503"/>
                  </a:cubicBezTo>
                  <a:cubicBezTo>
                    <a:pt x="2636" y="1836"/>
                    <a:pt x="3103" y="1202"/>
                    <a:pt x="3470" y="768"/>
                  </a:cubicBezTo>
                  <a:cubicBezTo>
                    <a:pt x="3636" y="501"/>
                    <a:pt x="3837" y="268"/>
                    <a:pt x="3970"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6" name="Google Shape;3146;p74"/>
            <p:cNvSpPr/>
            <p:nvPr/>
          </p:nvSpPr>
          <p:spPr>
            <a:xfrm>
              <a:off x="7777425" y="579400"/>
              <a:ext cx="90075" cy="113450"/>
            </a:xfrm>
            <a:custGeom>
              <a:rect b="b" l="l" r="r" t="t"/>
              <a:pathLst>
                <a:path extrusionOk="0" h="4538" w="3603">
                  <a:moveTo>
                    <a:pt x="0" y="1"/>
                  </a:moveTo>
                  <a:cubicBezTo>
                    <a:pt x="534" y="802"/>
                    <a:pt x="1101" y="1569"/>
                    <a:pt x="1735" y="2336"/>
                  </a:cubicBezTo>
                  <a:cubicBezTo>
                    <a:pt x="2302" y="3103"/>
                    <a:pt x="2936" y="3837"/>
                    <a:pt x="3603" y="4538"/>
                  </a:cubicBezTo>
                  <a:cubicBezTo>
                    <a:pt x="3069" y="3737"/>
                    <a:pt x="2469" y="2970"/>
                    <a:pt x="1868" y="2236"/>
                  </a:cubicBezTo>
                  <a:cubicBezTo>
                    <a:pt x="1268" y="1435"/>
                    <a:pt x="667" y="701"/>
                    <a:pt x="0"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7" name="Google Shape;3147;p74"/>
            <p:cNvSpPr/>
            <p:nvPr/>
          </p:nvSpPr>
          <p:spPr>
            <a:xfrm>
              <a:off x="8063450" y="862950"/>
              <a:ext cx="184325" cy="523725"/>
            </a:xfrm>
            <a:custGeom>
              <a:rect b="b" l="l" r="r" t="t"/>
              <a:pathLst>
                <a:path extrusionOk="0" h="20949" w="7373">
                  <a:moveTo>
                    <a:pt x="1" y="0"/>
                  </a:moveTo>
                  <a:lnTo>
                    <a:pt x="1" y="20949"/>
                  </a:lnTo>
                  <a:lnTo>
                    <a:pt x="7373" y="20949"/>
                  </a:lnTo>
                  <a:lnTo>
                    <a:pt x="7373" y="0"/>
                  </a:ln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48" name="Google Shape;3148;p74"/>
          <p:cNvSpPr/>
          <p:nvPr/>
        </p:nvSpPr>
        <p:spPr>
          <a:xfrm>
            <a:off x="781088" y="2979300"/>
            <a:ext cx="535500" cy="5355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9" name="Google Shape;3149;p74"/>
          <p:cNvSpPr txBox="1"/>
          <p:nvPr>
            <p:ph idx="1" type="body"/>
          </p:nvPr>
        </p:nvSpPr>
        <p:spPr>
          <a:xfrm>
            <a:off x="720000" y="1557463"/>
            <a:ext cx="3229500" cy="146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 you have any questions?</a:t>
            </a:r>
            <a:endParaRPr/>
          </a:p>
          <a:p>
            <a:pPr indent="0" lvl="0" marL="0" rtl="0" algn="l">
              <a:lnSpc>
                <a:spcPct val="60000"/>
              </a:lnSpc>
              <a:spcBef>
                <a:spcPts val="0"/>
              </a:spcBef>
              <a:spcAft>
                <a:spcPts val="0"/>
              </a:spcAft>
              <a:buNone/>
            </a:pPr>
            <a:r>
              <a:t/>
            </a:r>
            <a:endParaRPr/>
          </a:p>
          <a:p>
            <a:pPr indent="0" lvl="0" marL="0" rtl="0" algn="l">
              <a:spcBef>
                <a:spcPts val="0"/>
              </a:spcBef>
              <a:spcAft>
                <a:spcPts val="0"/>
              </a:spcAft>
              <a:buNone/>
            </a:pPr>
            <a:r>
              <a:rPr lang="en"/>
              <a:t>addyouremail@freepik.com</a:t>
            </a:r>
            <a:endParaRPr/>
          </a:p>
          <a:p>
            <a:pPr indent="0" lvl="0" marL="0" rtl="0" algn="l">
              <a:spcBef>
                <a:spcPts val="0"/>
              </a:spcBef>
              <a:spcAft>
                <a:spcPts val="0"/>
              </a:spcAft>
              <a:buNone/>
            </a:pPr>
            <a:r>
              <a:rPr lang="en"/>
              <a:t>+91 620 421 838</a:t>
            </a:r>
            <a:endParaRPr/>
          </a:p>
          <a:p>
            <a:pPr indent="0" lvl="0" marL="0" rtl="0" algn="l">
              <a:spcBef>
                <a:spcPts val="0"/>
              </a:spcBef>
              <a:spcAft>
                <a:spcPts val="0"/>
              </a:spcAft>
              <a:buNone/>
            </a:pPr>
            <a:r>
              <a:rPr lang="en"/>
              <a:t>yourcompany.com</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3150" name="Google Shape;3150;p74"/>
          <p:cNvSpPr txBox="1"/>
          <p:nvPr>
            <p:ph type="title"/>
          </p:nvPr>
        </p:nvSpPr>
        <p:spPr>
          <a:xfrm>
            <a:off x="720000" y="555600"/>
            <a:ext cx="3613800" cy="75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Thanks!</a:t>
            </a:r>
            <a:endParaRPr/>
          </a:p>
        </p:txBody>
      </p:sp>
      <p:grpSp>
        <p:nvGrpSpPr>
          <p:cNvPr id="3151" name="Google Shape;3151;p74"/>
          <p:cNvGrpSpPr/>
          <p:nvPr/>
        </p:nvGrpSpPr>
        <p:grpSpPr>
          <a:xfrm>
            <a:off x="905469" y="3103705"/>
            <a:ext cx="286772" cy="286757"/>
            <a:chOff x="266768" y="1721375"/>
            <a:chExt cx="397907" cy="397887"/>
          </a:xfrm>
        </p:grpSpPr>
        <p:sp>
          <p:nvSpPr>
            <p:cNvPr id="3152" name="Google Shape;3152;p74"/>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3" name="Google Shape;3153;p74"/>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54" name="Google Shape;3154;p74"/>
          <p:cNvSpPr txBox="1"/>
          <p:nvPr/>
        </p:nvSpPr>
        <p:spPr>
          <a:xfrm>
            <a:off x="720000" y="4304775"/>
            <a:ext cx="3043200" cy="252600"/>
          </a:xfrm>
          <a:prstGeom prst="rect">
            <a:avLst/>
          </a:prstGeom>
          <a:noFill/>
          <a:ln>
            <a:noFill/>
          </a:ln>
        </p:spPr>
        <p:txBody>
          <a:bodyPr anchorCtr="0" anchor="ctr" bIns="91425" lIns="91425" spcFirstLastPara="1" rIns="91425" wrap="square" tIns="91425">
            <a:noAutofit/>
          </a:bodyPr>
          <a:lstStyle/>
          <a:p>
            <a:pPr indent="0" lvl="0" marL="0" rtl="0" algn="l">
              <a:spcBef>
                <a:spcPts val="300"/>
              </a:spcBef>
              <a:spcAft>
                <a:spcPts val="0"/>
              </a:spcAft>
              <a:buNone/>
            </a:pPr>
            <a:r>
              <a:rPr lang="en" sz="1000">
                <a:solidFill>
                  <a:schemeClr val="lt1"/>
                </a:solidFill>
                <a:latin typeface="Raleway"/>
                <a:ea typeface="Raleway"/>
                <a:cs typeface="Raleway"/>
                <a:sym typeface="Raleway"/>
              </a:rPr>
              <a:t>Please keep this </a:t>
            </a:r>
            <a:r>
              <a:rPr lang="en" sz="1000">
                <a:solidFill>
                  <a:schemeClr val="lt1"/>
                </a:solidFill>
                <a:latin typeface="Raleway"/>
                <a:ea typeface="Raleway"/>
                <a:cs typeface="Raleway"/>
                <a:sym typeface="Raleway"/>
              </a:rPr>
              <a:t>slide</a:t>
            </a:r>
            <a:r>
              <a:rPr lang="en" sz="1000">
                <a:solidFill>
                  <a:schemeClr val="lt1"/>
                </a:solidFill>
                <a:latin typeface="Raleway"/>
                <a:ea typeface="Raleway"/>
                <a:cs typeface="Raleway"/>
                <a:sym typeface="Raleway"/>
              </a:rPr>
              <a:t> for attribution</a:t>
            </a:r>
            <a:endParaRPr sz="1000">
              <a:solidFill>
                <a:schemeClr val="lt1"/>
              </a:solidFill>
              <a:latin typeface="Raleway"/>
              <a:ea typeface="Raleway"/>
              <a:cs typeface="Raleway"/>
              <a:sym typeface="Raleway"/>
            </a:endParaRPr>
          </a:p>
        </p:txBody>
      </p:sp>
      <p:sp>
        <p:nvSpPr>
          <p:cNvPr id="3155" name="Google Shape;3155;p74"/>
          <p:cNvSpPr/>
          <p:nvPr/>
        </p:nvSpPr>
        <p:spPr>
          <a:xfrm>
            <a:off x="1651444" y="2979300"/>
            <a:ext cx="535500" cy="5355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6" name="Google Shape;3156;p74"/>
          <p:cNvSpPr/>
          <p:nvPr/>
        </p:nvSpPr>
        <p:spPr>
          <a:xfrm>
            <a:off x="2521800" y="2979300"/>
            <a:ext cx="535500" cy="5355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57" name="Google Shape;3157;p74"/>
          <p:cNvGrpSpPr/>
          <p:nvPr/>
        </p:nvGrpSpPr>
        <p:grpSpPr>
          <a:xfrm>
            <a:off x="1775878" y="3103705"/>
            <a:ext cx="286742" cy="286757"/>
            <a:chOff x="864491" y="1723250"/>
            <a:chExt cx="397866" cy="397887"/>
          </a:xfrm>
        </p:grpSpPr>
        <p:sp>
          <p:nvSpPr>
            <p:cNvPr id="3158" name="Google Shape;3158;p74"/>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9" name="Google Shape;3159;p74"/>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0" name="Google Shape;3160;p74"/>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61" name="Google Shape;3161;p74"/>
          <p:cNvSpPr/>
          <p:nvPr/>
        </p:nvSpPr>
        <p:spPr>
          <a:xfrm>
            <a:off x="2646156" y="3129777"/>
            <a:ext cx="287643" cy="234603"/>
          </a:xfrm>
          <a:custGeom>
            <a:rect b="b" l="l" r="r" t="t"/>
            <a:pathLst>
              <a:path extrusionOk="0" h="15596" w="19122">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62" name="Google Shape;3162;p74"/>
          <p:cNvGrpSpPr/>
          <p:nvPr/>
        </p:nvGrpSpPr>
        <p:grpSpPr>
          <a:xfrm>
            <a:off x="5712100" y="464325"/>
            <a:ext cx="1031575" cy="693850"/>
            <a:chOff x="5712100" y="464325"/>
            <a:chExt cx="1031575" cy="693850"/>
          </a:xfrm>
        </p:grpSpPr>
        <p:sp>
          <p:nvSpPr>
            <p:cNvPr id="3163" name="Google Shape;3163;p74"/>
            <p:cNvSpPr/>
            <p:nvPr/>
          </p:nvSpPr>
          <p:spPr>
            <a:xfrm>
              <a:off x="5717100" y="464325"/>
              <a:ext cx="1026575" cy="690525"/>
            </a:xfrm>
            <a:custGeom>
              <a:rect b="b" l="l" r="r" t="t"/>
              <a:pathLst>
                <a:path extrusionOk="0" h="27621" w="41063">
                  <a:moveTo>
                    <a:pt x="41063" y="1"/>
                  </a:moveTo>
                  <a:lnTo>
                    <a:pt x="0" y="201"/>
                  </a:lnTo>
                  <a:lnTo>
                    <a:pt x="1435" y="27620"/>
                  </a:lnTo>
                  <a:lnTo>
                    <a:pt x="41063" y="27620"/>
                  </a:lnTo>
                  <a:lnTo>
                    <a:pt x="4106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4" name="Google Shape;3164;p74"/>
            <p:cNvSpPr/>
            <p:nvPr/>
          </p:nvSpPr>
          <p:spPr>
            <a:xfrm>
              <a:off x="5717100" y="469325"/>
              <a:ext cx="990725" cy="683850"/>
            </a:xfrm>
            <a:custGeom>
              <a:rect b="b" l="l" r="r" t="t"/>
              <a:pathLst>
                <a:path extrusionOk="0" h="27354" w="39629">
                  <a:moveTo>
                    <a:pt x="0" y="1"/>
                  </a:moveTo>
                  <a:lnTo>
                    <a:pt x="0" y="27354"/>
                  </a:lnTo>
                  <a:lnTo>
                    <a:pt x="39629" y="27354"/>
                  </a:lnTo>
                  <a:lnTo>
                    <a:pt x="3962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5" name="Google Shape;3165;p74"/>
            <p:cNvSpPr/>
            <p:nvPr/>
          </p:nvSpPr>
          <p:spPr>
            <a:xfrm>
              <a:off x="5712100" y="464325"/>
              <a:ext cx="1000725" cy="693850"/>
            </a:xfrm>
            <a:custGeom>
              <a:rect b="b" l="l" r="r" t="t"/>
              <a:pathLst>
                <a:path extrusionOk="0" h="27754" w="40029">
                  <a:moveTo>
                    <a:pt x="39662" y="401"/>
                  </a:moveTo>
                  <a:lnTo>
                    <a:pt x="39662" y="27354"/>
                  </a:lnTo>
                  <a:lnTo>
                    <a:pt x="367" y="27354"/>
                  </a:lnTo>
                  <a:lnTo>
                    <a:pt x="367" y="401"/>
                  </a:lnTo>
                  <a:close/>
                  <a:moveTo>
                    <a:pt x="0" y="1"/>
                  </a:moveTo>
                  <a:lnTo>
                    <a:pt x="0" y="27754"/>
                  </a:lnTo>
                  <a:lnTo>
                    <a:pt x="40029" y="27754"/>
                  </a:lnTo>
                  <a:lnTo>
                    <a:pt x="4002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6" name="Google Shape;3166;p74"/>
            <p:cNvSpPr/>
            <p:nvPr/>
          </p:nvSpPr>
          <p:spPr>
            <a:xfrm>
              <a:off x="5824675" y="554400"/>
              <a:ext cx="776400" cy="513725"/>
            </a:xfrm>
            <a:custGeom>
              <a:rect b="b" l="l" r="r" t="t"/>
              <a:pathLst>
                <a:path extrusionOk="0" h="20549" w="31056">
                  <a:moveTo>
                    <a:pt x="0" y="0"/>
                  </a:moveTo>
                  <a:lnTo>
                    <a:pt x="0" y="20548"/>
                  </a:lnTo>
                  <a:lnTo>
                    <a:pt x="31056" y="20548"/>
                  </a:lnTo>
                  <a:lnTo>
                    <a:pt x="3105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7" name="Google Shape;3167;p74"/>
            <p:cNvSpPr/>
            <p:nvPr/>
          </p:nvSpPr>
          <p:spPr>
            <a:xfrm>
              <a:off x="5822175" y="552725"/>
              <a:ext cx="778900" cy="518725"/>
            </a:xfrm>
            <a:custGeom>
              <a:rect b="b" l="l" r="r" t="t"/>
              <a:pathLst>
                <a:path extrusionOk="0" h="20749" w="31156">
                  <a:moveTo>
                    <a:pt x="0" y="1"/>
                  </a:moveTo>
                  <a:lnTo>
                    <a:pt x="0" y="67"/>
                  </a:lnTo>
                  <a:lnTo>
                    <a:pt x="0" y="20649"/>
                  </a:lnTo>
                  <a:lnTo>
                    <a:pt x="0" y="20749"/>
                  </a:lnTo>
                  <a:lnTo>
                    <a:pt x="31056" y="20715"/>
                  </a:lnTo>
                  <a:lnTo>
                    <a:pt x="31156" y="20715"/>
                  </a:lnTo>
                  <a:lnTo>
                    <a:pt x="31156" y="20549"/>
                  </a:lnTo>
                  <a:cubicBezTo>
                    <a:pt x="31156" y="20526"/>
                    <a:pt x="31156" y="20504"/>
                    <a:pt x="31156" y="20482"/>
                  </a:cubicBezTo>
                  <a:lnTo>
                    <a:pt x="31156" y="20482"/>
                  </a:lnTo>
                  <a:lnTo>
                    <a:pt x="31156" y="20482"/>
                  </a:lnTo>
                  <a:lnTo>
                    <a:pt x="31156" y="20482"/>
                  </a:lnTo>
                  <a:cubicBezTo>
                    <a:pt x="31123" y="14241"/>
                    <a:pt x="31123" y="9128"/>
                    <a:pt x="31123" y="5538"/>
                  </a:cubicBezTo>
                  <a:lnTo>
                    <a:pt x="31123" y="5605"/>
                  </a:lnTo>
                  <a:cubicBezTo>
                    <a:pt x="31089" y="9161"/>
                    <a:pt x="31056" y="14274"/>
                    <a:pt x="31056" y="20482"/>
                  </a:cubicBezTo>
                  <a:lnTo>
                    <a:pt x="167" y="20482"/>
                  </a:lnTo>
                  <a:lnTo>
                    <a:pt x="167" y="101"/>
                  </a:lnTo>
                  <a:lnTo>
                    <a:pt x="167" y="101"/>
                  </a:lnTo>
                  <a:lnTo>
                    <a:pt x="22450" y="67"/>
                  </a:lnTo>
                  <a:lnTo>
                    <a:pt x="28888" y="67"/>
                  </a:lnTo>
                  <a:lnTo>
                    <a:pt x="22483" y="34"/>
                  </a:lnTo>
                  <a:lnTo>
                    <a:pt x="167" y="1"/>
                  </a:lnTo>
                  <a:lnTo>
                    <a:pt x="167" y="1"/>
                  </a:lnTo>
                  <a:lnTo>
                    <a:pt x="167" y="1"/>
                  </a:lnTo>
                  <a:lnTo>
                    <a:pt x="167" y="1"/>
                  </a:lnTo>
                  <a:lnTo>
                    <a:pt x="167" y="1"/>
                  </a:lnTo>
                  <a:lnTo>
                    <a:pt x="6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8" name="Google Shape;3168;p74"/>
            <p:cNvSpPr/>
            <p:nvPr/>
          </p:nvSpPr>
          <p:spPr>
            <a:xfrm>
              <a:off x="5717100" y="467675"/>
              <a:ext cx="106775" cy="86000"/>
            </a:xfrm>
            <a:custGeom>
              <a:rect b="b" l="l" r="r" t="t"/>
              <a:pathLst>
                <a:path extrusionOk="0" h="3440" w="4271">
                  <a:moveTo>
                    <a:pt x="0" y="0"/>
                  </a:moveTo>
                  <a:lnTo>
                    <a:pt x="0" y="0"/>
                  </a:lnTo>
                  <a:cubicBezTo>
                    <a:pt x="667" y="634"/>
                    <a:pt x="1368" y="1201"/>
                    <a:pt x="2102" y="1768"/>
                  </a:cubicBezTo>
                  <a:cubicBezTo>
                    <a:pt x="3256" y="2666"/>
                    <a:pt x="4163" y="3440"/>
                    <a:pt x="4262" y="3440"/>
                  </a:cubicBezTo>
                  <a:cubicBezTo>
                    <a:pt x="4266" y="3440"/>
                    <a:pt x="4269" y="3439"/>
                    <a:pt x="4270" y="3436"/>
                  </a:cubicBezTo>
                  <a:cubicBezTo>
                    <a:pt x="4137" y="3236"/>
                    <a:pt x="3936" y="3036"/>
                    <a:pt x="3703" y="2869"/>
                  </a:cubicBezTo>
                  <a:cubicBezTo>
                    <a:pt x="3336" y="2535"/>
                    <a:pt x="2836" y="2102"/>
                    <a:pt x="2235" y="1601"/>
                  </a:cubicBezTo>
                  <a:cubicBezTo>
                    <a:pt x="1635" y="1134"/>
                    <a:pt x="1101" y="734"/>
                    <a:pt x="667" y="434"/>
                  </a:cubicBezTo>
                  <a:cubicBezTo>
                    <a:pt x="467" y="267"/>
                    <a:pt x="234" y="100"/>
                    <a:pt x="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9" name="Google Shape;3169;p74"/>
            <p:cNvSpPr/>
            <p:nvPr/>
          </p:nvSpPr>
          <p:spPr>
            <a:xfrm>
              <a:off x="6600225" y="469325"/>
              <a:ext cx="107600" cy="85100"/>
            </a:xfrm>
            <a:custGeom>
              <a:rect b="b" l="l" r="r" t="t"/>
              <a:pathLst>
                <a:path extrusionOk="0" h="3404" w="4304">
                  <a:moveTo>
                    <a:pt x="4304" y="1"/>
                  </a:moveTo>
                  <a:cubicBezTo>
                    <a:pt x="3536" y="468"/>
                    <a:pt x="2803" y="1035"/>
                    <a:pt x="2102" y="1635"/>
                  </a:cubicBezTo>
                  <a:cubicBezTo>
                    <a:pt x="1368" y="2169"/>
                    <a:pt x="668" y="2769"/>
                    <a:pt x="1" y="3403"/>
                  </a:cubicBezTo>
                  <a:cubicBezTo>
                    <a:pt x="801" y="2903"/>
                    <a:pt x="1535" y="2369"/>
                    <a:pt x="2235" y="1769"/>
                  </a:cubicBezTo>
                  <a:cubicBezTo>
                    <a:pt x="2969" y="1235"/>
                    <a:pt x="3636" y="635"/>
                    <a:pt x="430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0" name="Google Shape;3170;p74"/>
            <p:cNvSpPr/>
            <p:nvPr/>
          </p:nvSpPr>
          <p:spPr>
            <a:xfrm>
              <a:off x="6596900" y="1063925"/>
              <a:ext cx="110925" cy="89250"/>
            </a:xfrm>
            <a:custGeom>
              <a:rect b="b" l="l" r="r" t="t"/>
              <a:pathLst>
                <a:path extrusionOk="0" h="3570" w="4437">
                  <a:moveTo>
                    <a:pt x="0" y="1"/>
                  </a:moveTo>
                  <a:lnTo>
                    <a:pt x="0" y="1"/>
                  </a:lnTo>
                  <a:cubicBezTo>
                    <a:pt x="667" y="668"/>
                    <a:pt x="1401" y="1301"/>
                    <a:pt x="2168" y="1869"/>
                  </a:cubicBezTo>
                  <a:cubicBezTo>
                    <a:pt x="2869" y="2469"/>
                    <a:pt x="3636" y="3069"/>
                    <a:pt x="4437" y="3570"/>
                  </a:cubicBezTo>
                  <a:cubicBezTo>
                    <a:pt x="3736" y="2903"/>
                    <a:pt x="3036" y="2269"/>
                    <a:pt x="2268" y="1702"/>
                  </a:cubicBezTo>
                  <a:cubicBezTo>
                    <a:pt x="1568" y="1068"/>
                    <a:pt x="801" y="501"/>
                    <a:pt x="0"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1" name="Google Shape;3171;p74"/>
            <p:cNvSpPr/>
            <p:nvPr/>
          </p:nvSpPr>
          <p:spPr>
            <a:xfrm>
              <a:off x="5717100" y="1068925"/>
              <a:ext cx="105925" cy="84250"/>
            </a:xfrm>
            <a:custGeom>
              <a:rect b="b" l="l" r="r" t="t"/>
              <a:pathLst>
                <a:path extrusionOk="0" h="3370" w="4237">
                  <a:moveTo>
                    <a:pt x="4237" y="1"/>
                  </a:moveTo>
                  <a:lnTo>
                    <a:pt x="4237" y="1"/>
                  </a:lnTo>
                  <a:cubicBezTo>
                    <a:pt x="3469" y="501"/>
                    <a:pt x="2736" y="1035"/>
                    <a:pt x="2068" y="1602"/>
                  </a:cubicBezTo>
                  <a:cubicBezTo>
                    <a:pt x="1335" y="2136"/>
                    <a:pt x="634" y="2736"/>
                    <a:pt x="0" y="3370"/>
                  </a:cubicBezTo>
                  <a:cubicBezTo>
                    <a:pt x="768" y="2903"/>
                    <a:pt x="1468" y="2369"/>
                    <a:pt x="2169" y="1769"/>
                  </a:cubicBezTo>
                  <a:cubicBezTo>
                    <a:pt x="2902" y="1235"/>
                    <a:pt x="3603" y="634"/>
                    <a:pt x="4237"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2" name="Google Shape;3172;p74"/>
            <p:cNvSpPr/>
            <p:nvPr/>
          </p:nvSpPr>
          <p:spPr>
            <a:xfrm>
              <a:off x="5982275" y="714500"/>
              <a:ext cx="488725" cy="171825"/>
            </a:xfrm>
            <a:custGeom>
              <a:rect b="b" l="l" r="r" t="t"/>
              <a:pathLst>
                <a:path extrusionOk="0" h="6873" w="19549">
                  <a:moveTo>
                    <a:pt x="1" y="1"/>
                  </a:moveTo>
                  <a:lnTo>
                    <a:pt x="1" y="6872"/>
                  </a:lnTo>
                  <a:lnTo>
                    <a:pt x="19548" y="6872"/>
                  </a:lnTo>
                  <a:lnTo>
                    <a:pt x="1954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73" name="Google Shape;3173;p74"/>
          <p:cNvSpPr/>
          <p:nvPr/>
        </p:nvSpPr>
        <p:spPr>
          <a:xfrm>
            <a:off x="4504250" y="4739050"/>
            <a:ext cx="4572450" cy="5875"/>
          </a:xfrm>
          <a:custGeom>
            <a:rect b="b" l="l" r="r" t="t"/>
            <a:pathLst>
              <a:path extrusionOk="0" h="235" w="182898">
                <a:moveTo>
                  <a:pt x="91466" y="1"/>
                </a:moveTo>
                <a:cubicBezTo>
                  <a:pt x="40930" y="1"/>
                  <a:pt x="1" y="67"/>
                  <a:pt x="1" y="134"/>
                </a:cubicBezTo>
                <a:cubicBezTo>
                  <a:pt x="1" y="168"/>
                  <a:pt x="40963" y="234"/>
                  <a:pt x="91466" y="234"/>
                </a:cubicBezTo>
                <a:cubicBezTo>
                  <a:pt x="141969" y="234"/>
                  <a:pt x="182898" y="168"/>
                  <a:pt x="182898" y="134"/>
                </a:cubicBezTo>
                <a:cubicBezTo>
                  <a:pt x="182898" y="67"/>
                  <a:pt x="141969" y="1"/>
                  <a:pt x="91466"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74" name="Google Shape;3174;p74"/>
          <p:cNvGrpSpPr/>
          <p:nvPr/>
        </p:nvGrpSpPr>
        <p:grpSpPr>
          <a:xfrm flipH="1">
            <a:off x="6711575" y="931325"/>
            <a:ext cx="2291650" cy="3872350"/>
            <a:chOff x="4793525" y="931325"/>
            <a:chExt cx="2291650" cy="3872350"/>
          </a:xfrm>
        </p:grpSpPr>
        <p:sp>
          <p:nvSpPr>
            <p:cNvPr id="3175" name="Google Shape;3175;p74"/>
            <p:cNvSpPr/>
            <p:nvPr/>
          </p:nvSpPr>
          <p:spPr>
            <a:xfrm>
              <a:off x="4793525" y="3721650"/>
              <a:ext cx="492875" cy="1044125"/>
            </a:xfrm>
            <a:custGeom>
              <a:rect b="b" l="l" r="r" t="t"/>
              <a:pathLst>
                <a:path extrusionOk="0" h="41765" w="19715">
                  <a:moveTo>
                    <a:pt x="167" y="1"/>
                  </a:moveTo>
                  <a:cubicBezTo>
                    <a:pt x="0" y="3537"/>
                    <a:pt x="767" y="7073"/>
                    <a:pt x="2469" y="10208"/>
                  </a:cubicBezTo>
                  <a:cubicBezTo>
                    <a:pt x="3136" y="11476"/>
                    <a:pt x="3936" y="12710"/>
                    <a:pt x="4170" y="14111"/>
                  </a:cubicBezTo>
                  <a:cubicBezTo>
                    <a:pt x="4537" y="16379"/>
                    <a:pt x="3269" y="18748"/>
                    <a:pt x="3836" y="20983"/>
                  </a:cubicBezTo>
                  <a:cubicBezTo>
                    <a:pt x="4503" y="23518"/>
                    <a:pt x="7406" y="25219"/>
                    <a:pt x="7539" y="27854"/>
                  </a:cubicBezTo>
                  <a:cubicBezTo>
                    <a:pt x="7672" y="30089"/>
                    <a:pt x="5738" y="32057"/>
                    <a:pt x="5904" y="34292"/>
                  </a:cubicBezTo>
                  <a:cubicBezTo>
                    <a:pt x="6005" y="35226"/>
                    <a:pt x="6371" y="36127"/>
                    <a:pt x="6905" y="36927"/>
                  </a:cubicBezTo>
                  <a:cubicBezTo>
                    <a:pt x="8597" y="39694"/>
                    <a:pt x="11052" y="41634"/>
                    <a:pt x="14733" y="41634"/>
                  </a:cubicBezTo>
                  <a:cubicBezTo>
                    <a:pt x="14825" y="41634"/>
                    <a:pt x="14917" y="41633"/>
                    <a:pt x="15011" y="41631"/>
                  </a:cubicBezTo>
                  <a:lnTo>
                    <a:pt x="19714" y="41764"/>
                  </a:lnTo>
                  <a:lnTo>
                    <a:pt x="19714" y="41764"/>
                  </a:lnTo>
                  <a:lnTo>
                    <a:pt x="16445" y="30923"/>
                  </a:lnTo>
                  <a:cubicBezTo>
                    <a:pt x="16812" y="29389"/>
                    <a:pt x="15812" y="27821"/>
                    <a:pt x="14677" y="26720"/>
                  </a:cubicBezTo>
                  <a:cubicBezTo>
                    <a:pt x="13510" y="25619"/>
                    <a:pt x="12176" y="24619"/>
                    <a:pt x="11575" y="23151"/>
                  </a:cubicBezTo>
                  <a:cubicBezTo>
                    <a:pt x="10608" y="20749"/>
                    <a:pt x="11875" y="17614"/>
                    <a:pt x="10208" y="15645"/>
                  </a:cubicBezTo>
                  <a:cubicBezTo>
                    <a:pt x="9240" y="14445"/>
                    <a:pt x="7539" y="14078"/>
                    <a:pt x="6672" y="12810"/>
                  </a:cubicBezTo>
                  <a:cubicBezTo>
                    <a:pt x="6271" y="12110"/>
                    <a:pt x="6005" y="11376"/>
                    <a:pt x="5904" y="10575"/>
                  </a:cubicBezTo>
                  <a:cubicBezTo>
                    <a:pt x="4970" y="6606"/>
                    <a:pt x="2969" y="2936"/>
                    <a:pt x="16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6" name="Google Shape;3176;p74"/>
            <p:cNvSpPr/>
            <p:nvPr/>
          </p:nvSpPr>
          <p:spPr>
            <a:xfrm>
              <a:off x="5248850" y="3312200"/>
              <a:ext cx="464525" cy="1457800"/>
            </a:xfrm>
            <a:custGeom>
              <a:rect b="b" l="l" r="r" t="t"/>
              <a:pathLst>
                <a:path extrusionOk="0" h="58312" w="18581">
                  <a:moveTo>
                    <a:pt x="2329" y="58222"/>
                  </a:moveTo>
                  <a:cubicBezTo>
                    <a:pt x="2364" y="58251"/>
                    <a:pt x="2399" y="58280"/>
                    <a:pt x="2435" y="58309"/>
                  </a:cubicBezTo>
                  <a:cubicBezTo>
                    <a:pt x="2435" y="58309"/>
                    <a:pt x="2406" y="58280"/>
                    <a:pt x="2329" y="58222"/>
                  </a:cubicBezTo>
                  <a:close/>
                  <a:moveTo>
                    <a:pt x="17913" y="1"/>
                  </a:moveTo>
                  <a:lnTo>
                    <a:pt x="17713" y="101"/>
                  </a:lnTo>
                  <a:cubicBezTo>
                    <a:pt x="16746" y="634"/>
                    <a:pt x="15878" y="1368"/>
                    <a:pt x="15211" y="2269"/>
                  </a:cubicBezTo>
                  <a:cubicBezTo>
                    <a:pt x="14577" y="3136"/>
                    <a:pt x="14044" y="4104"/>
                    <a:pt x="13677" y="5138"/>
                  </a:cubicBezTo>
                  <a:cubicBezTo>
                    <a:pt x="12909" y="7172"/>
                    <a:pt x="12643" y="9274"/>
                    <a:pt x="12242" y="11309"/>
                  </a:cubicBezTo>
                  <a:cubicBezTo>
                    <a:pt x="11875" y="13310"/>
                    <a:pt x="11375" y="15312"/>
                    <a:pt x="10374" y="16979"/>
                  </a:cubicBezTo>
                  <a:cubicBezTo>
                    <a:pt x="9841" y="17813"/>
                    <a:pt x="9240" y="18614"/>
                    <a:pt x="8706" y="19414"/>
                  </a:cubicBezTo>
                  <a:cubicBezTo>
                    <a:pt x="8106" y="20215"/>
                    <a:pt x="7706" y="21149"/>
                    <a:pt x="7539" y="22116"/>
                  </a:cubicBezTo>
                  <a:cubicBezTo>
                    <a:pt x="7272" y="24084"/>
                    <a:pt x="8373" y="25819"/>
                    <a:pt x="8173" y="27587"/>
                  </a:cubicBezTo>
                  <a:cubicBezTo>
                    <a:pt x="8073" y="28454"/>
                    <a:pt x="7772" y="29288"/>
                    <a:pt x="7339" y="30022"/>
                  </a:cubicBezTo>
                  <a:cubicBezTo>
                    <a:pt x="6905" y="30789"/>
                    <a:pt x="6405" y="31490"/>
                    <a:pt x="5938" y="32190"/>
                  </a:cubicBezTo>
                  <a:cubicBezTo>
                    <a:pt x="5437" y="32891"/>
                    <a:pt x="5037" y="33591"/>
                    <a:pt x="4670" y="34358"/>
                  </a:cubicBezTo>
                  <a:cubicBezTo>
                    <a:pt x="4337" y="35126"/>
                    <a:pt x="4170" y="35926"/>
                    <a:pt x="4103" y="36727"/>
                  </a:cubicBezTo>
                  <a:cubicBezTo>
                    <a:pt x="4003" y="38328"/>
                    <a:pt x="4237" y="39829"/>
                    <a:pt x="4103" y="41230"/>
                  </a:cubicBezTo>
                  <a:cubicBezTo>
                    <a:pt x="4003" y="42598"/>
                    <a:pt x="3603" y="43899"/>
                    <a:pt x="2969" y="45100"/>
                  </a:cubicBezTo>
                  <a:cubicBezTo>
                    <a:pt x="2402" y="46267"/>
                    <a:pt x="1768" y="47334"/>
                    <a:pt x="1234" y="48369"/>
                  </a:cubicBezTo>
                  <a:cubicBezTo>
                    <a:pt x="968" y="48869"/>
                    <a:pt x="734" y="49369"/>
                    <a:pt x="534" y="49870"/>
                  </a:cubicBezTo>
                  <a:cubicBezTo>
                    <a:pt x="334" y="50337"/>
                    <a:pt x="200" y="50837"/>
                    <a:pt x="134" y="51337"/>
                  </a:cubicBezTo>
                  <a:cubicBezTo>
                    <a:pt x="0" y="52238"/>
                    <a:pt x="0" y="53139"/>
                    <a:pt x="134" y="54039"/>
                  </a:cubicBezTo>
                  <a:cubicBezTo>
                    <a:pt x="234" y="55273"/>
                    <a:pt x="734" y="56441"/>
                    <a:pt x="1501" y="57442"/>
                  </a:cubicBezTo>
                  <a:cubicBezTo>
                    <a:pt x="1601" y="57575"/>
                    <a:pt x="1735" y="57742"/>
                    <a:pt x="1868" y="57842"/>
                  </a:cubicBezTo>
                  <a:cubicBezTo>
                    <a:pt x="1968" y="57942"/>
                    <a:pt x="2068" y="58042"/>
                    <a:pt x="2168" y="58109"/>
                  </a:cubicBezTo>
                  <a:cubicBezTo>
                    <a:pt x="2236" y="58154"/>
                    <a:pt x="2289" y="58192"/>
                    <a:pt x="2329" y="58222"/>
                  </a:cubicBezTo>
                  <a:lnTo>
                    <a:pt x="2329" y="58222"/>
                  </a:lnTo>
                  <a:cubicBezTo>
                    <a:pt x="2038" y="57977"/>
                    <a:pt x="1773" y="57706"/>
                    <a:pt x="1535" y="57408"/>
                  </a:cubicBezTo>
                  <a:cubicBezTo>
                    <a:pt x="801" y="56408"/>
                    <a:pt x="367" y="55240"/>
                    <a:pt x="234" y="54006"/>
                  </a:cubicBezTo>
                  <a:cubicBezTo>
                    <a:pt x="134" y="53139"/>
                    <a:pt x="134" y="52238"/>
                    <a:pt x="267" y="51371"/>
                  </a:cubicBezTo>
                  <a:cubicBezTo>
                    <a:pt x="367" y="50870"/>
                    <a:pt x="501" y="50403"/>
                    <a:pt x="701" y="49936"/>
                  </a:cubicBezTo>
                  <a:cubicBezTo>
                    <a:pt x="901" y="49403"/>
                    <a:pt x="1134" y="48936"/>
                    <a:pt x="1401" y="48435"/>
                  </a:cubicBezTo>
                  <a:cubicBezTo>
                    <a:pt x="1935" y="47435"/>
                    <a:pt x="2569" y="46400"/>
                    <a:pt x="3136" y="45233"/>
                  </a:cubicBezTo>
                  <a:cubicBezTo>
                    <a:pt x="3770" y="43999"/>
                    <a:pt x="4170" y="42631"/>
                    <a:pt x="4303" y="41263"/>
                  </a:cubicBezTo>
                  <a:cubicBezTo>
                    <a:pt x="4437" y="39829"/>
                    <a:pt x="4203" y="38295"/>
                    <a:pt x="4303" y="36760"/>
                  </a:cubicBezTo>
                  <a:cubicBezTo>
                    <a:pt x="4337" y="35960"/>
                    <a:pt x="4537" y="35192"/>
                    <a:pt x="4870" y="34492"/>
                  </a:cubicBezTo>
                  <a:cubicBezTo>
                    <a:pt x="5204" y="33725"/>
                    <a:pt x="5638" y="33024"/>
                    <a:pt x="6105" y="32357"/>
                  </a:cubicBezTo>
                  <a:cubicBezTo>
                    <a:pt x="6572" y="31657"/>
                    <a:pt x="7072" y="30956"/>
                    <a:pt x="7506" y="30189"/>
                  </a:cubicBezTo>
                  <a:cubicBezTo>
                    <a:pt x="8006" y="29422"/>
                    <a:pt x="8306" y="28554"/>
                    <a:pt x="8406" y="27620"/>
                  </a:cubicBezTo>
                  <a:cubicBezTo>
                    <a:pt x="8606" y="25752"/>
                    <a:pt x="7506" y="24018"/>
                    <a:pt x="7806" y="22150"/>
                  </a:cubicBezTo>
                  <a:cubicBezTo>
                    <a:pt x="7973" y="21216"/>
                    <a:pt x="8340" y="20348"/>
                    <a:pt x="8873" y="19581"/>
                  </a:cubicBezTo>
                  <a:cubicBezTo>
                    <a:pt x="9407" y="18781"/>
                    <a:pt x="10041" y="18013"/>
                    <a:pt x="10541" y="17146"/>
                  </a:cubicBezTo>
                  <a:cubicBezTo>
                    <a:pt x="11609" y="15412"/>
                    <a:pt x="12109" y="13410"/>
                    <a:pt x="12509" y="11375"/>
                  </a:cubicBezTo>
                  <a:cubicBezTo>
                    <a:pt x="12876" y="9307"/>
                    <a:pt x="13143" y="7239"/>
                    <a:pt x="13910" y="5238"/>
                  </a:cubicBezTo>
                  <a:cubicBezTo>
                    <a:pt x="14277" y="4237"/>
                    <a:pt x="14777" y="3303"/>
                    <a:pt x="15411" y="2469"/>
                  </a:cubicBezTo>
                  <a:cubicBezTo>
                    <a:pt x="16000" y="1663"/>
                    <a:pt x="16763" y="972"/>
                    <a:pt x="17617" y="503"/>
                  </a:cubicBezTo>
                  <a:lnTo>
                    <a:pt x="17617" y="503"/>
                  </a:lnTo>
                  <a:cubicBezTo>
                    <a:pt x="17751" y="1592"/>
                    <a:pt x="17948" y="2647"/>
                    <a:pt x="18080" y="3703"/>
                  </a:cubicBezTo>
                  <a:cubicBezTo>
                    <a:pt x="18213" y="4771"/>
                    <a:pt x="18247" y="5838"/>
                    <a:pt x="18213" y="6906"/>
                  </a:cubicBezTo>
                  <a:cubicBezTo>
                    <a:pt x="18180" y="7439"/>
                    <a:pt x="18147" y="7973"/>
                    <a:pt x="18080" y="8473"/>
                  </a:cubicBezTo>
                  <a:cubicBezTo>
                    <a:pt x="17946" y="8974"/>
                    <a:pt x="17780" y="9474"/>
                    <a:pt x="17546" y="9941"/>
                  </a:cubicBezTo>
                  <a:cubicBezTo>
                    <a:pt x="17112" y="10908"/>
                    <a:pt x="16746" y="11876"/>
                    <a:pt x="16445" y="12910"/>
                  </a:cubicBezTo>
                  <a:cubicBezTo>
                    <a:pt x="16178" y="13877"/>
                    <a:pt x="15978" y="14911"/>
                    <a:pt x="15945" y="15945"/>
                  </a:cubicBezTo>
                  <a:cubicBezTo>
                    <a:pt x="15812" y="16979"/>
                    <a:pt x="15711" y="17980"/>
                    <a:pt x="15611" y="18947"/>
                  </a:cubicBezTo>
                  <a:cubicBezTo>
                    <a:pt x="15411" y="20949"/>
                    <a:pt x="15278" y="22917"/>
                    <a:pt x="14477" y="24618"/>
                  </a:cubicBezTo>
                  <a:cubicBezTo>
                    <a:pt x="14077" y="25485"/>
                    <a:pt x="13543" y="26253"/>
                    <a:pt x="13176" y="27120"/>
                  </a:cubicBezTo>
                  <a:cubicBezTo>
                    <a:pt x="12776" y="27987"/>
                    <a:pt x="12576" y="28888"/>
                    <a:pt x="12543" y="29822"/>
                  </a:cubicBezTo>
                  <a:cubicBezTo>
                    <a:pt x="12476" y="31657"/>
                    <a:pt x="12709" y="33424"/>
                    <a:pt x="12209" y="35026"/>
                  </a:cubicBezTo>
                  <a:cubicBezTo>
                    <a:pt x="11742" y="36627"/>
                    <a:pt x="10741" y="37961"/>
                    <a:pt x="10208" y="39496"/>
                  </a:cubicBezTo>
                  <a:cubicBezTo>
                    <a:pt x="9707" y="40997"/>
                    <a:pt x="9907" y="42598"/>
                    <a:pt x="10141" y="44032"/>
                  </a:cubicBezTo>
                  <a:cubicBezTo>
                    <a:pt x="10374" y="45433"/>
                    <a:pt x="10608" y="46801"/>
                    <a:pt x="10308" y="48068"/>
                  </a:cubicBezTo>
                  <a:cubicBezTo>
                    <a:pt x="10007" y="49303"/>
                    <a:pt x="9173" y="50237"/>
                    <a:pt x="8606" y="51237"/>
                  </a:cubicBezTo>
                  <a:cubicBezTo>
                    <a:pt x="8306" y="51738"/>
                    <a:pt x="8139" y="52271"/>
                    <a:pt x="8039" y="52805"/>
                  </a:cubicBezTo>
                  <a:cubicBezTo>
                    <a:pt x="7973" y="53339"/>
                    <a:pt x="7939" y="53839"/>
                    <a:pt x="7939" y="54339"/>
                  </a:cubicBezTo>
                  <a:cubicBezTo>
                    <a:pt x="7939" y="54806"/>
                    <a:pt x="7873" y="55273"/>
                    <a:pt x="7739" y="55707"/>
                  </a:cubicBezTo>
                  <a:cubicBezTo>
                    <a:pt x="7606" y="56107"/>
                    <a:pt x="7339" y="56441"/>
                    <a:pt x="7039" y="56708"/>
                  </a:cubicBezTo>
                  <a:cubicBezTo>
                    <a:pt x="6472" y="57175"/>
                    <a:pt x="5871" y="57508"/>
                    <a:pt x="5204" y="57775"/>
                  </a:cubicBezTo>
                  <a:cubicBezTo>
                    <a:pt x="4704" y="57942"/>
                    <a:pt x="4203" y="58075"/>
                    <a:pt x="3703" y="58176"/>
                  </a:cubicBezTo>
                  <a:cubicBezTo>
                    <a:pt x="3369" y="58242"/>
                    <a:pt x="3069" y="58276"/>
                    <a:pt x="2736" y="58276"/>
                  </a:cubicBezTo>
                  <a:lnTo>
                    <a:pt x="2435" y="58276"/>
                  </a:lnTo>
                  <a:cubicBezTo>
                    <a:pt x="2601" y="58301"/>
                    <a:pt x="2767" y="58312"/>
                    <a:pt x="2932" y="58312"/>
                  </a:cubicBezTo>
                  <a:cubicBezTo>
                    <a:pt x="3200" y="58312"/>
                    <a:pt x="3468" y="58283"/>
                    <a:pt x="3736" y="58242"/>
                  </a:cubicBezTo>
                  <a:cubicBezTo>
                    <a:pt x="4270" y="58176"/>
                    <a:pt x="4770" y="58042"/>
                    <a:pt x="5271" y="57842"/>
                  </a:cubicBezTo>
                  <a:cubicBezTo>
                    <a:pt x="5938" y="57608"/>
                    <a:pt x="6572" y="57242"/>
                    <a:pt x="7139" y="56808"/>
                  </a:cubicBezTo>
                  <a:cubicBezTo>
                    <a:pt x="7472" y="56541"/>
                    <a:pt x="7739" y="56174"/>
                    <a:pt x="7906" y="55774"/>
                  </a:cubicBezTo>
                  <a:cubicBezTo>
                    <a:pt x="8039" y="55307"/>
                    <a:pt x="8106" y="54840"/>
                    <a:pt x="8139" y="54373"/>
                  </a:cubicBezTo>
                  <a:cubicBezTo>
                    <a:pt x="8139" y="53839"/>
                    <a:pt x="8173" y="53339"/>
                    <a:pt x="8239" y="52838"/>
                  </a:cubicBezTo>
                  <a:cubicBezTo>
                    <a:pt x="8306" y="52305"/>
                    <a:pt x="8506" y="51804"/>
                    <a:pt x="8807" y="51337"/>
                  </a:cubicBezTo>
                  <a:cubicBezTo>
                    <a:pt x="9340" y="50337"/>
                    <a:pt x="10241" y="49436"/>
                    <a:pt x="10541" y="48102"/>
                  </a:cubicBezTo>
                  <a:cubicBezTo>
                    <a:pt x="10841" y="46767"/>
                    <a:pt x="10608" y="45400"/>
                    <a:pt x="10408" y="43999"/>
                  </a:cubicBezTo>
                  <a:cubicBezTo>
                    <a:pt x="10174" y="42564"/>
                    <a:pt x="9941" y="41030"/>
                    <a:pt x="10474" y="39562"/>
                  </a:cubicBezTo>
                  <a:cubicBezTo>
                    <a:pt x="11008" y="38095"/>
                    <a:pt x="12009" y="36760"/>
                    <a:pt x="12509" y="35092"/>
                  </a:cubicBezTo>
                  <a:cubicBezTo>
                    <a:pt x="13010" y="33458"/>
                    <a:pt x="12743" y="31623"/>
                    <a:pt x="12843" y="29855"/>
                  </a:cubicBezTo>
                  <a:cubicBezTo>
                    <a:pt x="12876" y="28955"/>
                    <a:pt x="13076" y="28054"/>
                    <a:pt x="13443" y="27253"/>
                  </a:cubicBezTo>
                  <a:cubicBezTo>
                    <a:pt x="13843" y="26419"/>
                    <a:pt x="14344" y="25619"/>
                    <a:pt x="14744" y="24752"/>
                  </a:cubicBezTo>
                  <a:cubicBezTo>
                    <a:pt x="15578" y="22950"/>
                    <a:pt x="15711" y="20949"/>
                    <a:pt x="15945" y="18981"/>
                  </a:cubicBezTo>
                  <a:cubicBezTo>
                    <a:pt x="16045" y="17980"/>
                    <a:pt x="16145" y="16979"/>
                    <a:pt x="16245" y="15979"/>
                  </a:cubicBezTo>
                  <a:cubicBezTo>
                    <a:pt x="16312" y="14978"/>
                    <a:pt x="16479" y="13944"/>
                    <a:pt x="16746" y="12977"/>
                  </a:cubicBezTo>
                  <a:cubicBezTo>
                    <a:pt x="17079" y="11976"/>
                    <a:pt x="17446" y="11008"/>
                    <a:pt x="17880" y="10041"/>
                  </a:cubicBezTo>
                  <a:cubicBezTo>
                    <a:pt x="18080" y="9574"/>
                    <a:pt x="18280" y="9040"/>
                    <a:pt x="18413" y="8540"/>
                  </a:cubicBezTo>
                  <a:cubicBezTo>
                    <a:pt x="18480" y="8006"/>
                    <a:pt x="18513" y="7439"/>
                    <a:pt x="18547" y="6906"/>
                  </a:cubicBezTo>
                  <a:cubicBezTo>
                    <a:pt x="18580" y="5838"/>
                    <a:pt x="18547" y="4737"/>
                    <a:pt x="18413" y="3670"/>
                  </a:cubicBezTo>
                  <a:cubicBezTo>
                    <a:pt x="18280" y="2569"/>
                    <a:pt x="18080" y="1502"/>
                    <a:pt x="17946" y="434"/>
                  </a:cubicBezTo>
                  <a:lnTo>
                    <a:pt x="17946" y="234"/>
                  </a:lnTo>
                  <a:lnTo>
                    <a:pt x="1791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7" name="Google Shape;3177;p74"/>
            <p:cNvSpPr/>
            <p:nvPr/>
          </p:nvSpPr>
          <p:spPr>
            <a:xfrm>
              <a:off x="5310550" y="3383075"/>
              <a:ext cx="362800" cy="1385200"/>
            </a:xfrm>
            <a:custGeom>
              <a:rect b="b" l="l" r="r" t="t"/>
              <a:pathLst>
                <a:path extrusionOk="0" h="55408" w="14512">
                  <a:moveTo>
                    <a:pt x="14511" y="1"/>
                  </a:moveTo>
                  <a:cubicBezTo>
                    <a:pt x="14478" y="34"/>
                    <a:pt x="14478" y="101"/>
                    <a:pt x="14478" y="134"/>
                  </a:cubicBezTo>
                  <a:cubicBezTo>
                    <a:pt x="14444" y="234"/>
                    <a:pt x="14411" y="401"/>
                    <a:pt x="14378" y="568"/>
                  </a:cubicBezTo>
                  <a:cubicBezTo>
                    <a:pt x="14278" y="935"/>
                    <a:pt x="14177" y="1502"/>
                    <a:pt x="13977" y="2203"/>
                  </a:cubicBezTo>
                  <a:cubicBezTo>
                    <a:pt x="13811" y="2903"/>
                    <a:pt x="13377" y="3670"/>
                    <a:pt x="13043" y="4638"/>
                  </a:cubicBezTo>
                  <a:cubicBezTo>
                    <a:pt x="12676" y="5605"/>
                    <a:pt x="12276" y="6739"/>
                    <a:pt x="11943" y="7973"/>
                  </a:cubicBezTo>
                  <a:cubicBezTo>
                    <a:pt x="11576" y="9241"/>
                    <a:pt x="11275" y="10642"/>
                    <a:pt x="10942" y="12110"/>
                  </a:cubicBezTo>
                  <a:cubicBezTo>
                    <a:pt x="10608" y="13611"/>
                    <a:pt x="10275" y="15212"/>
                    <a:pt x="9474" y="16713"/>
                  </a:cubicBezTo>
                  <a:cubicBezTo>
                    <a:pt x="9074" y="17480"/>
                    <a:pt x="8674" y="18247"/>
                    <a:pt x="8307" y="19115"/>
                  </a:cubicBezTo>
                  <a:cubicBezTo>
                    <a:pt x="7973" y="19982"/>
                    <a:pt x="7773" y="20883"/>
                    <a:pt x="7673" y="21817"/>
                  </a:cubicBezTo>
                  <a:cubicBezTo>
                    <a:pt x="7439" y="23718"/>
                    <a:pt x="7106" y="25619"/>
                    <a:pt x="6672" y="27487"/>
                  </a:cubicBezTo>
                  <a:cubicBezTo>
                    <a:pt x="5771" y="31357"/>
                    <a:pt x="4871" y="35026"/>
                    <a:pt x="4070" y="38362"/>
                  </a:cubicBezTo>
                  <a:lnTo>
                    <a:pt x="1902" y="47235"/>
                  </a:lnTo>
                  <a:cubicBezTo>
                    <a:pt x="1302" y="49737"/>
                    <a:pt x="801" y="51771"/>
                    <a:pt x="468" y="53206"/>
                  </a:cubicBezTo>
                  <a:cubicBezTo>
                    <a:pt x="301" y="53906"/>
                    <a:pt x="167" y="54473"/>
                    <a:pt x="101" y="54840"/>
                  </a:cubicBezTo>
                  <a:lnTo>
                    <a:pt x="1" y="55274"/>
                  </a:lnTo>
                  <a:cubicBezTo>
                    <a:pt x="1" y="55307"/>
                    <a:pt x="1" y="55374"/>
                    <a:pt x="1" y="55407"/>
                  </a:cubicBezTo>
                  <a:cubicBezTo>
                    <a:pt x="1" y="55407"/>
                    <a:pt x="34" y="55374"/>
                    <a:pt x="34" y="55274"/>
                  </a:cubicBezTo>
                  <a:cubicBezTo>
                    <a:pt x="67" y="55174"/>
                    <a:pt x="134" y="55040"/>
                    <a:pt x="167" y="54840"/>
                  </a:cubicBezTo>
                  <a:cubicBezTo>
                    <a:pt x="268" y="54473"/>
                    <a:pt x="401" y="53906"/>
                    <a:pt x="568" y="53239"/>
                  </a:cubicBezTo>
                  <a:cubicBezTo>
                    <a:pt x="935" y="51805"/>
                    <a:pt x="1468" y="49770"/>
                    <a:pt x="2102" y="47268"/>
                  </a:cubicBezTo>
                  <a:cubicBezTo>
                    <a:pt x="2769" y="44766"/>
                    <a:pt x="3503" y="41764"/>
                    <a:pt x="4370" y="38428"/>
                  </a:cubicBezTo>
                  <a:cubicBezTo>
                    <a:pt x="5204" y="35093"/>
                    <a:pt x="6038" y="31390"/>
                    <a:pt x="6972" y="27554"/>
                  </a:cubicBezTo>
                  <a:cubicBezTo>
                    <a:pt x="7406" y="25653"/>
                    <a:pt x="7740" y="23751"/>
                    <a:pt x="7940" y="21817"/>
                  </a:cubicBezTo>
                  <a:cubicBezTo>
                    <a:pt x="8040" y="20916"/>
                    <a:pt x="8273" y="20049"/>
                    <a:pt x="8607" y="19181"/>
                  </a:cubicBezTo>
                  <a:cubicBezTo>
                    <a:pt x="8907" y="18347"/>
                    <a:pt x="9341" y="17614"/>
                    <a:pt x="9708" y="16813"/>
                  </a:cubicBezTo>
                  <a:cubicBezTo>
                    <a:pt x="10542" y="15279"/>
                    <a:pt x="10875" y="13644"/>
                    <a:pt x="11209" y="12143"/>
                  </a:cubicBezTo>
                  <a:cubicBezTo>
                    <a:pt x="11509" y="10675"/>
                    <a:pt x="11809" y="9274"/>
                    <a:pt x="12143" y="8007"/>
                  </a:cubicBezTo>
                  <a:cubicBezTo>
                    <a:pt x="12476" y="6772"/>
                    <a:pt x="12843" y="5638"/>
                    <a:pt x="13177" y="4671"/>
                  </a:cubicBezTo>
                  <a:cubicBezTo>
                    <a:pt x="13544" y="3737"/>
                    <a:pt x="13944" y="2903"/>
                    <a:pt x="14111" y="2169"/>
                  </a:cubicBezTo>
                  <a:cubicBezTo>
                    <a:pt x="14278" y="1435"/>
                    <a:pt x="14344" y="902"/>
                    <a:pt x="14411" y="535"/>
                  </a:cubicBezTo>
                  <a:cubicBezTo>
                    <a:pt x="14444" y="368"/>
                    <a:pt x="14478" y="234"/>
                    <a:pt x="14511" y="134"/>
                  </a:cubicBezTo>
                  <a:cubicBezTo>
                    <a:pt x="14511" y="68"/>
                    <a:pt x="14511" y="34"/>
                    <a:pt x="14511"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8" name="Google Shape;3178;p74"/>
            <p:cNvSpPr/>
            <p:nvPr/>
          </p:nvSpPr>
          <p:spPr>
            <a:xfrm>
              <a:off x="4891100" y="2945275"/>
              <a:ext cx="537075" cy="1823825"/>
            </a:xfrm>
            <a:custGeom>
              <a:rect b="b" l="l" r="r" t="t"/>
              <a:pathLst>
                <a:path extrusionOk="0" h="72953" w="21483">
                  <a:moveTo>
                    <a:pt x="1334" y="0"/>
                  </a:moveTo>
                  <a:cubicBezTo>
                    <a:pt x="834" y="3269"/>
                    <a:pt x="0" y="5504"/>
                    <a:pt x="267" y="9941"/>
                  </a:cubicBezTo>
                  <a:cubicBezTo>
                    <a:pt x="400" y="11509"/>
                    <a:pt x="2268" y="14544"/>
                    <a:pt x="2535" y="18047"/>
                  </a:cubicBezTo>
                  <a:cubicBezTo>
                    <a:pt x="2702" y="20115"/>
                    <a:pt x="2802" y="22216"/>
                    <a:pt x="2935" y="24284"/>
                  </a:cubicBezTo>
                  <a:cubicBezTo>
                    <a:pt x="3102" y="26386"/>
                    <a:pt x="3202" y="28387"/>
                    <a:pt x="3970" y="30289"/>
                  </a:cubicBezTo>
                  <a:cubicBezTo>
                    <a:pt x="4537" y="31723"/>
                    <a:pt x="5437" y="33057"/>
                    <a:pt x="5838" y="34558"/>
                  </a:cubicBezTo>
                  <a:cubicBezTo>
                    <a:pt x="6638" y="37360"/>
                    <a:pt x="5637" y="40429"/>
                    <a:pt x="6271" y="43298"/>
                  </a:cubicBezTo>
                  <a:cubicBezTo>
                    <a:pt x="6805" y="45733"/>
                    <a:pt x="8506" y="47801"/>
                    <a:pt x="8873" y="50270"/>
                  </a:cubicBezTo>
                  <a:cubicBezTo>
                    <a:pt x="9373" y="53706"/>
                    <a:pt x="7138" y="57308"/>
                    <a:pt x="8306" y="60610"/>
                  </a:cubicBezTo>
                  <a:cubicBezTo>
                    <a:pt x="8873" y="62245"/>
                    <a:pt x="10241" y="63546"/>
                    <a:pt x="10641" y="65214"/>
                  </a:cubicBezTo>
                  <a:cubicBezTo>
                    <a:pt x="10941" y="66548"/>
                    <a:pt x="10641" y="67916"/>
                    <a:pt x="10908" y="69250"/>
                  </a:cubicBezTo>
                  <a:cubicBezTo>
                    <a:pt x="11325" y="71271"/>
                    <a:pt x="15105" y="72860"/>
                    <a:pt x="17322" y="72860"/>
                  </a:cubicBezTo>
                  <a:cubicBezTo>
                    <a:pt x="17410" y="72860"/>
                    <a:pt x="17496" y="72858"/>
                    <a:pt x="17579" y="72853"/>
                  </a:cubicBezTo>
                  <a:lnTo>
                    <a:pt x="17579" y="72953"/>
                  </a:lnTo>
                  <a:cubicBezTo>
                    <a:pt x="20648" y="71118"/>
                    <a:pt x="21482" y="65581"/>
                    <a:pt x="20181" y="62245"/>
                  </a:cubicBezTo>
                  <a:cubicBezTo>
                    <a:pt x="18914" y="58943"/>
                    <a:pt x="16645" y="55907"/>
                    <a:pt x="16278" y="52338"/>
                  </a:cubicBezTo>
                  <a:cubicBezTo>
                    <a:pt x="15978" y="49603"/>
                    <a:pt x="16879" y="46801"/>
                    <a:pt x="16212" y="44132"/>
                  </a:cubicBezTo>
                  <a:cubicBezTo>
                    <a:pt x="15344" y="40529"/>
                    <a:pt x="11808" y="37761"/>
                    <a:pt x="11808" y="34058"/>
                  </a:cubicBezTo>
                  <a:cubicBezTo>
                    <a:pt x="11808" y="31990"/>
                    <a:pt x="13009" y="30022"/>
                    <a:pt x="12909" y="27954"/>
                  </a:cubicBezTo>
                  <a:cubicBezTo>
                    <a:pt x="12776" y="25385"/>
                    <a:pt x="10808" y="23384"/>
                    <a:pt x="9574" y="21149"/>
                  </a:cubicBezTo>
                  <a:cubicBezTo>
                    <a:pt x="7739" y="17746"/>
                    <a:pt x="7572" y="13677"/>
                    <a:pt x="6905" y="9807"/>
                  </a:cubicBezTo>
                  <a:cubicBezTo>
                    <a:pt x="6204" y="5971"/>
                    <a:pt x="4737" y="1868"/>
                    <a:pt x="133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9" name="Google Shape;3179;p74"/>
            <p:cNvSpPr/>
            <p:nvPr/>
          </p:nvSpPr>
          <p:spPr>
            <a:xfrm>
              <a:off x="4946125" y="3026175"/>
              <a:ext cx="384475" cy="1739600"/>
            </a:xfrm>
            <a:custGeom>
              <a:rect b="b" l="l" r="r" t="t"/>
              <a:pathLst>
                <a:path extrusionOk="0" h="69584" w="15379">
                  <a:moveTo>
                    <a:pt x="1" y="0"/>
                  </a:moveTo>
                  <a:cubicBezTo>
                    <a:pt x="1" y="67"/>
                    <a:pt x="1" y="100"/>
                    <a:pt x="1" y="167"/>
                  </a:cubicBezTo>
                  <a:cubicBezTo>
                    <a:pt x="1" y="300"/>
                    <a:pt x="34" y="500"/>
                    <a:pt x="67" y="701"/>
                  </a:cubicBezTo>
                  <a:cubicBezTo>
                    <a:pt x="134" y="1201"/>
                    <a:pt x="234" y="1868"/>
                    <a:pt x="401" y="2769"/>
                  </a:cubicBezTo>
                  <a:cubicBezTo>
                    <a:pt x="568" y="3669"/>
                    <a:pt x="1035" y="4670"/>
                    <a:pt x="1402" y="5904"/>
                  </a:cubicBezTo>
                  <a:cubicBezTo>
                    <a:pt x="1802" y="7138"/>
                    <a:pt x="2202" y="8539"/>
                    <a:pt x="2569" y="10107"/>
                  </a:cubicBezTo>
                  <a:cubicBezTo>
                    <a:pt x="2903" y="11675"/>
                    <a:pt x="3236" y="13410"/>
                    <a:pt x="3536" y="15311"/>
                  </a:cubicBezTo>
                  <a:cubicBezTo>
                    <a:pt x="3870" y="17179"/>
                    <a:pt x="4204" y="19214"/>
                    <a:pt x="5138" y="21149"/>
                  </a:cubicBezTo>
                  <a:cubicBezTo>
                    <a:pt x="5571" y="22149"/>
                    <a:pt x="6072" y="23117"/>
                    <a:pt x="6439" y="24151"/>
                  </a:cubicBezTo>
                  <a:cubicBezTo>
                    <a:pt x="6805" y="25218"/>
                    <a:pt x="7039" y="26352"/>
                    <a:pt x="7106" y="27486"/>
                  </a:cubicBezTo>
                  <a:cubicBezTo>
                    <a:pt x="7306" y="29855"/>
                    <a:pt x="7606" y="32256"/>
                    <a:pt x="8040" y="34625"/>
                  </a:cubicBezTo>
                  <a:cubicBezTo>
                    <a:pt x="9007" y="39462"/>
                    <a:pt x="9941" y="44065"/>
                    <a:pt x="10775" y="48268"/>
                  </a:cubicBezTo>
                  <a:cubicBezTo>
                    <a:pt x="11609" y="52438"/>
                    <a:pt x="12443" y="56174"/>
                    <a:pt x="13143" y="59376"/>
                  </a:cubicBezTo>
                  <a:cubicBezTo>
                    <a:pt x="13810" y="62545"/>
                    <a:pt x="14344" y="65047"/>
                    <a:pt x="14744" y="66848"/>
                  </a:cubicBezTo>
                  <a:cubicBezTo>
                    <a:pt x="14945" y="67715"/>
                    <a:pt x="15078" y="68382"/>
                    <a:pt x="15178" y="68883"/>
                  </a:cubicBezTo>
                  <a:cubicBezTo>
                    <a:pt x="15245" y="69116"/>
                    <a:pt x="15278" y="69283"/>
                    <a:pt x="15312" y="69416"/>
                  </a:cubicBezTo>
                  <a:cubicBezTo>
                    <a:pt x="15312" y="69483"/>
                    <a:pt x="15345" y="69516"/>
                    <a:pt x="15378" y="69583"/>
                  </a:cubicBezTo>
                  <a:cubicBezTo>
                    <a:pt x="15378" y="69516"/>
                    <a:pt x="15378" y="69450"/>
                    <a:pt x="15378" y="69416"/>
                  </a:cubicBezTo>
                  <a:cubicBezTo>
                    <a:pt x="15345" y="69283"/>
                    <a:pt x="15312" y="69083"/>
                    <a:pt x="15278" y="68883"/>
                  </a:cubicBezTo>
                  <a:cubicBezTo>
                    <a:pt x="15178" y="68382"/>
                    <a:pt x="15045" y="67682"/>
                    <a:pt x="14845" y="66815"/>
                  </a:cubicBezTo>
                  <a:cubicBezTo>
                    <a:pt x="14478" y="65047"/>
                    <a:pt x="13977" y="62478"/>
                    <a:pt x="13343" y="59309"/>
                  </a:cubicBezTo>
                  <a:cubicBezTo>
                    <a:pt x="12710" y="56174"/>
                    <a:pt x="11909" y="52371"/>
                    <a:pt x="11042" y="48201"/>
                  </a:cubicBezTo>
                  <a:cubicBezTo>
                    <a:pt x="10208" y="43998"/>
                    <a:pt x="9307" y="39395"/>
                    <a:pt x="8340" y="34558"/>
                  </a:cubicBezTo>
                  <a:cubicBezTo>
                    <a:pt x="7906" y="32190"/>
                    <a:pt x="7606" y="29821"/>
                    <a:pt x="7406" y="27453"/>
                  </a:cubicBezTo>
                  <a:cubicBezTo>
                    <a:pt x="7306" y="26286"/>
                    <a:pt x="7072" y="25151"/>
                    <a:pt x="6705" y="24051"/>
                  </a:cubicBezTo>
                  <a:cubicBezTo>
                    <a:pt x="6338" y="22983"/>
                    <a:pt x="5838" y="22016"/>
                    <a:pt x="5404" y="21048"/>
                  </a:cubicBezTo>
                  <a:cubicBezTo>
                    <a:pt x="4470" y="19114"/>
                    <a:pt x="4137" y="17112"/>
                    <a:pt x="3803" y="15244"/>
                  </a:cubicBezTo>
                  <a:cubicBezTo>
                    <a:pt x="3470" y="13376"/>
                    <a:pt x="3136" y="11642"/>
                    <a:pt x="2769" y="10041"/>
                  </a:cubicBezTo>
                  <a:cubicBezTo>
                    <a:pt x="2436" y="8640"/>
                    <a:pt x="2035" y="7239"/>
                    <a:pt x="1568" y="5838"/>
                  </a:cubicBezTo>
                  <a:cubicBezTo>
                    <a:pt x="1168" y="4637"/>
                    <a:pt x="701" y="3636"/>
                    <a:pt x="501" y="2735"/>
                  </a:cubicBezTo>
                  <a:cubicBezTo>
                    <a:pt x="301" y="1868"/>
                    <a:pt x="234" y="1168"/>
                    <a:pt x="134" y="701"/>
                  </a:cubicBezTo>
                  <a:lnTo>
                    <a:pt x="34" y="167"/>
                  </a:lnTo>
                  <a:cubicBezTo>
                    <a:pt x="34" y="100"/>
                    <a:pt x="1" y="33"/>
                    <a:pt x="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0" name="Google Shape;3180;p74"/>
            <p:cNvSpPr/>
            <p:nvPr/>
          </p:nvSpPr>
          <p:spPr>
            <a:xfrm>
              <a:off x="5249675" y="1024725"/>
              <a:ext cx="586275" cy="848775"/>
            </a:xfrm>
            <a:custGeom>
              <a:rect b="b" l="l" r="r" t="t"/>
              <a:pathLst>
                <a:path extrusionOk="0" h="33951" w="23451">
                  <a:moveTo>
                    <a:pt x="19314" y="1"/>
                  </a:moveTo>
                  <a:lnTo>
                    <a:pt x="16079" y="501"/>
                  </a:lnTo>
                  <a:cubicBezTo>
                    <a:pt x="12309" y="501"/>
                    <a:pt x="9074" y="3170"/>
                    <a:pt x="8340" y="6839"/>
                  </a:cubicBezTo>
                  <a:cubicBezTo>
                    <a:pt x="8040" y="8707"/>
                    <a:pt x="8373" y="10708"/>
                    <a:pt x="7506" y="12376"/>
                  </a:cubicBezTo>
                  <a:cubicBezTo>
                    <a:pt x="6372" y="14611"/>
                    <a:pt x="3403" y="15612"/>
                    <a:pt x="2769" y="18014"/>
                  </a:cubicBezTo>
                  <a:cubicBezTo>
                    <a:pt x="2202" y="20015"/>
                    <a:pt x="3503" y="22183"/>
                    <a:pt x="2936" y="24218"/>
                  </a:cubicBezTo>
                  <a:cubicBezTo>
                    <a:pt x="2536" y="25652"/>
                    <a:pt x="1235" y="26687"/>
                    <a:pt x="601" y="28054"/>
                  </a:cubicBezTo>
                  <a:cubicBezTo>
                    <a:pt x="1" y="29388"/>
                    <a:pt x="101" y="30956"/>
                    <a:pt x="901" y="32224"/>
                  </a:cubicBezTo>
                  <a:cubicBezTo>
                    <a:pt x="1650" y="33302"/>
                    <a:pt x="2884" y="33950"/>
                    <a:pt x="4190" y="33950"/>
                  </a:cubicBezTo>
                  <a:cubicBezTo>
                    <a:pt x="4339" y="33950"/>
                    <a:pt x="4488" y="33942"/>
                    <a:pt x="4637" y="33925"/>
                  </a:cubicBezTo>
                  <a:cubicBezTo>
                    <a:pt x="5571" y="33792"/>
                    <a:pt x="6405" y="33325"/>
                    <a:pt x="7272" y="33058"/>
                  </a:cubicBezTo>
                  <a:cubicBezTo>
                    <a:pt x="8190" y="32752"/>
                    <a:pt x="9146" y="32640"/>
                    <a:pt x="10110" y="32640"/>
                  </a:cubicBezTo>
                  <a:cubicBezTo>
                    <a:pt x="11146" y="32640"/>
                    <a:pt x="12191" y="32769"/>
                    <a:pt x="13210" y="32924"/>
                  </a:cubicBezTo>
                  <a:cubicBezTo>
                    <a:pt x="14441" y="33112"/>
                    <a:pt x="15698" y="33300"/>
                    <a:pt x="16941" y="33300"/>
                  </a:cubicBezTo>
                  <a:cubicBezTo>
                    <a:pt x="17685" y="33300"/>
                    <a:pt x="18423" y="33233"/>
                    <a:pt x="19148" y="33058"/>
                  </a:cubicBezTo>
                  <a:cubicBezTo>
                    <a:pt x="21082" y="32591"/>
                    <a:pt x="22950" y="31156"/>
                    <a:pt x="23251" y="29188"/>
                  </a:cubicBezTo>
                  <a:cubicBezTo>
                    <a:pt x="23451" y="27921"/>
                    <a:pt x="22950" y="26653"/>
                    <a:pt x="22550" y="25419"/>
                  </a:cubicBezTo>
                  <a:cubicBezTo>
                    <a:pt x="19982" y="17246"/>
                    <a:pt x="21182" y="8373"/>
                    <a:pt x="1931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1" name="Google Shape;3181;p74"/>
            <p:cNvSpPr/>
            <p:nvPr/>
          </p:nvSpPr>
          <p:spPr>
            <a:xfrm>
              <a:off x="5316400" y="1167550"/>
              <a:ext cx="169300" cy="150775"/>
            </a:xfrm>
            <a:custGeom>
              <a:rect b="b" l="l" r="r" t="t"/>
              <a:pathLst>
                <a:path extrusionOk="0" h="6031" w="6772">
                  <a:moveTo>
                    <a:pt x="2518" y="0"/>
                  </a:moveTo>
                  <a:cubicBezTo>
                    <a:pt x="2380" y="0"/>
                    <a:pt x="2241" y="8"/>
                    <a:pt x="2102" y="25"/>
                  </a:cubicBezTo>
                  <a:cubicBezTo>
                    <a:pt x="1301" y="125"/>
                    <a:pt x="601" y="726"/>
                    <a:pt x="400" y="1560"/>
                  </a:cubicBezTo>
                  <a:cubicBezTo>
                    <a:pt x="280" y="2315"/>
                    <a:pt x="734" y="3016"/>
                    <a:pt x="1441" y="3240"/>
                  </a:cubicBezTo>
                  <a:lnTo>
                    <a:pt x="1441" y="3240"/>
                  </a:lnTo>
                  <a:cubicBezTo>
                    <a:pt x="1381" y="3232"/>
                    <a:pt x="1322" y="3228"/>
                    <a:pt x="1263" y="3228"/>
                  </a:cubicBezTo>
                  <a:cubicBezTo>
                    <a:pt x="707" y="3228"/>
                    <a:pt x="208" y="3603"/>
                    <a:pt x="100" y="4195"/>
                  </a:cubicBezTo>
                  <a:cubicBezTo>
                    <a:pt x="0" y="4895"/>
                    <a:pt x="434" y="5596"/>
                    <a:pt x="1068" y="5863"/>
                  </a:cubicBezTo>
                  <a:cubicBezTo>
                    <a:pt x="1380" y="5972"/>
                    <a:pt x="1708" y="6030"/>
                    <a:pt x="2036" y="6030"/>
                  </a:cubicBezTo>
                  <a:cubicBezTo>
                    <a:pt x="2408" y="6030"/>
                    <a:pt x="2781" y="5955"/>
                    <a:pt x="3136" y="5796"/>
                  </a:cubicBezTo>
                  <a:cubicBezTo>
                    <a:pt x="3770" y="5529"/>
                    <a:pt x="4337" y="5162"/>
                    <a:pt x="4904" y="4695"/>
                  </a:cubicBezTo>
                  <a:lnTo>
                    <a:pt x="6772" y="3261"/>
                  </a:lnTo>
                  <a:lnTo>
                    <a:pt x="6171" y="2327"/>
                  </a:lnTo>
                  <a:cubicBezTo>
                    <a:pt x="5671" y="1660"/>
                    <a:pt x="5070" y="1093"/>
                    <a:pt x="4437" y="626"/>
                  </a:cubicBezTo>
                  <a:cubicBezTo>
                    <a:pt x="3881" y="209"/>
                    <a:pt x="3209" y="0"/>
                    <a:pt x="251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2" name="Google Shape;3182;p74"/>
            <p:cNvSpPr/>
            <p:nvPr/>
          </p:nvSpPr>
          <p:spPr>
            <a:xfrm>
              <a:off x="5278025" y="1097275"/>
              <a:ext cx="335275" cy="720550"/>
            </a:xfrm>
            <a:custGeom>
              <a:rect b="b" l="l" r="r" t="t"/>
              <a:pathLst>
                <a:path extrusionOk="0" h="28822" w="13411">
                  <a:moveTo>
                    <a:pt x="13310" y="1"/>
                  </a:moveTo>
                  <a:cubicBezTo>
                    <a:pt x="13244" y="1"/>
                    <a:pt x="13143" y="34"/>
                    <a:pt x="13043" y="68"/>
                  </a:cubicBezTo>
                  <a:cubicBezTo>
                    <a:pt x="12743" y="168"/>
                    <a:pt x="12410" y="334"/>
                    <a:pt x="12143" y="535"/>
                  </a:cubicBezTo>
                  <a:cubicBezTo>
                    <a:pt x="11075" y="1268"/>
                    <a:pt x="10341" y="2336"/>
                    <a:pt x="9975" y="3570"/>
                  </a:cubicBezTo>
                  <a:cubicBezTo>
                    <a:pt x="9708" y="4404"/>
                    <a:pt x="9574" y="5271"/>
                    <a:pt x="9541" y="6139"/>
                  </a:cubicBezTo>
                  <a:cubicBezTo>
                    <a:pt x="9508" y="7139"/>
                    <a:pt x="9474" y="8140"/>
                    <a:pt x="9341" y="9107"/>
                  </a:cubicBezTo>
                  <a:cubicBezTo>
                    <a:pt x="9241" y="9641"/>
                    <a:pt x="9074" y="10141"/>
                    <a:pt x="8807" y="10608"/>
                  </a:cubicBezTo>
                  <a:cubicBezTo>
                    <a:pt x="8507" y="11075"/>
                    <a:pt x="8140" y="11442"/>
                    <a:pt x="7673" y="11743"/>
                  </a:cubicBezTo>
                  <a:cubicBezTo>
                    <a:pt x="6772" y="12410"/>
                    <a:pt x="5605" y="12743"/>
                    <a:pt x="4571" y="13410"/>
                  </a:cubicBezTo>
                  <a:cubicBezTo>
                    <a:pt x="4037" y="13744"/>
                    <a:pt x="3603" y="14144"/>
                    <a:pt x="3236" y="14678"/>
                  </a:cubicBezTo>
                  <a:cubicBezTo>
                    <a:pt x="2903" y="15178"/>
                    <a:pt x="2736" y="15779"/>
                    <a:pt x="2703" y="16379"/>
                  </a:cubicBezTo>
                  <a:cubicBezTo>
                    <a:pt x="2703" y="17547"/>
                    <a:pt x="3136" y="18614"/>
                    <a:pt x="3303" y="19615"/>
                  </a:cubicBezTo>
                  <a:cubicBezTo>
                    <a:pt x="3570" y="20582"/>
                    <a:pt x="3470" y="21583"/>
                    <a:pt x="3003" y="22450"/>
                  </a:cubicBezTo>
                  <a:cubicBezTo>
                    <a:pt x="2503" y="23184"/>
                    <a:pt x="1969" y="23818"/>
                    <a:pt x="1335" y="24418"/>
                  </a:cubicBezTo>
                  <a:cubicBezTo>
                    <a:pt x="835" y="24919"/>
                    <a:pt x="434" y="25552"/>
                    <a:pt x="168" y="26220"/>
                  </a:cubicBezTo>
                  <a:cubicBezTo>
                    <a:pt x="1" y="26753"/>
                    <a:pt x="1" y="27320"/>
                    <a:pt x="201" y="27854"/>
                  </a:cubicBezTo>
                  <a:cubicBezTo>
                    <a:pt x="334" y="28188"/>
                    <a:pt x="534" y="28455"/>
                    <a:pt x="835" y="28655"/>
                  </a:cubicBezTo>
                  <a:cubicBezTo>
                    <a:pt x="935" y="28721"/>
                    <a:pt x="1035" y="28788"/>
                    <a:pt x="1168" y="28821"/>
                  </a:cubicBezTo>
                  <a:cubicBezTo>
                    <a:pt x="1168" y="28788"/>
                    <a:pt x="1035" y="28755"/>
                    <a:pt x="868" y="28621"/>
                  </a:cubicBezTo>
                  <a:cubicBezTo>
                    <a:pt x="568" y="28421"/>
                    <a:pt x="368" y="28121"/>
                    <a:pt x="268" y="27821"/>
                  </a:cubicBezTo>
                  <a:cubicBezTo>
                    <a:pt x="101" y="27320"/>
                    <a:pt x="101" y="26753"/>
                    <a:pt x="268" y="26253"/>
                  </a:cubicBezTo>
                  <a:cubicBezTo>
                    <a:pt x="534" y="25619"/>
                    <a:pt x="935" y="25019"/>
                    <a:pt x="1435" y="24518"/>
                  </a:cubicBezTo>
                  <a:cubicBezTo>
                    <a:pt x="2069" y="23918"/>
                    <a:pt x="2669" y="23251"/>
                    <a:pt x="3136" y="22550"/>
                  </a:cubicBezTo>
                  <a:cubicBezTo>
                    <a:pt x="3403" y="22117"/>
                    <a:pt x="3570" y="21616"/>
                    <a:pt x="3603" y="21149"/>
                  </a:cubicBezTo>
                  <a:cubicBezTo>
                    <a:pt x="3637" y="20616"/>
                    <a:pt x="3603" y="20082"/>
                    <a:pt x="3503" y="19581"/>
                  </a:cubicBezTo>
                  <a:cubicBezTo>
                    <a:pt x="3303" y="18547"/>
                    <a:pt x="2936" y="17480"/>
                    <a:pt x="2936" y="16379"/>
                  </a:cubicBezTo>
                  <a:cubicBezTo>
                    <a:pt x="2936" y="15812"/>
                    <a:pt x="3103" y="15245"/>
                    <a:pt x="3403" y="14778"/>
                  </a:cubicBezTo>
                  <a:cubicBezTo>
                    <a:pt x="3737" y="14311"/>
                    <a:pt x="4170" y="13911"/>
                    <a:pt x="4637" y="13611"/>
                  </a:cubicBezTo>
                  <a:cubicBezTo>
                    <a:pt x="5671" y="12977"/>
                    <a:pt x="6806" y="12610"/>
                    <a:pt x="7773" y="11943"/>
                  </a:cubicBezTo>
                  <a:cubicBezTo>
                    <a:pt x="8240" y="11609"/>
                    <a:pt x="8640" y="11209"/>
                    <a:pt x="8974" y="10708"/>
                  </a:cubicBezTo>
                  <a:cubicBezTo>
                    <a:pt x="9241" y="10208"/>
                    <a:pt x="9407" y="9708"/>
                    <a:pt x="9508" y="9141"/>
                  </a:cubicBezTo>
                  <a:cubicBezTo>
                    <a:pt x="9608" y="8140"/>
                    <a:pt x="9674" y="7173"/>
                    <a:pt x="9674" y="6172"/>
                  </a:cubicBezTo>
                  <a:cubicBezTo>
                    <a:pt x="9708" y="5305"/>
                    <a:pt x="9841" y="4437"/>
                    <a:pt x="10108" y="3637"/>
                  </a:cubicBezTo>
                  <a:cubicBezTo>
                    <a:pt x="10442" y="2403"/>
                    <a:pt x="11175" y="1335"/>
                    <a:pt x="12176" y="601"/>
                  </a:cubicBezTo>
                  <a:cubicBezTo>
                    <a:pt x="12543" y="334"/>
                    <a:pt x="12977" y="134"/>
                    <a:pt x="1341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3" name="Google Shape;3183;p74"/>
            <p:cNvSpPr/>
            <p:nvPr/>
          </p:nvSpPr>
          <p:spPr>
            <a:xfrm>
              <a:off x="5453150" y="1208200"/>
              <a:ext cx="19200" cy="81750"/>
            </a:xfrm>
            <a:custGeom>
              <a:rect b="b" l="l" r="r" t="t"/>
              <a:pathLst>
                <a:path extrusionOk="0" h="3270" w="768">
                  <a:moveTo>
                    <a:pt x="134" y="0"/>
                  </a:moveTo>
                  <a:cubicBezTo>
                    <a:pt x="268" y="534"/>
                    <a:pt x="368" y="1101"/>
                    <a:pt x="368" y="1635"/>
                  </a:cubicBezTo>
                  <a:cubicBezTo>
                    <a:pt x="301" y="2202"/>
                    <a:pt x="168" y="2736"/>
                    <a:pt x="1" y="3269"/>
                  </a:cubicBezTo>
                  <a:cubicBezTo>
                    <a:pt x="735" y="2302"/>
                    <a:pt x="768" y="1001"/>
                    <a:pt x="1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4" name="Google Shape;3184;p74"/>
            <p:cNvSpPr/>
            <p:nvPr/>
          </p:nvSpPr>
          <p:spPr>
            <a:xfrm>
              <a:off x="5489850" y="1133150"/>
              <a:ext cx="138450" cy="494525"/>
            </a:xfrm>
            <a:custGeom>
              <a:rect b="b" l="l" r="r" t="t"/>
              <a:pathLst>
                <a:path extrusionOk="0" h="19781" w="5538">
                  <a:moveTo>
                    <a:pt x="5538" y="0"/>
                  </a:moveTo>
                  <a:cubicBezTo>
                    <a:pt x="5471" y="34"/>
                    <a:pt x="5371" y="34"/>
                    <a:pt x="5304" y="67"/>
                  </a:cubicBezTo>
                  <a:cubicBezTo>
                    <a:pt x="5137" y="167"/>
                    <a:pt x="4937" y="267"/>
                    <a:pt x="4771" y="400"/>
                  </a:cubicBezTo>
                  <a:cubicBezTo>
                    <a:pt x="4137" y="901"/>
                    <a:pt x="3670" y="1535"/>
                    <a:pt x="3403" y="2268"/>
                  </a:cubicBezTo>
                  <a:cubicBezTo>
                    <a:pt x="3003" y="3369"/>
                    <a:pt x="2869" y="4570"/>
                    <a:pt x="2969" y="5704"/>
                  </a:cubicBezTo>
                  <a:cubicBezTo>
                    <a:pt x="3069" y="7005"/>
                    <a:pt x="3336" y="8440"/>
                    <a:pt x="3336" y="9907"/>
                  </a:cubicBezTo>
                  <a:cubicBezTo>
                    <a:pt x="3336" y="10641"/>
                    <a:pt x="3203" y="11342"/>
                    <a:pt x="2969" y="12042"/>
                  </a:cubicBezTo>
                  <a:cubicBezTo>
                    <a:pt x="2736" y="12643"/>
                    <a:pt x="2436" y="13243"/>
                    <a:pt x="2035" y="13777"/>
                  </a:cubicBezTo>
                  <a:cubicBezTo>
                    <a:pt x="1301" y="14844"/>
                    <a:pt x="568" y="15778"/>
                    <a:pt x="267" y="16745"/>
                  </a:cubicBezTo>
                  <a:cubicBezTo>
                    <a:pt x="0" y="17513"/>
                    <a:pt x="0" y="18313"/>
                    <a:pt x="234" y="19080"/>
                  </a:cubicBezTo>
                  <a:cubicBezTo>
                    <a:pt x="301" y="19281"/>
                    <a:pt x="434" y="19481"/>
                    <a:pt x="568" y="19648"/>
                  </a:cubicBezTo>
                  <a:cubicBezTo>
                    <a:pt x="634" y="19748"/>
                    <a:pt x="701" y="19781"/>
                    <a:pt x="701" y="19781"/>
                  </a:cubicBezTo>
                  <a:cubicBezTo>
                    <a:pt x="534" y="19581"/>
                    <a:pt x="434" y="19314"/>
                    <a:pt x="334" y="19047"/>
                  </a:cubicBezTo>
                  <a:cubicBezTo>
                    <a:pt x="101" y="18313"/>
                    <a:pt x="167" y="17546"/>
                    <a:pt x="434" y="16812"/>
                  </a:cubicBezTo>
                  <a:cubicBezTo>
                    <a:pt x="734" y="15878"/>
                    <a:pt x="1468" y="14944"/>
                    <a:pt x="2202" y="13910"/>
                  </a:cubicBezTo>
                  <a:cubicBezTo>
                    <a:pt x="2636" y="13343"/>
                    <a:pt x="2969" y="12743"/>
                    <a:pt x="3203" y="12109"/>
                  </a:cubicBezTo>
                  <a:cubicBezTo>
                    <a:pt x="3436" y="11408"/>
                    <a:pt x="3570" y="10674"/>
                    <a:pt x="3570" y="9907"/>
                  </a:cubicBezTo>
                  <a:cubicBezTo>
                    <a:pt x="3603" y="8406"/>
                    <a:pt x="3303" y="6972"/>
                    <a:pt x="3203" y="5704"/>
                  </a:cubicBezTo>
                  <a:cubicBezTo>
                    <a:pt x="3069" y="4570"/>
                    <a:pt x="3169" y="3436"/>
                    <a:pt x="3536" y="2335"/>
                  </a:cubicBezTo>
                  <a:cubicBezTo>
                    <a:pt x="3803" y="1601"/>
                    <a:pt x="4237" y="968"/>
                    <a:pt x="4837" y="467"/>
                  </a:cubicBezTo>
                  <a:cubicBezTo>
                    <a:pt x="5037" y="300"/>
                    <a:pt x="5271" y="134"/>
                    <a:pt x="553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5" name="Google Shape;3185;p74"/>
            <p:cNvSpPr/>
            <p:nvPr/>
          </p:nvSpPr>
          <p:spPr>
            <a:xfrm>
              <a:off x="5232175" y="1252400"/>
              <a:ext cx="236025" cy="421150"/>
            </a:xfrm>
            <a:custGeom>
              <a:rect b="b" l="l" r="r" t="t"/>
              <a:pathLst>
                <a:path extrusionOk="0" h="16846" w="9441">
                  <a:moveTo>
                    <a:pt x="9407" y="0"/>
                  </a:moveTo>
                  <a:lnTo>
                    <a:pt x="9407" y="0"/>
                  </a:lnTo>
                  <a:cubicBezTo>
                    <a:pt x="9373" y="300"/>
                    <a:pt x="9340" y="567"/>
                    <a:pt x="9240" y="868"/>
                  </a:cubicBezTo>
                  <a:cubicBezTo>
                    <a:pt x="9007" y="1635"/>
                    <a:pt x="8573" y="2302"/>
                    <a:pt x="7972" y="2836"/>
                  </a:cubicBezTo>
                  <a:cubicBezTo>
                    <a:pt x="7572" y="3236"/>
                    <a:pt x="7172" y="3603"/>
                    <a:pt x="6705" y="3903"/>
                  </a:cubicBezTo>
                  <a:cubicBezTo>
                    <a:pt x="6238" y="4270"/>
                    <a:pt x="5704" y="4604"/>
                    <a:pt x="5137" y="5004"/>
                  </a:cubicBezTo>
                  <a:cubicBezTo>
                    <a:pt x="4570" y="5437"/>
                    <a:pt x="4003" y="5904"/>
                    <a:pt x="3536" y="6405"/>
                  </a:cubicBezTo>
                  <a:cubicBezTo>
                    <a:pt x="3002" y="6972"/>
                    <a:pt x="2635" y="7706"/>
                    <a:pt x="2469" y="8473"/>
                  </a:cubicBezTo>
                  <a:cubicBezTo>
                    <a:pt x="2335" y="9240"/>
                    <a:pt x="2402" y="10007"/>
                    <a:pt x="2635" y="10775"/>
                  </a:cubicBezTo>
                  <a:cubicBezTo>
                    <a:pt x="2802" y="11475"/>
                    <a:pt x="3069" y="12142"/>
                    <a:pt x="3236" y="12809"/>
                  </a:cubicBezTo>
                  <a:cubicBezTo>
                    <a:pt x="3403" y="13410"/>
                    <a:pt x="3436" y="14044"/>
                    <a:pt x="3369" y="14644"/>
                  </a:cubicBezTo>
                  <a:cubicBezTo>
                    <a:pt x="3302" y="15211"/>
                    <a:pt x="3069" y="15711"/>
                    <a:pt x="2735" y="16112"/>
                  </a:cubicBezTo>
                  <a:cubicBezTo>
                    <a:pt x="2435" y="16445"/>
                    <a:pt x="2002" y="16679"/>
                    <a:pt x="1568" y="16712"/>
                  </a:cubicBezTo>
                  <a:cubicBezTo>
                    <a:pt x="1234" y="16712"/>
                    <a:pt x="901" y="16645"/>
                    <a:pt x="601" y="16512"/>
                  </a:cubicBezTo>
                  <a:cubicBezTo>
                    <a:pt x="400" y="16412"/>
                    <a:pt x="234" y="16245"/>
                    <a:pt x="134" y="16078"/>
                  </a:cubicBezTo>
                  <a:cubicBezTo>
                    <a:pt x="33" y="15945"/>
                    <a:pt x="0" y="15878"/>
                    <a:pt x="0" y="15878"/>
                  </a:cubicBezTo>
                  <a:lnTo>
                    <a:pt x="0" y="15878"/>
                  </a:lnTo>
                  <a:cubicBezTo>
                    <a:pt x="0" y="15878"/>
                    <a:pt x="0" y="15912"/>
                    <a:pt x="33" y="15945"/>
                  </a:cubicBezTo>
                  <a:cubicBezTo>
                    <a:pt x="33" y="16012"/>
                    <a:pt x="67" y="16045"/>
                    <a:pt x="100" y="16112"/>
                  </a:cubicBezTo>
                  <a:cubicBezTo>
                    <a:pt x="200" y="16312"/>
                    <a:pt x="367" y="16479"/>
                    <a:pt x="567" y="16579"/>
                  </a:cubicBezTo>
                  <a:cubicBezTo>
                    <a:pt x="867" y="16746"/>
                    <a:pt x="1234" y="16846"/>
                    <a:pt x="1601" y="16846"/>
                  </a:cubicBezTo>
                  <a:cubicBezTo>
                    <a:pt x="2068" y="16812"/>
                    <a:pt x="2502" y="16579"/>
                    <a:pt x="2835" y="16245"/>
                  </a:cubicBezTo>
                  <a:cubicBezTo>
                    <a:pt x="3202" y="15812"/>
                    <a:pt x="3469" y="15278"/>
                    <a:pt x="3536" y="14677"/>
                  </a:cubicBezTo>
                  <a:cubicBezTo>
                    <a:pt x="3636" y="14044"/>
                    <a:pt x="3569" y="13376"/>
                    <a:pt x="3403" y="12743"/>
                  </a:cubicBezTo>
                  <a:cubicBezTo>
                    <a:pt x="3236" y="12076"/>
                    <a:pt x="3002" y="11408"/>
                    <a:pt x="2802" y="10708"/>
                  </a:cubicBezTo>
                  <a:cubicBezTo>
                    <a:pt x="2602" y="10007"/>
                    <a:pt x="2535" y="9240"/>
                    <a:pt x="2669" y="8506"/>
                  </a:cubicBezTo>
                  <a:cubicBezTo>
                    <a:pt x="2802" y="7772"/>
                    <a:pt x="3169" y="7105"/>
                    <a:pt x="3669" y="6572"/>
                  </a:cubicBezTo>
                  <a:cubicBezTo>
                    <a:pt x="4170" y="6038"/>
                    <a:pt x="4703" y="5604"/>
                    <a:pt x="5271" y="5204"/>
                  </a:cubicBezTo>
                  <a:cubicBezTo>
                    <a:pt x="5804" y="4770"/>
                    <a:pt x="6338" y="4437"/>
                    <a:pt x="6838" y="4070"/>
                  </a:cubicBezTo>
                  <a:cubicBezTo>
                    <a:pt x="7272" y="3736"/>
                    <a:pt x="7706" y="3369"/>
                    <a:pt x="8073" y="2969"/>
                  </a:cubicBezTo>
                  <a:cubicBezTo>
                    <a:pt x="8673" y="2402"/>
                    <a:pt x="9107" y="1668"/>
                    <a:pt x="9340" y="901"/>
                  </a:cubicBezTo>
                  <a:cubicBezTo>
                    <a:pt x="9407" y="601"/>
                    <a:pt x="9440" y="300"/>
                    <a:pt x="940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6" name="Google Shape;3186;p74"/>
            <p:cNvSpPr/>
            <p:nvPr/>
          </p:nvSpPr>
          <p:spPr>
            <a:xfrm>
              <a:off x="5740850" y="1137300"/>
              <a:ext cx="325275" cy="561650"/>
            </a:xfrm>
            <a:custGeom>
              <a:rect b="b" l="l" r="r" t="t"/>
              <a:pathLst>
                <a:path extrusionOk="0" h="22466" w="13011">
                  <a:moveTo>
                    <a:pt x="6072" y="1"/>
                  </a:moveTo>
                  <a:lnTo>
                    <a:pt x="34" y="6039"/>
                  </a:lnTo>
                  <a:cubicBezTo>
                    <a:pt x="34" y="9808"/>
                    <a:pt x="1" y="13611"/>
                    <a:pt x="335" y="17347"/>
                  </a:cubicBezTo>
                  <a:cubicBezTo>
                    <a:pt x="468" y="18781"/>
                    <a:pt x="701" y="20282"/>
                    <a:pt x="1669" y="21283"/>
                  </a:cubicBezTo>
                  <a:cubicBezTo>
                    <a:pt x="2504" y="22157"/>
                    <a:pt x="3667" y="22465"/>
                    <a:pt x="4888" y="22465"/>
                  </a:cubicBezTo>
                  <a:cubicBezTo>
                    <a:pt x="5764" y="22465"/>
                    <a:pt x="6670" y="22306"/>
                    <a:pt x="7506" y="22083"/>
                  </a:cubicBezTo>
                  <a:cubicBezTo>
                    <a:pt x="8907" y="21716"/>
                    <a:pt x="10308" y="21183"/>
                    <a:pt x="11342" y="20182"/>
                  </a:cubicBezTo>
                  <a:cubicBezTo>
                    <a:pt x="12410" y="19181"/>
                    <a:pt x="13010" y="17647"/>
                    <a:pt x="12577" y="16279"/>
                  </a:cubicBezTo>
                  <a:cubicBezTo>
                    <a:pt x="12043" y="14611"/>
                    <a:pt x="10108" y="13577"/>
                    <a:pt x="9941" y="11843"/>
                  </a:cubicBezTo>
                  <a:cubicBezTo>
                    <a:pt x="9841" y="10742"/>
                    <a:pt x="10508" y="9675"/>
                    <a:pt x="10308" y="8574"/>
                  </a:cubicBezTo>
                  <a:cubicBezTo>
                    <a:pt x="10108" y="7273"/>
                    <a:pt x="8640" y="6672"/>
                    <a:pt x="7907" y="5605"/>
                  </a:cubicBezTo>
                  <a:cubicBezTo>
                    <a:pt x="6973" y="4271"/>
                    <a:pt x="6372" y="2136"/>
                    <a:pt x="607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7" name="Google Shape;3187;p74"/>
            <p:cNvSpPr/>
            <p:nvPr/>
          </p:nvSpPr>
          <p:spPr>
            <a:xfrm>
              <a:off x="5555725" y="1045675"/>
              <a:ext cx="354450" cy="675725"/>
            </a:xfrm>
            <a:custGeom>
              <a:rect b="b" l="l" r="r" t="t"/>
              <a:pathLst>
                <a:path extrusionOk="0" h="27029" w="14178">
                  <a:moveTo>
                    <a:pt x="6906" y="1"/>
                  </a:moveTo>
                  <a:cubicBezTo>
                    <a:pt x="6707" y="1"/>
                    <a:pt x="6507" y="10"/>
                    <a:pt x="6305" y="30"/>
                  </a:cubicBezTo>
                  <a:cubicBezTo>
                    <a:pt x="2669" y="364"/>
                    <a:pt x="1" y="3633"/>
                    <a:pt x="468" y="7269"/>
                  </a:cubicBezTo>
                  <a:lnTo>
                    <a:pt x="2836" y="22946"/>
                  </a:lnTo>
                  <a:cubicBezTo>
                    <a:pt x="3203" y="25239"/>
                    <a:pt x="4887" y="27028"/>
                    <a:pt x="7066" y="27028"/>
                  </a:cubicBezTo>
                  <a:cubicBezTo>
                    <a:pt x="7264" y="27028"/>
                    <a:pt x="7467" y="27013"/>
                    <a:pt x="7673" y="26983"/>
                  </a:cubicBezTo>
                  <a:cubicBezTo>
                    <a:pt x="10175" y="26616"/>
                    <a:pt x="11576" y="24414"/>
                    <a:pt x="11242" y="21912"/>
                  </a:cubicBezTo>
                  <a:lnTo>
                    <a:pt x="10508" y="18076"/>
                  </a:lnTo>
                  <a:cubicBezTo>
                    <a:pt x="10508" y="18076"/>
                    <a:pt x="10508" y="18043"/>
                    <a:pt x="10508" y="18043"/>
                  </a:cubicBezTo>
                  <a:cubicBezTo>
                    <a:pt x="10808" y="18010"/>
                    <a:pt x="11109" y="17943"/>
                    <a:pt x="11409" y="17843"/>
                  </a:cubicBezTo>
                  <a:cubicBezTo>
                    <a:pt x="12176" y="17442"/>
                    <a:pt x="14144" y="16175"/>
                    <a:pt x="14177" y="12839"/>
                  </a:cubicBezTo>
                  <a:cubicBezTo>
                    <a:pt x="14177" y="11738"/>
                    <a:pt x="13811" y="8703"/>
                    <a:pt x="13344" y="5701"/>
                  </a:cubicBezTo>
                  <a:cubicBezTo>
                    <a:pt x="12841" y="2467"/>
                    <a:pt x="10092" y="1"/>
                    <a:pt x="6906" y="1"/>
                  </a:cubicBezTo>
                  <a:close/>
                </a:path>
              </a:pathLst>
            </a:custGeom>
            <a:solidFill>
              <a:srgbClr val="FFBE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8" name="Google Shape;3188;p74"/>
            <p:cNvSpPr/>
            <p:nvPr/>
          </p:nvSpPr>
          <p:spPr>
            <a:xfrm>
              <a:off x="5819250" y="1213825"/>
              <a:ext cx="53400" cy="17800"/>
            </a:xfrm>
            <a:custGeom>
              <a:rect b="b" l="l" r="r" t="t"/>
              <a:pathLst>
                <a:path extrusionOk="0" h="712" w="2136">
                  <a:moveTo>
                    <a:pt x="1179" y="0"/>
                  </a:moveTo>
                  <a:cubicBezTo>
                    <a:pt x="1130" y="0"/>
                    <a:pt x="1082" y="3"/>
                    <a:pt x="1035" y="9"/>
                  </a:cubicBezTo>
                  <a:cubicBezTo>
                    <a:pt x="734" y="42"/>
                    <a:pt x="434" y="176"/>
                    <a:pt x="234" y="376"/>
                  </a:cubicBezTo>
                  <a:cubicBezTo>
                    <a:pt x="67" y="543"/>
                    <a:pt x="1" y="643"/>
                    <a:pt x="67" y="709"/>
                  </a:cubicBezTo>
                  <a:cubicBezTo>
                    <a:pt x="70" y="711"/>
                    <a:pt x="74" y="712"/>
                    <a:pt x="79" y="712"/>
                  </a:cubicBezTo>
                  <a:cubicBezTo>
                    <a:pt x="169" y="712"/>
                    <a:pt x="528" y="406"/>
                    <a:pt x="1068" y="342"/>
                  </a:cubicBezTo>
                  <a:cubicBezTo>
                    <a:pt x="1141" y="334"/>
                    <a:pt x="1212" y="330"/>
                    <a:pt x="1279" y="330"/>
                  </a:cubicBezTo>
                  <a:cubicBezTo>
                    <a:pt x="1644" y="330"/>
                    <a:pt x="1929" y="434"/>
                    <a:pt x="2046" y="434"/>
                  </a:cubicBezTo>
                  <a:cubicBezTo>
                    <a:pt x="2077" y="434"/>
                    <a:pt x="2096" y="427"/>
                    <a:pt x="2102" y="409"/>
                  </a:cubicBezTo>
                  <a:cubicBezTo>
                    <a:pt x="2135" y="376"/>
                    <a:pt x="2069" y="276"/>
                    <a:pt x="1869" y="142"/>
                  </a:cubicBezTo>
                  <a:cubicBezTo>
                    <a:pt x="1649" y="60"/>
                    <a:pt x="1407" y="0"/>
                    <a:pt x="117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9" name="Google Shape;3189;p74"/>
            <p:cNvSpPr/>
            <p:nvPr/>
          </p:nvSpPr>
          <p:spPr>
            <a:xfrm>
              <a:off x="5692500" y="1238750"/>
              <a:ext cx="53400" cy="17900"/>
            </a:xfrm>
            <a:custGeom>
              <a:rect b="b" l="l" r="r" t="t"/>
              <a:pathLst>
                <a:path extrusionOk="0" h="716" w="2136">
                  <a:moveTo>
                    <a:pt x="1228" y="1"/>
                  </a:moveTo>
                  <a:cubicBezTo>
                    <a:pt x="1162" y="1"/>
                    <a:pt x="1097" y="5"/>
                    <a:pt x="1034" y="13"/>
                  </a:cubicBezTo>
                  <a:cubicBezTo>
                    <a:pt x="734" y="46"/>
                    <a:pt x="434" y="179"/>
                    <a:pt x="234" y="379"/>
                  </a:cubicBezTo>
                  <a:cubicBezTo>
                    <a:pt x="67" y="546"/>
                    <a:pt x="0" y="646"/>
                    <a:pt x="67" y="713"/>
                  </a:cubicBezTo>
                  <a:cubicBezTo>
                    <a:pt x="70" y="715"/>
                    <a:pt x="74" y="715"/>
                    <a:pt x="78" y="715"/>
                  </a:cubicBezTo>
                  <a:cubicBezTo>
                    <a:pt x="169" y="715"/>
                    <a:pt x="527" y="410"/>
                    <a:pt x="1068" y="346"/>
                  </a:cubicBezTo>
                  <a:cubicBezTo>
                    <a:pt x="1170" y="328"/>
                    <a:pt x="1269" y="321"/>
                    <a:pt x="1361" y="321"/>
                  </a:cubicBezTo>
                  <a:cubicBezTo>
                    <a:pt x="1713" y="321"/>
                    <a:pt x="1979" y="425"/>
                    <a:pt x="2070" y="425"/>
                  </a:cubicBezTo>
                  <a:cubicBezTo>
                    <a:pt x="2087" y="425"/>
                    <a:pt x="2097" y="421"/>
                    <a:pt x="2102" y="413"/>
                  </a:cubicBezTo>
                  <a:cubicBezTo>
                    <a:pt x="2135" y="379"/>
                    <a:pt x="2068" y="279"/>
                    <a:pt x="1868" y="146"/>
                  </a:cubicBezTo>
                  <a:cubicBezTo>
                    <a:pt x="1664" y="44"/>
                    <a:pt x="1441" y="1"/>
                    <a:pt x="122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0" name="Google Shape;3190;p74"/>
            <p:cNvSpPr/>
            <p:nvPr/>
          </p:nvSpPr>
          <p:spPr>
            <a:xfrm>
              <a:off x="5774225" y="1214025"/>
              <a:ext cx="58400" cy="115950"/>
            </a:xfrm>
            <a:custGeom>
              <a:rect b="b" l="l" r="r" t="t"/>
              <a:pathLst>
                <a:path extrusionOk="0" h="4638" w="2336">
                  <a:moveTo>
                    <a:pt x="3" y="0"/>
                  </a:moveTo>
                  <a:cubicBezTo>
                    <a:pt x="2" y="0"/>
                    <a:pt x="1" y="0"/>
                    <a:pt x="0" y="1"/>
                  </a:cubicBezTo>
                  <a:cubicBezTo>
                    <a:pt x="401" y="935"/>
                    <a:pt x="868" y="1835"/>
                    <a:pt x="1368" y="2703"/>
                  </a:cubicBezTo>
                  <a:cubicBezTo>
                    <a:pt x="1601" y="3070"/>
                    <a:pt x="1768" y="3403"/>
                    <a:pt x="1968" y="3737"/>
                  </a:cubicBezTo>
                  <a:cubicBezTo>
                    <a:pt x="2068" y="3870"/>
                    <a:pt x="2102" y="4004"/>
                    <a:pt x="2135" y="4170"/>
                  </a:cubicBezTo>
                  <a:cubicBezTo>
                    <a:pt x="2102" y="4271"/>
                    <a:pt x="1968" y="4304"/>
                    <a:pt x="1835" y="4337"/>
                  </a:cubicBezTo>
                  <a:cubicBezTo>
                    <a:pt x="1535" y="4404"/>
                    <a:pt x="1234" y="4504"/>
                    <a:pt x="968" y="4637"/>
                  </a:cubicBezTo>
                  <a:cubicBezTo>
                    <a:pt x="1268" y="4637"/>
                    <a:pt x="1568" y="4604"/>
                    <a:pt x="1868" y="4504"/>
                  </a:cubicBezTo>
                  <a:cubicBezTo>
                    <a:pt x="1968" y="4504"/>
                    <a:pt x="2035" y="4471"/>
                    <a:pt x="2102" y="4437"/>
                  </a:cubicBezTo>
                  <a:cubicBezTo>
                    <a:pt x="2202" y="4404"/>
                    <a:pt x="2302" y="4304"/>
                    <a:pt x="2335" y="4204"/>
                  </a:cubicBezTo>
                  <a:cubicBezTo>
                    <a:pt x="2335" y="4004"/>
                    <a:pt x="2269" y="3804"/>
                    <a:pt x="2168" y="3637"/>
                  </a:cubicBezTo>
                  <a:lnTo>
                    <a:pt x="1601" y="2603"/>
                  </a:lnTo>
                  <a:cubicBezTo>
                    <a:pt x="779" y="1155"/>
                    <a:pt x="87" y="0"/>
                    <a:pt x="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1" name="Google Shape;3191;p74"/>
            <p:cNvSpPr/>
            <p:nvPr/>
          </p:nvSpPr>
          <p:spPr>
            <a:xfrm>
              <a:off x="5690000" y="1478400"/>
              <a:ext cx="132600" cy="49675"/>
            </a:xfrm>
            <a:custGeom>
              <a:rect b="b" l="l" r="r" t="t"/>
              <a:pathLst>
                <a:path extrusionOk="0" h="1987" w="5304">
                  <a:moveTo>
                    <a:pt x="0" y="0"/>
                  </a:moveTo>
                  <a:cubicBezTo>
                    <a:pt x="0" y="0"/>
                    <a:pt x="909" y="1986"/>
                    <a:pt x="3640" y="1986"/>
                  </a:cubicBezTo>
                  <a:cubicBezTo>
                    <a:pt x="4133" y="1986"/>
                    <a:pt x="4686" y="1921"/>
                    <a:pt x="5304" y="1768"/>
                  </a:cubicBezTo>
                  <a:lnTo>
                    <a:pt x="5104" y="767"/>
                  </a:lnTo>
                  <a:cubicBezTo>
                    <a:pt x="5104" y="767"/>
                    <a:pt x="4708" y="854"/>
                    <a:pt x="4019" y="854"/>
                  </a:cubicBezTo>
                  <a:cubicBezTo>
                    <a:pt x="3110" y="854"/>
                    <a:pt x="1690" y="703"/>
                    <a:pt x="0" y="0"/>
                  </a:cubicBezTo>
                  <a:close/>
                </a:path>
              </a:pathLst>
            </a:custGeom>
            <a:solidFill>
              <a:srgbClr val="EB99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2" name="Google Shape;3192;p74"/>
            <p:cNvSpPr/>
            <p:nvPr/>
          </p:nvSpPr>
          <p:spPr>
            <a:xfrm>
              <a:off x="5755050" y="1358175"/>
              <a:ext cx="44200" cy="32175"/>
            </a:xfrm>
            <a:custGeom>
              <a:rect b="b" l="l" r="r" t="t"/>
              <a:pathLst>
                <a:path extrusionOk="0" h="1287" w="1768">
                  <a:moveTo>
                    <a:pt x="986" y="0"/>
                  </a:moveTo>
                  <a:cubicBezTo>
                    <a:pt x="892" y="0"/>
                    <a:pt x="796" y="13"/>
                    <a:pt x="701" y="39"/>
                  </a:cubicBezTo>
                  <a:cubicBezTo>
                    <a:pt x="467" y="72"/>
                    <a:pt x="267" y="239"/>
                    <a:pt x="133" y="439"/>
                  </a:cubicBezTo>
                  <a:cubicBezTo>
                    <a:pt x="0" y="673"/>
                    <a:pt x="33" y="940"/>
                    <a:pt x="167" y="1106"/>
                  </a:cubicBezTo>
                  <a:cubicBezTo>
                    <a:pt x="307" y="1226"/>
                    <a:pt x="471" y="1287"/>
                    <a:pt x="630" y="1287"/>
                  </a:cubicBezTo>
                  <a:cubicBezTo>
                    <a:pt x="737" y="1287"/>
                    <a:pt x="841" y="1260"/>
                    <a:pt x="934" y="1206"/>
                  </a:cubicBezTo>
                  <a:cubicBezTo>
                    <a:pt x="1201" y="1073"/>
                    <a:pt x="1401" y="873"/>
                    <a:pt x="1601" y="673"/>
                  </a:cubicBezTo>
                  <a:cubicBezTo>
                    <a:pt x="1668" y="606"/>
                    <a:pt x="1701" y="539"/>
                    <a:pt x="1735" y="473"/>
                  </a:cubicBezTo>
                  <a:cubicBezTo>
                    <a:pt x="1768" y="406"/>
                    <a:pt x="1768" y="339"/>
                    <a:pt x="1701" y="272"/>
                  </a:cubicBezTo>
                  <a:lnTo>
                    <a:pt x="1668" y="272"/>
                  </a:lnTo>
                  <a:cubicBezTo>
                    <a:pt x="1495" y="100"/>
                    <a:pt x="1250" y="0"/>
                    <a:pt x="986" y="0"/>
                  </a:cubicBezTo>
                  <a:close/>
                </a:path>
              </a:pathLst>
            </a:custGeom>
            <a:solidFill>
              <a:srgbClr val="EB99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3" name="Google Shape;3193;p74"/>
            <p:cNvSpPr/>
            <p:nvPr/>
          </p:nvSpPr>
          <p:spPr>
            <a:xfrm>
              <a:off x="5755875" y="1345800"/>
              <a:ext cx="53400" cy="36075"/>
            </a:xfrm>
            <a:custGeom>
              <a:rect b="b" l="l" r="r" t="t"/>
              <a:pathLst>
                <a:path extrusionOk="0" h="1443" w="2136">
                  <a:moveTo>
                    <a:pt x="100" y="0"/>
                  </a:moveTo>
                  <a:cubicBezTo>
                    <a:pt x="34" y="0"/>
                    <a:pt x="0" y="167"/>
                    <a:pt x="67" y="434"/>
                  </a:cubicBezTo>
                  <a:cubicBezTo>
                    <a:pt x="134" y="767"/>
                    <a:pt x="367" y="1034"/>
                    <a:pt x="668" y="1234"/>
                  </a:cubicBezTo>
                  <a:cubicBezTo>
                    <a:pt x="918" y="1373"/>
                    <a:pt x="1214" y="1443"/>
                    <a:pt x="1518" y="1443"/>
                  </a:cubicBezTo>
                  <a:cubicBezTo>
                    <a:pt x="1579" y="1443"/>
                    <a:pt x="1640" y="1440"/>
                    <a:pt x="1702" y="1435"/>
                  </a:cubicBezTo>
                  <a:cubicBezTo>
                    <a:pt x="1968" y="1368"/>
                    <a:pt x="2135" y="1301"/>
                    <a:pt x="2102" y="1234"/>
                  </a:cubicBezTo>
                  <a:cubicBezTo>
                    <a:pt x="2069" y="1168"/>
                    <a:pt x="1435" y="1301"/>
                    <a:pt x="868" y="968"/>
                  </a:cubicBezTo>
                  <a:cubicBezTo>
                    <a:pt x="267" y="601"/>
                    <a:pt x="167" y="0"/>
                    <a:pt x="10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4" name="Google Shape;3194;p74"/>
            <p:cNvSpPr/>
            <p:nvPr/>
          </p:nvSpPr>
          <p:spPr>
            <a:xfrm>
              <a:off x="5673325" y="1201250"/>
              <a:ext cx="65050" cy="24625"/>
            </a:xfrm>
            <a:custGeom>
              <a:rect b="b" l="l" r="r" t="t"/>
              <a:pathLst>
                <a:path extrusionOk="0" h="985" w="2602">
                  <a:moveTo>
                    <a:pt x="1770" y="0"/>
                  </a:moveTo>
                  <a:cubicBezTo>
                    <a:pt x="1231" y="0"/>
                    <a:pt x="715" y="182"/>
                    <a:pt x="300" y="545"/>
                  </a:cubicBezTo>
                  <a:cubicBezTo>
                    <a:pt x="100" y="745"/>
                    <a:pt x="0" y="845"/>
                    <a:pt x="100" y="945"/>
                  </a:cubicBezTo>
                  <a:cubicBezTo>
                    <a:pt x="121" y="973"/>
                    <a:pt x="158" y="985"/>
                    <a:pt x="210" y="985"/>
                  </a:cubicBezTo>
                  <a:cubicBezTo>
                    <a:pt x="411" y="985"/>
                    <a:pt x="830" y="804"/>
                    <a:pt x="1334" y="645"/>
                  </a:cubicBezTo>
                  <a:cubicBezTo>
                    <a:pt x="2001" y="478"/>
                    <a:pt x="2569" y="478"/>
                    <a:pt x="2602" y="312"/>
                  </a:cubicBezTo>
                  <a:cubicBezTo>
                    <a:pt x="2602" y="245"/>
                    <a:pt x="2468" y="145"/>
                    <a:pt x="2235" y="45"/>
                  </a:cubicBezTo>
                  <a:cubicBezTo>
                    <a:pt x="2079" y="15"/>
                    <a:pt x="1924" y="0"/>
                    <a:pt x="177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5" name="Google Shape;3195;p74"/>
            <p:cNvSpPr/>
            <p:nvPr/>
          </p:nvSpPr>
          <p:spPr>
            <a:xfrm>
              <a:off x="5810900" y="1174625"/>
              <a:ext cx="50075" cy="17350"/>
            </a:xfrm>
            <a:custGeom>
              <a:rect b="b" l="l" r="r" t="t"/>
              <a:pathLst>
                <a:path extrusionOk="0" h="694" w="2003">
                  <a:moveTo>
                    <a:pt x="1110" y="0"/>
                  </a:moveTo>
                  <a:cubicBezTo>
                    <a:pt x="1063" y="0"/>
                    <a:pt x="1016" y="3"/>
                    <a:pt x="968" y="9"/>
                  </a:cubicBezTo>
                  <a:cubicBezTo>
                    <a:pt x="668" y="42"/>
                    <a:pt x="435" y="142"/>
                    <a:pt x="201" y="309"/>
                  </a:cubicBezTo>
                  <a:cubicBezTo>
                    <a:pt x="68" y="443"/>
                    <a:pt x="1" y="576"/>
                    <a:pt x="68" y="643"/>
                  </a:cubicBezTo>
                  <a:cubicBezTo>
                    <a:pt x="104" y="679"/>
                    <a:pt x="157" y="693"/>
                    <a:pt x="225" y="693"/>
                  </a:cubicBezTo>
                  <a:cubicBezTo>
                    <a:pt x="408" y="693"/>
                    <a:pt x="695" y="591"/>
                    <a:pt x="1035" y="543"/>
                  </a:cubicBezTo>
                  <a:cubicBezTo>
                    <a:pt x="1191" y="532"/>
                    <a:pt x="1339" y="532"/>
                    <a:pt x="1470" y="532"/>
                  </a:cubicBezTo>
                  <a:cubicBezTo>
                    <a:pt x="1732" y="532"/>
                    <a:pt x="1925" y="532"/>
                    <a:pt x="1969" y="443"/>
                  </a:cubicBezTo>
                  <a:cubicBezTo>
                    <a:pt x="2002" y="376"/>
                    <a:pt x="1936" y="243"/>
                    <a:pt x="1736" y="142"/>
                  </a:cubicBezTo>
                  <a:cubicBezTo>
                    <a:pt x="1543" y="60"/>
                    <a:pt x="1329" y="0"/>
                    <a:pt x="111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6" name="Google Shape;3196;p74"/>
            <p:cNvSpPr/>
            <p:nvPr/>
          </p:nvSpPr>
          <p:spPr>
            <a:xfrm>
              <a:off x="5846775" y="1226175"/>
              <a:ext cx="27550" cy="24950"/>
            </a:xfrm>
            <a:custGeom>
              <a:rect b="b" l="l" r="r" t="t"/>
              <a:pathLst>
                <a:path extrusionOk="0" h="998" w="1102">
                  <a:moveTo>
                    <a:pt x="517" y="1"/>
                  </a:moveTo>
                  <a:cubicBezTo>
                    <a:pt x="293" y="1"/>
                    <a:pt x="91" y="160"/>
                    <a:pt x="34" y="415"/>
                  </a:cubicBezTo>
                  <a:cubicBezTo>
                    <a:pt x="0" y="682"/>
                    <a:pt x="167" y="949"/>
                    <a:pt x="467" y="983"/>
                  </a:cubicBezTo>
                  <a:cubicBezTo>
                    <a:pt x="507" y="992"/>
                    <a:pt x="547" y="997"/>
                    <a:pt x="586" y="997"/>
                  </a:cubicBezTo>
                  <a:cubicBezTo>
                    <a:pt x="809" y="997"/>
                    <a:pt x="1011" y="843"/>
                    <a:pt x="1068" y="616"/>
                  </a:cubicBezTo>
                  <a:cubicBezTo>
                    <a:pt x="1101" y="315"/>
                    <a:pt x="901" y="49"/>
                    <a:pt x="634" y="15"/>
                  </a:cubicBezTo>
                  <a:cubicBezTo>
                    <a:pt x="595" y="5"/>
                    <a:pt x="555" y="1"/>
                    <a:pt x="5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7" name="Google Shape;3197;p74"/>
            <p:cNvSpPr/>
            <p:nvPr/>
          </p:nvSpPr>
          <p:spPr>
            <a:xfrm>
              <a:off x="5717500" y="1250350"/>
              <a:ext cx="28400" cy="24950"/>
            </a:xfrm>
            <a:custGeom>
              <a:rect b="b" l="l" r="r" t="t"/>
              <a:pathLst>
                <a:path extrusionOk="0" h="998" w="1136">
                  <a:moveTo>
                    <a:pt x="547" y="1"/>
                  </a:moveTo>
                  <a:cubicBezTo>
                    <a:pt x="318" y="1"/>
                    <a:pt x="96" y="155"/>
                    <a:pt x="68" y="382"/>
                  </a:cubicBezTo>
                  <a:cubicBezTo>
                    <a:pt x="1" y="683"/>
                    <a:pt x="201" y="950"/>
                    <a:pt x="468" y="983"/>
                  </a:cubicBezTo>
                  <a:cubicBezTo>
                    <a:pt x="508" y="993"/>
                    <a:pt x="548" y="998"/>
                    <a:pt x="589" y="998"/>
                  </a:cubicBezTo>
                  <a:cubicBezTo>
                    <a:pt x="818" y="998"/>
                    <a:pt x="1040" y="843"/>
                    <a:pt x="1068" y="616"/>
                  </a:cubicBezTo>
                  <a:cubicBezTo>
                    <a:pt x="1135" y="316"/>
                    <a:pt x="935" y="49"/>
                    <a:pt x="668" y="16"/>
                  </a:cubicBezTo>
                  <a:cubicBezTo>
                    <a:pt x="628" y="6"/>
                    <a:pt x="588" y="1"/>
                    <a:pt x="54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8" name="Google Shape;3198;p74"/>
            <p:cNvSpPr/>
            <p:nvPr/>
          </p:nvSpPr>
          <p:spPr>
            <a:xfrm>
              <a:off x="5576575" y="1560950"/>
              <a:ext cx="316075" cy="222950"/>
            </a:xfrm>
            <a:custGeom>
              <a:rect b="b" l="l" r="r" t="t"/>
              <a:pathLst>
                <a:path extrusionOk="0" h="8918" w="12643">
                  <a:moveTo>
                    <a:pt x="12643" y="0"/>
                  </a:moveTo>
                  <a:lnTo>
                    <a:pt x="1" y="2435"/>
                  </a:lnTo>
                  <a:lnTo>
                    <a:pt x="2536" y="8873"/>
                  </a:lnTo>
                  <a:cubicBezTo>
                    <a:pt x="2536" y="8873"/>
                    <a:pt x="4181" y="8918"/>
                    <a:pt x="5338" y="8918"/>
                  </a:cubicBezTo>
                  <a:cubicBezTo>
                    <a:pt x="5916" y="8918"/>
                    <a:pt x="6372" y="8907"/>
                    <a:pt x="6439" y="8873"/>
                  </a:cubicBezTo>
                  <a:cubicBezTo>
                    <a:pt x="6639" y="8773"/>
                    <a:pt x="12276" y="7039"/>
                    <a:pt x="12276" y="7039"/>
                  </a:cubicBezTo>
                  <a:lnTo>
                    <a:pt x="12643" y="0"/>
                  </a:lnTo>
                  <a:close/>
                </a:path>
              </a:pathLst>
            </a:custGeom>
            <a:solidFill>
              <a:srgbClr val="FFBE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9" name="Google Shape;3199;p74"/>
            <p:cNvSpPr/>
            <p:nvPr/>
          </p:nvSpPr>
          <p:spPr>
            <a:xfrm>
              <a:off x="4974475" y="2218925"/>
              <a:ext cx="469525" cy="733050"/>
            </a:xfrm>
            <a:custGeom>
              <a:rect b="b" l="l" r="r" t="t"/>
              <a:pathLst>
                <a:path extrusionOk="0" h="29322" w="18781">
                  <a:moveTo>
                    <a:pt x="11142" y="0"/>
                  </a:moveTo>
                  <a:lnTo>
                    <a:pt x="5305" y="20382"/>
                  </a:lnTo>
                  <a:cubicBezTo>
                    <a:pt x="5305" y="20382"/>
                    <a:pt x="2402" y="22650"/>
                    <a:pt x="1669" y="23384"/>
                  </a:cubicBezTo>
                  <a:cubicBezTo>
                    <a:pt x="134" y="24918"/>
                    <a:pt x="268" y="25085"/>
                    <a:pt x="468" y="25218"/>
                  </a:cubicBezTo>
                  <a:cubicBezTo>
                    <a:pt x="506" y="25248"/>
                    <a:pt x="552" y="25261"/>
                    <a:pt x="604" y="25261"/>
                  </a:cubicBezTo>
                  <a:cubicBezTo>
                    <a:pt x="1225" y="25261"/>
                    <a:pt x="2753" y="23371"/>
                    <a:pt x="3103" y="23371"/>
                  </a:cubicBezTo>
                  <a:cubicBezTo>
                    <a:pt x="3162" y="23371"/>
                    <a:pt x="3188" y="23425"/>
                    <a:pt x="3170" y="23550"/>
                  </a:cubicBezTo>
                  <a:cubicBezTo>
                    <a:pt x="3070" y="24484"/>
                    <a:pt x="1" y="26920"/>
                    <a:pt x="601" y="27320"/>
                  </a:cubicBezTo>
                  <a:cubicBezTo>
                    <a:pt x="660" y="27356"/>
                    <a:pt x="726" y="27373"/>
                    <a:pt x="799" y="27373"/>
                  </a:cubicBezTo>
                  <a:cubicBezTo>
                    <a:pt x="1726" y="27373"/>
                    <a:pt x="3718" y="24632"/>
                    <a:pt x="3904" y="24384"/>
                  </a:cubicBezTo>
                  <a:cubicBezTo>
                    <a:pt x="3967" y="24321"/>
                    <a:pt x="4041" y="24294"/>
                    <a:pt x="4110" y="24294"/>
                  </a:cubicBezTo>
                  <a:cubicBezTo>
                    <a:pt x="4295" y="24294"/>
                    <a:pt x="4449" y="24482"/>
                    <a:pt x="4304" y="24651"/>
                  </a:cubicBezTo>
                  <a:cubicBezTo>
                    <a:pt x="4004" y="24951"/>
                    <a:pt x="968" y="28387"/>
                    <a:pt x="1769" y="28888"/>
                  </a:cubicBezTo>
                  <a:cubicBezTo>
                    <a:pt x="1835" y="28933"/>
                    <a:pt x="1900" y="28953"/>
                    <a:pt x="1963" y="28953"/>
                  </a:cubicBezTo>
                  <a:cubicBezTo>
                    <a:pt x="2315" y="28953"/>
                    <a:pt x="2603" y="28354"/>
                    <a:pt x="2603" y="28354"/>
                  </a:cubicBezTo>
                  <a:cubicBezTo>
                    <a:pt x="2603" y="28354"/>
                    <a:pt x="5012" y="25203"/>
                    <a:pt x="5521" y="25203"/>
                  </a:cubicBezTo>
                  <a:cubicBezTo>
                    <a:pt x="5540" y="25203"/>
                    <a:pt x="5558" y="25208"/>
                    <a:pt x="5571" y="25218"/>
                  </a:cubicBezTo>
                  <a:cubicBezTo>
                    <a:pt x="5938" y="25452"/>
                    <a:pt x="4471" y="27520"/>
                    <a:pt x="3937" y="28154"/>
                  </a:cubicBezTo>
                  <a:cubicBezTo>
                    <a:pt x="3403" y="28821"/>
                    <a:pt x="3503" y="29321"/>
                    <a:pt x="3970" y="29321"/>
                  </a:cubicBezTo>
                  <a:cubicBezTo>
                    <a:pt x="4304" y="29321"/>
                    <a:pt x="6005" y="27353"/>
                    <a:pt x="6539" y="26686"/>
                  </a:cubicBezTo>
                  <a:cubicBezTo>
                    <a:pt x="6905" y="26223"/>
                    <a:pt x="7752" y="25117"/>
                    <a:pt x="8194" y="25117"/>
                  </a:cubicBezTo>
                  <a:cubicBezTo>
                    <a:pt x="8357" y="25117"/>
                    <a:pt x="8464" y="25266"/>
                    <a:pt x="8473" y="25652"/>
                  </a:cubicBezTo>
                  <a:cubicBezTo>
                    <a:pt x="8540" y="27120"/>
                    <a:pt x="9141" y="28254"/>
                    <a:pt x="9508" y="28421"/>
                  </a:cubicBezTo>
                  <a:cubicBezTo>
                    <a:pt x="9566" y="28447"/>
                    <a:pt x="9624" y="28459"/>
                    <a:pt x="9680" y="28459"/>
                  </a:cubicBezTo>
                  <a:cubicBezTo>
                    <a:pt x="9977" y="28459"/>
                    <a:pt x="10210" y="28118"/>
                    <a:pt x="10041" y="27753"/>
                  </a:cubicBezTo>
                  <a:cubicBezTo>
                    <a:pt x="9874" y="27286"/>
                    <a:pt x="9774" y="26819"/>
                    <a:pt x="9708" y="26319"/>
                  </a:cubicBezTo>
                  <a:cubicBezTo>
                    <a:pt x="9674" y="25919"/>
                    <a:pt x="9674" y="25519"/>
                    <a:pt x="9774" y="25152"/>
                  </a:cubicBezTo>
                  <a:cubicBezTo>
                    <a:pt x="9874" y="24685"/>
                    <a:pt x="9975" y="24318"/>
                    <a:pt x="10075" y="23984"/>
                  </a:cubicBezTo>
                  <a:lnTo>
                    <a:pt x="18781" y="0"/>
                  </a:lnTo>
                  <a:close/>
                </a:path>
              </a:pathLst>
            </a:custGeom>
            <a:solidFill>
              <a:srgbClr val="FFBE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0" name="Google Shape;3200;p74"/>
            <p:cNvSpPr/>
            <p:nvPr/>
          </p:nvSpPr>
          <p:spPr>
            <a:xfrm>
              <a:off x="6155325" y="931325"/>
              <a:ext cx="929850" cy="741400"/>
            </a:xfrm>
            <a:custGeom>
              <a:rect b="b" l="l" r="r" t="t"/>
              <a:pathLst>
                <a:path extrusionOk="0" h="29656" w="37194">
                  <a:moveTo>
                    <a:pt x="28191" y="0"/>
                  </a:moveTo>
                  <a:cubicBezTo>
                    <a:pt x="27915" y="0"/>
                    <a:pt x="27680" y="248"/>
                    <a:pt x="27754" y="568"/>
                  </a:cubicBezTo>
                  <a:cubicBezTo>
                    <a:pt x="27787" y="1068"/>
                    <a:pt x="27787" y="1569"/>
                    <a:pt x="27687" y="2036"/>
                  </a:cubicBezTo>
                  <a:cubicBezTo>
                    <a:pt x="27620" y="2436"/>
                    <a:pt x="27487" y="2803"/>
                    <a:pt x="27320" y="3170"/>
                  </a:cubicBezTo>
                  <a:cubicBezTo>
                    <a:pt x="27086" y="3570"/>
                    <a:pt x="26886" y="3904"/>
                    <a:pt x="26720" y="4204"/>
                  </a:cubicBezTo>
                  <a:lnTo>
                    <a:pt x="25252" y="5405"/>
                  </a:lnTo>
                  <a:cubicBezTo>
                    <a:pt x="25252" y="5405"/>
                    <a:pt x="14377" y="15212"/>
                    <a:pt x="12643" y="16546"/>
                  </a:cubicBezTo>
                  <a:cubicBezTo>
                    <a:pt x="10908" y="17880"/>
                    <a:pt x="0" y="22217"/>
                    <a:pt x="0" y="22217"/>
                  </a:cubicBezTo>
                  <a:lnTo>
                    <a:pt x="2135" y="29655"/>
                  </a:lnTo>
                  <a:lnTo>
                    <a:pt x="15445" y="24351"/>
                  </a:lnTo>
                  <a:lnTo>
                    <a:pt x="29955" y="9307"/>
                  </a:lnTo>
                  <a:lnTo>
                    <a:pt x="30322" y="8940"/>
                  </a:lnTo>
                  <a:cubicBezTo>
                    <a:pt x="30322" y="8940"/>
                    <a:pt x="33691" y="7573"/>
                    <a:pt x="34625" y="7039"/>
                  </a:cubicBezTo>
                  <a:cubicBezTo>
                    <a:pt x="36527" y="5972"/>
                    <a:pt x="36426" y="5805"/>
                    <a:pt x="36260" y="5605"/>
                  </a:cubicBezTo>
                  <a:cubicBezTo>
                    <a:pt x="36214" y="5548"/>
                    <a:pt x="36139" y="5523"/>
                    <a:pt x="36043" y="5523"/>
                  </a:cubicBezTo>
                  <a:cubicBezTo>
                    <a:pt x="35380" y="5523"/>
                    <a:pt x="33691" y="6703"/>
                    <a:pt x="33283" y="6703"/>
                  </a:cubicBezTo>
                  <a:cubicBezTo>
                    <a:pt x="33193" y="6703"/>
                    <a:pt x="33165" y="6646"/>
                    <a:pt x="33224" y="6505"/>
                  </a:cubicBezTo>
                  <a:cubicBezTo>
                    <a:pt x="33558" y="5605"/>
                    <a:pt x="37194" y="4104"/>
                    <a:pt x="36727" y="3570"/>
                  </a:cubicBezTo>
                  <a:cubicBezTo>
                    <a:pt x="36647" y="3482"/>
                    <a:pt x="36529" y="3444"/>
                    <a:pt x="36383" y="3444"/>
                  </a:cubicBezTo>
                  <a:cubicBezTo>
                    <a:pt x="35361" y="3444"/>
                    <a:pt x="32957" y="5330"/>
                    <a:pt x="32724" y="5505"/>
                  </a:cubicBezTo>
                  <a:cubicBezTo>
                    <a:pt x="32679" y="5533"/>
                    <a:pt x="32634" y="5545"/>
                    <a:pt x="32592" y="5545"/>
                  </a:cubicBezTo>
                  <a:cubicBezTo>
                    <a:pt x="32382" y="5545"/>
                    <a:pt x="32229" y="5249"/>
                    <a:pt x="32424" y="5138"/>
                  </a:cubicBezTo>
                  <a:cubicBezTo>
                    <a:pt x="32824" y="4904"/>
                    <a:pt x="36660" y="2469"/>
                    <a:pt x="36060" y="1769"/>
                  </a:cubicBezTo>
                  <a:cubicBezTo>
                    <a:pt x="35975" y="1676"/>
                    <a:pt x="35876" y="1641"/>
                    <a:pt x="35774" y="1641"/>
                  </a:cubicBezTo>
                  <a:cubicBezTo>
                    <a:pt x="35434" y="1641"/>
                    <a:pt x="35059" y="2036"/>
                    <a:pt x="35059" y="2036"/>
                  </a:cubicBezTo>
                  <a:cubicBezTo>
                    <a:pt x="35059" y="2036"/>
                    <a:pt x="32095" y="4273"/>
                    <a:pt x="31456" y="4273"/>
                  </a:cubicBezTo>
                  <a:cubicBezTo>
                    <a:pt x="31410" y="4273"/>
                    <a:pt x="31376" y="4262"/>
                    <a:pt x="31356" y="4237"/>
                  </a:cubicBezTo>
                  <a:cubicBezTo>
                    <a:pt x="31089" y="3904"/>
                    <a:pt x="33057" y="2336"/>
                    <a:pt x="33758" y="1835"/>
                  </a:cubicBezTo>
                  <a:cubicBezTo>
                    <a:pt x="34458" y="1368"/>
                    <a:pt x="34492" y="835"/>
                    <a:pt x="34025" y="735"/>
                  </a:cubicBezTo>
                  <a:cubicBezTo>
                    <a:pt x="34014" y="731"/>
                    <a:pt x="34002" y="729"/>
                    <a:pt x="33987" y="729"/>
                  </a:cubicBezTo>
                  <a:cubicBezTo>
                    <a:pt x="33575" y="729"/>
                    <a:pt x="31500" y="2053"/>
                    <a:pt x="30856" y="2536"/>
                  </a:cubicBezTo>
                  <a:cubicBezTo>
                    <a:pt x="30402" y="2876"/>
                    <a:pt x="29410" y="3616"/>
                    <a:pt x="28925" y="3616"/>
                  </a:cubicBezTo>
                  <a:cubicBezTo>
                    <a:pt x="28696" y="3616"/>
                    <a:pt x="28581" y="3452"/>
                    <a:pt x="28688" y="3003"/>
                  </a:cubicBezTo>
                  <a:cubicBezTo>
                    <a:pt x="29055" y="1602"/>
                    <a:pt x="28788" y="368"/>
                    <a:pt x="28487" y="101"/>
                  </a:cubicBezTo>
                  <a:cubicBezTo>
                    <a:pt x="28392" y="31"/>
                    <a:pt x="28289" y="0"/>
                    <a:pt x="28191" y="0"/>
                  </a:cubicBezTo>
                  <a:close/>
                </a:path>
              </a:pathLst>
            </a:custGeom>
            <a:solidFill>
              <a:srgbClr val="FFBE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1" name="Google Shape;3201;p74"/>
            <p:cNvSpPr/>
            <p:nvPr/>
          </p:nvSpPr>
          <p:spPr>
            <a:xfrm>
              <a:off x="4978650" y="4346275"/>
              <a:ext cx="329425" cy="457400"/>
            </a:xfrm>
            <a:custGeom>
              <a:rect b="b" l="l" r="r" t="t"/>
              <a:pathLst>
                <a:path extrusionOk="0" h="18296" w="13177">
                  <a:moveTo>
                    <a:pt x="6305" y="1"/>
                  </a:moveTo>
                  <a:lnTo>
                    <a:pt x="4170" y="9641"/>
                  </a:lnTo>
                  <a:lnTo>
                    <a:pt x="301" y="16779"/>
                  </a:lnTo>
                  <a:cubicBezTo>
                    <a:pt x="1" y="17313"/>
                    <a:pt x="234" y="17947"/>
                    <a:pt x="768" y="18214"/>
                  </a:cubicBezTo>
                  <a:cubicBezTo>
                    <a:pt x="893" y="18269"/>
                    <a:pt x="1024" y="18296"/>
                    <a:pt x="1154" y="18296"/>
                  </a:cubicBezTo>
                  <a:cubicBezTo>
                    <a:pt x="1335" y="18296"/>
                    <a:pt x="1513" y="18244"/>
                    <a:pt x="1668" y="18147"/>
                  </a:cubicBezTo>
                  <a:cubicBezTo>
                    <a:pt x="3503" y="17113"/>
                    <a:pt x="10141" y="13243"/>
                    <a:pt x="10241" y="12509"/>
                  </a:cubicBezTo>
                  <a:cubicBezTo>
                    <a:pt x="10375" y="11676"/>
                    <a:pt x="13177" y="2469"/>
                    <a:pt x="13177" y="2469"/>
                  </a:cubicBezTo>
                  <a:lnTo>
                    <a:pt x="630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2" name="Google Shape;3202;p74"/>
            <p:cNvSpPr/>
            <p:nvPr/>
          </p:nvSpPr>
          <p:spPr>
            <a:xfrm>
              <a:off x="4997825" y="4643150"/>
              <a:ext cx="241025" cy="160375"/>
            </a:xfrm>
            <a:custGeom>
              <a:rect b="b" l="l" r="r" t="t"/>
              <a:pathLst>
                <a:path extrusionOk="0" h="6415" w="9641">
                  <a:moveTo>
                    <a:pt x="9641" y="1"/>
                  </a:moveTo>
                  <a:lnTo>
                    <a:pt x="29" y="6320"/>
                  </a:lnTo>
                  <a:lnTo>
                    <a:pt x="29" y="6320"/>
                  </a:lnTo>
                  <a:cubicBezTo>
                    <a:pt x="19" y="6315"/>
                    <a:pt x="10" y="6310"/>
                    <a:pt x="1" y="6305"/>
                  </a:cubicBezTo>
                  <a:lnTo>
                    <a:pt x="1" y="6339"/>
                  </a:lnTo>
                  <a:lnTo>
                    <a:pt x="29" y="6320"/>
                  </a:lnTo>
                  <a:lnTo>
                    <a:pt x="29" y="6320"/>
                  </a:lnTo>
                  <a:cubicBezTo>
                    <a:pt x="156" y="6385"/>
                    <a:pt x="288" y="6415"/>
                    <a:pt x="421" y="6415"/>
                  </a:cubicBezTo>
                  <a:cubicBezTo>
                    <a:pt x="595" y="6415"/>
                    <a:pt x="770" y="6363"/>
                    <a:pt x="935" y="6272"/>
                  </a:cubicBezTo>
                  <a:cubicBezTo>
                    <a:pt x="5972" y="3370"/>
                    <a:pt x="8173" y="1835"/>
                    <a:pt x="8940" y="1268"/>
                  </a:cubicBezTo>
                  <a:cubicBezTo>
                    <a:pt x="9241" y="1068"/>
                    <a:pt x="9441" y="768"/>
                    <a:pt x="9541" y="401"/>
                  </a:cubicBezTo>
                  <a:lnTo>
                    <a:pt x="964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3" name="Google Shape;3203;p74"/>
            <p:cNvSpPr/>
            <p:nvPr/>
          </p:nvSpPr>
          <p:spPr>
            <a:xfrm>
              <a:off x="5197325" y="4552625"/>
              <a:ext cx="32375" cy="28725"/>
            </a:xfrm>
            <a:custGeom>
              <a:rect b="b" l="l" r="r" t="t"/>
              <a:pathLst>
                <a:path extrusionOk="0" h="1149" w="1295">
                  <a:moveTo>
                    <a:pt x="460" y="19"/>
                  </a:moveTo>
                  <a:lnTo>
                    <a:pt x="460" y="19"/>
                  </a:lnTo>
                  <a:cubicBezTo>
                    <a:pt x="438" y="29"/>
                    <a:pt x="417" y="39"/>
                    <a:pt x="397" y="51"/>
                  </a:cubicBezTo>
                  <a:lnTo>
                    <a:pt x="397" y="51"/>
                  </a:lnTo>
                  <a:lnTo>
                    <a:pt x="460" y="19"/>
                  </a:lnTo>
                  <a:close/>
                  <a:moveTo>
                    <a:pt x="639" y="1"/>
                  </a:moveTo>
                  <a:cubicBezTo>
                    <a:pt x="557" y="1"/>
                    <a:pt x="474" y="17"/>
                    <a:pt x="395" y="52"/>
                  </a:cubicBezTo>
                  <a:lnTo>
                    <a:pt x="395" y="52"/>
                  </a:lnTo>
                  <a:cubicBezTo>
                    <a:pt x="396" y="51"/>
                    <a:pt x="397" y="51"/>
                    <a:pt x="397" y="51"/>
                  </a:cubicBezTo>
                  <a:lnTo>
                    <a:pt x="397" y="51"/>
                  </a:lnTo>
                  <a:lnTo>
                    <a:pt x="393" y="52"/>
                  </a:lnTo>
                  <a:cubicBezTo>
                    <a:pt x="394" y="52"/>
                    <a:pt x="395" y="52"/>
                    <a:pt x="395" y="52"/>
                  </a:cubicBezTo>
                  <a:lnTo>
                    <a:pt x="395" y="52"/>
                  </a:lnTo>
                  <a:cubicBezTo>
                    <a:pt x="137" y="197"/>
                    <a:pt x="1" y="475"/>
                    <a:pt x="93" y="753"/>
                  </a:cubicBezTo>
                  <a:cubicBezTo>
                    <a:pt x="173" y="994"/>
                    <a:pt x="404" y="1149"/>
                    <a:pt x="648" y="1149"/>
                  </a:cubicBezTo>
                  <a:cubicBezTo>
                    <a:pt x="707" y="1149"/>
                    <a:pt x="768" y="1140"/>
                    <a:pt x="827" y="1120"/>
                  </a:cubicBezTo>
                  <a:cubicBezTo>
                    <a:pt x="1127" y="986"/>
                    <a:pt x="1294" y="653"/>
                    <a:pt x="1194" y="353"/>
                  </a:cubicBezTo>
                  <a:cubicBezTo>
                    <a:pt x="1096" y="131"/>
                    <a:pt x="870" y="1"/>
                    <a:pt x="63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4" name="Google Shape;3204;p74"/>
            <p:cNvSpPr/>
            <p:nvPr/>
          </p:nvSpPr>
          <p:spPr>
            <a:xfrm>
              <a:off x="5035350" y="4672350"/>
              <a:ext cx="44225" cy="37550"/>
            </a:xfrm>
            <a:custGeom>
              <a:rect b="b" l="l" r="r" t="t"/>
              <a:pathLst>
                <a:path extrusionOk="0" h="1502" w="1769">
                  <a:moveTo>
                    <a:pt x="368" y="0"/>
                  </a:moveTo>
                  <a:cubicBezTo>
                    <a:pt x="134" y="0"/>
                    <a:pt x="1" y="34"/>
                    <a:pt x="1" y="67"/>
                  </a:cubicBezTo>
                  <a:cubicBezTo>
                    <a:pt x="368" y="167"/>
                    <a:pt x="735" y="300"/>
                    <a:pt x="1068" y="534"/>
                  </a:cubicBezTo>
                  <a:cubicBezTo>
                    <a:pt x="1335" y="801"/>
                    <a:pt x="1569" y="1134"/>
                    <a:pt x="1702" y="1501"/>
                  </a:cubicBezTo>
                  <a:cubicBezTo>
                    <a:pt x="1735" y="1501"/>
                    <a:pt x="1769" y="1334"/>
                    <a:pt x="1702" y="1134"/>
                  </a:cubicBezTo>
                  <a:cubicBezTo>
                    <a:pt x="1602" y="834"/>
                    <a:pt x="1435" y="567"/>
                    <a:pt x="1202" y="367"/>
                  </a:cubicBezTo>
                  <a:cubicBezTo>
                    <a:pt x="968" y="167"/>
                    <a:pt x="668" y="34"/>
                    <a:pt x="36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5" name="Google Shape;3205;p74"/>
            <p:cNvSpPr/>
            <p:nvPr/>
          </p:nvSpPr>
          <p:spPr>
            <a:xfrm>
              <a:off x="5011175" y="4712050"/>
              <a:ext cx="43400" cy="25425"/>
            </a:xfrm>
            <a:custGeom>
              <a:rect b="b" l="l" r="r" t="t"/>
              <a:pathLst>
                <a:path extrusionOk="0" h="1017" w="1736">
                  <a:moveTo>
                    <a:pt x="339" y="1"/>
                  </a:moveTo>
                  <a:cubicBezTo>
                    <a:pt x="228" y="1"/>
                    <a:pt x="114" y="16"/>
                    <a:pt x="0" y="47"/>
                  </a:cubicBezTo>
                  <a:cubicBezTo>
                    <a:pt x="0" y="113"/>
                    <a:pt x="467" y="147"/>
                    <a:pt x="934" y="414"/>
                  </a:cubicBezTo>
                  <a:cubicBezTo>
                    <a:pt x="1350" y="669"/>
                    <a:pt x="1581" y="1016"/>
                    <a:pt x="1659" y="1016"/>
                  </a:cubicBezTo>
                  <a:cubicBezTo>
                    <a:pt x="1662" y="1016"/>
                    <a:pt x="1665" y="1015"/>
                    <a:pt x="1668" y="1014"/>
                  </a:cubicBezTo>
                  <a:cubicBezTo>
                    <a:pt x="1735" y="1014"/>
                    <a:pt x="1568" y="514"/>
                    <a:pt x="1035" y="213"/>
                  </a:cubicBezTo>
                  <a:cubicBezTo>
                    <a:pt x="827" y="75"/>
                    <a:pt x="588" y="1"/>
                    <a:pt x="3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6" name="Google Shape;3206;p74"/>
            <p:cNvSpPr/>
            <p:nvPr/>
          </p:nvSpPr>
          <p:spPr>
            <a:xfrm>
              <a:off x="5059550" y="4633150"/>
              <a:ext cx="60900" cy="43375"/>
            </a:xfrm>
            <a:custGeom>
              <a:rect b="b" l="l" r="r" t="t"/>
              <a:pathLst>
                <a:path extrusionOk="0" h="1735" w="2436">
                  <a:moveTo>
                    <a:pt x="0" y="0"/>
                  </a:moveTo>
                  <a:cubicBezTo>
                    <a:pt x="434" y="201"/>
                    <a:pt x="901" y="434"/>
                    <a:pt x="1334" y="701"/>
                  </a:cubicBezTo>
                  <a:cubicBezTo>
                    <a:pt x="1701" y="1001"/>
                    <a:pt x="2068" y="1368"/>
                    <a:pt x="2435" y="1735"/>
                  </a:cubicBezTo>
                  <a:cubicBezTo>
                    <a:pt x="2268" y="1235"/>
                    <a:pt x="1902" y="801"/>
                    <a:pt x="1468" y="534"/>
                  </a:cubicBezTo>
                  <a:cubicBezTo>
                    <a:pt x="1034" y="167"/>
                    <a:pt x="534" y="0"/>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7" name="Google Shape;3207;p74"/>
            <p:cNvSpPr/>
            <p:nvPr/>
          </p:nvSpPr>
          <p:spPr>
            <a:xfrm>
              <a:off x="5080400" y="4583700"/>
              <a:ext cx="61725" cy="21175"/>
            </a:xfrm>
            <a:custGeom>
              <a:rect b="b" l="l" r="r" t="t"/>
              <a:pathLst>
                <a:path extrusionOk="0" h="847" w="2469">
                  <a:moveTo>
                    <a:pt x="600" y="1"/>
                  </a:moveTo>
                  <a:cubicBezTo>
                    <a:pt x="398" y="1"/>
                    <a:pt x="195" y="35"/>
                    <a:pt x="0" y="110"/>
                  </a:cubicBezTo>
                  <a:cubicBezTo>
                    <a:pt x="0" y="177"/>
                    <a:pt x="601" y="144"/>
                    <a:pt x="1268" y="344"/>
                  </a:cubicBezTo>
                  <a:cubicBezTo>
                    <a:pt x="1935" y="535"/>
                    <a:pt x="2391" y="847"/>
                    <a:pt x="2461" y="847"/>
                  </a:cubicBezTo>
                  <a:cubicBezTo>
                    <a:pt x="2464" y="847"/>
                    <a:pt x="2467" y="846"/>
                    <a:pt x="2469" y="844"/>
                  </a:cubicBezTo>
                  <a:cubicBezTo>
                    <a:pt x="2202" y="477"/>
                    <a:pt x="1801" y="210"/>
                    <a:pt x="1334" y="144"/>
                  </a:cubicBezTo>
                  <a:cubicBezTo>
                    <a:pt x="1096" y="52"/>
                    <a:pt x="848" y="1"/>
                    <a:pt x="60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8" name="Google Shape;3208;p74"/>
            <p:cNvSpPr/>
            <p:nvPr/>
          </p:nvSpPr>
          <p:spPr>
            <a:xfrm>
              <a:off x="5094575" y="4513575"/>
              <a:ext cx="65900" cy="20350"/>
            </a:xfrm>
            <a:custGeom>
              <a:rect b="b" l="l" r="r" t="t"/>
              <a:pathLst>
                <a:path extrusionOk="0" h="814" w="2636">
                  <a:moveTo>
                    <a:pt x="937" y="0"/>
                  </a:moveTo>
                  <a:cubicBezTo>
                    <a:pt x="744" y="0"/>
                    <a:pt x="551" y="25"/>
                    <a:pt x="367" y="80"/>
                  </a:cubicBezTo>
                  <a:cubicBezTo>
                    <a:pt x="134" y="147"/>
                    <a:pt x="0" y="247"/>
                    <a:pt x="0" y="280"/>
                  </a:cubicBezTo>
                  <a:cubicBezTo>
                    <a:pt x="234" y="247"/>
                    <a:pt x="459" y="230"/>
                    <a:pt x="684" y="230"/>
                  </a:cubicBezTo>
                  <a:cubicBezTo>
                    <a:pt x="909" y="230"/>
                    <a:pt x="1134" y="247"/>
                    <a:pt x="1368" y="280"/>
                  </a:cubicBezTo>
                  <a:cubicBezTo>
                    <a:pt x="1801" y="380"/>
                    <a:pt x="2235" y="580"/>
                    <a:pt x="2602" y="814"/>
                  </a:cubicBezTo>
                  <a:cubicBezTo>
                    <a:pt x="2635" y="781"/>
                    <a:pt x="2535" y="647"/>
                    <a:pt x="2335" y="447"/>
                  </a:cubicBezTo>
                  <a:cubicBezTo>
                    <a:pt x="2068" y="247"/>
                    <a:pt x="1735" y="113"/>
                    <a:pt x="1401" y="47"/>
                  </a:cubicBezTo>
                  <a:cubicBezTo>
                    <a:pt x="1251" y="17"/>
                    <a:pt x="1095" y="0"/>
                    <a:pt x="93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9" name="Google Shape;3209;p74"/>
            <p:cNvSpPr/>
            <p:nvPr/>
          </p:nvSpPr>
          <p:spPr>
            <a:xfrm>
              <a:off x="5100400" y="4460525"/>
              <a:ext cx="75075" cy="46725"/>
            </a:xfrm>
            <a:custGeom>
              <a:rect b="b" l="l" r="r" t="t"/>
              <a:pathLst>
                <a:path extrusionOk="0" h="1869" w="3003">
                  <a:moveTo>
                    <a:pt x="426" y="181"/>
                  </a:moveTo>
                  <a:cubicBezTo>
                    <a:pt x="461" y="181"/>
                    <a:pt x="498" y="188"/>
                    <a:pt x="534" y="201"/>
                  </a:cubicBezTo>
                  <a:cubicBezTo>
                    <a:pt x="735" y="301"/>
                    <a:pt x="901" y="434"/>
                    <a:pt x="1035" y="601"/>
                  </a:cubicBezTo>
                  <a:cubicBezTo>
                    <a:pt x="1188" y="812"/>
                    <a:pt x="1331" y="1035"/>
                    <a:pt x="1456" y="1268"/>
                  </a:cubicBezTo>
                  <a:lnTo>
                    <a:pt x="1456" y="1268"/>
                  </a:lnTo>
                  <a:cubicBezTo>
                    <a:pt x="1422" y="1344"/>
                    <a:pt x="1392" y="1422"/>
                    <a:pt x="1368" y="1502"/>
                  </a:cubicBezTo>
                  <a:cubicBezTo>
                    <a:pt x="1346" y="1535"/>
                    <a:pt x="1331" y="1571"/>
                    <a:pt x="1322" y="1611"/>
                  </a:cubicBezTo>
                  <a:lnTo>
                    <a:pt x="1322" y="1611"/>
                  </a:lnTo>
                  <a:cubicBezTo>
                    <a:pt x="806" y="1480"/>
                    <a:pt x="390" y="1096"/>
                    <a:pt x="234" y="568"/>
                  </a:cubicBezTo>
                  <a:cubicBezTo>
                    <a:pt x="201" y="467"/>
                    <a:pt x="234" y="334"/>
                    <a:pt x="268" y="267"/>
                  </a:cubicBezTo>
                  <a:cubicBezTo>
                    <a:pt x="310" y="204"/>
                    <a:pt x="366" y="181"/>
                    <a:pt x="426" y="181"/>
                  </a:cubicBezTo>
                  <a:close/>
                  <a:moveTo>
                    <a:pt x="2536" y="334"/>
                  </a:moveTo>
                  <a:cubicBezTo>
                    <a:pt x="2636" y="334"/>
                    <a:pt x="2703" y="367"/>
                    <a:pt x="2769" y="467"/>
                  </a:cubicBezTo>
                  <a:cubicBezTo>
                    <a:pt x="2803" y="568"/>
                    <a:pt x="2803" y="668"/>
                    <a:pt x="2769" y="801"/>
                  </a:cubicBezTo>
                  <a:cubicBezTo>
                    <a:pt x="2598" y="1259"/>
                    <a:pt x="2181" y="1594"/>
                    <a:pt x="1687" y="1638"/>
                  </a:cubicBezTo>
                  <a:lnTo>
                    <a:pt x="1687" y="1638"/>
                  </a:lnTo>
                  <a:cubicBezTo>
                    <a:pt x="1674" y="1563"/>
                    <a:pt x="1655" y="1493"/>
                    <a:pt x="1635" y="1435"/>
                  </a:cubicBezTo>
                  <a:cubicBezTo>
                    <a:pt x="1619" y="1382"/>
                    <a:pt x="1602" y="1330"/>
                    <a:pt x="1583" y="1279"/>
                  </a:cubicBezTo>
                  <a:lnTo>
                    <a:pt x="1583" y="1279"/>
                  </a:lnTo>
                  <a:cubicBezTo>
                    <a:pt x="1704" y="1071"/>
                    <a:pt x="1844" y="877"/>
                    <a:pt x="2002" y="701"/>
                  </a:cubicBezTo>
                  <a:cubicBezTo>
                    <a:pt x="2136" y="534"/>
                    <a:pt x="2336" y="401"/>
                    <a:pt x="2536" y="334"/>
                  </a:cubicBezTo>
                  <a:close/>
                  <a:moveTo>
                    <a:pt x="1520" y="1391"/>
                  </a:moveTo>
                  <a:cubicBezTo>
                    <a:pt x="1561" y="1473"/>
                    <a:pt x="1600" y="1557"/>
                    <a:pt x="1637" y="1641"/>
                  </a:cubicBezTo>
                  <a:lnTo>
                    <a:pt x="1637" y="1641"/>
                  </a:lnTo>
                  <a:cubicBezTo>
                    <a:pt x="1616" y="1642"/>
                    <a:pt x="1596" y="1643"/>
                    <a:pt x="1576" y="1643"/>
                  </a:cubicBezTo>
                  <a:cubicBezTo>
                    <a:pt x="1529" y="1643"/>
                    <a:pt x="1482" y="1640"/>
                    <a:pt x="1435" y="1635"/>
                  </a:cubicBezTo>
                  <a:cubicBezTo>
                    <a:pt x="1424" y="1633"/>
                    <a:pt x="1413" y="1631"/>
                    <a:pt x="1402" y="1629"/>
                  </a:cubicBezTo>
                  <a:lnTo>
                    <a:pt x="1402" y="1629"/>
                  </a:lnTo>
                  <a:cubicBezTo>
                    <a:pt x="1439" y="1548"/>
                    <a:pt x="1478" y="1469"/>
                    <a:pt x="1520" y="1391"/>
                  </a:cubicBezTo>
                  <a:close/>
                  <a:moveTo>
                    <a:pt x="436" y="0"/>
                  </a:moveTo>
                  <a:cubicBezTo>
                    <a:pt x="327" y="0"/>
                    <a:pt x="223" y="45"/>
                    <a:pt x="134" y="134"/>
                  </a:cubicBezTo>
                  <a:cubicBezTo>
                    <a:pt x="34" y="267"/>
                    <a:pt x="1" y="467"/>
                    <a:pt x="67" y="601"/>
                  </a:cubicBezTo>
                  <a:cubicBezTo>
                    <a:pt x="223" y="1223"/>
                    <a:pt x="697" y="1671"/>
                    <a:pt x="1302" y="1810"/>
                  </a:cubicBezTo>
                  <a:lnTo>
                    <a:pt x="1302" y="1810"/>
                  </a:lnTo>
                  <a:cubicBezTo>
                    <a:pt x="1302" y="1829"/>
                    <a:pt x="1302" y="1849"/>
                    <a:pt x="1302" y="1868"/>
                  </a:cubicBezTo>
                  <a:cubicBezTo>
                    <a:pt x="1309" y="1850"/>
                    <a:pt x="1316" y="1832"/>
                    <a:pt x="1323" y="1815"/>
                  </a:cubicBezTo>
                  <a:lnTo>
                    <a:pt x="1323" y="1815"/>
                  </a:lnTo>
                  <a:cubicBezTo>
                    <a:pt x="1360" y="1823"/>
                    <a:pt x="1397" y="1829"/>
                    <a:pt x="1435" y="1835"/>
                  </a:cubicBezTo>
                  <a:cubicBezTo>
                    <a:pt x="1500" y="1845"/>
                    <a:pt x="1564" y="1849"/>
                    <a:pt x="1628" y="1849"/>
                  </a:cubicBezTo>
                  <a:cubicBezTo>
                    <a:pt x="2227" y="1849"/>
                    <a:pt x="2789" y="1440"/>
                    <a:pt x="2969" y="868"/>
                  </a:cubicBezTo>
                  <a:cubicBezTo>
                    <a:pt x="3003" y="701"/>
                    <a:pt x="3003" y="534"/>
                    <a:pt x="2903" y="401"/>
                  </a:cubicBezTo>
                  <a:cubicBezTo>
                    <a:pt x="2847" y="262"/>
                    <a:pt x="2722" y="192"/>
                    <a:pt x="2585" y="192"/>
                  </a:cubicBezTo>
                  <a:cubicBezTo>
                    <a:pt x="2558" y="192"/>
                    <a:pt x="2530" y="195"/>
                    <a:pt x="2502" y="201"/>
                  </a:cubicBezTo>
                  <a:cubicBezTo>
                    <a:pt x="2269" y="267"/>
                    <a:pt x="2035" y="401"/>
                    <a:pt x="1902" y="601"/>
                  </a:cubicBezTo>
                  <a:cubicBezTo>
                    <a:pt x="1758" y="766"/>
                    <a:pt x="1626" y="943"/>
                    <a:pt x="1523" y="1133"/>
                  </a:cubicBezTo>
                  <a:lnTo>
                    <a:pt x="1523" y="1133"/>
                  </a:lnTo>
                  <a:cubicBezTo>
                    <a:pt x="1428" y="918"/>
                    <a:pt x="1306" y="718"/>
                    <a:pt x="1168" y="534"/>
                  </a:cubicBezTo>
                  <a:cubicBezTo>
                    <a:pt x="1001" y="301"/>
                    <a:pt x="835" y="134"/>
                    <a:pt x="601" y="34"/>
                  </a:cubicBezTo>
                  <a:cubicBezTo>
                    <a:pt x="545" y="12"/>
                    <a:pt x="490" y="0"/>
                    <a:pt x="43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0" name="Google Shape;3210;p74"/>
            <p:cNvSpPr/>
            <p:nvPr/>
          </p:nvSpPr>
          <p:spPr>
            <a:xfrm>
              <a:off x="5701675" y="4433850"/>
              <a:ext cx="376125" cy="302725"/>
            </a:xfrm>
            <a:custGeom>
              <a:rect b="b" l="l" r="r" t="t"/>
              <a:pathLst>
                <a:path extrusionOk="0" h="12109" w="15045">
                  <a:moveTo>
                    <a:pt x="0" y="0"/>
                  </a:moveTo>
                  <a:lnTo>
                    <a:pt x="34" y="12075"/>
                  </a:lnTo>
                  <a:lnTo>
                    <a:pt x="15044" y="12109"/>
                  </a:lnTo>
                  <a:cubicBezTo>
                    <a:pt x="14944" y="10674"/>
                    <a:pt x="7205" y="7772"/>
                    <a:pt x="7205" y="7772"/>
                  </a:cubicBezTo>
                  <a:lnTo>
                    <a:pt x="7472" y="33"/>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1" name="Google Shape;3211;p74"/>
            <p:cNvSpPr/>
            <p:nvPr/>
          </p:nvSpPr>
          <p:spPr>
            <a:xfrm>
              <a:off x="5753375" y="4610750"/>
              <a:ext cx="31700" cy="29200"/>
            </a:xfrm>
            <a:custGeom>
              <a:rect b="b" l="l" r="r" t="t"/>
              <a:pathLst>
                <a:path extrusionOk="0" h="1168" w="1268">
                  <a:moveTo>
                    <a:pt x="630" y="0"/>
                  </a:moveTo>
                  <a:cubicBezTo>
                    <a:pt x="566" y="0"/>
                    <a:pt x="500" y="9"/>
                    <a:pt x="434" y="29"/>
                  </a:cubicBezTo>
                  <a:lnTo>
                    <a:pt x="501" y="29"/>
                  </a:lnTo>
                  <a:cubicBezTo>
                    <a:pt x="200" y="129"/>
                    <a:pt x="0" y="429"/>
                    <a:pt x="67" y="730"/>
                  </a:cubicBezTo>
                  <a:cubicBezTo>
                    <a:pt x="159" y="1004"/>
                    <a:pt x="418" y="1167"/>
                    <a:pt x="692" y="1167"/>
                  </a:cubicBezTo>
                  <a:cubicBezTo>
                    <a:pt x="717" y="1167"/>
                    <a:pt x="742" y="1166"/>
                    <a:pt x="768" y="1163"/>
                  </a:cubicBezTo>
                  <a:cubicBezTo>
                    <a:pt x="1068" y="1063"/>
                    <a:pt x="1268" y="730"/>
                    <a:pt x="1201" y="396"/>
                  </a:cubicBezTo>
                  <a:cubicBezTo>
                    <a:pt x="1121" y="155"/>
                    <a:pt x="890" y="0"/>
                    <a:pt x="63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2" name="Google Shape;3212;p74"/>
            <p:cNvSpPr/>
            <p:nvPr/>
          </p:nvSpPr>
          <p:spPr>
            <a:xfrm>
              <a:off x="5702500" y="4704875"/>
              <a:ext cx="376950" cy="31700"/>
            </a:xfrm>
            <a:custGeom>
              <a:rect b="b" l="l" r="r" t="t"/>
              <a:pathLst>
                <a:path extrusionOk="0" h="1268" w="15078">
                  <a:moveTo>
                    <a:pt x="34" y="0"/>
                  </a:moveTo>
                  <a:lnTo>
                    <a:pt x="1" y="1234"/>
                  </a:lnTo>
                  <a:lnTo>
                    <a:pt x="15011" y="1268"/>
                  </a:lnTo>
                  <a:cubicBezTo>
                    <a:pt x="15078" y="801"/>
                    <a:pt x="14411" y="500"/>
                    <a:pt x="14411" y="500"/>
                  </a:cubicBezTo>
                  <a:lnTo>
                    <a:pt x="3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3" name="Google Shape;3213;p74"/>
            <p:cNvSpPr/>
            <p:nvPr/>
          </p:nvSpPr>
          <p:spPr>
            <a:xfrm>
              <a:off x="5852600" y="4624700"/>
              <a:ext cx="35450" cy="22700"/>
            </a:xfrm>
            <a:custGeom>
              <a:rect b="b" l="l" r="r" t="t"/>
              <a:pathLst>
                <a:path extrusionOk="0" h="908" w="1418">
                  <a:moveTo>
                    <a:pt x="1166" y="0"/>
                  </a:moveTo>
                  <a:cubicBezTo>
                    <a:pt x="998" y="0"/>
                    <a:pt x="761" y="48"/>
                    <a:pt x="535" y="205"/>
                  </a:cubicBezTo>
                  <a:cubicBezTo>
                    <a:pt x="101" y="472"/>
                    <a:pt x="1" y="905"/>
                    <a:pt x="68" y="905"/>
                  </a:cubicBezTo>
                  <a:cubicBezTo>
                    <a:pt x="71" y="907"/>
                    <a:pt x="75" y="908"/>
                    <a:pt x="79" y="908"/>
                  </a:cubicBezTo>
                  <a:cubicBezTo>
                    <a:pt x="152" y="908"/>
                    <a:pt x="320" y="627"/>
                    <a:pt x="668" y="405"/>
                  </a:cubicBezTo>
                  <a:cubicBezTo>
                    <a:pt x="1035" y="172"/>
                    <a:pt x="1402" y="138"/>
                    <a:pt x="1402" y="72"/>
                  </a:cubicBezTo>
                  <a:cubicBezTo>
                    <a:pt x="1418" y="40"/>
                    <a:pt x="1320" y="0"/>
                    <a:pt x="116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4" name="Google Shape;3214;p74"/>
            <p:cNvSpPr/>
            <p:nvPr/>
          </p:nvSpPr>
          <p:spPr>
            <a:xfrm>
              <a:off x="5900150" y="4641625"/>
              <a:ext cx="26700" cy="29900"/>
            </a:xfrm>
            <a:custGeom>
              <a:rect b="b" l="l" r="r" t="t"/>
              <a:pathLst>
                <a:path extrusionOk="0" h="1196" w="1068">
                  <a:moveTo>
                    <a:pt x="992" y="1"/>
                  </a:moveTo>
                  <a:cubicBezTo>
                    <a:pt x="854" y="1"/>
                    <a:pt x="557" y="89"/>
                    <a:pt x="334" y="362"/>
                  </a:cubicBezTo>
                  <a:cubicBezTo>
                    <a:pt x="0" y="762"/>
                    <a:pt x="67" y="1196"/>
                    <a:pt x="134" y="1196"/>
                  </a:cubicBezTo>
                  <a:cubicBezTo>
                    <a:pt x="200" y="1196"/>
                    <a:pt x="267" y="862"/>
                    <a:pt x="534" y="562"/>
                  </a:cubicBezTo>
                  <a:cubicBezTo>
                    <a:pt x="767" y="228"/>
                    <a:pt x="1068" y="128"/>
                    <a:pt x="1068" y="28"/>
                  </a:cubicBezTo>
                  <a:cubicBezTo>
                    <a:pt x="1068" y="11"/>
                    <a:pt x="1039" y="1"/>
                    <a:pt x="99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5" name="Google Shape;3215;p74"/>
            <p:cNvSpPr/>
            <p:nvPr/>
          </p:nvSpPr>
          <p:spPr>
            <a:xfrm>
              <a:off x="5945175" y="4658050"/>
              <a:ext cx="19200" cy="31825"/>
            </a:xfrm>
            <a:custGeom>
              <a:rect b="b" l="l" r="r" t="t"/>
              <a:pathLst>
                <a:path extrusionOk="0" h="1273" w="768">
                  <a:moveTo>
                    <a:pt x="716" y="0"/>
                  </a:moveTo>
                  <a:cubicBezTo>
                    <a:pt x="632" y="0"/>
                    <a:pt x="318" y="144"/>
                    <a:pt x="167" y="505"/>
                  </a:cubicBezTo>
                  <a:cubicBezTo>
                    <a:pt x="0" y="906"/>
                    <a:pt x="101" y="1273"/>
                    <a:pt x="167" y="1273"/>
                  </a:cubicBezTo>
                  <a:cubicBezTo>
                    <a:pt x="234" y="1273"/>
                    <a:pt x="234" y="939"/>
                    <a:pt x="401" y="639"/>
                  </a:cubicBezTo>
                  <a:cubicBezTo>
                    <a:pt x="534" y="305"/>
                    <a:pt x="768" y="72"/>
                    <a:pt x="734" y="5"/>
                  </a:cubicBezTo>
                  <a:cubicBezTo>
                    <a:pt x="731" y="2"/>
                    <a:pt x="725" y="0"/>
                    <a:pt x="71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6" name="Google Shape;3216;p74"/>
            <p:cNvSpPr/>
            <p:nvPr/>
          </p:nvSpPr>
          <p:spPr>
            <a:xfrm>
              <a:off x="5844275" y="4575525"/>
              <a:ext cx="40825" cy="9450"/>
            </a:xfrm>
            <a:custGeom>
              <a:rect b="b" l="l" r="r" t="t"/>
              <a:pathLst>
                <a:path extrusionOk="0" h="378" w="1633">
                  <a:moveTo>
                    <a:pt x="898" y="0"/>
                  </a:moveTo>
                  <a:cubicBezTo>
                    <a:pt x="866" y="0"/>
                    <a:pt x="834" y="2"/>
                    <a:pt x="801" y="4"/>
                  </a:cubicBezTo>
                  <a:cubicBezTo>
                    <a:pt x="334" y="37"/>
                    <a:pt x="0" y="304"/>
                    <a:pt x="67" y="371"/>
                  </a:cubicBezTo>
                  <a:cubicBezTo>
                    <a:pt x="72" y="375"/>
                    <a:pt x="81" y="377"/>
                    <a:pt x="96" y="377"/>
                  </a:cubicBezTo>
                  <a:cubicBezTo>
                    <a:pt x="187" y="377"/>
                    <a:pt x="461" y="299"/>
                    <a:pt x="834" y="271"/>
                  </a:cubicBezTo>
                  <a:cubicBezTo>
                    <a:pt x="894" y="266"/>
                    <a:pt x="953" y="264"/>
                    <a:pt x="1010" y="264"/>
                  </a:cubicBezTo>
                  <a:cubicBezTo>
                    <a:pt x="1230" y="264"/>
                    <a:pt x="1415" y="294"/>
                    <a:pt x="1518" y="294"/>
                  </a:cubicBezTo>
                  <a:cubicBezTo>
                    <a:pt x="1563" y="294"/>
                    <a:pt x="1593" y="288"/>
                    <a:pt x="1601" y="271"/>
                  </a:cubicBezTo>
                  <a:cubicBezTo>
                    <a:pt x="1633" y="208"/>
                    <a:pt x="1344" y="0"/>
                    <a:pt x="89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7" name="Google Shape;3217;p74"/>
            <p:cNvSpPr/>
            <p:nvPr/>
          </p:nvSpPr>
          <p:spPr>
            <a:xfrm>
              <a:off x="5701675" y="4473025"/>
              <a:ext cx="185975" cy="34225"/>
            </a:xfrm>
            <a:custGeom>
              <a:rect b="b" l="l" r="r" t="t"/>
              <a:pathLst>
                <a:path extrusionOk="0" h="1369" w="7439">
                  <a:moveTo>
                    <a:pt x="7439" y="1"/>
                  </a:moveTo>
                  <a:lnTo>
                    <a:pt x="0" y="68"/>
                  </a:lnTo>
                  <a:lnTo>
                    <a:pt x="0" y="1302"/>
                  </a:lnTo>
                  <a:lnTo>
                    <a:pt x="7372" y="1368"/>
                  </a:lnTo>
                  <a:lnTo>
                    <a:pt x="743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8" name="Google Shape;3218;p74"/>
            <p:cNvSpPr/>
            <p:nvPr/>
          </p:nvSpPr>
          <p:spPr>
            <a:xfrm>
              <a:off x="5827600" y="4513050"/>
              <a:ext cx="57550" cy="31725"/>
            </a:xfrm>
            <a:custGeom>
              <a:rect b="b" l="l" r="r" t="t"/>
              <a:pathLst>
                <a:path extrusionOk="0" h="1269" w="2302">
                  <a:moveTo>
                    <a:pt x="449" y="246"/>
                  </a:moveTo>
                  <a:cubicBezTo>
                    <a:pt x="501" y="246"/>
                    <a:pt x="565" y="254"/>
                    <a:pt x="634" y="268"/>
                  </a:cubicBezTo>
                  <a:cubicBezTo>
                    <a:pt x="767" y="301"/>
                    <a:pt x="934" y="335"/>
                    <a:pt x="1068" y="401"/>
                  </a:cubicBezTo>
                  <a:cubicBezTo>
                    <a:pt x="1301" y="501"/>
                    <a:pt x="1501" y="635"/>
                    <a:pt x="1735" y="802"/>
                  </a:cubicBezTo>
                  <a:cubicBezTo>
                    <a:pt x="1919" y="949"/>
                    <a:pt x="2062" y="1076"/>
                    <a:pt x="2154" y="1160"/>
                  </a:cubicBezTo>
                  <a:lnTo>
                    <a:pt x="2154" y="1160"/>
                  </a:lnTo>
                  <a:cubicBezTo>
                    <a:pt x="1970" y="1108"/>
                    <a:pt x="1785" y="1061"/>
                    <a:pt x="1601" y="1035"/>
                  </a:cubicBezTo>
                  <a:cubicBezTo>
                    <a:pt x="1368" y="935"/>
                    <a:pt x="1134" y="868"/>
                    <a:pt x="901" y="735"/>
                  </a:cubicBezTo>
                  <a:cubicBezTo>
                    <a:pt x="734" y="668"/>
                    <a:pt x="601" y="601"/>
                    <a:pt x="467" y="501"/>
                  </a:cubicBezTo>
                  <a:cubicBezTo>
                    <a:pt x="400" y="468"/>
                    <a:pt x="367" y="435"/>
                    <a:pt x="300" y="401"/>
                  </a:cubicBezTo>
                  <a:cubicBezTo>
                    <a:pt x="300" y="335"/>
                    <a:pt x="267" y="368"/>
                    <a:pt x="300" y="301"/>
                  </a:cubicBezTo>
                  <a:cubicBezTo>
                    <a:pt x="320" y="262"/>
                    <a:pt x="374" y="246"/>
                    <a:pt x="449" y="246"/>
                  </a:cubicBezTo>
                  <a:close/>
                  <a:moveTo>
                    <a:pt x="400" y="1"/>
                  </a:moveTo>
                  <a:cubicBezTo>
                    <a:pt x="267" y="1"/>
                    <a:pt x="167" y="68"/>
                    <a:pt x="67" y="168"/>
                  </a:cubicBezTo>
                  <a:cubicBezTo>
                    <a:pt x="0" y="268"/>
                    <a:pt x="0" y="435"/>
                    <a:pt x="100" y="535"/>
                  </a:cubicBezTo>
                  <a:cubicBezTo>
                    <a:pt x="167" y="601"/>
                    <a:pt x="234" y="668"/>
                    <a:pt x="334" y="735"/>
                  </a:cubicBezTo>
                  <a:cubicBezTo>
                    <a:pt x="701" y="968"/>
                    <a:pt x="1134" y="1102"/>
                    <a:pt x="1568" y="1202"/>
                  </a:cubicBezTo>
                  <a:cubicBezTo>
                    <a:pt x="1685" y="1235"/>
                    <a:pt x="1810" y="1252"/>
                    <a:pt x="1935" y="1252"/>
                  </a:cubicBezTo>
                  <a:cubicBezTo>
                    <a:pt x="2031" y="1252"/>
                    <a:pt x="2128" y="1242"/>
                    <a:pt x="2220" y="1222"/>
                  </a:cubicBezTo>
                  <a:lnTo>
                    <a:pt x="2220" y="1222"/>
                  </a:lnTo>
                  <a:cubicBezTo>
                    <a:pt x="2252" y="1252"/>
                    <a:pt x="2268" y="1269"/>
                    <a:pt x="2268" y="1269"/>
                  </a:cubicBezTo>
                  <a:cubicBezTo>
                    <a:pt x="2276" y="1261"/>
                    <a:pt x="2275" y="1241"/>
                    <a:pt x="2265" y="1212"/>
                  </a:cubicBezTo>
                  <a:lnTo>
                    <a:pt x="2265" y="1212"/>
                  </a:lnTo>
                  <a:cubicBezTo>
                    <a:pt x="2277" y="1209"/>
                    <a:pt x="2290" y="1205"/>
                    <a:pt x="2302" y="1202"/>
                  </a:cubicBezTo>
                  <a:cubicBezTo>
                    <a:pt x="2287" y="1197"/>
                    <a:pt x="2271" y="1193"/>
                    <a:pt x="2256" y="1189"/>
                  </a:cubicBezTo>
                  <a:lnTo>
                    <a:pt x="2256" y="1189"/>
                  </a:lnTo>
                  <a:cubicBezTo>
                    <a:pt x="2211" y="1080"/>
                    <a:pt x="2075" y="875"/>
                    <a:pt x="1835" y="635"/>
                  </a:cubicBezTo>
                  <a:cubicBezTo>
                    <a:pt x="1501" y="335"/>
                    <a:pt x="1101" y="134"/>
                    <a:pt x="667" y="34"/>
                  </a:cubicBezTo>
                  <a:cubicBezTo>
                    <a:pt x="601" y="1"/>
                    <a:pt x="500" y="1"/>
                    <a:pt x="40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9" name="Google Shape;3219;p74"/>
            <p:cNvSpPr/>
            <p:nvPr/>
          </p:nvSpPr>
          <p:spPr>
            <a:xfrm>
              <a:off x="5877625" y="4485550"/>
              <a:ext cx="30050" cy="60050"/>
            </a:xfrm>
            <a:custGeom>
              <a:rect b="b" l="l" r="r" t="t"/>
              <a:pathLst>
                <a:path extrusionOk="0" h="2402" w="1202">
                  <a:moveTo>
                    <a:pt x="801" y="0"/>
                  </a:moveTo>
                  <a:cubicBezTo>
                    <a:pt x="568" y="34"/>
                    <a:pt x="401" y="167"/>
                    <a:pt x="301" y="400"/>
                  </a:cubicBezTo>
                  <a:cubicBezTo>
                    <a:pt x="234" y="534"/>
                    <a:pt x="167" y="701"/>
                    <a:pt x="101" y="834"/>
                  </a:cubicBezTo>
                  <a:cubicBezTo>
                    <a:pt x="34" y="1101"/>
                    <a:pt x="1" y="1401"/>
                    <a:pt x="1" y="1668"/>
                  </a:cubicBezTo>
                  <a:cubicBezTo>
                    <a:pt x="34" y="2168"/>
                    <a:pt x="167" y="2402"/>
                    <a:pt x="201" y="2402"/>
                  </a:cubicBezTo>
                  <a:cubicBezTo>
                    <a:pt x="234" y="2402"/>
                    <a:pt x="167" y="2135"/>
                    <a:pt x="201" y="1701"/>
                  </a:cubicBezTo>
                  <a:cubicBezTo>
                    <a:pt x="201" y="1435"/>
                    <a:pt x="267" y="1168"/>
                    <a:pt x="367" y="934"/>
                  </a:cubicBezTo>
                  <a:cubicBezTo>
                    <a:pt x="401" y="801"/>
                    <a:pt x="468" y="667"/>
                    <a:pt x="534" y="534"/>
                  </a:cubicBezTo>
                  <a:cubicBezTo>
                    <a:pt x="601" y="400"/>
                    <a:pt x="734" y="300"/>
                    <a:pt x="801" y="267"/>
                  </a:cubicBezTo>
                  <a:cubicBezTo>
                    <a:pt x="868" y="267"/>
                    <a:pt x="935" y="400"/>
                    <a:pt x="935" y="534"/>
                  </a:cubicBezTo>
                  <a:cubicBezTo>
                    <a:pt x="968" y="701"/>
                    <a:pt x="968" y="834"/>
                    <a:pt x="935" y="968"/>
                  </a:cubicBezTo>
                  <a:cubicBezTo>
                    <a:pt x="901" y="1201"/>
                    <a:pt x="834" y="1468"/>
                    <a:pt x="701" y="1668"/>
                  </a:cubicBezTo>
                  <a:cubicBezTo>
                    <a:pt x="468" y="2035"/>
                    <a:pt x="234" y="2202"/>
                    <a:pt x="234" y="2235"/>
                  </a:cubicBezTo>
                  <a:cubicBezTo>
                    <a:pt x="267" y="2235"/>
                    <a:pt x="568" y="2168"/>
                    <a:pt x="868" y="1768"/>
                  </a:cubicBezTo>
                  <a:cubicBezTo>
                    <a:pt x="1035" y="1535"/>
                    <a:pt x="1135" y="1268"/>
                    <a:pt x="1168" y="1001"/>
                  </a:cubicBezTo>
                  <a:cubicBezTo>
                    <a:pt x="1201" y="834"/>
                    <a:pt x="1201" y="667"/>
                    <a:pt x="1168" y="501"/>
                  </a:cubicBezTo>
                  <a:cubicBezTo>
                    <a:pt x="1168" y="400"/>
                    <a:pt x="1135" y="300"/>
                    <a:pt x="1101" y="200"/>
                  </a:cubicBezTo>
                  <a:cubicBezTo>
                    <a:pt x="1035" y="100"/>
                    <a:pt x="935" y="0"/>
                    <a:pt x="80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0" name="Google Shape;3220;p74"/>
            <p:cNvSpPr/>
            <p:nvPr/>
          </p:nvSpPr>
          <p:spPr>
            <a:xfrm>
              <a:off x="5052875" y="2313150"/>
              <a:ext cx="1037425" cy="2164925"/>
            </a:xfrm>
            <a:custGeom>
              <a:rect b="b" l="l" r="r" t="t"/>
              <a:pathLst>
                <a:path extrusionOk="0" h="86597" w="41497">
                  <a:moveTo>
                    <a:pt x="18780" y="1"/>
                  </a:moveTo>
                  <a:cubicBezTo>
                    <a:pt x="18780" y="1"/>
                    <a:pt x="14044" y="7506"/>
                    <a:pt x="13377" y="10375"/>
                  </a:cubicBezTo>
                  <a:cubicBezTo>
                    <a:pt x="12743" y="12943"/>
                    <a:pt x="2369" y="68850"/>
                    <a:pt x="234" y="80425"/>
                  </a:cubicBezTo>
                  <a:cubicBezTo>
                    <a:pt x="0" y="81592"/>
                    <a:pt x="734" y="82760"/>
                    <a:pt x="1868" y="83093"/>
                  </a:cubicBezTo>
                  <a:lnTo>
                    <a:pt x="11275" y="85929"/>
                  </a:lnTo>
                  <a:cubicBezTo>
                    <a:pt x="11497" y="85997"/>
                    <a:pt x="11722" y="86030"/>
                    <a:pt x="11944" y="86030"/>
                  </a:cubicBezTo>
                  <a:cubicBezTo>
                    <a:pt x="13022" y="86030"/>
                    <a:pt x="14023" y="85267"/>
                    <a:pt x="14244" y="84161"/>
                  </a:cubicBezTo>
                  <a:lnTo>
                    <a:pt x="25852" y="29989"/>
                  </a:lnTo>
                  <a:lnTo>
                    <a:pt x="22450" y="83661"/>
                  </a:lnTo>
                  <a:cubicBezTo>
                    <a:pt x="22351" y="85243"/>
                    <a:pt x="23652" y="86597"/>
                    <a:pt x="25228" y="86597"/>
                  </a:cubicBezTo>
                  <a:cubicBezTo>
                    <a:pt x="25247" y="86597"/>
                    <a:pt x="25266" y="86596"/>
                    <a:pt x="25285" y="86596"/>
                  </a:cubicBezTo>
                  <a:lnTo>
                    <a:pt x="34492" y="86296"/>
                  </a:lnTo>
                  <a:cubicBezTo>
                    <a:pt x="35893" y="86229"/>
                    <a:pt x="37027" y="85128"/>
                    <a:pt x="37127" y="83727"/>
                  </a:cubicBezTo>
                  <a:cubicBezTo>
                    <a:pt x="37894" y="70818"/>
                    <a:pt x="41497" y="12009"/>
                    <a:pt x="40796" y="10175"/>
                  </a:cubicBezTo>
                  <a:cubicBezTo>
                    <a:pt x="39962" y="8073"/>
                    <a:pt x="37827" y="901"/>
                    <a:pt x="37827" y="901"/>
                  </a:cubicBezTo>
                  <a:lnTo>
                    <a:pt x="1878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1" name="Google Shape;3221;p74"/>
            <p:cNvSpPr/>
            <p:nvPr/>
          </p:nvSpPr>
          <p:spPr>
            <a:xfrm>
              <a:off x="5076225" y="4248700"/>
              <a:ext cx="352775" cy="102600"/>
            </a:xfrm>
            <a:custGeom>
              <a:rect b="b" l="l" r="r" t="t"/>
              <a:pathLst>
                <a:path extrusionOk="0" h="4104" w="14111">
                  <a:moveTo>
                    <a:pt x="0" y="1"/>
                  </a:moveTo>
                  <a:lnTo>
                    <a:pt x="0" y="1"/>
                  </a:lnTo>
                  <a:cubicBezTo>
                    <a:pt x="167" y="101"/>
                    <a:pt x="334" y="167"/>
                    <a:pt x="534" y="234"/>
                  </a:cubicBezTo>
                  <a:cubicBezTo>
                    <a:pt x="868" y="401"/>
                    <a:pt x="1368" y="601"/>
                    <a:pt x="2002" y="835"/>
                  </a:cubicBezTo>
                  <a:cubicBezTo>
                    <a:pt x="3236" y="1302"/>
                    <a:pt x="4971" y="1902"/>
                    <a:pt x="6939" y="2469"/>
                  </a:cubicBezTo>
                  <a:cubicBezTo>
                    <a:pt x="8873" y="3036"/>
                    <a:pt x="10675" y="3470"/>
                    <a:pt x="11976" y="3737"/>
                  </a:cubicBezTo>
                  <a:cubicBezTo>
                    <a:pt x="12643" y="3870"/>
                    <a:pt x="13176" y="3970"/>
                    <a:pt x="13543" y="4037"/>
                  </a:cubicBezTo>
                  <a:cubicBezTo>
                    <a:pt x="13710" y="4070"/>
                    <a:pt x="13910" y="4070"/>
                    <a:pt x="14110" y="4104"/>
                  </a:cubicBezTo>
                  <a:cubicBezTo>
                    <a:pt x="13910" y="4037"/>
                    <a:pt x="13710" y="3970"/>
                    <a:pt x="13510" y="3937"/>
                  </a:cubicBezTo>
                  <a:lnTo>
                    <a:pt x="11976" y="3570"/>
                  </a:lnTo>
                  <a:cubicBezTo>
                    <a:pt x="10708" y="3270"/>
                    <a:pt x="8940" y="2836"/>
                    <a:pt x="6972" y="2269"/>
                  </a:cubicBezTo>
                  <a:cubicBezTo>
                    <a:pt x="5037" y="1702"/>
                    <a:pt x="3303" y="1102"/>
                    <a:pt x="2035" y="668"/>
                  </a:cubicBezTo>
                  <a:lnTo>
                    <a:pt x="567" y="167"/>
                  </a:lnTo>
                  <a:cubicBezTo>
                    <a:pt x="367" y="67"/>
                    <a:pt x="200" y="34"/>
                    <a:pt x="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2" name="Google Shape;3222;p74"/>
            <p:cNvSpPr/>
            <p:nvPr/>
          </p:nvSpPr>
          <p:spPr>
            <a:xfrm>
              <a:off x="5119575" y="4210350"/>
              <a:ext cx="19225" cy="55050"/>
            </a:xfrm>
            <a:custGeom>
              <a:rect b="b" l="l" r="r" t="t"/>
              <a:pathLst>
                <a:path extrusionOk="0" h="2202" w="769">
                  <a:moveTo>
                    <a:pt x="201" y="0"/>
                  </a:moveTo>
                  <a:cubicBezTo>
                    <a:pt x="34" y="367"/>
                    <a:pt x="1" y="767"/>
                    <a:pt x="134" y="1168"/>
                  </a:cubicBezTo>
                  <a:cubicBezTo>
                    <a:pt x="201" y="1568"/>
                    <a:pt x="401" y="1935"/>
                    <a:pt x="735" y="2202"/>
                  </a:cubicBezTo>
                  <a:cubicBezTo>
                    <a:pt x="768" y="2169"/>
                    <a:pt x="468" y="1735"/>
                    <a:pt x="334" y="1134"/>
                  </a:cubicBezTo>
                  <a:cubicBezTo>
                    <a:pt x="201" y="534"/>
                    <a:pt x="268" y="0"/>
                    <a:pt x="20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3" name="Google Shape;3223;p74"/>
            <p:cNvSpPr/>
            <p:nvPr/>
          </p:nvSpPr>
          <p:spPr>
            <a:xfrm>
              <a:off x="5151275" y="4215350"/>
              <a:ext cx="17525" cy="52550"/>
            </a:xfrm>
            <a:custGeom>
              <a:rect b="b" l="l" r="r" t="t"/>
              <a:pathLst>
                <a:path extrusionOk="0" h="2102" w="701">
                  <a:moveTo>
                    <a:pt x="634" y="0"/>
                  </a:moveTo>
                  <a:cubicBezTo>
                    <a:pt x="467" y="334"/>
                    <a:pt x="367" y="701"/>
                    <a:pt x="301" y="1068"/>
                  </a:cubicBezTo>
                  <a:cubicBezTo>
                    <a:pt x="167" y="1401"/>
                    <a:pt x="67" y="1735"/>
                    <a:pt x="0" y="2102"/>
                  </a:cubicBezTo>
                  <a:cubicBezTo>
                    <a:pt x="267" y="1835"/>
                    <a:pt x="434" y="1501"/>
                    <a:pt x="501" y="1101"/>
                  </a:cubicBezTo>
                  <a:cubicBezTo>
                    <a:pt x="634" y="768"/>
                    <a:pt x="701" y="367"/>
                    <a:pt x="6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4" name="Google Shape;3224;p74"/>
            <p:cNvSpPr/>
            <p:nvPr/>
          </p:nvSpPr>
          <p:spPr>
            <a:xfrm>
              <a:off x="5902650" y="4286225"/>
              <a:ext cx="10025" cy="50075"/>
            </a:xfrm>
            <a:custGeom>
              <a:rect b="b" l="l" r="r" t="t"/>
              <a:pathLst>
                <a:path extrusionOk="0" h="2003" w="401">
                  <a:moveTo>
                    <a:pt x="34" y="1"/>
                  </a:moveTo>
                  <a:lnTo>
                    <a:pt x="34" y="1"/>
                  </a:lnTo>
                  <a:cubicBezTo>
                    <a:pt x="0" y="668"/>
                    <a:pt x="100" y="1368"/>
                    <a:pt x="334" y="2002"/>
                  </a:cubicBezTo>
                  <a:cubicBezTo>
                    <a:pt x="401" y="1635"/>
                    <a:pt x="401" y="1302"/>
                    <a:pt x="300" y="968"/>
                  </a:cubicBezTo>
                  <a:cubicBezTo>
                    <a:pt x="267" y="635"/>
                    <a:pt x="167" y="301"/>
                    <a:pt x="3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5" name="Google Shape;3225;p74"/>
            <p:cNvSpPr/>
            <p:nvPr/>
          </p:nvSpPr>
          <p:spPr>
            <a:xfrm>
              <a:off x="5926825" y="4272900"/>
              <a:ext cx="7525" cy="52550"/>
            </a:xfrm>
            <a:custGeom>
              <a:rect b="b" l="l" r="r" t="t"/>
              <a:pathLst>
                <a:path extrusionOk="0" h="2102" w="301">
                  <a:moveTo>
                    <a:pt x="167" y="0"/>
                  </a:moveTo>
                  <a:cubicBezTo>
                    <a:pt x="67" y="334"/>
                    <a:pt x="34" y="701"/>
                    <a:pt x="67" y="1034"/>
                  </a:cubicBezTo>
                  <a:cubicBezTo>
                    <a:pt x="1" y="1401"/>
                    <a:pt x="34" y="1735"/>
                    <a:pt x="167" y="2102"/>
                  </a:cubicBezTo>
                  <a:cubicBezTo>
                    <a:pt x="301" y="1401"/>
                    <a:pt x="301" y="701"/>
                    <a:pt x="16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6" name="Google Shape;3226;p74"/>
            <p:cNvSpPr/>
            <p:nvPr/>
          </p:nvSpPr>
          <p:spPr>
            <a:xfrm>
              <a:off x="5700000" y="2378200"/>
              <a:ext cx="102600" cy="717200"/>
            </a:xfrm>
            <a:custGeom>
              <a:rect b="b" l="l" r="r" t="t"/>
              <a:pathLst>
                <a:path extrusionOk="0" h="28688" w="4104">
                  <a:moveTo>
                    <a:pt x="4070" y="0"/>
                  </a:moveTo>
                  <a:cubicBezTo>
                    <a:pt x="4070" y="101"/>
                    <a:pt x="4037" y="201"/>
                    <a:pt x="4037" y="301"/>
                  </a:cubicBezTo>
                  <a:cubicBezTo>
                    <a:pt x="4003" y="501"/>
                    <a:pt x="4003" y="801"/>
                    <a:pt x="3970" y="1135"/>
                  </a:cubicBezTo>
                  <a:cubicBezTo>
                    <a:pt x="3903" y="1902"/>
                    <a:pt x="3803" y="2936"/>
                    <a:pt x="3703" y="4237"/>
                  </a:cubicBezTo>
                  <a:cubicBezTo>
                    <a:pt x="3470" y="6839"/>
                    <a:pt x="3103" y="10475"/>
                    <a:pt x="2502" y="14411"/>
                  </a:cubicBezTo>
                  <a:cubicBezTo>
                    <a:pt x="1935" y="18380"/>
                    <a:pt x="1268" y="21950"/>
                    <a:pt x="768" y="24518"/>
                  </a:cubicBezTo>
                  <a:cubicBezTo>
                    <a:pt x="534" y="25786"/>
                    <a:pt x="334" y="26820"/>
                    <a:pt x="201" y="27554"/>
                  </a:cubicBezTo>
                  <a:cubicBezTo>
                    <a:pt x="134" y="27920"/>
                    <a:pt x="67" y="28187"/>
                    <a:pt x="34" y="28387"/>
                  </a:cubicBezTo>
                  <a:cubicBezTo>
                    <a:pt x="0" y="28488"/>
                    <a:pt x="0" y="28588"/>
                    <a:pt x="0" y="28688"/>
                  </a:cubicBezTo>
                  <a:cubicBezTo>
                    <a:pt x="34" y="28588"/>
                    <a:pt x="67" y="28488"/>
                    <a:pt x="67" y="28421"/>
                  </a:cubicBezTo>
                  <a:cubicBezTo>
                    <a:pt x="134" y="28187"/>
                    <a:pt x="201" y="27920"/>
                    <a:pt x="267" y="27587"/>
                  </a:cubicBezTo>
                  <a:cubicBezTo>
                    <a:pt x="434" y="26853"/>
                    <a:pt x="668" y="25819"/>
                    <a:pt x="934" y="24518"/>
                  </a:cubicBezTo>
                  <a:cubicBezTo>
                    <a:pt x="1468" y="21950"/>
                    <a:pt x="2135" y="18380"/>
                    <a:pt x="2736" y="14444"/>
                  </a:cubicBezTo>
                  <a:cubicBezTo>
                    <a:pt x="3303" y="10475"/>
                    <a:pt x="3670" y="6872"/>
                    <a:pt x="3870" y="4237"/>
                  </a:cubicBezTo>
                  <a:cubicBezTo>
                    <a:pt x="3970" y="2936"/>
                    <a:pt x="4037" y="1868"/>
                    <a:pt x="4037" y="1135"/>
                  </a:cubicBezTo>
                  <a:cubicBezTo>
                    <a:pt x="4070" y="801"/>
                    <a:pt x="4070" y="501"/>
                    <a:pt x="4070" y="301"/>
                  </a:cubicBezTo>
                  <a:cubicBezTo>
                    <a:pt x="4103" y="201"/>
                    <a:pt x="4103" y="101"/>
                    <a:pt x="407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7" name="Google Shape;3227;p74"/>
            <p:cNvSpPr/>
            <p:nvPr/>
          </p:nvSpPr>
          <p:spPr>
            <a:xfrm>
              <a:off x="5494850" y="2363200"/>
              <a:ext cx="517075" cy="18075"/>
            </a:xfrm>
            <a:custGeom>
              <a:rect b="b" l="l" r="r" t="t"/>
              <a:pathLst>
                <a:path extrusionOk="0" h="723" w="20683">
                  <a:moveTo>
                    <a:pt x="1" y="0"/>
                  </a:moveTo>
                  <a:cubicBezTo>
                    <a:pt x="67" y="33"/>
                    <a:pt x="134" y="67"/>
                    <a:pt x="201" y="67"/>
                  </a:cubicBezTo>
                  <a:lnTo>
                    <a:pt x="801" y="100"/>
                  </a:lnTo>
                  <a:cubicBezTo>
                    <a:pt x="1335" y="167"/>
                    <a:pt x="2069" y="234"/>
                    <a:pt x="3003" y="300"/>
                  </a:cubicBezTo>
                  <a:cubicBezTo>
                    <a:pt x="4871" y="434"/>
                    <a:pt x="7473" y="567"/>
                    <a:pt x="10341" y="667"/>
                  </a:cubicBezTo>
                  <a:cubicBezTo>
                    <a:pt x="12002" y="706"/>
                    <a:pt x="13583" y="722"/>
                    <a:pt x="14983" y="722"/>
                  </a:cubicBezTo>
                  <a:cubicBezTo>
                    <a:pt x="15973" y="722"/>
                    <a:pt x="16873" y="714"/>
                    <a:pt x="17647" y="701"/>
                  </a:cubicBezTo>
                  <a:cubicBezTo>
                    <a:pt x="18581" y="701"/>
                    <a:pt x="19348" y="667"/>
                    <a:pt x="19881" y="667"/>
                  </a:cubicBezTo>
                  <a:lnTo>
                    <a:pt x="20482" y="634"/>
                  </a:lnTo>
                  <a:cubicBezTo>
                    <a:pt x="20549" y="634"/>
                    <a:pt x="20615" y="600"/>
                    <a:pt x="20682" y="600"/>
                  </a:cubicBezTo>
                  <a:cubicBezTo>
                    <a:pt x="20615" y="567"/>
                    <a:pt x="20549" y="567"/>
                    <a:pt x="20482" y="567"/>
                  </a:cubicBezTo>
                  <a:lnTo>
                    <a:pt x="17647" y="567"/>
                  </a:lnTo>
                  <a:cubicBezTo>
                    <a:pt x="15779" y="567"/>
                    <a:pt x="13177" y="534"/>
                    <a:pt x="10341" y="467"/>
                  </a:cubicBezTo>
                  <a:cubicBezTo>
                    <a:pt x="7473" y="367"/>
                    <a:pt x="4904" y="234"/>
                    <a:pt x="3036" y="167"/>
                  </a:cubicBezTo>
                  <a:lnTo>
                    <a:pt x="801" y="33"/>
                  </a:lnTo>
                  <a:lnTo>
                    <a:pt x="20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8" name="Google Shape;3228;p74"/>
            <p:cNvSpPr/>
            <p:nvPr/>
          </p:nvSpPr>
          <p:spPr>
            <a:xfrm>
              <a:off x="5760050" y="2375700"/>
              <a:ext cx="82575" cy="423650"/>
            </a:xfrm>
            <a:custGeom>
              <a:rect b="b" l="l" r="r" t="t"/>
              <a:pathLst>
                <a:path extrusionOk="0" h="16946" w="3303">
                  <a:moveTo>
                    <a:pt x="3269" y="0"/>
                  </a:moveTo>
                  <a:cubicBezTo>
                    <a:pt x="3236" y="234"/>
                    <a:pt x="3202" y="467"/>
                    <a:pt x="3202" y="701"/>
                  </a:cubicBezTo>
                  <a:cubicBezTo>
                    <a:pt x="3169" y="1201"/>
                    <a:pt x="3102" y="1868"/>
                    <a:pt x="3069" y="2636"/>
                  </a:cubicBezTo>
                  <a:cubicBezTo>
                    <a:pt x="2969" y="4270"/>
                    <a:pt x="2836" y="6505"/>
                    <a:pt x="2702" y="9007"/>
                  </a:cubicBezTo>
                  <a:cubicBezTo>
                    <a:pt x="2635" y="10241"/>
                    <a:pt x="2602" y="11409"/>
                    <a:pt x="2535" y="12509"/>
                  </a:cubicBezTo>
                  <a:cubicBezTo>
                    <a:pt x="2502" y="13443"/>
                    <a:pt x="2268" y="14377"/>
                    <a:pt x="1868" y="15211"/>
                  </a:cubicBezTo>
                  <a:cubicBezTo>
                    <a:pt x="1568" y="15778"/>
                    <a:pt x="1134" y="16279"/>
                    <a:pt x="601" y="16646"/>
                  </a:cubicBezTo>
                  <a:cubicBezTo>
                    <a:pt x="234" y="16879"/>
                    <a:pt x="0" y="16946"/>
                    <a:pt x="0" y="16946"/>
                  </a:cubicBezTo>
                  <a:cubicBezTo>
                    <a:pt x="67" y="16946"/>
                    <a:pt x="100" y="16946"/>
                    <a:pt x="167" y="16913"/>
                  </a:cubicBezTo>
                  <a:cubicBezTo>
                    <a:pt x="334" y="16879"/>
                    <a:pt x="501" y="16779"/>
                    <a:pt x="667" y="16712"/>
                  </a:cubicBezTo>
                  <a:cubicBezTo>
                    <a:pt x="1234" y="16379"/>
                    <a:pt x="1668" y="15878"/>
                    <a:pt x="2002" y="15311"/>
                  </a:cubicBezTo>
                  <a:cubicBezTo>
                    <a:pt x="2435" y="14444"/>
                    <a:pt x="2669" y="13477"/>
                    <a:pt x="2735" y="12509"/>
                  </a:cubicBezTo>
                  <a:cubicBezTo>
                    <a:pt x="2802" y="11442"/>
                    <a:pt x="2869" y="10274"/>
                    <a:pt x="2902" y="9007"/>
                  </a:cubicBezTo>
                  <a:cubicBezTo>
                    <a:pt x="3036" y="6538"/>
                    <a:pt x="3136" y="4270"/>
                    <a:pt x="3202" y="2636"/>
                  </a:cubicBezTo>
                  <a:cubicBezTo>
                    <a:pt x="3236" y="1868"/>
                    <a:pt x="3269" y="1201"/>
                    <a:pt x="3269" y="701"/>
                  </a:cubicBezTo>
                  <a:cubicBezTo>
                    <a:pt x="3303" y="467"/>
                    <a:pt x="3303" y="234"/>
                    <a:pt x="326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9" name="Google Shape;3229;p74"/>
            <p:cNvSpPr/>
            <p:nvPr/>
          </p:nvSpPr>
          <p:spPr>
            <a:xfrm>
              <a:off x="5371425" y="2491625"/>
              <a:ext cx="203500" cy="190150"/>
            </a:xfrm>
            <a:custGeom>
              <a:rect b="b" l="l" r="r" t="t"/>
              <a:pathLst>
                <a:path extrusionOk="0" h="7606" w="8140">
                  <a:moveTo>
                    <a:pt x="8107" y="0"/>
                  </a:moveTo>
                  <a:cubicBezTo>
                    <a:pt x="8006" y="567"/>
                    <a:pt x="7873" y="1168"/>
                    <a:pt x="7740" y="1735"/>
                  </a:cubicBezTo>
                  <a:cubicBezTo>
                    <a:pt x="6872" y="4537"/>
                    <a:pt x="4604" y="6638"/>
                    <a:pt x="1769" y="7305"/>
                  </a:cubicBezTo>
                  <a:cubicBezTo>
                    <a:pt x="1202" y="7405"/>
                    <a:pt x="601" y="7505"/>
                    <a:pt x="1" y="7572"/>
                  </a:cubicBezTo>
                  <a:cubicBezTo>
                    <a:pt x="168" y="7606"/>
                    <a:pt x="334" y="7606"/>
                    <a:pt x="501" y="7606"/>
                  </a:cubicBezTo>
                  <a:cubicBezTo>
                    <a:pt x="935" y="7572"/>
                    <a:pt x="1368" y="7539"/>
                    <a:pt x="1802" y="7439"/>
                  </a:cubicBezTo>
                  <a:cubicBezTo>
                    <a:pt x="4737" y="6872"/>
                    <a:pt x="7106" y="4670"/>
                    <a:pt x="7873" y="1768"/>
                  </a:cubicBezTo>
                  <a:cubicBezTo>
                    <a:pt x="8006" y="1368"/>
                    <a:pt x="8073" y="934"/>
                    <a:pt x="8107" y="467"/>
                  </a:cubicBezTo>
                  <a:cubicBezTo>
                    <a:pt x="8140" y="334"/>
                    <a:pt x="8140" y="167"/>
                    <a:pt x="810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0" name="Google Shape;3230;p74"/>
            <p:cNvSpPr/>
            <p:nvPr/>
          </p:nvSpPr>
          <p:spPr>
            <a:xfrm>
              <a:off x="5947675" y="2527475"/>
              <a:ext cx="124275" cy="160150"/>
            </a:xfrm>
            <a:custGeom>
              <a:rect b="b" l="l" r="r" t="t"/>
              <a:pathLst>
                <a:path extrusionOk="0" h="6406" w="4971">
                  <a:moveTo>
                    <a:pt x="34" y="0"/>
                  </a:moveTo>
                  <a:cubicBezTo>
                    <a:pt x="1" y="100"/>
                    <a:pt x="1" y="234"/>
                    <a:pt x="34" y="334"/>
                  </a:cubicBezTo>
                  <a:cubicBezTo>
                    <a:pt x="34" y="634"/>
                    <a:pt x="101" y="968"/>
                    <a:pt x="167" y="1268"/>
                  </a:cubicBezTo>
                  <a:cubicBezTo>
                    <a:pt x="267" y="1702"/>
                    <a:pt x="401" y="2135"/>
                    <a:pt x="601" y="2536"/>
                  </a:cubicBezTo>
                  <a:cubicBezTo>
                    <a:pt x="834" y="3069"/>
                    <a:pt x="1135" y="3536"/>
                    <a:pt x="1468" y="4003"/>
                  </a:cubicBezTo>
                  <a:cubicBezTo>
                    <a:pt x="1835" y="4437"/>
                    <a:pt x="2202" y="4837"/>
                    <a:pt x="2636" y="5204"/>
                  </a:cubicBezTo>
                  <a:cubicBezTo>
                    <a:pt x="3003" y="5471"/>
                    <a:pt x="3370" y="5738"/>
                    <a:pt x="3770" y="5971"/>
                  </a:cubicBezTo>
                  <a:cubicBezTo>
                    <a:pt x="4037" y="6105"/>
                    <a:pt x="4337" y="6238"/>
                    <a:pt x="4604" y="6338"/>
                  </a:cubicBezTo>
                  <a:cubicBezTo>
                    <a:pt x="4837" y="6405"/>
                    <a:pt x="4937" y="6405"/>
                    <a:pt x="4937" y="6405"/>
                  </a:cubicBezTo>
                  <a:cubicBezTo>
                    <a:pt x="4971" y="6372"/>
                    <a:pt x="4504" y="6205"/>
                    <a:pt x="3837" y="5838"/>
                  </a:cubicBezTo>
                  <a:cubicBezTo>
                    <a:pt x="3470" y="5604"/>
                    <a:pt x="3103" y="5338"/>
                    <a:pt x="2769" y="5037"/>
                  </a:cubicBezTo>
                  <a:cubicBezTo>
                    <a:pt x="2369" y="4670"/>
                    <a:pt x="1969" y="4304"/>
                    <a:pt x="1635" y="3870"/>
                  </a:cubicBezTo>
                  <a:cubicBezTo>
                    <a:pt x="1301" y="3436"/>
                    <a:pt x="1035" y="2969"/>
                    <a:pt x="801" y="2469"/>
                  </a:cubicBezTo>
                  <a:cubicBezTo>
                    <a:pt x="601" y="2069"/>
                    <a:pt x="434" y="1635"/>
                    <a:pt x="301" y="1201"/>
                  </a:cubicBezTo>
                  <a:cubicBezTo>
                    <a:pt x="101" y="467"/>
                    <a:pt x="67" y="0"/>
                    <a:pt x="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1" name="Google Shape;3231;p74"/>
            <p:cNvSpPr/>
            <p:nvPr/>
          </p:nvSpPr>
          <p:spPr>
            <a:xfrm>
              <a:off x="5287200" y="2525800"/>
              <a:ext cx="366950" cy="1779625"/>
            </a:xfrm>
            <a:custGeom>
              <a:rect b="b" l="l" r="r" t="t"/>
              <a:pathLst>
                <a:path extrusionOk="0" h="71185" w="14678">
                  <a:moveTo>
                    <a:pt x="14678" y="1"/>
                  </a:moveTo>
                  <a:cubicBezTo>
                    <a:pt x="14678" y="1"/>
                    <a:pt x="14644" y="67"/>
                    <a:pt x="14611" y="201"/>
                  </a:cubicBezTo>
                  <a:lnTo>
                    <a:pt x="14544" y="735"/>
                  </a:lnTo>
                  <a:cubicBezTo>
                    <a:pt x="14444" y="1202"/>
                    <a:pt x="14344" y="1902"/>
                    <a:pt x="14211" y="2803"/>
                  </a:cubicBezTo>
                  <a:cubicBezTo>
                    <a:pt x="13944" y="4637"/>
                    <a:pt x="13510" y="7273"/>
                    <a:pt x="12977" y="10508"/>
                  </a:cubicBezTo>
                  <a:cubicBezTo>
                    <a:pt x="11909" y="17013"/>
                    <a:pt x="10341" y="25953"/>
                    <a:pt x="8307" y="35793"/>
                  </a:cubicBezTo>
                  <a:cubicBezTo>
                    <a:pt x="6272" y="45633"/>
                    <a:pt x="4204" y="54473"/>
                    <a:pt x="2603" y="60878"/>
                  </a:cubicBezTo>
                  <a:cubicBezTo>
                    <a:pt x="1802" y="64047"/>
                    <a:pt x="1168" y="66648"/>
                    <a:pt x="701" y="68416"/>
                  </a:cubicBezTo>
                  <a:cubicBezTo>
                    <a:pt x="468" y="69284"/>
                    <a:pt x="301" y="69984"/>
                    <a:pt x="167" y="70485"/>
                  </a:cubicBezTo>
                  <a:cubicBezTo>
                    <a:pt x="101" y="70685"/>
                    <a:pt x="67" y="70885"/>
                    <a:pt x="34" y="71018"/>
                  </a:cubicBezTo>
                  <a:cubicBezTo>
                    <a:pt x="1" y="71118"/>
                    <a:pt x="1" y="71185"/>
                    <a:pt x="1" y="71185"/>
                  </a:cubicBezTo>
                  <a:cubicBezTo>
                    <a:pt x="34" y="71118"/>
                    <a:pt x="34" y="71085"/>
                    <a:pt x="67" y="71018"/>
                  </a:cubicBezTo>
                  <a:lnTo>
                    <a:pt x="201" y="70485"/>
                  </a:lnTo>
                  <a:cubicBezTo>
                    <a:pt x="368" y="70018"/>
                    <a:pt x="534" y="69317"/>
                    <a:pt x="768" y="68450"/>
                  </a:cubicBezTo>
                  <a:cubicBezTo>
                    <a:pt x="1268" y="66682"/>
                    <a:pt x="1935" y="64080"/>
                    <a:pt x="2769" y="60911"/>
                  </a:cubicBezTo>
                  <a:cubicBezTo>
                    <a:pt x="4404" y="54540"/>
                    <a:pt x="6572" y="45667"/>
                    <a:pt x="8573" y="35826"/>
                  </a:cubicBezTo>
                  <a:cubicBezTo>
                    <a:pt x="10575" y="25986"/>
                    <a:pt x="12143" y="17013"/>
                    <a:pt x="13143" y="10508"/>
                  </a:cubicBezTo>
                  <a:cubicBezTo>
                    <a:pt x="13677" y="7273"/>
                    <a:pt x="14077" y="4637"/>
                    <a:pt x="14311" y="2803"/>
                  </a:cubicBezTo>
                  <a:cubicBezTo>
                    <a:pt x="14444" y="1935"/>
                    <a:pt x="14544" y="1235"/>
                    <a:pt x="14611" y="735"/>
                  </a:cubicBezTo>
                  <a:cubicBezTo>
                    <a:pt x="14644" y="501"/>
                    <a:pt x="14678" y="301"/>
                    <a:pt x="14678" y="167"/>
                  </a:cubicBezTo>
                  <a:lnTo>
                    <a:pt x="1467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2" name="Google Shape;3232;p74"/>
            <p:cNvSpPr/>
            <p:nvPr/>
          </p:nvSpPr>
          <p:spPr>
            <a:xfrm>
              <a:off x="5845100" y="2640900"/>
              <a:ext cx="95925" cy="1708725"/>
            </a:xfrm>
            <a:custGeom>
              <a:rect b="b" l="l" r="r" t="t"/>
              <a:pathLst>
                <a:path extrusionOk="0" h="68349" w="3837">
                  <a:moveTo>
                    <a:pt x="3036" y="0"/>
                  </a:moveTo>
                  <a:cubicBezTo>
                    <a:pt x="3003" y="67"/>
                    <a:pt x="3003" y="133"/>
                    <a:pt x="3036" y="200"/>
                  </a:cubicBezTo>
                  <a:cubicBezTo>
                    <a:pt x="3036" y="133"/>
                    <a:pt x="3036" y="67"/>
                    <a:pt x="3036" y="0"/>
                  </a:cubicBezTo>
                  <a:close/>
                  <a:moveTo>
                    <a:pt x="3036" y="200"/>
                  </a:moveTo>
                  <a:cubicBezTo>
                    <a:pt x="3036" y="300"/>
                    <a:pt x="3036" y="500"/>
                    <a:pt x="3036" y="701"/>
                  </a:cubicBezTo>
                  <a:cubicBezTo>
                    <a:pt x="3103" y="1168"/>
                    <a:pt x="3136" y="1835"/>
                    <a:pt x="3203" y="2702"/>
                  </a:cubicBezTo>
                  <a:cubicBezTo>
                    <a:pt x="3303" y="4437"/>
                    <a:pt x="3503" y="6938"/>
                    <a:pt x="3570" y="10041"/>
                  </a:cubicBezTo>
                  <a:cubicBezTo>
                    <a:pt x="3637" y="13109"/>
                    <a:pt x="3637" y="16812"/>
                    <a:pt x="3570" y="20915"/>
                  </a:cubicBezTo>
                  <a:cubicBezTo>
                    <a:pt x="3470" y="25018"/>
                    <a:pt x="3236" y="29521"/>
                    <a:pt x="2936" y="34225"/>
                  </a:cubicBezTo>
                  <a:cubicBezTo>
                    <a:pt x="2269" y="43665"/>
                    <a:pt x="1402" y="52171"/>
                    <a:pt x="868" y="58342"/>
                  </a:cubicBezTo>
                  <a:cubicBezTo>
                    <a:pt x="601" y="61444"/>
                    <a:pt x="368" y="63946"/>
                    <a:pt x="201" y="65680"/>
                  </a:cubicBezTo>
                  <a:cubicBezTo>
                    <a:pt x="134" y="66514"/>
                    <a:pt x="67" y="67181"/>
                    <a:pt x="34" y="67648"/>
                  </a:cubicBezTo>
                  <a:cubicBezTo>
                    <a:pt x="34" y="67882"/>
                    <a:pt x="1" y="68049"/>
                    <a:pt x="1" y="68182"/>
                  </a:cubicBezTo>
                  <a:cubicBezTo>
                    <a:pt x="1" y="68216"/>
                    <a:pt x="1" y="68282"/>
                    <a:pt x="1" y="68349"/>
                  </a:cubicBezTo>
                  <a:cubicBezTo>
                    <a:pt x="1" y="68282"/>
                    <a:pt x="34" y="68249"/>
                    <a:pt x="34" y="68182"/>
                  </a:cubicBezTo>
                  <a:cubicBezTo>
                    <a:pt x="34" y="68049"/>
                    <a:pt x="67" y="67882"/>
                    <a:pt x="101" y="67682"/>
                  </a:cubicBezTo>
                  <a:cubicBezTo>
                    <a:pt x="134" y="67215"/>
                    <a:pt x="201" y="66548"/>
                    <a:pt x="301" y="65680"/>
                  </a:cubicBezTo>
                  <a:cubicBezTo>
                    <a:pt x="468" y="63946"/>
                    <a:pt x="701" y="61477"/>
                    <a:pt x="1035" y="58375"/>
                  </a:cubicBezTo>
                  <a:cubicBezTo>
                    <a:pt x="1602" y="52204"/>
                    <a:pt x="2502" y="43698"/>
                    <a:pt x="3136" y="34258"/>
                  </a:cubicBezTo>
                  <a:cubicBezTo>
                    <a:pt x="3470" y="29521"/>
                    <a:pt x="3670" y="25018"/>
                    <a:pt x="3770" y="20915"/>
                  </a:cubicBezTo>
                  <a:cubicBezTo>
                    <a:pt x="3837" y="16812"/>
                    <a:pt x="3803" y="13109"/>
                    <a:pt x="3703" y="10007"/>
                  </a:cubicBezTo>
                  <a:cubicBezTo>
                    <a:pt x="3603" y="6905"/>
                    <a:pt x="3436" y="4403"/>
                    <a:pt x="3270" y="2702"/>
                  </a:cubicBezTo>
                  <a:cubicBezTo>
                    <a:pt x="3203" y="1835"/>
                    <a:pt x="3136" y="1168"/>
                    <a:pt x="3103" y="701"/>
                  </a:cubicBezTo>
                  <a:cubicBezTo>
                    <a:pt x="3069" y="467"/>
                    <a:pt x="3036" y="300"/>
                    <a:pt x="3036" y="20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3" name="Google Shape;3233;p74"/>
            <p:cNvSpPr/>
            <p:nvPr/>
          </p:nvSpPr>
          <p:spPr>
            <a:xfrm>
              <a:off x="5617450" y="4325225"/>
              <a:ext cx="369450" cy="41300"/>
            </a:xfrm>
            <a:custGeom>
              <a:rect b="b" l="l" r="r" t="t"/>
              <a:pathLst>
                <a:path extrusionOk="0" h="1652" w="14778">
                  <a:moveTo>
                    <a:pt x="14705" y="0"/>
                  </a:moveTo>
                  <a:cubicBezTo>
                    <a:pt x="14203" y="0"/>
                    <a:pt x="11122" y="313"/>
                    <a:pt x="7372" y="709"/>
                  </a:cubicBezTo>
                  <a:cubicBezTo>
                    <a:pt x="3302" y="1176"/>
                    <a:pt x="0" y="1576"/>
                    <a:pt x="0" y="1643"/>
                  </a:cubicBezTo>
                  <a:cubicBezTo>
                    <a:pt x="0" y="1649"/>
                    <a:pt x="25" y="1652"/>
                    <a:pt x="73" y="1652"/>
                  </a:cubicBezTo>
                  <a:cubicBezTo>
                    <a:pt x="580" y="1652"/>
                    <a:pt x="3686" y="1339"/>
                    <a:pt x="7405" y="943"/>
                  </a:cubicBezTo>
                  <a:cubicBezTo>
                    <a:pt x="11475" y="476"/>
                    <a:pt x="14777" y="75"/>
                    <a:pt x="14777" y="9"/>
                  </a:cubicBezTo>
                  <a:cubicBezTo>
                    <a:pt x="14777" y="3"/>
                    <a:pt x="14753" y="0"/>
                    <a:pt x="1470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4" name="Google Shape;3234;p74"/>
            <p:cNvSpPr/>
            <p:nvPr/>
          </p:nvSpPr>
          <p:spPr>
            <a:xfrm>
              <a:off x="5522375" y="1058925"/>
              <a:ext cx="184325" cy="554450"/>
            </a:xfrm>
            <a:custGeom>
              <a:rect b="b" l="l" r="r" t="t"/>
              <a:pathLst>
                <a:path extrusionOk="0" h="22178" w="7373">
                  <a:moveTo>
                    <a:pt x="6105" y="0"/>
                  </a:moveTo>
                  <a:cubicBezTo>
                    <a:pt x="4203" y="367"/>
                    <a:pt x="2536" y="1535"/>
                    <a:pt x="1535" y="3169"/>
                  </a:cubicBezTo>
                  <a:cubicBezTo>
                    <a:pt x="567" y="4770"/>
                    <a:pt x="267" y="6705"/>
                    <a:pt x="167" y="8540"/>
                  </a:cubicBezTo>
                  <a:cubicBezTo>
                    <a:pt x="0" y="10875"/>
                    <a:pt x="34" y="13176"/>
                    <a:pt x="267" y="15478"/>
                  </a:cubicBezTo>
                  <a:cubicBezTo>
                    <a:pt x="401" y="16846"/>
                    <a:pt x="634" y="18280"/>
                    <a:pt x="1301" y="19481"/>
                  </a:cubicBezTo>
                  <a:cubicBezTo>
                    <a:pt x="1921" y="20628"/>
                    <a:pt x="2627" y="22178"/>
                    <a:pt x="3821" y="22178"/>
                  </a:cubicBezTo>
                  <a:cubicBezTo>
                    <a:pt x="3912" y="22178"/>
                    <a:pt x="4006" y="22168"/>
                    <a:pt x="4103" y="22150"/>
                  </a:cubicBezTo>
                  <a:cubicBezTo>
                    <a:pt x="6272" y="21749"/>
                    <a:pt x="7372" y="21049"/>
                    <a:pt x="7372" y="19247"/>
                  </a:cubicBezTo>
                  <a:cubicBezTo>
                    <a:pt x="7372" y="17413"/>
                    <a:pt x="5071" y="16312"/>
                    <a:pt x="4971" y="14511"/>
                  </a:cubicBezTo>
                  <a:cubicBezTo>
                    <a:pt x="4871" y="12910"/>
                    <a:pt x="6505" y="11642"/>
                    <a:pt x="6605" y="10074"/>
                  </a:cubicBezTo>
                  <a:cubicBezTo>
                    <a:pt x="6672" y="8773"/>
                    <a:pt x="5738" y="7673"/>
                    <a:pt x="5271" y="6472"/>
                  </a:cubicBezTo>
                  <a:cubicBezTo>
                    <a:pt x="4604" y="4637"/>
                    <a:pt x="4937" y="2569"/>
                    <a:pt x="6205" y="1068"/>
                  </a:cubicBezTo>
                  <a:lnTo>
                    <a:pt x="610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5" name="Google Shape;3235;p74"/>
            <p:cNvSpPr/>
            <p:nvPr/>
          </p:nvSpPr>
          <p:spPr>
            <a:xfrm>
              <a:off x="5609100" y="996800"/>
              <a:ext cx="306900" cy="186425"/>
            </a:xfrm>
            <a:custGeom>
              <a:rect b="b" l="l" r="r" t="t"/>
              <a:pathLst>
                <a:path extrusionOk="0" h="7457" w="12276">
                  <a:moveTo>
                    <a:pt x="5341" y="0"/>
                  </a:moveTo>
                  <a:cubicBezTo>
                    <a:pt x="4919" y="0"/>
                    <a:pt x="4493" y="39"/>
                    <a:pt x="4070" y="117"/>
                  </a:cubicBezTo>
                  <a:cubicBezTo>
                    <a:pt x="2903" y="284"/>
                    <a:pt x="1835" y="884"/>
                    <a:pt x="1068" y="1752"/>
                  </a:cubicBezTo>
                  <a:cubicBezTo>
                    <a:pt x="301" y="2719"/>
                    <a:pt x="1" y="4220"/>
                    <a:pt x="534" y="5287"/>
                  </a:cubicBezTo>
                  <a:cubicBezTo>
                    <a:pt x="866" y="5911"/>
                    <a:pt x="1527" y="6273"/>
                    <a:pt x="2173" y="6273"/>
                  </a:cubicBezTo>
                  <a:cubicBezTo>
                    <a:pt x="2633" y="6273"/>
                    <a:pt x="3084" y="6090"/>
                    <a:pt x="3403" y="5688"/>
                  </a:cubicBezTo>
                  <a:cubicBezTo>
                    <a:pt x="4000" y="6583"/>
                    <a:pt x="4991" y="7069"/>
                    <a:pt x="6003" y="7069"/>
                  </a:cubicBezTo>
                  <a:cubicBezTo>
                    <a:pt x="6576" y="7069"/>
                    <a:pt x="7155" y="6914"/>
                    <a:pt x="7673" y="6588"/>
                  </a:cubicBezTo>
                  <a:cubicBezTo>
                    <a:pt x="8476" y="7041"/>
                    <a:pt x="9610" y="7456"/>
                    <a:pt x="10524" y="7456"/>
                  </a:cubicBezTo>
                  <a:cubicBezTo>
                    <a:pt x="11091" y="7456"/>
                    <a:pt x="11574" y="7297"/>
                    <a:pt x="11842" y="6889"/>
                  </a:cubicBezTo>
                  <a:lnTo>
                    <a:pt x="11842" y="6922"/>
                  </a:lnTo>
                  <a:cubicBezTo>
                    <a:pt x="12276" y="5621"/>
                    <a:pt x="11842" y="4153"/>
                    <a:pt x="11142" y="3052"/>
                  </a:cubicBezTo>
                  <a:cubicBezTo>
                    <a:pt x="9819" y="1111"/>
                    <a:pt x="7619" y="0"/>
                    <a:pt x="53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6" name="Google Shape;3236;p74"/>
            <p:cNvSpPr/>
            <p:nvPr/>
          </p:nvSpPr>
          <p:spPr>
            <a:xfrm>
              <a:off x="5619100" y="1048775"/>
              <a:ext cx="286900" cy="116075"/>
            </a:xfrm>
            <a:custGeom>
              <a:rect b="b" l="l" r="r" t="t"/>
              <a:pathLst>
                <a:path extrusionOk="0" h="4643" w="11476">
                  <a:moveTo>
                    <a:pt x="4410" y="1"/>
                  </a:moveTo>
                  <a:cubicBezTo>
                    <a:pt x="3411" y="1"/>
                    <a:pt x="2419" y="225"/>
                    <a:pt x="1502" y="673"/>
                  </a:cubicBezTo>
                  <a:cubicBezTo>
                    <a:pt x="1068" y="907"/>
                    <a:pt x="668" y="1207"/>
                    <a:pt x="334" y="1574"/>
                  </a:cubicBezTo>
                  <a:cubicBezTo>
                    <a:pt x="234" y="1674"/>
                    <a:pt x="168" y="1774"/>
                    <a:pt x="68" y="1874"/>
                  </a:cubicBezTo>
                  <a:cubicBezTo>
                    <a:pt x="1" y="1974"/>
                    <a:pt x="1" y="2008"/>
                    <a:pt x="1" y="2008"/>
                  </a:cubicBezTo>
                  <a:cubicBezTo>
                    <a:pt x="468" y="1507"/>
                    <a:pt x="1002" y="1107"/>
                    <a:pt x="1569" y="807"/>
                  </a:cubicBezTo>
                  <a:cubicBezTo>
                    <a:pt x="2469" y="398"/>
                    <a:pt x="3444" y="189"/>
                    <a:pt x="4418" y="189"/>
                  </a:cubicBezTo>
                  <a:cubicBezTo>
                    <a:pt x="5032" y="189"/>
                    <a:pt x="5645" y="272"/>
                    <a:pt x="6239" y="440"/>
                  </a:cubicBezTo>
                  <a:cubicBezTo>
                    <a:pt x="7773" y="940"/>
                    <a:pt x="9141" y="1841"/>
                    <a:pt x="10208" y="3042"/>
                  </a:cubicBezTo>
                  <a:cubicBezTo>
                    <a:pt x="11042" y="3976"/>
                    <a:pt x="11409" y="4643"/>
                    <a:pt x="11476" y="4643"/>
                  </a:cubicBezTo>
                  <a:cubicBezTo>
                    <a:pt x="11376" y="4476"/>
                    <a:pt x="11309" y="4309"/>
                    <a:pt x="11175" y="4176"/>
                  </a:cubicBezTo>
                  <a:cubicBezTo>
                    <a:pt x="10942" y="3742"/>
                    <a:pt x="10642" y="3342"/>
                    <a:pt x="10342" y="2975"/>
                  </a:cubicBezTo>
                  <a:cubicBezTo>
                    <a:pt x="9841" y="2408"/>
                    <a:pt x="9307" y="1907"/>
                    <a:pt x="8707" y="1474"/>
                  </a:cubicBezTo>
                  <a:cubicBezTo>
                    <a:pt x="8007" y="907"/>
                    <a:pt x="7173" y="506"/>
                    <a:pt x="6305" y="273"/>
                  </a:cubicBezTo>
                  <a:cubicBezTo>
                    <a:pt x="5683" y="91"/>
                    <a:pt x="5045" y="1"/>
                    <a:pt x="441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7" name="Google Shape;3237;p74"/>
            <p:cNvSpPr/>
            <p:nvPr/>
          </p:nvSpPr>
          <p:spPr>
            <a:xfrm>
              <a:off x="5616600" y="1088200"/>
              <a:ext cx="126800" cy="86675"/>
            </a:xfrm>
            <a:custGeom>
              <a:rect b="b" l="l" r="r" t="t"/>
              <a:pathLst>
                <a:path extrusionOk="0" h="3467" w="5072">
                  <a:moveTo>
                    <a:pt x="1571" y="1"/>
                  </a:moveTo>
                  <a:cubicBezTo>
                    <a:pt x="1359" y="1"/>
                    <a:pt x="1146" y="21"/>
                    <a:pt x="935" y="64"/>
                  </a:cubicBezTo>
                  <a:cubicBezTo>
                    <a:pt x="701" y="97"/>
                    <a:pt x="434" y="197"/>
                    <a:pt x="234" y="297"/>
                  </a:cubicBezTo>
                  <a:cubicBezTo>
                    <a:pt x="67" y="397"/>
                    <a:pt x="1" y="464"/>
                    <a:pt x="1" y="464"/>
                  </a:cubicBezTo>
                  <a:cubicBezTo>
                    <a:pt x="301" y="364"/>
                    <a:pt x="635" y="264"/>
                    <a:pt x="968" y="197"/>
                  </a:cubicBezTo>
                  <a:cubicBezTo>
                    <a:pt x="1098" y="180"/>
                    <a:pt x="1230" y="172"/>
                    <a:pt x="1361" y="172"/>
                  </a:cubicBezTo>
                  <a:cubicBezTo>
                    <a:pt x="2003" y="172"/>
                    <a:pt x="2649" y="371"/>
                    <a:pt x="3203" y="731"/>
                  </a:cubicBezTo>
                  <a:cubicBezTo>
                    <a:pt x="3870" y="1198"/>
                    <a:pt x="4371" y="1798"/>
                    <a:pt x="4704" y="2532"/>
                  </a:cubicBezTo>
                  <a:cubicBezTo>
                    <a:pt x="4971" y="3099"/>
                    <a:pt x="5038" y="3466"/>
                    <a:pt x="5071" y="3466"/>
                  </a:cubicBezTo>
                  <a:cubicBezTo>
                    <a:pt x="5071" y="3132"/>
                    <a:pt x="5004" y="2799"/>
                    <a:pt x="4838" y="2465"/>
                  </a:cubicBezTo>
                  <a:cubicBezTo>
                    <a:pt x="4537" y="1698"/>
                    <a:pt x="4004" y="1031"/>
                    <a:pt x="3336" y="531"/>
                  </a:cubicBezTo>
                  <a:cubicBezTo>
                    <a:pt x="2813" y="182"/>
                    <a:pt x="2197" y="1"/>
                    <a:pt x="157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8" name="Google Shape;3238;p74"/>
            <p:cNvSpPr/>
            <p:nvPr/>
          </p:nvSpPr>
          <p:spPr>
            <a:xfrm>
              <a:off x="5167950" y="1324100"/>
              <a:ext cx="1431050" cy="1143350"/>
            </a:xfrm>
            <a:custGeom>
              <a:rect b="b" l="l" r="r" t="t"/>
              <a:pathLst>
                <a:path extrusionOk="0" h="45734" w="57242">
                  <a:moveTo>
                    <a:pt x="51337" y="1"/>
                  </a:moveTo>
                  <a:lnTo>
                    <a:pt x="49069" y="2102"/>
                  </a:lnTo>
                  <a:lnTo>
                    <a:pt x="28621" y="9574"/>
                  </a:lnTo>
                  <a:cubicBezTo>
                    <a:pt x="28621" y="9574"/>
                    <a:pt x="29388" y="15612"/>
                    <a:pt x="23884" y="16513"/>
                  </a:cubicBezTo>
                  <a:cubicBezTo>
                    <a:pt x="23480" y="16576"/>
                    <a:pt x="23095" y="16606"/>
                    <a:pt x="22727" y="16606"/>
                  </a:cubicBezTo>
                  <a:cubicBezTo>
                    <a:pt x="18092" y="16606"/>
                    <a:pt x="16346" y="11909"/>
                    <a:pt x="16346" y="11909"/>
                  </a:cubicBezTo>
                  <a:cubicBezTo>
                    <a:pt x="16346" y="11909"/>
                    <a:pt x="10708" y="13544"/>
                    <a:pt x="8607" y="17013"/>
                  </a:cubicBezTo>
                  <a:cubicBezTo>
                    <a:pt x="6505" y="20449"/>
                    <a:pt x="1" y="44900"/>
                    <a:pt x="1" y="44900"/>
                  </a:cubicBezTo>
                  <a:lnTo>
                    <a:pt x="7439" y="45734"/>
                  </a:lnTo>
                  <a:lnTo>
                    <a:pt x="13644" y="29489"/>
                  </a:lnTo>
                  <a:lnTo>
                    <a:pt x="15145" y="34559"/>
                  </a:lnTo>
                  <a:lnTo>
                    <a:pt x="14177" y="39563"/>
                  </a:lnTo>
                  <a:lnTo>
                    <a:pt x="33258" y="40463"/>
                  </a:lnTo>
                  <a:lnTo>
                    <a:pt x="34592" y="18548"/>
                  </a:lnTo>
                  <a:lnTo>
                    <a:pt x="54940" y="8640"/>
                  </a:lnTo>
                  <a:lnTo>
                    <a:pt x="57241" y="6239"/>
                  </a:lnTo>
                  <a:lnTo>
                    <a:pt x="5133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9" name="Google Shape;3239;p74"/>
            <p:cNvSpPr/>
            <p:nvPr/>
          </p:nvSpPr>
          <p:spPr>
            <a:xfrm>
              <a:off x="5848450" y="1826975"/>
              <a:ext cx="113425" cy="29200"/>
            </a:xfrm>
            <a:custGeom>
              <a:rect b="b" l="l" r="r" t="t"/>
              <a:pathLst>
                <a:path extrusionOk="0" h="1168" w="4537">
                  <a:moveTo>
                    <a:pt x="0" y="0"/>
                  </a:moveTo>
                  <a:lnTo>
                    <a:pt x="0" y="1168"/>
                  </a:lnTo>
                  <a:lnTo>
                    <a:pt x="4537" y="1168"/>
                  </a:lnTo>
                  <a:lnTo>
                    <a:pt x="4537" y="0"/>
                  </a:ln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0" name="Google Shape;3240;p74"/>
            <p:cNvSpPr/>
            <p:nvPr/>
          </p:nvSpPr>
          <p:spPr>
            <a:xfrm>
              <a:off x="5454825" y="1880350"/>
              <a:ext cx="92600" cy="301075"/>
            </a:xfrm>
            <a:custGeom>
              <a:rect b="b" l="l" r="r" t="t"/>
              <a:pathLst>
                <a:path extrusionOk="0" h="12043" w="3704">
                  <a:moveTo>
                    <a:pt x="34" y="0"/>
                  </a:moveTo>
                  <a:cubicBezTo>
                    <a:pt x="0" y="34"/>
                    <a:pt x="768" y="2736"/>
                    <a:pt x="1735" y="6038"/>
                  </a:cubicBezTo>
                  <a:cubicBezTo>
                    <a:pt x="2736" y="9374"/>
                    <a:pt x="3603" y="12042"/>
                    <a:pt x="3636" y="12042"/>
                  </a:cubicBezTo>
                  <a:cubicBezTo>
                    <a:pt x="3703" y="12009"/>
                    <a:pt x="2936" y="9307"/>
                    <a:pt x="1969" y="6005"/>
                  </a:cubicBezTo>
                  <a:cubicBezTo>
                    <a:pt x="968" y="2669"/>
                    <a:pt x="101" y="0"/>
                    <a:pt x="3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1" name="Google Shape;3241;p74"/>
            <p:cNvSpPr/>
            <p:nvPr/>
          </p:nvSpPr>
          <p:spPr>
            <a:xfrm>
              <a:off x="6028575" y="1667700"/>
              <a:ext cx="95075" cy="126775"/>
            </a:xfrm>
            <a:custGeom>
              <a:rect b="b" l="l" r="r" t="t"/>
              <a:pathLst>
                <a:path extrusionOk="0" h="5071" w="3803">
                  <a:moveTo>
                    <a:pt x="3803" y="0"/>
                  </a:moveTo>
                  <a:lnTo>
                    <a:pt x="3803" y="0"/>
                  </a:lnTo>
                  <a:cubicBezTo>
                    <a:pt x="3503" y="134"/>
                    <a:pt x="3236" y="267"/>
                    <a:pt x="3002" y="500"/>
                  </a:cubicBezTo>
                  <a:cubicBezTo>
                    <a:pt x="1735" y="1401"/>
                    <a:pt x="767" y="2669"/>
                    <a:pt x="234" y="4136"/>
                  </a:cubicBezTo>
                  <a:cubicBezTo>
                    <a:pt x="100" y="4437"/>
                    <a:pt x="34" y="4737"/>
                    <a:pt x="0" y="5070"/>
                  </a:cubicBezTo>
                  <a:cubicBezTo>
                    <a:pt x="400" y="4070"/>
                    <a:pt x="901" y="3136"/>
                    <a:pt x="1535" y="2235"/>
                  </a:cubicBezTo>
                  <a:cubicBezTo>
                    <a:pt x="2202" y="1401"/>
                    <a:pt x="2969" y="667"/>
                    <a:pt x="380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2" name="Google Shape;3242;p74"/>
            <p:cNvSpPr/>
            <p:nvPr/>
          </p:nvSpPr>
          <p:spPr>
            <a:xfrm>
              <a:off x="5448150" y="1903700"/>
              <a:ext cx="60075" cy="230175"/>
            </a:xfrm>
            <a:custGeom>
              <a:rect b="b" l="l" r="r" t="t"/>
              <a:pathLst>
                <a:path extrusionOk="0" h="9207" w="2403">
                  <a:moveTo>
                    <a:pt x="768" y="0"/>
                  </a:moveTo>
                  <a:lnTo>
                    <a:pt x="668" y="234"/>
                  </a:lnTo>
                  <a:cubicBezTo>
                    <a:pt x="234" y="2269"/>
                    <a:pt x="34" y="4370"/>
                    <a:pt x="34" y="6472"/>
                  </a:cubicBezTo>
                  <a:cubicBezTo>
                    <a:pt x="1" y="7005"/>
                    <a:pt x="67" y="7506"/>
                    <a:pt x="201" y="8006"/>
                  </a:cubicBezTo>
                  <a:cubicBezTo>
                    <a:pt x="334" y="8540"/>
                    <a:pt x="668" y="8940"/>
                    <a:pt x="1135" y="9207"/>
                  </a:cubicBezTo>
                  <a:cubicBezTo>
                    <a:pt x="1702" y="8406"/>
                    <a:pt x="2269" y="7539"/>
                    <a:pt x="2402" y="6572"/>
                  </a:cubicBezTo>
                  <a:cubicBezTo>
                    <a:pt x="2402" y="5871"/>
                    <a:pt x="2302" y="5171"/>
                    <a:pt x="2069" y="4537"/>
                  </a:cubicBezTo>
                  <a:cubicBezTo>
                    <a:pt x="1635" y="3036"/>
                    <a:pt x="1201" y="1501"/>
                    <a:pt x="76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3" name="Google Shape;3243;p74"/>
            <p:cNvSpPr/>
            <p:nvPr/>
          </p:nvSpPr>
          <p:spPr>
            <a:xfrm>
              <a:off x="5589925" y="1492575"/>
              <a:ext cx="173475" cy="356100"/>
            </a:xfrm>
            <a:custGeom>
              <a:rect b="b" l="l" r="r" t="t"/>
              <a:pathLst>
                <a:path extrusionOk="0" h="14244" w="6939">
                  <a:moveTo>
                    <a:pt x="3870" y="0"/>
                  </a:moveTo>
                  <a:lnTo>
                    <a:pt x="0" y="4003"/>
                  </a:lnTo>
                  <a:cubicBezTo>
                    <a:pt x="1001" y="4703"/>
                    <a:pt x="1335" y="6071"/>
                    <a:pt x="1301" y="7305"/>
                  </a:cubicBezTo>
                  <a:cubicBezTo>
                    <a:pt x="1235" y="8506"/>
                    <a:pt x="868" y="9707"/>
                    <a:pt x="834" y="10941"/>
                  </a:cubicBezTo>
                  <a:cubicBezTo>
                    <a:pt x="801" y="12176"/>
                    <a:pt x="1101" y="13543"/>
                    <a:pt x="2068" y="14244"/>
                  </a:cubicBezTo>
                  <a:lnTo>
                    <a:pt x="6939" y="12609"/>
                  </a:lnTo>
                  <a:cubicBezTo>
                    <a:pt x="5971" y="12075"/>
                    <a:pt x="5771" y="10775"/>
                    <a:pt x="5971" y="9707"/>
                  </a:cubicBezTo>
                  <a:cubicBezTo>
                    <a:pt x="6205" y="8640"/>
                    <a:pt x="6705" y="7606"/>
                    <a:pt x="6738" y="6505"/>
                  </a:cubicBezTo>
                  <a:cubicBezTo>
                    <a:pt x="6905" y="3636"/>
                    <a:pt x="4837" y="1168"/>
                    <a:pt x="387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44" name="Google Shape;3244;p74"/>
          <p:cNvGrpSpPr/>
          <p:nvPr/>
        </p:nvGrpSpPr>
        <p:grpSpPr>
          <a:xfrm>
            <a:off x="6306501" y="965075"/>
            <a:ext cx="1467999" cy="3786525"/>
            <a:chOff x="6544626" y="965075"/>
            <a:chExt cx="1467999" cy="3786525"/>
          </a:xfrm>
        </p:grpSpPr>
        <p:sp>
          <p:nvSpPr>
            <p:cNvPr id="3245" name="Google Shape;3245;p74"/>
            <p:cNvSpPr/>
            <p:nvPr/>
          </p:nvSpPr>
          <p:spPr>
            <a:xfrm>
              <a:off x="6902525" y="1063925"/>
              <a:ext cx="110100" cy="89250"/>
            </a:xfrm>
            <a:custGeom>
              <a:rect b="b" l="l" r="r" t="t"/>
              <a:pathLst>
                <a:path extrusionOk="0" h="3570" w="4404">
                  <a:moveTo>
                    <a:pt x="4404" y="3570"/>
                  </a:moveTo>
                  <a:lnTo>
                    <a:pt x="0" y="1"/>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6" name="Google Shape;3246;p74"/>
            <p:cNvSpPr/>
            <p:nvPr/>
          </p:nvSpPr>
          <p:spPr>
            <a:xfrm>
              <a:off x="6544626" y="1026967"/>
              <a:ext cx="584600" cy="1015600"/>
            </a:xfrm>
            <a:custGeom>
              <a:rect b="b" l="l" r="r" t="t"/>
              <a:pathLst>
                <a:path extrusionOk="0" h="40624" w="23384">
                  <a:moveTo>
                    <a:pt x="15171" y="1"/>
                  </a:moveTo>
                  <a:cubicBezTo>
                    <a:pt x="14494" y="1"/>
                    <a:pt x="14251" y="3975"/>
                    <a:pt x="13510" y="4619"/>
                  </a:cubicBezTo>
                  <a:cubicBezTo>
                    <a:pt x="13452" y="4672"/>
                    <a:pt x="13406" y="4696"/>
                    <a:pt x="13371" y="4696"/>
                  </a:cubicBezTo>
                  <a:cubicBezTo>
                    <a:pt x="12965" y="4696"/>
                    <a:pt x="13988" y="1398"/>
                    <a:pt x="13343" y="1183"/>
                  </a:cubicBezTo>
                  <a:cubicBezTo>
                    <a:pt x="13294" y="1165"/>
                    <a:pt x="13247" y="1149"/>
                    <a:pt x="13199" y="1149"/>
                  </a:cubicBezTo>
                  <a:cubicBezTo>
                    <a:pt x="12985" y="1149"/>
                    <a:pt x="12770" y="1470"/>
                    <a:pt x="12443" y="3351"/>
                  </a:cubicBezTo>
                  <a:cubicBezTo>
                    <a:pt x="12242" y="4486"/>
                    <a:pt x="12042" y="8455"/>
                    <a:pt x="12042" y="8455"/>
                  </a:cubicBezTo>
                  <a:lnTo>
                    <a:pt x="9974" y="12525"/>
                  </a:lnTo>
                  <a:lnTo>
                    <a:pt x="10041" y="12558"/>
                  </a:lnTo>
                  <a:lnTo>
                    <a:pt x="1601" y="30337"/>
                  </a:lnTo>
                  <a:cubicBezTo>
                    <a:pt x="0" y="34607"/>
                    <a:pt x="2636" y="38043"/>
                    <a:pt x="5271" y="39611"/>
                  </a:cubicBezTo>
                  <a:cubicBezTo>
                    <a:pt x="6436" y="40288"/>
                    <a:pt x="7736" y="40623"/>
                    <a:pt x="9036" y="40623"/>
                  </a:cubicBezTo>
                  <a:cubicBezTo>
                    <a:pt x="10489" y="40623"/>
                    <a:pt x="11942" y="40205"/>
                    <a:pt x="13210" y="39377"/>
                  </a:cubicBezTo>
                  <a:lnTo>
                    <a:pt x="23384" y="32572"/>
                  </a:lnTo>
                  <a:lnTo>
                    <a:pt x="19047" y="25367"/>
                  </a:lnTo>
                  <a:lnTo>
                    <a:pt x="10241" y="30971"/>
                  </a:lnTo>
                  <a:lnTo>
                    <a:pt x="16479" y="13826"/>
                  </a:lnTo>
                  <a:lnTo>
                    <a:pt x="18180" y="10457"/>
                  </a:lnTo>
                  <a:cubicBezTo>
                    <a:pt x="18413" y="10190"/>
                    <a:pt x="18680" y="9856"/>
                    <a:pt x="19014" y="9489"/>
                  </a:cubicBezTo>
                  <a:cubicBezTo>
                    <a:pt x="19314" y="9189"/>
                    <a:pt x="19648" y="8922"/>
                    <a:pt x="20048" y="8722"/>
                  </a:cubicBezTo>
                  <a:cubicBezTo>
                    <a:pt x="20482" y="8455"/>
                    <a:pt x="20982" y="8222"/>
                    <a:pt x="21516" y="8122"/>
                  </a:cubicBezTo>
                  <a:cubicBezTo>
                    <a:pt x="21983" y="8088"/>
                    <a:pt x="22149" y="7454"/>
                    <a:pt x="21749" y="7188"/>
                  </a:cubicBezTo>
                  <a:cubicBezTo>
                    <a:pt x="21651" y="7138"/>
                    <a:pt x="21497" y="7111"/>
                    <a:pt x="21300" y="7111"/>
                  </a:cubicBezTo>
                  <a:cubicBezTo>
                    <a:pt x="20694" y="7111"/>
                    <a:pt x="19687" y="7367"/>
                    <a:pt x="18680" y="8021"/>
                  </a:cubicBezTo>
                  <a:cubicBezTo>
                    <a:pt x="18475" y="8160"/>
                    <a:pt x="18320" y="8220"/>
                    <a:pt x="18205" y="8220"/>
                  </a:cubicBezTo>
                  <a:cubicBezTo>
                    <a:pt x="17570" y="8220"/>
                    <a:pt x="18154" y="6387"/>
                    <a:pt x="18380" y="5653"/>
                  </a:cubicBezTo>
                  <a:cubicBezTo>
                    <a:pt x="18647" y="4786"/>
                    <a:pt x="19347" y="2051"/>
                    <a:pt x="19147" y="1750"/>
                  </a:cubicBezTo>
                  <a:cubicBezTo>
                    <a:pt x="19039" y="1609"/>
                    <a:pt x="18913" y="1539"/>
                    <a:pt x="18784" y="1539"/>
                  </a:cubicBezTo>
                  <a:cubicBezTo>
                    <a:pt x="18517" y="1539"/>
                    <a:pt x="18238" y="1843"/>
                    <a:pt x="18080" y="2451"/>
                  </a:cubicBezTo>
                  <a:cubicBezTo>
                    <a:pt x="17821" y="3291"/>
                    <a:pt x="16968" y="5728"/>
                    <a:pt x="16490" y="5728"/>
                  </a:cubicBezTo>
                  <a:cubicBezTo>
                    <a:pt x="16475" y="5728"/>
                    <a:pt x="16460" y="5725"/>
                    <a:pt x="16445" y="5720"/>
                  </a:cubicBezTo>
                  <a:cubicBezTo>
                    <a:pt x="16012" y="5553"/>
                    <a:pt x="17413" y="1150"/>
                    <a:pt x="17413" y="1150"/>
                  </a:cubicBezTo>
                  <a:cubicBezTo>
                    <a:pt x="17413" y="1150"/>
                    <a:pt x="17880" y="249"/>
                    <a:pt x="17346" y="49"/>
                  </a:cubicBezTo>
                  <a:cubicBezTo>
                    <a:pt x="17312" y="36"/>
                    <a:pt x="17277" y="29"/>
                    <a:pt x="17242" y="29"/>
                  </a:cubicBezTo>
                  <a:cubicBezTo>
                    <a:pt x="16330" y="29"/>
                    <a:pt x="15274" y="4502"/>
                    <a:pt x="15178" y="4919"/>
                  </a:cubicBezTo>
                  <a:cubicBezTo>
                    <a:pt x="15152" y="5047"/>
                    <a:pt x="15064" y="5101"/>
                    <a:pt x="14969" y="5101"/>
                  </a:cubicBezTo>
                  <a:cubicBezTo>
                    <a:pt x="14816" y="5101"/>
                    <a:pt x="14649" y="4959"/>
                    <a:pt x="14711" y="4752"/>
                  </a:cubicBezTo>
                  <a:cubicBezTo>
                    <a:pt x="14778" y="4419"/>
                    <a:pt x="16212" y="383"/>
                    <a:pt x="15245" y="16"/>
                  </a:cubicBezTo>
                  <a:cubicBezTo>
                    <a:pt x="15219" y="5"/>
                    <a:pt x="15195" y="1"/>
                    <a:pt x="1517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7" name="Google Shape;3247;p74"/>
            <p:cNvSpPr/>
            <p:nvPr/>
          </p:nvSpPr>
          <p:spPr>
            <a:xfrm>
              <a:off x="6971000" y="4441350"/>
              <a:ext cx="375300" cy="310250"/>
            </a:xfrm>
            <a:custGeom>
              <a:rect b="b" l="l" r="r" t="t"/>
              <a:pathLst>
                <a:path extrusionOk="0" h="12410" w="15012">
                  <a:moveTo>
                    <a:pt x="14812" y="0"/>
                  </a:moveTo>
                  <a:lnTo>
                    <a:pt x="7306" y="200"/>
                  </a:lnTo>
                  <a:lnTo>
                    <a:pt x="7773" y="7906"/>
                  </a:lnTo>
                  <a:cubicBezTo>
                    <a:pt x="7773" y="7906"/>
                    <a:pt x="68" y="10975"/>
                    <a:pt x="1" y="12409"/>
                  </a:cubicBezTo>
                  <a:lnTo>
                    <a:pt x="15012" y="12309"/>
                  </a:lnTo>
                  <a:lnTo>
                    <a:pt x="1481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8" name="Google Shape;3248;p74"/>
            <p:cNvSpPr/>
            <p:nvPr/>
          </p:nvSpPr>
          <p:spPr>
            <a:xfrm>
              <a:off x="7261225" y="4619925"/>
              <a:ext cx="31700" cy="29175"/>
            </a:xfrm>
            <a:custGeom>
              <a:rect b="b" l="l" r="r" t="t"/>
              <a:pathLst>
                <a:path extrusionOk="0" h="1167" w="1268">
                  <a:moveTo>
                    <a:pt x="657" y="0"/>
                  </a:moveTo>
                  <a:cubicBezTo>
                    <a:pt x="412" y="0"/>
                    <a:pt x="174" y="161"/>
                    <a:pt x="67" y="429"/>
                  </a:cubicBezTo>
                  <a:cubicBezTo>
                    <a:pt x="0" y="730"/>
                    <a:pt x="200" y="1063"/>
                    <a:pt x="534" y="1163"/>
                  </a:cubicBezTo>
                  <a:cubicBezTo>
                    <a:pt x="556" y="1166"/>
                    <a:pt x="578" y="1167"/>
                    <a:pt x="600" y="1167"/>
                  </a:cubicBezTo>
                  <a:cubicBezTo>
                    <a:pt x="877" y="1167"/>
                    <a:pt x="1142" y="974"/>
                    <a:pt x="1234" y="696"/>
                  </a:cubicBezTo>
                  <a:cubicBezTo>
                    <a:pt x="1268" y="396"/>
                    <a:pt x="1068" y="96"/>
                    <a:pt x="767" y="29"/>
                  </a:cubicBezTo>
                  <a:lnTo>
                    <a:pt x="834" y="29"/>
                  </a:lnTo>
                  <a:cubicBezTo>
                    <a:pt x="776" y="10"/>
                    <a:pt x="716" y="0"/>
                    <a:pt x="65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9" name="Google Shape;3249;p74"/>
            <p:cNvSpPr/>
            <p:nvPr/>
          </p:nvSpPr>
          <p:spPr>
            <a:xfrm>
              <a:off x="6969350" y="4718200"/>
              <a:ext cx="376950" cy="33400"/>
            </a:xfrm>
            <a:custGeom>
              <a:rect b="b" l="l" r="r" t="t"/>
              <a:pathLst>
                <a:path extrusionOk="0" h="1336" w="15078">
                  <a:moveTo>
                    <a:pt x="15078" y="1"/>
                  </a:moveTo>
                  <a:lnTo>
                    <a:pt x="667" y="568"/>
                  </a:lnTo>
                  <a:cubicBezTo>
                    <a:pt x="667" y="568"/>
                    <a:pt x="0" y="868"/>
                    <a:pt x="100" y="1335"/>
                  </a:cubicBezTo>
                  <a:lnTo>
                    <a:pt x="15078" y="1235"/>
                  </a:lnTo>
                  <a:lnTo>
                    <a:pt x="1507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0" name="Google Shape;3250;p74"/>
            <p:cNvSpPr/>
            <p:nvPr/>
          </p:nvSpPr>
          <p:spPr>
            <a:xfrm>
              <a:off x="7158650" y="4635450"/>
              <a:ext cx="35875" cy="22800"/>
            </a:xfrm>
            <a:custGeom>
              <a:rect b="b" l="l" r="r" t="t"/>
              <a:pathLst>
                <a:path extrusionOk="0" h="912" w="1435">
                  <a:moveTo>
                    <a:pt x="271" y="0"/>
                  </a:moveTo>
                  <a:cubicBezTo>
                    <a:pt x="109" y="0"/>
                    <a:pt x="0" y="42"/>
                    <a:pt x="0" y="75"/>
                  </a:cubicBezTo>
                  <a:cubicBezTo>
                    <a:pt x="0" y="142"/>
                    <a:pt x="367" y="175"/>
                    <a:pt x="734" y="409"/>
                  </a:cubicBezTo>
                  <a:cubicBezTo>
                    <a:pt x="1084" y="599"/>
                    <a:pt x="1282" y="911"/>
                    <a:pt x="1358" y="911"/>
                  </a:cubicBezTo>
                  <a:cubicBezTo>
                    <a:pt x="1361" y="911"/>
                    <a:pt x="1365" y="911"/>
                    <a:pt x="1368" y="909"/>
                  </a:cubicBezTo>
                  <a:cubicBezTo>
                    <a:pt x="1435" y="876"/>
                    <a:pt x="1335" y="442"/>
                    <a:pt x="868" y="175"/>
                  </a:cubicBezTo>
                  <a:cubicBezTo>
                    <a:pt x="651" y="42"/>
                    <a:pt x="434" y="0"/>
                    <a:pt x="27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1" name="Google Shape;3251;p74"/>
            <p:cNvSpPr/>
            <p:nvPr/>
          </p:nvSpPr>
          <p:spPr>
            <a:xfrm>
              <a:off x="7119450" y="4653975"/>
              <a:ext cx="27550" cy="28400"/>
            </a:xfrm>
            <a:custGeom>
              <a:rect b="b" l="l" r="r" t="t"/>
              <a:pathLst>
                <a:path extrusionOk="0" h="1136" w="1102">
                  <a:moveTo>
                    <a:pt x="110" y="1"/>
                  </a:moveTo>
                  <a:cubicBezTo>
                    <a:pt x="42" y="1"/>
                    <a:pt x="1" y="15"/>
                    <a:pt x="1" y="35"/>
                  </a:cubicBezTo>
                  <a:cubicBezTo>
                    <a:pt x="1" y="101"/>
                    <a:pt x="334" y="201"/>
                    <a:pt x="568" y="502"/>
                  </a:cubicBezTo>
                  <a:cubicBezTo>
                    <a:pt x="834" y="835"/>
                    <a:pt x="901" y="1135"/>
                    <a:pt x="1001" y="1135"/>
                  </a:cubicBezTo>
                  <a:cubicBezTo>
                    <a:pt x="1068" y="1135"/>
                    <a:pt x="1101" y="735"/>
                    <a:pt x="801" y="335"/>
                  </a:cubicBezTo>
                  <a:cubicBezTo>
                    <a:pt x="567" y="78"/>
                    <a:pt x="268" y="1"/>
                    <a:pt x="1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2" name="Google Shape;3252;p74"/>
            <p:cNvSpPr/>
            <p:nvPr/>
          </p:nvSpPr>
          <p:spPr>
            <a:xfrm>
              <a:off x="7082750" y="4671100"/>
              <a:ext cx="20050" cy="31300"/>
            </a:xfrm>
            <a:custGeom>
              <a:rect b="b" l="l" r="r" t="t"/>
              <a:pathLst>
                <a:path extrusionOk="0" h="1252" w="802">
                  <a:moveTo>
                    <a:pt x="72" y="0"/>
                  </a:moveTo>
                  <a:cubicBezTo>
                    <a:pt x="53" y="0"/>
                    <a:pt x="40" y="6"/>
                    <a:pt x="34" y="17"/>
                  </a:cubicBezTo>
                  <a:cubicBezTo>
                    <a:pt x="1" y="50"/>
                    <a:pt x="201" y="284"/>
                    <a:pt x="368" y="617"/>
                  </a:cubicBezTo>
                  <a:cubicBezTo>
                    <a:pt x="535" y="917"/>
                    <a:pt x="568" y="1251"/>
                    <a:pt x="635" y="1251"/>
                  </a:cubicBezTo>
                  <a:cubicBezTo>
                    <a:pt x="701" y="1251"/>
                    <a:pt x="801" y="884"/>
                    <a:pt x="601" y="484"/>
                  </a:cubicBezTo>
                  <a:cubicBezTo>
                    <a:pt x="434" y="148"/>
                    <a:pt x="172" y="0"/>
                    <a:pt x="7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3" name="Google Shape;3253;p74"/>
            <p:cNvSpPr/>
            <p:nvPr/>
          </p:nvSpPr>
          <p:spPr>
            <a:xfrm>
              <a:off x="7160375" y="4586375"/>
              <a:ext cx="40825" cy="8900"/>
            </a:xfrm>
            <a:custGeom>
              <a:rect b="b" l="l" r="r" t="t"/>
              <a:pathLst>
                <a:path extrusionOk="0" h="356" w="1633">
                  <a:moveTo>
                    <a:pt x="735" y="0"/>
                  </a:moveTo>
                  <a:cubicBezTo>
                    <a:pt x="289" y="0"/>
                    <a:pt x="0" y="208"/>
                    <a:pt x="31" y="270"/>
                  </a:cubicBezTo>
                  <a:cubicBezTo>
                    <a:pt x="40" y="287"/>
                    <a:pt x="67" y="293"/>
                    <a:pt x="110" y="293"/>
                  </a:cubicBezTo>
                  <a:cubicBezTo>
                    <a:pt x="238" y="293"/>
                    <a:pt x="507" y="237"/>
                    <a:pt x="832" y="237"/>
                  </a:cubicBezTo>
                  <a:cubicBezTo>
                    <a:pt x="1154" y="264"/>
                    <a:pt x="1433" y="355"/>
                    <a:pt x="1547" y="355"/>
                  </a:cubicBezTo>
                  <a:cubicBezTo>
                    <a:pt x="1575" y="355"/>
                    <a:pt x="1593" y="350"/>
                    <a:pt x="1599" y="337"/>
                  </a:cubicBezTo>
                  <a:cubicBezTo>
                    <a:pt x="1633" y="270"/>
                    <a:pt x="1299" y="3"/>
                    <a:pt x="832" y="3"/>
                  </a:cubicBezTo>
                  <a:cubicBezTo>
                    <a:pt x="799" y="1"/>
                    <a:pt x="767" y="0"/>
                    <a:pt x="735"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4" name="Google Shape;3254;p74"/>
            <p:cNvSpPr/>
            <p:nvPr/>
          </p:nvSpPr>
          <p:spPr>
            <a:xfrm>
              <a:off x="7159475" y="4523075"/>
              <a:ext cx="57575" cy="32550"/>
            </a:xfrm>
            <a:custGeom>
              <a:rect b="b" l="l" r="r" t="t"/>
              <a:pathLst>
                <a:path extrusionOk="0" h="1302" w="2303">
                  <a:moveTo>
                    <a:pt x="1840" y="245"/>
                  </a:moveTo>
                  <a:cubicBezTo>
                    <a:pt x="1917" y="245"/>
                    <a:pt x="1983" y="261"/>
                    <a:pt x="2002" y="300"/>
                  </a:cubicBezTo>
                  <a:cubicBezTo>
                    <a:pt x="2035" y="367"/>
                    <a:pt x="2002" y="334"/>
                    <a:pt x="2002" y="367"/>
                  </a:cubicBezTo>
                  <a:cubicBezTo>
                    <a:pt x="1935" y="434"/>
                    <a:pt x="1902" y="467"/>
                    <a:pt x="1835" y="501"/>
                  </a:cubicBezTo>
                  <a:cubicBezTo>
                    <a:pt x="1702" y="601"/>
                    <a:pt x="1568" y="667"/>
                    <a:pt x="1435" y="767"/>
                  </a:cubicBezTo>
                  <a:cubicBezTo>
                    <a:pt x="1202" y="868"/>
                    <a:pt x="968" y="968"/>
                    <a:pt x="735" y="1034"/>
                  </a:cubicBezTo>
                  <a:cubicBezTo>
                    <a:pt x="530" y="1086"/>
                    <a:pt x="345" y="1137"/>
                    <a:pt x="164" y="1188"/>
                  </a:cubicBezTo>
                  <a:lnTo>
                    <a:pt x="164" y="1188"/>
                  </a:lnTo>
                  <a:cubicBezTo>
                    <a:pt x="252" y="1100"/>
                    <a:pt x="385" y="965"/>
                    <a:pt x="568" y="801"/>
                  </a:cubicBezTo>
                  <a:cubicBezTo>
                    <a:pt x="768" y="667"/>
                    <a:pt x="1001" y="534"/>
                    <a:pt x="1235" y="434"/>
                  </a:cubicBezTo>
                  <a:cubicBezTo>
                    <a:pt x="1368" y="367"/>
                    <a:pt x="1502" y="300"/>
                    <a:pt x="1669" y="267"/>
                  </a:cubicBezTo>
                  <a:cubicBezTo>
                    <a:pt x="1724" y="253"/>
                    <a:pt x="1785" y="245"/>
                    <a:pt x="1840" y="245"/>
                  </a:cubicBezTo>
                  <a:close/>
                  <a:moveTo>
                    <a:pt x="1869" y="0"/>
                  </a:moveTo>
                  <a:cubicBezTo>
                    <a:pt x="1769" y="0"/>
                    <a:pt x="1702" y="0"/>
                    <a:pt x="1602" y="34"/>
                  </a:cubicBezTo>
                  <a:cubicBezTo>
                    <a:pt x="1435" y="67"/>
                    <a:pt x="1268" y="134"/>
                    <a:pt x="1135" y="200"/>
                  </a:cubicBezTo>
                  <a:cubicBezTo>
                    <a:pt x="868" y="334"/>
                    <a:pt x="668" y="501"/>
                    <a:pt x="468" y="667"/>
                  </a:cubicBezTo>
                  <a:cubicBezTo>
                    <a:pt x="202" y="909"/>
                    <a:pt x="77" y="1115"/>
                    <a:pt x="40" y="1223"/>
                  </a:cubicBezTo>
                  <a:lnTo>
                    <a:pt x="40" y="1223"/>
                  </a:lnTo>
                  <a:cubicBezTo>
                    <a:pt x="27" y="1227"/>
                    <a:pt x="14" y="1231"/>
                    <a:pt x="1" y="1234"/>
                  </a:cubicBezTo>
                  <a:cubicBezTo>
                    <a:pt x="12" y="1237"/>
                    <a:pt x="23" y="1240"/>
                    <a:pt x="34" y="1242"/>
                  </a:cubicBezTo>
                  <a:lnTo>
                    <a:pt x="34" y="1242"/>
                  </a:lnTo>
                  <a:cubicBezTo>
                    <a:pt x="26" y="1273"/>
                    <a:pt x="26" y="1293"/>
                    <a:pt x="34" y="1301"/>
                  </a:cubicBezTo>
                  <a:cubicBezTo>
                    <a:pt x="43" y="1301"/>
                    <a:pt x="64" y="1285"/>
                    <a:pt x="95" y="1256"/>
                  </a:cubicBezTo>
                  <a:lnTo>
                    <a:pt x="95" y="1256"/>
                  </a:lnTo>
                  <a:cubicBezTo>
                    <a:pt x="194" y="1275"/>
                    <a:pt x="289" y="1284"/>
                    <a:pt x="384" y="1284"/>
                  </a:cubicBezTo>
                  <a:cubicBezTo>
                    <a:pt x="509" y="1284"/>
                    <a:pt x="634" y="1268"/>
                    <a:pt x="768" y="1234"/>
                  </a:cubicBezTo>
                  <a:cubicBezTo>
                    <a:pt x="1035" y="1168"/>
                    <a:pt x="1302" y="1068"/>
                    <a:pt x="1535" y="968"/>
                  </a:cubicBezTo>
                  <a:cubicBezTo>
                    <a:pt x="1669" y="901"/>
                    <a:pt x="1835" y="801"/>
                    <a:pt x="1969" y="734"/>
                  </a:cubicBezTo>
                  <a:cubicBezTo>
                    <a:pt x="2035" y="667"/>
                    <a:pt x="2102" y="601"/>
                    <a:pt x="2169" y="534"/>
                  </a:cubicBezTo>
                  <a:cubicBezTo>
                    <a:pt x="2269" y="434"/>
                    <a:pt x="2302" y="267"/>
                    <a:pt x="2202" y="167"/>
                  </a:cubicBezTo>
                  <a:cubicBezTo>
                    <a:pt x="2136" y="34"/>
                    <a:pt x="2002" y="0"/>
                    <a:pt x="1869"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5" name="Google Shape;3255;p74"/>
            <p:cNvSpPr/>
            <p:nvPr/>
          </p:nvSpPr>
          <p:spPr>
            <a:xfrm>
              <a:off x="7136125" y="4497225"/>
              <a:ext cx="30875" cy="59225"/>
            </a:xfrm>
            <a:custGeom>
              <a:rect b="b" l="l" r="r" t="t"/>
              <a:pathLst>
                <a:path extrusionOk="0" h="2369" w="1235">
                  <a:moveTo>
                    <a:pt x="401" y="0"/>
                  </a:moveTo>
                  <a:cubicBezTo>
                    <a:pt x="268" y="0"/>
                    <a:pt x="167" y="100"/>
                    <a:pt x="101" y="200"/>
                  </a:cubicBezTo>
                  <a:cubicBezTo>
                    <a:pt x="67" y="300"/>
                    <a:pt x="34" y="400"/>
                    <a:pt x="34" y="501"/>
                  </a:cubicBezTo>
                  <a:cubicBezTo>
                    <a:pt x="1" y="667"/>
                    <a:pt x="1" y="834"/>
                    <a:pt x="34" y="1001"/>
                  </a:cubicBezTo>
                  <a:cubicBezTo>
                    <a:pt x="67" y="1268"/>
                    <a:pt x="201" y="1535"/>
                    <a:pt x="368" y="1768"/>
                  </a:cubicBezTo>
                  <a:cubicBezTo>
                    <a:pt x="611" y="2066"/>
                    <a:pt x="854" y="2188"/>
                    <a:pt x="938" y="2188"/>
                  </a:cubicBezTo>
                  <a:cubicBezTo>
                    <a:pt x="957" y="2188"/>
                    <a:pt x="968" y="2181"/>
                    <a:pt x="968" y="2168"/>
                  </a:cubicBezTo>
                  <a:cubicBezTo>
                    <a:pt x="1001" y="2135"/>
                    <a:pt x="735" y="2002"/>
                    <a:pt x="501" y="1635"/>
                  </a:cubicBezTo>
                  <a:cubicBezTo>
                    <a:pt x="368" y="1435"/>
                    <a:pt x="301" y="1201"/>
                    <a:pt x="268" y="934"/>
                  </a:cubicBezTo>
                  <a:cubicBezTo>
                    <a:pt x="234" y="801"/>
                    <a:pt x="234" y="634"/>
                    <a:pt x="268" y="501"/>
                  </a:cubicBezTo>
                  <a:cubicBezTo>
                    <a:pt x="268" y="351"/>
                    <a:pt x="321" y="229"/>
                    <a:pt x="380" y="229"/>
                  </a:cubicBezTo>
                  <a:cubicBezTo>
                    <a:pt x="387" y="229"/>
                    <a:pt x="394" y="230"/>
                    <a:pt x="401" y="234"/>
                  </a:cubicBezTo>
                  <a:cubicBezTo>
                    <a:pt x="468" y="234"/>
                    <a:pt x="601" y="334"/>
                    <a:pt x="668" y="467"/>
                  </a:cubicBezTo>
                  <a:cubicBezTo>
                    <a:pt x="735" y="601"/>
                    <a:pt x="801" y="734"/>
                    <a:pt x="868" y="901"/>
                  </a:cubicBezTo>
                  <a:cubicBezTo>
                    <a:pt x="935" y="1134"/>
                    <a:pt x="1001" y="1368"/>
                    <a:pt x="1035" y="1635"/>
                  </a:cubicBezTo>
                  <a:cubicBezTo>
                    <a:pt x="1101" y="2102"/>
                    <a:pt x="1001" y="2369"/>
                    <a:pt x="1035" y="2369"/>
                  </a:cubicBezTo>
                  <a:cubicBezTo>
                    <a:pt x="1168" y="2168"/>
                    <a:pt x="1235" y="1902"/>
                    <a:pt x="1235" y="1635"/>
                  </a:cubicBezTo>
                  <a:cubicBezTo>
                    <a:pt x="1235" y="1368"/>
                    <a:pt x="1202" y="1068"/>
                    <a:pt x="1101" y="801"/>
                  </a:cubicBezTo>
                  <a:cubicBezTo>
                    <a:pt x="1035" y="667"/>
                    <a:pt x="968" y="501"/>
                    <a:pt x="901" y="367"/>
                  </a:cubicBezTo>
                  <a:cubicBezTo>
                    <a:pt x="801" y="167"/>
                    <a:pt x="634" y="34"/>
                    <a:pt x="401"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6" name="Google Shape;3256;p74"/>
            <p:cNvSpPr/>
            <p:nvPr/>
          </p:nvSpPr>
          <p:spPr>
            <a:xfrm>
              <a:off x="7625650" y="4436350"/>
              <a:ext cx="375300" cy="315250"/>
            </a:xfrm>
            <a:custGeom>
              <a:rect b="b" l="l" r="r" t="t"/>
              <a:pathLst>
                <a:path extrusionOk="0" h="12610" w="15012">
                  <a:moveTo>
                    <a:pt x="13810" y="0"/>
                  </a:moveTo>
                  <a:lnTo>
                    <a:pt x="7105" y="267"/>
                  </a:lnTo>
                  <a:lnTo>
                    <a:pt x="7672" y="8006"/>
                  </a:lnTo>
                  <a:cubicBezTo>
                    <a:pt x="7672" y="8006"/>
                    <a:pt x="34" y="11175"/>
                    <a:pt x="0" y="12609"/>
                  </a:cubicBezTo>
                  <a:lnTo>
                    <a:pt x="15011" y="12009"/>
                  </a:lnTo>
                  <a:lnTo>
                    <a:pt x="1381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7" name="Google Shape;3257;p74"/>
            <p:cNvSpPr/>
            <p:nvPr/>
          </p:nvSpPr>
          <p:spPr>
            <a:xfrm>
              <a:off x="7914175" y="4614800"/>
              <a:ext cx="30900" cy="28700"/>
            </a:xfrm>
            <a:custGeom>
              <a:rect b="b" l="l" r="r" t="t"/>
              <a:pathLst>
                <a:path extrusionOk="0" h="1148" w="1236">
                  <a:moveTo>
                    <a:pt x="768" y="1"/>
                  </a:moveTo>
                  <a:lnTo>
                    <a:pt x="801" y="34"/>
                  </a:lnTo>
                  <a:cubicBezTo>
                    <a:pt x="742" y="14"/>
                    <a:pt x="682" y="5"/>
                    <a:pt x="622" y="5"/>
                  </a:cubicBezTo>
                  <a:cubicBezTo>
                    <a:pt x="379" y="5"/>
                    <a:pt x="148" y="160"/>
                    <a:pt x="68" y="401"/>
                  </a:cubicBezTo>
                  <a:cubicBezTo>
                    <a:pt x="1" y="734"/>
                    <a:pt x="201" y="1035"/>
                    <a:pt x="535" y="1135"/>
                  </a:cubicBezTo>
                  <a:cubicBezTo>
                    <a:pt x="573" y="1143"/>
                    <a:pt x="612" y="1147"/>
                    <a:pt x="650" y="1147"/>
                  </a:cubicBezTo>
                  <a:cubicBezTo>
                    <a:pt x="909" y="1147"/>
                    <a:pt x="1144" y="958"/>
                    <a:pt x="1202" y="668"/>
                  </a:cubicBezTo>
                  <a:cubicBezTo>
                    <a:pt x="1235" y="367"/>
                    <a:pt x="1068" y="67"/>
                    <a:pt x="76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8" name="Google Shape;3258;p74"/>
            <p:cNvSpPr/>
            <p:nvPr/>
          </p:nvSpPr>
          <p:spPr>
            <a:xfrm>
              <a:off x="7623975" y="4706525"/>
              <a:ext cx="376975" cy="45075"/>
            </a:xfrm>
            <a:custGeom>
              <a:rect b="b" l="l" r="r" t="t"/>
              <a:pathLst>
                <a:path extrusionOk="0" h="1803" w="15079">
                  <a:moveTo>
                    <a:pt x="14978" y="1"/>
                  </a:moveTo>
                  <a:lnTo>
                    <a:pt x="634" y="1035"/>
                  </a:lnTo>
                  <a:cubicBezTo>
                    <a:pt x="634" y="1035"/>
                    <a:pt x="1" y="1335"/>
                    <a:pt x="67" y="1802"/>
                  </a:cubicBezTo>
                  <a:lnTo>
                    <a:pt x="15078" y="1202"/>
                  </a:lnTo>
                  <a:lnTo>
                    <a:pt x="1497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9" name="Google Shape;3259;p74"/>
            <p:cNvSpPr/>
            <p:nvPr/>
          </p:nvSpPr>
          <p:spPr>
            <a:xfrm>
              <a:off x="7811150" y="4632500"/>
              <a:ext cx="37175" cy="22425"/>
            </a:xfrm>
            <a:custGeom>
              <a:rect b="b" l="l" r="r" t="t"/>
              <a:pathLst>
                <a:path extrusionOk="0" h="897" w="1487">
                  <a:moveTo>
                    <a:pt x="326" y="0"/>
                  </a:moveTo>
                  <a:cubicBezTo>
                    <a:pt x="132" y="0"/>
                    <a:pt x="1" y="57"/>
                    <a:pt x="19" y="93"/>
                  </a:cubicBezTo>
                  <a:cubicBezTo>
                    <a:pt x="19" y="160"/>
                    <a:pt x="386" y="160"/>
                    <a:pt x="753" y="393"/>
                  </a:cubicBezTo>
                  <a:cubicBezTo>
                    <a:pt x="1101" y="615"/>
                    <a:pt x="1299" y="896"/>
                    <a:pt x="1404" y="896"/>
                  </a:cubicBezTo>
                  <a:cubicBezTo>
                    <a:pt x="1409" y="896"/>
                    <a:pt x="1415" y="895"/>
                    <a:pt x="1420" y="894"/>
                  </a:cubicBezTo>
                  <a:cubicBezTo>
                    <a:pt x="1487" y="860"/>
                    <a:pt x="1353" y="427"/>
                    <a:pt x="886" y="160"/>
                  </a:cubicBezTo>
                  <a:cubicBezTo>
                    <a:pt x="690" y="39"/>
                    <a:pt x="486" y="0"/>
                    <a:pt x="32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0" name="Google Shape;3260;p74"/>
            <p:cNvSpPr/>
            <p:nvPr/>
          </p:nvSpPr>
          <p:spPr>
            <a:xfrm>
              <a:off x="7773250" y="4651475"/>
              <a:ext cx="26700" cy="28400"/>
            </a:xfrm>
            <a:custGeom>
              <a:rect b="b" l="l" r="r" t="t"/>
              <a:pathLst>
                <a:path extrusionOk="0" h="1136" w="1068">
                  <a:moveTo>
                    <a:pt x="95" y="1"/>
                  </a:moveTo>
                  <a:cubicBezTo>
                    <a:pt x="36" y="1"/>
                    <a:pt x="1" y="15"/>
                    <a:pt x="1" y="35"/>
                  </a:cubicBezTo>
                  <a:cubicBezTo>
                    <a:pt x="1" y="101"/>
                    <a:pt x="301" y="201"/>
                    <a:pt x="568" y="502"/>
                  </a:cubicBezTo>
                  <a:cubicBezTo>
                    <a:pt x="801" y="802"/>
                    <a:pt x="901" y="1135"/>
                    <a:pt x="968" y="1135"/>
                  </a:cubicBezTo>
                  <a:cubicBezTo>
                    <a:pt x="1035" y="1135"/>
                    <a:pt x="1068" y="735"/>
                    <a:pt x="734" y="335"/>
                  </a:cubicBezTo>
                  <a:cubicBezTo>
                    <a:pt x="501" y="78"/>
                    <a:pt x="234" y="1"/>
                    <a:pt x="9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1" name="Google Shape;3261;p74"/>
            <p:cNvSpPr/>
            <p:nvPr/>
          </p:nvSpPr>
          <p:spPr>
            <a:xfrm>
              <a:off x="7735725" y="4669425"/>
              <a:ext cx="20875" cy="31300"/>
            </a:xfrm>
            <a:custGeom>
              <a:rect b="b" l="l" r="r" t="t"/>
              <a:pathLst>
                <a:path extrusionOk="0" h="1252" w="835">
                  <a:moveTo>
                    <a:pt x="72" y="1"/>
                  </a:moveTo>
                  <a:cubicBezTo>
                    <a:pt x="53" y="1"/>
                    <a:pt x="39" y="6"/>
                    <a:pt x="34" y="17"/>
                  </a:cubicBezTo>
                  <a:cubicBezTo>
                    <a:pt x="0" y="84"/>
                    <a:pt x="234" y="284"/>
                    <a:pt x="401" y="618"/>
                  </a:cubicBezTo>
                  <a:cubicBezTo>
                    <a:pt x="568" y="918"/>
                    <a:pt x="601" y="1218"/>
                    <a:pt x="668" y="1251"/>
                  </a:cubicBezTo>
                  <a:cubicBezTo>
                    <a:pt x="734" y="1251"/>
                    <a:pt x="834" y="884"/>
                    <a:pt x="634" y="484"/>
                  </a:cubicBezTo>
                  <a:cubicBezTo>
                    <a:pt x="439" y="149"/>
                    <a:pt x="173" y="1"/>
                    <a:pt x="7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2" name="Google Shape;3262;p74"/>
            <p:cNvSpPr/>
            <p:nvPr/>
          </p:nvSpPr>
          <p:spPr>
            <a:xfrm>
              <a:off x="7812450" y="4583100"/>
              <a:ext cx="40875" cy="8100"/>
            </a:xfrm>
            <a:custGeom>
              <a:rect b="b" l="l" r="r" t="t"/>
              <a:pathLst>
                <a:path extrusionOk="0" h="324" w="1635">
                  <a:moveTo>
                    <a:pt x="801" y="1"/>
                  </a:moveTo>
                  <a:cubicBezTo>
                    <a:pt x="334" y="1"/>
                    <a:pt x="0" y="234"/>
                    <a:pt x="34" y="268"/>
                  </a:cubicBezTo>
                  <a:cubicBezTo>
                    <a:pt x="42" y="284"/>
                    <a:pt x="69" y="291"/>
                    <a:pt x="111" y="291"/>
                  </a:cubicBezTo>
                  <a:cubicBezTo>
                    <a:pt x="238" y="291"/>
                    <a:pt x="501" y="234"/>
                    <a:pt x="801" y="234"/>
                  </a:cubicBezTo>
                  <a:cubicBezTo>
                    <a:pt x="1130" y="260"/>
                    <a:pt x="1383" y="324"/>
                    <a:pt x="1514" y="324"/>
                  </a:cubicBezTo>
                  <a:cubicBezTo>
                    <a:pt x="1556" y="324"/>
                    <a:pt x="1585" y="317"/>
                    <a:pt x="1601" y="301"/>
                  </a:cubicBezTo>
                  <a:cubicBezTo>
                    <a:pt x="1635" y="234"/>
                    <a:pt x="1301" y="1"/>
                    <a:pt x="801"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3" name="Google Shape;3263;p74"/>
            <p:cNvSpPr/>
            <p:nvPr/>
          </p:nvSpPr>
          <p:spPr>
            <a:xfrm>
              <a:off x="7810775" y="4518900"/>
              <a:ext cx="56725" cy="33450"/>
            </a:xfrm>
            <a:custGeom>
              <a:rect b="b" l="l" r="r" t="t"/>
              <a:pathLst>
                <a:path extrusionOk="0" h="1338" w="2269">
                  <a:moveTo>
                    <a:pt x="1878" y="262"/>
                  </a:moveTo>
                  <a:cubicBezTo>
                    <a:pt x="1923" y="262"/>
                    <a:pt x="1955" y="272"/>
                    <a:pt x="1969" y="301"/>
                  </a:cubicBezTo>
                  <a:cubicBezTo>
                    <a:pt x="2002" y="367"/>
                    <a:pt x="1969" y="334"/>
                    <a:pt x="1969" y="367"/>
                  </a:cubicBezTo>
                  <a:cubicBezTo>
                    <a:pt x="1902" y="434"/>
                    <a:pt x="1869" y="467"/>
                    <a:pt x="1802" y="501"/>
                  </a:cubicBezTo>
                  <a:cubicBezTo>
                    <a:pt x="1668" y="601"/>
                    <a:pt x="1535" y="701"/>
                    <a:pt x="1402" y="768"/>
                  </a:cubicBezTo>
                  <a:cubicBezTo>
                    <a:pt x="1201" y="868"/>
                    <a:pt x="935" y="968"/>
                    <a:pt x="701" y="1068"/>
                  </a:cubicBezTo>
                  <a:cubicBezTo>
                    <a:pt x="505" y="1124"/>
                    <a:pt x="309" y="1180"/>
                    <a:pt x="113" y="1256"/>
                  </a:cubicBezTo>
                  <a:lnTo>
                    <a:pt x="113" y="1256"/>
                  </a:lnTo>
                  <a:cubicBezTo>
                    <a:pt x="200" y="1169"/>
                    <a:pt x="339" y="1024"/>
                    <a:pt x="534" y="868"/>
                  </a:cubicBezTo>
                  <a:cubicBezTo>
                    <a:pt x="868" y="601"/>
                    <a:pt x="1235" y="401"/>
                    <a:pt x="1635" y="301"/>
                  </a:cubicBezTo>
                  <a:cubicBezTo>
                    <a:pt x="1731" y="281"/>
                    <a:pt x="1817" y="262"/>
                    <a:pt x="1878" y="262"/>
                  </a:cubicBezTo>
                  <a:close/>
                  <a:moveTo>
                    <a:pt x="1835" y="0"/>
                  </a:moveTo>
                  <a:cubicBezTo>
                    <a:pt x="1735" y="0"/>
                    <a:pt x="1668" y="34"/>
                    <a:pt x="1568" y="67"/>
                  </a:cubicBezTo>
                  <a:cubicBezTo>
                    <a:pt x="1402" y="101"/>
                    <a:pt x="1235" y="167"/>
                    <a:pt x="1101" y="234"/>
                  </a:cubicBezTo>
                  <a:cubicBezTo>
                    <a:pt x="868" y="367"/>
                    <a:pt x="634" y="534"/>
                    <a:pt x="434" y="734"/>
                  </a:cubicBezTo>
                  <a:cubicBezTo>
                    <a:pt x="179" y="990"/>
                    <a:pt x="60" y="1207"/>
                    <a:pt x="19" y="1294"/>
                  </a:cubicBezTo>
                  <a:lnTo>
                    <a:pt x="19" y="1294"/>
                  </a:lnTo>
                  <a:cubicBezTo>
                    <a:pt x="13" y="1296"/>
                    <a:pt x="7" y="1299"/>
                    <a:pt x="1" y="1301"/>
                  </a:cubicBezTo>
                  <a:cubicBezTo>
                    <a:pt x="5" y="1302"/>
                    <a:pt x="10" y="1303"/>
                    <a:pt x="14" y="1303"/>
                  </a:cubicBezTo>
                  <a:lnTo>
                    <a:pt x="14" y="1303"/>
                  </a:lnTo>
                  <a:cubicBezTo>
                    <a:pt x="5" y="1324"/>
                    <a:pt x="1" y="1335"/>
                    <a:pt x="1" y="1335"/>
                  </a:cubicBezTo>
                  <a:cubicBezTo>
                    <a:pt x="3" y="1337"/>
                    <a:pt x="5" y="1338"/>
                    <a:pt x="9" y="1338"/>
                  </a:cubicBezTo>
                  <a:cubicBezTo>
                    <a:pt x="19" y="1338"/>
                    <a:pt x="35" y="1327"/>
                    <a:pt x="57" y="1308"/>
                  </a:cubicBezTo>
                  <a:lnTo>
                    <a:pt x="57" y="1308"/>
                  </a:lnTo>
                  <a:cubicBezTo>
                    <a:pt x="147" y="1318"/>
                    <a:pt x="234" y="1323"/>
                    <a:pt x="320" y="1323"/>
                  </a:cubicBezTo>
                  <a:cubicBezTo>
                    <a:pt x="467" y="1323"/>
                    <a:pt x="612" y="1307"/>
                    <a:pt x="768" y="1268"/>
                  </a:cubicBezTo>
                  <a:cubicBezTo>
                    <a:pt x="1035" y="1201"/>
                    <a:pt x="1268" y="1101"/>
                    <a:pt x="1535" y="1001"/>
                  </a:cubicBezTo>
                  <a:cubicBezTo>
                    <a:pt x="1668" y="901"/>
                    <a:pt x="1802" y="834"/>
                    <a:pt x="1935" y="734"/>
                  </a:cubicBezTo>
                  <a:cubicBezTo>
                    <a:pt x="2035" y="701"/>
                    <a:pt x="2102" y="634"/>
                    <a:pt x="2169" y="568"/>
                  </a:cubicBezTo>
                  <a:cubicBezTo>
                    <a:pt x="2269" y="434"/>
                    <a:pt x="2269" y="267"/>
                    <a:pt x="2169" y="167"/>
                  </a:cubicBezTo>
                  <a:cubicBezTo>
                    <a:pt x="2102" y="67"/>
                    <a:pt x="1969" y="0"/>
                    <a:pt x="1835"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4" name="Google Shape;3264;p74"/>
            <p:cNvSpPr/>
            <p:nvPr/>
          </p:nvSpPr>
          <p:spPr>
            <a:xfrm>
              <a:off x="7786600" y="4494725"/>
              <a:ext cx="31700" cy="59225"/>
            </a:xfrm>
            <a:custGeom>
              <a:rect b="b" l="l" r="r" t="t"/>
              <a:pathLst>
                <a:path extrusionOk="0" h="2369" w="1268">
                  <a:moveTo>
                    <a:pt x="401" y="0"/>
                  </a:moveTo>
                  <a:cubicBezTo>
                    <a:pt x="267" y="0"/>
                    <a:pt x="134" y="67"/>
                    <a:pt x="100" y="200"/>
                  </a:cubicBezTo>
                  <a:cubicBezTo>
                    <a:pt x="67" y="300"/>
                    <a:pt x="34" y="400"/>
                    <a:pt x="34" y="500"/>
                  </a:cubicBezTo>
                  <a:cubicBezTo>
                    <a:pt x="0" y="667"/>
                    <a:pt x="0" y="834"/>
                    <a:pt x="34" y="1001"/>
                  </a:cubicBezTo>
                  <a:cubicBezTo>
                    <a:pt x="100" y="1268"/>
                    <a:pt x="234" y="1535"/>
                    <a:pt x="401" y="1768"/>
                  </a:cubicBezTo>
                  <a:cubicBezTo>
                    <a:pt x="657" y="2082"/>
                    <a:pt x="914" y="2176"/>
                    <a:pt x="1004" y="2176"/>
                  </a:cubicBezTo>
                  <a:cubicBezTo>
                    <a:pt x="1019" y="2176"/>
                    <a:pt x="1029" y="2173"/>
                    <a:pt x="1034" y="2168"/>
                  </a:cubicBezTo>
                  <a:cubicBezTo>
                    <a:pt x="1034" y="2135"/>
                    <a:pt x="767" y="2002"/>
                    <a:pt x="534" y="1635"/>
                  </a:cubicBezTo>
                  <a:cubicBezTo>
                    <a:pt x="401" y="1434"/>
                    <a:pt x="334" y="1201"/>
                    <a:pt x="267" y="934"/>
                  </a:cubicBezTo>
                  <a:cubicBezTo>
                    <a:pt x="267" y="801"/>
                    <a:pt x="267" y="667"/>
                    <a:pt x="267" y="500"/>
                  </a:cubicBezTo>
                  <a:cubicBezTo>
                    <a:pt x="267" y="351"/>
                    <a:pt x="347" y="228"/>
                    <a:pt x="388" y="228"/>
                  </a:cubicBezTo>
                  <a:cubicBezTo>
                    <a:pt x="393" y="228"/>
                    <a:pt x="397" y="230"/>
                    <a:pt x="401" y="234"/>
                  </a:cubicBezTo>
                  <a:cubicBezTo>
                    <a:pt x="467" y="234"/>
                    <a:pt x="634" y="334"/>
                    <a:pt x="667" y="467"/>
                  </a:cubicBezTo>
                  <a:cubicBezTo>
                    <a:pt x="767" y="601"/>
                    <a:pt x="834" y="734"/>
                    <a:pt x="901" y="867"/>
                  </a:cubicBezTo>
                  <a:cubicBezTo>
                    <a:pt x="968" y="1134"/>
                    <a:pt x="1034" y="1368"/>
                    <a:pt x="1068" y="1635"/>
                  </a:cubicBezTo>
                  <a:cubicBezTo>
                    <a:pt x="1101" y="2068"/>
                    <a:pt x="1034" y="2335"/>
                    <a:pt x="1068" y="2368"/>
                  </a:cubicBezTo>
                  <a:cubicBezTo>
                    <a:pt x="1201" y="2135"/>
                    <a:pt x="1268" y="1868"/>
                    <a:pt x="1234" y="1635"/>
                  </a:cubicBezTo>
                  <a:cubicBezTo>
                    <a:pt x="1234" y="1334"/>
                    <a:pt x="1201" y="1068"/>
                    <a:pt x="1101" y="801"/>
                  </a:cubicBezTo>
                  <a:cubicBezTo>
                    <a:pt x="1034" y="634"/>
                    <a:pt x="968" y="500"/>
                    <a:pt x="901" y="334"/>
                  </a:cubicBezTo>
                  <a:cubicBezTo>
                    <a:pt x="801" y="134"/>
                    <a:pt x="601" y="0"/>
                    <a:pt x="401"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5" name="Google Shape;3265;p74"/>
            <p:cNvSpPr/>
            <p:nvPr/>
          </p:nvSpPr>
          <p:spPr>
            <a:xfrm>
              <a:off x="7152800" y="997700"/>
              <a:ext cx="349450" cy="604975"/>
            </a:xfrm>
            <a:custGeom>
              <a:rect b="b" l="l" r="r" t="t"/>
              <a:pathLst>
                <a:path extrusionOk="0" h="24199" w="13978">
                  <a:moveTo>
                    <a:pt x="7043" y="0"/>
                  </a:moveTo>
                  <a:cubicBezTo>
                    <a:pt x="3658" y="0"/>
                    <a:pt x="791" y="2627"/>
                    <a:pt x="535" y="6052"/>
                  </a:cubicBezTo>
                  <a:cubicBezTo>
                    <a:pt x="268" y="9254"/>
                    <a:pt x="1" y="12823"/>
                    <a:pt x="34" y="14558"/>
                  </a:cubicBezTo>
                  <a:cubicBezTo>
                    <a:pt x="68" y="18127"/>
                    <a:pt x="3637" y="18661"/>
                    <a:pt x="3637" y="18661"/>
                  </a:cubicBezTo>
                  <a:cubicBezTo>
                    <a:pt x="3637" y="18661"/>
                    <a:pt x="3570" y="22530"/>
                    <a:pt x="3637" y="23531"/>
                  </a:cubicBezTo>
                  <a:lnTo>
                    <a:pt x="12176" y="24198"/>
                  </a:lnTo>
                  <a:lnTo>
                    <a:pt x="13644" y="7153"/>
                  </a:lnTo>
                  <a:cubicBezTo>
                    <a:pt x="13977" y="3450"/>
                    <a:pt x="11175" y="214"/>
                    <a:pt x="7473" y="14"/>
                  </a:cubicBezTo>
                  <a:cubicBezTo>
                    <a:pt x="7329" y="5"/>
                    <a:pt x="7186" y="0"/>
                    <a:pt x="704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6" name="Google Shape;3266;p74"/>
            <p:cNvSpPr/>
            <p:nvPr/>
          </p:nvSpPr>
          <p:spPr>
            <a:xfrm>
              <a:off x="7243700" y="1430025"/>
              <a:ext cx="115950" cy="56650"/>
            </a:xfrm>
            <a:custGeom>
              <a:rect b="b" l="l" r="r" t="t"/>
              <a:pathLst>
                <a:path extrusionOk="0" h="2266" w="4638">
                  <a:moveTo>
                    <a:pt x="4637" y="0"/>
                  </a:moveTo>
                  <a:cubicBezTo>
                    <a:pt x="3315" y="871"/>
                    <a:pt x="1744" y="1336"/>
                    <a:pt x="165" y="1336"/>
                  </a:cubicBezTo>
                  <a:cubicBezTo>
                    <a:pt x="110" y="1336"/>
                    <a:pt x="55" y="1336"/>
                    <a:pt x="1" y="1335"/>
                  </a:cubicBezTo>
                  <a:lnTo>
                    <a:pt x="1" y="2235"/>
                  </a:lnTo>
                  <a:cubicBezTo>
                    <a:pt x="216" y="2256"/>
                    <a:pt x="423" y="2265"/>
                    <a:pt x="621" y="2265"/>
                  </a:cubicBezTo>
                  <a:cubicBezTo>
                    <a:pt x="3667" y="2265"/>
                    <a:pt x="4637" y="1"/>
                    <a:pt x="463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7" name="Google Shape;3267;p74"/>
            <p:cNvSpPr/>
            <p:nvPr/>
          </p:nvSpPr>
          <p:spPr>
            <a:xfrm>
              <a:off x="7186175" y="1209925"/>
              <a:ext cx="52550" cy="14375"/>
            </a:xfrm>
            <a:custGeom>
              <a:rect b="b" l="l" r="r" t="t"/>
              <a:pathLst>
                <a:path extrusionOk="0" h="575" w="2102">
                  <a:moveTo>
                    <a:pt x="992" y="1"/>
                  </a:moveTo>
                  <a:cubicBezTo>
                    <a:pt x="737" y="1"/>
                    <a:pt x="484" y="77"/>
                    <a:pt x="267" y="232"/>
                  </a:cubicBezTo>
                  <a:cubicBezTo>
                    <a:pt x="67" y="332"/>
                    <a:pt x="0" y="465"/>
                    <a:pt x="33" y="498"/>
                  </a:cubicBezTo>
                  <a:cubicBezTo>
                    <a:pt x="41" y="506"/>
                    <a:pt x="53" y="509"/>
                    <a:pt x="68" y="509"/>
                  </a:cubicBezTo>
                  <a:cubicBezTo>
                    <a:pt x="183" y="509"/>
                    <a:pt x="512" y="329"/>
                    <a:pt x="941" y="329"/>
                  </a:cubicBezTo>
                  <a:cubicBezTo>
                    <a:pt x="971" y="329"/>
                    <a:pt x="1003" y="330"/>
                    <a:pt x="1034" y="332"/>
                  </a:cubicBezTo>
                  <a:cubicBezTo>
                    <a:pt x="1545" y="332"/>
                    <a:pt x="1893" y="575"/>
                    <a:pt x="2006" y="575"/>
                  </a:cubicBezTo>
                  <a:cubicBezTo>
                    <a:pt x="2019" y="575"/>
                    <a:pt x="2028" y="572"/>
                    <a:pt x="2035" y="565"/>
                  </a:cubicBezTo>
                  <a:cubicBezTo>
                    <a:pt x="2102" y="498"/>
                    <a:pt x="2002" y="432"/>
                    <a:pt x="1835" y="298"/>
                  </a:cubicBezTo>
                  <a:cubicBezTo>
                    <a:pt x="1585" y="102"/>
                    <a:pt x="1287" y="1"/>
                    <a:pt x="99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8" name="Google Shape;3268;p74"/>
            <p:cNvSpPr/>
            <p:nvPr/>
          </p:nvSpPr>
          <p:spPr>
            <a:xfrm>
              <a:off x="7311250" y="1209875"/>
              <a:ext cx="52575" cy="14425"/>
            </a:xfrm>
            <a:custGeom>
              <a:rect b="b" l="l" r="r" t="t"/>
              <a:pathLst>
                <a:path extrusionOk="0" h="577" w="2103">
                  <a:moveTo>
                    <a:pt x="1001" y="0"/>
                  </a:moveTo>
                  <a:cubicBezTo>
                    <a:pt x="735" y="0"/>
                    <a:pt x="468" y="100"/>
                    <a:pt x="234" y="300"/>
                  </a:cubicBezTo>
                  <a:cubicBezTo>
                    <a:pt x="67" y="434"/>
                    <a:pt x="1" y="534"/>
                    <a:pt x="34" y="567"/>
                  </a:cubicBezTo>
                  <a:cubicBezTo>
                    <a:pt x="41" y="574"/>
                    <a:pt x="51" y="577"/>
                    <a:pt x="64" y="577"/>
                  </a:cubicBezTo>
                  <a:cubicBezTo>
                    <a:pt x="182" y="577"/>
                    <a:pt x="554" y="334"/>
                    <a:pt x="1035" y="334"/>
                  </a:cubicBezTo>
                  <a:cubicBezTo>
                    <a:pt x="1066" y="332"/>
                    <a:pt x="1098" y="331"/>
                    <a:pt x="1129" y="331"/>
                  </a:cubicBezTo>
                  <a:cubicBezTo>
                    <a:pt x="1560" y="331"/>
                    <a:pt x="1911" y="511"/>
                    <a:pt x="2010" y="511"/>
                  </a:cubicBezTo>
                  <a:cubicBezTo>
                    <a:pt x="2023" y="511"/>
                    <a:pt x="2032" y="508"/>
                    <a:pt x="2035" y="500"/>
                  </a:cubicBezTo>
                  <a:cubicBezTo>
                    <a:pt x="2102" y="434"/>
                    <a:pt x="2002" y="367"/>
                    <a:pt x="1835" y="234"/>
                  </a:cubicBezTo>
                  <a:cubicBezTo>
                    <a:pt x="1602" y="67"/>
                    <a:pt x="1302" y="0"/>
                    <a:pt x="100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9" name="Google Shape;3269;p74"/>
            <p:cNvSpPr/>
            <p:nvPr/>
          </p:nvSpPr>
          <p:spPr>
            <a:xfrm>
              <a:off x="7234525" y="1192350"/>
              <a:ext cx="41725" cy="114900"/>
            </a:xfrm>
            <a:custGeom>
              <a:rect b="b" l="l" r="r" t="t"/>
              <a:pathLst>
                <a:path extrusionOk="0" h="4596" w="1669">
                  <a:moveTo>
                    <a:pt x="1669" y="1"/>
                  </a:moveTo>
                  <a:lnTo>
                    <a:pt x="1669" y="1"/>
                  </a:lnTo>
                  <a:cubicBezTo>
                    <a:pt x="1202" y="868"/>
                    <a:pt x="835" y="1802"/>
                    <a:pt x="535" y="2702"/>
                  </a:cubicBezTo>
                  <a:cubicBezTo>
                    <a:pt x="368" y="3103"/>
                    <a:pt x="268" y="3436"/>
                    <a:pt x="134" y="3770"/>
                  </a:cubicBezTo>
                  <a:cubicBezTo>
                    <a:pt x="34" y="3937"/>
                    <a:pt x="1" y="4137"/>
                    <a:pt x="68" y="4337"/>
                  </a:cubicBezTo>
                  <a:cubicBezTo>
                    <a:pt x="101" y="4437"/>
                    <a:pt x="168" y="4504"/>
                    <a:pt x="268" y="4537"/>
                  </a:cubicBezTo>
                  <a:cubicBezTo>
                    <a:pt x="368" y="4570"/>
                    <a:pt x="434" y="4570"/>
                    <a:pt x="535" y="4570"/>
                  </a:cubicBezTo>
                  <a:cubicBezTo>
                    <a:pt x="668" y="4587"/>
                    <a:pt x="810" y="4595"/>
                    <a:pt x="956" y="4595"/>
                  </a:cubicBezTo>
                  <a:cubicBezTo>
                    <a:pt x="1102" y="4595"/>
                    <a:pt x="1252" y="4587"/>
                    <a:pt x="1402" y="4570"/>
                  </a:cubicBezTo>
                  <a:cubicBezTo>
                    <a:pt x="1135" y="4470"/>
                    <a:pt x="835" y="4437"/>
                    <a:pt x="535" y="4404"/>
                  </a:cubicBezTo>
                  <a:cubicBezTo>
                    <a:pt x="401" y="4404"/>
                    <a:pt x="268" y="4370"/>
                    <a:pt x="234" y="4270"/>
                  </a:cubicBezTo>
                  <a:cubicBezTo>
                    <a:pt x="201" y="4137"/>
                    <a:pt x="234" y="3970"/>
                    <a:pt x="334" y="3870"/>
                  </a:cubicBezTo>
                  <a:cubicBezTo>
                    <a:pt x="468" y="3503"/>
                    <a:pt x="601" y="3169"/>
                    <a:pt x="735" y="2803"/>
                  </a:cubicBezTo>
                  <a:cubicBezTo>
                    <a:pt x="1135" y="1902"/>
                    <a:pt x="1435" y="968"/>
                    <a:pt x="166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0" name="Google Shape;3270;p74"/>
            <p:cNvSpPr/>
            <p:nvPr/>
          </p:nvSpPr>
          <p:spPr>
            <a:xfrm>
              <a:off x="7266225" y="1315775"/>
              <a:ext cx="46725" cy="40050"/>
            </a:xfrm>
            <a:custGeom>
              <a:rect b="b" l="l" r="r" t="t"/>
              <a:pathLst>
                <a:path extrusionOk="0" h="1602" w="1869">
                  <a:moveTo>
                    <a:pt x="1768" y="0"/>
                  </a:moveTo>
                  <a:cubicBezTo>
                    <a:pt x="1668" y="0"/>
                    <a:pt x="1668" y="601"/>
                    <a:pt x="1168" y="1034"/>
                  </a:cubicBezTo>
                  <a:cubicBezTo>
                    <a:pt x="634" y="1435"/>
                    <a:pt x="0" y="1368"/>
                    <a:pt x="0" y="1468"/>
                  </a:cubicBezTo>
                  <a:cubicBezTo>
                    <a:pt x="0" y="1535"/>
                    <a:pt x="167" y="1568"/>
                    <a:pt x="434" y="1602"/>
                  </a:cubicBezTo>
                  <a:cubicBezTo>
                    <a:pt x="768" y="1602"/>
                    <a:pt x="1101" y="1468"/>
                    <a:pt x="1401" y="1235"/>
                  </a:cubicBezTo>
                  <a:cubicBezTo>
                    <a:pt x="1635" y="1034"/>
                    <a:pt x="1802" y="734"/>
                    <a:pt x="1835" y="401"/>
                  </a:cubicBezTo>
                  <a:cubicBezTo>
                    <a:pt x="1868" y="167"/>
                    <a:pt x="1802" y="0"/>
                    <a:pt x="176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1" name="Google Shape;3271;p74"/>
            <p:cNvSpPr/>
            <p:nvPr/>
          </p:nvSpPr>
          <p:spPr>
            <a:xfrm>
              <a:off x="7315425" y="1150350"/>
              <a:ext cx="64225" cy="18275"/>
            </a:xfrm>
            <a:custGeom>
              <a:rect b="b" l="l" r="r" t="t"/>
              <a:pathLst>
                <a:path extrusionOk="0" h="731" w="2569">
                  <a:moveTo>
                    <a:pt x="1099" y="1"/>
                  </a:moveTo>
                  <a:cubicBezTo>
                    <a:pt x="846" y="1"/>
                    <a:pt x="597" y="44"/>
                    <a:pt x="367" y="146"/>
                  </a:cubicBezTo>
                  <a:cubicBezTo>
                    <a:pt x="134" y="246"/>
                    <a:pt x="0" y="346"/>
                    <a:pt x="34" y="413"/>
                  </a:cubicBezTo>
                  <a:cubicBezTo>
                    <a:pt x="67" y="580"/>
                    <a:pt x="634" y="513"/>
                    <a:pt x="1268" y="580"/>
                  </a:cubicBezTo>
                  <a:cubicBezTo>
                    <a:pt x="1754" y="628"/>
                    <a:pt x="2152" y="730"/>
                    <a:pt x="2370" y="730"/>
                  </a:cubicBezTo>
                  <a:cubicBezTo>
                    <a:pt x="2452" y="730"/>
                    <a:pt x="2508" y="716"/>
                    <a:pt x="2536" y="680"/>
                  </a:cubicBezTo>
                  <a:cubicBezTo>
                    <a:pt x="2569" y="646"/>
                    <a:pt x="2469" y="480"/>
                    <a:pt x="2269" y="346"/>
                  </a:cubicBezTo>
                  <a:cubicBezTo>
                    <a:pt x="1969" y="179"/>
                    <a:pt x="1668" y="46"/>
                    <a:pt x="1335" y="13"/>
                  </a:cubicBezTo>
                  <a:cubicBezTo>
                    <a:pt x="1256" y="5"/>
                    <a:pt x="1177" y="1"/>
                    <a:pt x="109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2" name="Google Shape;3272;p74"/>
            <p:cNvSpPr/>
            <p:nvPr/>
          </p:nvSpPr>
          <p:spPr>
            <a:xfrm>
              <a:off x="7188675" y="1151175"/>
              <a:ext cx="55900" cy="17675"/>
            </a:xfrm>
            <a:custGeom>
              <a:rect b="b" l="l" r="r" t="t"/>
              <a:pathLst>
                <a:path extrusionOk="0" h="707" w="2236">
                  <a:moveTo>
                    <a:pt x="1126" y="0"/>
                  </a:moveTo>
                  <a:cubicBezTo>
                    <a:pt x="823" y="0"/>
                    <a:pt x="523" y="92"/>
                    <a:pt x="267" y="280"/>
                  </a:cubicBezTo>
                  <a:cubicBezTo>
                    <a:pt x="67" y="413"/>
                    <a:pt x="0" y="580"/>
                    <a:pt x="67" y="647"/>
                  </a:cubicBezTo>
                  <a:cubicBezTo>
                    <a:pt x="100" y="691"/>
                    <a:pt x="171" y="706"/>
                    <a:pt x="270" y="706"/>
                  </a:cubicBezTo>
                  <a:cubicBezTo>
                    <a:pt x="467" y="706"/>
                    <a:pt x="779" y="647"/>
                    <a:pt x="1134" y="647"/>
                  </a:cubicBezTo>
                  <a:cubicBezTo>
                    <a:pt x="1407" y="647"/>
                    <a:pt x="1670" y="677"/>
                    <a:pt x="1869" y="677"/>
                  </a:cubicBezTo>
                  <a:cubicBezTo>
                    <a:pt x="2035" y="677"/>
                    <a:pt x="2156" y="656"/>
                    <a:pt x="2202" y="580"/>
                  </a:cubicBezTo>
                  <a:cubicBezTo>
                    <a:pt x="2235" y="513"/>
                    <a:pt x="2168" y="380"/>
                    <a:pt x="1968" y="247"/>
                  </a:cubicBezTo>
                  <a:cubicBezTo>
                    <a:pt x="1708" y="84"/>
                    <a:pt x="1415" y="0"/>
                    <a:pt x="112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3" name="Google Shape;3273;p74"/>
            <p:cNvSpPr/>
            <p:nvPr/>
          </p:nvSpPr>
          <p:spPr>
            <a:xfrm>
              <a:off x="7397975" y="1024225"/>
              <a:ext cx="115950" cy="254825"/>
            </a:xfrm>
            <a:custGeom>
              <a:rect b="b" l="l" r="r" t="t"/>
              <a:pathLst>
                <a:path extrusionOk="0" h="10193" w="4638">
                  <a:moveTo>
                    <a:pt x="2348" y="1"/>
                  </a:moveTo>
                  <a:cubicBezTo>
                    <a:pt x="2210" y="1"/>
                    <a:pt x="2072" y="27"/>
                    <a:pt x="1936" y="87"/>
                  </a:cubicBezTo>
                  <a:cubicBezTo>
                    <a:pt x="1335" y="388"/>
                    <a:pt x="568" y="1488"/>
                    <a:pt x="101" y="1955"/>
                  </a:cubicBezTo>
                  <a:lnTo>
                    <a:pt x="1" y="2189"/>
                  </a:lnTo>
                  <a:cubicBezTo>
                    <a:pt x="568" y="2623"/>
                    <a:pt x="935" y="3256"/>
                    <a:pt x="1035" y="3990"/>
                  </a:cubicBezTo>
                  <a:lnTo>
                    <a:pt x="1035" y="4057"/>
                  </a:lnTo>
                  <a:cubicBezTo>
                    <a:pt x="1168" y="5058"/>
                    <a:pt x="1135" y="6092"/>
                    <a:pt x="1302" y="7126"/>
                  </a:cubicBezTo>
                  <a:cubicBezTo>
                    <a:pt x="1402" y="8160"/>
                    <a:pt x="1835" y="9127"/>
                    <a:pt x="2536" y="9861"/>
                  </a:cubicBezTo>
                  <a:cubicBezTo>
                    <a:pt x="2741" y="10046"/>
                    <a:pt x="3010" y="10193"/>
                    <a:pt x="3248" y="10193"/>
                  </a:cubicBezTo>
                  <a:cubicBezTo>
                    <a:pt x="3397" y="10193"/>
                    <a:pt x="3534" y="10136"/>
                    <a:pt x="3637" y="9995"/>
                  </a:cubicBezTo>
                  <a:cubicBezTo>
                    <a:pt x="3737" y="9861"/>
                    <a:pt x="3770" y="9694"/>
                    <a:pt x="3770" y="9528"/>
                  </a:cubicBezTo>
                  <a:cubicBezTo>
                    <a:pt x="3970" y="7092"/>
                    <a:pt x="4637" y="4924"/>
                    <a:pt x="4604" y="2356"/>
                  </a:cubicBezTo>
                  <a:cubicBezTo>
                    <a:pt x="4604" y="1655"/>
                    <a:pt x="4271" y="1021"/>
                    <a:pt x="3703" y="588"/>
                  </a:cubicBezTo>
                  <a:cubicBezTo>
                    <a:pt x="3291" y="304"/>
                    <a:pt x="2819" y="1"/>
                    <a:pt x="234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4" name="Google Shape;3274;p74"/>
            <p:cNvSpPr/>
            <p:nvPr/>
          </p:nvSpPr>
          <p:spPr>
            <a:xfrm>
              <a:off x="7460525" y="1213575"/>
              <a:ext cx="64150" cy="93150"/>
            </a:xfrm>
            <a:custGeom>
              <a:rect b="b" l="l" r="r" t="t"/>
              <a:pathLst>
                <a:path extrusionOk="0" h="3726" w="2566">
                  <a:moveTo>
                    <a:pt x="937" y="0"/>
                  </a:moveTo>
                  <a:cubicBezTo>
                    <a:pt x="511" y="0"/>
                    <a:pt x="159" y="106"/>
                    <a:pt x="134" y="119"/>
                  </a:cubicBezTo>
                  <a:cubicBezTo>
                    <a:pt x="134" y="119"/>
                    <a:pt x="1" y="3555"/>
                    <a:pt x="1" y="3621"/>
                  </a:cubicBezTo>
                  <a:cubicBezTo>
                    <a:pt x="1" y="3644"/>
                    <a:pt x="285" y="3725"/>
                    <a:pt x="661" y="3725"/>
                  </a:cubicBezTo>
                  <a:cubicBezTo>
                    <a:pt x="1388" y="3725"/>
                    <a:pt x="2458" y="3424"/>
                    <a:pt x="2502" y="1820"/>
                  </a:cubicBezTo>
                  <a:cubicBezTo>
                    <a:pt x="2565" y="297"/>
                    <a:pt x="1648" y="0"/>
                    <a:pt x="93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5" name="Google Shape;3275;p74"/>
            <p:cNvSpPr/>
            <p:nvPr/>
          </p:nvSpPr>
          <p:spPr>
            <a:xfrm>
              <a:off x="7479700" y="1232875"/>
              <a:ext cx="28375" cy="53225"/>
            </a:xfrm>
            <a:custGeom>
              <a:rect b="b" l="l" r="r" t="t"/>
              <a:pathLst>
                <a:path extrusionOk="0" h="2129" w="1135">
                  <a:moveTo>
                    <a:pt x="508" y="1"/>
                  </a:moveTo>
                  <a:cubicBezTo>
                    <a:pt x="450" y="1"/>
                    <a:pt x="383" y="32"/>
                    <a:pt x="334" y="81"/>
                  </a:cubicBezTo>
                  <a:cubicBezTo>
                    <a:pt x="301" y="114"/>
                    <a:pt x="234" y="147"/>
                    <a:pt x="234" y="214"/>
                  </a:cubicBezTo>
                  <a:cubicBezTo>
                    <a:pt x="201" y="314"/>
                    <a:pt x="234" y="348"/>
                    <a:pt x="268" y="348"/>
                  </a:cubicBezTo>
                  <a:cubicBezTo>
                    <a:pt x="268" y="348"/>
                    <a:pt x="268" y="314"/>
                    <a:pt x="301" y="248"/>
                  </a:cubicBezTo>
                  <a:cubicBezTo>
                    <a:pt x="326" y="172"/>
                    <a:pt x="407" y="135"/>
                    <a:pt x="475" y="135"/>
                  </a:cubicBezTo>
                  <a:cubicBezTo>
                    <a:pt x="497" y="135"/>
                    <a:pt x="518" y="139"/>
                    <a:pt x="535" y="147"/>
                  </a:cubicBezTo>
                  <a:cubicBezTo>
                    <a:pt x="701" y="181"/>
                    <a:pt x="835" y="314"/>
                    <a:pt x="868" y="481"/>
                  </a:cubicBezTo>
                  <a:cubicBezTo>
                    <a:pt x="935" y="648"/>
                    <a:pt x="968" y="881"/>
                    <a:pt x="968" y="1081"/>
                  </a:cubicBezTo>
                  <a:cubicBezTo>
                    <a:pt x="968" y="1448"/>
                    <a:pt x="768" y="1815"/>
                    <a:pt x="434" y="2015"/>
                  </a:cubicBezTo>
                  <a:cubicBezTo>
                    <a:pt x="384" y="2032"/>
                    <a:pt x="334" y="2040"/>
                    <a:pt x="284" y="2040"/>
                  </a:cubicBezTo>
                  <a:cubicBezTo>
                    <a:pt x="234" y="2040"/>
                    <a:pt x="184" y="2032"/>
                    <a:pt x="134" y="2015"/>
                  </a:cubicBezTo>
                  <a:cubicBezTo>
                    <a:pt x="68" y="1982"/>
                    <a:pt x="1" y="1949"/>
                    <a:pt x="1" y="1949"/>
                  </a:cubicBezTo>
                  <a:lnTo>
                    <a:pt x="1" y="1949"/>
                  </a:lnTo>
                  <a:cubicBezTo>
                    <a:pt x="1" y="1949"/>
                    <a:pt x="1" y="1982"/>
                    <a:pt x="68" y="2049"/>
                  </a:cubicBezTo>
                  <a:cubicBezTo>
                    <a:pt x="165" y="2098"/>
                    <a:pt x="263" y="2129"/>
                    <a:pt x="361" y="2129"/>
                  </a:cubicBezTo>
                  <a:cubicBezTo>
                    <a:pt x="396" y="2129"/>
                    <a:pt x="432" y="2124"/>
                    <a:pt x="468" y="2116"/>
                  </a:cubicBezTo>
                  <a:cubicBezTo>
                    <a:pt x="868" y="1949"/>
                    <a:pt x="1135" y="1515"/>
                    <a:pt x="1102" y="1081"/>
                  </a:cubicBezTo>
                  <a:cubicBezTo>
                    <a:pt x="1135" y="848"/>
                    <a:pt x="1102" y="614"/>
                    <a:pt x="1002" y="414"/>
                  </a:cubicBezTo>
                  <a:cubicBezTo>
                    <a:pt x="935" y="214"/>
                    <a:pt x="768" y="47"/>
                    <a:pt x="568" y="14"/>
                  </a:cubicBezTo>
                  <a:cubicBezTo>
                    <a:pt x="550" y="5"/>
                    <a:pt x="530" y="1"/>
                    <a:pt x="508" y="1"/>
                  </a:cubicBezTo>
                  <a:close/>
                </a:path>
              </a:pathLst>
            </a:custGeom>
            <a:solidFill>
              <a:srgbClr val="D173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6" name="Google Shape;3276;p74"/>
            <p:cNvSpPr/>
            <p:nvPr/>
          </p:nvSpPr>
          <p:spPr>
            <a:xfrm>
              <a:off x="7095975" y="965075"/>
              <a:ext cx="368750" cy="166550"/>
            </a:xfrm>
            <a:custGeom>
              <a:rect b="b" l="l" r="r" t="t"/>
              <a:pathLst>
                <a:path extrusionOk="0" h="6662" w="14750">
                  <a:moveTo>
                    <a:pt x="11016" y="0"/>
                  </a:moveTo>
                  <a:cubicBezTo>
                    <a:pt x="9988" y="0"/>
                    <a:pt x="8840" y="409"/>
                    <a:pt x="7911" y="719"/>
                  </a:cubicBezTo>
                  <a:cubicBezTo>
                    <a:pt x="7209" y="942"/>
                    <a:pt x="6476" y="1288"/>
                    <a:pt x="5712" y="1288"/>
                  </a:cubicBezTo>
                  <a:cubicBezTo>
                    <a:pt x="5678" y="1288"/>
                    <a:pt x="5644" y="1287"/>
                    <a:pt x="5610" y="1286"/>
                  </a:cubicBezTo>
                  <a:cubicBezTo>
                    <a:pt x="5076" y="1219"/>
                    <a:pt x="4575" y="1086"/>
                    <a:pt x="4075" y="886"/>
                  </a:cubicBezTo>
                  <a:cubicBezTo>
                    <a:pt x="3575" y="686"/>
                    <a:pt x="3041" y="585"/>
                    <a:pt x="2507" y="585"/>
                  </a:cubicBezTo>
                  <a:cubicBezTo>
                    <a:pt x="1974" y="585"/>
                    <a:pt x="1473" y="919"/>
                    <a:pt x="1240" y="1386"/>
                  </a:cubicBezTo>
                  <a:cubicBezTo>
                    <a:pt x="1040" y="1842"/>
                    <a:pt x="1230" y="2321"/>
                    <a:pt x="1643" y="2556"/>
                  </a:cubicBezTo>
                  <a:lnTo>
                    <a:pt x="1643" y="2556"/>
                  </a:lnTo>
                  <a:cubicBezTo>
                    <a:pt x="1526" y="2520"/>
                    <a:pt x="1407" y="2503"/>
                    <a:pt x="1290" y="2503"/>
                  </a:cubicBezTo>
                  <a:cubicBezTo>
                    <a:pt x="727" y="2503"/>
                    <a:pt x="205" y="2901"/>
                    <a:pt x="106" y="3521"/>
                  </a:cubicBezTo>
                  <a:cubicBezTo>
                    <a:pt x="1" y="4177"/>
                    <a:pt x="453" y="4730"/>
                    <a:pt x="1041" y="4855"/>
                  </a:cubicBezTo>
                  <a:lnTo>
                    <a:pt x="1041" y="4855"/>
                  </a:lnTo>
                  <a:cubicBezTo>
                    <a:pt x="843" y="4976"/>
                    <a:pt x="688" y="5216"/>
                    <a:pt x="706" y="5456"/>
                  </a:cubicBezTo>
                  <a:cubicBezTo>
                    <a:pt x="806" y="5889"/>
                    <a:pt x="1106" y="6256"/>
                    <a:pt x="1540" y="6390"/>
                  </a:cubicBezTo>
                  <a:cubicBezTo>
                    <a:pt x="1979" y="6580"/>
                    <a:pt x="2457" y="6661"/>
                    <a:pt x="2943" y="6661"/>
                  </a:cubicBezTo>
                  <a:cubicBezTo>
                    <a:pt x="3563" y="6661"/>
                    <a:pt x="4196" y="6529"/>
                    <a:pt x="4776" y="6323"/>
                  </a:cubicBezTo>
                  <a:cubicBezTo>
                    <a:pt x="5843" y="5989"/>
                    <a:pt x="6810" y="5422"/>
                    <a:pt x="7844" y="5055"/>
                  </a:cubicBezTo>
                  <a:cubicBezTo>
                    <a:pt x="8668" y="4736"/>
                    <a:pt x="9957" y="4248"/>
                    <a:pt x="10971" y="4248"/>
                  </a:cubicBezTo>
                  <a:cubicBezTo>
                    <a:pt x="11229" y="4248"/>
                    <a:pt x="11470" y="4280"/>
                    <a:pt x="11681" y="4355"/>
                  </a:cubicBezTo>
                  <a:cubicBezTo>
                    <a:pt x="12375" y="4596"/>
                    <a:pt x="12877" y="5383"/>
                    <a:pt x="13288" y="5383"/>
                  </a:cubicBezTo>
                  <a:cubicBezTo>
                    <a:pt x="13331" y="5383"/>
                    <a:pt x="13374" y="5375"/>
                    <a:pt x="13415" y="5356"/>
                  </a:cubicBezTo>
                  <a:cubicBezTo>
                    <a:pt x="13815" y="5122"/>
                    <a:pt x="14116" y="4722"/>
                    <a:pt x="14182" y="4255"/>
                  </a:cubicBezTo>
                  <a:cubicBezTo>
                    <a:pt x="14249" y="3788"/>
                    <a:pt x="14216" y="3321"/>
                    <a:pt x="14149" y="2887"/>
                  </a:cubicBezTo>
                  <a:lnTo>
                    <a:pt x="14149" y="2854"/>
                  </a:lnTo>
                  <a:cubicBezTo>
                    <a:pt x="14749" y="1886"/>
                    <a:pt x="13082" y="485"/>
                    <a:pt x="11881" y="118"/>
                  </a:cubicBezTo>
                  <a:cubicBezTo>
                    <a:pt x="11608" y="35"/>
                    <a:pt x="11317" y="0"/>
                    <a:pt x="1101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7" name="Google Shape;3277;p74"/>
            <p:cNvSpPr/>
            <p:nvPr/>
          </p:nvSpPr>
          <p:spPr>
            <a:xfrm>
              <a:off x="7135300" y="981725"/>
              <a:ext cx="301075" cy="90250"/>
            </a:xfrm>
            <a:custGeom>
              <a:rect b="b" l="l" r="r" t="t"/>
              <a:pathLst>
                <a:path extrusionOk="0" h="3610" w="12043">
                  <a:moveTo>
                    <a:pt x="9437" y="1"/>
                  </a:moveTo>
                  <a:cubicBezTo>
                    <a:pt x="9327" y="1"/>
                    <a:pt x="9217" y="7"/>
                    <a:pt x="9107" y="20"/>
                  </a:cubicBezTo>
                  <a:cubicBezTo>
                    <a:pt x="8106" y="153"/>
                    <a:pt x="7139" y="620"/>
                    <a:pt x="6405" y="1320"/>
                  </a:cubicBezTo>
                  <a:cubicBezTo>
                    <a:pt x="5571" y="2021"/>
                    <a:pt x="4870" y="2755"/>
                    <a:pt x="4037" y="3155"/>
                  </a:cubicBezTo>
                  <a:cubicBezTo>
                    <a:pt x="3637" y="3318"/>
                    <a:pt x="3208" y="3403"/>
                    <a:pt x="2782" y="3403"/>
                  </a:cubicBezTo>
                  <a:cubicBezTo>
                    <a:pt x="2425" y="3403"/>
                    <a:pt x="2070" y="3343"/>
                    <a:pt x="1735" y="3222"/>
                  </a:cubicBezTo>
                  <a:cubicBezTo>
                    <a:pt x="1201" y="3055"/>
                    <a:pt x="768" y="2755"/>
                    <a:pt x="367" y="2355"/>
                  </a:cubicBezTo>
                  <a:cubicBezTo>
                    <a:pt x="100" y="2054"/>
                    <a:pt x="0" y="1888"/>
                    <a:pt x="0" y="1888"/>
                  </a:cubicBezTo>
                  <a:lnTo>
                    <a:pt x="0" y="1888"/>
                  </a:lnTo>
                  <a:cubicBezTo>
                    <a:pt x="0" y="1954"/>
                    <a:pt x="0" y="1988"/>
                    <a:pt x="34" y="2054"/>
                  </a:cubicBezTo>
                  <a:cubicBezTo>
                    <a:pt x="100" y="2188"/>
                    <a:pt x="200" y="2288"/>
                    <a:pt x="301" y="2421"/>
                  </a:cubicBezTo>
                  <a:cubicBezTo>
                    <a:pt x="667" y="2855"/>
                    <a:pt x="1134" y="3188"/>
                    <a:pt x="1668" y="3389"/>
                  </a:cubicBezTo>
                  <a:cubicBezTo>
                    <a:pt x="2042" y="3535"/>
                    <a:pt x="2447" y="3610"/>
                    <a:pt x="2857" y="3610"/>
                  </a:cubicBezTo>
                  <a:cubicBezTo>
                    <a:pt x="3289" y="3610"/>
                    <a:pt x="3726" y="3526"/>
                    <a:pt x="4137" y="3355"/>
                  </a:cubicBezTo>
                  <a:cubicBezTo>
                    <a:pt x="5004" y="2955"/>
                    <a:pt x="5738" y="2188"/>
                    <a:pt x="6538" y="1521"/>
                  </a:cubicBezTo>
                  <a:cubicBezTo>
                    <a:pt x="7272" y="820"/>
                    <a:pt x="8173" y="386"/>
                    <a:pt x="9140" y="220"/>
                  </a:cubicBezTo>
                  <a:cubicBezTo>
                    <a:pt x="9251" y="206"/>
                    <a:pt x="9361" y="199"/>
                    <a:pt x="9471" y="199"/>
                  </a:cubicBezTo>
                  <a:cubicBezTo>
                    <a:pt x="10157" y="199"/>
                    <a:pt x="10820" y="465"/>
                    <a:pt x="11308" y="954"/>
                  </a:cubicBezTo>
                  <a:cubicBezTo>
                    <a:pt x="11709" y="1320"/>
                    <a:pt x="11909" y="1854"/>
                    <a:pt x="11909" y="2388"/>
                  </a:cubicBezTo>
                  <a:cubicBezTo>
                    <a:pt x="11875" y="2588"/>
                    <a:pt x="11875" y="2788"/>
                    <a:pt x="11809" y="2988"/>
                  </a:cubicBezTo>
                  <a:cubicBezTo>
                    <a:pt x="11809" y="2988"/>
                    <a:pt x="11842" y="2922"/>
                    <a:pt x="11875" y="2855"/>
                  </a:cubicBezTo>
                  <a:cubicBezTo>
                    <a:pt x="11942" y="2688"/>
                    <a:pt x="11976" y="2555"/>
                    <a:pt x="12009" y="2388"/>
                  </a:cubicBezTo>
                  <a:cubicBezTo>
                    <a:pt x="12042" y="1821"/>
                    <a:pt x="11842" y="1254"/>
                    <a:pt x="11442" y="820"/>
                  </a:cubicBezTo>
                  <a:cubicBezTo>
                    <a:pt x="10918" y="296"/>
                    <a:pt x="10190" y="1"/>
                    <a:pt x="943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8" name="Google Shape;3278;p74"/>
            <p:cNvSpPr/>
            <p:nvPr/>
          </p:nvSpPr>
          <p:spPr>
            <a:xfrm>
              <a:off x="7435500" y="1055250"/>
              <a:ext cx="65075" cy="158800"/>
            </a:xfrm>
            <a:custGeom>
              <a:rect b="b" l="l" r="r" t="t"/>
              <a:pathLst>
                <a:path extrusionOk="0" h="6352" w="2603">
                  <a:moveTo>
                    <a:pt x="706" y="1"/>
                  </a:moveTo>
                  <a:cubicBezTo>
                    <a:pt x="571" y="1"/>
                    <a:pt x="436" y="17"/>
                    <a:pt x="301" y="47"/>
                  </a:cubicBezTo>
                  <a:cubicBezTo>
                    <a:pt x="101" y="114"/>
                    <a:pt x="1" y="181"/>
                    <a:pt x="1" y="214"/>
                  </a:cubicBezTo>
                  <a:cubicBezTo>
                    <a:pt x="34" y="214"/>
                    <a:pt x="134" y="181"/>
                    <a:pt x="334" y="147"/>
                  </a:cubicBezTo>
                  <a:cubicBezTo>
                    <a:pt x="401" y="139"/>
                    <a:pt x="468" y="135"/>
                    <a:pt x="535" y="135"/>
                  </a:cubicBezTo>
                  <a:cubicBezTo>
                    <a:pt x="735" y="135"/>
                    <a:pt x="935" y="172"/>
                    <a:pt x="1135" y="247"/>
                  </a:cubicBezTo>
                  <a:cubicBezTo>
                    <a:pt x="1502" y="414"/>
                    <a:pt x="1836" y="681"/>
                    <a:pt x="2036" y="1048"/>
                  </a:cubicBezTo>
                  <a:cubicBezTo>
                    <a:pt x="2269" y="1482"/>
                    <a:pt x="2369" y="1982"/>
                    <a:pt x="2269" y="2482"/>
                  </a:cubicBezTo>
                  <a:cubicBezTo>
                    <a:pt x="2202" y="3583"/>
                    <a:pt x="1502" y="4417"/>
                    <a:pt x="1435" y="5184"/>
                  </a:cubicBezTo>
                  <a:cubicBezTo>
                    <a:pt x="1402" y="5485"/>
                    <a:pt x="1435" y="5818"/>
                    <a:pt x="1569" y="6085"/>
                  </a:cubicBezTo>
                  <a:cubicBezTo>
                    <a:pt x="1669" y="6285"/>
                    <a:pt x="1769" y="6352"/>
                    <a:pt x="1769" y="6352"/>
                  </a:cubicBezTo>
                  <a:cubicBezTo>
                    <a:pt x="1602" y="5985"/>
                    <a:pt x="1569" y="5585"/>
                    <a:pt x="1635" y="5218"/>
                  </a:cubicBezTo>
                  <a:cubicBezTo>
                    <a:pt x="1735" y="4817"/>
                    <a:pt x="1869" y="4417"/>
                    <a:pt x="2069" y="4050"/>
                  </a:cubicBezTo>
                  <a:cubicBezTo>
                    <a:pt x="2336" y="3550"/>
                    <a:pt x="2469" y="3049"/>
                    <a:pt x="2536" y="2516"/>
                  </a:cubicBezTo>
                  <a:cubicBezTo>
                    <a:pt x="2603" y="1949"/>
                    <a:pt x="2503" y="1415"/>
                    <a:pt x="2236" y="915"/>
                  </a:cubicBezTo>
                  <a:cubicBezTo>
                    <a:pt x="2002" y="548"/>
                    <a:pt x="1635" y="247"/>
                    <a:pt x="1202" y="81"/>
                  </a:cubicBezTo>
                  <a:cubicBezTo>
                    <a:pt x="1036" y="26"/>
                    <a:pt x="871" y="1"/>
                    <a:pt x="70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9" name="Google Shape;3279;p74"/>
            <p:cNvSpPr/>
            <p:nvPr/>
          </p:nvSpPr>
          <p:spPr>
            <a:xfrm>
              <a:off x="7010200" y="2536650"/>
              <a:ext cx="1002425" cy="2084025"/>
            </a:xfrm>
            <a:custGeom>
              <a:rect b="b" l="l" r="r" t="t"/>
              <a:pathLst>
                <a:path extrusionOk="0" h="83361" w="40097">
                  <a:moveTo>
                    <a:pt x="1" y="0"/>
                  </a:moveTo>
                  <a:lnTo>
                    <a:pt x="4170" y="82326"/>
                  </a:lnTo>
                  <a:lnTo>
                    <a:pt x="14745" y="82326"/>
                  </a:lnTo>
                  <a:lnTo>
                    <a:pt x="13410" y="10841"/>
                  </a:lnTo>
                  <a:lnTo>
                    <a:pt x="29088" y="83360"/>
                  </a:lnTo>
                  <a:lnTo>
                    <a:pt x="40096" y="82026"/>
                  </a:lnTo>
                  <a:lnTo>
                    <a:pt x="26119" y="701"/>
                  </a:lnTo>
                  <a:lnTo>
                    <a:pt x="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0" name="Google Shape;3280;p74"/>
            <p:cNvSpPr/>
            <p:nvPr/>
          </p:nvSpPr>
          <p:spPr>
            <a:xfrm>
              <a:off x="6825900" y="1546775"/>
              <a:ext cx="1024925" cy="1055775"/>
            </a:xfrm>
            <a:custGeom>
              <a:rect b="b" l="l" r="r" t="t"/>
              <a:pathLst>
                <a:path extrusionOk="0" h="42231" w="40997">
                  <a:moveTo>
                    <a:pt x="16679" y="0"/>
                  </a:moveTo>
                  <a:cubicBezTo>
                    <a:pt x="16179" y="67"/>
                    <a:pt x="15412" y="134"/>
                    <a:pt x="14411" y="267"/>
                  </a:cubicBezTo>
                  <a:cubicBezTo>
                    <a:pt x="13277" y="401"/>
                    <a:pt x="12176" y="667"/>
                    <a:pt x="11109" y="1101"/>
                  </a:cubicBezTo>
                  <a:cubicBezTo>
                    <a:pt x="10675" y="1268"/>
                    <a:pt x="10241" y="1501"/>
                    <a:pt x="9841" y="1768"/>
                  </a:cubicBezTo>
                  <a:cubicBezTo>
                    <a:pt x="8273" y="2802"/>
                    <a:pt x="1969" y="6872"/>
                    <a:pt x="1" y="8273"/>
                  </a:cubicBezTo>
                  <a:lnTo>
                    <a:pt x="4471" y="16879"/>
                  </a:lnTo>
                  <a:lnTo>
                    <a:pt x="8407" y="14411"/>
                  </a:lnTo>
                  <a:lnTo>
                    <a:pt x="8207" y="17279"/>
                  </a:lnTo>
                  <a:cubicBezTo>
                    <a:pt x="8207" y="17279"/>
                    <a:pt x="7840" y="27553"/>
                    <a:pt x="7506" y="34158"/>
                  </a:cubicBezTo>
                  <a:cubicBezTo>
                    <a:pt x="7273" y="38828"/>
                    <a:pt x="7306" y="42231"/>
                    <a:pt x="7306" y="42231"/>
                  </a:cubicBezTo>
                  <a:lnTo>
                    <a:pt x="34559" y="42231"/>
                  </a:lnTo>
                  <a:lnTo>
                    <a:pt x="32557" y="27887"/>
                  </a:lnTo>
                  <a:lnTo>
                    <a:pt x="32057" y="16379"/>
                  </a:lnTo>
                  <a:lnTo>
                    <a:pt x="34159" y="18881"/>
                  </a:lnTo>
                  <a:lnTo>
                    <a:pt x="40997" y="10708"/>
                  </a:lnTo>
                  <a:lnTo>
                    <a:pt x="34025" y="4470"/>
                  </a:lnTo>
                  <a:cubicBezTo>
                    <a:pt x="32291" y="2569"/>
                    <a:pt x="29455" y="501"/>
                    <a:pt x="26520" y="100"/>
                  </a:cubicBezTo>
                  <a:cubicBezTo>
                    <a:pt x="26186" y="67"/>
                    <a:pt x="25853" y="0"/>
                    <a:pt x="25519" y="0"/>
                  </a:cubicBezTo>
                  <a:cubicBezTo>
                    <a:pt x="24085" y="467"/>
                    <a:pt x="22592" y="701"/>
                    <a:pt x="21099" y="701"/>
                  </a:cubicBezTo>
                  <a:cubicBezTo>
                    <a:pt x="19606" y="701"/>
                    <a:pt x="18114" y="467"/>
                    <a:pt x="1667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1" name="Google Shape;3281;p74"/>
            <p:cNvSpPr/>
            <p:nvPr/>
          </p:nvSpPr>
          <p:spPr>
            <a:xfrm>
              <a:off x="7026875" y="1765250"/>
              <a:ext cx="29225" cy="323600"/>
            </a:xfrm>
            <a:custGeom>
              <a:rect b="b" l="l" r="r" t="t"/>
              <a:pathLst>
                <a:path extrusionOk="0" h="12944" w="1169">
                  <a:moveTo>
                    <a:pt x="1168" y="1"/>
                  </a:moveTo>
                  <a:lnTo>
                    <a:pt x="1168" y="1"/>
                  </a:lnTo>
                  <a:cubicBezTo>
                    <a:pt x="1002" y="601"/>
                    <a:pt x="868" y="1235"/>
                    <a:pt x="801" y="1869"/>
                  </a:cubicBezTo>
                  <a:cubicBezTo>
                    <a:pt x="635" y="3003"/>
                    <a:pt x="435" y="4638"/>
                    <a:pt x="301" y="6406"/>
                  </a:cubicBezTo>
                  <a:cubicBezTo>
                    <a:pt x="134" y="8207"/>
                    <a:pt x="68" y="9841"/>
                    <a:pt x="68" y="11009"/>
                  </a:cubicBezTo>
                  <a:cubicBezTo>
                    <a:pt x="1" y="11643"/>
                    <a:pt x="34" y="12276"/>
                    <a:pt x="101" y="12944"/>
                  </a:cubicBezTo>
                  <a:cubicBezTo>
                    <a:pt x="201" y="12310"/>
                    <a:pt x="268" y="11676"/>
                    <a:pt x="268" y="11042"/>
                  </a:cubicBezTo>
                  <a:cubicBezTo>
                    <a:pt x="368" y="9875"/>
                    <a:pt x="468" y="8240"/>
                    <a:pt x="601" y="6439"/>
                  </a:cubicBezTo>
                  <a:cubicBezTo>
                    <a:pt x="768" y="4638"/>
                    <a:pt x="902" y="3036"/>
                    <a:pt x="1035" y="1869"/>
                  </a:cubicBezTo>
                  <a:cubicBezTo>
                    <a:pt x="1102" y="1269"/>
                    <a:pt x="1168" y="635"/>
                    <a:pt x="116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2" name="Google Shape;3282;p74"/>
            <p:cNvSpPr/>
            <p:nvPr/>
          </p:nvSpPr>
          <p:spPr>
            <a:xfrm>
              <a:off x="7612300" y="1804450"/>
              <a:ext cx="20050" cy="221025"/>
            </a:xfrm>
            <a:custGeom>
              <a:rect b="b" l="l" r="r" t="t"/>
              <a:pathLst>
                <a:path extrusionOk="0" h="8841" w="802">
                  <a:moveTo>
                    <a:pt x="101" y="1"/>
                  </a:moveTo>
                  <a:cubicBezTo>
                    <a:pt x="34" y="434"/>
                    <a:pt x="1" y="868"/>
                    <a:pt x="34" y="1302"/>
                  </a:cubicBezTo>
                  <a:cubicBezTo>
                    <a:pt x="34" y="2102"/>
                    <a:pt x="101" y="3203"/>
                    <a:pt x="167" y="4437"/>
                  </a:cubicBezTo>
                  <a:cubicBezTo>
                    <a:pt x="267" y="5671"/>
                    <a:pt x="368" y="6772"/>
                    <a:pt x="501" y="7573"/>
                  </a:cubicBezTo>
                  <a:cubicBezTo>
                    <a:pt x="534" y="8006"/>
                    <a:pt x="634" y="8440"/>
                    <a:pt x="768" y="8840"/>
                  </a:cubicBezTo>
                  <a:cubicBezTo>
                    <a:pt x="801" y="8407"/>
                    <a:pt x="768" y="7973"/>
                    <a:pt x="701" y="7539"/>
                  </a:cubicBezTo>
                  <a:cubicBezTo>
                    <a:pt x="634" y="6639"/>
                    <a:pt x="568" y="5571"/>
                    <a:pt x="468" y="4404"/>
                  </a:cubicBezTo>
                  <a:cubicBezTo>
                    <a:pt x="401" y="3270"/>
                    <a:pt x="334" y="2202"/>
                    <a:pt x="234" y="1302"/>
                  </a:cubicBezTo>
                  <a:cubicBezTo>
                    <a:pt x="234" y="868"/>
                    <a:pt x="201" y="434"/>
                    <a:pt x="10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3" name="Google Shape;3283;p74"/>
            <p:cNvSpPr/>
            <p:nvPr/>
          </p:nvSpPr>
          <p:spPr>
            <a:xfrm>
              <a:off x="7444675" y="1838650"/>
              <a:ext cx="113450" cy="29200"/>
            </a:xfrm>
            <a:custGeom>
              <a:rect b="b" l="l" r="r" t="t"/>
              <a:pathLst>
                <a:path extrusionOk="0" h="1168" w="4538">
                  <a:moveTo>
                    <a:pt x="1" y="0"/>
                  </a:moveTo>
                  <a:lnTo>
                    <a:pt x="1" y="1168"/>
                  </a:lnTo>
                  <a:lnTo>
                    <a:pt x="4537" y="1168"/>
                  </a:lnTo>
                  <a:lnTo>
                    <a:pt x="4537" y="0"/>
                  </a:ln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4" name="Google Shape;3284;p74"/>
            <p:cNvSpPr/>
            <p:nvPr/>
          </p:nvSpPr>
          <p:spPr>
            <a:xfrm>
              <a:off x="7025225" y="1619725"/>
              <a:ext cx="640475" cy="136200"/>
            </a:xfrm>
            <a:custGeom>
              <a:rect b="b" l="l" r="r" t="t"/>
              <a:pathLst>
                <a:path extrusionOk="0" h="5448" w="25619">
                  <a:moveTo>
                    <a:pt x="1398" y="0"/>
                  </a:moveTo>
                  <a:cubicBezTo>
                    <a:pt x="1277" y="0"/>
                    <a:pt x="1156" y="6"/>
                    <a:pt x="1034" y="18"/>
                  </a:cubicBezTo>
                  <a:cubicBezTo>
                    <a:pt x="767" y="51"/>
                    <a:pt x="501" y="118"/>
                    <a:pt x="267" y="251"/>
                  </a:cubicBezTo>
                  <a:cubicBezTo>
                    <a:pt x="200" y="251"/>
                    <a:pt x="134" y="318"/>
                    <a:pt x="67" y="351"/>
                  </a:cubicBezTo>
                  <a:lnTo>
                    <a:pt x="0" y="385"/>
                  </a:lnTo>
                  <a:cubicBezTo>
                    <a:pt x="334" y="218"/>
                    <a:pt x="701" y="118"/>
                    <a:pt x="1068" y="84"/>
                  </a:cubicBezTo>
                  <a:cubicBezTo>
                    <a:pt x="1113" y="83"/>
                    <a:pt x="1159" y="82"/>
                    <a:pt x="1205" y="82"/>
                  </a:cubicBezTo>
                  <a:cubicBezTo>
                    <a:pt x="2156" y="82"/>
                    <a:pt x="3072" y="412"/>
                    <a:pt x="3836" y="985"/>
                  </a:cubicBezTo>
                  <a:cubicBezTo>
                    <a:pt x="4870" y="1719"/>
                    <a:pt x="5871" y="2920"/>
                    <a:pt x="7339" y="3787"/>
                  </a:cubicBezTo>
                  <a:cubicBezTo>
                    <a:pt x="7706" y="4021"/>
                    <a:pt x="8106" y="4221"/>
                    <a:pt x="8473" y="4421"/>
                  </a:cubicBezTo>
                  <a:cubicBezTo>
                    <a:pt x="8907" y="4588"/>
                    <a:pt x="9340" y="4755"/>
                    <a:pt x="9774" y="4888"/>
                  </a:cubicBezTo>
                  <a:cubicBezTo>
                    <a:pt x="10674" y="5188"/>
                    <a:pt x="11608" y="5355"/>
                    <a:pt x="12576" y="5422"/>
                  </a:cubicBezTo>
                  <a:cubicBezTo>
                    <a:pt x="12835" y="5440"/>
                    <a:pt x="13092" y="5448"/>
                    <a:pt x="13348" y="5448"/>
                  </a:cubicBezTo>
                  <a:cubicBezTo>
                    <a:pt x="14046" y="5448"/>
                    <a:pt x="14736" y="5386"/>
                    <a:pt x="15445" y="5288"/>
                  </a:cubicBezTo>
                  <a:cubicBezTo>
                    <a:pt x="16312" y="5121"/>
                    <a:pt x="17179" y="4855"/>
                    <a:pt x="17980" y="4521"/>
                  </a:cubicBezTo>
                  <a:cubicBezTo>
                    <a:pt x="18714" y="4187"/>
                    <a:pt x="19414" y="3787"/>
                    <a:pt x="20081" y="3320"/>
                  </a:cubicBezTo>
                  <a:cubicBezTo>
                    <a:pt x="20682" y="2853"/>
                    <a:pt x="21215" y="2419"/>
                    <a:pt x="21749" y="2086"/>
                  </a:cubicBezTo>
                  <a:cubicBezTo>
                    <a:pt x="22550" y="1485"/>
                    <a:pt x="23517" y="1119"/>
                    <a:pt x="24518" y="1052"/>
                  </a:cubicBezTo>
                  <a:cubicBezTo>
                    <a:pt x="24885" y="1052"/>
                    <a:pt x="25252" y="1119"/>
                    <a:pt x="25618" y="1219"/>
                  </a:cubicBezTo>
                  <a:cubicBezTo>
                    <a:pt x="25618" y="1219"/>
                    <a:pt x="25585" y="1185"/>
                    <a:pt x="25552" y="1185"/>
                  </a:cubicBezTo>
                  <a:cubicBezTo>
                    <a:pt x="25485" y="1152"/>
                    <a:pt x="25418" y="1119"/>
                    <a:pt x="25352" y="1119"/>
                  </a:cubicBezTo>
                  <a:cubicBezTo>
                    <a:pt x="25085" y="1018"/>
                    <a:pt x="24785" y="985"/>
                    <a:pt x="24518" y="985"/>
                  </a:cubicBezTo>
                  <a:cubicBezTo>
                    <a:pt x="23484" y="1018"/>
                    <a:pt x="22483" y="1352"/>
                    <a:pt x="21649" y="1952"/>
                  </a:cubicBezTo>
                  <a:cubicBezTo>
                    <a:pt x="21115" y="2286"/>
                    <a:pt x="20582" y="2753"/>
                    <a:pt x="19948" y="3153"/>
                  </a:cubicBezTo>
                  <a:cubicBezTo>
                    <a:pt x="19314" y="3620"/>
                    <a:pt x="18613" y="4021"/>
                    <a:pt x="17913" y="4321"/>
                  </a:cubicBezTo>
                  <a:cubicBezTo>
                    <a:pt x="17079" y="4654"/>
                    <a:pt x="16245" y="4921"/>
                    <a:pt x="15411" y="5055"/>
                  </a:cubicBezTo>
                  <a:cubicBezTo>
                    <a:pt x="14687" y="5184"/>
                    <a:pt x="13943" y="5233"/>
                    <a:pt x="13210" y="5233"/>
                  </a:cubicBezTo>
                  <a:cubicBezTo>
                    <a:pt x="12997" y="5233"/>
                    <a:pt x="12786" y="5229"/>
                    <a:pt x="12576" y="5222"/>
                  </a:cubicBezTo>
                  <a:cubicBezTo>
                    <a:pt x="11642" y="5155"/>
                    <a:pt x="10708" y="4988"/>
                    <a:pt x="9841" y="4688"/>
                  </a:cubicBezTo>
                  <a:cubicBezTo>
                    <a:pt x="9407" y="4554"/>
                    <a:pt x="8973" y="4421"/>
                    <a:pt x="8573" y="4221"/>
                  </a:cubicBezTo>
                  <a:cubicBezTo>
                    <a:pt x="8173" y="4054"/>
                    <a:pt x="7806" y="3854"/>
                    <a:pt x="7439" y="3620"/>
                  </a:cubicBezTo>
                  <a:cubicBezTo>
                    <a:pt x="5971" y="2786"/>
                    <a:pt x="5004" y="1586"/>
                    <a:pt x="3936" y="885"/>
                  </a:cubicBezTo>
                  <a:cubicBezTo>
                    <a:pt x="3200" y="326"/>
                    <a:pt x="2309" y="0"/>
                    <a:pt x="1398" y="0"/>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5" name="Google Shape;3285;p74"/>
            <p:cNvSpPr/>
            <p:nvPr/>
          </p:nvSpPr>
          <p:spPr>
            <a:xfrm>
              <a:off x="6853425" y="1800800"/>
              <a:ext cx="184325" cy="68725"/>
            </a:xfrm>
            <a:custGeom>
              <a:rect b="b" l="l" r="r" t="t"/>
              <a:pathLst>
                <a:path extrusionOk="0" h="2749" w="7373">
                  <a:moveTo>
                    <a:pt x="2148" y="0"/>
                  </a:moveTo>
                  <a:cubicBezTo>
                    <a:pt x="1821" y="0"/>
                    <a:pt x="1486" y="31"/>
                    <a:pt x="1168" y="80"/>
                  </a:cubicBezTo>
                  <a:cubicBezTo>
                    <a:pt x="868" y="113"/>
                    <a:pt x="601" y="180"/>
                    <a:pt x="301" y="280"/>
                  </a:cubicBezTo>
                  <a:cubicBezTo>
                    <a:pt x="101" y="347"/>
                    <a:pt x="1" y="380"/>
                    <a:pt x="1" y="414"/>
                  </a:cubicBezTo>
                  <a:cubicBezTo>
                    <a:pt x="6" y="424"/>
                    <a:pt x="21" y="429"/>
                    <a:pt x="47" y="429"/>
                  </a:cubicBezTo>
                  <a:cubicBezTo>
                    <a:pt x="180" y="429"/>
                    <a:pt x="584" y="298"/>
                    <a:pt x="1201" y="213"/>
                  </a:cubicBezTo>
                  <a:cubicBezTo>
                    <a:pt x="1452" y="194"/>
                    <a:pt x="1702" y="175"/>
                    <a:pt x="1953" y="175"/>
                  </a:cubicBezTo>
                  <a:cubicBezTo>
                    <a:pt x="2136" y="175"/>
                    <a:pt x="2319" y="185"/>
                    <a:pt x="2502" y="213"/>
                  </a:cubicBezTo>
                  <a:cubicBezTo>
                    <a:pt x="3003" y="247"/>
                    <a:pt x="3536" y="347"/>
                    <a:pt x="4037" y="514"/>
                  </a:cubicBezTo>
                  <a:cubicBezTo>
                    <a:pt x="4537" y="680"/>
                    <a:pt x="5004" y="881"/>
                    <a:pt x="5471" y="1147"/>
                  </a:cubicBezTo>
                  <a:cubicBezTo>
                    <a:pt x="5838" y="1381"/>
                    <a:pt x="6205" y="1614"/>
                    <a:pt x="6505" y="1915"/>
                  </a:cubicBezTo>
                  <a:cubicBezTo>
                    <a:pt x="7039" y="2382"/>
                    <a:pt x="7306" y="2749"/>
                    <a:pt x="7339" y="2749"/>
                  </a:cubicBezTo>
                  <a:cubicBezTo>
                    <a:pt x="7373" y="2715"/>
                    <a:pt x="7306" y="2649"/>
                    <a:pt x="7206" y="2482"/>
                  </a:cubicBezTo>
                  <a:cubicBezTo>
                    <a:pt x="7139" y="2382"/>
                    <a:pt x="7039" y="2282"/>
                    <a:pt x="6972" y="2182"/>
                  </a:cubicBezTo>
                  <a:cubicBezTo>
                    <a:pt x="6872" y="2048"/>
                    <a:pt x="6739" y="1915"/>
                    <a:pt x="6605" y="1815"/>
                  </a:cubicBezTo>
                  <a:cubicBezTo>
                    <a:pt x="6305" y="1481"/>
                    <a:pt x="5938" y="1214"/>
                    <a:pt x="5571" y="981"/>
                  </a:cubicBezTo>
                  <a:cubicBezTo>
                    <a:pt x="5104" y="680"/>
                    <a:pt x="4604" y="447"/>
                    <a:pt x="4104" y="280"/>
                  </a:cubicBezTo>
                  <a:cubicBezTo>
                    <a:pt x="3570" y="147"/>
                    <a:pt x="3036" y="47"/>
                    <a:pt x="2502" y="13"/>
                  </a:cubicBezTo>
                  <a:cubicBezTo>
                    <a:pt x="2386" y="4"/>
                    <a:pt x="2268" y="0"/>
                    <a:pt x="2148" y="0"/>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6" name="Google Shape;3286;p74"/>
            <p:cNvSpPr/>
            <p:nvPr/>
          </p:nvSpPr>
          <p:spPr>
            <a:xfrm>
              <a:off x="7036900" y="1946225"/>
              <a:ext cx="575425" cy="90600"/>
            </a:xfrm>
            <a:custGeom>
              <a:rect b="b" l="l" r="r" t="t"/>
              <a:pathLst>
                <a:path extrusionOk="0" h="3624" w="23017">
                  <a:moveTo>
                    <a:pt x="0" y="0"/>
                  </a:moveTo>
                  <a:cubicBezTo>
                    <a:pt x="67" y="67"/>
                    <a:pt x="134" y="134"/>
                    <a:pt x="200" y="167"/>
                  </a:cubicBezTo>
                  <a:lnTo>
                    <a:pt x="801" y="534"/>
                  </a:lnTo>
                  <a:lnTo>
                    <a:pt x="1234" y="801"/>
                  </a:lnTo>
                  <a:cubicBezTo>
                    <a:pt x="1401" y="901"/>
                    <a:pt x="1568" y="968"/>
                    <a:pt x="1768" y="1068"/>
                  </a:cubicBezTo>
                  <a:cubicBezTo>
                    <a:pt x="2135" y="1268"/>
                    <a:pt x="2569" y="1535"/>
                    <a:pt x="3069" y="1735"/>
                  </a:cubicBezTo>
                  <a:lnTo>
                    <a:pt x="3870" y="2069"/>
                  </a:lnTo>
                  <a:cubicBezTo>
                    <a:pt x="4136" y="2169"/>
                    <a:pt x="4437" y="2269"/>
                    <a:pt x="4737" y="2369"/>
                  </a:cubicBezTo>
                  <a:cubicBezTo>
                    <a:pt x="5371" y="2602"/>
                    <a:pt x="6038" y="2769"/>
                    <a:pt x="6738" y="2969"/>
                  </a:cubicBezTo>
                  <a:cubicBezTo>
                    <a:pt x="8239" y="3336"/>
                    <a:pt x="9807" y="3536"/>
                    <a:pt x="11375" y="3603"/>
                  </a:cubicBezTo>
                  <a:cubicBezTo>
                    <a:pt x="11695" y="3617"/>
                    <a:pt x="12015" y="3623"/>
                    <a:pt x="12335" y="3623"/>
                  </a:cubicBezTo>
                  <a:cubicBezTo>
                    <a:pt x="13583" y="3623"/>
                    <a:pt x="14831" y="3522"/>
                    <a:pt x="16078" y="3336"/>
                  </a:cubicBezTo>
                  <a:cubicBezTo>
                    <a:pt x="16779" y="3203"/>
                    <a:pt x="17479" y="3103"/>
                    <a:pt x="18080" y="2903"/>
                  </a:cubicBezTo>
                  <a:cubicBezTo>
                    <a:pt x="18380" y="2836"/>
                    <a:pt x="18680" y="2769"/>
                    <a:pt x="18980" y="2669"/>
                  </a:cubicBezTo>
                  <a:lnTo>
                    <a:pt x="19814" y="2402"/>
                  </a:lnTo>
                  <a:cubicBezTo>
                    <a:pt x="20348" y="2235"/>
                    <a:pt x="20782" y="2035"/>
                    <a:pt x="21182" y="1868"/>
                  </a:cubicBezTo>
                  <a:cubicBezTo>
                    <a:pt x="21382" y="1768"/>
                    <a:pt x="21582" y="1702"/>
                    <a:pt x="21749" y="1635"/>
                  </a:cubicBezTo>
                  <a:lnTo>
                    <a:pt x="22183" y="1401"/>
                  </a:lnTo>
                  <a:lnTo>
                    <a:pt x="22816" y="1068"/>
                  </a:lnTo>
                  <a:cubicBezTo>
                    <a:pt x="22883" y="1035"/>
                    <a:pt x="22950" y="1001"/>
                    <a:pt x="23017" y="934"/>
                  </a:cubicBezTo>
                  <a:lnTo>
                    <a:pt x="23017" y="934"/>
                  </a:lnTo>
                  <a:cubicBezTo>
                    <a:pt x="22950" y="968"/>
                    <a:pt x="22883" y="968"/>
                    <a:pt x="22783" y="1001"/>
                  </a:cubicBezTo>
                  <a:lnTo>
                    <a:pt x="22149" y="1301"/>
                  </a:lnTo>
                  <a:lnTo>
                    <a:pt x="21716" y="1502"/>
                  </a:lnTo>
                  <a:cubicBezTo>
                    <a:pt x="21516" y="1602"/>
                    <a:pt x="21349" y="1668"/>
                    <a:pt x="21149" y="1735"/>
                  </a:cubicBezTo>
                  <a:cubicBezTo>
                    <a:pt x="20715" y="1902"/>
                    <a:pt x="20281" y="2102"/>
                    <a:pt x="19748" y="2235"/>
                  </a:cubicBezTo>
                  <a:lnTo>
                    <a:pt x="18947" y="2502"/>
                  </a:lnTo>
                  <a:cubicBezTo>
                    <a:pt x="18680" y="2569"/>
                    <a:pt x="18347" y="2636"/>
                    <a:pt x="18046" y="2736"/>
                  </a:cubicBezTo>
                  <a:cubicBezTo>
                    <a:pt x="17446" y="2903"/>
                    <a:pt x="16779" y="3003"/>
                    <a:pt x="16045" y="3136"/>
                  </a:cubicBezTo>
                  <a:cubicBezTo>
                    <a:pt x="14821" y="3336"/>
                    <a:pt x="13581" y="3434"/>
                    <a:pt x="12339" y="3434"/>
                  </a:cubicBezTo>
                  <a:cubicBezTo>
                    <a:pt x="10469" y="3434"/>
                    <a:pt x="8596" y="3210"/>
                    <a:pt x="6772" y="2769"/>
                  </a:cubicBezTo>
                  <a:cubicBezTo>
                    <a:pt x="6071" y="2602"/>
                    <a:pt x="5437" y="2436"/>
                    <a:pt x="4837" y="2202"/>
                  </a:cubicBezTo>
                  <a:cubicBezTo>
                    <a:pt x="4537" y="2102"/>
                    <a:pt x="4237" y="2002"/>
                    <a:pt x="3970" y="1902"/>
                  </a:cubicBezTo>
                  <a:lnTo>
                    <a:pt x="3169" y="1568"/>
                  </a:lnTo>
                  <a:cubicBezTo>
                    <a:pt x="2669" y="1401"/>
                    <a:pt x="2235" y="1168"/>
                    <a:pt x="1835" y="968"/>
                  </a:cubicBezTo>
                  <a:cubicBezTo>
                    <a:pt x="1635" y="868"/>
                    <a:pt x="1468" y="801"/>
                    <a:pt x="1301" y="701"/>
                  </a:cubicBezTo>
                  <a:lnTo>
                    <a:pt x="867" y="467"/>
                  </a:lnTo>
                  <a:lnTo>
                    <a:pt x="234" y="134"/>
                  </a:lnTo>
                  <a:cubicBezTo>
                    <a:pt x="167" y="67"/>
                    <a:pt x="100" y="34"/>
                    <a:pt x="0" y="0"/>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7" name="Google Shape;3287;p74"/>
            <p:cNvSpPr/>
            <p:nvPr/>
          </p:nvSpPr>
          <p:spPr>
            <a:xfrm>
              <a:off x="7609800" y="1787775"/>
              <a:ext cx="189325" cy="94250"/>
            </a:xfrm>
            <a:custGeom>
              <a:rect b="b" l="l" r="r" t="t"/>
              <a:pathLst>
                <a:path extrusionOk="0" h="3770" w="7573">
                  <a:moveTo>
                    <a:pt x="6305" y="1"/>
                  </a:moveTo>
                  <a:cubicBezTo>
                    <a:pt x="5238" y="1"/>
                    <a:pt x="4204" y="301"/>
                    <a:pt x="3303" y="835"/>
                  </a:cubicBezTo>
                  <a:cubicBezTo>
                    <a:pt x="2402" y="1368"/>
                    <a:pt x="1568" y="2035"/>
                    <a:pt x="868" y="2803"/>
                  </a:cubicBezTo>
                  <a:cubicBezTo>
                    <a:pt x="534" y="3103"/>
                    <a:pt x="267" y="3403"/>
                    <a:pt x="1" y="3770"/>
                  </a:cubicBezTo>
                  <a:cubicBezTo>
                    <a:pt x="367" y="3503"/>
                    <a:pt x="668" y="3236"/>
                    <a:pt x="968" y="2903"/>
                  </a:cubicBezTo>
                  <a:cubicBezTo>
                    <a:pt x="1702" y="2202"/>
                    <a:pt x="2536" y="1568"/>
                    <a:pt x="3403" y="1035"/>
                  </a:cubicBezTo>
                  <a:cubicBezTo>
                    <a:pt x="4270" y="501"/>
                    <a:pt x="5271" y="201"/>
                    <a:pt x="6305" y="167"/>
                  </a:cubicBezTo>
                  <a:cubicBezTo>
                    <a:pt x="6739" y="167"/>
                    <a:pt x="7139" y="201"/>
                    <a:pt x="7573" y="267"/>
                  </a:cubicBezTo>
                  <a:cubicBezTo>
                    <a:pt x="7473" y="201"/>
                    <a:pt x="7372" y="167"/>
                    <a:pt x="7239" y="134"/>
                  </a:cubicBezTo>
                  <a:cubicBezTo>
                    <a:pt x="6939" y="67"/>
                    <a:pt x="6605" y="1"/>
                    <a:pt x="6305" y="1"/>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8" name="Google Shape;3288;p74"/>
            <p:cNvSpPr/>
            <p:nvPr/>
          </p:nvSpPr>
          <p:spPr>
            <a:xfrm>
              <a:off x="7026050" y="2188900"/>
              <a:ext cx="600450" cy="66575"/>
            </a:xfrm>
            <a:custGeom>
              <a:rect b="b" l="l" r="r" t="t"/>
              <a:pathLst>
                <a:path extrusionOk="0" h="2663" w="24018">
                  <a:moveTo>
                    <a:pt x="23784" y="0"/>
                  </a:moveTo>
                  <a:lnTo>
                    <a:pt x="23084" y="267"/>
                  </a:lnTo>
                  <a:cubicBezTo>
                    <a:pt x="22817" y="401"/>
                    <a:pt x="22450" y="534"/>
                    <a:pt x="22016" y="668"/>
                  </a:cubicBezTo>
                  <a:cubicBezTo>
                    <a:pt x="21616" y="801"/>
                    <a:pt x="21149" y="968"/>
                    <a:pt x="20582" y="1101"/>
                  </a:cubicBezTo>
                  <a:lnTo>
                    <a:pt x="19748" y="1368"/>
                  </a:lnTo>
                  <a:cubicBezTo>
                    <a:pt x="19481" y="1435"/>
                    <a:pt x="19148" y="1501"/>
                    <a:pt x="18847" y="1568"/>
                  </a:cubicBezTo>
                  <a:cubicBezTo>
                    <a:pt x="18214" y="1768"/>
                    <a:pt x="17513" y="1868"/>
                    <a:pt x="16779" y="2002"/>
                  </a:cubicBezTo>
                  <a:cubicBezTo>
                    <a:pt x="15130" y="2265"/>
                    <a:pt x="13454" y="2399"/>
                    <a:pt x="11774" y="2399"/>
                  </a:cubicBezTo>
                  <a:cubicBezTo>
                    <a:pt x="10259" y="2399"/>
                    <a:pt x="8742" y="2290"/>
                    <a:pt x="7239" y="2069"/>
                  </a:cubicBezTo>
                  <a:cubicBezTo>
                    <a:pt x="6505" y="1968"/>
                    <a:pt x="5838" y="1868"/>
                    <a:pt x="5171" y="1702"/>
                  </a:cubicBezTo>
                  <a:cubicBezTo>
                    <a:pt x="4871" y="1635"/>
                    <a:pt x="4570" y="1568"/>
                    <a:pt x="4270" y="1501"/>
                  </a:cubicBezTo>
                  <a:lnTo>
                    <a:pt x="3436" y="1268"/>
                  </a:lnTo>
                  <a:cubicBezTo>
                    <a:pt x="2869" y="1168"/>
                    <a:pt x="2402" y="968"/>
                    <a:pt x="1969" y="868"/>
                  </a:cubicBezTo>
                  <a:cubicBezTo>
                    <a:pt x="1568" y="734"/>
                    <a:pt x="1201" y="601"/>
                    <a:pt x="901" y="501"/>
                  </a:cubicBezTo>
                  <a:lnTo>
                    <a:pt x="234" y="234"/>
                  </a:lnTo>
                  <a:cubicBezTo>
                    <a:pt x="167" y="201"/>
                    <a:pt x="67" y="167"/>
                    <a:pt x="1" y="167"/>
                  </a:cubicBezTo>
                  <a:cubicBezTo>
                    <a:pt x="67" y="201"/>
                    <a:pt x="134" y="234"/>
                    <a:pt x="201" y="267"/>
                  </a:cubicBezTo>
                  <a:lnTo>
                    <a:pt x="868" y="567"/>
                  </a:lnTo>
                  <a:cubicBezTo>
                    <a:pt x="1168" y="701"/>
                    <a:pt x="1535" y="834"/>
                    <a:pt x="1935" y="968"/>
                  </a:cubicBezTo>
                  <a:cubicBezTo>
                    <a:pt x="2369" y="1135"/>
                    <a:pt x="2836" y="1301"/>
                    <a:pt x="3370" y="1435"/>
                  </a:cubicBezTo>
                  <a:lnTo>
                    <a:pt x="4204" y="1702"/>
                  </a:lnTo>
                  <a:cubicBezTo>
                    <a:pt x="4504" y="1768"/>
                    <a:pt x="4837" y="1835"/>
                    <a:pt x="5138" y="1902"/>
                  </a:cubicBezTo>
                  <a:cubicBezTo>
                    <a:pt x="5805" y="2102"/>
                    <a:pt x="6505" y="2202"/>
                    <a:pt x="7239" y="2335"/>
                  </a:cubicBezTo>
                  <a:cubicBezTo>
                    <a:pt x="8718" y="2553"/>
                    <a:pt x="10211" y="2662"/>
                    <a:pt x="11706" y="2662"/>
                  </a:cubicBezTo>
                  <a:cubicBezTo>
                    <a:pt x="13413" y="2662"/>
                    <a:pt x="15122" y="2520"/>
                    <a:pt x="16813" y="2235"/>
                  </a:cubicBezTo>
                  <a:cubicBezTo>
                    <a:pt x="17546" y="2102"/>
                    <a:pt x="18247" y="2002"/>
                    <a:pt x="18881" y="1835"/>
                  </a:cubicBezTo>
                  <a:cubicBezTo>
                    <a:pt x="19214" y="1735"/>
                    <a:pt x="19514" y="1668"/>
                    <a:pt x="19815" y="1602"/>
                  </a:cubicBezTo>
                  <a:lnTo>
                    <a:pt x="20649" y="1335"/>
                  </a:lnTo>
                  <a:cubicBezTo>
                    <a:pt x="21182" y="1168"/>
                    <a:pt x="21649" y="968"/>
                    <a:pt x="22083" y="834"/>
                  </a:cubicBezTo>
                  <a:cubicBezTo>
                    <a:pt x="22483" y="701"/>
                    <a:pt x="22850" y="567"/>
                    <a:pt x="23117" y="434"/>
                  </a:cubicBezTo>
                  <a:lnTo>
                    <a:pt x="23784" y="134"/>
                  </a:lnTo>
                  <a:cubicBezTo>
                    <a:pt x="23851" y="100"/>
                    <a:pt x="23951" y="67"/>
                    <a:pt x="24018" y="34"/>
                  </a:cubicBezTo>
                  <a:cubicBezTo>
                    <a:pt x="23918" y="0"/>
                    <a:pt x="23851" y="0"/>
                    <a:pt x="23784" y="0"/>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9" name="Google Shape;3289;p74"/>
            <p:cNvSpPr/>
            <p:nvPr/>
          </p:nvSpPr>
          <p:spPr>
            <a:xfrm>
              <a:off x="7018550" y="2437100"/>
              <a:ext cx="647150" cy="40350"/>
            </a:xfrm>
            <a:custGeom>
              <a:rect b="b" l="l" r="r" t="t"/>
              <a:pathLst>
                <a:path extrusionOk="0" h="1614" w="25886">
                  <a:moveTo>
                    <a:pt x="14241" y="0"/>
                  </a:moveTo>
                  <a:cubicBezTo>
                    <a:pt x="13804" y="0"/>
                    <a:pt x="13360" y="5"/>
                    <a:pt x="12910" y="13"/>
                  </a:cubicBezTo>
                  <a:cubicBezTo>
                    <a:pt x="11108" y="80"/>
                    <a:pt x="9407" y="180"/>
                    <a:pt x="7839" y="313"/>
                  </a:cubicBezTo>
                  <a:cubicBezTo>
                    <a:pt x="6305" y="480"/>
                    <a:pt x="4904" y="680"/>
                    <a:pt x="3736" y="880"/>
                  </a:cubicBezTo>
                  <a:cubicBezTo>
                    <a:pt x="2569" y="1047"/>
                    <a:pt x="1635" y="1247"/>
                    <a:pt x="1001" y="1380"/>
                  </a:cubicBezTo>
                  <a:lnTo>
                    <a:pt x="267" y="1547"/>
                  </a:lnTo>
                  <a:cubicBezTo>
                    <a:pt x="167" y="1547"/>
                    <a:pt x="67" y="1581"/>
                    <a:pt x="0" y="1614"/>
                  </a:cubicBezTo>
                  <a:cubicBezTo>
                    <a:pt x="100" y="1614"/>
                    <a:pt x="167" y="1614"/>
                    <a:pt x="267" y="1581"/>
                  </a:cubicBezTo>
                  <a:lnTo>
                    <a:pt x="1001" y="1481"/>
                  </a:lnTo>
                  <a:cubicBezTo>
                    <a:pt x="1668" y="1347"/>
                    <a:pt x="2602" y="1180"/>
                    <a:pt x="3770" y="1014"/>
                  </a:cubicBezTo>
                  <a:cubicBezTo>
                    <a:pt x="4937" y="847"/>
                    <a:pt x="6305" y="647"/>
                    <a:pt x="7873" y="513"/>
                  </a:cubicBezTo>
                  <a:cubicBezTo>
                    <a:pt x="9407" y="380"/>
                    <a:pt x="11108" y="280"/>
                    <a:pt x="12910" y="246"/>
                  </a:cubicBezTo>
                  <a:cubicBezTo>
                    <a:pt x="13569" y="234"/>
                    <a:pt x="14215" y="226"/>
                    <a:pt x="14846" y="226"/>
                  </a:cubicBezTo>
                  <a:cubicBezTo>
                    <a:pt x="15938" y="226"/>
                    <a:pt x="16986" y="250"/>
                    <a:pt x="17980" y="313"/>
                  </a:cubicBezTo>
                  <a:cubicBezTo>
                    <a:pt x="19514" y="380"/>
                    <a:pt x="20915" y="480"/>
                    <a:pt x="22083" y="613"/>
                  </a:cubicBezTo>
                  <a:cubicBezTo>
                    <a:pt x="23250" y="747"/>
                    <a:pt x="24218" y="847"/>
                    <a:pt x="24851" y="947"/>
                  </a:cubicBezTo>
                  <a:lnTo>
                    <a:pt x="25619" y="1047"/>
                  </a:lnTo>
                  <a:lnTo>
                    <a:pt x="25885" y="1047"/>
                  </a:lnTo>
                  <a:cubicBezTo>
                    <a:pt x="25785" y="1014"/>
                    <a:pt x="25719" y="980"/>
                    <a:pt x="25619" y="980"/>
                  </a:cubicBezTo>
                  <a:lnTo>
                    <a:pt x="24885" y="847"/>
                  </a:lnTo>
                  <a:cubicBezTo>
                    <a:pt x="24218" y="747"/>
                    <a:pt x="23284" y="613"/>
                    <a:pt x="22116" y="446"/>
                  </a:cubicBezTo>
                  <a:cubicBezTo>
                    <a:pt x="20949" y="313"/>
                    <a:pt x="19548" y="180"/>
                    <a:pt x="17980" y="113"/>
                  </a:cubicBezTo>
                  <a:cubicBezTo>
                    <a:pt x="16804" y="38"/>
                    <a:pt x="15553" y="0"/>
                    <a:pt x="14241" y="0"/>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90" name="Google Shape;3290;p74"/>
          <p:cNvGrpSpPr/>
          <p:nvPr/>
        </p:nvGrpSpPr>
        <p:grpSpPr>
          <a:xfrm>
            <a:off x="4869725" y="788425"/>
            <a:ext cx="2022000" cy="4089475"/>
            <a:chOff x="4793525" y="788425"/>
            <a:chExt cx="2022000" cy="4089475"/>
          </a:xfrm>
        </p:grpSpPr>
        <p:grpSp>
          <p:nvGrpSpPr>
            <p:cNvPr id="3291" name="Google Shape;3291;p74"/>
            <p:cNvGrpSpPr/>
            <p:nvPr/>
          </p:nvGrpSpPr>
          <p:grpSpPr>
            <a:xfrm flipH="1">
              <a:off x="4793525" y="788425"/>
              <a:ext cx="2022000" cy="4089475"/>
              <a:chOff x="7209825" y="788425"/>
              <a:chExt cx="2022000" cy="4089475"/>
            </a:xfrm>
          </p:grpSpPr>
          <p:sp>
            <p:nvSpPr>
              <p:cNvPr id="3292" name="Google Shape;3292;p74"/>
              <p:cNvSpPr/>
              <p:nvPr/>
            </p:nvSpPr>
            <p:spPr>
              <a:xfrm>
                <a:off x="7933375" y="1008825"/>
                <a:ext cx="312750" cy="745325"/>
              </a:xfrm>
              <a:custGeom>
                <a:rect b="b" l="l" r="r" t="t"/>
                <a:pathLst>
                  <a:path extrusionOk="0" h="29813" w="12510">
                    <a:moveTo>
                      <a:pt x="8901" y="1"/>
                    </a:moveTo>
                    <a:cubicBezTo>
                      <a:pt x="6540" y="1"/>
                      <a:pt x="4259" y="1444"/>
                      <a:pt x="3236" y="3005"/>
                    </a:cubicBezTo>
                    <a:cubicBezTo>
                      <a:pt x="1868" y="5040"/>
                      <a:pt x="1301" y="7475"/>
                      <a:pt x="934" y="9910"/>
                    </a:cubicBezTo>
                    <a:cubicBezTo>
                      <a:pt x="134" y="14847"/>
                      <a:pt x="0" y="19917"/>
                      <a:pt x="567" y="24921"/>
                    </a:cubicBezTo>
                    <a:cubicBezTo>
                      <a:pt x="701" y="26388"/>
                      <a:pt x="1001" y="27990"/>
                      <a:pt x="2135" y="28957"/>
                    </a:cubicBezTo>
                    <a:cubicBezTo>
                      <a:pt x="2886" y="29594"/>
                      <a:pt x="3824" y="29812"/>
                      <a:pt x="4788" y="29812"/>
                    </a:cubicBezTo>
                    <a:cubicBezTo>
                      <a:pt x="5238" y="29812"/>
                      <a:pt x="5693" y="29765"/>
                      <a:pt x="6138" y="29691"/>
                    </a:cubicBezTo>
                    <a:cubicBezTo>
                      <a:pt x="7372" y="29491"/>
                      <a:pt x="8673" y="28990"/>
                      <a:pt x="9474" y="28023"/>
                    </a:cubicBezTo>
                    <a:cubicBezTo>
                      <a:pt x="10708" y="26522"/>
                      <a:pt x="10574" y="24354"/>
                      <a:pt x="10441" y="22419"/>
                    </a:cubicBezTo>
                    <a:cubicBezTo>
                      <a:pt x="9974" y="15681"/>
                      <a:pt x="10674" y="8943"/>
                      <a:pt x="12509" y="2471"/>
                    </a:cubicBezTo>
                    <a:lnTo>
                      <a:pt x="11041" y="437"/>
                    </a:lnTo>
                    <a:cubicBezTo>
                      <a:pt x="10342" y="134"/>
                      <a:pt x="9618" y="1"/>
                      <a:pt x="890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3" name="Google Shape;3293;p74"/>
              <p:cNvSpPr/>
              <p:nvPr/>
            </p:nvSpPr>
            <p:spPr>
              <a:xfrm>
                <a:off x="8422050" y="1523425"/>
                <a:ext cx="96750" cy="120950"/>
              </a:xfrm>
              <a:custGeom>
                <a:rect b="b" l="l" r="r" t="t"/>
                <a:pathLst>
                  <a:path extrusionOk="0" h="4838" w="3870">
                    <a:moveTo>
                      <a:pt x="0" y="0"/>
                    </a:moveTo>
                    <a:lnTo>
                      <a:pt x="0" y="0"/>
                    </a:lnTo>
                    <a:cubicBezTo>
                      <a:pt x="1101" y="1768"/>
                      <a:pt x="2402" y="3369"/>
                      <a:pt x="3870" y="4837"/>
                    </a:cubicBez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4" name="Google Shape;3294;p74"/>
              <p:cNvSpPr/>
              <p:nvPr/>
            </p:nvSpPr>
            <p:spPr>
              <a:xfrm>
                <a:off x="8422050" y="1523425"/>
                <a:ext cx="96750" cy="120950"/>
              </a:xfrm>
              <a:custGeom>
                <a:rect b="b" l="l" r="r" t="t"/>
                <a:pathLst>
                  <a:path extrusionOk="0" h="4838" w="3870">
                    <a:moveTo>
                      <a:pt x="0" y="0"/>
                    </a:moveTo>
                    <a:cubicBezTo>
                      <a:pt x="134" y="301"/>
                      <a:pt x="267" y="567"/>
                      <a:pt x="467" y="801"/>
                    </a:cubicBezTo>
                    <a:cubicBezTo>
                      <a:pt x="868" y="1401"/>
                      <a:pt x="1268" y="2002"/>
                      <a:pt x="1735" y="2569"/>
                    </a:cubicBezTo>
                    <a:cubicBezTo>
                      <a:pt x="2202" y="3136"/>
                      <a:pt x="2669" y="3703"/>
                      <a:pt x="3203" y="4203"/>
                    </a:cubicBezTo>
                    <a:cubicBezTo>
                      <a:pt x="3403" y="4437"/>
                      <a:pt x="3603" y="4637"/>
                      <a:pt x="3870" y="4837"/>
                    </a:cubicBezTo>
                    <a:cubicBezTo>
                      <a:pt x="3670" y="4570"/>
                      <a:pt x="3470" y="4370"/>
                      <a:pt x="3269" y="4137"/>
                    </a:cubicBezTo>
                    <a:cubicBezTo>
                      <a:pt x="2902" y="3736"/>
                      <a:pt x="2402" y="3136"/>
                      <a:pt x="1868" y="2469"/>
                    </a:cubicBezTo>
                    <a:cubicBezTo>
                      <a:pt x="1335" y="1802"/>
                      <a:pt x="868" y="1201"/>
                      <a:pt x="567" y="734"/>
                    </a:cubicBezTo>
                    <a:cubicBezTo>
                      <a:pt x="401" y="501"/>
                      <a:pt x="201" y="234"/>
                      <a:pt x="0"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5" name="Google Shape;3295;p74"/>
              <p:cNvSpPr/>
              <p:nvPr/>
            </p:nvSpPr>
            <p:spPr>
              <a:xfrm>
                <a:off x="8282775" y="3337900"/>
                <a:ext cx="949050" cy="1315025"/>
              </a:xfrm>
              <a:custGeom>
                <a:rect b="b" l="l" r="r" t="t"/>
                <a:pathLst>
                  <a:path extrusionOk="0" h="52601" w="37962">
                    <a:moveTo>
                      <a:pt x="33035" y="0"/>
                    </a:moveTo>
                    <a:cubicBezTo>
                      <a:pt x="32830" y="0"/>
                      <a:pt x="32626" y="13"/>
                      <a:pt x="32424" y="40"/>
                    </a:cubicBezTo>
                    <a:cubicBezTo>
                      <a:pt x="30423" y="307"/>
                      <a:pt x="28721" y="1641"/>
                      <a:pt x="27520" y="3309"/>
                    </a:cubicBezTo>
                    <a:cubicBezTo>
                      <a:pt x="26320" y="4944"/>
                      <a:pt x="25552" y="6845"/>
                      <a:pt x="24785" y="8746"/>
                    </a:cubicBezTo>
                    <a:cubicBezTo>
                      <a:pt x="23985" y="10648"/>
                      <a:pt x="23151" y="12516"/>
                      <a:pt x="21783" y="14050"/>
                    </a:cubicBezTo>
                    <a:cubicBezTo>
                      <a:pt x="21452" y="14441"/>
                      <a:pt x="20959" y="14832"/>
                      <a:pt x="20474" y="14832"/>
                    </a:cubicBezTo>
                    <a:cubicBezTo>
                      <a:pt x="20421" y="14832"/>
                      <a:pt x="20368" y="14827"/>
                      <a:pt x="20315" y="14817"/>
                    </a:cubicBezTo>
                    <a:cubicBezTo>
                      <a:pt x="19748" y="14684"/>
                      <a:pt x="19415" y="14050"/>
                      <a:pt x="19348" y="13483"/>
                    </a:cubicBezTo>
                    <a:cubicBezTo>
                      <a:pt x="19315" y="12883"/>
                      <a:pt x="19248" y="12315"/>
                      <a:pt x="19181" y="11748"/>
                    </a:cubicBezTo>
                    <a:cubicBezTo>
                      <a:pt x="18869" y="10682"/>
                      <a:pt x="17746" y="10062"/>
                      <a:pt x="16665" y="10062"/>
                    </a:cubicBezTo>
                    <a:cubicBezTo>
                      <a:pt x="16360" y="10062"/>
                      <a:pt x="16058" y="10111"/>
                      <a:pt x="15779" y="10214"/>
                    </a:cubicBezTo>
                    <a:cubicBezTo>
                      <a:pt x="14478" y="10681"/>
                      <a:pt x="13610" y="11982"/>
                      <a:pt x="13277" y="13350"/>
                    </a:cubicBezTo>
                    <a:cubicBezTo>
                      <a:pt x="12943" y="14717"/>
                      <a:pt x="13043" y="16152"/>
                      <a:pt x="13143" y="17553"/>
                    </a:cubicBezTo>
                    <a:cubicBezTo>
                      <a:pt x="13377" y="20154"/>
                      <a:pt x="13577" y="22790"/>
                      <a:pt x="13777" y="25391"/>
                    </a:cubicBezTo>
                    <a:cubicBezTo>
                      <a:pt x="13911" y="26792"/>
                      <a:pt x="13877" y="28494"/>
                      <a:pt x="12710" y="29261"/>
                    </a:cubicBezTo>
                    <a:cubicBezTo>
                      <a:pt x="12327" y="29496"/>
                      <a:pt x="11893" y="29596"/>
                      <a:pt x="11446" y="29596"/>
                    </a:cubicBezTo>
                    <a:cubicBezTo>
                      <a:pt x="10881" y="29596"/>
                      <a:pt x="10296" y="29437"/>
                      <a:pt x="9774" y="29194"/>
                    </a:cubicBezTo>
                    <a:cubicBezTo>
                      <a:pt x="8340" y="28594"/>
                      <a:pt x="7139" y="27560"/>
                      <a:pt x="6239" y="26292"/>
                    </a:cubicBezTo>
                    <a:cubicBezTo>
                      <a:pt x="5605" y="25325"/>
                      <a:pt x="5038" y="24124"/>
                      <a:pt x="3970" y="23724"/>
                    </a:cubicBezTo>
                    <a:cubicBezTo>
                      <a:pt x="3731" y="23632"/>
                      <a:pt x="3484" y="23589"/>
                      <a:pt x="3236" y="23589"/>
                    </a:cubicBezTo>
                    <a:cubicBezTo>
                      <a:pt x="2138" y="23589"/>
                      <a:pt x="1031" y="24424"/>
                      <a:pt x="568" y="25458"/>
                    </a:cubicBezTo>
                    <a:cubicBezTo>
                      <a:pt x="1" y="26759"/>
                      <a:pt x="268" y="28227"/>
                      <a:pt x="301" y="29628"/>
                    </a:cubicBezTo>
                    <a:cubicBezTo>
                      <a:pt x="635" y="38101"/>
                      <a:pt x="2970" y="47374"/>
                      <a:pt x="10608" y="51910"/>
                    </a:cubicBezTo>
                    <a:lnTo>
                      <a:pt x="10608" y="51944"/>
                    </a:lnTo>
                    <a:cubicBezTo>
                      <a:pt x="12190" y="52394"/>
                      <a:pt x="13717" y="52601"/>
                      <a:pt x="15217" y="52601"/>
                    </a:cubicBezTo>
                    <a:cubicBezTo>
                      <a:pt x="18051" y="52601"/>
                      <a:pt x="20794" y="51864"/>
                      <a:pt x="23651" y="50643"/>
                    </a:cubicBezTo>
                    <a:cubicBezTo>
                      <a:pt x="28021" y="48675"/>
                      <a:pt x="31790" y="45573"/>
                      <a:pt x="34559" y="41670"/>
                    </a:cubicBezTo>
                    <a:cubicBezTo>
                      <a:pt x="35426" y="40602"/>
                      <a:pt x="36060" y="39368"/>
                      <a:pt x="36427" y="38067"/>
                    </a:cubicBezTo>
                    <a:cubicBezTo>
                      <a:pt x="36760" y="36733"/>
                      <a:pt x="36560" y="35198"/>
                      <a:pt x="35660" y="34164"/>
                    </a:cubicBezTo>
                    <a:cubicBezTo>
                      <a:pt x="34913" y="33287"/>
                      <a:pt x="33801" y="32922"/>
                      <a:pt x="32639" y="32922"/>
                    </a:cubicBezTo>
                    <a:cubicBezTo>
                      <a:pt x="31724" y="32922"/>
                      <a:pt x="30778" y="33149"/>
                      <a:pt x="29956" y="33531"/>
                    </a:cubicBezTo>
                    <a:cubicBezTo>
                      <a:pt x="28955" y="33998"/>
                      <a:pt x="28021" y="34631"/>
                      <a:pt x="26953" y="34932"/>
                    </a:cubicBezTo>
                    <a:cubicBezTo>
                      <a:pt x="26682" y="34999"/>
                      <a:pt x="26397" y="35035"/>
                      <a:pt x="26111" y="35035"/>
                    </a:cubicBezTo>
                    <a:cubicBezTo>
                      <a:pt x="25271" y="35035"/>
                      <a:pt x="24433" y="34728"/>
                      <a:pt x="23985" y="34031"/>
                    </a:cubicBezTo>
                    <a:cubicBezTo>
                      <a:pt x="23418" y="33064"/>
                      <a:pt x="23851" y="31796"/>
                      <a:pt x="24618" y="30995"/>
                    </a:cubicBezTo>
                    <a:cubicBezTo>
                      <a:pt x="25352" y="30195"/>
                      <a:pt x="26453" y="29795"/>
                      <a:pt x="27454" y="29328"/>
                    </a:cubicBezTo>
                    <a:cubicBezTo>
                      <a:pt x="30256" y="28060"/>
                      <a:pt x="32824" y="26292"/>
                      <a:pt x="35059" y="24157"/>
                    </a:cubicBezTo>
                    <a:cubicBezTo>
                      <a:pt x="36160" y="23090"/>
                      <a:pt x="37261" y="21489"/>
                      <a:pt x="36560" y="20088"/>
                    </a:cubicBezTo>
                    <a:cubicBezTo>
                      <a:pt x="36093" y="19087"/>
                      <a:pt x="34859" y="18687"/>
                      <a:pt x="33758" y="18653"/>
                    </a:cubicBezTo>
                    <a:cubicBezTo>
                      <a:pt x="33649" y="18650"/>
                      <a:pt x="33540" y="18649"/>
                      <a:pt x="33431" y="18649"/>
                    </a:cubicBezTo>
                    <a:cubicBezTo>
                      <a:pt x="32951" y="18649"/>
                      <a:pt x="32466" y="18675"/>
                      <a:pt x="31985" y="18675"/>
                    </a:cubicBezTo>
                    <a:cubicBezTo>
                      <a:pt x="31468" y="18675"/>
                      <a:pt x="30955" y="18645"/>
                      <a:pt x="30456" y="18520"/>
                    </a:cubicBezTo>
                    <a:cubicBezTo>
                      <a:pt x="29489" y="18286"/>
                      <a:pt x="28555" y="17419"/>
                      <a:pt x="28788" y="16485"/>
                    </a:cubicBezTo>
                    <a:cubicBezTo>
                      <a:pt x="28988" y="15951"/>
                      <a:pt x="29322" y="15518"/>
                      <a:pt x="29789" y="15218"/>
                    </a:cubicBezTo>
                    <a:cubicBezTo>
                      <a:pt x="32124" y="13283"/>
                      <a:pt x="34159" y="11015"/>
                      <a:pt x="35826" y="8513"/>
                    </a:cubicBezTo>
                    <a:cubicBezTo>
                      <a:pt x="36961" y="6812"/>
                      <a:pt x="37961" y="4710"/>
                      <a:pt x="37327" y="2809"/>
                    </a:cubicBezTo>
                    <a:cubicBezTo>
                      <a:pt x="36727" y="1066"/>
                      <a:pt x="34882" y="0"/>
                      <a:pt x="3303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6" name="Google Shape;3296;p74"/>
              <p:cNvSpPr/>
              <p:nvPr/>
            </p:nvSpPr>
            <p:spPr>
              <a:xfrm>
                <a:off x="8569650" y="3364750"/>
                <a:ext cx="592950" cy="1283425"/>
              </a:xfrm>
              <a:custGeom>
                <a:rect b="b" l="l" r="r" t="t"/>
                <a:pathLst>
                  <a:path extrusionOk="0" h="51337" w="23718">
                    <a:moveTo>
                      <a:pt x="23718" y="0"/>
                    </a:moveTo>
                    <a:cubicBezTo>
                      <a:pt x="23651" y="33"/>
                      <a:pt x="23618" y="67"/>
                      <a:pt x="23584" y="133"/>
                    </a:cubicBezTo>
                    <a:cubicBezTo>
                      <a:pt x="23651" y="100"/>
                      <a:pt x="23684" y="67"/>
                      <a:pt x="23718" y="0"/>
                    </a:cubicBezTo>
                    <a:close/>
                    <a:moveTo>
                      <a:pt x="23584" y="133"/>
                    </a:moveTo>
                    <a:lnTo>
                      <a:pt x="23151" y="500"/>
                    </a:lnTo>
                    <a:cubicBezTo>
                      <a:pt x="22817" y="834"/>
                      <a:pt x="22283" y="1368"/>
                      <a:pt x="21649" y="2035"/>
                    </a:cubicBezTo>
                    <a:cubicBezTo>
                      <a:pt x="19815" y="3936"/>
                      <a:pt x="18147" y="6004"/>
                      <a:pt x="16646" y="8173"/>
                    </a:cubicBezTo>
                    <a:cubicBezTo>
                      <a:pt x="15679" y="9540"/>
                      <a:pt x="14678" y="11108"/>
                      <a:pt x="13644" y="12776"/>
                    </a:cubicBezTo>
                    <a:cubicBezTo>
                      <a:pt x="12643" y="14444"/>
                      <a:pt x="11542" y="16245"/>
                      <a:pt x="10475" y="18213"/>
                    </a:cubicBezTo>
                    <a:cubicBezTo>
                      <a:pt x="9374" y="20248"/>
                      <a:pt x="8340" y="22316"/>
                      <a:pt x="7439" y="24451"/>
                    </a:cubicBezTo>
                    <a:cubicBezTo>
                      <a:pt x="6972" y="25585"/>
                      <a:pt x="6572" y="26753"/>
                      <a:pt x="6172" y="27920"/>
                    </a:cubicBezTo>
                    <a:cubicBezTo>
                      <a:pt x="5738" y="29121"/>
                      <a:pt x="5338" y="30288"/>
                      <a:pt x="4904" y="31523"/>
                    </a:cubicBezTo>
                    <a:cubicBezTo>
                      <a:pt x="3336" y="36059"/>
                      <a:pt x="2002" y="40696"/>
                      <a:pt x="935" y="45433"/>
                    </a:cubicBezTo>
                    <a:cubicBezTo>
                      <a:pt x="1" y="49769"/>
                      <a:pt x="568" y="47901"/>
                      <a:pt x="501" y="51270"/>
                    </a:cubicBezTo>
                    <a:lnTo>
                      <a:pt x="734" y="51337"/>
                    </a:lnTo>
                    <a:cubicBezTo>
                      <a:pt x="801" y="47968"/>
                      <a:pt x="267" y="49869"/>
                      <a:pt x="1201" y="45533"/>
                    </a:cubicBezTo>
                    <a:cubicBezTo>
                      <a:pt x="2269" y="40829"/>
                      <a:pt x="3603" y="36193"/>
                      <a:pt x="5204" y="31656"/>
                    </a:cubicBezTo>
                    <a:cubicBezTo>
                      <a:pt x="5605" y="30455"/>
                      <a:pt x="6038" y="29254"/>
                      <a:pt x="6439" y="28053"/>
                    </a:cubicBezTo>
                    <a:cubicBezTo>
                      <a:pt x="6839" y="26886"/>
                      <a:pt x="7206" y="25718"/>
                      <a:pt x="7673" y="24618"/>
                    </a:cubicBezTo>
                    <a:cubicBezTo>
                      <a:pt x="8573" y="22483"/>
                      <a:pt x="9574" y="20381"/>
                      <a:pt x="10708" y="18347"/>
                    </a:cubicBezTo>
                    <a:cubicBezTo>
                      <a:pt x="11776" y="16412"/>
                      <a:pt x="12843" y="14611"/>
                      <a:pt x="13844" y="12909"/>
                    </a:cubicBezTo>
                    <a:cubicBezTo>
                      <a:pt x="14878" y="11208"/>
                      <a:pt x="15845" y="9674"/>
                      <a:pt x="16779" y="8306"/>
                    </a:cubicBezTo>
                    <a:cubicBezTo>
                      <a:pt x="18280" y="6138"/>
                      <a:pt x="19915" y="4070"/>
                      <a:pt x="21716" y="2135"/>
                    </a:cubicBezTo>
                    <a:cubicBezTo>
                      <a:pt x="22383" y="1434"/>
                      <a:pt x="22850" y="901"/>
                      <a:pt x="23217" y="567"/>
                    </a:cubicBezTo>
                    <a:lnTo>
                      <a:pt x="23584" y="133"/>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7" name="Google Shape;3297;p74"/>
              <p:cNvSpPr/>
              <p:nvPr/>
            </p:nvSpPr>
            <p:spPr>
              <a:xfrm>
                <a:off x="8677225" y="3593225"/>
                <a:ext cx="80075" cy="381975"/>
              </a:xfrm>
              <a:custGeom>
                <a:rect b="b" l="l" r="r" t="t"/>
                <a:pathLst>
                  <a:path extrusionOk="0" h="15279" w="3203">
                    <a:moveTo>
                      <a:pt x="1" y="1"/>
                    </a:moveTo>
                    <a:lnTo>
                      <a:pt x="1" y="1"/>
                    </a:lnTo>
                    <a:cubicBezTo>
                      <a:pt x="34" y="201"/>
                      <a:pt x="67" y="401"/>
                      <a:pt x="134" y="601"/>
                    </a:cubicBezTo>
                    <a:cubicBezTo>
                      <a:pt x="234" y="968"/>
                      <a:pt x="368" y="1535"/>
                      <a:pt x="501" y="2203"/>
                    </a:cubicBezTo>
                    <a:cubicBezTo>
                      <a:pt x="835" y="3604"/>
                      <a:pt x="1202" y="5505"/>
                      <a:pt x="1602" y="7640"/>
                    </a:cubicBezTo>
                    <a:cubicBezTo>
                      <a:pt x="1969" y="9741"/>
                      <a:pt x="2336" y="11676"/>
                      <a:pt x="2636" y="13044"/>
                    </a:cubicBezTo>
                    <a:cubicBezTo>
                      <a:pt x="2769" y="13744"/>
                      <a:pt x="2903" y="14311"/>
                      <a:pt x="3003" y="14678"/>
                    </a:cubicBezTo>
                    <a:cubicBezTo>
                      <a:pt x="3036" y="14878"/>
                      <a:pt x="3103" y="15078"/>
                      <a:pt x="3203" y="15279"/>
                    </a:cubicBezTo>
                    <a:cubicBezTo>
                      <a:pt x="3203" y="15078"/>
                      <a:pt x="3170" y="14878"/>
                      <a:pt x="3103" y="14678"/>
                    </a:cubicBezTo>
                    <a:cubicBezTo>
                      <a:pt x="3036" y="14211"/>
                      <a:pt x="2936" y="13677"/>
                      <a:pt x="2803" y="13010"/>
                    </a:cubicBezTo>
                    <a:cubicBezTo>
                      <a:pt x="2536" y="11576"/>
                      <a:pt x="2236" y="9741"/>
                      <a:pt x="1835" y="7606"/>
                    </a:cubicBezTo>
                    <a:cubicBezTo>
                      <a:pt x="1468" y="5472"/>
                      <a:pt x="1068" y="3537"/>
                      <a:pt x="701" y="2169"/>
                    </a:cubicBezTo>
                    <a:cubicBezTo>
                      <a:pt x="501" y="1502"/>
                      <a:pt x="334" y="935"/>
                      <a:pt x="234" y="568"/>
                    </a:cubicBezTo>
                    <a:cubicBezTo>
                      <a:pt x="167" y="368"/>
                      <a:pt x="101" y="168"/>
                      <a:pt x="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8" name="Google Shape;3298;p74"/>
              <p:cNvSpPr/>
              <p:nvPr/>
            </p:nvSpPr>
            <p:spPr>
              <a:xfrm>
                <a:off x="8757275" y="3857600"/>
                <a:ext cx="444525" cy="117600"/>
              </a:xfrm>
              <a:custGeom>
                <a:rect b="b" l="l" r="r" t="t"/>
                <a:pathLst>
                  <a:path extrusionOk="0" h="4704" w="17781">
                    <a:moveTo>
                      <a:pt x="17780" y="0"/>
                    </a:moveTo>
                    <a:cubicBezTo>
                      <a:pt x="17547" y="0"/>
                      <a:pt x="17280" y="0"/>
                      <a:pt x="17047" y="34"/>
                    </a:cubicBezTo>
                    <a:cubicBezTo>
                      <a:pt x="16580" y="100"/>
                      <a:pt x="15912" y="167"/>
                      <a:pt x="15078" y="300"/>
                    </a:cubicBezTo>
                    <a:cubicBezTo>
                      <a:pt x="12944" y="634"/>
                      <a:pt x="10809" y="1101"/>
                      <a:pt x="8707" y="1668"/>
                    </a:cubicBezTo>
                    <a:cubicBezTo>
                      <a:pt x="6239" y="2335"/>
                      <a:pt x="4037" y="3069"/>
                      <a:pt x="2469" y="3636"/>
                    </a:cubicBezTo>
                    <a:cubicBezTo>
                      <a:pt x="1702" y="3936"/>
                      <a:pt x="1068" y="4203"/>
                      <a:pt x="635" y="4403"/>
                    </a:cubicBezTo>
                    <a:cubicBezTo>
                      <a:pt x="401" y="4470"/>
                      <a:pt x="201" y="4570"/>
                      <a:pt x="1" y="4704"/>
                    </a:cubicBezTo>
                    <a:cubicBezTo>
                      <a:pt x="234" y="4637"/>
                      <a:pt x="468" y="4570"/>
                      <a:pt x="668" y="4470"/>
                    </a:cubicBezTo>
                    <a:cubicBezTo>
                      <a:pt x="1135" y="4337"/>
                      <a:pt x="1769" y="4103"/>
                      <a:pt x="2536" y="3836"/>
                    </a:cubicBezTo>
                    <a:cubicBezTo>
                      <a:pt x="4104" y="3269"/>
                      <a:pt x="6306" y="2569"/>
                      <a:pt x="8774" y="1935"/>
                    </a:cubicBezTo>
                    <a:cubicBezTo>
                      <a:pt x="11242" y="1268"/>
                      <a:pt x="13477" y="767"/>
                      <a:pt x="15112" y="467"/>
                    </a:cubicBezTo>
                    <a:cubicBezTo>
                      <a:pt x="15946" y="334"/>
                      <a:pt x="16613" y="234"/>
                      <a:pt x="17080" y="134"/>
                    </a:cubicBezTo>
                    <a:cubicBezTo>
                      <a:pt x="17313" y="134"/>
                      <a:pt x="17547" y="67"/>
                      <a:pt x="1778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9" name="Google Shape;3299;p74"/>
              <p:cNvSpPr/>
              <p:nvPr/>
            </p:nvSpPr>
            <p:spPr>
              <a:xfrm>
                <a:off x="8328650" y="3931800"/>
                <a:ext cx="269375" cy="558775"/>
              </a:xfrm>
              <a:custGeom>
                <a:rect b="b" l="l" r="r" t="t"/>
                <a:pathLst>
                  <a:path extrusionOk="0" h="22351" w="10775">
                    <a:moveTo>
                      <a:pt x="0" y="1"/>
                    </a:moveTo>
                    <a:cubicBezTo>
                      <a:pt x="0" y="68"/>
                      <a:pt x="34" y="134"/>
                      <a:pt x="100" y="234"/>
                    </a:cubicBezTo>
                    <a:lnTo>
                      <a:pt x="401" y="902"/>
                    </a:lnTo>
                    <a:cubicBezTo>
                      <a:pt x="701" y="1502"/>
                      <a:pt x="1068" y="2303"/>
                      <a:pt x="1568" y="3270"/>
                    </a:cubicBezTo>
                    <a:cubicBezTo>
                      <a:pt x="2536" y="5305"/>
                      <a:pt x="3870" y="8140"/>
                      <a:pt x="5271" y="11242"/>
                    </a:cubicBezTo>
                    <a:cubicBezTo>
                      <a:pt x="6672" y="14345"/>
                      <a:pt x="8006" y="17180"/>
                      <a:pt x="9007" y="19181"/>
                    </a:cubicBezTo>
                    <a:cubicBezTo>
                      <a:pt x="9541" y="20182"/>
                      <a:pt x="9941" y="20983"/>
                      <a:pt x="10274" y="21516"/>
                    </a:cubicBezTo>
                    <a:cubicBezTo>
                      <a:pt x="10408" y="21783"/>
                      <a:pt x="10508" y="21983"/>
                      <a:pt x="10608" y="22150"/>
                    </a:cubicBezTo>
                    <a:cubicBezTo>
                      <a:pt x="10641" y="22217"/>
                      <a:pt x="10708" y="22284"/>
                      <a:pt x="10775" y="22350"/>
                    </a:cubicBezTo>
                    <a:cubicBezTo>
                      <a:pt x="10741" y="22284"/>
                      <a:pt x="10708" y="22184"/>
                      <a:pt x="10675" y="22117"/>
                    </a:cubicBezTo>
                    <a:cubicBezTo>
                      <a:pt x="10575" y="21917"/>
                      <a:pt x="10475" y="21717"/>
                      <a:pt x="10374" y="21450"/>
                    </a:cubicBezTo>
                    <a:cubicBezTo>
                      <a:pt x="10074" y="20849"/>
                      <a:pt x="9674" y="20049"/>
                      <a:pt x="9207" y="19048"/>
                    </a:cubicBezTo>
                    <a:cubicBezTo>
                      <a:pt x="8206" y="17047"/>
                      <a:pt x="6905" y="14211"/>
                      <a:pt x="5504" y="11109"/>
                    </a:cubicBezTo>
                    <a:cubicBezTo>
                      <a:pt x="4103" y="8007"/>
                      <a:pt x="2769" y="5171"/>
                      <a:pt x="1735" y="3170"/>
                    </a:cubicBezTo>
                    <a:cubicBezTo>
                      <a:pt x="1235" y="2169"/>
                      <a:pt x="801" y="1369"/>
                      <a:pt x="501" y="835"/>
                    </a:cubicBezTo>
                    <a:cubicBezTo>
                      <a:pt x="334" y="568"/>
                      <a:pt x="234" y="368"/>
                      <a:pt x="134" y="201"/>
                    </a:cubicBezTo>
                    <a:cubicBezTo>
                      <a:pt x="100" y="134"/>
                      <a:pt x="34" y="34"/>
                      <a:pt x="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0" name="Google Shape;3300;p74"/>
              <p:cNvSpPr/>
              <p:nvPr/>
            </p:nvSpPr>
            <p:spPr>
              <a:xfrm>
                <a:off x="8598000" y="4253700"/>
                <a:ext cx="584625" cy="236875"/>
              </a:xfrm>
              <a:custGeom>
                <a:rect b="b" l="l" r="r" t="t"/>
                <a:pathLst>
                  <a:path extrusionOk="0" h="9475" w="23385">
                    <a:moveTo>
                      <a:pt x="23384" y="1"/>
                    </a:moveTo>
                    <a:cubicBezTo>
                      <a:pt x="23284" y="1"/>
                      <a:pt x="23217" y="34"/>
                      <a:pt x="23117" y="68"/>
                    </a:cubicBezTo>
                    <a:lnTo>
                      <a:pt x="22450" y="301"/>
                    </a:lnTo>
                    <a:cubicBezTo>
                      <a:pt x="21816" y="501"/>
                      <a:pt x="20949" y="835"/>
                      <a:pt x="19882" y="1235"/>
                    </a:cubicBezTo>
                    <a:cubicBezTo>
                      <a:pt x="17780" y="2069"/>
                      <a:pt x="14878" y="3270"/>
                      <a:pt x="11642" y="4604"/>
                    </a:cubicBezTo>
                    <a:cubicBezTo>
                      <a:pt x="8407" y="5972"/>
                      <a:pt x="5505" y="7206"/>
                      <a:pt x="3403" y="8073"/>
                    </a:cubicBezTo>
                    <a:lnTo>
                      <a:pt x="901" y="9074"/>
                    </a:lnTo>
                    <a:lnTo>
                      <a:pt x="234" y="9374"/>
                    </a:lnTo>
                    <a:cubicBezTo>
                      <a:pt x="134" y="9408"/>
                      <a:pt x="67" y="9441"/>
                      <a:pt x="1" y="9474"/>
                    </a:cubicBezTo>
                    <a:cubicBezTo>
                      <a:pt x="67" y="9474"/>
                      <a:pt x="168" y="9441"/>
                      <a:pt x="234" y="9408"/>
                    </a:cubicBezTo>
                    <a:lnTo>
                      <a:pt x="935" y="9174"/>
                    </a:lnTo>
                    <a:cubicBezTo>
                      <a:pt x="1535" y="8974"/>
                      <a:pt x="2402" y="8640"/>
                      <a:pt x="3470" y="8240"/>
                    </a:cubicBezTo>
                    <a:cubicBezTo>
                      <a:pt x="5605" y="7406"/>
                      <a:pt x="8507" y="6205"/>
                      <a:pt x="11743" y="4871"/>
                    </a:cubicBezTo>
                    <a:cubicBezTo>
                      <a:pt x="14978" y="3503"/>
                      <a:pt x="17847" y="2269"/>
                      <a:pt x="19982" y="1402"/>
                    </a:cubicBezTo>
                    <a:cubicBezTo>
                      <a:pt x="21016" y="1002"/>
                      <a:pt x="21850" y="635"/>
                      <a:pt x="22484" y="401"/>
                    </a:cubicBezTo>
                    <a:lnTo>
                      <a:pt x="23151" y="101"/>
                    </a:lnTo>
                    <a:cubicBezTo>
                      <a:pt x="23217" y="68"/>
                      <a:pt x="23317" y="34"/>
                      <a:pt x="2338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1" name="Google Shape;3301;p74"/>
              <p:cNvSpPr/>
              <p:nvPr/>
            </p:nvSpPr>
            <p:spPr>
              <a:xfrm>
                <a:off x="8045950" y="998525"/>
                <a:ext cx="602950" cy="997650"/>
              </a:xfrm>
              <a:custGeom>
                <a:rect b="b" l="l" r="r" t="t"/>
                <a:pathLst>
                  <a:path extrusionOk="0" h="39906" w="24118">
                    <a:moveTo>
                      <a:pt x="6805" y="0"/>
                    </a:moveTo>
                    <a:cubicBezTo>
                      <a:pt x="3983" y="0"/>
                      <a:pt x="1115" y="1374"/>
                      <a:pt x="0" y="3551"/>
                    </a:cubicBezTo>
                    <a:lnTo>
                      <a:pt x="7406" y="5852"/>
                    </a:lnTo>
                    <a:cubicBezTo>
                      <a:pt x="6638" y="10022"/>
                      <a:pt x="5871" y="14258"/>
                      <a:pt x="5905" y="18528"/>
                    </a:cubicBezTo>
                    <a:cubicBezTo>
                      <a:pt x="5938" y="22798"/>
                      <a:pt x="6839" y="27134"/>
                      <a:pt x="9140" y="30737"/>
                    </a:cubicBezTo>
                    <a:cubicBezTo>
                      <a:pt x="11108" y="33772"/>
                      <a:pt x="13977" y="36074"/>
                      <a:pt x="16812" y="38342"/>
                    </a:cubicBezTo>
                    <a:cubicBezTo>
                      <a:pt x="17744" y="39124"/>
                      <a:pt x="18839" y="39906"/>
                      <a:pt x="19999" y="39906"/>
                    </a:cubicBezTo>
                    <a:cubicBezTo>
                      <a:pt x="20126" y="39906"/>
                      <a:pt x="20253" y="39896"/>
                      <a:pt x="20382" y="39877"/>
                    </a:cubicBezTo>
                    <a:cubicBezTo>
                      <a:pt x="21449" y="39710"/>
                      <a:pt x="22283" y="38842"/>
                      <a:pt x="22817" y="37908"/>
                    </a:cubicBezTo>
                    <a:cubicBezTo>
                      <a:pt x="23884" y="36074"/>
                      <a:pt x="24118" y="33872"/>
                      <a:pt x="23484" y="31837"/>
                    </a:cubicBezTo>
                    <a:cubicBezTo>
                      <a:pt x="21949" y="27001"/>
                      <a:pt x="15978" y="24666"/>
                      <a:pt x="14344" y="19862"/>
                    </a:cubicBezTo>
                    <a:cubicBezTo>
                      <a:pt x="12976" y="15726"/>
                      <a:pt x="15311" y="11289"/>
                      <a:pt x="15011" y="6953"/>
                    </a:cubicBezTo>
                    <a:cubicBezTo>
                      <a:pt x="14811" y="3951"/>
                      <a:pt x="11775" y="1049"/>
                      <a:pt x="8940" y="282"/>
                    </a:cubicBezTo>
                    <a:cubicBezTo>
                      <a:pt x="8252" y="91"/>
                      <a:pt x="7530" y="0"/>
                      <a:pt x="680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2" name="Google Shape;3302;p74"/>
              <p:cNvSpPr/>
              <p:nvPr/>
            </p:nvSpPr>
            <p:spPr>
              <a:xfrm>
                <a:off x="8004250" y="1039000"/>
                <a:ext cx="351100" cy="670725"/>
              </a:xfrm>
              <a:custGeom>
                <a:rect b="b" l="l" r="r" t="t"/>
                <a:pathLst>
                  <a:path extrusionOk="0" h="26829" w="14044">
                    <a:moveTo>
                      <a:pt x="7199" y="1"/>
                    </a:moveTo>
                    <a:cubicBezTo>
                      <a:pt x="4019" y="1"/>
                      <a:pt x="1305" y="2434"/>
                      <a:pt x="834" y="5634"/>
                    </a:cubicBezTo>
                    <a:cubicBezTo>
                      <a:pt x="367" y="8636"/>
                      <a:pt x="0" y="11638"/>
                      <a:pt x="0" y="12739"/>
                    </a:cubicBezTo>
                    <a:cubicBezTo>
                      <a:pt x="34" y="16042"/>
                      <a:pt x="1969" y="17309"/>
                      <a:pt x="2736" y="17709"/>
                    </a:cubicBezTo>
                    <a:cubicBezTo>
                      <a:pt x="3003" y="17810"/>
                      <a:pt x="3303" y="17876"/>
                      <a:pt x="3603" y="17910"/>
                    </a:cubicBezTo>
                    <a:cubicBezTo>
                      <a:pt x="3603" y="17910"/>
                      <a:pt x="3603" y="17943"/>
                      <a:pt x="3603" y="17943"/>
                    </a:cubicBezTo>
                    <a:lnTo>
                      <a:pt x="2869" y="21712"/>
                    </a:lnTo>
                    <a:cubicBezTo>
                      <a:pt x="2536" y="24214"/>
                      <a:pt x="3937" y="26416"/>
                      <a:pt x="6405" y="26783"/>
                    </a:cubicBezTo>
                    <a:cubicBezTo>
                      <a:pt x="6611" y="26813"/>
                      <a:pt x="6814" y="26828"/>
                      <a:pt x="7012" y="26828"/>
                    </a:cubicBezTo>
                    <a:cubicBezTo>
                      <a:pt x="9191" y="26828"/>
                      <a:pt x="10872" y="25039"/>
                      <a:pt x="11208" y="22746"/>
                    </a:cubicBezTo>
                    <a:lnTo>
                      <a:pt x="13577" y="7202"/>
                    </a:lnTo>
                    <a:cubicBezTo>
                      <a:pt x="14044" y="3599"/>
                      <a:pt x="11409" y="364"/>
                      <a:pt x="7806" y="30"/>
                    </a:cubicBezTo>
                    <a:cubicBezTo>
                      <a:pt x="7602" y="10"/>
                      <a:pt x="7400" y="1"/>
                      <a:pt x="719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3" name="Google Shape;3303;p74"/>
              <p:cNvSpPr/>
              <p:nvPr/>
            </p:nvSpPr>
            <p:spPr>
              <a:xfrm>
                <a:off x="8042600" y="1211175"/>
                <a:ext cx="27550" cy="24925"/>
              </a:xfrm>
              <a:custGeom>
                <a:rect b="b" l="l" r="r" t="t"/>
                <a:pathLst>
                  <a:path extrusionOk="0" h="997" w="1102">
                    <a:moveTo>
                      <a:pt x="538" y="0"/>
                    </a:moveTo>
                    <a:cubicBezTo>
                      <a:pt x="293" y="0"/>
                      <a:pt x="91" y="159"/>
                      <a:pt x="34" y="415"/>
                    </a:cubicBezTo>
                    <a:cubicBezTo>
                      <a:pt x="1" y="682"/>
                      <a:pt x="201" y="949"/>
                      <a:pt x="468" y="982"/>
                    </a:cubicBezTo>
                    <a:cubicBezTo>
                      <a:pt x="508" y="992"/>
                      <a:pt x="548" y="997"/>
                      <a:pt x="587" y="997"/>
                    </a:cubicBezTo>
                    <a:cubicBezTo>
                      <a:pt x="810" y="997"/>
                      <a:pt x="1012" y="842"/>
                      <a:pt x="1068" y="615"/>
                    </a:cubicBezTo>
                    <a:cubicBezTo>
                      <a:pt x="1102" y="315"/>
                      <a:pt x="935" y="48"/>
                      <a:pt x="668" y="15"/>
                    </a:cubicBezTo>
                    <a:cubicBezTo>
                      <a:pt x="624" y="5"/>
                      <a:pt x="580" y="0"/>
                      <a:pt x="53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4" name="Google Shape;3304;p74"/>
              <p:cNvSpPr/>
              <p:nvPr/>
            </p:nvSpPr>
            <p:spPr>
              <a:xfrm>
                <a:off x="8043450" y="1192150"/>
                <a:ext cx="53400" cy="17800"/>
              </a:xfrm>
              <a:custGeom>
                <a:rect b="b" l="l" r="r" t="t"/>
                <a:pathLst>
                  <a:path extrusionOk="0" h="712" w="2136">
                    <a:moveTo>
                      <a:pt x="949" y="0"/>
                    </a:moveTo>
                    <a:cubicBezTo>
                      <a:pt x="709" y="0"/>
                      <a:pt x="488" y="65"/>
                      <a:pt x="267" y="175"/>
                    </a:cubicBezTo>
                    <a:cubicBezTo>
                      <a:pt x="67" y="275"/>
                      <a:pt x="0" y="375"/>
                      <a:pt x="0" y="409"/>
                    </a:cubicBezTo>
                    <a:cubicBezTo>
                      <a:pt x="12" y="427"/>
                      <a:pt x="36" y="434"/>
                      <a:pt x="71" y="434"/>
                    </a:cubicBezTo>
                    <a:cubicBezTo>
                      <a:pt x="204" y="434"/>
                      <a:pt x="491" y="330"/>
                      <a:pt x="856" y="330"/>
                    </a:cubicBezTo>
                    <a:cubicBezTo>
                      <a:pt x="924" y="330"/>
                      <a:pt x="995" y="334"/>
                      <a:pt x="1068" y="342"/>
                    </a:cubicBezTo>
                    <a:cubicBezTo>
                      <a:pt x="1608" y="406"/>
                      <a:pt x="1966" y="711"/>
                      <a:pt x="2057" y="711"/>
                    </a:cubicBezTo>
                    <a:cubicBezTo>
                      <a:pt x="2061" y="711"/>
                      <a:pt x="2065" y="711"/>
                      <a:pt x="2068" y="709"/>
                    </a:cubicBezTo>
                    <a:cubicBezTo>
                      <a:pt x="2135" y="642"/>
                      <a:pt x="2068" y="542"/>
                      <a:pt x="1902" y="409"/>
                    </a:cubicBezTo>
                    <a:cubicBezTo>
                      <a:pt x="1668" y="175"/>
                      <a:pt x="1401" y="42"/>
                      <a:pt x="1101" y="9"/>
                    </a:cubicBezTo>
                    <a:cubicBezTo>
                      <a:pt x="1050" y="3"/>
                      <a:pt x="999" y="0"/>
                      <a:pt x="94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5" name="Google Shape;3305;p74"/>
              <p:cNvSpPr/>
              <p:nvPr/>
            </p:nvSpPr>
            <p:spPr>
              <a:xfrm>
                <a:off x="8174375" y="1232275"/>
                <a:ext cx="28375" cy="25500"/>
              </a:xfrm>
              <a:custGeom>
                <a:rect b="b" l="l" r="r" t="t"/>
                <a:pathLst>
                  <a:path extrusionOk="0" h="1020" w="1135">
                    <a:moveTo>
                      <a:pt x="599" y="0"/>
                    </a:moveTo>
                    <a:cubicBezTo>
                      <a:pt x="351" y="0"/>
                      <a:pt x="98" y="161"/>
                      <a:pt x="67" y="405"/>
                    </a:cubicBezTo>
                    <a:cubicBezTo>
                      <a:pt x="0" y="672"/>
                      <a:pt x="200" y="939"/>
                      <a:pt x="467" y="1005"/>
                    </a:cubicBezTo>
                    <a:cubicBezTo>
                      <a:pt x="507" y="1015"/>
                      <a:pt x="547" y="1020"/>
                      <a:pt x="587" y="1020"/>
                    </a:cubicBezTo>
                    <a:cubicBezTo>
                      <a:pt x="817" y="1020"/>
                      <a:pt x="1039" y="861"/>
                      <a:pt x="1068" y="605"/>
                    </a:cubicBezTo>
                    <a:cubicBezTo>
                      <a:pt x="1134" y="338"/>
                      <a:pt x="934" y="71"/>
                      <a:pt x="667" y="5"/>
                    </a:cubicBezTo>
                    <a:cubicBezTo>
                      <a:pt x="645" y="2"/>
                      <a:pt x="622" y="0"/>
                      <a:pt x="59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6" name="Google Shape;3306;p74"/>
              <p:cNvSpPr/>
              <p:nvPr/>
            </p:nvSpPr>
            <p:spPr>
              <a:xfrm>
                <a:off x="8180200" y="1214650"/>
                <a:ext cx="53400" cy="17975"/>
              </a:xfrm>
              <a:custGeom>
                <a:rect b="b" l="l" r="r" t="t"/>
                <a:pathLst>
                  <a:path extrusionOk="0" h="719" w="2136">
                    <a:moveTo>
                      <a:pt x="950" y="1"/>
                    </a:moveTo>
                    <a:cubicBezTo>
                      <a:pt x="710" y="1"/>
                      <a:pt x="489" y="65"/>
                      <a:pt x="268" y="176"/>
                    </a:cubicBezTo>
                    <a:cubicBezTo>
                      <a:pt x="68" y="276"/>
                      <a:pt x="1" y="376"/>
                      <a:pt x="1" y="409"/>
                    </a:cubicBezTo>
                    <a:cubicBezTo>
                      <a:pt x="13" y="428"/>
                      <a:pt x="37" y="435"/>
                      <a:pt x="72" y="435"/>
                    </a:cubicBezTo>
                    <a:cubicBezTo>
                      <a:pt x="204" y="435"/>
                      <a:pt x="492" y="331"/>
                      <a:pt x="857" y="331"/>
                    </a:cubicBezTo>
                    <a:cubicBezTo>
                      <a:pt x="925" y="331"/>
                      <a:pt x="995" y="334"/>
                      <a:pt x="1068" y="343"/>
                    </a:cubicBezTo>
                    <a:cubicBezTo>
                      <a:pt x="1554" y="434"/>
                      <a:pt x="1929" y="718"/>
                      <a:pt x="2043" y="718"/>
                    </a:cubicBezTo>
                    <a:cubicBezTo>
                      <a:pt x="2054" y="718"/>
                      <a:pt x="2063" y="716"/>
                      <a:pt x="2069" y="710"/>
                    </a:cubicBezTo>
                    <a:cubicBezTo>
                      <a:pt x="2136" y="643"/>
                      <a:pt x="2069" y="543"/>
                      <a:pt x="1869" y="409"/>
                    </a:cubicBezTo>
                    <a:cubicBezTo>
                      <a:pt x="1669" y="176"/>
                      <a:pt x="1402" y="76"/>
                      <a:pt x="1102" y="9"/>
                    </a:cubicBezTo>
                    <a:cubicBezTo>
                      <a:pt x="1050" y="3"/>
                      <a:pt x="1000" y="1"/>
                      <a:pt x="95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7" name="Google Shape;3307;p74"/>
              <p:cNvSpPr/>
              <p:nvPr/>
            </p:nvSpPr>
            <p:spPr>
              <a:xfrm>
                <a:off x="8080125" y="1205700"/>
                <a:ext cx="57575" cy="115100"/>
              </a:xfrm>
              <a:custGeom>
                <a:rect b="b" l="l" r="r" t="t"/>
                <a:pathLst>
                  <a:path extrusionOk="0" h="4604" w="2303">
                    <a:moveTo>
                      <a:pt x="2303" y="0"/>
                    </a:moveTo>
                    <a:cubicBezTo>
                      <a:pt x="1736" y="801"/>
                      <a:pt x="1202" y="1668"/>
                      <a:pt x="735" y="2569"/>
                    </a:cubicBezTo>
                    <a:cubicBezTo>
                      <a:pt x="535" y="2936"/>
                      <a:pt x="368" y="3269"/>
                      <a:pt x="168" y="3603"/>
                    </a:cubicBezTo>
                    <a:cubicBezTo>
                      <a:pt x="68" y="3770"/>
                      <a:pt x="1" y="3970"/>
                      <a:pt x="34" y="4203"/>
                    </a:cubicBezTo>
                    <a:cubicBezTo>
                      <a:pt x="34" y="4303"/>
                      <a:pt x="134" y="4370"/>
                      <a:pt x="234" y="4437"/>
                    </a:cubicBezTo>
                    <a:cubicBezTo>
                      <a:pt x="301" y="4470"/>
                      <a:pt x="368" y="4503"/>
                      <a:pt x="468" y="4503"/>
                    </a:cubicBezTo>
                    <a:cubicBezTo>
                      <a:pt x="768" y="4570"/>
                      <a:pt x="1068" y="4604"/>
                      <a:pt x="1402" y="4604"/>
                    </a:cubicBezTo>
                    <a:cubicBezTo>
                      <a:pt x="1102" y="4470"/>
                      <a:pt x="802" y="4370"/>
                      <a:pt x="501" y="4303"/>
                    </a:cubicBezTo>
                    <a:cubicBezTo>
                      <a:pt x="368" y="4270"/>
                      <a:pt x="234" y="4237"/>
                      <a:pt x="234" y="4137"/>
                    </a:cubicBezTo>
                    <a:cubicBezTo>
                      <a:pt x="234" y="3970"/>
                      <a:pt x="301" y="3836"/>
                      <a:pt x="368" y="3703"/>
                    </a:cubicBezTo>
                    <a:cubicBezTo>
                      <a:pt x="568" y="3369"/>
                      <a:pt x="768" y="3036"/>
                      <a:pt x="968" y="2702"/>
                    </a:cubicBezTo>
                    <a:cubicBezTo>
                      <a:pt x="1469" y="1835"/>
                      <a:pt x="1936" y="934"/>
                      <a:pt x="230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8" name="Google Shape;3308;p74"/>
              <p:cNvSpPr/>
              <p:nvPr/>
            </p:nvSpPr>
            <p:spPr>
              <a:xfrm>
                <a:off x="8090150" y="1469225"/>
                <a:ext cx="131775" cy="49400"/>
              </a:xfrm>
              <a:custGeom>
                <a:rect b="b" l="l" r="r" t="t"/>
                <a:pathLst>
                  <a:path extrusionOk="0" h="1976" w="5271">
                    <a:moveTo>
                      <a:pt x="5271" y="0"/>
                    </a:moveTo>
                    <a:lnTo>
                      <a:pt x="5271" y="0"/>
                    </a:lnTo>
                    <a:cubicBezTo>
                      <a:pt x="3650" y="682"/>
                      <a:pt x="2273" y="834"/>
                      <a:pt x="1365" y="834"/>
                    </a:cubicBezTo>
                    <a:cubicBezTo>
                      <a:pt x="628" y="834"/>
                      <a:pt x="200" y="734"/>
                      <a:pt x="200" y="734"/>
                    </a:cubicBezTo>
                    <a:lnTo>
                      <a:pt x="0" y="1768"/>
                    </a:lnTo>
                    <a:cubicBezTo>
                      <a:pt x="602" y="1913"/>
                      <a:pt x="1141" y="1975"/>
                      <a:pt x="1624" y="1975"/>
                    </a:cubicBezTo>
                    <a:cubicBezTo>
                      <a:pt x="4355" y="1975"/>
                      <a:pt x="5271" y="0"/>
                      <a:pt x="527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9" name="Google Shape;3309;p74"/>
              <p:cNvSpPr/>
              <p:nvPr/>
            </p:nvSpPr>
            <p:spPr>
              <a:xfrm>
                <a:off x="8113500" y="1349000"/>
                <a:ext cx="44225" cy="32175"/>
              </a:xfrm>
              <a:custGeom>
                <a:rect b="b" l="l" r="r" t="t"/>
                <a:pathLst>
                  <a:path extrusionOk="0" h="1287" w="1769">
                    <a:moveTo>
                      <a:pt x="769" y="0"/>
                    </a:moveTo>
                    <a:cubicBezTo>
                      <a:pt x="518" y="0"/>
                      <a:pt x="273" y="100"/>
                      <a:pt x="100" y="273"/>
                    </a:cubicBezTo>
                    <a:lnTo>
                      <a:pt x="67" y="273"/>
                    </a:lnTo>
                    <a:cubicBezTo>
                      <a:pt x="0" y="339"/>
                      <a:pt x="0" y="406"/>
                      <a:pt x="34" y="473"/>
                    </a:cubicBezTo>
                    <a:cubicBezTo>
                      <a:pt x="67" y="539"/>
                      <a:pt x="100" y="606"/>
                      <a:pt x="167" y="673"/>
                    </a:cubicBezTo>
                    <a:cubicBezTo>
                      <a:pt x="367" y="873"/>
                      <a:pt x="567" y="1073"/>
                      <a:pt x="834" y="1207"/>
                    </a:cubicBezTo>
                    <a:cubicBezTo>
                      <a:pt x="928" y="1260"/>
                      <a:pt x="1032" y="1287"/>
                      <a:pt x="1136" y="1287"/>
                    </a:cubicBezTo>
                    <a:cubicBezTo>
                      <a:pt x="1292" y="1287"/>
                      <a:pt x="1448" y="1227"/>
                      <a:pt x="1568" y="1106"/>
                    </a:cubicBezTo>
                    <a:cubicBezTo>
                      <a:pt x="1735" y="940"/>
                      <a:pt x="1768" y="673"/>
                      <a:pt x="1635" y="439"/>
                    </a:cubicBezTo>
                    <a:cubicBezTo>
                      <a:pt x="1501" y="239"/>
                      <a:pt x="1301" y="72"/>
                      <a:pt x="1034" y="39"/>
                    </a:cubicBezTo>
                    <a:cubicBezTo>
                      <a:pt x="947" y="13"/>
                      <a:pt x="858" y="0"/>
                      <a:pt x="76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0" name="Google Shape;3310;p74"/>
              <p:cNvSpPr/>
              <p:nvPr/>
            </p:nvSpPr>
            <p:spPr>
              <a:xfrm>
                <a:off x="8104325" y="1336625"/>
                <a:ext cx="52550" cy="35675"/>
              </a:xfrm>
              <a:custGeom>
                <a:rect b="b" l="l" r="r" t="t"/>
                <a:pathLst>
                  <a:path extrusionOk="0" h="1427" w="2102">
                    <a:moveTo>
                      <a:pt x="2002" y="0"/>
                    </a:moveTo>
                    <a:cubicBezTo>
                      <a:pt x="1902" y="0"/>
                      <a:pt x="1835" y="601"/>
                      <a:pt x="1235" y="934"/>
                    </a:cubicBezTo>
                    <a:cubicBezTo>
                      <a:pt x="667" y="1301"/>
                      <a:pt x="34" y="1134"/>
                      <a:pt x="0" y="1235"/>
                    </a:cubicBezTo>
                    <a:cubicBezTo>
                      <a:pt x="0" y="1301"/>
                      <a:pt x="134" y="1368"/>
                      <a:pt x="401" y="1401"/>
                    </a:cubicBezTo>
                    <a:cubicBezTo>
                      <a:pt x="492" y="1418"/>
                      <a:pt x="584" y="1426"/>
                      <a:pt x="675" y="1426"/>
                    </a:cubicBezTo>
                    <a:cubicBezTo>
                      <a:pt x="947" y="1426"/>
                      <a:pt x="1210" y="1351"/>
                      <a:pt x="1435" y="1201"/>
                    </a:cubicBezTo>
                    <a:cubicBezTo>
                      <a:pt x="1735" y="1034"/>
                      <a:pt x="1935" y="768"/>
                      <a:pt x="2035" y="434"/>
                    </a:cubicBezTo>
                    <a:cubicBezTo>
                      <a:pt x="2102" y="167"/>
                      <a:pt x="2035" y="0"/>
                      <a:pt x="200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1" name="Google Shape;3311;p74"/>
              <p:cNvSpPr/>
              <p:nvPr/>
            </p:nvSpPr>
            <p:spPr>
              <a:xfrm>
                <a:off x="8177700" y="1192850"/>
                <a:ext cx="64250" cy="23850"/>
              </a:xfrm>
              <a:custGeom>
                <a:rect b="b" l="l" r="r" t="t"/>
                <a:pathLst>
                  <a:path extrusionOk="0" h="954" w="2570">
                    <a:moveTo>
                      <a:pt x="851" y="1"/>
                    </a:moveTo>
                    <a:cubicBezTo>
                      <a:pt x="701" y="1"/>
                      <a:pt x="551" y="17"/>
                      <a:pt x="401" y="47"/>
                    </a:cubicBezTo>
                    <a:cubicBezTo>
                      <a:pt x="134" y="114"/>
                      <a:pt x="1" y="214"/>
                      <a:pt x="1" y="281"/>
                    </a:cubicBezTo>
                    <a:cubicBezTo>
                      <a:pt x="34" y="448"/>
                      <a:pt x="601" y="448"/>
                      <a:pt x="1268" y="614"/>
                    </a:cubicBezTo>
                    <a:cubicBezTo>
                      <a:pt x="1772" y="773"/>
                      <a:pt x="2192" y="954"/>
                      <a:pt x="2393" y="954"/>
                    </a:cubicBezTo>
                    <a:cubicBezTo>
                      <a:pt x="2445" y="954"/>
                      <a:pt x="2482" y="942"/>
                      <a:pt x="2503" y="915"/>
                    </a:cubicBezTo>
                    <a:cubicBezTo>
                      <a:pt x="2569" y="881"/>
                      <a:pt x="2503" y="714"/>
                      <a:pt x="2302" y="548"/>
                    </a:cubicBezTo>
                    <a:cubicBezTo>
                      <a:pt x="2036" y="314"/>
                      <a:pt x="1735" y="147"/>
                      <a:pt x="1402" y="81"/>
                    </a:cubicBezTo>
                    <a:cubicBezTo>
                      <a:pt x="1218" y="26"/>
                      <a:pt x="1035" y="1"/>
                      <a:pt x="85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2" name="Google Shape;3312;p74"/>
              <p:cNvSpPr/>
              <p:nvPr/>
            </p:nvSpPr>
            <p:spPr>
              <a:xfrm>
                <a:off x="8052625" y="1163700"/>
                <a:ext cx="50875" cy="17900"/>
              </a:xfrm>
              <a:custGeom>
                <a:rect b="b" l="l" r="r" t="t"/>
                <a:pathLst>
                  <a:path extrusionOk="0" h="716" w="2035">
                    <a:moveTo>
                      <a:pt x="841" y="0"/>
                    </a:moveTo>
                    <a:cubicBezTo>
                      <a:pt x="629" y="0"/>
                      <a:pt x="412" y="44"/>
                      <a:pt x="234" y="146"/>
                    </a:cubicBezTo>
                    <a:cubicBezTo>
                      <a:pt x="67" y="246"/>
                      <a:pt x="0" y="379"/>
                      <a:pt x="34" y="446"/>
                    </a:cubicBezTo>
                    <a:cubicBezTo>
                      <a:pt x="100" y="579"/>
                      <a:pt x="501" y="513"/>
                      <a:pt x="968" y="579"/>
                    </a:cubicBezTo>
                    <a:cubicBezTo>
                      <a:pt x="1315" y="629"/>
                      <a:pt x="1607" y="716"/>
                      <a:pt x="1775" y="716"/>
                    </a:cubicBezTo>
                    <a:cubicBezTo>
                      <a:pt x="1833" y="716"/>
                      <a:pt x="1876" y="705"/>
                      <a:pt x="1902" y="680"/>
                    </a:cubicBezTo>
                    <a:cubicBezTo>
                      <a:pt x="2035" y="546"/>
                      <a:pt x="1902" y="479"/>
                      <a:pt x="1768" y="313"/>
                    </a:cubicBezTo>
                    <a:cubicBezTo>
                      <a:pt x="1568" y="146"/>
                      <a:pt x="1301" y="46"/>
                      <a:pt x="1034" y="12"/>
                    </a:cubicBezTo>
                    <a:cubicBezTo>
                      <a:pt x="971" y="5"/>
                      <a:pt x="906" y="0"/>
                      <a:pt x="8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3" name="Google Shape;3313;p74"/>
              <p:cNvSpPr/>
              <p:nvPr/>
            </p:nvSpPr>
            <p:spPr>
              <a:xfrm>
                <a:off x="8088475" y="1028900"/>
                <a:ext cx="283550" cy="248525"/>
              </a:xfrm>
              <a:custGeom>
                <a:rect b="b" l="l" r="r" t="t"/>
                <a:pathLst>
                  <a:path extrusionOk="0" h="9941" w="11342">
                    <a:moveTo>
                      <a:pt x="1" y="834"/>
                    </a:moveTo>
                    <a:lnTo>
                      <a:pt x="34" y="1368"/>
                    </a:lnTo>
                    <a:cubicBezTo>
                      <a:pt x="56" y="1351"/>
                      <a:pt x="78" y="1335"/>
                      <a:pt x="100" y="1318"/>
                    </a:cubicBezTo>
                    <a:lnTo>
                      <a:pt x="100" y="1318"/>
                    </a:lnTo>
                    <a:cubicBezTo>
                      <a:pt x="61" y="1159"/>
                      <a:pt x="28" y="998"/>
                      <a:pt x="1" y="834"/>
                    </a:cubicBezTo>
                    <a:close/>
                    <a:moveTo>
                      <a:pt x="4046" y="0"/>
                    </a:moveTo>
                    <a:cubicBezTo>
                      <a:pt x="2659" y="0"/>
                      <a:pt x="1270" y="436"/>
                      <a:pt x="100" y="1318"/>
                    </a:cubicBezTo>
                    <a:lnTo>
                      <a:pt x="100" y="1318"/>
                    </a:lnTo>
                    <a:cubicBezTo>
                      <a:pt x="666" y="3665"/>
                      <a:pt x="2394" y="5553"/>
                      <a:pt x="4737" y="6272"/>
                    </a:cubicBezTo>
                    <a:lnTo>
                      <a:pt x="4537" y="5338"/>
                    </a:lnTo>
                    <a:lnTo>
                      <a:pt x="4537" y="5338"/>
                    </a:lnTo>
                    <a:cubicBezTo>
                      <a:pt x="5638" y="7473"/>
                      <a:pt x="7473" y="9107"/>
                      <a:pt x="9741" y="9941"/>
                    </a:cubicBezTo>
                    <a:cubicBezTo>
                      <a:pt x="11342" y="7239"/>
                      <a:pt x="10775" y="3737"/>
                      <a:pt x="8440" y="1668"/>
                    </a:cubicBezTo>
                    <a:cubicBezTo>
                      <a:pt x="7192" y="561"/>
                      <a:pt x="5620" y="0"/>
                      <a:pt x="404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4" name="Google Shape;3314;p74"/>
              <p:cNvSpPr/>
              <p:nvPr/>
            </p:nvSpPr>
            <p:spPr>
              <a:xfrm>
                <a:off x="8407875" y="1186525"/>
                <a:ext cx="248525" cy="672150"/>
              </a:xfrm>
              <a:custGeom>
                <a:rect b="b" l="l" r="r" t="t"/>
                <a:pathLst>
                  <a:path extrusionOk="0" h="26886" w="9941">
                    <a:moveTo>
                      <a:pt x="601" y="0"/>
                    </a:moveTo>
                    <a:cubicBezTo>
                      <a:pt x="567" y="100"/>
                      <a:pt x="534" y="200"/>
                      <a:pt x="534" y="300"/>
                    </a:cubicBezTo>
                    <a:cubicBezTo>
                      <a:pt x="534" y="534"/>
                      <a:pt x="501" y="801"/>
                      <a:pt x="467" y="1201"/>
                    </a:cubicBezTo>
                    <a:cubicBezTo>
                      <a:pt x="401" y="1935"/>
                      <a:pt x="267" y="3069"/>
                      <a:pt x="167" y="4437"/>
                    </a:cubicBezTo>
                    <a:cubicBezTo>
                      <a:pt x="0" y="6071"/>
                      <a:pt x="0" y="7706"/>
                      <a:pt x="167" y="9307"/>
                    </a:cubicBezTo>
                    <a:cubicBezTo>
                      <a:pt x="301" y="10274"/>
                      <a:pt x="567" y="11208"/>
                      <a:pt x="968" y="12109"/>
                    </a:cubicBezTo>
                    <a:cubicBezTo>
                      <a:pt x="1401" y="13043"/>
                      <a:pt x="2035" y="13877"/>
                      <a:pt x="2769" y="14610"/>
                    </a:cubicBezTo>
                    <a:cubicBezTo>
                      <a:pt x="4270" y="16112"/>
                      <a:pt x="5938" y="17279"/>
                      <a:pt x="7172" y="18613"/>
                    </a:cubicBezTo>
                    <a:cubicBezTo>
                      <a:pt x="7773" y="19214"/>
                      <a:pt x="8306" y="19881"/>
                      <a:pt x="8773" y="20615"/>
                    </a:cubicBezTo>
                    <a:cubicBezTo>
                      <a:pt x="9140" y="21282"/>
                      <a:pt x="9407" y="21982"/>
                      <a:pt x="9574" y="22716"/>
                    </a:cubicBezTo>
                    <a:cubicBezTo>
                      <a:pt x="9774" y="23784"/>
                      <a:pt x="9674" y="24885"/>
                      <a:pt x="9240" y="25885"/>
                    </a:cubicBezTo>
                    <a:cubicBezTo>
                      <a:pt x="9040" y="26219"/>
                      <a:pt x="8840" y="26586"/>
                      <a:pt x="8606" y="26886"/>
                    </a:cubicBezTo>
                    <a:cubicBezTo>
                      <a:pt x="8673" y="26819"/>
                      <a:pt x="8740" y="26753"/>
                      <a:pt x="8807" y="26652"/>
                    </a:cubicBezTo>
                    <a:cubicBezTo>
                      <a:pt x="9007" y="26452"/>
                      <a:pt x="9174" y="26185"/>
                      <a:pt x="9307" y="25919"/>
                    </a:cubicBezTo>
                    <a:cubicBezTo>
                      <a:pt x="9807" y="24918"/>
                      <a:pt x="9941" y="23784"/>
                      <a:pt x="9741" y="22683"/>
                    </a:cubicBezTo>
                    <a:cubicBezTo>
                      <a:pt x="9574" y="21949"/>
                      <a:pt x="9307" y="21215"/>
                      <a:pt x="8940" y="20548"/>
                    </a:cubicBezTo>
                    <a:cubicBezTo>
                      <a:pt x="8473" y="19781"/>
                      <a:pt x="7939" y="19114"/>
                      <a:pt x="7339" y="18480"/>
                    </a:cubicBezTo>
                    <a:cubicBezTo>
                      <a:pt x="6071" y="17112"/>
                      <a:pt x="4437" y="15945"/>
                      <a:pt x="2936" y="14477"/>
                    </a:cubicBezTo>
                    <a:cubicBezTo>
                      <a:pt x="2202" y="13777"/>
                      <a:pt x="1601" y="12943"/>
                      <a:pt x="1168" y="12009"/>
                    </a:cubicBezTo>
                    <a:cubicBezTo>
                      <a:pt x="768" y="11141"/>
                      <a:pt x="501" y="10241"/>
                      <a:pt x="401" y="9307"/>
                    </a:cubicBezTo>
                    <a:cubicBezTo>
                      <a:pt x="200" y="7672"/>
                      <a:pt x="200" y="6071"/>
                      <a:pt x="334" y="4470"/>
                    </a:cubicBezTo>
                    <a:cubicBezTo>
                      <a:pt x="434" y="3102"/>
                      <a:pt x="501" y="2001"/>
                      <a:pt x="534" y="1201"/>
                    </a:cubicBezTo>
                    <a:cubicBezTo>
                      <a:pt x="567" y="834"/>
                      <a:pt x="601" y="534"/>
                      <a:pt x="601" y="300"/>
                    </a:cubicBezTo>
                    <a:cubicBezTo>
                      <a:pt x="601" y="200"/>
                      <a:pt x="601" y="100"/>
                      <a:pt x="60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5" name="Google Shape;3315;p74"/>
              <p:cNvSpPr/>
              <p:nvPr/>
            </p:nvSpPr>
            <p:spPr>
              <a:xfrm>
                <a:off x="8530450" y="4418000"/>
                <a:ext cx="322775" cy="459550"/>
              </a:xfrm>
              <a:custGeom>
                <a:rect b="b" l="l" r="r" t="t"/>
                <a:pathLst>
                  <a:path extrusionOk="0" h="18382" w="12911">
                    <a:moveTo>
                      <a:pt x="6906" y="0"/>
                    </a:moveTo>
                    <a:lnTo>
                      <a:pt x="1" y="2369"/>
                    </a:lnTo>
                    <a:cubicBezTo>
                      <a:pt x="1" y="2369"/>
                      <a:pt x="2636" y="11609"/>
                      <a:pt x="2769" y="12442"/>
                    </a:cubicBezTo>
                    <a:cubicBezTo>
                      <a:pt x="2870" y="13176"/>
                      <a:pt x="9441" y="17179"/>
                      <a:pt x="11242" y="18247"/>
                    </a:cubicBezTo>
                    <a:cubicBezTo>
                      <a:pt x="11393" y="18341"/>
                      <a:pt x="11564" y="18382"/>
                      <a:pt x="11739" y="18382"/>
                    </a:cubicBezTo>
                    <a:cubicBezTo>
                      <a:pt x="11874" y="18382"/>
                      <a:pt x="12012" y="18357"/>
                      <a:pt x="12143" y="18313"/>
                    </a:cubicBezTo>
                    <a:cubicBezTo>
                      <a:pt x="12677" y="18046"/>
                      <a:pt x="12910" y="17413"/>
                      <a:pt x="12643" y="16912"/>
                    </a:cubicBezTo>
                    <a:lnTo>
                      <a:pt x="8874" y="9674"/>
                    </a:lnTo>
                    <a:lnTo>
                      <a:pt x="690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6" name="Google Shape;3316;p74"/>
              <p:cNvSpPr/>
              <p:nvPr/>
            </p:nvSpPr>
            <p:spPr>
              <a:xfrm>
                <a:off x="8595500" y="4713200"/>
                <a:ext cx="238525" cy="164700"/>
              </a:xfrm>
              <a:custGeom>
                <a:rect b="b" l="l" r="r" t="t"/>
                <a:pathLst>
                  <a:path extrusionOk="0" h="6588" w="9541">
                    <a:moveTo>
                      <a:pt x="1" y="1"/>
                    </a:moveTo>
                    <a:lnTo>
                      <a:pt x="101" y="401"/>
                    </a:lnTo>
                    <a:cubicBezTo>
                      <a:pt x="167" y="768"/>
                      <a:pt x="368" y="1068"/>
                      <a:pt x="668" y="1302"/>
                    </a:cubicBezTo>
                    <a:cubicBezTo>
                      <a:pt x="1435" y="1869"/>
                      <a:pt x="3637" y="3436"/>
                      <a:pt x="8607" y="6439"/>
                    </a:cubicBezTo>
                    <a:cubicBezTo>
                      <a:pt x="8762" y="6536"/>
                      <a:pt x="8952" y="6588"/>
                      <a:pt x="9142" y="6588"/>
                    </a:cubicBezTo>
                    <a:cubicBezTo>
                      <a:pt x="9279" y="6588"/>
                      <a:pt x="9416" y="6561"/>
                      <a:pt x="9541" y="6505"/>
                    </a:cubicBezTo>
                    <a:lnTo>
                      <a:pt x="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7" name="Google Shape;3317;p74"/>
              <p:cNvSpPr/>
              <p:nvPr/>
            </p:nvSpPr>
            <p:spPr>
              <a:xfrm>
                <a:off x="8606350" y="4623350"/>
                <a:ext cx="31525" cy="28900"/>
              </a:xfrm>
              <a:custGeom>
                <a:rect b="b" l="l" r="r" t="t"/>
                <a:pathLst>
                  <a:path extrusionOk="0" h="1156" w="1261">
                    <a:moveTo>
                      <a:pt x="834" y="25"/>
                    </a:moveTo>
                    <a:lnTo>
                      <a:pt x="893" y="55"/>
                    </a:lnTo>
                    <a:lnTo>
                      <a:pt x="893" y="55"/>
                    </a:lnTo>
                    <a:cubicBezTo>
                      <a:pt x="874" y="44"/>
                      <a:pt x="855" y="34"/>
                      <a:pt x="834" y="25"/>
                    </a:cubicBezTo>
                    <a:close/>
                    <a:moveTo>
                      <a:pt x="629" y="1"/>
                    </a:moveTo>
                    <a:cubicBezTo>
                      <a:pt x="407" y="1"/>
                      <a:pt x="195" y="113"/>
                      <a:pt x="100" y="326"/>
                    </a:cubicBezTo>
                    <a:cubicBezTo>
                      <a:pt x="0" y="626"/>
                      <a:pt x="134" y="993"/>
                      <a:pt x="434" y="1126"/>
                    </a:cubicBezTo>
                    <a:cubicBezTo>
                      <a:pt x="493" y="1146"/>
                      <a:pt x="554" y="1155"/>
                      <a:pt x="613" y="1155"/>
                    </a:cubicBezTo>
                    <a:cubicBezTo>
                      <a:pt x="857" y="1155"/>
                      <a:pt x="1088" y="1000"/>
                      <a:pt x="1168" y="759"/>
                    </a:cubicBezTo>
                    <a:cubicBezTo>
                      <a:pt x="1261" y="481"/>
                      <a:pt x="1153" y="202"/>
                      <a:pt x="897" y="57"/>
                    </a:cubicBezTo>
                    <a:lnTo>
                      <a:pt x="897" y="57"/>
                    </a:lnTo>
                    <a:cubicBezTo>
                      <a:pt x="898" y="58"/>
                      <a:pt x="900" y="58"/>
                      <a:pt x="901" y="59"/>
                    </a:cubicBezTo>
                    <a:lnTo>
                      <a:pt x="893" y="55"/>
                    </a:lnTo>
                    <a:lnTo>
                      <a:pt x="893" y="55"/>
                    </a:lnTo>
                    <a:cubicBezTo>
                      <a:pt x="894" y="55"/>
                      <a:pt x="895" y="56"/>
                      <a:pt x="897" y="57"/>
                    </a:cubicBezTo>
                    <a:lnTo>
                      <a:pt x="897" y="57"/>
                    </a:lnTo>
                    <a:cubicBezTo>
                      <a:pt x="810" y="19"/>
                      <a:pt x="719" y="1"/>
                      <a:pt x="62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8" name="Google Shape;3318;p74"/>
              <p:cNvSpPr/>
              <p:nvPr/>
            </p:nvSpPr>
            <p:spPr>
              <a:xfrm>
                <a:off x="8753950" y="4745725"/>
                <a:ext cx="44225" cy="36725"/>
              </a:xfrm>
              <a:custGeom>
                <a:rect b="b" l="l" r="r" t="t"/>
                <a:pathLst>
                  <a:path extrusionOk="0" h="1469" w="1769">
                    <a:moveTo>
                      <a:pt x="1402" y="1"/>
                    </a:moveTo>
                    <a:cubicBezTo>
                      <a:pt x="801" y="67"/>
                      <a:pt x="267" y="501"/>
                      <a:pt x="67" y="1101"/>
                    </a:cubicBezTo>
                    <a:cubicBezTo>
                      <a:pt x="1" y="1335"/>
                      <a:pt x="34" y="1468"/>
                      <a:pt x="34" y="1468"/>
                    </a:cubicBezTo>
                    <a:cubicBezTo>
                      <a:pt x="201" y="1135"/>
                      <a:pt x="434" y="801"/>
                      <a:pt x="734" y="534"/>
                    </a:cubicBezTo>
                    <a:cubicBezTo>
                      <a:pt x="1035" y="301"/>
                      <a:pt x="1402" y="167"/>
                      <a:pt x="1768" y="67"/>
                    </a:cubicBezTo>
                    <a:cubicBezTo>
                      <a:pt x="1768" y="34"/>
                      <a:pt x="1635" y="1"/>
                      <a:pt x="140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9" name="Google Shape;3319;p74"/>
              <p:cNvSpPr/>
              <p:nvPr/>
            </p:nvSpPr>
            <p:spPr>
              <a:xfrm>
                <a:off x="8778125" y="4785700"/>
                <a:ext cx="43400" cy="25150"/>
              </a:xfrm>
              <a:custGeom>
                <a:rect b="b" l="l" r="r" t="t"/>
                <a:pathLst>
                  <a:path extrusionOk="0" h="1006" w="1736">
                    <a:moveTo>
                      <a:pt x="1363" y="0"/>
                    </a:moveTo>
                    <a:cubicBezTo>
                      <a:pt x="1131" y="0"/>
                      <a:pt x="895" y="74"/>
                      <a:pt x="701" y="203"/>
                    </a:cubicBezTo>
                    <a:cubicBezTo>
                      <a:pt x="201" y="503"/>
                      <a:pt x="1" y="1003"/>
                      <a:pt x="68" y="1003"/>
                    </a:cubicBezTo>
                    <a:cubicBezTo>
                      <a:pt x="70" y="1005"/>
                      <a:pt x="74" y="1006"/>
                      <a:pt x="77" y="1006"/>
                    </a:cubicBezTo>
                    <a:cubicBezTo>
                      <a:pt x="155" y="1006"/>
                      <a:pt x="388" y="658"/>
                      <a:pt x="835" y="403"/>
                    </a:cubicBezTo>
                    <a:cubicBezTo>
                      <a:pt x="1102" y="270"/>
                      <a:pt x="1435" y="170"/>
                      <a:pt x="1735" y="69"/>
                    </a:cubicBezTo>
                    <a:cubicBezTo>
                      <a:pt x="1617" y="22"/>
                      <a:pt x="1491" y="0"/>
                      <a:pt x="136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0" name="Google Shape;3320;p74"/>
              <p:cNvSpPr/>
              <p:nvPr/>
            </p:nvSpPr>
            <p:spPr>
              <a:xfrm>
                <a:off x="8713925" y="4706525"/>
                <a:ext cx="61725" cy="41725"/>
              </a:xfrm>
              <a:custGeom>
                <a:rect b="b" l="l" r="r" t="t"/>
                <a:pathLst>
                  <a:path extrusionOk="0" h="1669" w="2469">
                    <a:moveTo>
                      <a:pt x="2469" y="1"/>
                    </a:moveTo>
                    <a:lnTo>
                      <a:pt x="2469" y="1"/>
                    </a:lnTo>
                    <a:cubicBezTo>
                      <a:pt x="1368" y="34"/>
                      <a:pt x="434" y="668"/>
                      <a:pt x="0" y="1669"/>
                    </a:cubicBezTo>
                    <a:cubicBezTo>
                      <a:pt x="334" y="1302"/>
                      <a:pt x="701" y="968"/>
                      <a:pt x="1101" y="668"/>
                    </a:cubicBezTo>
                    <a:cubicBezTo>
                      <a:pt x="1535" y="401"/>
                      <a:pt x="2002" y="168"/>
                      <a:pt x="246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1" name="Google Shape;3321;p74"/>
              <p:cNvSpPr/>
              <p:nvPr/>
            </p:nvSpPr>
            <p:spPr>
              <a:xfrm>
                <a:off x="8692250" y="4656450"/>
                <a:ext cx="62550" cy="20150"/>
              </a:xfrm>
              <a:custGeom>
                <a:rect b="b" l="l" r="r" t="t"/>
                <a:pathLst>
                  <a:path extrusionOk="0" h="806" w="2502">
                    <a:moveTo>
                      <a:pt x="1803" y="1"/>
                    </a:moveTo>
                    <a:cubicBezTo>
                      <a:pt x="1128" y="1"/>
                      <a:pt x="472" y="282"/>
                      <a:pt x="0" y="803"/>
                    </a:cubicBezTo>
                    <a:cubicBezTo>
                      <a:pt x="2" y="805"/>
                      <a:pt x="4" y="805"/>
                      <a:pt x="8" y="805"/>
                    </a:cubicBezTo>
                    <a:cubicBezTo>
                      <a:pt x="81" y="805"/>
                      <a:pt x="567" y="493"/>
                      <a:pt x="1234" y="303"/>
                    </a:cubicBezTo>
                    <a:cubicBezTo>
                      <a:pt x="1901" y="136"/>
                      <a:pt x="2502" y="169"/>
                      <a:pt x="2502" y="102"/>
                    </a:cubicBezTo>
                    <a:cubicBezTo>
                      <a:pt x="2271" y="34"/>
                      <a:pt x="2036" y="1"/>
                      <a:pt x="180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2" name="Google Shape;3322;p74"/>
              <p:cNvSpPr/>
              <p:nvPr/>
            </p:nvSpPr>
            <p:spPr>
              <a:xfrm>
                <a:off x="8675550" y="4585850"/>
                <a:ext cx="65925" cy="19800"/>
              </a:xfrm>
              <a:custGeom>
                <a:rect b="b" l="l" r="r" t="t"/>
                <a:pathLst>
                  <a:path extrusionOk="0" h="792" w="2637">
                    <a:moveTo>
                      <a:pt x="1633" y="0"/>
                    </a:moveTo>
                    <a:cubicBezTo>
                      <a:pt x="1154" y="0"/>
                      <a:pt x="696" y="156"/>
                      <a:pt x="301" y="458"/>
                    </a:cubicBezTo>
                    <a:cubicBezTo>
                      <a:pt x="101" y="625"/>
                      <a:pt x="1" y="758"/>
                      <a:pt x="34" y="792"/>
                    </a:cubicBezTo>
                    <a:cubicBezTo>
                      <a:pt x="435" y="558"/>
                      <a:pt x="835" y="358"/>
                      <a:pt x="1269" y="258"/>
                    </a:cubicBezTo>
                    <a:cubicBezTo>
                      <a:pt x="1447" y="232"/>
                      <a:pt x="1620" y="222"/>
                      <a:pt x="1793" y="222"/>
                    </a:cubicBezTo>
                    <a:cubicBezTo>
                      <a:pt x="2072" y="222"/>
                      <a:pt x="2348" y="250"/>
                      <a:pt x="2636" y="291"/>
                    </a:cubicBezTo>
                    <a:cubicBezTo>
                      <a:pt x="2636" y="258"/>
                      <a:pt x="2503" y="158"/>
                      <a:pt x="2269" y="91"/>
                    </a:cubicBezTo>
                    <a:cubicBezTo>
                      <a:pt x="2056" y="30"/>
                      <a:pt x="1842" y="0"/>
                      <a:pt x="1633"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3" name="Google Shape;3323;p74"/>
              <p:cNvSpPr/>
              <p:nvPr/>
            </p:nvSpPr>
            <p:spPr>
              <a:xfrm>
                <a:off x="8661375" y="4533075"/>
                <a:ext cx="75100" cy="46050"/>
              </a:xfrm>
              <a:custGeom>
                <a:rect b="b" l="l" r="r" t="t"/>
                <a:pathLst>
                  <a:path extrusionOk="0" h="1842" w="3004">
                    <a:moveTo>
                      <a:pt x="2582" y="164"/>
                    </a:moveTo>
                    <a:cubicBezTo>
                      <a:pt x="2641" y="164"/>
                      <a:pt x="2695" y="193"/>
                      <a:pt x="2736" y="234"/>
                    </a:cubicBezTo>
                    <a:cubicBezTo>
                      <a:pt x="2803" y="334"/>
                      <a:pt x="2803" y="468"/>
                      <a:pt x="2770" y="568"/>
                    </a:cubicBezTo>
                    <a:cubicBezTo>
                      <a:pt x="2616" y="1090"/>
                      <a:pt x="2179" y="1471"/>
                      <a:pt x="1668" y="1580"/>
                    </a:cubicBezTo>
                    <a:lnTo>
                      <a:pt x="1668" y="1580"/>
                    </a:lnTo>
                    <a:cubicBezTo>
                      <a:pt x="1658" y="1540"/>
                      <a:pt x="1647" y="1502"/>
                      <a:pt x="1635" y="1468"/>
                    </a:cubicBezTo>
                    <a:cubicBezTo>
                      <a:pt x="1613" y="1395"/>
                      <a:pt x="1586" y="1322"/>
                      <a:pt x="1556" y="1252"/>
                    </a:cubicBezTo>
                    <a:lnTo>
                      <a:pt x="1556" y="1252"/>
                    </a:lnTo>
                    <a:cubicBezTo>
                      <a:pt x="1683" y="1028"/>
                      <a:pt x="1832" y="809"/>
                      <a:pt x="2002" y="601"/>
                    </a:cubicBezTo>
                    <a:cubicBezTo>
                      <a:pt x="2102" y="434"/>
                      <a:pt x="2269" y="267"/>
                      <a:pt x="2469" y="201"/>
                    </a:cubicBezTo>
                    <a:cubicBezTo>
                      <a:pt x="2508" y="175"/>
                      <a:pt x="2546" y="164"/>
                      <a:pt x="2582" y="164"/>
                    </a:cubicBezTo>
                    <a:close/>
                    <a:moveTo>
                      <a:pt x="447" y="325"/>
                    </a:moveTo>
                    <a:cubicBezTo>
                      <a:pt x="465" y="325"/>
                      <a:pt x="483" y="328"/>
                      <a:pt x="501" y="334"/>
                    </a:cubicBezTo>
                    <a:cubicBezTo>
                      <a:pt x="701" y="401"/>
                      <a:pt x="868" y="501"/>
                      <a:pt x="1002" y="701"/>
                    </a:cubicBezTo>
                    <a:cubicBezTo>
                      <a:pt x="1162" y="879"/>
                      <a:pt x="1303" y="1066"/>
                      <a:pt x="1425" y="1268"/>
                    </a:cubicBezTo>
                    <a:lnTo>
                      <a:pt x="1425" y="1268"/>
                    </a:lnTo>
                    <a:cubicBezTo>
                      <a:pt x="1405" y="1312"/>
                      <a:pt x="1387" y="1356"/>
                      <a:pt x="1369" y="1402"/>
                    </a:cubicBezTo>
                    <a:cubicBezTo>
                      <a:pt x="1350" y="1476"/>
                      <a:pt x="1331" y="1541"/>
                      <a:pt x="1318" y="1606"/>
                    </a:cubicBezTo>
                    <a:lnTo>
                      <a:pt x="1318" y="1606"/>
                    </a:lnTo>
                    <a:cubicBezTo>
                      <a:pt x="836" y="1571"/>
                      <a:pt x="409" y="1233"/>
                      <a:pt x="234" y="768"/>
                    </a:cubicBezTo>
                    <a:cubicBezTo>
                      <a:pt x="201" y="668"/>
                      <a:pt x="201" y="534"/>
                      <a:pt x="268" y="434"/>
                    </a:cubicBezTo>
                    <a:cubicBezTo>
                      <a:pt x="295" y="380"/>
                      <a:pt x="367" y="325"/>
                      <a:pt x="447" y="325"/>
                    </a:cubicBezTo>
                    <a:close/>
                    <a:moveTo>
                      <a:pt x="1488" y="1376"/>
                    </a:moveTo>
                    <a:cubicBezTo>
                      <a:pt x="1527" y="1446"/>
                      <a:pt x="1564" y="1519"/>
                      <a:pt x="1599" y="1593"/>
                    </a:cubicBezTo>
                    <a:lnTo>
                      <a:pt x="1599" y="1593"/>
                    </a:lnTo>
                    <a:cubicBezTo>
                      <a:pt x="1578" y="1596"/>
                      <a:pt x="1557" y="1599"/>
                      <a:pt x="1535" y="1602"/>
                    </a:cubicBezTo>
                    <a:cubicBezTo>
                      <a:pt x="1491" y="1607"/>
                      <a:pt x="1446" y="1609"/>
                      <a:pt x="1402" y="1609"/>
                    </a:cubicBezTo>
                    <a:cubicBezTo>
                      <a:pt x="1392" y="1609"/>
                      <a:pt x="1382" y="1609"/>
                      <a:pt x="1372" y="1609"/>
                    </a:cubicBezTo>
                    <a:lnTo>
                      <a:pt x="1372" y="1609"/>
                    </a:lnTo>
                    <a:cubicBezTo>
                      <a:pt x="1408" y="1531"/>
                      <a:pt x="1446" y="1453"/>
                      <a:pt x="1488" y="1376"/>
                    </a:cubicBezTo>
                    <a:close/>
                    <a:moveTo>
                      <a:pt x="2600" y="1"/>
                    </a:moveTo>
                    <a:cubicBezTo>
                      <a:pt x="2547" y="1"/>
                      <a:pt x="2492" y="12"/>
                      <a:pt x="2436" y="34"/>
                    </a:cubicBezTo>
                    <a:cubicBezTo>
                      <a:pt x="2202" y="134"/>
                      <a:pt x="2002" y="301"/>
                      <a:pt x="1869" y="501"/>
                    </a:cubicBezTo>
                    <a:cubicBezTo>
                      <a:pt x="1727" y="691"/>
                      <a:pt x="1601" y="897"/>
                      <a:pt x="1493" y="1120"/>
                    </a:cubicBezTo>
                    <a:lnTo>
                      <a:pt x="1493" y="1120"/>
                    </a:lnTo>
                    <a:cubicBezTo>
                      <a:pt x="1391" y="922"/>
                      <a:pt x="1263" y="738"/>
                      <a:pt x="1135" y="568"/>
                    </a:cubicBezTo>
                    <a:cubicBezTo>
                      <a:pt x="968" y="367"/>
                      <a:pt x="768" y="234"/>
                      <a:pt x="535" y="167"/>
                    </a:cubicBezTo>
                    <a:cubicBezTo>
                      <a:pt x="506" y="162"/>
                      <a:pt x="477" y="159"/>
                      <a:pt x="449" y="159"/>
                    </a:cubicBezTo>
                    <a:cubicBezTo>
                      <a:pt x="313" y="159"/>
                      <a:pt x="184" y="224"/>
                      <a:pt x="101" y="334"/>
                    </a:cubicBezTo>
                    <a:cubicBezTo>
                      <a:pt x="34" y="501"/>
                      <a:pt x="1" y="668"/>
                      <a:pt x="34" y="801"/>
                    </a:cubicBezTo>
                    <a:cubicBezTo>
                      <a:pt x="221" y="1423"/>
                      <a:pt x="784" y="1842"/>
                      <a:pt x="1427" y="1842"/>
                    </a:cubicBezTo>
                    <a:cubicBezTo>
                      <a:pt x="1474" y="1842"/>
                      <a:pt x="1521" y="1840"/>
                      <a:pt x="1569" y="1835"/>
                    </a:cubicBezTo>
                    <a:cubicBezTo>
                      <a:pt x="1611" y="1829"/>
                      <a:pt x="1652" y="1821"/>
                      <a:pt x="1693" y="1812"/>
                    </a:cubicBezTo>
                    <a:lnTo>
                      <a:pt x="1693" y="1812"/>
                    </a:lnTo>
                    <a:cubicBezTo>
                      <a:pt x="1696" y="1820"/>
                      <a:pt x="1699" y="1827"/>
                      <a:pt x="1702" y="1835"/>
                    </a:cubicBezTo>
                    <a:cubicBezTo>
                      <a:pt x="1702" y="1827"/>
                      <a:pt x="1702" y="1818"/>
                      <a:pt x="1702" y="1810"/>
                    </a:cubicBezTo>
                    <a:lnTo>
                      <a:pt x="1702" y="1810"/>
                    </a:lnTo>
                    <a:cubicBezTo>
                      <a:pt x="2306" y="1671"/>
                      <a:pt x="2783" y="1225"/>
                      <a:pt x="2970" y="634"/>
                    </a:cubicBezTo>
                    <a:cubicBezTo>
                      <a:pt x="3003" y="468"/>
                      <a:pt x="2970" y="267"/>
                      <a:pt x="2870" y="134"/>
                    </a:cubicBezTo>
                    <a:cubicBezTo>
                      <a:pt x="2803" y="45"/>
                      <a:pt x="2707" y="1"/>
                      <a:pt x="2600"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4" name="Google Shape;3324;p74"/>
              <p:cNvSpPr/>
              <p:nvPr/>
            </p:nvSpPr>
            <p:spPr>
              <a:xfrm>
                <a:off x="7862475" y="4438850"/>
                <a:ext cx="381975" cy="316075"/>
              </a:xfrm>
              <a:custGeom>
                <a:rect b="b" l="l" r="r" t="t"/>
                <a:pathLst>
                  <a:path extrusionOk="0" h="12643" w="15279">
                    <a:moveTo>
                      <a:pt x="15078" y="0"/>
                    </a:moveTo>
                    <a:lnTo>
                      <a:pt x="7439" y="167"/>
                    </a:lnTo>
                    <a:lnTo>
                      <a:pt x="7906" y="8039"/>
                    </a:lnTo>
                    <a:cubicBezTo>
                      <a:pt x="7906" y="8039"/>
                      <a:pt x="67" y="11141"/>
                      <a:pt x="1" y="12643"/>
                    </a:cubicBezTo>
                    <a:lnTo>
                      <a:pt x="15278" y="12276"/>
                    </a:lnTo>
                    <a:lnTo>
                      <a:pt x="1507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5" name="Google Shape;3325;p74"/>
              <p:cNvSpPr/>
              <p:nvPr/>
            </p:nvSpPr>
            <p:spPr>
              <a:xfrm>
                <a:off x="8158525" y="4620650"/>
                <a:ext cx="31725" cy="29300"/>
              </a:xfrm>
              <a:custGeom>
                <a:rect b="b" l="l" r="r" t="t"/>
                <a:pathLst>
                  <a:path extrusionOk="0" h="1172" w="1269">
                    <a:moveTo>
                      <a:pt x="768" y="0"/>
                    </a:moveTo>
                    <a:lnTo>
                      <a:pt x="834" y="33"/>
                    </a:lnTo>
                    <a:cubicBezTo>
                      <a:pt x="769" y="14"/>
                      <a:pt x="703" y="4"/>
                      <a:pt x="639" y="4"/>
                    </a:cubicBezTo>
                    <a:cubicBezTo>
                      <a:pt x="378" y="4"/>
                      <a:pt x="148" y="159"/>
                      <a:pt x="67" y="400"/>
                    </a:cubicBezTo>
                    <a:cubicBezTo>
                      <a:pt x="1" y="734"/>
                      <a:pt x="201" y="1067"/>
                      <a:pt x="534" y="1168"/>
                    </a:cubicBezTo>
                    <a:cubicBezTo>
                      <a:pt x="556" y="1170"/>
                      <a:pt x="578" y="1171"/>
                      <a:pt x="600" y="1171"/>
                    </a:cubicBezTo>
                    <a:cubicBezTo>
                      <a:pt x="877" y="1171"/>
                      <a:pt x="1142" y="979"/>
                      <a:pt x="1235" y="701"/>
                    </a:cubicBezTo>
                    <a:cubicBezTo>
                      <a:pt x="1268" y="400"/>
                      <a:pt x="1068" y="100"/>
                      <a:pt x="76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6" name="Google Shape;3326;p74"/>
              <p:cNvSpPr/>
              <p:nvPr/>
            </p:nvSpPr>
            <p:spPr>
              <a:xfrm>
                <a:off x="7859975" y="4714875"/>
                <a:ext cx="384475" cy="39225"/>
              </a:xfrm>
              <a:custGeom>
                <a:rect b="b" l="l" r="r" t="t"/>
                <a:pathLst>
                  <a:path extrusionOk="0" h="1569" w="15379">
                    <a:moveTo>
                      <a:pt x="15312" y="0"/>
                    </a:moveTo>
                    <a:lnTo>
                      <a:pt x="701" y="768"/>
                    </a:lnTo>
                    <a:cubicBezTo>
                      <a:pt x="701" y="768"/>
                      <a:pt x="1" y="1101"/>
                      <a:pt x="101" y="1568"/>
                    </a:cubicBezTo>
                    <a:lnTo>
                      <a:pt x="15378" y="1235"/>
                    </a:lnTo>
                    <a:lnTo>
                      <a:pt x="1531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7" name="Google Shape;3327;p74"/>
              <p:cNvSpPr/>
              <p:nvPr/>
            </p:nvSpPr>
            <p:spPr>
              <a:xfrm>
                <a:off x="8053875" y="4636275"/>
                <a:ext cx="36300" cy="22825"/>
              </a:xfrm>
              <a:custGeom>
                <a:rect b="b" l="l" r="r" t="t"/>
                <a:pathLst>
                  <a:path extrusionOk="0" h="913" w="1452">
                    <a:moveTo>
                      <a:pt x="263" y="0"/>
                    </a:moveTo>
                    <a:cubicBezTo>
                      <a:pt x="100" y="0"/>
                      <a:pt x="0" y="42"/>
                      <a:pt x="17" y="76"/>
                    </a:cubicBezTo>
                    <a:cubicBezTo>
                      <a:pt x="17" y="142"/>
                      <a:pt x="384" y="176"/>
                      <a:pt x="751" y="409"/>
                    </a:cubicBezTo>
                    <a:cubicBezTo>
                      <a:pt x="1099" y="631"/>
                      <a:pt x="1297" y="912"/>
                      <a:pt x="1373" y="912"/>
                    </a:cubicBezTo>
                    <a:cubicBezTo>
                      <a:pt x="1377" y="912"/>
                      <a:pt x="1381" y="911"/>
                      <a:pt x="1385" y="909"/>
                    </a:cubicBezTo>
                    <a:cubicBezTo>
                      <a:pt x="1451" y="876"/>
                      <a:pt x="1351" y="442"/>
                      <a:pt x="884" y="176"/>
                    </a:cubicBezTo>
                    <a:cubicBezTo>
                      <a:pt x="651" y="42"/>
                      <a:pt x="426" y="0"/>
                      <a:pt x="26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8" name="Google Shape;3328;p74"/>
              <p:cNvSpPr/>
              <p:nvPr/>
            </p:nvSpPr>
            <p:spPr>
              <a:xfrm>
                <a:off x="8014250" y="4654825"/>
                <a:ext cx="27550" cy="29225"/>
              </a:xfrm>
              <a:custGeom>
                <a:rect b="b" l="l" r="r" t="t"/>
                <a:pathLst>
                  <a:path extrusionOk="0" h="1169" w="1102">
                    <a:moveTo>
                      <a:pt x="97" y="1"/>
                    </a:moveTo>
                    <a:cubicBezTo>
                      <a:pt x="37" y="1"/>
                      <a:pt x="1" y="15"/>
                      <a:pt x="1" y="34"/>
                    </a:cubicBezTo>
                    <a:cubicBezTo>
                      <a:pt x="1" y="101"/>
                      <a:pt x="301" y="234"/>
                      <a:pt x="568" y="534"/>
                    </a:cubicBezTo>
                    <a:cubicBezTo>
                      <a:pt x="835" y="835"/>
                      <a:pt x="901" y="1168"/>
                      <a:pt x="968" y="1168"/>
                    </a:cubicBezTo>
                    <a:cubicBezTo>
                      <a:pt x="1068" y="1168"/>
                      <a:pt x="1102" y="768"/>
                      <a:pt x="768" y="368"/>
                    </a:cubicBezTo>
                    <a:cubicBezTo>
                      <a:pt x="531" y="83"/>
                      <a:pt x="244" y="1"/>
                      <a:pt x="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9" name="Google Shape;3329;p74"/>
              <p:cNvSpPr/>
              <p:nvPr/>
            </p:nvSpPr>
            <p:spPr>
              <a:xfrm>
                <a:off x="7975900" y="4671975"/>
                <a:ext cx="20875" cy="32075"/>
              </a:xfrm>
              <a:custGeom>
                <a:rect b="b" l="l" r="r" t="t"/>
                <a:pathLst>
                  <a:path extrusionOk="0" h="1283" w="835">
                    <a:moveTo>
                      <a:pt x="67" y="1"/>
                    </a:moveTo>
                    <a:cubicBezTo>
                      <a:pt x="50" y="1"/>
                      <a:pt x="38" y="6"/>
                      <a:pt x="34" y="15"/>
                    </a:cubicBezTo>
                    <a:cubicBezTo>
                      <a:pt x="0" y="82"/>
                      <a:pt x="234" y="315"/>
                      <a:pt x="401" y="649"/>
                    </a:cubicBezTo>
                    <a:cubicBezTo>
                      <a:pt x="534" y="983"/>
                      <a:pt x="601" y="1283"/>
                      <a:pt x="667" y="1283"/>
                    </a:cubicBezTo>
                    <a:cubicBezTo>
                      <a:pt x="734" y="1283"/>
                      <a:pt x="834" y="916"/>
                      <a:pt x="634" y="516"/>
                    </a:cubicBezTo>
                    <a:cubicBezTo>
                      <a:pt x="463" y="172"/>
                      <a:pt x="168" y="1"/>
                      <a:pt x="6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0" name="Google Shape;3330;p74"/>
              <p:cNvSpPr/>
              <p:nvPr/>
            </p:nvSpPr>
            <p:spPr>
              <a:xfrm>
                <a:off x="8055125" y="4585625"/>
                <a:ext cx="41725" cy="9650"/>
              </a:xfrm>
              <a:custGeom>
                <a:rect b="b" l="l" r="r" t="t"/>
                <a:pathLst>
                  <a:path extrusionOk="0" h="386" w="1669">
                    <a:moveTo>
                      <a:pt x="834" y="0"/>
                    </a:moveTo>
                    <a:cubicBezTo>
                      <a:pt x="334" y="0"/>
                      <a:pt x="0" y="234"/>
                      <a:pt x="34" y="300"/>
                    </a:cubicBezTo>
                    <a:cubicBezTo>
                      <a:pt x="42" y="317"/>
                      <a:pt x="71" y="323"/>
                      <a:pt x="117" y="323"/>
                    </a:cubicBezTo>
                    <a:cubicBezTo>
                      <a:pt x="253" y="323"/>
                      <a:pt x="534" y="267"/>
                      <a:pt x="834" y="267"/>
                    </a:cubicBezTo>
                    <a:cubicBezTo>
                      <a:pt x="1183" y="294"/>
                      <a:pt x="1467" y="385"/>
                      <a:pt x="1582" y="385"/>
                    </a:cubicBezTo>
                    <a:cubicBezTo>
                      <a:pt x="1610" y="385"/>
                      <a:pt x="1628" y="380"/>
                      <a:pt x="1635" y="367"/>
                    </a:cubicBezTo>
                    <a:cubicBezTo>
                      <a:pt x="1668" y="300"/>
                      <a:pt x="1335" y="33"/>
                      <a:pt x="834"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1" name="Google Shape;3331;p74"/>
              <p:cNvSpPr/>
              <p:nvPr/>
            </p:nvSpPr>
            <p:spPr>
              <a:xfrm>
                <a:off x="8050950" y="4479700"/>
                <a:ext cx="190150" cy="37550"/>
              </a:xfrm>
              <a:custGeom>
                <a:rect b="b" l="l" r="r" t="t"/>
                <a:pathLst>
                  <a:path extrusionOk="0" h="1502" w="7606">
                    <a:moveTo>
                      <a:pt x="7573" y="1"/>
                    </a:moveTo>
                    <a:lnTo>
                      <a:pt x="0" y="101"/>
                    </a:lnTo>
                    <a:lnTo>
                      <a:pt x="67" y="1502"/>
                    </a:lnTo>
                    <a:lnTo>
                      <a:pt x="7606" y="1268"/>
                    </a:lnTo>
                    <a:lnTo>
                      <a:pt x="7573"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2" name="Google Shape;3332;p74"/>
              <p:cNvSpPr/>
              <p:nvPr/>
            </p:nvSpPr>
            <p:spPr>
              <a:xfrm>
                <a:off x="8054275" y="4521400"/>
                <a:ext cx="58400" cy="32975"/>
              </a:xfrm>
              <a:custGeom>
                <a:rect b="b" l="l" r="r" t="t"/>
                <a:pathLst>
                  <a:path extrusionOk="0" h="1319" w="2336">
                    <a:moveTo>
                      <a:pt x="1886" y="217"/>
                    </a:moveTo>
                    <a:cubicBezTo>
                      <a:pt x="1944" y="217"/>
                      <a:pt x="1986" y="234"/>
                      <a:pt x="2002" y="267"/>
                    </a:cubicBezTo>
                    <a:cubicBezTo>
                      <a:pt x="2069" y="367"/>
                      <a:pt x="2036" y="334"/>
                      <a:pt x="2002" y="367"/>
                    </a:cubicBezTo>
                    <a:cubicBezTo>
                      <a:pt x="1969" y="434"/>
                      <a:pt x="1902" y="468"/>
                      <a:pt x="1836" y="501"/>
                    </a:cubicBezTo>
                    <a:cubicBezTo>
                      <a:pt x="1702" y="601"/>
                      <a:pt x="1569" y="668"/>
                      <a:pt x="1435" y="734"/>
                    </a:cubicBezTo>
                    <a:cubicBezTo>
                      <a:pt x="1202" y="868"/>
                      <a:pt x="935" y="968"/>
                      <a:pt x="701" y="1035"/>
                    </a:cubicBezTo>
                    <a:cubicBezTo>
                      <a:pt x="516" y="1088"/>
                      <a:pt x="330" y="1141"/>
                      <a:pt x="145" y="1210"/>
                    </a:cubicBezTo>
                    <a:lnTo>
                      <a:pt x="145" y="1210"/>
                    </a:lnTo>
                    <a:cubicBezTo>
                      <a:pt x="236" y="1123"/>
                      <a:pt x="381" y="984"/>
                      <a:pt x="568" y="834"/>
                    </a:cubicBezTo>
                    <a:cubicBezTo>
                      <a:pt x="801" y="668"/>
                      <a:pt x="1002" y="501"/>
                      <a:pt x="1268" y="401"/>
                    </a:cubicBezTo>
                    <a:cubicBezTo>
                      <a:pt x="1402" y="334"/>
                      <a:pt x="1535" y="301"/>
                      <a:pt x="1669" y="267"/>
                    </a:cubicBezTo>
                    <a:cubicBezTo>
                      <a:pt x="1752" y="234"/>
                      <a:pt x="1827" y="217"/>
                      <a:pt x="1886" y="217"/>
                    </a:cubicBezTo>
                    <a:close/>
                    <a:moveTo>
                      <a:pt x="1902" y="1"/>
                    </a:moveTo>
                    <a:cubicBezTo>
                      <a:pt x="1802" y="1"/>
                      <a:pt x="1735" y="1"/>
                      <a:pt x="1635" y="34"/>
                    </a:cubicBezTo>
                    <a:cubicBezTo>
                      <a:pt x="1469" y="67"/>
                      <a:pt x="1302" y="134"/>
                      <a:pt x="1168" y="201"/>
                    </a:cubicBezTo>
                    <a:cubicBezTo>
                      <a:pt x="902" y="334"/>
                      <a:pt x="668" y="501"/>
                      <a:pt x="468" y="701"/>
                    </a:cubicBezTo>
                    <a:cubicBezTo>
                      <a:pt x="194" y="950"/>
                      <a:pt x="69" y="1161"/>
                      <a:pt x="37" y="1253"/>
                    </a:cubicBezTo>
                    <a:lnTo>
                      <a:pt x="37" y="1253"/>
                    </a:lnTo>
                    <a:cubicBezTo>
                      <a:pt x="25" y="1258"/>
                      <a:pt x="13" y="1263"/>
                      <a:pt x="1" y="1268"/>
                    </a:cubicBezTo>
                    <a:cubicBezTo>
                      <a:pt x="11" y="1271"/>
                      <a:pt x="21" y="1273"/>
                      <a:pt x="30" y="1275"/>
                    </a:cubicBezTo>
                    <a:lnTo>
                      <a:pt x="30" y="1275"/>
                    </a:lnTo>
                    <a:cubicBezTo>
                      <a:pt x="26" y="1292"/>
                      <a:pt x="28" y="1301"/>
                      <a:pt x="34" y="1301"/>
                    </a:cubicBezTo>
                    <a:cubicBezTo>
                      <a:pt x="34" y="1304"/>
                      <a:pt x="35" y="1305"/>
                      <a:pt x="37" y="1305"/>
                    </a:cubicBezTo>
                    <a:cubicBezTo>
                      <a:pt x="41" y="1305"/>
                      <a:pt x="51" y="1297"/>
                      <a:pt x="67" y="1283"/>
                    </a:cubicBezTo>
                    <a:lnTo>
                      <a:pt x="67" y="1283"/>
                    </a:lnTo>
                    <a:cubicBezTo>
                      <a:pt x="178" y="1307"/>
                      <a:pt x="289" y="1318"/>
                      <a:pt x="397" y="1318"/>
                    </a:cubicBezTo>
                    <a:cubicBezTo>
                      <a:pt x="526" y="1318"/>
                      <a:pt x="651" y="1301"/>
                      <a:pt x="768" y="1268"/>
                    </a:cubicBezTo>
                    <a:cubicBezTo>
                      <a:pt x="1068" y="1201"/>
                      <a:pt x="1335" y="1101"/>
                      <a:pt x="1569" y="1001"/>
                    </a:cubicBezTo>
                    <a:cubicBezTo>
                      <a:pt x="1735" y="901"/>
                      <a:pt x="1869" y="834"/>
                      <a:pt x="2002" y="734"/>
                    </a:cubicBezTo>
                    <a:cubicBezTo>
                      <a:pt x="2069" y="701"/>
                      <a:pt x="2169" y="634"/>
                      <a:pt x="2236" y="568"/>
                    </a:cubicBezTo>
                    <a:cubicBezTo>
                      <a:pt x="2336" y="434"/>
                      <a:pt x="2336" y="267"/>
                      <a:pt x="2236" y="134"/>
                    </a:cubicBezTo>
                    <a:cubicBezTo>
                      <a:pt x="2169" y="34"/>
                      <a:pt x="2036" y="1"/>
                      <a:pt x="1902"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3" name="Google Shape;3333;p74"/>
              <p:cNvSpPr/>
              <p:nvPr/>
            </p:nvSpPr>
            <p:spPr>
              <a:xfrm>
                <a:off x="8030100" y="4495550"/>
                <a:ext cx="31725" cy="60075"/>
              </a:xfrm>
              <a:custGeom>
                <a:rect b="b" l="l" r="r" t="t"/>
                <a:pathLst>
                  <a:path extrusionOk="0" h="2403" w="1269">
                    <a:moveTo>
                      <a:pt x="434" y="0"/>
                    </a:moveTo>
                    <a:cubicBezTo>
                      <a:pt x="301" y="0"/>
                      <a:pt x="167" y="101"/>
                      <a:pt x="134" y="234"/>
                    </a:cubicBezTo>
                    <a:cubicBezTo>
                      <a:pt x="101" y="301"/>
                      <a:pt x="67" y="401"/>
                      <a:pt x="67" y="501"/>
                    </a:cubicBezTo>
                    <a:cubicBezTo>
                      <a:pt x="1" y="968"/>
                      <a:pt x="134" y="1435"/>
                      <a:pt x="401" y="1802"/>
                    </a:cubicBezTo>
                    <a:cubicBezTo>
                      <a:pt x="687" y="2145"/>
                      <a:pt x="948" y="2243"/>
                      <a:pt x="1017" y="2243"/>
                    </a:cubicBezTo>
                    <a:cubicBezTo>
                      <a:pt x="1029" y="2243"/>
                      <a:pt x="1035" y="2240"/>
                      <a:pt x="1035" y="2235"/>
                    </a:cubicBezTo>
                    <a:cubicBezTo>
                      <a:pt x="1035" y="2235"/>
                      <a:pt x="801" y="2069"/>
                      <a:pt x="568" y="1702"/>
                    </a:cubicBezTo>
                    <a:cubicBezTo>
                      <a:pt x="434" y="1468"/>
                      <a:pt x="334" y="1235"/>
                      <a:pt x="301" y="968"/>
                    </a:cubicBezTo>
                    <a:cubicBezTo>
                      <a:pt x="267" y="834"/>
                      <a:pt x="267" y="701"/>
                      <a:pt x="301" y="534"/>
                    </a:cubicBezTo>
                    <a:cubicBezTo>
                      <a:pt x="331" y="385"/>
                      <a:pt x="361" y="262"/>
                      <a:pt x="414" y="262"/>
                    </a:cubicBezTo>
                    <a:cubicBezTo>
                      <a:pt x="421" y="262"/>
                      <a:pt x="427" y="264"/>
                      <a:pt x="434" y="267"/>
                    </a:cubicBezTo>
                    <a:cubicBezTo>
                      <a:pt x="501" y="267"/>
                      <a:pt x="634" y="367"/>
                      <a:pt x="701" y="501"/>
                    </a:cubicBezTo>
                    <a:cubicBezTo>
                      <a:pt x="801" y="634"/>
                      <a:pt x="868" y="768"/>
                      <a:pt x="901" y="934"/>
                    </a:cubicBezTo>
                    <a:cubicBezTo>
                      <a:pt x="1001" y="1168"/>
                      <a:pt x="1068" y="1401"/>
                      <a:pt x="1068" y="1668"/>
                    </a:cubicBezTo>
                    <a:cubicBezTo>
                      <a:pt x="1101" y="2135"/>
                      <a:pt x="1035" y="2402"/>
                      <a:pt x="1068" y="2402"/>
                    </a:cubicBezTo>
                    <a:cubicBezTo>
                      <a:pt x="1235" y="2202"/>
                      <a:pt x="1268" y="1935"/>
                      <a:pt x="1268" y="1668"/>
                    </a:cubicBezTo>
                    <a:cubicBezTo>
                      <a:pt x="1268" y="1401"/>
                      <a:pt x="1235" y="1101"/>
                      <a:pt x="1135" y="834"/>
                    </a:cubicBezTo>
                    <a:cubicBezTo>
                      <a:pt x="1101" y="668"/>
                      <a:pt x="1035" y="534"/>
                      <a:pt x="935" y="367"/>
                    </a:cubicBezTo>
                    <a:cubicBezTo>
                      <a:pt x="834" y="167"/>
                      <a:pt x="668" y="34"/>
                      <a:pt x="434"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4" name="Google Shape;3334;p74"/>
              <p:cNvSpPr/>
              <p:nvPr/>
            </p:nvSpPr>
            <p:spPr>
              <a:xfrm>
                <a:off x="7785750" y="2329825"/>
                <a:ext cx="1019925" cy="2303350"/>
              </a:xfrm>
              <a:custGeom>
                <a:rect b="b" l="l" r="r" t="t"/>
                <a:pathLst>
                  <a:path extrusionOk="0" h="92134" w="40797">
                    <a:moveTo>
                      <a:pt x="3704" y="1"/>
                    </a:moveTo>
                    <a:cubicBezTo>
                      <a:pt x="3704" y="1"/>
                      <a:pt x="902" y="9474"/>
                      <a:pt x="368" y="12743"/>
                    </a:cubicBezTo>
                    <a:cubicBezTo>
                      <a:pt x="1" y="14911"/>
                      <a:pt x="8574" y="92133"/>
                      <a:pt x="8574" y="92133"/>
                    </a:cubicBezTo>
                    <a:lnTo>
                      <a:pt x="19915" y="91199"/>
                    </a:lnTo>
                    <a:lnTo>
                      <a:pt x="13611" y="18114"/>
                    </a:lnTo>
                    <a:lnTo>
                      <a:pt x="29288" y="91733"/>
                    </a:lnTo>
                    <a:lnTo>
                      <a:pt x="40797" y="91033"/>
                    </a:lnTo>
                    <a:cubicBezTo>
                      <a:pt x="40797" y="91033"/>
                      <a:pt x="28254" y="15779"/>
                      <a:pt x="27587" y="12943"/>
                    </a:cubicBezTo>
                    <a:cubicBezTo>
                      <a:pt x="26887" y="10108"/>
                      <a:pt x="22417" y="334"/>
                      <a:pt x="22417" y="334"/>
                    </a:cubicBezTo>
                    <a:lnTo>
                      <a:pt x="370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5" name="Google Shape;3335;p74"/>
              <p:cNvSpPr/>
              <p:nvPr/>
            </p:nvSpPr>
            <p:spPr>
              <a:xfrm>
                <a:off x="8054275" y="2419900"/>
                <a:ext cx="69250" cy="355600"/>
              </a:xfrm>
              <a:custGeom>
                <a:rect b="b" l="l" r="r" t="t"/>
                <a:pathLst>
                  <a:path extrusionOk="0" h="14224" w="2770">
                    <a:moveTo>
                      <a:pt x="1" y="0"/>
                    </a:moveTo>
                    <a:cubicBezTo>
                      <a:pt x="1" y="200"/>
                      <a:pt x="34" y="401"/>
                      <a:pt x="68" y="601"/>
                    </a:cubicBezTo>
                    <a:cubicBezTo>
                      <a:pt x="101" y="1001"/>
                      <a:pt x="168" y="1535"/>
                      <a:pt x="268" y="2169"/>
                    </a:cubicBezTo>
                    <a:cubicBezTo>
                      <a:pt x="435" y="3503"/>
                      <a:pt x="701" y="5337"/>
                      <a:pt x="1002" y="7372"/>
                    </a:cubicBezTo>
                    <a:cubicBezTo>
                      <a:pt x="1302" y="9407"/>
                      <a:pt x="1602" y="11242"/>
                      <a:pt x="1836" y="12576"/>
                    </a:cubicBezTo>
                    <a:lnTo>
                      <a:pt x="1969" y="13477"/>
                    </a:lnTo>
                    <a:cubicBezTo>
                      <a:pt x="1969" y="13710"/>
                      <a:pt x="2069" y="13944"/>
                      <a:pt x="2236" y="14144"/>
                    </a:cubicBezTo>
                    <a:cubicBezTo>
                      <a:pt x="2309" y="14199"/>
                      <a:pt x="2393" y="14224"/>
                      <a:pt x="2475" y="14224"/>
                    </a:cubicBezTo>
                    <a:cubicBezTo>
                      <a:pt x="2543" y="14224"/>
                      <a:pt x="2610" y="14207"/>
                      <a:pt x="2669" y="14177"/>
                    </a:cubicBezTo>
                    <a:cubicBezTo>
                      <a:pt x="2770" y="14110"/>
                      <a:pt x="2770" y="14044"/>
                      <a:pt x="2770" y="14044"/>
                    </a:cubicBezTo>
                    <a:lnTo>
                      <a:pt x="2770" y="14044"/>
                    </a:lnTo>
                    <a:cubicBezTo>
                      <a:pt x="2770" y="14044"/>
                      <a:pt x="2736" y="14110"/>
                      <a:pt x="2669" y="14144"/>
                    </a:cubicBezTo>
                    <a:cubicBezTo>
                      <a:pt x="2643" y="14153"/>
                      <a:pt x="2611" y="14157"/>
                      <a:pt x="2577" y="14157"/>
                    </a:cubicBezTo>
                    <a:cubicBezTo>
                      <a:pt x="2485" y="14157"/>
                      <a:pt x="2376" y="14126"/>
                      <a:pt x="2303" y="14077"/>
                    </a:cubicBezTo>
                    <a:cubicBezTo>
                      <a:pt x="2169" y="13877"/>
                      <a:pt x="2102" y="13677"/>
                      <a:pt x="2102" y="13477"/>
                    </a:cubicBezTo>
                    <a:cubicBezTo>
                      <a:pt x="2069" y="13176"/>
                      <a:pt x="2036" y="12876"/>
                      <a:pt x="2002" y="12576"/>
                    </a:cubicBezTo>
                    <a:cubicBezTo>
                      <a:pt x="1802" y="11242"/>
                      <a:pt x="1569" y="9374"/>
                      <a:pt x="1235" y="7339"/>
                    </a:cubicBezTo>
                    <a:cubicBezTo>
                      <a:pt x="902" y="5304"/>
                      <a:pt x="635" y="3469"/>
                      <a:pt x="401" y="2135"/>
                    </a:cubicBezTo>
                    <a:cubicBezTo>
                      <a:pt x="301" y="1501"/>
                      <a:pt x="201" y="1001"/>
                      <a:pt x="134" y="567"/>
                    </a:cubicBezTo>
                    <a:cubicBezTo>
                      <a:pt x="134" y="367"/>
                      <a:pt x="68" y="200"/>
                      <a:pt x="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6" name="Google Shape;3336;p74"/>
              <p:cNvSpPr/>
              <p:nvPr/>
            </p:nvSpPr>
            <p:spPr>
              <a:xfrm>
                <a:off x="8084300" y="2451575"/>
                <a:ext cx="37550" cy="33900"/>
              </a:xfrm>
              <a:custGeom>
                <a:rect b="b" l="l" r="r" t="t"/>
                <a:pathLst>
                  <a:path extrusionOk="0" h="1356" w="1502">
                    <a:moveTo>
                      <a:pt x="434" y="1"/>
                    </a:moveTo>
                    <a:cubicBezTo>
                      <a:pt x="434" y="1"/>
                      <a:pt x="134" y="68"/>
                      <a:pt x="34" y="468"/>
                    </a:cubicBezTo>
                    <a:cubicBezTo>
                      <a:pt x="1" y="735"/>
                      <a:pt x="67" y="968"/>
                      <a:pt x="234" y="1135"/>
                    </a:cubicBezTo>
                    <a:cubicBezTo>
                      <a:pt x="387" y="1288"/>
                      <a:pt x="583" y="1355"/>
                      <a:pt x="775" y="1355"/>
                    </a:cubicBezTo>
                    <a:cubicBezTo>
                      <a:pt x="876" y="1355"/>
                      <a:pt x="976" y="1336"/>
                      <a:pt x="1068" y="1302"/>
                    </a:cubicBezTo>
                    <a:cubicBezTo>
                      <a:pt x="1335" y="1135"/>
                      <a:pt x="1502" y="835"/>
                      <a:pt x="1435" y="535"/>
                    </a:cubicBezTo>
                    <a:cubicBezTo>
                      <a:pt x="1402" y="268"/>
                      <a:pt x="1202" y="68"/>
                      <a:pt x="968" y="34"/>
                    </a:cubicBezTo>
                    <a:cubicBezTo>
                      <a:pt x="907" y="22"/>
                      <a:pt x="846" y="14"/>
                      <a:pt x="787" y="14"/>
                    </a:cubicBezTo>
                    <a:cubicBezTo>
                      <a:pt x="684" y="14"/>
                      <a:pt x="586" y="38"/>
                      <a:pt x="501" y="101"/>
                    </a:cubicBezTo>
                    <a:cubicBezTo>
                      <a:pt x="401" y="168"/>
                      <a:pt x="401" y="234"/>
                      <a:pt x="401" y="234"/>
                    </a:cubicBezTo>
                    <a:cubicBezTo>
                      <a:pt x="507" y="171"/>
                      <a:pt x="613" y="148"/>
                      <a:pt x="727" y="148"/>
                    </a:cubicBezTo>
                    <a:cubicBezTo>
                      <a:pt x="793" y="148"/>
                      <a:pt x="862" y="155"/>
                      <a:pt x="935" y="168"/>
                    </a:cubicBezTo>
                    <a:cubicBezTo>
                      <a:pt x="1102" y="234"/>
                      <a:pt x="1235" y="368"/>
                      <a:pt x="1235" y="568"/>
                    </a:cubicBezTo>
                    <a:cubicBezTo>
                      <a:pt x="1268" y="768"/>
                      <a:pt x="1168" y="968"/>
                      <a:pt x="968" y="1102"/>
                    </a:cubicBezTo>
                    <a:cubicBezTo>
                      <a:pt x="901" y="1124"/>
                      <a:pt x="831" y="1135"/>
                      <a:pt x="761" y="1135"/>
                    </a:cubicBezTo>
                    <a:cubicBezTo>
                      <a:pt x="620" y="1135"/>
                      <a:pt x="479" y="1091"/>
                      <a:pt x="368" y="1002"/>
                    </a:cubicBezTo>
                    <a:cubicBezTo>
                      <a:pt x="234" y="868"/>
                      <a:pt x="168" y="701"/>
                      <a:pt x="201" y="501"/>
                    </a:cubicBezTo>
                    <a:cubicBezTo>
                      <a:pt x="234" y="334"/>
                      <a:pt x="301" y="168"/>
                      <a:pt x="43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7" name="Google Shape;3337;p74"/>
              <p:cNvSpPr/>
              <p:nvPr/>
            </p:nvSpPr>
            <p:spPr>
              <a:xfrm>
                <a:off x="7209825" y="788425"/>
                <a:ext cx="844800" cy="1055550"/>
              </a:xfrm>
              <a:custGeom>
                <a:rect b="b" l="l" r="r" t="t"/>
                <a:pathLst>
                  <a:path extrusionOk="0" h="42222" w="33792">
                    <a:moveTo>
                      <a:pt x="5557" y="1"/>
                    </a:moveTo>
                    <a:cubicBezTo>
                      <a:pt x="5529" y="1"/>
                      <a:pt x="5500" y="9"/>
                      <a:pt x="5471" y="25"/>
                    </a:cubicBezTo>
                    <a:cubicBezTo>
                      <a:pt x="4637" y="459"/>
                      <a:pt x="6372" y="3995"/>
                      <a:pt x="6505" y="4328"/>
                    </a:cubicBezTo>
                    <a:cubicBezTo>
                      <a:pt x="6592" y="4523"/>
                      <a:pt x="6425" y="4662"/>
                      <a:pt x="6279" y="4662"/>
                    </a:cubicBezTo>
                    <a:cubicBezTo>
                      <a:pt x="6201" y="4662"/>
                      <a:pt x="6128" y="4622"/>
                      <a:pt x="6105" y="4528"/>
                    </a:cubicBezTo>
                    <a:cubicBezTo>
                      <a:pt x="5947" y="4117"/>
                      <a:pt x="4529" y="256"/>
                      <a:pt x="3700" y="256"/>
                    </a:cubicBezTo>
                    <a:cubicBezTo>
                      <a:pt x="3655" y="256"/>
                      <a:pt x="3611" y="268"/>
                      <a:pt x="3570" y="292"/>
                    </a:cubicBezTo>
                    <a:cubicBezTo>
                      <a:pt x="3103" y="525"/>
                      <a:pt x="3637" y="1293"/>
                      <a:pt x="3637" y="1293"/>
                    </a:cubicBezTo>
                    <a:cubicBezTo>
                      <a:pt x="3637" y="1293"/>
                      <a:pt x="5404" y="5196"/>
                      <a:pt x="5004" y="5396"/>
                    </a:cubicBezTo>
                    <a:cubicBezTo>
                      <a:pt x="4990" y="5402"/>
                      <a:pt x="4975" y="5404"/>
                      <a:pt x="4959" y="5404"/>
                    </a:cubicBezTo>
                    <a:cubicBezTo>
                      <a:pt x="4524" y="5404"/>
                      <a:pt x="3459" y="3299"/>
                      <a:pt x="3170" y="2527"/>
                    </a:cubicBezTo>
                    <a:cubicBezTo>
                      <a:pt x="2956" y="2037"/>
                      <a:pt x="2675" y="1792"/>
                      <a:pt x="2448" y="1792"/>
                    </a:cubicBezTo>
                    <a:cubicBezTo>
                      <a:pt x="2319" y="1792"/>
                      <a:pt x="2208" y="1870"/>
                      <a:pt x="2135" y="2027"/>
                    </a:cubicBezTo>
                    <a:cubicBezTo>
                      <a:pt x="1969" y="2327"/>
                      <a:pt x="2903" y="4762"/>
                      <a:pt x="3236" y="5529"/>
                    </a:cubicBezTo>
                    <a:cubicBezTo>
                      <a:pt x="3527" y="6197"/>
                      <a:pt x="4297" y="7850"/>
                      <a:pt x="3634" y="7850"/>
                    </a:cubicBezTo>
                    <a:cubicBezTo>
                      <a:pt x="3536" y="7850"/>
                      <a:pt x="3405" y="7813"/>
                      <a:pt x="3236" y="7731"/>
                    </a:cubicBezTo>
                    <a:cubicBezTo>
                      <a:pt x="2427" y="7336"/>
                      <a:pt x="1630" y="7187"/>
                      <a:pt x="1055" y="7187"/>
                    </a:cubicBezTo>
                    <a:cubicBezTo>
                      <a:pt x="707" y="7187"/>
                      <a:pt x="439" y="7242"/>
                      <a:pt x="301" y="7330"/>
                    </a:cubicBezTo>
                    <a:cubicBezTo>
                      <a:pt x="1" y="7597"/>
                      <a:pt x="201" y="8131"/>
                      <a:pt x="634" y="8131"/>
                    </a:cubicBezTo>
                    <a:cubicBezTo>
                      <a:pt x="1135" y="8198"/>
                      <a:pt x="1602" y="8298"/>
                      <a:pt x="2069" y="8498"/>
                    </a:cubicBezTo>
                    <a:cubicBezTo>
                      <a:pt x="2436" y="8631"/>
                      <a:pt x="2769" y="8865"/>
                      <a:pt x="3069" y="9098"/>
                    </a:cubicBezTo>
                    <a:cubicBezTo>
                      <a:pt x="3436" y="9399"/>
                      <a:pt x="3703" y="9699"/>
                      <a:pt x="3937" y="9932"/>
                    </a:cubicBezTo>
                    <a:lnTo>
                      <a:pt x="5705" y="13568"/>
                    </a:lnTo>
                    <a:lnTo>
                      <a:pt x="13444" y="28779"/>
                    </a:lnTo>
                    <a:lnTo>
                      <a:pt x="29688" y="42222"/>
                    </a:lnTo>
                    <a:lnTo>
                      <a:pt x="33791" y="34850"/>
                    </a:lnTo>
                    <a:lnTo>
                      <a:pt x="18581" y="21907"/>
                    </a:lnTo>
                    <a:lnTo>
                      <a:pt x="11509" y="11000"/>
                    </a:lnTo>
                    <a:lnTo>
                      <a:pt x="9341" y="7397"/>
                    </a:lnTo>
                    <a:cubicBezTo>
                      <a:pt x="9341" y="7397"/>
                      <a:pt x="8707" y="3794"/>
                      <a:pt x="8407" y="2794"/>
                    </a:cubicBezTo>
                    <a:cubicBezTo>
                      <a:pt x="7914" y="1159"/>
                      <a:pt x="7683" y="836"/>
                      <a:pt x="7511" y="836"/>
                    </a:cubicBezTo>
                    <a:cubicBezTo>
                      <a:pt x="7462" y="836"/>
                      <a:pt x="7417" y="863"/>
                      <a:pt x="7373" y="892"/>
                    </a:cubicBezTo>
                    <a:cubicBezTo>
                      <a:pt x="6785" y="1171"/>
                      <a:pt x="8120" y="4118"/>
                      <a:pt x="7704" y="4118"/>
                    </a:cubicBezTo>
                    <a:cubicBezTo>
                      <a:pt x="7671" y="4118"/>
                      <a:pt x="7628" y="4100"/>
                      <a:pt x="7573" y="4061"/>
                    </a:cubicBezTo>
                    <a:cubicBezTo>
                      <a:pt x="6840" y="3552"/>
                      <a:pt x="6168" y="1"/>
                      <a:pt x="555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8" name="Google Shape;3338;p74"/>
              <p:cNvSpPr/>
              <p:nvPr/>
            </p:nvSpPr>
            <p:spPr>
              <a:xfrm>
                <a:off x="8417875" y="2186400"/>
                <a:ext cx="481200" cy="728875"/>
              </a:xfrm>
              <a:custGeom>
                <a:rect b="b" l="l" r="r" t="t"/>
                <a:pathLst>
                  <a:path extrusionOk="0" h="29155" w="19248">
                    <a:moveTo>
                      <a:pt x="7673" y="0"/>
                    </a:moveTo>
                    <a:lnTo>
                      <a:pt x="1" y="100"/>
                    </a:lnTo>
                    <a:lnTo>
                      <a:pt x="9140" y="23917"/>
                    </a:lnTo>
                    <a:cubicBezTo>
                      <a:pt x="9241" y="24218"/>
                      <a:pt x="9341" y="24618"/>
                      <a:pt x="9441" y="25052"/>
                    </a:cubicBezTo>
                    <a:cubicBezTo>
                      <a:pt x="9541" y="25452"/>
                      <a:pt x="9541" y="25852"/>
                      <a:pt x="9507" y="26219"/>
                    </a:cubicBezTo>
                    <a:cubicBezTo>
                      <a:pt x="9474" y="26719"/>
                      <a:pt x="9374" y="27220"/>
                      <a:pt x="9207" y="27687"/>
                    </a:cubicBezTo>
                    <a:cubicBezTo>
                      <a:pt x="9042" y="28018"/>
                      <a:pt x="9286" y="28371"/>
                      <a:pt x="9583" y="28371"/>
                    </a:cubicBezTo>
                    <a:cubicBezTo>
                      <a:pt x="9646" y="28371"/>
                      <a:pt x="9711" y="28355"/>
                      <a:pt x="9774" y="28321"/>
                    </a:cubicBezTo>
                    <a:cubicBezTo>
                      <a:pt x="10141" y="28154"/>
                      <a:pt x="10708" y="27020"/>
                      <a:pt x="10742" y="25552"/>
                    </a:cubicBezTo>
                    <a:cubicBezTo>
                      <a:pt x="10751" y="25151"/>
                      <a:pt x="10862" y="24997"/>
                      <a:pt x="11029" y="24997"/>
                    </a:cubicBezTo>
                    <a:cubicBezTo>
                      <a:pt x="11475" y="24997"/>
                      <a:pt x="12322" y="26092"/>
                      <a:pt x="12710" y="26553"/>
                    </a:cubicBezTo>
                    <a:cubicBezTo>
                      <a:pt x="13243" y="27220"/>
                      <a:pt x="14978" y="29155"/>
                      <a:pt x="15312" y="29155"/>
                    </a:cubicBezTo>
                    <a:cubicBezTo>
                      <a:pt x="15779" y="29155"/>
                      <a:pt x="15879" y="28621"/>
                      <a:pt x="15312" y="27987"/>
                    </a:cubicBezTo>
                    <a:cubicBezTo>
                      <a:pt x="14778" y="27353"/>
                      <a:pt x="13277" y="25318"/>
                      <a:pt x="13644" y="25052"/>
                    </a:cubicBezTo>
                    <a:cubicBezTo>
                      <a:pt x="13657" y="25044"/>
                      <a:pt x="13673" y="25040"/>
                      <a:pt x="13692" y="25040"/>
                    </a:cubicBezTo>
                    <a:cubicBezTo>
                      <a:pt x="14217" y="25040"/>
                      <a:pt x="16646" y="28154"/>
                      <a:pt x="16646" y="28154"/>
                    </a:cubicBezTo>
                    <a:cubicBezTo>
                      <a:pt x="16646" y="28154"/>
                      <a:pt x="16989" y="28742"/>
                      <a:pt x="17360" y="28742"/>
                    </a:cubicBezTo>
                    <a:cubicBezTo>
                      <a:pt x="17422" y="28742"/>
                      <a:pt x="17485" y="28726"/>
                      <a:pt x="17547" y="28688"/>
                    </a:cubicBezTo>
                    <a:cubicBezTo>
                      <a:pt x="18280" y="28154"/>
                      <a:pt x="15211" y="24785"/>
                      <a:pt x="14911" y="24485"/>
                    </a:cubicBezTo>
                    <a:cubicBezTo>
                      <a:pt x="14763" y="24336"/>
                      <a:pt x="14926" y="24133"/>
                      <a:pt x="15116" y="24133"/>
                    </a:cubicBezTo>
                    <a:cubicBezTo>
                      <a:pt x="15182" y="24133"/>
                      <a:pt x="15251" y="24157"/>
                      <a:pt x="15312" y="24218"/>
                    </a:cubicBezTo>
                    <a:cubicBezTo>
                      <a:pt x="15496" y="24433"/>
                      <a:pt x="17498" y="27147"/>
                      <a:pt x="18435" y="27147"/>
                    </a:cubicBezTo>
                    <a:cubicBezTo>
                      <a:pt x="18514" y="27147"/>
                      <a:pt x="18585" y="27128"/>
                      <a:pt x="18647" y="27086"/>
                    </a:cubicBezTo>
                    <a:cubicBezTo>
                      <a:pt x="19248" y="26686"/>
                      <a:pt x="16145" y="24318"/>
                      <a:pt x="16012" y="23384"/>
                    </a:cubicBezTo>
                    <a:cubicBezTo>
                      <a:pt x="15994" y="23256"/>
                      <a:pt x="16021" y="23201"/>
                      <a:pt x="16084" y="23201"/>
                    </a:cubicBezTo>
                    <a:cubicBezTo>
                      <a:pt x="16448" y="23201"/>
                      <a:pt x="18002" y="25056"/>
                      <a:pt x="18619" y="25056"/>
                    </a:cubicBezTo>
                    <a:cubicBezTo>
                      <a:pt x="18668" y="25056"/>
                      <a:pt x="18711" y="25044"/>
                      <a:pt x="18747" y="25018"/>
                    </a:cubicBezTo>
                    <a:cubicBezTo>
                      <a:pt x="18948" y="24885"/>
                      <a:pt x="19081" y="24718"/>
                      <a:pt x="17513" y="23217"/>
                    </a:cubicBezTo>
                    <a:cubicBezTo>
                      <a:pt x="16746" y="22483"/>
                      <a:pt x="13844" y="20248"/>
                      <a:pt x="13844" y="20248"/>
                    </a:cubicBezTo>
                    <a:lnTo>
                      <a:pt x="767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9" name="Google Shape;3339;p74"/>
              <p:cNvSpPr/>
              <p:nvPr/>
            </p:nvSpPr>
            <p:spPr>
              <a:xfrm>
                <a:off x="7523900" y="1312425"/>
                <a:ext cx="530400" cy="492050"/>
              </a:xfrm>
              <a:custGeom>
                <a:rect b="b" l="l" r="r" t="t"/>
                <a:pathLst>
                  <a:path extrusionOk="0" h="19682" w="21216">
                    <a:moveTo>
                      <a:pt x="5405" y="1"/>
                    </a:moveTo>
                    <a:lnTo>
                      <a:pt x="1" y="7239"/>
                    </a:lnTo>
                    <a:cubicBezTo>
                      <a:pt x="1" y="7239"/>
                      <a:pt x="13770" y="19682"/>
                      <a:pt x="14075" y="19682"/>
                    </a:cubicBezTo>
                    <a:cubicBezTo>
                      <a:pt x="14076" y="19682"/>
                      <a:pt x="14077" y="19682"/>
                      <a:pt x="14077" y="19682"/>
                    </a:cubicBezTo>
                    <a:cubicBezTo>
                      <a:pt x="14311" y="19615"/>
                      <a:pt x="21216" y="10809"/>
                      <a:pt x="21216" y="10809"/>
                    </a:cubicBezTo>
                    <a:cubicBezTo>
                      <a:pt x="19948" y="10342"/>
                      <a:pt x="18747" y="9808"/>
                      <a:pt x="17547" y="9208"/>
                    </a:cubicBezTo>
                    <a:lnTo>
                      <a:pt x="540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0" name="Google Shape;3340;p74"/>
              <p:cNvSpPr/>
              <p:nvPr/>
            </p:nvSpPr>
            <p:spPr>
              <a:xfrm>
                <a:off x="7832450" y="1582625"/>
                <a:ext cx="624650" cy="755575"/>
              </a:xfrm>
              <a:custGeom>
                <a:rect b="b" l="l" r="r" t="t"/>
                <a:pathLst>
                  <a:path extrusionOk="0" h="30223" w="24986">
                    <a:moveTo>
                      <a:pt x="8874" y="1"/>
                    </a:moveTo>
                    <a:cubicBezTo>
                      <a:pt x="6205" y="101"/>
                      <a:pt x="3870" y="1835"/>
                      <a:pt x="3036" y="4371"/>
                    </a:cubicBezTo>
                    <a:cubicBezTo>
                      <a:pt x="2136" y="7139"/>
                      <a:pt x="2169" y="8040"/>
                      <a:pt x="1535" y="10141"/>
                    </a:cubicBezTo>
                    <a:cubicBezTo>
                      <a:pt x="1" y="15112"/>
                      <a:pt x="2770" y="21149"/>
                      <a:pt x="2770" y="21149"/>
                    </a:cubicBezTo>
                    <a:lnTo>
                      <a:pt x="1802" y="29889"/>
                    </a:lnTo>
                    <a:lnTo>
                      <a:pt x="20549" y="30222"/>
                    </a:lnTo>
                    <a:lnTo>
                      <a:pt x="21483" y="19681"/>
                    </a:lnTo>
                    <a:lnTo>
                      <a:pt x="24985" y="3903"/>
                    </a:lnTo>
                    <a:cubicBezTo>
                      <a:pt x="24985" y="3903"/>
                      <a:pt x="24185" y="534"/>
                      <a:pt x="21216" y="234"/>
                    </a:cubicBezTo>
                    <a:cubicBezTo>
                      <a:pt x="19682" y="101"/>
                      <a:pt x="9775" y="1"/>
                      <a:pt x="977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1" name="Google Shape;3341;p74"/>
              <p:cNvSpPr/>
              <p:nvPr/>
            </p:nvSpPr>
            <p:spPr>
              <a:xfrm>
                <a:off x="8288625" y="1595150"/>
                <a:ext cx="334425" cy="655475"/>
              </a:xfrm>
              <a:custGeom>
                <a:rect b="b" l="l" r="r" t="t"/>
                <a:pathLst>
                  <a:path extrusionOk="0" h="26219" w="13377">
                    <a:moveTo>
                      <a:pt x="3536" y="0"/>
                    </a:moveTo>
                    <a:cubicBezTo>
                      <a:pt x="901" y="267"/>
                      <a:pt x="200" y="2669"/>
                      <a:pt x="67" y="4503"/>
                    </a:cubicBezTo>
                    <a:cubicBezTo>
                      <a:pt x="0" y="5604"/>
                      <a:pt x="134" y="6672"/>
                      <a:pt x="434" y="7739"/>
                    </a:cubicBezTo>
                    <a:lnTo>
                      <a:pt x="4970" y="26219"/>
                    </a:lnTo>
                    <a:lnTo>
                      <a:pt x="13376" y="23684"/>
                    </a:lnTo>
                    <a:cubicBezTo>
                      <a:pt x="13376" y="23684"/>
                      <a:pt x="10675" y="10207"/>
                      <a:pt x="9307" y="5104"/>
                    </a:cubicBezTo>
                    <a:cubicBezTo>
                      <a:pt x="7973" y="0"/>
                      <a:pt x="3536" y="0"/>
                      <a:pt x="353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2" name="Google Shape;3342;p74"/>
              <p:cNvSpPr/>
              <p:nvPr/>
            </p:nvSpPr>
            <p:spPr>
              <a:xfrm>
                <a:off x="8043450" y="1517575"/>
                <a:ext cx="266875" cy="106775"/>
              </a:xfrm>
              <a:custGeom>
                <a:rect b="b" l="l" r="r" t="t"/>
                <a:pathLst>
                  <a:path extrusionOk="0" h="4271" w="10675">
                    <a:moveTo>
                      <a:pt x="1501" y="1"/>
                    </a:moveTo>
                    <a:lnTo>
                      <a:pt x="0" y="2836"/>
                    </a:lnTo>
                    <a:lnTo>
                      <a:pt x="3803" y="4271"/>
                    </a:lnTo>
                    <a:lnTo>
                      <a:pt x="10675" y="3503"/>
                    </a:lnTo>
                    <a:lnTo>
                      <a:pt x="10675" y="1"/>
                    </a:lnTo>
                    <a:lnTo>
                      <a:pt x="4770" y="1435"/>
                    </a:lnTo>
                    <a:lnTo>
                      <a:pt x="4003" y="2669"/>
                    </a:lnTo>
                    <a:lnTo>
                      <a:pt x="4003" y="1435"/>
                    </a:lnTo>
                    <a:lnTo>
                      <a:pt x="150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3" name="Google Shape;3343;p74"/>
              <p:cNvSpPr/>
              <p:nvPr/>
            </p:nvSpPr>
            <p:spPr>
              <a:xfrm>
                <a:off x="7858300" y="1696050"/>
                <a:ext cx="70075" cy="411150"/>
              </a:xfrm>
              <a:custGeom>
                <a:rect b="b" l="l" r="r" t="t"/>
                <a:pathLst>
                  <a:path extrusionOk="0" h="16446" w="2803">
                    <a:moveTo>
                      <a:pt x="2803" y="0"/>
                    </a:moveTo>
                    <a:lnTo>
                      <a:pt x="2803" y="0"/>
                    </a:lnTo>
                    <a:cubicBezTo>
                      <a:pt x="2670" y="167"/>
                      <a:pt x="2536" y="367"/>
                      <a:pt x="2436" y="567"/>
                    </a:cubicBezTo>
                    <a:cubicBezTo>
                      <a:pt x="2269" y="768"/>
                      <a:pt x="2136" y="1001"/>
                      <a:pt x="2002" y="1235"/>
                    </a:cubicBezTo>
                    <a:cubicBezTo>
                      <a:pt x="1836" y="1535"/>
                      <a:pt x="1669" y="1868"/>
                      <a:pt x="1535" y="2169"/>
                    </a:cubicBezTo>
                    <a:cubicBezTo>
                      <a:pt x="1369" y="2569"/>
                      <a:pt x="1202" y="2969"/>
                      <a:pt x="1068" y="3369"/>
                    </a:cubicBezTo>
                    <a:cubicBezTo>
                      <a:pt x="902" y="3803"/>
                      <a:pt x="768" y="4270"/>
                      <a:pt x="601" y="4770"/>
                    </a:cubicBezTo>
                    <a:cubicBezTo>
                      <a:pt x="335" y="5838"/>
                      <a:pt x="134" y="6939"/>
                      <a:pt x="68" y="8073"/>
                    </a:cubicBezTo>
                    <a:cubicBezTo>
                      <a:pt x="1" y="9174"/>
                      <a:pt x="34" y="10308"/>
                      <a:pt x="168" y="11408"/>
                    </a:cubicBezTo>
                    <a:cubicBezTo>
                      <a:pt x="268" y="11909"/>
                      <a:pt x="335" y="12409"/>
                      <a:pt x="435" y="12843"/>
                    </a:cubicBezTo>
                    <a:cubicBezTo>
                      <a:pt x="535" y="13276"/>
                      <a:pt x="635" y="13677"/>
                      <a:pt x="768" y="14110"/>
                    </a:cubicBezTo>
                    <a:cubicBezTo>
                      <a:pt x="868" y="14477"/>
                      <a:pt x="1035" y="14811"/>
                      <a:pt x="1135" y="15111"/>
                    </a:cubicBezTo>
                    <a:cubicBezTo>
                      <a:pt x="1202" y="15345"/>
                      <a:pt x="1302" y="15578"/>
                      <a:pt x="1435" y="15812"/>
                    </a:cubicBezTo>
                    <a:cubicBezTo>
                      <a:pt x="1535" y="16045"/>
                      <a:pt x="1635" y="16245"/>
                      <a:pt x="1736" y="16445"/>
                    </a:cubicBezTo>
                    <a:cubicBezTo>
                      <a:pt x="1669" y="16212"/>
                      <a:pt x="1602" y="16012"/>
                      <a:pt x="1502" y="15778"/>
                    </a:cubicBezTo>
                    <a:cubicBezTo>
                      <a:pt x="1402" y="15545"/>
                      <a:pt x="1302" y="15311"/>
                      <a:pt x="1235" y="15044"/>
                    </a:cubicBezTo>
                    <a:cubicBezTo>
                      <a:pt x="1135" y="14778"/>
                      <a:pt x="1002" y="14444"/>
                      <a:pt x="935" y="14044"/>
                    </a:cubicBezTo>
                    <a:cubicBezTo>
                      <a:pt x="802" y="13643"/>
                      <a:pt x="701" y="13243"/>
                      <a:pt x="635" y="12843"/>
                    </a:cubicBezTo>
                    <a:cubicBezTo>
                      <a:pt x="501" y="12376"/>
                      <a:pt x="468" y="11909"/>
                      <a:pt x="368" y="11408"/>
                    </a:cubicBezTo>
                    <a:cubicBezTo>
                      <a:pt x="101" y="9207"/>
                      <a:pt x="234" y="6972"/>
                      <a:pt x="802" y="4804"/>
                    </a:cubicBezTo>
                    <a:cubicBezTo>
                      <a:pt x="935" y="4337"/>
                      <a:pt x="1068" y="3870"/>
                      <a:pt x="1202" y="3436"/>
                    </a:cubicBezTo>
                    <a:cubicBezTo>
                      <a:pt x="1369" y="3002"/>
                      <a:pt x="1535" y="2602"/>
                      <a:pt x="1669" y="2235"/>
                    </a:cubicBezTo>
                    <a:cubicBezTo>
                      <a:pt x="1802" y="1868"/>
                      <a:pt x="1969" y="1568"/>
                      <a:pt x="2102" y="1301"/>
                    </a:cubicBezTo>
                    <a:cubicBezTo>
                      <a:pt x="2236" y="1034"/>
                      <a:pt x="2369" y="801"/>
                      <a:pt x="2469" y="601"/>
                    </a:cubicBezTo>
                    <a:cubicBezTo>
                      <a:pt x="2603" y="401"/>
                      <a:pt x="2703" y="200"/>
                      <a:pt x="280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4" name="Google Shape;3344;p74"/>
              <p:cNvSpPr/>
              <p:nvPr/>
            </p:nvSpPr>
            <p:spPr>
              <a:xfrm>
                <a:off x="8052625" y="1547600"/>
                <a:ext cx="79250" cy="84250"/>
              </a:xfrm>
              <a:custGeom>
                <a:rect b="b" l="l" r="r" t="t"/>
                <a:pathLst>
                  <a:path extrusionOk="0" h="3370" w="3170">
                    <a:moveTo>
                      <a:pt x="3169" y="1"/>
                    </a:moveTo>
                    <a:lnTo>
                      <a:pt x="3169" y="1"/>
                    </a:lnTo>
                    <a:cubicBezTo>
                      <a:pt x="3002" y="268"/>
                      <a:pt x="2902" y="534"/>
                      <a:pt x="2802" y="801"/>
                    </a:cubicBezTo>
                    <a:cubicBezTo>
                      <a:pt x="2602" y="1302"/>
                      <a:pt x="2335" y="2002"/>
                      <a:pt x="2068" y="2803"/>
                    </a:cubicBezTo>
                    <a:lnTo>
                      <a:pt x="1986" y="3029"/>
                    </a:lnTo>
                    <a:lnTo>
                      <a:pt x="1986" y="3029"/>
                    </a:lnTo>
                    <a:cubicBezTo>
                      <a:pt x="1294" y="2580"/>
                      <a:pt x="632" y="2074"/>
                      <a:pt x="0" y="1568"/>
                    </a:cubicBezTo>
                    <a:lnTo>
                      <a:pt x="0" y="1568"/>
                    </a:lnTo>
                    <a:cubicBezTo>
                      <a:pt x="134" y="1769"/>
                      <a:pt x="300" y="1969"/>
                      <a:pt x="501" y="2136"/>
                    </a:cubicBezTo>
                    <a:cubicBezTo>
                      <a:pt x="968" y="2569"/>
                      <a:pt x="1468" y="2969"/>
                      <a:pt x="2002" y="3303"/>
                    </a:cubicBezTo>
                    <a:lnTo>
                      <a:pt x="2102" y="3370"/>
                    </a:lnTo>
                    <a:lnTo>
                      <a:pt x="2168" y="3236"/>
                    </a:lnTo>
                    <a:cubicBezTo>
                      <a:pt x="2202" y="3103"/>
                      <a:pt x="2235" y="3003"/>
                      <a:pt x="2268" y="2869"/>
                    </a:cubicBezTo>
                    <a:cubicBezTo>
                      <a:pt x="2535" y="2102"/>
                      <a:pt x="2802" y="1368"/>
                      <a:pt x="2969" y="868"/>
                    </a:cubicBezTo>
                    <a:cubicBezTo>
                      <a:pt x="3069" y="568"/>
                      <a:pt x="3136" y="301"/>
                      <a:pt x="316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5" name="Google Shape;3345;p74"/>
              <p:cNvSpPr/>
              <p:nvPr/>
            </p:nvSpPr>
            <p:spPr>
              <a:xfrm>
                <a:off x="8162700" y="1551775"/>
                <a:ext cx="90925" cy="90925"/>
              </a:xfrm>
              <a:custGeom>
                <a:rect b="b" l="l" r="r" t="t"/>
                <a:pathLst>
                  <a:path extrusionOk="0" h="3637" w="3637">
                    <a:moveTo>
                      <a:pt x="0" y="0"/>
                    </a:moveTo>
                    <a:cubicBezTo>
                      <a:pt x="0" y="334"/>
                      <a:pt x="34" y="668"/>
                      <a:pt x="67" y="1001"/>
                    </a:cubicBezTo>
                    <a:cubicBezTo>
                      <a:pt x="167" y="1635"/>
                      <a:pt x="267" y="2469"/>
                      <a:pt x="401" y="3403"/>
                    </a:cubicBezTo>
                    <a:lnTo>
                      <a:pt x="401" y="3503"/>
                    </a:lnTo>
                    <a:lnTo>
                      <a:pt x="401" y="3636"/>
                    </a:lnTo>
                    <a:lnTo>
                      <a:pt x="534" y="3603"/>
                    </a:lnTo>
                    <a:cubicBezTo>
                      <a:pt x="1401" y="3303"/>
                      <a:pt x="2169" y="3036"/>
                      <a:pt x="2736" y="2802"/>
                    </a:cubicBezTo>
                    <a:cubicBezTo>
                      <a:pt x="3036" y="2736"/>
                      <a:pt x="3336" y="2602"/>
                      <a:pt x="3636" y="2436"/>
                    </a:cubicBezTo>
                    <a:lnTo>
                      <a:pt x="3636" y="2436"/>
                    </a:lnTo>
                    <a:cubicBezTo>
                      <a:pt x="3303" y="2469"/>
                      <a:pt x="3002" y="2569"/>
                      <a:pt x="2702" y="2669"/>
                    </a:cubicBezTo>
                    <a:cubicBezTo>
                      <a:pt x="2164" y="2827"/>
                      <a:pt x="1415" y="3076"/>
                      <a:pt x="599" y="3357"/>
                    </a:cubicBezTo>
                    <a:lnTo>
                      <a:pt x="599" y="3357"/>
                    </a:lnTo>
                    <a:cubicBezTo>
                      <a:pt x="466" y="2428"/>
                      <a:pt x="333" y="1599"/>
                      <a:pt x="234" y="1001"/>
                    </a:cubicBezTo>
                    <a:cubicBezTo>
                      <a:pt x="200" y="668"/>
                      <a:pt x="134" y="334"/>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6" name="Google Shape;3346;p74"/>
              <p:cNvSpPr/>
              <p:nvPr/>
            </p:nvSpPr>
            <p:spPr>
              <a:xfrm>
                <a:off x="8331150" y="2244775"/>
                <a:ext cx="25875" cy="82575"/>
              </a:xfrm>
              <a:custGeom>
                <a:rect b="b" l="l" r="r" t="t"/>
                <a:pathLst>
                  <a:path extrusionOk="0" h="3303" w="1035">
                    <a:moveTo>
                      <a:pt x="0" y="0"/>
                    </a:moveTo>
                    <a:lnTo>
                      <a:pt x="0" y="0"/>
                    </a:lnTo>
                    <a:cubicBezTo>
                      <a:pt x="234" y="501"/>
                      <a:pt x="401" y="1068"/>
                      <a:pt x="534" y="1601"/>
                    </a:cubicBezTo>
                    <a:cubicBezTo>
                      <a:pt x="601" y="2169"/>
                      <a:pt x="601" y="2736"/>
                      <a:pt x="534" y="3303"/>
                    </a:cubicBezTo>
                    <a:cubicBezTo>
                      <a:pt x="1035" y="2202"/>
                      <a:pt x="834" y="901"/>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7" name="Google Shape;3347;p74"/>
              <p:cNvSpPr/>
              <p:nvPr/>
            </p:nvSpPr>
            <p:spPr>
              <a:xfrm>
                <a:off x="8394525" y="2113000"/>
                <a:ext cx="210175" cy="39225"/>
              </a:xfrm>
              <a:custGeom>
                <a:rect b="b" l="l" r="r" t="t"/>
                <a:pathLst>
                  <a:path extrusionOk="0" h="1569" w="8407">
                    <a:moveTo>
                      <a:pt x="8407" y="1"/>
                    </a:moveTo>
                    <a:lnTo>
                      <a:pt x="8407" y="1"/>
                    </a:lnTo>
                    <a:cubicBezTo>
                      <a:pt x="8006" y="34"/>
                      <a:pt x="7606" y="101"/>
                      <a:pt x="7206" y="234"/>
                    </a:cubicBezTo>
                    <a:cubicBezTo>
                      <a:pt x="6439" y="401"/>
                      <a:pt x="5404" y="601"/>
                      <a:pt x="4237" y="801"/>
                    </a:cubicBezTo>
                    <a:cubicBezTo>
                      <a:pt x="3069" y="1035"/>
                      <a:pt x="2035" y="1202"/>
                      <a:pt x="1268" y="1335"/>
                    </a:cubicBezTo>
                    <a:cubicBezTo>
                      <a:pt x="835" y="1369"/>
                      <a:pt x="434" y="1469"/>
                      <a:pt x="1" y="1569"/>
                    </a:cubicBezTo>
                    <a:cubicBezTo>
                      <a:pt x="434" y="1569"/>
                      <a:pt x="835" y="1569"/>
                      <a:pt x="1268" y="1502"/>
                    </a:cubicBezTo>
                    <a:cubicBezTo>
                      <a:pt x="2035" y="1402"/>
                      <a:pt x="3103" y="1268"/>
                      <a:pt x="4270" y="1035"/>
                    </a:cubicBezTo>
                    <a:cubicBezTo>
                      <a:pt x="5404" y="801"/>
                      <a:pt x="6472" y="568"/>
                      <a:pt x="7206" y="368"/>
                    </a:cubicBezTo>
                    <a:cubicBezTo>
                      <a:pt x="7606" y="301"/>
                      <a:pt x="8040" y="168"/>
                      <a:pt x="840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8" name="Google Shape;3348;p74"/>
              <p:cNvSpPr/>
              <p:nvPr/>
            </p:nvSpPr>
            <p:spPr>
              <a:xfrm>
                <a:off x="8364500" y="1985425"/>
                <a:ext cx="216850" cy="59225"/>
              </a:xfrm>
              <a:custGeom>
                <a:rect b="b" l="l" r="r" t="t"/>
                <a:pathLst>
                  <a:path extrusionOk="0" h="2369" w="8674">
                    <a:moveTo>
                      <a:pt x="8674" y="0"/>
                    </a:moveTo>
                    <a:lnTo>
                      <a:pt x="8674" y="0"/>
                    </a:lnTo>
                    <a:cubicBezTo>
                      <a:pt x="8240" y="67"/>
                      <a:pt x="7806" y="167"/>
                      <a:pt x="7373" y="300"/>
                    </a:cubicBezTo>
                    <a:cubicBezTo>
                      <a:pt x="6605" y="501"/>
                      <a:pt x="5505" y="767"/>
                      <a:pt x="4304" y="1068"/>
                    </a:cubicBezTo>
                    <a:cubicBezTo>
                      <a:pt x="3103" y="1368"/>
                      <a:pt x="2036" y="1668"/>
                      <a:pt x="1235" y="1902"/>
                    </a:cubicBezTo>
                    <a:cubicBezTo>
                      <a:pt x="801" y="2002"/>
                      <a:pt x="401" y="2168"/>
                      <a:pt x="1" y="2369"/>
                    </a:cubicBezTo>
                    <a:cubicBezTo>
                      <a:pt x="434" y="2269"/>
                      <a:pt x="868" y="2168"/>
                      <a:pt x="1268" y="2035"/>
                    </a:cubicBezTo>
                    <a:cubicBezTo>
                      <a:pt x="2069" y="1835"/>
                      <a:pt x="3136" y="1568"/>
                      <a:pt x="4337" y="1268"/>
                    </a:cubicBezTo>
                    <a:cubicBezTo>
                      <a:pt x="5538" y="968"/>
                      <a:pt x="6639" y="701"/>
                      <a:pt x="7406" y="434"/>
                    </a:cubicBezTo>
                    <a:cubicBezTo>
                      <a:pt x="7840" y="334"/>
                      <a:pt x="8273" y="167"/>
                      <a:pt x="86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9" name="Google Shape;3349;p74"/>
              <p:cNvSpPr/>
              <p:nvPr/>
            </p:nvSpPr>
            <p:spPr>
              <a:xfrm>
                <a:off x="8341150" y="1934550"/>
                <a:ext cx="70925" cy="316075"/>
              </a:xfrm>
              <a:custGeom>
                <a:rect b="b" l="l" r="r" t="t"/>
                <a:pathLst>
                  <a:path extrusionOk="0" h="12643" w="2837">
                    <a:moveTo>
                      <a:pt x="1" y="0"/>
                    </a:moveTo>
                    <a:cubicBezTo>
                      <a:pt x="1" y="167"/>
                      <a:pt x="34" y="334"/>
                      <a:pt x="67" y="501"/>
                    </a:cubicBezTo>
                    <a:cubicBezTo>
                      <a:pt x="134" y="868"/>
                      <a:pt x="234" y="1335"/>
                      <a:pt x="334" y="1868"/>
                    </a:cubicBezTo>
                    <a:cubicBezTo>
                      <a:pt x="568" y="3003"/>
                      <a:pt x="935" y="4604"/>
                      <a:pt x="1302" y="6338"/>
                    </a:cubicBezTo>
                    <a:cubicBezTo>
                      <a:pt x="1702" y="8073"/>
                      <a:pt x="2069" y="9641"/>
                      <a:pt x="2369" y="10808"/>
                    </a:cubicBezTo>
                    <a:cubicBezTo>
                      <a:pt x="2503" y="11342"/>
                      <a:pt x="2603" y="11776"/>
                      <a:pt x="2703" y="12142"/>
                    </a:cubicBezTo>
                    <a:cubicBezTo>
                      <a:pt x="2736" y="12309"/>
                      <a:pt x="2769" y="12476"/>
                      <a:pt x="2836" y="12643"/>
                    </a:cubicBezTo>
                    <a:cubicBezTo>
                      <a:pt x="2836" y="12443"/>
                      <a:pt x="2803" y="12276"/>
                      <a:pt x="2769" y="12109"/>
                    </a:cubicBezTo>
                    <a:cubicBezTo>
                      <a:pt x="2703" y="11742"/>
                      <a:pt x="2603" y="11309"/>
                      <a:pt x="2503" y="10775"/>
                    </a:cubicBezTo>
                    <a:cubicBezTo>
                      <a:pt x="2269" y="9641"/>
                      <a:pt x="1935" y="8040"/>
                      <a:pt x="1535" y="6305"/>
                    </a:cubicBezTo>
                    <a:cubicBezTo>
                      <a:pt x="1135" y="4537"/>
                      <a:pt x="768" y="2969"/>
                      <a:pt x="501" y="1835"/>
                    </a:cubicBezTo>
                    <a:lnTo>
                      <a:pt x="168" y="467"/>
                    </a:lnTo>
                    <a:cubicBezTo>
                      <a:pt x="134" y="301"/>
                      <a:pt x="67" y="134"/>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0" name="Google Shape;3350;p74"/>
              <p:cNvSpPr/>
              <p:nvPr/>
            </p:nvSpPr>
            <p:spPr>
              <a:xfrm>
                <a:off x="7868325" y="1867400"/>
                <a:ext cx="701350" cy="20075"/>
              </a:xfrm>
              <a:custGeom>
                <a:rect b="b" l="l" r="r" t="t"/>
                <a:pathLst>
                  <a:path extrusionOk="0" h="803" w="28054">
                    <a:moveTo>
                      <a:pt x="564" y="1"/>
                    </a:moveTo>
                    <a:cubicBezTo>
                      <a:pt x="197" y="1"/>
                      <a:pt x="0" y="6"/>
                      <a:pt x="0" y="18"/>
                    </a:cubicBezTo>
                    <a:cubicBezTo>
                      <a:pt x="0" y="85"/>
                      <a:pt x="6271" y="285"/>
                      <a:pt x="14010" y="518"/>
                    </a:cubicBezTo>
                    <a:cubicBezTo>
                      <a:pt x="20406" y="683"/>
                      <a:pt x="25785" y="802"/>
                      <a:pt x="27490" y="802"/>
                    </a:cubicBezTo>
                    <a:cubicBezTo>
                      <a:pt x="27857" y="802"/>
                      <a:pt x="28054" y="797"/>
                      <a:pt x="28054" y="785"/>
                    </a:cubicBezTo>
                    <a:cubicBezTo>
                      <a:pt x="28054" y="718"/>
                      <a:pt x="21782" y="485"/>
                      <a:pt x="14044" y="285"/>
                    </a:cubicBezTo>
                    <a:cubicBezTo>
                      <a:pt x="7648" y="120"/>
                      <a:pt x="2269" y="1"/>
                      <a:pt x="56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1" name="Google Shape;3351;p74"/>
              <p:cNvSpPr/>
              <p:nvPr/>
            </p:nvSpPr>
            <p:spPr>
              <a:xfrm>
                <a:off x="7915025" y="1708550"/>
                <a:ext cx="601275" cy="17875"/>
              </a:xfrm>
              <a:custGeom>
                <a:rect b="b" l="l" r="r" t="t"/>
                <a:pathLst>
                  <a:path extrusionOk="0" h="715" w="24051">
                    <a:moveTo>
                      <a:pt x="24051" y="1"/>
                    </a:moveTo>
                    <a:cubicBezTo>
                      <a:pt x="23951" y="1"/>
                      <a:pt x="23884" y="1"/>
                      <a:pt x="23784" y="34"/>
                    </a:cubicBezTo>
                    <a:cubicBezTo>
                      <a:pt x="23884" y="34"/>
                      <a:pt x="23951" y="1"/>
                      <a:pt x="24051" y="1"/>
                    </a:cubicBezTo>
                    <a:close/>
                    <a:moveTo>
                      <a:pt x="23083" y="34"/>
                    </a:moveTo>
                    <a:lnTo>
                      <a:pt x="20515" y="134"/>
                    </a:lnTo>
                    <a:cubicBezTo>
                      <a:pt x="18347" y="201"/>
                      <a:pt x="15345" y="334"/>
                      <a:pt x="12042" y="434"/>
                    </a:cubicBezTo>
                    <a:cubicBezTo>
                      <a:pt x="8706" y="501"/>
                      <a:pt x="5704" y="568"/>
                      <a:pt x="3536" y="568"/>
                    </a:cubicBezTo>
                    <a:lnTo>
                      <a:pt x="968" y="601"/>
                    </a:lnTo>
                    <a:lnTo>
                      <a:pt x="267" y="634"/>
                    </a:lnTo>
                    <a:lnTo>
                      <a:pt x="0" y="634"/>
                    </a:lnTo>
                    <a:cubicBezTo>
                      <a:pt x="100" y="668"/>
                      <a:pt x="167" y="668"/>
                      <a:pt x="267" y="668"/>
                    </a:cubicBezTo>
                    <a:lnTo>
                      <a:pt x="968" y="668"/>
                    </a:lnTo>
                    <a:cubicBezTo>
                      <a:pt x="1568" y="701"/>
                      <a:pt x="2435" y="701"/>
                      <a:pt x="3536" y="701"/>
                    </a:cubicBezTo>
                    <a:cubicBezTo>
                      <a:pt x="4117" y="710"/>
                      <a:pt x="4758" y="714"/>
                      <a:pt x="5449" y="714"/>
                    </a:cubicBezTo>
                    <a:cubicBezTo>
                      <a:pt x="7337" y="714"/>
                      <a:pt x="9600" y="683"/>
                      <a:pt x="12042" y="634"/>
                    </a:cubicBezTo>
                    <a:cubicBezTo>
                      <a:pt x="15345" y="534"/>
                      <a:pt x="18347" y="401"/>
                      <a:pt x="20515" y="268"/>
                    </a:cubicBezTo>
                    <a:cubicBezTo>
                      <a:pt x="21616" y="201"/>
                      <a:pt x="22483" y="134"/>
                      <a:pt x="23083" y="67"/>
                    </a:cubicBezTo>
                    <a:lnTo>
                      <a:pt x="23784" y="34"/>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2" name="Google Shape;3352;p74"/>
              <p:cNvSpPr/>
              <p:nvPr/>
            </p:nvSpPr>
            <p:spPr>
              <a:xfrm>
                <a:off x="7764075" y="1526750"/>
                <a:ext cx="165975" cy="189350"/>
              </a:xfrm>
              <a:custGeom>
                <a:rect b="b" l="l" r="r" t="t"/>
                <a:pathLst>
                  <a:path extrusionOk="0" h="7574" w="6639">
                    <a:moveTo>
                      <a:pt x="6604" y="0"/>
                    </a:moveTo>
                    <a:cubicBezTo>
                      <a:pt x="6542" y="0"/>
                      <a:pt x="5053" y="1656"/>
                      <a:pt x="3236" y="3737"/>
                    </a:cubicBezTo>
                    <a:cubicBezTo>
                      <a:pt x="1435" y="5805"/>
                      <a:pt x="1" y="7540"/>
                      <a:pt x="34" y="7573"/>
                    </a:cubicBezTo>
                    <a:cubicBezTo>
                      <a:pt x="35" y="7573"/>
                      <a:pt x="35" y="7573"/>
                      <a:pt x="36" y="7573"/>
                    </a:cubicBezTo>
                    <a:cubicBezTo>
                      <a:pt x="131" y="7573"/>
                      <a:pt x="1620" y="5951"/>
                      <a:pt x="3403" y="3870"/>
                    </a:cubicBezTo>
                    <a:cubicBezTo>
                      <a:pt x="5238" y="1769"/>
                      <a:pt x="6639" y="34"/>
                      <a:pt x="6605" y="1"/>
                    </a:cubicBezTo>
                    <a:cubicBezTo>
                      <a:pt x="6605" y="0"/>
                      <a:pt x="6605" y="0"/>
                      <a:pt x="660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3" name="Google Shape;3353;p74"/>
              <p:cNvSpPr/>
              <p:nvPr/>
            </p:nvSpPr>
            <p:spPr>
              <a:xfrm>
                <a:off x="7875825" y="2034425"/>
                <a:ext cx="477875" cy="47800"/>
              </a:xfrm>
              <a:custGeom>
                <a:rect b="b" l="l" r="r" t="t"/>
                <a:pathLst>
                  <a:path extrusionOk="0" h="1912" w="19115">
                    <a:moveTo>
                      <a:pt x="78" y="0"/>
                    </a:moveTo>
                    <a:cubicBezTo>
                      <a:pt x="27" y="0"/>
                      <a:pt x="0" y="3"/>
                      <a:pt x="0" y="8"/>
                    </a:cubicBezTo>
                    <a:cubicBezTo>
                      <a:pt x="0" y="75"/>
                      <a:pt x="4270" y="542"/>
                      <a:pt x="9541" y="1076"/>
                    </a:cubicBezTo>
                    <a:cubicBezTo>
                      <a:pt x="14588" y="1555"/>
                      <a:pt x="18718" y="1912"/>
                      <a:pt x="19058" y="1912"/>
                    </a:cubicBezTo>
                    <a:cubicBezTo>
                      <a:pt x="19073" y="1912"/>
                      <a:pt x="19081" y="1911"/>
                      <a:pt x="19081" y="1910"/>
                    </a:cubicBezTo>
                    <a:cubicBezTo>
                      <a:pt x="19114" y="1843"/>
                      <a:pt x="14844" y="1343"/>
                      <a:pt x="9541" y="842"/>
                    </a:cubicBezTo>
                    <a:cubicBezTo>
                      <a:pt x="4686" y="351"/>
                      <a:pt x="680" y="0"/>
                      <a:pt x="7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4" name="Google Shape;3354;p74"/>
              <p:cNvSpPr/>
              <p:nvPr/>
            </p:nvSpPr>
            <p:spPr>
              <a:xfrm>
                <a:off x="7894175" y="2215750"/>
                <a:ext cx="464525" cy="11375"/>
              </a:xfrm>
              <a:custGeom>
                <a:rect b="b" l="l" r="r" t="t"/>
                <a:pathLst>
                  <a:path extrusionOk="0" h="455" w="18581">
                    <a:moveTo>
                      <a:pt x="906" y="0"/>
                    </a:moveTo>
                    <a:cubicBezTo>
                      <a:pt x="325" y="0"/>
                      <a:pt x="0" y="9"/>
                      <a:pt x="0" y="27"/>
                    </a:cubicBezTo>
                    <a:cubicBezTo>
                      <a:pt x="0" y="61"/>
                      <a:pt x="4170" y="227"/>
                      <a:pt x="9307" y="327"/>
                    </a:cubicBezTo>
                    <a:cubicBezTo>
                      <a:pt x="12985" y="400"/>
                      <a:pt x="16179" y="454"/>
                      <a:pt x="17675" y="454"/>
                    </a:cubicBezTo>
                    <a:cubicBezTo>
                      <a:pt x="18255" y="454"/>
                      <a:pt x="18580" y="446"/>
                      <a:pt x="18580" y="427"/>
                    </a:cubicBezTo>
                    <a:cubicBezTo>
                      <a:pt x="18580" y="361"/>
                      <a:pt x="14411" y="227"/>
                      <a:pt x="9307" y="127"/>
                    </a:cubicBezTo>
                    <a:cubicBezTo>
                      <a:pt x="5604" y="55"/>
                      <a:pt x="2404" y="0"/>
                      <a:pt x="90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5" name="Google Shape;3355;p74"/>
              <p:cNvSpPr/>
              <p:nvPr/>
            </p:nvSpPr>
            <p:spPr>
              <a:xfrm>
                <a:off x="8043450" y="1580950"/>
                <a:ext cx="100925" cy="747250"/>
              </a:xfrm>
              <a:custGeom>
                <a:rect b="b" l="l" r="r" t="t"/>
                <a:pathLst>
                  <a:path extrusionOk="0" h="29890" w="4037">
                    <a:moveTo>
                      <a:pt x="4036" y="1"/>
                    </a:moveTo>
                    <a:cubicBezTo>
                      <a:pt x="4003" y="68"/>
                      <a:pt x="3970" y="168"/>
                      <a:pt x="3936" y="268"/>
                    </a:cubicBezTo>
                    <a:cubicBezTo>
                      <a:pt x="3836" y="468"/>
                      <a:pt x="3770" y="768"/>
                      <a:pt x="3636" y="1102"/>
                    </a:cubicBezTo>
                    <a:cubicBezTo>
                      <a:pt x="3436" y="1836"/>
                      <a:pt x="3102" y="2903"/>
                      <a:pt x="2802" y="4237"/>
                    </a:cubicBezTo>
                    <a:cubicBezTo>
                      <a:pt x="2068" y="7740"/>
                      <a:pt x="1568" y="11276"/>
                      <a:pt x="1301" y="14845"/>
                    </a:cubicBezTo>
                    <a:cubicBezTo>
                      <a:pt x="1068" y="16880"/>
                      <a:pt x="901" y="18881"/>
                      <a:pt x="667" y="20682"/>
                    </a:cubicBezTo>
                    <a:cubicBezTo>
                      <a:pt x="534" y="21550"/>
                      <a:pt x="434" y="22417"/>
                      <a:pt x="334" y="23218"/>
                    </a:cubicBezTo>
                    <a:cubicBezTo>
                      <a:pt x="267" y="24018"/>
                      <a:pt x="200" y="24785"/>
                      <a:pt x="167" y="25453"/>
                    </a:cubicBezTo>
                    <a:cubicBezTo>
                      <a:pt x="67" y="26820"/>
                      <a:pt x="0" y="27921"/>
                      <a:pt x="0" y="28688"/>
                    </a:cubicBezTo>
                    <a:lnTo>
                      <a:pt x="0" y="29589"/>
                    </a:lnTo>
                    <a:cubicBezTo>
                      <a:pt x="0" y="29689"/>
                      <a:pt x="0" y="29789"/>
                      <a:pt x="0" y="29889"/>
                    </a:cubicBezTo>
                    <a:cubicBezTo>
                      <a:pt x="34" y="29789"/>
                      <a:pt x="34" y="29656"/>
                      <a:pt x="34" y="29555"/>
                    </a:cubicBezTo>
                    <a:lnTo>
                      <a:pt x="67" y="28688"/>
                    </a:lnTo>
                    <a:cubicBezTo>
                      <a:pt x="134" y="27921"/>
                      <a:pt x="167" y="26820"/>
                      <a:pt x="300" y="25453"/>
                    </a:cubicBezTo>
                    <a:cubicBezTo>
                      <a:pt x="334" y="24785"/>
                      <a:pt x="401" y="24018"/>
                      <a:pt x="501" y="23218"/>
                    </a:cubicBezTo>
                    <a:cubicBezTo>
                      <a:pt x="601" y="22417"/>
                      <a:pt x="734" y="21583"/>
                      <a:pt x="834" y="20682"/>
                    </a:cubicBezTo>
                    <a:cubicBezTo>
                      <a:pt x="1068" y="18915"/>
                      <a:pt x="1268" y="16913"/>
                      <a:pt x="1501" y="14845"/>
                    </a:cubicBezTo>
                    <a:cubicBezTo>
                      <a:pt x="1768" y="11276"/>
                      <a:pt x="2269" y="7773"/>
                      <a:pt x="2936" y="4271"/>
                    </a:cubicBezTo>
                    <a:cubicBezTo>
                      <a:pt x="3236" y="2936"/>
                      <a:pt x="3503" y="1869"/>
                      <a:pt x="3703" y="1135"/>
                    </a:cubicBezTo>
                    <a:cubicBezTo>
                      <a:pt x="3836" y="768"/>
                      <a:pt x="3903" y="501"/>
                      <a:pt x="3970" y="301"/>
                    </a:cubicBezTo>
                    <a:cubicBezTo>
                      <a:pt x="4003" y="201"/>
                      <a:pt x="4036" y="101"/>
                      <a:pt x="403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6" name="Google Shape;3356;p74"/>
              <p:cNvSpPr/>
              <p:nvPr/>
            </p:nvSpPr>
            <p:spPr>
              <a:xfrm>
                <a:off x="8212725" y="1867825"/>
                <a:ext cx="113450" cy="29225"/>
              </a:xfrm>
              <a:custGeom>
                <a:rect b="b" l="l" r="r" t="t"/>
                <a:pathLst>
                  <a:path extrusionOk="0" h="1169" w="4538">
                    <a:moveTo>
                      <a:pt x="1" y="1"/>
                    </a:moveTo>
                    <a:lnTo>
                      <a:pt x="1" y="1168"/>
                    </a:lnTo>
                    <a:lnTo>
                      <a:pt x="4537" y="1168"/>
                    </a:lnTo>
                    <a:lnTo>
                      <a:pt x="453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7" name="Google Shape;3357;p74"/>
              <p:cNvSpPr/>
              <p:nvPr/>
            </p:nvSpPr>
            <p:spPr>
              <a:xfrm>
                <a:off x="8293625" y="1957900"/>
                <a:ext cx="79250" cy="258550"/>
              </a:xfrm>
              <a:custGeom>
                <a:rect b="b" l="l" r="r" t="t"/>
                <a:pathLst>
                  <a:path extrusionOk="0" h="10342" w="3170">
                    <a:moveTo>
                      <a:pt x="2035" y="0"/>
                    </a:moveTo>
                    <a:lnTo>
                      <a:pt x="2035" y="0"/>
                    </a:lnTo>
                    <a:cubicBezTo>
                      <a:pt x="0" y="3169"/>
                      <a:pt x="100" y="7306"/>
                      <a:pt x="2335" y="10341"/>
                    </a:cubicBezTo>
                    <a:lnTo>
                      <a:pt x="3169" y="4504"/>
                    </a:lnTo>
                    <a:lnTo>
                      <a:pt x="203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8" name="Google Shape;3358;p74"/>
              <p:cNvSpPr/>
              <p:nvPr/>
            </p:nvSpPr>
            <p:spPr>
              <a:xfrm>
                <a:off x="8221900" y="1186075"/>
                <a:ext cx="168475" cy="621750"/>
              </a:xfrm>
              <a:custGeom>
                <a:rect b="b" l="l" r="r" t="t"/>
                <a:pathLst>
                  <a:path extrusionOk="0" h="24870" w="6739">
                    <a:moveTo>
                      <a:pt x="4538" y="0"/>
                    </a:moveTo>
                    <a:cubicBezTo>
                      <a:pt x="3908" y="0"/>
                      <a:pt x="3318" y="379"/>
                      <a:pt x="3070" y="985"/>
                    </a:cubicBezTo>
                    <a:lnTo>
                      <a:pt x="2269" y="1719"/>
                    </a:lnTo>
                    <a:cubicBezTo>
                      <a:pt x="2803" y="2820"/>
                      <a:pt x="2536" y="4154"/>
                      <a:pt x="2169" y="5288"/>
                    </a:cubicBezTo>
                    <a:cubicBezTo>
                      <a:pt x="1769" y="6456"/>
                      <a:pt x="1268" y="7623"/>
                      <a:pt x="1368" y="8858"/>
                    </a:cubicBezTo>
                    <a:cubicBezTo>
                      <a:pt x="1468" y="9992"/>
                      <a:pt x="2069" y="11026"/>
                      <a:pt x="2169" y="12160"/>
                    </a:cubicBezTo>
                    <a:cubicBezTo>
                      <a:pt x="2369" y="14061"/>
                      <a:pt x="1135" y="15763"/>
                      <a:pt x="634" y="17631"/>
                    </a:cubicBezTo>
                    <a:cubicBezTo>
                      <a:pt x="1" y="20032"/>
                      <a:pt x="634" y="22601"/>
                      <a:pt x="2269" y="24502"/>
                    </a:cubicBezTo>
                    <a:cubicBezTo>
                      <a:pt x="2402" y="24702"/>
                      <a:pt x="2636" y="24836"/>
                      <a:pt x="2903" y="24869"/>
                    </a:cubicBezTo>
                    <a:cubicBezTo>
                      <a:pt x="3203" y="24836"/>
                      <a:pt x="3436" y="24602"/>
                      <a:pt x="3470" y="24302"/>
                    </a:cubicBezTo>
                    <a:cubicBezTo>
                      <a:pt x="3503" y="24002"/>
                      <a:pt x="3503" y="23735"/>
                      <a:pt x="3436" y="23435"/>
                    </a:cubicBezTo>
                    <a:cubicBezTo>
                      <a:pt x="3236" y="20700"/>
                      <a:pt x="5838" y="18531"/>
                      <a:pt x="6205" y="15829"/>
                    </a:cubicBezTo>
                    <a:cubicBezTo>
                      <a:pt x="6472" y="14061"/>
                      <a:pt x="5738" y="12327"/>
                      <a:pt x="5638" y="10526"/>
                    </a:cubicBezTo>
                    <a:cubicBezTo>
                      <a:pt x="5505" y="8291"/>
                      <a:pt x="6339" y="6122"/>
                      <a:pt x="6605" y="3921"/>
                    </a:cubicBezTo>
                    <a:cubicBezTo>
                      <a:pt x="6739" y="3154"/>
                      <a:pt x="6705" y="2386"/>
                      <a:pt x="6472" y="1653"/>
                    </a:cubicBezTo>
                    <a:cubicBezTo>
                      <a:pt x="6272" y="885"/>
                      <a:pt x="5705" y="285"/>
                      <a:pt x="4938" y="51"/>
                    </a:cubicBezTo>
                    <a:cubicBezTo>
                      <a:pt x="4805" y="17"/>
                      <a:pt x="4671" y="0"/>
                      <a:pt x="453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59" name="Google Shape;3359;p74"/>
            <p:cNvSpPr/>
            <p:nvPr/>
          </p:nvSpPr>
          <p:spPr>
            <a:xfrm flipH="1">
              <a:off x="6243900" y="1522575"/>
              <a:ext cx="95925" cy="118450"/>
            </a:xfrm>
            <a:custGeom>
              <a:rect b="b" l="l" r="r" t="t"/>
              <a:pathLst>
                <a:path extrusionOk="0" h="4738" w="3837">
                  <a:moveTo>
                    <a:pt x="3836" y="1"/>
                  </a:moveTo>
                  <a:lnTo>
                    <a:pt x="3836" y="1"/>
                  </a:lnTo>
                  <a:cubicBezTo>
                    <a:pt x="3136" y="735"/>
                    <a:pt x="2469" y="1502"/>
                    <a:pt x="1868" y="2303"/>
                  </a:cubicBezTo>
                  <a:cubicBezTo>
                    <a:pt x="1201" y="3070"/>
                    <a:pt x="567" y="3904"/>
                    <a:pt x="0" y="4738"/>
                  </a:cubicBezTo>
                  <a:cubicBezTo>
                    <a:pt x="701" y="4004"/>
                    <a:pt x="1368" y="3203"/>
                    <a:pt x="1968" y="2403"/>
                  </a:cubicBezTo>
                  <a:cubicBezTo>
                    <a:pt x="2636" y="1635"/>
                    <a:pt x="3269" y="835"/>
                    <a:pt x="383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3" name="Shape 3363"/>
        <p:cNvGrpSpPr/>
        <p:nvPr/>
      </p:nvGrpSpPr>
      <p:grpSpPr>
        <a:xfrm>
          <a:off x="0" y="0"/>
          <a:ext cx="0" cy="0"/>
          <a:chOff x="0" y="0"/>
          <a:chExt cx="0" cy="0"/>
        </a:xfrm>
      </p:grpSpPr>
      <p:sp>
        <p:nvSpPr>
          <p:cNvPr id="3364" name="Google Shape;3364;p75"/>
          <p:cNvSpPr txBox="1"/>
          <p:nvPr>
            <p:ph type="title"/>
          </p:nvPr>
        </p:nvSpPr>
        <p:spPr>
          <a:xfrm>
            <a:off x="726750" y="540000"/>
            <a:ext cx="7690500" cy="736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Alternative Resources</a:t>
            </a:r>
            <a:endParaRPr/>
          </a:p>
        </p:txBody>
      </p:sp>
      <p:grpSp>
        <p:nvGrpSpPr>
          <p:cNvPr id="3365" name="Google Shape;3365;p75"/>
          <p:cNvGrpSpPr/>
          <p:nvPr/>
        </p:nvGrpSpPr>
        <p:grpSpPr>
          <a:xfrm>
            <a:off x="3070781" y="1411062"/>
            <a:ext cx="2922973" cy="2916158"/>
            <a:chOff x="1528775" y="533725"/>
            <a:chExt cx="4737395" cy="4726350"/>
          </a:xfrm>
        </p:grpSpPr>
        <p:sp>
          <p:nvSpPr>
            <p:cNvPr id="3366" name="Google Shape;3366;p75"/>
            <p:cNvSpPr/>
            <p:nvPr/>
          </p:nvSpPr>
          <p:spPr>
            <a:xfrm>
              <a:off x="2269300" y="2009375"/>
              <a:ext cx="483700" cy="483700"/>
            </a:xfrm>
            <a:custGeom>
              <a:rect b="b" l="l" r="r" t="t"/>
              <a:pathLst>
                <a:path extrusionOk="0" h="19348" w="19348">
                  <a:moveTo>
                    <a:pt x="9776" y="6079"/>
                  </a:moveTo>
                  <a:cubicBezTo>
                    <a:pt x="10643" y="6079"/>
                    <a:pt x="11508" y="6405"/>
                    <a:pt x="12176" y="7072"/>
                  </a:cubicBezTo>
                  <a:cubicBezTo>
                    <a:pt x="14410" y="9207"/>
                    <a:pt x="12943" y="12977"/>
                    <a:pt x="9841" y="13043"/>
                  </a:cubicBezTo>
                  <a:cubicBezTo>
                    <a:pt x="9813" y="13044"/>
                    <a:pt x="9786" y="13044"/>
                    <a:pt x="9759" y="13044"/>
                  </a:cubicBezTo>
                  <a:cubicBezTo>
                    <a:pt x="6710" y="13044"/>
                    <a:pt x="5123" y="9354"/>
                    <a:pt x="7272" y="7139"/>
                  </a:cubicBezTo>
                  <a:cubicBezTo>
                    <a:pt x="7955" y="6439"/>
                    <a:pt x="8866" y="6079"/>
                    <a:pt x="9776" y="6079"/>
                  </a:cubicBezTo>
                  <a:close/>
                  <a:moveTo>
                    <a:pt x="11141" y="1"/>
                  </a:moveTo>
                  <a:lnTo>
                    <a:pt x="7872" y="67"/>
                  </a:lnTo>
                  <a:lnTo>
                    <a:pt x="7472" y="1969"/>
                  </a:lnTo>
                  <a:cubicBezTo>
                    <a:pt x="6772" y="2169"/>
                    <a:pt x="6138" y="2436"/>
                    <a:pt x="5537" y="2803"/>
                  </a:cubicBezTo>
                  <a:lnTo>
                    <a:pt x="5504" y="2803"/>
                  </a:lnTo>
                  <a:lnTo>
                    <a:pt x="3836" y="1802"/>
                  </a:lnTo>
                  <a:lnTo>
                    <a:pt x="1568" y="4137"/>
                  </a:lnTo>
                  <a:lnTo>
                    <a:pt x="2635" y="5772"/>
                  </a:lnTo>
                  <a:cubicBezTo>
                    <a:pt x="2302" y="6405"/>
                    <a:pt x="2035" y="7072"/>
                    <a:pt x="1868" y="7740"/>
                  </a:cubicBezTo>
                  <a:lnTo>
                    <a:pt x="0" y="8207"/>
                  </a:lnTo>
                  <a:lnTo>
                    <a:pt x="34" y="11442"/>
                  </a:lnTo>
                  <a:lnTo>
                    <a:pt x="1968" y="11876"/>
                  </a:lnTo>
                  <a:cubicBezTo>
                    <a:pt x="2168" y="12543"/>
                    <a:pt x="2435" y="13210"/>
                    <a:pt x="2802" y="13811"/>
                  </a:cubicBezTo>
                  <a:lnTo>
                    <a:pt x="1768" y="15478"/>
                  </a:lnTo>
                  <a:lnTo>
                    <a:pt x="4136" y="17747"/>
                  </a:lnTo>
                  <a:lnTo>
                    <a:pt x="5771" y="16646"/>
                  </a:lnTo>
                  <a:cubicBezTo>
                    <a:pt x="6371" y="17013"/>
                    <a:pt x="7039" y="17280"/>
                    <a:pt x="7739" y="17447"/>
                  </a:cubicBezTo>
                  <a:lnTo>
                    <a:pt x="8206" y="19348"/>
                  </a:lnTo>
                  <a:lnTo>
                    <a:pt x="11442" y="19281"/>
                  </a:lnTo>
                  <a:lnTo>
                    <a:pt x="11875" y="17380"/>
                  </a:lnTo>
                  <a:cubicBezTo>
                    <a:pt x="12542" y="17180"/>
                    <a:pt x="13210" y="16879"/>
                    <a:pt x="13810" y="16546"/>
                  </a:cubicBezTo>
                  <a:lnTo>
                    <a:pt x="15478" y="17547"/>
                  </a:lnTo>
                  <a:lnTo>
                    <a:pt x="17746" y="15245"/>
                  </a:lnTo>
                  <a:lnTo>
                    <a:pt x="16679" y="13577"/>
                  </a:lnTo>
                  <a:cubicBezTo>
                    <a:pt x="17012" y="12977"/>
                    <a:pt x="17279" y="12310"/>
                    <a:pt x="17446" y="11609"/>
                  </a:cubicBezTo>
                  <a:lnTo>
                    <a:pt x="19347" y="11142"/>
                  </a:lnTo>
                  <a:lnTo>
                    <a:pt x="19281" y="7906"/>
                  </a:lnTo>
                  <a:lnTo>
                    <a:pt x="17379" y="7473"/>
                  </a:lnTo>
                  <a:cubicBezTo>
                    <a:pt x="17179" y="6806"/>
                    <a:pt x="16912" y="6138"/>
                    <a:pt x="16545" y="5538"/>
                  </a:cubicBezTo>
                  <a:lnTo>
                    <a:pt x="17546" y="3870"/>
                  </a:lnTo>
                  <a:lnTo>
                    <a:pt x="15211" y="1602"/>
                  </a:lnTo>
                  <a:lnTo>
                    <a:pt x="13577" y="2669"/>
                  </a:lnTo>
                  <a:cubicBezTo>
                    <a:pt x="12943" y="2336"/>
                    <a:pt x="12276" y="2069"/>
                    <a:pt x="11608" y="1902"/>
                  </a:cubicBezTo>
                  <a:lnTo>
                    <a:pt x="11141" y="1"/>
                  </a:ln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7" name="Google Shape;3367;p75"/>
            <p:cNvSpPr/>
            <p:nvPr/>
          </p:nvSpPr>
          <p:spPr>
            <a:xfrm>
              <a:off x="2418575" y="2159700"/>
              <a:ext cx="184325" cy="178075"/>
            </a:xfrm>
            <a:custGeom>
              <a:rect b="b" l="l" r="r" t="t"/>
              <a:pathLst>
                <a:path extrusionOk="0" h="7123" w="7373">
                  <a:moveTo>
                    <a:pt x="3796" y="0"/>
                  </a:moveTo>
                  <a:cubicBezTo>
                    <a:pt x="3134" y="0"/>
                    <a:pt x="2489" y="199"/>
                    <a:pt x="1935" y="559"/>
                  </a:cubicBezTo>
                  <a:cubicBezTo>
                    <a:pt x="1668" y="726"/>
                    <a:pt x="1468" y="893"/>
                    <a:pt x="1301" y="1126"/>
                  </a:cubicBezTo>
                  <a:cubicBezTo>
                    <a:pt x="1501" y="959"/>
                    <a:pt x="1735" y="793"/>
                    <a:pt x="2002" y="659"/>
                  </a:cubicBezTo>
                  <a:cubicBezTo>
                    <a:pt x="2542" y="335"/>
                    <a:pt x="3148" y="164"/>
                    <a:pt x="3767" y="164"/>
                  </a:cubicBezTo>
                  <a:cubicBezTo>
                    <a:pt x="3912" y="164"/>
                    <a:pt x="4058" y="173"/>
                    <a:pt x="4203" y="192"/>
                  </a:cubicBezTo>
                  <a:cubicBezTo>
                    <a:pt x="5371" y="326"/>
                    <a:pt x="6371" y="1026"/>
                    <a:pt x="6872" y="2094"/>
                  </a:cubicBezTo>
                  <a:cubicBezTo>
                    <a:pt x="7005" y="2360"/>
                    <a:pt x="7105" y="2694"/>
                    <a:pt x="7172" y="3028"/>
                  </a:cubicBezTo>
                  <a:cubicBezTo>
                    <a:pt x="7205" y="3361"/>
                    <a:pt x="7205" y="3695"/>
                    <a:pt x="7172" y="4028"/>
                  </a:cubicBezTo>
                  <a:cubicBezTo>
                    <a:pt x="6938" y="5496"/>
                    <a:pt x="5804" y="6630"/>
                    <a:pt x="4337" y="6864"/>
                  </a:cubicBezTo>
                  <a:cubicBezTo>
                    <a:pt x="4137" y="6903"/>
                    <a:pt x="3938" y="6922"/>
                    <a:pt x="3741" y="6922"/>
                  </a:cubicBezTo>
                  <a:cubicBezTo>
                    <a:pt x="3277" y="6922"/>
                    <a:pt x="2823" y="6817"/>
                    <a:pt x="2402" y="6630"/>
                  </a:cubicBezTo>
                  <a:cubicBezTo>
                    <a:pt x="1334" y="6163"/>
                    <a:pt x="567" y="5196"/>
                    <a:pt x="400" y="4062"/>
                  </a:cubicBezTo>
                  <a:cubicBezTo>
                    <a:pt x="267" y="3294"/>
                    <a:pt x="400" y="2494"/>
                    <a:pt x="767" y="1827"/>
                  </a:cubicBezTo>
                  <a:cubicBezTo>
                    <a:pt x="934" y="1593"/>
                    <a:pt x="1101" y="1326"/>
                    <a:pt x="1268" y="1126"/>
                  </a:cubicBezTo>
                  <a:lnTo>
                    <a:pt x="1268" y="1126"/>
                  </a:lnTo>
                  <a:cubicBezTo>
                    <a:pt x="1034" y="1293"/>
                    <a:pt x="867" y="1526"/>
                    <a:pt x="701" y="1793"/>
                  </a:cubicBezTo>
                  <a:cubicBezTo>
                    <a:pt x="0" y="2961"/>
                    <a:pt x="67" y="4462"/>
                    <a:pt x="867" y="5596"/>
                  </a:cubicBezTo>
                  <a:cubicBezTo>
                    <a:pt x="1234" y="6130"/>
                    <a:pt x="1735" y="6530"/>
                    <a:pt x="2302" y="6797"/>
                  </a:cubicBezTo>
                  <a:cubicBezTo>
                    <a:pt x="2635" y="6930"/>
                    <a:pt x="2969" y="7030"/>
                    <a:pt x="3302" y="7097"/>
                  </a:cubicBezTo>
                  <a:cubicBezTo>
                    <a:pt x="3486" y="7114"/>
                    <a:pt x="3669" y="7122"/>
                    <a:pt x="3849" y="7122"/>
                  </a:cubicBezTo>
                  <a:cubicBezTo>
                    <a:pt x="4028" y="7122"/>
                    <a:pt x="4203" y="7114"/>
                    <a:pt x="4370" y="7097"/>
                  </a:cubicBezTo>
                  <a:cubicBezTo>
                    <a:pt x="5938" y="6830"/>
                    <a:pt x="7105" y="5596"/>
                    <a:pt x="7305" y="4028"/>
                  </a:cubicBezTo>
                  <a:cubicBezTo>
                    <a:pt x="7372" y="3661"/>
                    <a:pt x="7372" y="3328"/>
                    <a:pt x="7305" y="2961"/>
                  </a:cubicBezTo>
                  <a:cubicBezTo>
                    <a:pt x="7272" y="2627"/>
                    <a:pt x="7172" y="2294"/>
                    <a:pt x="7005" y="1993"/>
                  </a:cubicBezTo>
                  <a:cubicBezTo>
                    <a:pt x="6471" y="893"/>
                    <a:pt x="5404" y="159"/>
                    <a:pt x="4203" y="25"/>
                  </a:cubicBezTo>
                  <a:cubicBezTo>
                    <a:pt x="4067" y="8"/>
                    <a:pt x="3931" y="0"/>
                    <a:pt x="3796"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8" name="Google Shape;3368;p75"/>
            <p:cNvSpPr/>
            <p:nvPr/>
          </p:nvSpPr>
          <p:spPr>
            <a:xfrm>
              <a:off x="2267625" y="2007725"/>
              <a:ext cx="487050" cy="487850"/>
            </a:xfrm>
            <a:custGeom>
              <a:rect b="b" l="l" r="r" t="t"/>
              <a:pathLst>
                <a:path extrusionOk="0" h="19514" w="19482">
                  <a:moveTo>
                    <a:pt x="5171" y="2635"/>
                  </a:moveTo>
                  <a:lnTo>
                    <a:pt x="5471" y="2835"/>
                  </a:lnTo>
                  <a:lnTo>
                    <a:pt x="5604" y="2869"/>
                  </a:lnTo>
                  <a:lnTo>
                    <a:pt x="5504" y="2835"/>
                  </a:lnTo>
                  <a:cubicBezTo>
                    <a:pt x="5404" y="2769"/>
                    <a:pt x="5304" y="2702"/>
                    <a:pt x="5171" y="2635"/>
                  </a:cubicBezTo>
                  <a:close/>
                  <a:moveTo>
                    <a:pt x="11175" y="0"/>
                  </a:moveTo>
                  <a:lnTo>
                    <a:pt x="7939" y="67"/>
                  </a:lnTo>
                  <a:lnTo>
                    <a:pt x="7906" y="67"/>
                  </a:lnTo>
                  <a:lnTo>
                    <a:pt x="7906" y="100"/>
                  </a:lnTo>
                  <a:cubicBezTo>
                    <a:pt x="7742" y="856"/>
                    <a:pt x="7610" y="1482"/>
                    <a:pt x="7510" y="2010"/>
                  </a:cubicBezTo>
                  <a:lnTo>
                    <a:pt x="7510" y="2010"/>
                  </a:lnTo>
                  <a:cubicBezTo>
                    <a:pt x="6987" y="2175"/>
                    <a:pt x="6497" y="2373"/>
                    <a:pt x="6038" y="2602"/>
                  </a:cubicBezTo>
                  <a:cubicBezTo>
                    <a:pt x="5871" y="2702"/>
                    <a:pt x="5771" y="2769"/>
                    <a:pt x="5705" y="2802"/>
                  </a:cubicBezTo>
                  <a:lnTo>
                    <a:pt x="5604" y="2902"/>
                  </a:lnTo>
                  <a:lnTo>
                    <a:pt x="5604" y="2902"/>
                  </a:lnTo>
                  <a:lnTo>
                    <a:pt x="5705" y="2835"/>
                  </a:lnTo>
                  <a:lnTo>
                    <a:pt x="6071" y="2635"/>
                  </a:lnTo>
                  <a:cubicBezTo>
                    <a:pt x="6538" y="2402"/>
                    <a:pt x="7039" y="2235"/>
                    <a:pt x="7539" y="2068"/>
                  </a:cubicBezTo>
                  <a:cubicBezTo>
                    <a:pt x="7671" y="1542"/>
                    <a:pt x="7802" y="951"/>
                    <a:pt x="7966" y="199"/>
                  </a:cubicBezTo>
                  <a:lnTo>
                    <a:pt x="7966" y="199"/>
                  </a:lnTo>
                  <a:lnTo>
                    <a:pt x="11116" y="135"/>
                  </a:lnTo>
                  <a:lnTo>
                    <a:pt x="11116" y="135"/>
                  </a:lnTo>
                  <a:cubicBezTo>
                    <a:pt x="11248" y="725"/>
                    <a:pt x="11412" y="1347"/>
                    <a:pt x="11575" y="2001"/>
                  </a:cubicBezTo>
                  <a:lnTo>
                    <a:pt x="11575" y="2035"/>
                  </a:lnTo>
                  <a:lnTo>
                    <a:pt x="11609" y="2035"/>
                  </a:lnTo>
                  <a:cubicBezTo>
                    <a:pt x="12309" y="2235"/>
                    <a:pt x="12943" y="2468"/>
                    <a:pt x="13577" y="2835"/>
                  </a:cubicBezTo>
                  <a:lnTo>
                    <a:pt x="13644" y="2835"/>
                  </a:lnTo>
                  <a:lnTo>
                    <a:pt x="15252" y="1774"/>
                  </a:lnTo>
                  <a:lnTo>
                    <a:pt x="15252" y="1774"/>
                  </a:lnTo>
                  <a:lnTo>
                    <a:pt x="17507" y="3965"/>
                  </a:lnTo>
                  <a:lnTo>
                    <a:pt x="17507" y="3965"/>
                  </a:lnTo>
                  <a:cubicBezTo>
                    <a:pt x="17187" y="4481"/>
                    <a:pt x="16865" y="5026"/>
                    <a:pt x="16512" y="5571"/>
                  </a:cubicBezTo>
                  <a:lnTo>
                    <a:pt x="16512" y="5604"/>
                  </a:lnTo>
                  <a:lnTo>
                    <a:pt x="16512" y="5671"/>
                  </a:lnTo>
                  <a:cubicBezTo>
                    <a:pt x="16879" y="6271"/>
                    <a:pt x="17179" y="6905"/>
                    <a:pt x="17346" y="7605"/>
                  </a:cubicBezTo>
                  <a:lnTo>
                    <a:pt x="17346" y="7639"/>
                  </a:lnTo>
                  <a:lnTo>
                    <a:pt x="17413" y="7639"/>
                  </a:lnTo>
                  <a:lnTo>
                    <a:pt x="19250" y="8051"/>
                  </a:lnTo>
                  <a:lnTo>
                    <a:pt x="19250" y="8051"/>
                  </a:lnTo>
                  <a:cubicBezTo>
                    <a:pt x="19282" y="9066"/>
                    <a:pt x="19313" y="10082"/>
                    <a:pt x="19314" y="11158"/>
                  </a:cubicBezTo>
                  <a:lnTo>
                    <a:pt x="19314" y="11158"/>
                  </a:lnTo>
                  <a:lnTo>
                    <a:pt x="17480" y="11608"/>
                  </a:lnTo>
                  <a:lnTo>
                    <a:pt x="17413" y="11608"/>
                  </a:lnTo>
                  <a:lnTo>
                    <a:pt x="17413" y="11642"/>
                  </a:lnTo>
                  <a:cubicBezTo>
                    <a:pt x="17246" y="12342"/>
                    <a:pt x="16979" y="12976"/>
                    <a:pt x="16646" y="13610"/>
                  </a:cubicBezTo>
                  <a:lnTo>
                    <a:pt x="16612" y="13643"/>
                  </a:lnTo>
                  <a:lnTo>
                    <a:pt x="16646" y="13710"/>
                  </a:lnTo>
                  <a:cubicBezTo>
                    <a:pt x="16995" y="14218"/>
                    <a:pt x="17344" y="14725"/>
                    <a:pt x="17664" y="15262"/>
                  </a:cubicBezTo>
                  <a:lnTo>
                    <a:pt x="17664" y="15262"/>
                  </a:lnTo>
                  <a:cubicBezTo>
                    <a:pt x="16963" y="15997"/>
                    <a:pt x="16260" y="16761"/>
                    <a:pt x="15528" y="17496"/>
                  </a:cubicBezTo>
                  <a:lnTo>
                    <a:pt x="15528" y="17496"/>
                  </a:lnTo>
                  <a:lnTo>
                    <a:pt x="13944" y="16545"/>
                  </a:lnTo>
                  <a:lnTo>
                    <a:pt x="13877" y="16512"/>
                  </a:lnTo>
                  <a:lnTo>
                    <a:pt x="13810" y="16545"/>
                  </a:lnTo>
                  <a:cubicBezTo>
                    <a:pt x="13210" y="16912"/>
                    <a:pt x="12576" y="17179"/>
                    <a:pt x="11909" y="17379"/>
                  </a:cubicBezTo>
                  <a:lnTo>
                    <a:pt x="11842" y="17379"/>
                  </a:lnTo>
                  <a:lnTo>
                    <a:pt x="11842" y="17446"/>
                  </a:lnTo>
                  <a:cubicBezTo>
                    <a:pt x="11714" y="18089"/>
                    <a:pt x="11554" y="18700"/>
                    <a:pt x="11453" y="19281"/>
                  </a:cubicBezTo>
                  <a:lnTo>
                    <a:pt x="11453" y="19281"/>
                  </a:lnTo>
                  <a:lnTo>
                    <a:pt x="8355" y="19313"/>
                  </a:lnTo>
                  <a:lnTo>
                    <a:pt x="8355" y="19313"/>
                  </a:lnTo>
                  <a:cubicBezTo>
                    <a:pt x="8195" y="18700"/>
                    <a:pt x="8035" y="18058"/>
                    <a:pt x="7906" y="17479"/>
                  </a:cubicBezTo>
                  <a:lnTo>
                    <a:pt x="7906" y="17412"/>
                  </a:lnTo>
                  <a:lnTo>
                    <a:pt x="7839" y="17412"/>
                  </a:lnTo>
                  <a:cubicBezTo>
                    <a:pt x="7172" y="17246"/>
                    <a:pt x="6505" y="17012"/>
                    <a:pt x="5905" y="16679"/>
                  </a:cubicBezTo>
                  <a:lnTo>
                    <a:pt x="5838" y="16645"/>
                  </a:lnTo>
                  <a:lnTo>
                    <a:pt x="5805" y="16679"/>
                  </a:lnTo>
                  <a:lnTo>
                    <a:pt x="4230" y="17707"/>
                  </a:lnTo>
                  <a:lnTo>
                    <a:pt x="4230" y="17707"/>
                  </a:lnTo>
                  <a:lnTo>
                    <a:pt x="1986" y="15527"/>
                  </a:lnTo>
                  <a:lnTo>
                    <a:pt x="1986" y="15527"/>
                  </a:lnTo>
                  <a:lnTo>
                    <a:pt x="2936" y="13943"/>
                  </a:lnTo>
                  <a:lnTo>
                    <a:pt x="2969" y="13877"/>
                  </a:lnTo>
                  <a:lnTo>
                    <a:pt x="2936" y="13843"/>
                  </a:lnTo>
                  <a:cubicBezTo>
                    <a:pt x="2569" y="13243"/>
                    <a:pt x="2302" y="12576"/>
                    <a:pt x="2102" y="11909"/>
                  </a:cubicBezTo>
                  <a:lnTo>
                    <a:pt x="2102" y="11875"/>
                  </a:lnTo>
                  <a:lnTo>
                    <a:pt x="2069" y="11875"/>
                  </a:lnTo>
                  <a:lnTo>
                    <a:pt x="198" y="11456"/>
                  </a:lnTo>
                  <a:lnTo>
                    <a:pt x="198" y="11456"/>
                  </a:lnTo>
                  <a:cubicBezTo>
                    <a:pt x="166" y="10341"/>
                    <a:pt x="135" y="9316"/>
                    <a:pt x="134" y="8323"/>
                  </a:cubicBezTo>
                  <a:lnTo>
                    <a:pt x="134" y="8323"/>
                  </a:lnTo>
                  <a:lnTo>
                    <a:pt x="1969" y="7872"/>
                  </a:lnTo>
                  <a:lnTo>
                    <a:pt x="2035" y="7872"/>
                  </a:lnTo>
                  <a:lnTo>
                    <a:pt x="2035" y="7839"/>
                  </a:lnTo>
                  <a:cubicBezTo>
                    <a:pt x="2202" y="7138"/>
                    <a:pt x="2436" y="6505"/>
                    <a:pt x="2802" y="5871"/>
                  </a:cubicBezTo>
                  <a:lnTo>
                    <a:pt x="2802" y="5838"/>
                  </a:lnTo>
                  <a:lnTo>
                    <a:pt x="2802" y="5804"/>
                  </a:lnTo>
                  <a:cubicBezTo>
                    <a:pt x="2413" y="5252"/>
                    <a:pt x="2054" y="4700"/>
                    <a:pt x="1728" y="4209"/>
                  </a:cubicBezTo>
                  <a:lnTo>
                    <a:pt x="1728" y="4209"/>
                  </a:lnTo>
                  <a:lnTo>
                    <a:pt x="3925" y="1914"/>
                  </a:lnTo>
                  <a:lnTo>
                    <a:pt x="3925" y="1914"/>
                  </a:lnTo>
                  <a:lnTo>
                    <a:pt x="5171" y="2635"/>
                  </a:lnTo>
                  <a:lnTo>
                    <a:pt x="3937" y="1868"/>
                  </a:lnTo>
                  <a:lnTo>
                    <a:pt x="3904" y="1901"/>
                  </a:lnTo>
                  <a:lnTo>
                    <a:pt x="3903" y="1901"/>
                  </a:lnTo>
                  <a:lnTo>
                    <a:pt x="3904" y="1902"/>
                  </a:lnTo>
                  <a:lnTo>
                    <a:pt x="3904" y="1902"/>
                  </a:lnTo>
                  <a:lnTo>
                    <a:pt x="1668" y="4170"/>
                  </a:lnTo>
                  <a:lnTo>
                    <a:pt x="1635" y="4203"/>
                  </a:lnTo>
                  <a:lnTo>
                    <a:pt x="1635" y="4236"/>
                  </a:lnTo>
                  <a:cubicBezTo>
                    <a:pt x="1963" y="4728"/>
                    <a:pt x="2291" y="5285"/>
                    <a:pt x="2682" y="5874"/>
                  </a:cubicBezTo>
                  <a:lnTo>
                    <a:pt x="2682" y="5874"/>
                  </a:lnTo>
                  <a:cubicBezTo>
                    <a:pt x="2361" y="6460"/>
                    <a:pt x="2103" y="7108"/>
                    <a:pt x="1907" y="7787"/>
                  </a:cubicBezTo>
                  <a:lnTo>
                    <a:pt x="1907" y="7787"/>
                  </a:lnTo>
                  <a:lnTo>
                    <a:pt x="67" y="8239"/>
                  </a:lnTo>
                  <a:lnTo>
                    <a:pt x="0" y="8239"/>
                  </a:lnTo>
                  <a:lnTo>
                    <a:pt x="0" y="8273"/>
                  </a:lnTo>
                  <a:cubicBezTo>
                    <a:pt x="0" y="9307"/>
                    <a:pt x="67" y="10407"/>
                    <a:pt x="67" y="11542"/>
                  </a:cubicBezTo>
                  <a:lnTo>
                    <a:pt x="67" y="11608"/>
                  </a:lnTo>
                  <a:lnTo>
                    <a:pt x="101" y="11608"/>
                  </a:lnTo>
                  <a:lnTo>
                    <a:pt x="1985" y="11998"/>
                  </a:lnTo>
                  <a:lnTo>
                    <a:pt x="1985" y="11998"/>
                  </a:lnTo>
                  <a:cubicBezTo>
                    <a:pt x="2179" y="12665"/>
                    <a:pt x="2435" y="13301"/>
                    <a:pt x="2782" y="13877"/>
                  </a:cubicBezTo>
                  <a:lnTo>
                    <a:pt x="2782" y="13877"/>
                  </a:lnTo>
                  <a:lnTo>
                    <a:pt x="1802" y="15511"/>
                  </a:lnTo>
                  <a:lnTo>
                    <a:pt x="1735" y="15578"/>
                  </a:lnTo>
                  <a:lnTo>
                    <a:pt x="1802" y="15611"/>
                  </a:lnTo>
                  <a:lnTo>
                    <a:pt x="4137" y="17879"/>
                  </a:lnTo>
                  <a:lnTo>
                    <a:pt x="4203" y="17913"/>
                  </a:lnTo>
                  <a:lnTo>
                    <a:pt x="4237" y="17879"/>
                  </a:lnTo>
                  <a:lnTo>
                    <a:pt x="5857" y="16842"/>
                  </a:lnTo>
                  <a:lnTo>
                    <a:pt x="5857" y="16842"/>
                  </a:lnTo>
                  <a:cubicBezTo>
                    <a:pt x="6459" y="17184"/>
                    <a:pt x="7090" y="17437"/>
                    <a:pt x="7751" y="17599"/>
                  </a:cubicBezTo>
                  <a:lnTo>
                    <a:pt x="7751" y="17599"/>
                  </a:lnTo>
                  <a:cubicBezTo>
                    <a:pt x="7883" y="18184"/>
                    <a:pt x="8044" y="18800"/>
                    <a:pt x="8206" y="19447"/>
                  </a:cubicBezTo>
                  <a:lnTo>
                    <a:pt x="8206" y="19514"/>
                  </a:lnTo>
                  <a:lnTo>
                    <a:pt x="8273" y="19514"/>
                  </a:lnTo>
                  <a:lnTo>
                    <a:pt x="11542" y="19481"/>
                  </a:lnTo>
                  <a:lnTo>
                    <a:pt x="11609" y="19481"/>
                  </a:lnTo>
                  <a:lnTo>
                    <a:pt x="11609" y="19381"/>
                  </a:lnTo>
                  <a:cubicBezTo>
                    <a:pt x="11771" y="18796"/>
                    <a:pt x="11902" y="18148"/>
                    <a:pt x="12032" y="17529"/>
                  </a:cubicBezTo>
                  <a:lnTo>
                    <a:pt x="12032" y="17529"/>
                  </a:lnTo>
                  <a:cubicBezTo>
                    <a:pt x="12662" y="17336"/>
                    <a:pt x="13292" y="17083"/>
                    <a:pt x="13893" y="16741"/>
                  </a:cubicBezTo>
                  <a:lnTo>
                    <a:pt x="13893" y="16741"/>
                  </a:lnTo>
                  <a:lnTo>
                    <a:pt x="15512" y="17713"/>
                  </a:lnTo>
                  <a:lnTo>
                    <a:pt x="15578" y="17779"/>
                  </a:lnTo>
                  <a:lnTo>
                    <a:pt x="15612" y="17713"/>
                  </a:lnTo>
                  <a:lnTo>
                    <a:pt x="17880" y="15378"/>
                  </a:lnTo>
                  <a:lnTo>
                    <a:pt x="17947" y="15311"/>
                  </a:lnTo>
                  <a:lnTo>
                    <a:pt x="17880" y="15244"/>
                  </a:lnTo>
                  <a:lnTo>
                    <a:pt x="16843" y="13656"/>
                  </a:lnTo>
                  <a:lnTo>
                    <a:pt x="16843" y="13656"/>
                  </a:lnTo>
                  <a:cubicBezTo>
                    <a:pt x="17183" y="13055"/>
                    <a:pt x="17407" y="12423"/>
                    <a:pt x="17598" y="11761"/>
                  </a:cubicBezTo>
                  <a:lnTo>
                    <a:pt x="17598" y="11761"/>
                  </a:lnTo>
                  <a:lnTo>
                    <a:pt x="19414" y="11275"/>
                  </a:lnTo>
                  <a:lnTo>
                    <a:pt x="19481" y="11275"/>
                  </a:lnTo>
                  <a:lnTo>
                    <a:pt x="19481" y="11175"/>
                  </a:lnTo>
                  <a:cubicBezTo>
                    <a:pt x="19481" y="10074"/>
                    <a:pt x="19448" y="9006"/>
                    <a:pt x="19448" y="7939"/>
                  </a:cubicBezTo>
                  <a:lnTo>
                    <a:pt x="19448" y="7872"/>
                  </a:lnTo>
                  <a:lnTo>
                    <a:pt x="19348" y="7872"/>
                  </a:lnTo>
                  <a:lnTo>
                    <a:pt x="17496" y="7450"/>
                  </a:lnTo>
                  <a:lnTo>
                    <a:pt x="17496" y="7450"/>
                  </a:lnTo>
                  <a:cubicBezTo>
                    <a:pt x="17302" y="6819"/>
                    <a:pt x="17018" y="6189"/>
                    <a:pt x="16675" y="5588"/>
                  </a:cubicBezTo>
                  <a:lnTo>
                    <a:pt x="16675" y="5588"/>
                  </a:lnTo>
                  <a:cubicBezTo>
                    <a:pt x="17001" y="5039"/>
                    <a:pt x="17356" y="4520"/>
                    <a:pt x="17680" y="3970"/>
                  </a:cubicBezTo>
                  <a:lnTo>
                    <a:pt x="17713" y="3903"/>
                  </a:lnTo>
                  <a:lnTo>
                    <a:pt x="17646" y="3869"/>
                  </a:lnTo>
                  <a:lnTo>
                    <a:pt x="15311" y="1601"/>
                  </a:lnTo>
                  <a:lnTo>
                    <a:pt x="15278" y="1568"/>
                  </a:lnTo>
                  <a:lnTo>
                    <a:pt x="15211" y="1601"/>
                  </a:lnTo>
                  <a:lnTo>
                    <a:pt x="13608" y="2681"/>
                  </a:lnTo>
                  <a:lnTo>
                    <a:pt x="13608" y="2681"/>
                  </a:lnTo>
                  <a:cubicBezTo>
                    <a:pt x="13001" y="2334"/>
                    <a:pt x="12364" y="2079"/>
                    <a:pt x="11696" y="1914"/>
                  </a:cubicBezTo>
                  <a:lnTo>
                    <a:pt x="11696" y="1914"/>
                  </a:lnTo>
                  <a:cubicBezTo>
                    <a:pt x="11534" y="1235"/>
                    <a:pt x="11372" y="619"/>
                    <a:pt x="11242" y="67"/>
                  </a:cubicBezTo>
                  <a:lnTo>
                    <a:pt x="1124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9" name="Google Shape;3369;p75"/>
            <p:cNvSpPr/>
            <p:nvPr/>
          </p:nvSpPr>
          <p:spPr>
            <a:xfrm>
              <a:off x="4711025" y="2613975"/>
              <a:ext cx="289400" cy="290225"/>
            </a:xfrm>
            <a:custGeom>
              <a:rect b="b" l="l" r="r" t="t"/>
              <a:pathLst>
                <a:path extrusionOk="0" h="11609" w="11576">
                  <a:moveTo>
                    <a:pt x="5859" y="3657"/>
                  </a:moveTo>
                  <a:cubicBezTo>
                    <a:pt x="6380" y="3657"/>
                    <a:pt x="6902" y="3849"/>
                    <a:pt x="7306" y="4237"/>
                  </a:cubicBezTo>
                  <a:cubicBezTo>
                    <a:pt x="8640" y="5538"/>
                    <a:pt x="7740" y="7806"/>
                    <a:pt x="5872" y="7840"/>
                  </a:cubicBezTo>
                  <a:cubicBezTo>
                    <a:pt x="5858" y="7840"/>
                    <a:pt x="5845" y="7840"/>
                    <a:pt x="5831" y="7840"/>
                  </a:cubicBezTo>
                  <a:cubicBezTo>
                    <a:pt x="4022" y="7840"/>
                    <a:pt x="3046" y="5628"/>
                    <a:pt x="4337" y="4304"/>
                  </a:cubicBezTo>
                  <a:cubicBezTo>
                    <a:pt x="4750" y="3874"/>
                    <a:pt x="5304" y="3657"/>
                    <a:pt x="5859" y="3657"/>
                  </a:cubicBezTo>
                  <a:close/>
                  <a:moveTo>
                    <a:pt x="6639" y="1"/>
                  </a:moveTo>
                  <a:lnTo>
                    <a:pt x="4704" y="34"/>
                  </a:lnTo>
                  <a:lnTo>
                    <a:pt x="4471" y="1202"/>
                  </a:lnTo>
                  <a:cubicBezTo>
                    <a:pt x="4037" y="1302"/>
                    <a:pt x="3670" y="1468"/>
                    <a:pt x="3303" y="1702"/>
                  </a:cubicBezTo>
                  <a:lnTo>
                    <a:pt x="2303" y="1101"/>
                  </a:lnTo>
                  <a:lnTo>
                    <a:pt x="935" y="2502"/>
                  </a:lnTo>
                  <a:lnTo>
                    <a:pt x="1602" y="3470"/>
                  </a:lnTo>
                  <a:cubicBezTo>
                    <a:pt x="1402" y="3837"/>
                    <a:pt x="1235" y="4237"/>
                    <a:pt x="1135" y="4671"/>
                  </a:cubicBezTo>
                  <a:lnTo>
                    <a:pt x="1" y="4938"/>
                  </a:lnTo>
                  <a:lnTo>
                    <a:pt x="34" y="6906"/>
                  </a:lnTo>
                  <a:lnTo>
                    <a:pt x="1168" y="7139"/>
                  </a:lnTo>
                  <a:cubicBezTo>
                    <a:pt x="1302" y="7539"/>
                    <a:pt x="1469" y="7940"/>
                    <a:pt x="1669" y="8307"/>
                  </a:cubicBezTo>
                  <a:lnTo>
                    <a:pt x="1068" y="9307"/>
                  </a:lnTo>
                  <a:lnTo>
                    <a:pt x="2469" y="10642"/>
                  </a:lnTo>
                  <a:lnTo>
                    <a:pt x="3470" y="10008"/>
                  </a:lnTo>
                  <a:cubicBezTo>
                    <a:pt x="3837" y="10208"/>
                    <a:pt x="4237" y="10375"/>
                    <a:pt x="4638" y="10475"/>
                  </a:cubicBezTo>
                  <a:lnTo>
                    <a:pt x="4904" y="11609"/>
                  </a:lnTo>
                  <a:lnTo>
                    <a:pt x="6872" y="11576"/>
                  </a:lnTo>
                  <a:lnTo>
                    <a:pt x="7106" y="10442"/>
                  </a:lnTo>
                  <a:cubicBezTo>
                    <a:pt x="7506" y="10308"/>
                    <a:pt x="7907" y="10141"/>
                    <a:pt x="8273" y="9908"/>
                  </a:cubicBezTo>
                  <a:lnTo>
                    <a:pt x="9274" y="10542"/>
                  </a:lnTo>
                  <a:lnTo>
                    <a:pt x="10608" y="9107"/>
                  </a:lnTo>
                  <a:lnTo>
                    <a:pt x="9941" y="8140"/>
                  </a:lnTo>
                  <a:cubicBezTo>
                    <a:pt x="10175" y="7773"/>
                    <a:pt x="10308" y="7373"/>
                    <a:pt x="10408" y="6939"/>
                  </a:cubicBezTo>
                  <a:lnTo>
                    <a:pt x="11576" y="6672"/>
                  </a:lnTo>
                  <a:lnTo>
                    <a:pt x="11542" y="4704"/>
                  </a:lnTo>
                  <a:lnTo>
                    <a:pt x="10375" y="4471"/>
                  </a:lnTo>
                  <a:cubicBezTo>
                    <a:pt x="10275" y="4070"/>
                    <a:pt x="10075" y="3670"/>
                    <a:pt x="9875" y="3336"/>
                  </a:cubicBezTo>
                  <a:lnTo>
                    <a:pt x="10475" y="2302"/>
                  </a:lnTo>
                  <a:lnTo>
                    <a:pt x="9074" y="968"/>
                  </a:lnTo>
                  <a:lnTo>
                    <a:pt x="8107" y="1602"/>
                  </a:lnTo>
                  <a:cubicBezTo>
                    <a:pt x="7706" y="1402"/>
                    <a:pt x="7339" y="1235"/>
                    <a:pt x="6906" y="1135"/>
                  </a:cubicBezTo>
                  <a:lnTo>
                    <a:pt x="6639" y="1"/>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0" name="Google Shape;3370;p75"/>
            <p:cNvSpPr/>
            <p:nvPr/>
          </p:nvSpPr>
          <p:spPr>
            <a:xfrm>
              <a:off x="4801925" y="2704450"/>
              <a:ext cx="108450" cy="106150"/>
            </a:xfrm>
            <a:custGeom>
              <a:rect b="b" l="l" r="r" t="t"/>
              <a:pathLst>
                <a:path extrusionOk="0" h="4246" w="4338">
                  <a:moveTo>
                    <a:pt x="1102" y="351"/>
                  </a:moveTo>
                  <a:lnTo>
                    <a:pt x="1102" y="351"/>
                  </a:lnTo>
                  <a:cubicBezTo>
                    <a:pt x="935" y="418"/>
                    <a:pt x="801" y="551"/>
                    <a:pt x="701" y="685"/>
                  </a:cubicBezTo>
                  <a:cubicBezTo>
                    <a:pt x="701" y="685"/>
                    <a:pt x="835" y="551"/>
                    <a:pt x="1102" y="351"/>
                  </a:cubicBezTo>
                  <a:close/>
                  <a:moveTo>
                    <a:pt x="2236" y="1"/>
                  </a:moveTo>
                  <a:cubicBezTo>
                    <a:pt x="1844" y="1"/>
                    <a:pt x="1452" y="118"/>
                    <a:pt x="1102" y="351"/>
                  </a:cubicBezTo>
                  <a:cubicBezTo>
                    <a:pt x="1445" y="155"/>
                    <a:pt x="1828" y="55"/>
                    <a:pt x="2208" y="55"/>
                  </a:cubicBezTo>
                  <a:cubicBezTo>
                    <a:pt x="2604" y="55"/>
                    <a:pt x="2996" y="163"/>
                    <a:pt x="3337" y="385"/>
                  </a:cubicBezTo>
                  <a:cubicBezTo>
                    <a:pt x="3637" y="585"/>
                    <a:pt x="3870" y="885"/>
                    <a:pt x="4037" y="1218"/>
                  </a:cubicBezTo>
                  <a:cubicBezTo>
                    <a:pt x="4104" y="1385"/>
                    <a:pt x="4170" y="1552"/>
                    <a:pt x="4204" y="1752"/>
                  </a:cubicBezTo>
                  <a:cubicBezTo>
                    <a:pt x="4237" y="1952"/>
                    <a:pt x="4237" y="2152"/>
                    <a:pt x="4204" y="2386"/>
                  </a:cubicBezTo>
                  <a:cubicBezTo>
                    <a:pt x="4070" y="3253"/>
                    <a:pt x="3403" y="3954"/>
                    <a:pt x="2536" y="4087"/>
                  </a:cubicBezTo>
                  <a:cubicBezTo>
                    <a:pt x="2436" y="4104"/>
                    <a:pt x="2336" y="4112"/>
                    <a:pt x="2236" y="4112"/>
                  </a:cubicBezTo>
                  <a:cubicBezTo>
                    <a:pt x="2136" y="4112"/>
                    <a:pt x="2036" y="4104"/>
                    <a:pt x="1936" y="4087"/>
                  </a:cubicBezTo>
                  <a:cubicBezTo>
                    <a:pt x="1735" y="4087"/>
                    <a:pt x="1535" y="4020"/>
                    <a:pt x="1368" y="3954"/>
                  </a:cubicBezTo>
                  <a:cubicBezTo>
                    <a:pt x="735" y="3654"/>
                    <a:pt x="268" y="3086"/>
                    <a:pt x="168" y="2386"/>
                  </a:cubicBezTo>
                  <a:cubicBezTo>
                    <a:pt x="101" y="1919"/>
                    <a:pt x="168" y="1452"/>
                    <a:pt x="401" y="1052"/>
                  </a:cubicBezTo>
                  <a:cubicBezTo>
                    <a:pt x="568" y="785"/>
                    <a:pt x="701" y="652"/>
                    <a:pt x="701" y="651"/>
                  </a:cubicBezTo>
                  <a:lnTo>
                    <a:pt x="701" y="651"/>
                  </a:lnTo>
                  <a:cubicBezTo>
                    <a:pt x="568" y="751"/>
                    <a:pt x="434" y="885"/>
                    <a:pt x="368" y="1052"/>
                  </a:cubicBezTo>
                  <a:cubicBezTo>
                    <a:pt x="101" y="1452"/>
                    <a:pt x="1" y="1952"/>
                    <a:pt x="101" y="2419"/>
                  </a:cubicBezTo>
                  <a:cubicBezTo>
                    <a:pt x="134" y="2753"/>
                    <a:pt x="268" y="3053"/>
                    <a:pt x="434" y="3353"/>
                  </a:cubicBezTo>
                  <a:cubicBezTo>
                    <a:pt x="668" y="3654"/>
                    <a:pt x="968" y="3887"/>
                    <a:pt x="1335" y="4054"/>
                  </a:cubicBezTo>
                  <a:cubicBezTo>
                    <a:pt x="1502" y="4154"/>
                    <a:pt x="1702" y="4221"/>
                    <a:pt x="1902" y="4221"/>
                  </a:cubicBezTo>
                  <a:cubicBezTo>
                    <a:pt x="2019" y="4237"/>
                    <a:pt x="2127" y="4246"/>
                    <a:pt x="2236" y="4246"/>
                  </a:cubicBezTo>
                  <a:cubicBezTo>
                    <a:pt x="2344" y="4246"/>
                    <a:pt x="2453" y="4237"/>
                    <a:pt x="2569" y="4221"/>
                  </a:cubicBezTo>
                  <a:cubicBezTo>
                    <a:pt x="3470" y="4087"/>
                    <a:pt x="4204" y="3320"/>
                    <a:pt x="4304" y="2419"/>
                  </a:cubicBezTo>
                  <a:cubicBezTo>
                    <a:pt x="4337" y="2186"/>
                    <a:pt x="4337" y="1986"/>
                    <a:pt x="4304" y="1752"/>
                  </a:cubicBezTo>
                  <a:cubicBezTo>
                    <a:pt x="4271" y="1552"/>
                    <a:pt x="4237" y="1352"/>
                    <a:pt x="4137" y="1185"/>
                  </a:cubicBezTo>
                  <a:cubicBezTo>
                    <a:pt x="3970" y="818"/>
                    <a:pt x="3703" y="551"/>
                    <a:pt x="3370" y="351"/>
                  </a:cubicBezTo>
                  <a:cubicBezTo>
                    <a:pt x="3020" y="118"/>
                    <a:pt x="2628" y="1"/>
                    <a:pt x="2236" y="1"/>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1" name="Google Shape;3371;p75"/>
            <p:cNvSpPr/>
            <p:nvPr/>
          </p:nvSpPr>
          <p:spPr>
            <a:xfrm>
              <a:off x="4710200" y="2613975"/>
              <a:ext cx="291900" cy="291900"/>
            </a:xfrm>
            <a:custGeom>
              <a:rect b="b" l="l" r="r" t="t"/>
              <a:pathLst>
                <a:path extrusionOk="0" h="11676" w="11676">
                  <a:moveTo>
                    <a:pt x="3403" y="1669"/>
                  </a:moveTo>
                  <a:lnTo>
                    <a:pt x="3336" y="1702"/>
                  </a:lnTo>
                  <a:cubicBezTo>
                    <a:pt x="3336" y="1702"/>
                    <a:pt x="3370" y="1702"/>
                    <a:pt x="3403" y="1669"/>
                  </a:cubicBezTo>
                  <a:close/>
                  <a:moveTo>
                    <a:pt x="2336" y="1101"/>
                  </a:moveTo>
                  <a:lnTo>
                    <a:pt x="1614" y="1877"/>
                  </a:lnTo>
                  <a:lnTo>
                    <a:pt x="1614" y="1877"/>
                  </a:lnTo>
                  <a:cubicBezTo>
                    <a:pt x="1886" y="1596"/>
                    <a:pt x="2122" y="1348"/>
                    <a:pt x="2336" y="1135"/>
                  </a:cubicBezTo>
                  <a:lnTo>
                    <a:pt x="3069" y="1602"/>
                  </a:lnTo>
                  <a:cubicBezTo>
                    <a:pt x="3136" y="1669"/>
                    <a:pt x="3203" y="1702"/>
                    <a:pt x="3270" y="1735"/>
                  </a:cubicBezTo>
                  <a:lnTo>
                    <a:pt x="3336" y="1702"/>
                  </a:lnTo>
                  <a:cubicBezTo>
                    <a:pt x="3336" y="1702"/>
                    <a:pt x="3303" y="1702"/>
                    <a:pt x="3270" y="1669"/>
                  </a:cubicBezTo>
                  <a:lnTo>
                    <a:pt x="3069" y="1568"/>
                  </a:lnTo>
                  <a:lnTo>
                    <a:pt x="2336" y="1101"/>
                  </a:lnTo>
                  <a:close/>
                  <a:moveTo>
                    <a:pt x="6672" y="1"/>
                  </a:moveTo>
                  <a:lnTo>
                    <a:pt x="6639" y="1"/>
                  </a:lnTo>
                  <a:lnTo>
                    <a:pt x="6639" y="1"/>
                  </a:lnTo>
                  <a:lnTo>
                    <a:pt x="6639" y="1"/>
                  </a:lnTo>
                  <a:lnTo>
                    <a:pt x="6639" y="1"/>
                  </a:lnTo>
                  <a:cubicBezTo>
                    <a:pt x="6639" y="1"/>
                    <a:pt x="6639" y="1"/>
                    <a:pt x="6639" y="1"/>
                  </a:cubicBezTo>
                  <a:lnTo>
                    <a:pt x="6639" y="1"/>
                  </a:lnTo>
                  <a:lnTo>
                    <a:pt x="4737" y="34"/>
                  </a:lnTo>
                  <a:cubicBezTo>
                    <a:pt x="4637" y="468"/>
                    <a:pt x="4537" y="868"/>
                    <a:pt x="4504" y="1168"/>
                  </a:cubicBezTo>
                  <a:cubicBezTo>
                    <a:pt x="4170" y="1268"/>
                    <a:pt x="3870" y="1402"/>
                    <a:pt x="3603" y="1535"/>
                  </a:cubicBezTo>
                  <a:cubicBezTo>
                    <a:pt x="3503" y="1602"/>
                    <a:pt x="3436" y="1635"/>
                    <a:pt x="3403" y="1669"/>
                  </a:cubicBezTo>
                  <a:lnTo>
                    <a:pt x="3603" y="1568"/>
                  </a:lnTo>
                  <a:cubicBezTo>
                    <a:pt x="3903" y="1402"/>
                    <a:pt x="4204" y="1302"/>
                    <a:pt x="4504" y="1202"/>
                  </a:cubicBezTo>
                  <a:cubicBezTo>
                    <a:pt x="4570" y="901"/>
                    <a:pt x="4637" y="534"/>
                    <a:pt x="4737" y="67"/>
                  </a:cubicBezTo>
                  <a:lnTo>
                    <a:pt x="6645" y="35"/>
                  </a:lnTo>
                  <a:lnTo>
                    <a:pt x="6645" y="35"/>
                  </a:lnTo>
                  <a:cubicBezTo>
                    <a:pt x="6711" y="390"/>
                    <a:pt x="6808" y="748"/>
                    <a:pt x="6905" y="1168"/>
                  </a:cubicBezTo>
                  <a:lnTo>
                    <a:pt x="6939" y="1168"/>
                  </a:lnTo>
                  <a:cubicBezTo>
                    <a:pt x="7339" y="1268"/>
                    <a:pt x="7739" y="1435"/>
                    <a:pt x="8106" y="1635"/>
                  </a:cubicBezTo>
                  <a:lnTo>
                    <a:pt x="8140" y="1635"/>
                  </a:lnTo>
                  <a:lnTo>
                    <a:pt x="9068" y="1027"/>
                  </a:lnTo>
                  <a:lnTo>
                    <a:pt x="9068" y="1027"/>
                  </a:lnTo>
                  <a:lnTo>
                    <a:pt x="10429" y="2324"/>
                  </a:lnTo>
                  <a:lnTo>
                    <a:pt x="9841" y="3303"/>
                  </a:lnTo>
                  <a:lnTo>
                    <a:pt x="9841" y="3336"/>
                  </a:lnTo>
                  <a:cubicBezTo>
                    <a:pt x="10074" y="3703"/>
                    <a:pt x="10241" y="4104"/>
                    <a:pt x="10341" y="4504"/>
                  </a:cubicBezTo>
                  <a:lnTo>
                    <a:pt x="10341" y="4537"/>
                  </a:lnTo>
                  <a:lnTo>
                    <a:pt x="10375" y="4537"/>
                  </a:lnTo>
                  <a:lnTo>
                    <a:pt x="11476" y="4764"/>
                  </a:lnTo>
                  <a:lnTo>
                    <a:pt x="11476" y="4764"/>
                  </a:lnTo>
                  <a:cubicBezTo>
                    <a:pt x="11477" y="5361"/>
                    <a:pt x="11507" y="5987"/>
                    <a:pt x="11509" y="6614"/>
                  </a:cubicBezTo>
                  <a:lnTo>
                    <a:pt x="11509" y="6614"/>
                  </a:lnTo>
                  <a:lnTo>
                    <a:pt x="10408" y="6906"/>
                  </a:lnTo>
                  <a:lnTo>
                    <a:pt x="10375" y="6906"/>
                  </a:lnTo>
                  <a:lnTo>
                    <a:pt x="10375" y="6939"/>
                  </a:lnTo>
                  <a:cubicBezTo>
                    <a:pt x="10275" y="7339"/>
                    <a:pt x="10141" y="7740"/>
                    <a:pt x="9908" y="8073"/>
                  </a:cubicBezTo>
                  <a:lnTo>
                    <a:pt x="9908" y="8107"/>
                  </a:lnTo>
                  <a:lnTo>
                    <a:pt x="9941" y="8140"/>
                  </a:lnTo>
                  <a:lnTo>
                    <a:pt x="10550" y="9101"/>
                  </a:lnTo>
                  <a:lnTo>
                    <a:pt x="10550" y="9101"/>
                  </a:lnTo>
                  <a:cubicBezTo>
                    <a:pt x="10131" y="9550"/>
                    <a:pt x="9683" y="9999"/>
                    <a:pt x="9265" y="10448"/>
                  </a:cubicBezTo>
                  <a:lnTo>
                    <a:pt x="9265" y="10448"/>
                  </a:lnTo>
                  <a:lnTo>
                    <a:pt x="8306" y="9841"/>
                  </a:lnTo>
                  <a:lnTo>
                    <a:pt x="8240" y="9841"/>
                  </a:lnTo>
                  <a:cubicBezTo>
                    <a:pt x="7873" y="10075"/>
                    <a:pt x="7506" y="10241"/>
                    <a:pt x="7072" y="10341"/>
                  </a:cubicBezTo>
                  <a:lnTo>
                    <a:pt x="7072" y="10375"/>
                  </a:lnTo>
                  <a:cubicBezTo>
                    <a:pt x="6978" y="10751"/>
                    <a:pt x="6914" y="11128"/>
                    <a:pt x="6823" y="11476"/>
                  </a:cubicBezTo>
                  <a:lnTo>
                    <a:pt x="6823" y="11476"/>
                  </a:lnTo>
                  <a:lnTo>
                    <a:pt x="4955" y="11509"/>
                  </a:lnTo>
                  <a:lnTo>
                    <a:pt x="4955" y="11509"/>
                  </a:lnTo>
                  <a:lnTo>
                    <a:pt x="4704" y="10408"/>
                  </a:lnTo>
                  <a:lnTo>
                    <a:pt x="4704" y="10375"/>
                  </a:lnTo>
                  <a:lnTo>
                    <a:pt x="4671" y="10375"/>
                  </a:lnTo>
                  <a:cubicBezTo>
                    <a:pt x="4270" y="10308"/>
                    <a:pt x="3870" y="10141"/>
                    <a:pt x="3503" y="9941"/>
                  </a:cubicBezTo>
                  <a:lnTo>
                    <a:pt x="3436" y="9941"/>
                  </a:lnTo>
                  <a:cubicBezTo>
                    <a:pt x="3117" y="10164"/>
                    <a:pt x="2798" y="10388"/>
                    <a:pt x="2509" y="10582"/>
                  </a:cubicBezTo>
                  <a:lnTo>
                    <a:pt x="2509" y="10582"/>
                  </a:lnTo>
                  <a:lnTo>
                    <a:pt x="1160" y="9265"/>
                  </a:lnTo>
                  <a:lnTo>
                    <a:pt x="1735" y="8307"/>
                  </a:lnTo>
                  <a:lnTo>
                    <a:pt x="1735" y="8273"/>
                  </a:lnTo>
                  <a:lnTo>
                    <a:pt x="1735" y="8240"/>
                  </a:lnTo>
                  <a:cubicBezTo>
                    <a:pt x="1502" y="7906"/>
                    <a:pt x="1335" y="7506"/>
                    <a:pt x="1235" y="7106"/>
                  </a:cubicBezTo>
                  <a:lnTo>
                    <a:pt x="1235" y="7072"/>
                  </a:lnTo>
                  <a:lnTo>
                    <a:pt x="1201" y="7072"/>
                  </a:lnTo>
                  <a:lnTo>
                    <a:pt x="100" y="6852"/>
                  </a:lnTo>
                  <a:lnTo>
                    <a:pt x="100" y="6852"/>
                  </a:lnTo>
                  <a:cubicBezTo>
                    <a:pt x="67" y="6204"/>
                    <a:pt x="35" y="5557"/>
                    <a:pt x="34" y="4971"/>
                  </a:cubicBezTo>
                  <a:lnTo>
                    <a:pt x="34" y="4971"/>
                  </a:lnTo>
                  <a:lnTo>
                    <a:pt x="1168" y="4704"/>
                  </a:lnTo>
                  <a:lnTo>
                    <a:pt x="1201" y="4704"/>
                  </a:lnTo>
                  <a:lnTo>
                    <a:pt x="1201" y="4671"/>
                  </a:lnTo>
                  <a:cubicBezTo>
                    <a:pt x="1268" y="4270"/>
                    <a:pt x="1435" y="3870"/>
                    <a:pt x="1635" y="3503"/>
                  </a:cubicBezTo>
                  <a:lnTo>
                    <a:pt x="1635" y="3470"/>
                  </a:lnTo>
                  <a:lnTo>
                    <a:pt x="1014" y="2522"/>
                  </a:lnTo>
                  <a:lnTo>
                    <a:pt x="1014" y="2522"/>
                  </a:lnTo>
                  <a:lnTo>
                    <a:pt x="1614" y="1877"/>
                  </a:lnTo>
                  <a:lnTo>
                    <a:pt x="1614" y="1877"/>
                  </a:lnTo>
                  <a:cubicBezTo>
                    <a:pt x="1419" y="2079"/>
                    <a:pt x="1205" y="2299"/>
                    <a:pt x="968" y="2536"/>
                  </a:cubicBezTo>
                  <a:lnTo>
                    <a:pt x="1592" y="3488"/>
                  </a:lnTo>
                  <a:lnTo>
                    <a:pt x="1592" y="3488"/>
                  </a:lnTo>
                  <a:cubicBezTo>
                    <a:pt x="1400" y="3842"/>
                    <a:pt x="1240" y="4228"/>
                    <a:pt x="1141" y="4644"/>
                  </a:cubicBezTo>
                  <a:lnTo>
                    <a:pt x="1141" y="4644"/>
                  </a:lnTo>
                  <a:lnTo>
                    <a:pt x="34" y="4904"/>
                  </a:lnTo>
                  <a:lnTo>
                    <a:pt x="1" y="4904"/>
                  </a:lnTo>
                  <a:lnTo>
                    <a:pt x="1" y="4938"/>
                  </a:lnTo>
                  <a:cubicBezTo>
                    <a:pt x="1" y="5538"/>
                    <a:pt x="34" y="6205"/>
                    <a:pt x="34" y="6872"/>
                  </a:cubicBezTo>
                  <a:lnTo>
                    <a:pt x="34" y="6906"/>
                  </a:lnTo>
                  <a:lnTo>
                    <a:pt x="67" y="6906"/>
                  </a:lnTo>
                  <a:lnTo>
                    <a:pt x="1175" y="7166"/>
                  </a:lnTo>
                  <a:lnTo>
                    <a:pt x="1175" y="7166"/>
                  </a:lnTo>
                  <a:cubicBezTo>
                    <a:pt x="1274" y="7545"/>
                    <a:pt x="1460" y="7923"/>
                    <a:pt x="1649" y="8272"/>
                  </a:cubicBezTo>
                  <a:lnTo>
                    <a:pt x="1649" y="8272"/>
                  </a:lnTo>
                  <a:lnTo>
                    <a:pt x="1068" y="9241"/>
                  </a:lnTo>
                  <a:lnTo>
                    <a:pt x="1035" y="9307"/>
                  </a:lnTo>
                  <a:lnTo>
                    <a:pt x="1068" y="9307"/>
                  </a:lnTo>
                  <a:lnTo>
                    <a:pt x="2469" y="10675"/>
                  </a:lnTo>
                  <a:lnTo>
                    <a:pt x="2502" y="10708"/>
                  </a:lnTo>
                  <a:lnTo>
                    <a:pt x="2536" y="10675"/>
                  </a:lnTo>
                  <a:lnTo>
                    <a:pt x="3506" y="10061"/>
                  </a:lnTo>
                  <a:lnTo>
                    <a:pt x="3506" y="10061"/>
                  </a:lnTo>
                  <a:cubicBezTo>
                    <a:pt x="3855" y="10248"/>
                    <a:pt x="4234" y="10405"/>
                    <a:pt x="4644" y="10502"/>
                  </a:cubicBezTo>
                  <a:lnTo>
                    <a:pt x="4644" y="10502"/>
                  </a:lnTo>
                  <a:lnTo>
                    <a:pt x="4904" y="11609"/>
                  </a:lnTo>
                  <a:lnTo>
                    <a:pt x="4904" y="11676"/>
                  </a:lnTo>
                  <a:lnTo>
                    <a:pt x="4971" y="11676"/>
                  </a:lnTo>
                  <a:lnTo>
                    <a:pt x="6905" y="11642"/>
                  </a:lnTo>
                  <a:lnTo>
                    <a:pt x="6939" y="11642"/>
                  </a:lnTo>
                  <a:lnTo>
                    <a:pt x="6939" y="11576"/>
                  </a:lnTo>
                  <a:cubicBezTo>
                    <a:pt x="7038" y="11213"/>
                    <a:pt x="7104" y="10850"/>
                    <a:pt x="7202" y="10455"/>
                  </a:cubicBezTo>
                  <a:lnTo>
                    <a:pt x="7202" y="10455"/>
                  </a:lnTo>
                  <a:cubicBezTo>
                    <a:pt x="7596" y="10329"/>
                    <a:pt x="7937" y="10175"/>
                    <a:pt x="8303" y="9993"/>
                  </a:cubicBezTo>
                  <a:lnTo>
                    <a:pt x="8303" y="9993"/>
                  </a:lnTo>
                  <a:lnTo>
                    <a:pt x="9274" y="10575"/>
                  </a:lnTo>
                  <a:lnTo>
                    <a:pt x="9307" y="10608"/>
                  </a:lnTo>
                  <a:lnTo>
                    <a:pt x="9341" y="10575"/>
                  </a:lnTo>
                  <a:lnTo>
                    <a:pt x="10708" y="9174"/>
                  </a:lnTo>
                  <a:lnTo>
                    <a:pt x="10742" y="9141"/>
                  </a:lnTo>
                  <a:lnTo>
                    <a:pt x="10708" y="9074"/>
                  </a:lnTo>
                  <a:cubicBezTo>
                    <a:pt x="10482" y="8783"/>
                    <a:pt x="10287" y="8460"/>
                    <a:pt x="10062" y="8137"/>
                  </a:cubicBezTo>
                  <a:lnTo>
                    <a:pt x="10062" y="8137"/>
                  </a:lnTo>
                  <a:cubicBezTo>
                    <a:pt x="10278" y="7758"/>
                    <a:pt x="10405" y="7379"/>
                    <a:pt x="10501" y="6999"/>
                  </a:cubicBezTo>
                  <a:lnTo>
                    <a:pt x="10501" y="6999"/>
                  </a:lnTo>
                  <a:lnTo>
                    <a:pt x="11609" y="6739"/>
                  </a:lnTo>
                  <a:lnTo>
                    <a:pt x="11676" y="6739"/>
                  </a:lnTo>
                  <a:lnTo>
                    <a:pt x="11676" y="6672"/>
                  </a:lnTo>
                  <a:cubicBezTo>
                    <a:pt x="11642" y="6005"/>
                    <a:pt x="11642" y="5371"/>
                    <a:pt x="11642" y="4737"/>
                  </a:cubicBezTo>
                  <a:lnTo>
                    <a:pt x="11642" y="4704"/>
                  </a:lnTo>
                  <a:lnTo>
                    <a:pt x="11575" y="4704"/>
                  </a:lnTo>
                  <a:lnTo>
                    <a:pt x="10466" y="4476"/>
                  </a:lnTo>
                  <a:lnTo>
                    <a:pt x="10466" y="4476"/>
                  </a:lnTo>
                  <a:cubicBezTo>
                    <a:pt x="10338" y="4066"/>
                    <a:pt x="10181" y="3687"/>
                    <a:pt x="9993" y="3338"/>
                  </a:cubicBezTo>
                  <a:lnTo>
                    <a:pt x="9993" y="3338"/>
                  </a:lnTo>
                  <a:lnTo>
                    <a:pt x="10541" y="2402"/>
                  </a:lnTo>
                  <a:lnTo>
                    <a:pt x="10575" y="2369"/>
                  </a:lnTo>
                  <a:lnTo>
                    <a:pt x="10541" y="2336"/>
                  </a:lnTo>
                  <a:lnTo>
                    <a:pt x="9140" y="968"/>
                  </a:lnTo>
                  <a:lnTo>
                    <a:pt x="9074" y="968"/>
                  </a:lnTo>
                  <a:lnTo>
                    <a:pt x="8121" y="1592"/>
                  </a:lnTo>
                  <a:lnTo>
                    <a:pt x="8121" y="1592"/>
                  </a:lnTo>
                  <a:cubicBezTo>
                    <a:pt x="7767" y="1400"/>
                    <a:pt x="7382" y="1240"/>
                    <a:pt x="6966" y="1141"/>
                  </a:cubicBezTo>
                  <a:lnTo>
                    <a:pt x="6966" y="1141"/>
                  </a:lnTo>
                  <a:cubicBezTo>
                    <a:pt x="6868" y="719"/>
                    <a:pt x="6771" y="361"/>
                    <a:pt x="6705" y="34"/>
                  </a:cubicBezTo>
                  <a:lnTo>
                    <a:pt x="670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2" name="Google Shape;3372;p75"/>
            <p:cNvSpPr/>
            <p:nvPr/>
          </p:nvSpPr>
          <p:spPr>
            <a:xfrm>
              <a:off x="5068800" y="816025"/>
              <a:ext cx="372775" cy="372800"/>
            </a:xfrm>
            <a:custGeom>
              <a:rect b="b" l="l" r="r" t="t"/>
              <a:pathLst>
                <a:path extrusionOk="0" h="14912" w="14911">
                  <a:moveTo>
                    <a:pt x="7542" y="4683"/>
                  </a:moveTo>
                  <a:cubicBezTo>
                    <a:pt x="8214" y="4683"/>
                    <a:pt x="8886" y="4933"/>
                    <a:pt x="9407" y="5438"/>
                  </a:cubicBezTo>
                  <a:cubicBezTo>
                    <a:pt x="11141" y="7106"/>
                    <a:pt x="9974" y="10008"/>
                    <a:pt x="7572" y="10074"/>
                  </a:cubicBezTo>
                  <a:cubicBezTo>
                    <a:pt x="7559" y="10075"/>
                    <a:pt x="7545" y="10075"/>
                    <a:pt x="7531" y="10075"/>
                  </a:cubicBezTo>
                  <a:cubicBezTo>
                    <a:pt x="5189" y="10075"/>
                    <a:pt x="3946" y="7229"/>
                    <a:pt x="5604" y="5504"/>
                  </a:cubicBezTo>
                  <a:cubicBezTo>
                    <a:pt x="6133" y="4958"/>
                    <a:pt x="6838" y="4683"/>
                    <a:pt x="7542" y="4683"/>
                  </a:cubicBezTo>
                  <a:close/>
                  <a:moveTo>
                    <a:pt x="8573" y="1"/>
                  </a:moveTo>
                  <a:lnTo>
                    <a:pt x="6071" y="34"/>
                  </a:lnTo>
                  <a:lnTo>
                    <a:pt x="5771" y="1535"/>
                  </a:lnTo>
                  <a:cubicBezTo>
                    <a:pt x="5237" y="1668"/>
                    <a:pt x="4737" y="1902"/>
                    <a:pt x="4270" y="2169"/>
                  </a:cubicBezTo>
                  <a:lnTo>
                    <a:pt x="4270" y="2202"/>
                  </a:lnTo>
                  <a:lnTo>
                    <a:pt x="2969" y="1402"/>
                  </a:lnTo>
                  <a:lnTo>
                    <a:pt x="1234" y="3203"/>
                  </a:lnTo>
                  <a:lnTo>
                    <a:pt x="2068" y="4470"/>
                  </a:lnTo>
                  <a:cubicBezTo>
                    <a:pt x="1801" y="4937"/>
                    <a:pt x="1601" y="5438"/>
                    <a:pt x="1468" y="5971"/>
                  </a:cubicBezTo>
                  <a:lnTo>
                    <a:pt x="0" y="6338"/>
                  </a:lnTo>
                  <a:lnTo>
                    <a:pt x="33" y="8840"/>
                  </a:lnTo>
                  <a:lnTo>
                    <a:pt x="1535" y="9140"/>
                  </a:lnTo>
                  <a:cubicBezTo>
                    <a:pt x="1668" y="9674"/>
                    <a:pt x="1901" y="10174"/>
                    <a:pt x="2168" y="10641"/>
                  </a:cubicBezTo>
                  <a:lnTo>
                    <a:pt x="1401" y="11942"/>
                  </a:lnTo>
                  <a:lnTo>
                    <a:pt x="3202" y="13677"/>
                  </a:lnTo>
                  <a:lnTo>
                    <a:pt x="4437" y="12843"/>
                  </a:lnTo>
                  <a:cubicBezTo>
                    <a:pt x="4937" y="13110"/>
                    <a:pt x="5437" y="13310"/>
                    <a:pt x="5971" y="13444"/>
                  </a:cubicBezTo>
                  <a:lnTo>
                    <a:pt x="6338" y="14911"/>
                  </a:lnTo>
                  <a:lnTo>
                    <a:pt x="8840" y="14878"/>
                  </a:lnTo>
                  <a:lnTo>
                    <a:pt x="9140" y="13410"/>
                  </a:lnTo>
                  <a:cubicBezTo>
                    <a:pt x="9674" y="13243"/>
                    <a:pt x="10174" y="13043"/>
                    <a:pt x="10641" y="12743"/>
                  </a:cubicBezTo>
                  <a:lnTo>
                    <a:pt x="11942" y="13510"/>
                  </a:lnTo>
                  <a:lnTo>
                    <a:pt x="13677" y="11709"/>
                  </a:lnTo>
                  <a:lnTo>
                    <a:pt x="12843" y="10441"/>
                  </a:lnTo>
                  <a:cubicBezTo>
                    <a:pt x="13109" y="9974"/>
                    <a:pt x="13310" y="9474"/>
                    <a:pt x="13443" y="8940"/>
                  </a:cubicBezTo>
                  <a:lnTo>
                    <a:pt x="14911" y="8573"/>
                  </a:lnTo>
                  <a:lnTo>
                    <a:pt x="14877" y="6072"/>
                  </a:lnTo>
                  <a:lnTo>
                    <a:pt x="13376" y="5771"/>
                  </a:lnTo>
                  <a:cubicBezTo>
                    <a:pt x="13243" y="5238"/>
                    <a:pt x="13009" y="4737"/>
                    <a:pt x="12743" y="4270"/>
                  </a:cubicBezTo>
                  <a:lnTo>
                    <a:pt x="13510" y="2969"/>
                  </a:lnTo>
                  <a:lnTo>
                    <a:pt x="11708" y="1235"/>
                  </a:lnTo>
                  <a:lnTo>
                    <a:pt x="10474" y="2069"/>
                  </a:lnTo>
                  <a:cubicBezTo>
                    <a:pt x="9974" y="1802"/>
                    <a:pt x="9474" y="1602"/>
                    <a:pt x="8940" y="1468"/>
                  </a:cubicBezTo>
                  <a:lnTo>
                    <a:pt x="8573" y="1"/>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3" name="Google Shape;3373;p75"/>
            <p:cNvSpPr/>
            <p:nvPr/>
          </p:nvSpPr>
          <p:spPr>
            <a:xfrm>
              <a:off x="5184700" y="932050"/>
              <a:ext cx="141800" cy="137300"/>
            </a:xfrm>
            <a:custGeom>
              <a:rect b="b" l="l" r="r" t="t"/>
              <a:pathLst>
                <a:path extrusionOk="0" h="5492" w="5672">
                  <a:moveTo>
                    <a:pt x="2870" y="1"/>
                  </a:moveTo>
                  <a:cubicBezTo>
                    <a:pt x="2371" y="1"/>
                    <a:pt x="1898" y="161"/>
                    <a:pt x="1468" y="430"/>
                  </a:cubicBezTo>
                  <a:cubicBezTo>
                    <a:pt x="1268" y="563"/>
                    <a:pt x="1102" y="697"/>
                    <a:pt x="968" y="863"/>
                  </a:cubicBezTo>
                  <a:cubicBezTo>
                    <a:pt x="968" y="866"/>
                    <a:pt x="969" y="867"/>
                    <a:pt x="971" y="867"/>
                  </a:cubicBezTo>
                  <a:cubicBezTo>
                    <a:pt x="994" y="867"/>
                    <a:pt x="1162" y="682"/>
                    <a:pt x="1502" y="497"/>
                  </a:cubicBezTo>
                  <a:cubicBezTo>
                    <a:pt x="1918" y="247"/>
                    <a:pt x="2402" y="113"/>
                    <a:pt x="2899" y="113"/>
                  </a:cubicBezTo>
                  <a:cubicBezTo>
                    <a:pt x="3000" y="113"/>
                    <a:pt x="3102" y="118"/>
                    <a:pt x="3203" y="130"/>
                  </a:cubicBezTo>
                  <a:cubicBezTo>
                    <a:pt x="4104" y="263"/>
                    <a:pt x="4871" y="797"/>
                    <a:pt x="5238" y="1597"/>
                  </a:cubicBezTo>
                  <a:cubicBezTo>
                    <a:pt x="5471" y="2064"/>
                    <a:pt x="5571" y="2598"/>
                    <a:pt x="5505" y="3098"/>
                  </a:cubicBezTo>
                  <a:cubicBezTo>
                    <a:pt x="5338" y="4233"/>
                    <a:pt x="4471" y="5133"/>
                    <a:pt x="3336" y="5333"/>
                  </a:cubicBezTo>
                  <a:cubicBezTo>
                    <a:pt x="3203" y="5350"/>
                    <a:pt x="3070" y="5358"/>
                    <a:pt x="2936" y="5358"/>
                  </a:cubicBezTo>
                  <a:cubicBezTo>
                    <a:pt x="2803" y="5358"/>
                    <a:pt x="2669" y="5350"/>
                    <a:pt x="2536" y="5333"/>
                  </a:cubicBezTo>
                  <a:cubicBezTo>
                    <a:pt x="2302" y="5300"/>
                    <a:pt x="2069" y="5233"/>
                    <a:pt x="1835" y="5133"/>
                  </a:cubicBezTo>
                  <a:cubicBezTo>
                    <a:pt x="1402" y="4933"/>
                    <a:pt x="1035" y="4633"/>
                    <a:pt x="768" y="4266"/>
                  </a:cubicBezTo>
                  <a:cubicBezTo>
                    <a:pt x="534" y="3932"/>
                    <a:pt x="368" y="3565"/>
                    <a:pt x="301" y="3165"/>
                  </a:cubicBezTo>
                  <a:cubicBezTo>
                    <a:pt x="201" y="2565"/>
                    <a:pt x="301" y="1964"/>
                    <a:pt x="601" y="1431"/>
                  </a:cubicBezTo>
                  <a:cubicBezTo>
                    <a:pt x="801" y="1064"/>
                    <a:pt x="968" y="897"/>
                    <a:pt x="968" y="897"/>
                  </a:cubicBezTo>
                  <a:lnTo>
                    <a:pt x="968" y="897"/>
                  </a:lnTo>
                  <a:cubicBezTo>
                    <a:pt x="801" y="1030"/>
                    <a:pt x="668" y="1197"/>
                    <a:pt x="534" y="1397"/>
                  </a:cubicBezTo>
                  <a:cubicBezTo>
                    <a:pt x="1" y="2331"/>
                    <a:pt x="34" y="3465"/>
                    <a:pt x="668" y="4366"/>
                  </a:cubicBezTo>
                  <a:cubicBezTo>
                    <a:pt x="935" y="4733"/>
                    <a:pt x="1335" y="5033"/>
                    <a:pt x="1769" y="5233"/>
                  </a:cubicBezTo>
                  <a:cubicBezTo>
                    <a:pt x="2002" y="5367"/>
                    <a:pt x="2269" y="5433"/>
                    <a:pt x="2536" y="5467"/>
                  </a:cubicBezTo>
                  <a:cubicBezTo>
                    <a:pt x="2669" y="5483"/>
                    <a:pt x="2803" y="5492"/>
                    <a:pt x="2940" y="5492"/>
                  </a:cubicBezTo>
                  <a:cubicBezTo>
                    <a:pt x="3078" y="5492"/>
                    <a:pt x="3220" y="5483"/>
                    <a:pt x="3370" y="5467"/>
                  </a:cubicBezTo>
                  <a:cubicBezTo>
                    <a:pt x="4537" y="5267"/>
                    <a:pt x="5471" y="4299"/>
                    <a:pt x="5638" y="3098"/>
                  </a:cubicBezTo>
                  <a:cubicBezTo>
                    <a:pt x="5671" y="2832"/>
                    <a:pt x="5671" y="2565"/>
                    <a:pt x="5638" y="2264"/>
                  </a:cubicBezTo>
                  <a:cubicBezTo>
                    <a:pt x="5571" y="2031"/>
                    <a:pt x="5505" y="1764"/>
                    <a:pt x="5371" y="1531"/>
                  </a:cubicBezTo>
                  <a:cubicBezTo>
                    <a:pt x="4971" y="697"/>
                    <a:pt x="4137" y="130"/>
                    <a:pt x="3236" y="30"/>
                  </a:cubicBezTo>
                  <a:cubicBezTo>
                    <a:pt x="3113" y="10"/>
                    <a:pt x="2991" y="1"/>
                    <a:pt x="2870" y="1"/>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4" name="Google Shape;3374;p75"/>
            <p:cNvSpPr/>
            <p:nvPr/>
          </p:nvSpPr>
          <p:spPr>
            <a:xfrm>
              <a:off x="5068800" y="813525"/>
              <a:ext cx="374450" cy="376950"/>
            </a:xfrm>
            <a:custGeom>
              <a:rect b="b" l="l" r="r" t="t"/>
              <a:pathLst>
                <a:path extrusionOk="0" h="15078" w="14978">
                  <a:moveTo>
                    <a:pt x="6064" y="134"/>
                  </a:moveTo>
                  <a:lnTo>
                    <a:pt x="6038" y="134"/>
                  </a:lnTo>
                  <a:lnTo>
                    <a:pt x="6064" y="134"/>
                  </a:lnTo>
                  <a:cubicBezTo>
                    <a:pt x="6064" y="134"/>
                    <a:pt x="6064" y="134"/>
                    <a:pt x="6064" y="134"/>
                  </a:cubicBezTo>
                  <a:close/>
                  <a:moveTo>
                    <a:pt x="6064" y="134"/>
                  </a:moveTo>
                  <a:cubicBezTo>
                    <a:pt x="5934" y="718"/>
                    <a:pt x="5836" y="1176"/>
                    <a:pt x="5771" y="1602"/>
                  </a:cubicBezTo>
                  <a:cubicBezTo>
                    <a:pt x="5871" y="1201"/>
                    <a:pt x="5971" y="701"/>
                    <a:pt x="6071" y="134"/>
                  </a:cubicBezTo>
                  <a:close/>
                  <a:moveTo>
                    <a:pt x="5771" y="1602"/>
                  </a:moveTo>
                  <a:lnTo>
                    <a:pt x="5771" y="1602"/>
                  </a:lnTo>
                  <a:cubicBezTo>
                    <a:pt x="5370" y="1702"/>
                    <a:pt x="4970" y="1835"/>
                    <a:pt x="4603" y="2035"/>
                  </a:cubicBezTo>
                  <a:lnTo>
                    <a:pt x="4337" y="2169"/>
                  </a:lnTo>
                  <a:lnTo>
                    <a:pt x="4270" y="2235"/>
                  </a:lnTo>
                  <a:lnTo>
                    <a:pt x="4337" y="2202"/>
                  </a:lnTo>
                  <a:lnTo>
                    <a:pt x="4637" y="2035"/>
                  </a:lnTo>
                  <a:cubicBezTo>
                    <a:pt x="5004" y="1869"/>
                    <a:pt x="5370" y="1702"/>
                    <a:pt x="5771" y="1602"/>
                  </a:cubicBezTo>
                  <a:close/>
                  <a:moveTo>
                    <a:pt x="2969" y="1468"/>
                  </a:moveTo>
                  <a:lnTo>
                    <a:pt x="1234" y="3269"/>
                  </a:lnTo>
                  <a:lnTo>
                    <a:pt x="1268" y="3336"/>
                  </a:lnTo>
                  <a:lnTo>
                    <a:pt x="2082" y="4574"/>
                  </a:lnTo>
                  <a:lnTo>
                    <a:pt x="2082" y="4574"/>
                  </a:lnTo>
                  <a:cubicBezTo>
                    <a:pt x="2089" y="4562"/>
                    <a:pt x="2095" y="4549"/>
                    <a:pt x="2102" y="4537"/>
                  </a:cubicBezTo>
                  <a:lnTo>
                    <a:pt x="2102" y="4504"/>
                  </a:lnTo>
                  <a:cubicBezTo>
                    <a:pt x="1807" y="4078"/>
                    <a:pt x="1544" y="3651"/>
                    <a:pt x="1282" y="3289"/>
                  </a:cubicBezTo>
                  <a:lnTo>
                    <a:pt x="1282" y="3289"/>
                  </a:lnTo>
                  <a:lnTo>
                    <a:pt x="2990" y="1515"/>
                  </a:lnTo>
                  <a:lnTo>
                    <a:pt x="3936" y="2102"/>
                  </a:lnTo>
                  <a:lnTo>
                    <a:pt x="4203" y="2235"/>
                  </a:lnTo>
                  <a:lnTo>
                    <a:pt x="4270" y="2269"/>
                  </a:lnTo>
                  <a:lnTo>
                    <a:pt x="4170" y="2202"/>
                  </a:lnTo>
                  <a:lnTo>
                    <a:pt x="3936" y="2069"/>
                  </a:lnTo>
                  <a:lnTo>
                    <a:pt x="2969" y="1468"/>
                  </a:lnTo>
                  <a:close/>
                  <a:moveTo>
                    <a:pt x="2102" y="4570"/>
                  </a:moveTo>
                  <a:cubicBezTo>
                    <a:pt x="2098" y="4576"/>
                    <a:pt x="2094" y="4582"/>
                    <a:pt x="2091" y="4587"/>
                  </a:cubicBezTo>
                  <a:lnTo>
                    <a:pt x="2091" y="4587"/>
                  </a:lnTo>
                  <a:lnTo>
                    <a:pt x="2102" y="4604"/>
                  </a:lnTo>
                  <a:lnTo>
                    <a:pt x="2102" y="4570"/>
                  </a:lnTo>
                  <a:close/>
                  <a:moveTo>
                    <a:pt x="2082" y="4574"/>
                  </a:moveTo>
                  <a:cubicBezTo>
                    <a:pt x="2051" y="4632"/>
                    <a:pt x="2022" y="4690"/>
                    <a:pt x="1993" y="4748"/>
                  </a:cubicBezTo>
                  <a:lnTo>
                    <a:pt x="1993" y="4748"/>
                  </a:lnTo>
                  <a:cubicBezTo>
                    <a:pt x="2024" y="4694"/>
                    <a:pt x="2057" y="4641"/>
                    <a:pt x="2091" y="4587"/>
                  </a:cubicBezTo>
                  <a:lnTo>
                    <a:pt x="2091" y="4587"/>
                  </a:lnTo>
                  <a:lnTo>
                    <a:pt x="2082" y="4574"/>
                  </a:lnTo>
                  <a:close/>
                  <a:moveTo>
                    <a:pt x="8606" y="0"/>
                  </a:moveTo>
                  <a:lnTo>
                    <a:pt x="6104" y="67"/>
                  </a:lnTo>
                  <a:lnTo>
                    <a:pt x="6071" y="67"/>
                  </a:lnTo>
                  <a:lnTo>
                    <a:pt x="6071" y="101"/>
                  </a:lnTo>
                  <a:cubicBezTo>
                    <a:pt x="6069" y="112"/>
                    <a:pt x="6066" y="123"/>
                    <a:pt x="6064" y="134"/>
                  </a:cubicBezTo>
                  <a:lnTo>
                    <a:pt x="6064" y="134"/>
                  </a:lnTo>
                  <a:lnTo>
                    <a:pt x="8513" y="101"/>
                  </a:lnTo>
                  <a:lnTo>
                    <a:pt x="8513" y="101"/>
                  </a:lnTo>
                  <a:cubicBezTo>
                    <a:pt x="8613" y="558"/>
                    <a:pt x="8743" y="1047"/>
                    <a:pt x="8873" y="1568"/>
                  </a:cubicBezTo>
                  <a:lnTo>
                    <a:pt x="8906" y="1568"/>
                  </a:lnTo>
                  <a:cubicBezTo>
                    <a:pt x="9407" y="1702"/>
                    <a:pt x="9941" y="1902"/>
                    <a:pt x="10408" y="2169"/>
                  </a:cubicBezTo>
                  <a:lnTo>
                    <a:pt x="10474" y="2169"/>
                  </a:lnTo>
                  <a:lnTo>
                    <a:pt x="11669" y="1361"/>
                  </a:lnTo>
                  <a:lnTo>
                    <a:pt x="13405" y="3065"/>
                  </a:lnTo>
                  <a:lnTo>
                    <a:pt x="12642" y="4304"/>
                  </a:lnTo>
                  <a:lnTo>
                    <a:pt x="12642" y="4337"/>
                  </a:lnTo>
                  <a:lnTo>
                    <a:pt x="12642" y="4370"/>
                  </a:lnTo>
                  <a:cubicBezTo>
                    <a:pt x="12943" y="4837"/>
                    <a:pt x="13143" y="5338"/>
                    <a:pt x="13276" y="5838"/>
                  </a:cubicBezTo>
                  <a:lnTo>
                    <a:pt x="13276" y="5905"/>
                  </a:lnTo>
                  <a:lnTo>
                    <a:pt x="13343" y="5905"/>
                  </a:lnTo>
                  <a:lnTo>
                    <a:pt x="14746" y="6192"/>
                  </a:lnTo>
                  <a:lnTo>
                    <a:pt x="14746" y="6192"/>
                  </a:lnTo>
                  <a:cubicBezTo>
                    <a:pt x="14777" y="6958"/>
                    <a:pt x="14778" y="7755"/>
                    <a:pt x="14809" y="8582"/>
                  </a:cubicBezTo>
                  <a:lnTo>
                    <a:pt x="14809" y="8582"/>
                  </a:lnTo>
                  <a:lnTo>
                    <a:pt x="13376" y="8940"/>
                  </a:lnTo>
                  <a:lnTo>
                    <a:pt x="13343" y="8940"/>
                  </a:lnTo>
                  <a:lnTo>
                    <a:pt x="13343" y="8974"/>
                  </a:lnTo>
                  <a:cubicBezTo>
                    <a:pt x="13210" y="9507"/>
                    <a:pt x="13009" y="10008"/>
                    <a:pt x="12743" y="10475"/>
                  </a:cubicBezTo>
                  <a:lnTo>
                    <a:pt x="12743" y="10508"/>
                  </a:lnTo>
                  <a:lnTo>
                    <a:pt x="12743" y="10541"/>
                  </a:lnTo>
                  <a:lnTo>
                    <a:pt x="13537" y="11749"/>
                  </a:lnTo>
                  <a:lnTo>
                    <a:pt x="11879" y="13471"/>
                  </a:lnTo>
                  <a:lnTo>
                    <a:pt x="11879" y="13471"/>
                  </a:lnTo>
                  <a:lnTo>
                    <a:pt x="10641" y="12710"/>
                  </a:lnTo>
                  <a:lnTo>
                    <a:pt x="10574" y="12710"/>
                  </a:lnTo>
                  <a:cubicBezTo>
                    <a:pt x="10107" y="13010"/>
                    <a:pt x="9607" y="13210"/>
                    <a:pt x="9107" y="13377"/>
                  </a:cubicBezTo>
                  <a:lnTo>
                    <a:pt x="9040" y="13377"/>
                  </a:lnTo>
                  <a:lnTo>
                    <a:pt x="9040" y="13410"/>
                  </a:lnTo>
                  <a:cubicBezTo>
                    <a:pt x="8944" y="13888"/>
                    <a:pt x="8849" y="14367"/>
                    <a:pt x="8753" y="14845"/>
                  </a:cubicBezTo>
                  <a:lnTo>
                    <a:pt x="8753" y="14845"/>
                  </a:lnTo>
                  <a:lnTo>
                    <a:pt x="6356" y="14877"/>
                  </a:lnTo>
                  <a:lnTo>
                    <a:pt x="6356" y="14877"/>
                  </a:lnTo>
                  <a:lnTo>
                    <a:pt x="6038" y="13477"/>
                  </a:lnTo>
                  <a:lnTo>
                    <a:pt x="6038" y="13410"/>
                  </a:lnTo>
                  <a:lnTo>
                    <a:pt x="5971" y="13410"/>
                  </a:lnTo>
                  <a:cubicBezTo>
                    <a:pt x="5471" y="13277"/>
                    <a:pt x="4937" y="13077"/>
                    <a:pt x="4470" y="12843"/>
                  </a:cubicBezTo>
                  <a:lnTo>
                    <a:pt x="4403" y="12843"/>
                  </a:lnTo>
                  <a:lnTo>
                    <a:pt x="3195" y="13638"/>
                  </a:lnTo>
                  <a:lnTo>
                    <a:pt x="3195" y="13638"/>
                  </a:lnTo>
                  <a:lnTo>
                    <a:pt x="1472" y="11979"/>
                  </a:lnTo>
                  <a:lnTo>
                    <a:pt x="2202" y="10741"/>
                  </a:lnTo>
                  <a:lnTo>
                    <a:pt x="2235" y="10708"/>
                  </a:lnTo>
                  <a:lnTo>
                    <a:pt x="2202" y="10675"/>
                  </a:lnTo>
                  <a:cubicBezTo>
                    <a:pt x="1935" y="10208"/>
                    <a:pt x="1701" y="9707"/>
                    <a:pt x="1568" y="9174"/>
                  </a:cubicBezTo>
                  <a:lnTo>
                    <a:pt x="1568" y="9140"/>
                  </a:lnTo>
                  <a:lnTo>
                    <a:pt x="1535" y="9140"/>
                  </a:lnTo>
                  <a:lnTo>
                    <a:pt x="98" y="8853"/>
                  </a:lnTo>
                  <a:lnTo>
                    <a:pt x="98" y="8853"/>
                  </a:lnTo>
                  <a:cubicBezTo>
                    <a:pt x="67" y="8014"/>
                    <a:pt x="66" y="7207"/>
                    <a:pt x="35" y="6431"/>
                  </a:cubicBezTo>
                  <a:lnTo>
                    <a:pt x="35" y="6431"/>
                  </a:lnTo>
                  <a:lnTo>
                    <a:pt x="1468" y="6105"/>
                  </a:lnTo>
                  <a:lnTo>
                    <a:pt x="1501" y="6105"/>
                  </a:lnTo>
                  <a:lnTo>
                    <a:pt x="1501" y="6071"/>
                  </a:lnTo>
                  <a:cubicBezTo>
                    <a:pt x="1616" y="5613"/>
                    <a:pt x="1780" y="5179"/>
                    <a:pt x="1993" y="4748"/>
                  </a:cubicBezTo>
                  <a:lnTo>
                    <a:pt x="1993" y="4748"/>
                  </a:lnTo>
                  <a:cubicBezTo>
                    <a:pt x="1757" y="5156"/>
                    <a:pt x="1591" y="5588"/>
                    <a:pt x="1475" y="6045"/>
                  </a:cubicBezTo>
                  <a:lnTo>
                    <a:pt x="1475" y="6045"/>
                  </a:lnTo>
                  <a:lnTo>
                    <a:pt x="33" y="6405"/>
                  </a:lnTo>
                  <a:lnTo>
                    <a:pt x="0" y="6405"/>
                  </a:lnTo>
                  <a:lnTo>
                    <a:pt x="0" y="6438"/>
                  </a:lnTo>
                  <a:cubicBezTo>
                    <a:pt x="0" y="7239"/>
                    <a:pt x="33" y="8073"/>
                    <a:pt x="33" y="8940"/>
                  </a:cubicBezTo>
                  <a:lnTo>
                    <a:pt x="33" y="9007"/>
                  </a:lnTo>
                  <a:lnTo>
                    <a:pt x="67" y="9007"/>
                  </a:lnTo>
                  <a:lnTo>
                    <a:pt x="1508" y="9295"/>
                  </a:lnTo>
                  <a:lnTo>
                    <a:pt x="1508" y="9295"/>
                  </a:lnTo>
                  <a:cubicBezTo>
                    <a:pt x="1670" y="9808"/>
                    <a:pt x="1894" y="10289"/>
                    <a:pt x="2149" y="10740"/>
                  </a:cubicBezTo>
                  <a:lnTo>
                    <a:pt x="2149" y="10740"/>
                  </a:lnTo>
                  <a:lnTo>
                    <a:pt x="1368" y="12009"/>
                  </a:lnTo>
                  <a:lnTo>
                    <a:pt x="1368" y="12042"/>
                  </a:lnTo>
                  <a:lnTo>
                    <a:pt x="1401" y="12076"/>
                  </a:lnTo>
                  <a:lnTo>
                    <a:pt x="3202" y="13844"/>
                  </a:lnTo>
                  <a:lnTo>
                    <a:pt x="3236" y="13877"/>
                  </a:lnTo>
                  <a:lnTo>
                    <a:pt x="3269" y="13844"/>
                  </a:lnTo>
                  <a:lnTo>
                    <a:pt x="4506" y="13030"/>
                  </a:lnTo>
                  <a:lnTo>
                    <a:pt x="4506" y="13030"/>
                  </a:lnTo>
                  <a:cubicBezTo>
                    <a:pt x="4948" y="13278"/>
                    <a:pt x="5448" y="13466"/>
                    <a:pt x="5949" y="13596"/>
                  </a:cubicBezTo>
                  <a:lnTo>
                    <a:pt x="5949" y="13596"/>
                  </a:lnTo>
                  <a:cubicBezTo>
                    <a:pt x="6048" y="14048"/>
                    <a:pt x="6176" y="14531"/>
                    <a:pt x="6305" y="15045"/>
                  </a:cubicBezTo>
                  <a:lnTo>
                    <a:pt x="6305" y="15078"/>
                  </a:lnTo>
                  <a:lnTo>
                    <a:pt x="6371" y="15078"/>
                  </a:lnTo>
                  <a:lnTo>
                    <a:pt x="8873" y="15045"/>
                  </a:lnTo>
                  <a:lnTo>
                    <a:pt x="8906" y="15045"/>
                  </a:lnTo>
                  <a:lnTo>
                    <a:pt x="8906" y="14978"/>
                  </a:lnTo>
                  <a:cubicBezTo>
                    <a:pt x="9003" y="14526"/>
                    <a:pt x="9131" y="14043"/>
                    <a:pt x="9230" y="13559"/>
                  </a:cubicBezTo>
                  <a:lnTo>
                    <a:pt x="9230" y="13559"/>
                  </a:lnTo>
                  <a:cubicBezTo>
                    <a:pt x="9724" y="13399"/>
                    <a:pt x="10190" y="13183"/>
                    <a:pt x="10655" y="12938"/>
                  </a:cubicBezTo>
                  <a:lnTo>
                    <a:pt x="10655" y="12938"/>
                  </a:lnTo>
                  <a:lnTo>
                    <a:pt x="11909" y="13677"/>
                  </a:lnTo>
                  <a:lnTo>
                    <a:pt x="11975" y="13710"/>
                  </a:lnTo>
                  <a:lnTo>
                    <a:pt x="12009" y="13677"/>
                  </a:lnTo>
                  <a:lnTo>
                    <a:pt x="13743" y="11842"/>
                  </a:lnTo>
                  <a:lnTo>
                    <a:pt x="13777" y="11809"/>
                  </a:lnTo>
                  <a:lnTo>
                    <a:pt x="13743" y="11742"/>
                  </a:lnTo>
                  <a:cubicBezTo>
                    <a:pt x="13483" y="11352"/>
                    <a:pt x="13191" y="10930"/>
                    <a:pt x="12930" y="10539"/>
                  </a:cubicBezTo>
                  <a:lnTo>
                    <a:pt x="12930" y="10539"/>
                  </a:lnTo>
                  <a:cubicBezTo>
                    <a:pt x="13176" y="10099"/>
                    <a:pt x="13364" y="9602"/>
                    <a:pt x="13494" y="9103"/>
                  </a:cubicBezTo>
                  <a:lnTo>
                    <a:pt x="13494" y="9103"/>
                  </a:lnTo>
                  <a:lnTo>
                    <a:pt x="14944" y="8740"/>
                  </a:lnTo>
                  <a:lnTo>
                    <a:pt x="14977" y="8740"/>
                  </a:lnTo>
                  <a:lnTo>
                    <a:pt x="14977" y="8673"/>
                  </a:lnTo>
                  <a:cubicBezTo>
                    <a:pt x="14944" y="7806"/>
                    <a:pt x="14944" y="6972"/>
                    <a:pt x="14944" y="6172"/>
                  </a:cubicBezTo>
                  <a:lnTo>
                    <a:pt x="14944" y="6071"/>
                  </a:lnTo>
                  <a:lnTo>
                    <a:pt x="14877" y="6071"/>
                  </a:lnTo>
                  <a:lnTo>
                    <a:pt x="13436" y="5777"/>
                  </a:lnTo>
                  <a:lnTo>
                    <a:pt x="13436" y="5777"/>
                  </a:lnTo>
                  <a:cubicBezTo>
                    <a:pt x="13305" y="5266"/>
                    <a:pt x="13083" y="4786"/>
                    <a:pt x="12828" y="4337"/>
                  </a:cubicBezTo>
                  <a:lnTo>
                    <a:pt x="12828" y="4337"/>
                  </a:lnTo>
                  <a:cubicBezTo>
                    <a:pt x="13089" y="3884"/>
                    <a:pt x="13349" y="3493"/>
                    <a:pt x="13576" y="3069"/>
                  </a:cubicBezTo>
                  <a:lnTo>
                    <a:pt x="13610" y="3036"/>
                  </a:lnTo>
                  <a:lnTo>
                    <a:pt x="13576" y="3003"/>
                  </a:lnTo>
                  <a:lnTo>
                    <a:pt x="11775" y="1268"/>
                  </a:lnTo>
                  <a:lnTo>
                    <a:pt x="11742" y="1235"/>
                  </a:lnTo>
                  <a:lnTo>
                    <a:pt x="11675" y="1268"/>
                  </a:lnTo>
                  <a:lnTo>
                    <a:pt x="10470" y="2082"/>
                  </a:lnTo>
                  <a:lnTo>
                    <a:pt x="10470" y="2082"/>
                  </a:lnTo>
                  <a:cubicBezTo>
                    <a:pt x="9991" y="1828"/>
                    <a:pt x="9510" y="1607"/>
                    <a:pt x="8999" y="1507"/>
                  </a:cubicBezTo>
                  <a:lnTo>
                    <a:pt x="8999" y="1507"/>
                  </a:lnTo>
                  <a:cubicBezTo>
                    <a:pt x="8868" y="983"/>
                    <a:pt x="8738" y="493"/>
                    <a:pt x="8640" y="67"/>
                  </a:cubicBezTo>
                  <a:lnTo>
                    <a:pt x="864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5" name="Google Shape;3375;p75"/>
            <p:cNvSpPr/>
            <p:nvPr/>
          </p:nvSpPr>
          <p:spPr>
            <a:xfrm>
              <a:off x="4069750" y="1105400"/>
              <a:ext cx="290225" cy="290225"/>
            </a:xfrm>
            <a:custGeom>
              <a:rect b="b" l="l" r="r" t="t"/>
              <a:pathLst>
                <a:path extrusionOk="0" h="11609" w="11609">
                  <a:moveTo>
                    <a:pt x="5887" y="3657"/>
                  </a:moveTo>
                  <a:cubicBezTo>
                    <a:pt x="6404" y="3657"/>
                    <a:pt x="6917" y="3849"/>
                    <a:pt x="7305" y="4237"/>
                  </a:cubicBezTo>
                  <a:cubicBezTo>
                    <a:pt x="8640" y="5538"/>
                    <a:pt x="7772" y="7806"/>
                    <a:pt x="5904" y="7839"/>
                  </a:cubicBezTo>
                  <a:cubicBezTo>
                    <a:pt x="5891" y="7840"/>
                    <a:pt x="5877" y="7840"/>
                    <a:pt x="5863" y="7840"/>
                  </a:cubicBezTo>
                  <a:cubicBezTo>
                    <a:pt x="4022" y="7840"/>
                    <a:pt x="3079" y="5628"/>
                    <a:pt x="4370" y="4304"/>
                  </a:cubicBezTo>
                  <a:cubicBezTo>
                    <a:pt x="4783" y="3874"/>
                    <a:pt x="5337" y="3657"/>
                    <a:pt x="5887" y="3657"/>
                  </a:cubicBezTo>
                  <a:close/>
                  <a:moveTo>
                    <a:pt x="6672" y="1"/>
                  </a:moveTo>
                  <a:lnTo>
                    <a:pt x="4737" y="34"/>
                  </a:lnTo>
                  <a:lnTo>
                    <a:pt x="4503" y="1201"/>
                  </a:lnTo>
                  <a:cubicBezTo>
                    <a:pt x="4070" y="1301"/>
                    <a:pt x="3703" y="1468"/>
                    <a:pt x="3336" y="1702"/>
                  </a:cubicBezTo>
                  <a:lnTo>
                    <a:pt x="2335" y="1068"/>
                  </a:lnTo>
                  <a:lnTo>
                    <a:pt x="968" y="2469"/>
                  </a:lnTo>
                  <a:lnTo>
                    <a:pt x="1635" y="3470"/>
                  </a:lnTo>
                  <a:cubicBezTo>
                    <a:pt x="1401" y="3837"/>
                    <a:pt x="1268" y="4237"/>
                    <a:pt x="1168" y="4637"/>
                  </a:cubicBezTo>
                  <a:lnTo>
                    <a:pt x="0" y="4937"/>
                  </a:lnTo>
                  <a:lnTo>
                    <a:pt x="34" y="6905"/>
                  </a:lnTo>
                  <a:lnTo>
                    <a:pt x="1201" y="7139"/>
                  </a:lnTo>
                  <a:cubicBezTo>
                    <a:pt x="1301" y="7539"/>
                    <a:pt x="1468" y="7940"/>
                    <a:pt x="1701" y="8306"/>
                  </a:cubicBezTo>
                  <a:lnTo>
                    <a:pt x="1101" y="9307"/>
                  </a:lnTo>
                  <a:lnTo>
                    <a:pt x="2502" y="10641"/>
                  </a:lnTo>
                  <a:lnTo>
                    <a:pt x="3469" y="10008"/>
                  </a:lnTo>
                  <a:cubicBezTo>
                    <a:pt x="3836" y="10208"/>
                    <a:pt x="4237" y="10375"/>
                    <a:pt x="4670" y="10475"/>
                  </a:cubicBezTo>
                  <a:lnTo>
                    <a:pt x="4937" y="11609"/>
                  </a:lnTo>
                  <a:lnTo>
                    <a:pt x="6872" y="11575"/>
                  </a:lnTo>
                  <a:lnTo>
                    <a:pt x="7139" y="10441"/>
                  </a:lnTo>
                  <a:cubicBezTo>
                    <a:pt x="7539" y="10308"/>
                    <a:pt x="7906" y="10141"/>
                    <a:pt x="8273" y="9941"/>
                  </a:cubicBezTo>
                  <a:lnTo>
                    <a:pt x="9307" y="10541"/>
                  </a:lnTo>
                  <a:lnTo>
                    <a:pt x="10641" y="9140"/>
                  </a:lnTo>
                  <a:lnTo>
                    <a:pt x="10007" y="8140"/>
                  </a:lnTo>
                  <a:cubicBezTo>
                    <a:pt x="10208" y="7773"/>
                    <a:pt x="10374" y="7372"/>
                    <a:pt x="10474" y="6972"/>
                  </a:cubicBezTo>
                  <a:lnTo>
                    <a:pt x="11609" y="6705"/>
                  </a:lnTo>
                  <a:lnTo>
                    <a:pt x="11575" y="4737"/>
                  </a:lnTo>
                  <a:lnTo>
                    <a:pt x="10408" y="4504"/>
                  </a:lnTo>
                  <a:cubicBezTo>
                    <a:pt x="10308" y="4103"/>
                    <a:pt x="10141" y="3703"/>
                    <a:pt x="9907" y="3336"/>
                  </a:cubicBezTo>
                  <a:lnTo>
                    <a:pt x="10541" y="2336"/>
                  </a:lnTo>
                  <a:lnTo>
                    <a:pt x="9140" y="968"/>
                  </a:lnTo>
                  <a:lnTo>
                    <a:pt x="8139" y="1635"/>
                  </a:lnTo>
                  <a:cubicBezTo>
                    <a:pt x="7772" y="1402"/>
                    <a:pt x="7372" y="1268"/>
                    <a:pt x="6972" y="1168"/>
                  </a:cubicBezTo>
                  <a:lnTo>
                    <a:pt x="6672" y="1"/>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6" name="Google Shape;3376;p75"/>
            <p:cNvSpPr/>
            <p:nvPr/>
          </p:nvSpPr>
          <p:spPr>
            <a:xfrm>
              <a:off x="4161475" y="1195875"/>
              <a:ext cx="108425" cy="106150"/>
            </a:xfrm>
            <a:custGeom>
              <a:rect b="b" l="l" r="r" t="t"/>
              <a:pathLst>
                <a:path extrusionOk="0" h="4246" w="4337">
                  <a:moveTo>
                    <a:pt x="1101" y="351"/>
                  </a:moveTo>
                  <a:lnTo>
                    <a:pt x="1101" y="351"/>
                  </a:lnTo>
                  <a:cubicBezTo>
                    <a:pt x="935" y="418"/>
                    <a:pt x="801" y="551"/>
                    <a:pt x="701" y="685"/>
                  </a:cubicBezTo>
                  <a:cubicBezTo>
                    <a:pt x="701" y="685"/>
                    <a:pt x="834" y="551"/>
                    <a:pt x="1101" y="351"/>
                  </a:cubicBezTo>
                  <a:close/>
                  <a:moveTo>
                    <a:pt x="2223" y="1"/>
                  </a:moveTo>
                  <a:cubicBezTo>
                    <a:pt x="1827" y="1"/>
                    <a:pt x="1435" y="118"/>
                    <a:pt x="1101" y="351"/>
                  </a:cubicBezTo>
                  <a:cubicBezTo>
                    <a:pt x="1440" y="125"/>
                    <a:pt x="1826" y="43"/>
                    <a:pt x="2219" y="43"/>
                  </a:cubicBezTo>
                  <a:cubicBezTo>
                    <a:pt x="2291" y="43"/>
                    <a:pt x="2363" y="46"/>
                    <a:pt x="2436" y="51"/>
                  </a:cubicBezTo>
                  <a:cubicBezTo>
                    <a:pt x="3136" y="151"/>
                    <a:pt x="3737" y="585"/>
                    <a:pt x="4037" y="1185"/>
                  </a:cubicBezTo>
                  <a:cubicBezTo>
                    <a:pt x="4103" y="1385"/>
                    <a:pt x="4170" y="1552"/>
                    <a:pt x="4204" y="1752"/>
                  </a:cubicBezTo>
                  <a:cubicBezTo>
                    <a:pt x="4237" y="1952"/>
                    <a:pt x="4237" y="2152"/>
                    <a:pt x="4204" y="2352"/>
                  </a:cubicBezTo>
                  <a:cubicBezTo>
                    <a:pt x="4070" y="3253"/>
                    <a:pt x="3403" y="3954"/>
                    <a:pt x="2536" y="4087"/>
                  </a:cubicBezTo>
                  <a:cubicBezTo>
                    <a:pt x="2436" y="4104"/>
                    <a:pt x="2336" y="4112"/>
                    <a:pt x="2235" y="4112"/>
                  </a:cubicBezTo>
                  <a:cubicBezTo>
                    <a:pt x="2135" y="4112"/>
                    <a:pt x="2035" y="4104"/>
                    <a:pt x="1935" y="4087"/>
                  </a:cubicBezTo>
                  <a:cubicBezTo>
                    <a:pt x="1735" y="4054"/>
                    <a:pt x="1535" y="4020"/>
                    <a:pt x="1368" y="3920"/>
                  </a:cubicBezTo>
                  <a:cubicBezTo>
                    <a:pt x="1035" y="3787"/>
                    <a:pt x="734" y="3553"/>
                    <a:pt x="534" y="3253"/>
                  </a:cubicBezTo>
                  <a:cubicBezTo>
                    <a:pt x="334" y="2986"/>
                    <a:pt x="234" y="2686"/>
                    <a:pt x="167" y="2386"/>
                  </a:cubicBezTo>
                  <a:cubicBezTo>
                    <a:pt x="101" y="1919"/>
                    <a:pt x="167" y="1452"/>
                    <a:pt x="401" y="1052"/>
                  </a:cubicBezTo>
                  <a:cubicBezTo>
                    <a:pt x="568" y="785"/>
                    <a:pt x="701" y="651"/>
                    <a:pt x="701" y="651"/>
                  </a:cubicBezTo>
                  <a:lnTo>
                    <a:pt x="701" y="651"/>
                  </a:lnTo>
                  <a:cubicBezTo>
                    <a:pt x="568" y="751"/>
                    <a:pt x="434" y="885"/>
                    <a:pt x="367" y="1052"/>
                  </a:cubicBezTo>
                  <a:cubicBezTo>
                    <a:pt x="101" y="1452"/>
                    <a:pt x="1" y="1952"/>
                    <a:pt x="101" y="2419"/>
                  </a:cubicBezTo>
                  <a:cubicBezTo>
                    <a:pt x="134" y="2753"/>
                    <a:pt x="267" y="3053"/>
                    <a:pt x="434" y="3353"/>
                  </a:cubicBezTo>
                  <a:cubicBezTo>
                    <a:pt x="668" y="3653"/>
                    <a:pt x="968" y="3887"/>
                    <a:pt x="1301" y="4054"/>
                  </a:cubicBezTo>
                  <a:cubicBezTo>
                    <a:pt x="1502" y="4154"/>
                    <a:pt x="1702" y="4187"/>
                    <a:pt x="1902" y="4220"/>
                  </a:cubicBezTo>
                  <a:cubicBezTo>
                    <a:pt x="2002" y="4237"/>
                    <a:pt x="2110" y="4245"/>
                    <a:pt x="2219" y="4245"/>
                  </a:cubicBezTo>
                  <a:cubicBezTo>
                    <a:pt x="2327" y="4245"/>
                    <a:pt x="2436" y="4237"/>
                    <a:pt x="2536" y="4220"/>
                  </a:cubicBezTo>
                  <a:cubicBezTo>
                    <a:pt x="3003" y="4154"/>
                    <a:pt x="3403" y="3920"/>
                    <a:pt x="3737" y="3587"/>
                  </a:cubicBezTo>
                  <a:cubicBezTo>
                    <a:pt x="4037" y="3286"/>
                    <a:pt x="4237" y="2853"/>
                    <a:pt x="4304" y="2386"/>
                  </a:cubicBezTo>
                  <a:cubicBezTo>
                    <a:pt x="4337" y="2186"/>
                    <a:pt x="4337" y="1952"/>
                    <a:pt x="4304" y="1752"/>
                  </a:cubicBezTo>
                  <a:cubicBezTo>
                    <a:pt x="4270" y="1552"/>
                    <a:pt x="4204" y="1352"/>
                    <a:pt x="4137" y="1185"/>
                  </a:cubicBezTo>
                  <a:cubicBezTo>
                    <a:pt x="3937" y="818"/>
                    <a:pt x="3703" y="551"/>
                    <a:pt x="3370" y="351"/>
                  </a:cubicBezTo>
                  <a:cubicBezTo>
                    <a:pt x="3019" y="118"/>
                    <a:pt x="2619" y="1"/>
                    <a:pt x="2223" y="1"/>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7" name="Google Shape;3377;p75"/>
            <p:cNvSpPr/>
            <p:nvPr/>
          </p:nvSpPr>
          <p:spPr>
            <a:xfrm>
              <a:off x="4069750" y="1104575"/>
              <a:ext cx="291900" cy="292725"/>
            </a:xfrm>
            <a:custGeom>
              <a:rect b="b" l="l" r="r" t="t"/>
              <a:pathLst>
                <a:path extrusionOk="0" h="11709" w="11676">
                  <a:moveTo>
                    <a:pt x="2302" y="1134"/>
                  </a:moveTo>
                  <a:lnTo>
                    <a:pt x="2323" y="1147"/>
                  </a:lnTo>
                  <a:lnTo>
                    <a:pt x="2323" y="1147"/>
                  </a:lnTo>
                  <a:lnTo>
                    <a:pt x="2335" y="1134"/>
                  </a:lnTo>
                  <a:close/>
                  <a:moveTo>
                    <a:pt x="3603" y="1568"/>
                  </a:moveTo>
                  <a:lnTo>
                    <a:pt x="3603" y="1568"/>
                  </a:lnTo>
                  <a:cubicBezTo>
                    <a:pt x="3503" y="1601"/>
                    <a:pt x="3436" y="1668"/>
                    <a:pt x="3403" y="1701"/>
                  </a:cubicBezTo>
                  <a:lnTo>
                    <a:pt x="3603" y="1568"/>
                  </a:lnTo>
                  <a:close/>
                  <a:moveTo>
                    <a:pt x="2323" y="1147"/>
                  </a:moveTo>
                  <a:lnTo>
                    <a:pt x="2292" y="1181"/>
                  </a:lnTo>
                  <a:lnTo>
                    <a:pt x="3036" y="1601"/>
                  </a:lnTo>
                  <a:cubicBezTo>
                    <a:pt x="3102" y="1668"/>
                    <a:pt x="3169" y="1701"/>
                    <a:pt x="3203" y="1735"/>
                  </a:cubicBezTo>
                  <a:lnTo>
                    <a:pt x="3336" y="1735"/>
                  </a:lnTo>
                  <a:cubicBezTo>
                    <a:pt x="3336" y="1735"/>
                    <a:pt x="3303" y="1735"/>
                    <a:pt x="3269" y="1701"/>
                  </a:cubicBezTo>
                  <a:lnTo>
                    <a:pt x="3069" y="1601"/>
                  </a:lnTo>
                  <a:lnTo>
                    <a:pt x="2323" y="1147"/>
                  </a:lnTo>
                  <a:close/>
                  <a:moveTo>
                    <a:pt x="2269" y="1168"/>
                  </a:moveTo>
                  <a:cubicBezTo>
                    <a:pt x="1935" y="1501"/>
                    <a:pt x="1468" y="1968"/>
                    <a:pt x="934" y="2535"/>
                  </a:cubicBezTo>
                  <a:cubicBezTo>
                    <a:pt x="1132" y="2831"/>
                    <a:pt x="1329" y="3160"/>
                    <a:pt x="1558" y="3521"/>
                  </a:cubicBezTo>
                  <a:lnTo>
                    <a:pt x="1558" y="3521"/>
                  </a:lnTo>
                  <a:cubicBezTo>
                    <a:pt x="1368" y="3875"/>
                    <a:pt x="1238" y="4261"/>
                    <a:pt x="1140" y="4677"/>
                  </a:cubicBezTo>
                  <a:lnTo>
                    <a:pt x="1140" y="4677"/>
                  </a:lnTo>
                  <a:lnTo>
                    <a:pt x="245" y="4915"/>
                  </a:lnTo>
                  <a:lnTo>
                    <a:pt x="1168" y="4704"/>
                  </a:lnTo>
                  <a:lnTo>
                    <a:pt x="1201" y="4704"/>
                  </a:lnTo>
                  <a:lnTo>
                    <a:pt x="1201" y="4670"/>
                  </a:lnTo>
                  <a:cubicBezTo>
                    <a:pt x="1301" y="4270"/>
                    <a:pt x="1435" y="3870"/>
                    <a:pt x="1635" y="3503"/>
                  </a:cubicBezTo>
                  <a:lnTo>
                    <a:pt x="1026" y="2542"/>
                  </a:lnTo>
                  <a:lnTo>
                    <a:pt x="2292" y="1181"/>
                  </a:lnTo>
                  <a:lnTo>
                    <a:pt x="2269" y="1168"/>
                  </a:lnTo>
                  <a:close/>
                  <a:moveTo>
                    <a:pt x="245" y="4915"/>
                  </a:moveTo>
                  <a:lnTo>
                    <a:pt x="34" y="4963"/>
                  </a:lnTo>
                  <a:lnTo>
                    <a:pt x="34" y="4963"/>
                  </a:lnTo>
                  <a:cubicBezTo>
                    <a:pt x="34" y="4954"/>
                    <a:pt x="34" y="4946"/>
                    <a:pt x="34" y="4937"/>
                  </a:cubicBezTo>
                  <a:lnTo>
                    <a:pt x="0" y="4970"/>
                  </a:lnTo>
                  <a:lnTo>
                    <a:pt x="34" y="4963"/>
                  </a:lnTo>
                  <a:lnTo>
                    <a:pt x="34" y="4963"/>
                  </a:lnTo>
                  <a:cubicBezTo>
                    <a:pt x="34" y="4965"/>
                    <a:pt x="34" y="4968"/>
                    <a:pt x="34" y="4970"/>
                  </a:cubicBezTo>
                  <a:lnTo>
                    <a:pt x="34" y="4970"/>
                  </a:lnTo>
                  <a:lnTo>
                    <a:pt x="245" y="4915"/>
                  </a:lnTo>
                  <a:close/>
                  <a:moveTo>
                    <a:pt x="6672" y="0"/>
                  </a:moveTo>
                  <a:lnTo>
                    <a:pt x="4737" y="34"/>
                  </a:lnTo>
                  <a:cubicBezTo>
                    <a:pt x="4637" y="501"/>
                    <a:pt x="4537" y="901"/>
                    <a:pt x="4503" y="1201"/>
                  </a:cubicBezTo>
                  <a:cubicBezTo>
                    <a:pt x="4170" y="1301"/>
                    <a:pt x="3870" y="1401"/>
                    <a:pt x="3603" y="1568"/>
                  </a:cubicBezTo>
                  <a:cubicBezTo>
                    <a:pt x="3903" y="1435"/>
                    <a:pt x="4203" y="1334"/>
                    <a:pt x="4503" y="1234"/>
                  </a:cubicBezTo>
                  <a:cubicBezTo>
                    <a:pt x="4570" y="934"/>
                    <a:pt x="4637" y="534"/>
                    <a:pt x="4737" y="100"/>
                  </a:cubicBezTo>
                  <a:lnTo>
                    <a:pt x="6645" y="100"/>
                  </a:lnTo>
                  <a:cubicBezTo>
                    <a:pt x="6712" y="427"/>
                    <a:pt x="6808" y="814"/>
                    <a:pt x="6905" y="1201"/>
                  </a:cubicBezTo>
                  <a:lnTo>
                    <a:pt x="6905" y="1234"/>
                  </a:lnTo>
                  <a:lnTo>
                    <a:pt x="6939" y="1234"/>
                  </a:lnTo>
                  <a:cubicBezTo>
                    <a:pt x="7339" y="1334"/>
                    <a:pt x="7739" y="1468"/>
                    <a:pt x="8106" y="1668"/>
                  </a:cubicBezTo>
                  <a:lnTo>
                    <a:pt x="8139" y="1668"/>
                  </a:lnTo>
                  <a:lnTo>
                    <a:pt x="9100" y="1060"/>
                  </a:lnTo>
                  <a:lnTo>
                    <a:pt x="10416" y="2344"/>
                  </a:lnTo>
                  <a:lnTo>
                    <a:pt x="10416" y="2344"/>
                  </a:lnTo>
                  <a:lnTo>
                    <a:pt x="9841" y="3303"/>
                  </a:lnTo>
                  <a:lnTo>
                    <a:pt x="9841" y="3336"/>
                  </a:lnTo>
                  <a:lnTo>
                    <a:pt x="9841" y="3369"/>
                  </a:lnTo>
                  <a:cubicBezTo>
                    <a:pt x="10074" y="3736"/>
                    <a:pt x="10241" y="4103"/>
                    <a:pt x="10341" y="4503"/>
                  </a:cubicBezTo>
                  <a:lnTo>
                    <a:pt x="10341" y="4537"/>
                  </a:lnTo>
                  <a:lnTo>
                    <a:pt x="10374" y="4537"/>
                  </a:lnTo>
                  <a:lnTo>
                    <a:pt x="11478" y="4796"/>
                  </a:lnTo>
                  <a:lnTo>
                    <a:pt x="11478" y="4796"/>
                  </a:lnTo>
                  <a:cubicBezTo>
                    <a:pt x="11508" y="5404"/>
                    <a:pt x="11508" y="6040"/>
                    <a:pt x="11508" y="6646"/>
                  </a:cubicBezTo>
                  <a:lnTo>
                    <a:pt x="11508" y="6646"/>
                  </a:lnTo>
                  <a:lnTo>
                    <a:pt x="10408" y="6905"/>
                  </a:lnTo>
                  <a:lnTo>
                    <a:pt x="10374" y="6905"/>
                  </a:lnTo>
                  <a:lnTo>
                    <a:pt x="10374" y="6938"/>
                  </a:lnTo>
                  <a:cubicBezTo>
                    <a:pt x="10274" y="7339"/>
                    <a:pt x="10107" y="7739"/>
                    <a:pt x="9907" y="8106"/>
                  </a:cubicBezTo>
                  <a:lnTo>
                    <a:pt x="9907" y="8139"/>
                  </a:lnTo>
                  <a:lnTo>
                    <a:pt x="9907" y="8173"/>
                  </a:lnTo>
                  <a:lnTo>
                    <a:pt x="10548" y="9102"/>
                  </a:lnTo>
                  <a:lnTo>
                    <a:pt x="10548" y="9102"/>
                  </a:lnTo>
                  <a:cubicBezTo>
                    <a:pt x="10133" y="9547"/>
                    <a:pt x="9689" y="9992"/>
                    <a:pt x="9244" y="10438"/>
                  </a:cubicBezTo>
                  <a:lnTo>
                    <a:pt x="9244" y="10438"/>
                  </a:lnTo>
                  <a:lnTo>
                    <a:pt x="8273" y="9874"/>
                  </a:lnTo>
                  <a:lnTo>
                    <a:pt x="8239" y="9874"/>
                  </a:lnTo>
                  <a:cubicBezTo>
                    <a:pt x="7873" y="10074"/>
                    <a:pt x="7472" y="10241"/>
                    <a:pt x="7072" y="10374"/>
                  </a:cubicBezTo>
                  <a:lnTo>
                    <a:pt x="7039" y="10374"/>
                  </a:lnTo>
                  <a:lnTo>
                    <a:pt x="7039" y="10408"/>
                  </a:lnTo>
                  <a:cubicBezTo>
                    <a:pt x="6974" y="10796"/>
                    <a:pt x="6878" y="11153"/>
                    <a:pt x="6811" y="11509"/>
                  </a:cubicBezTo>
                  <a:lnTo>
                    <a:pt x="6811" y="11509"/>
                  </a:lnTo>
                  <a:lnTo>
                    <a:pt x="4962" y="11541"/>
                  </a:lnTo>
                  <a:lnTo>
                    <a:pt x="4962" y="11541"/>
                  </a:lnTo>
                  <a:lnTo>
                    <a:pt x="4704" y="10441"/>
                  </a:lnTo>
                  <a:lnTo>
                    <a:pt x="4704" y="10408"/>
                  </a:lnTo>
                  <a:lnTo>
                    <a:pt x="4670" y="10408"/>
                  </a:lnTo>
                  <a:cubicBezTo>
                    <a:pt x="4237" y="10308"/>
                    <a:pt x="3870" y="10141"/>
                    <a:pt x="3503" y="9941"/>
                  </a:cubicBezTo>
                  <a:lnTo>
                    <a:pt x="3436" y="9941"/>
                  </a:lnTo>
                  <a:lnTo>
                    <a:pt x="2495" y="10568"/>
                  </a:lnTo>
                  <a:lnTo>
                    <a:pt x="2495" y="10568"/>
                  </a:lnTo>
                  <a:lnTo>
                    <a:pt x="1157" y="9262"/>
                  </a:lnTo>
                  <a:lnTo>
                    <a:pt x="1157" y="9262"/>
                  </a:lnTo>
                  <a:cubicBezTo>
                    <a:pt x="1322" y="8941"/>
                    <a:pt x="1544" y="8593"/>
                    <a:pt x="1735" y="8306"/>
                  </a:cubicBezTo>
                  <a:lnTo>
                    <a:pt x="1735" y="8273"/>
                  </a:lnTo>
                  <a:lnTo>
                    <a:pt x="1735" y="8239"/>
                  </a:lnTo>
                  <a:cubicBezTo>
                    <a:pt x="1501" y="7906"/>
                    <a:pt x="1335" y="7506"/>
                    <a:pt x="1234" y="7105"/>
                  </a:cubicBezTo>
                  <a:lnTo>
                    <a:pt x="1234" y="7072"/>
                  </a:lnTo>
                  <a:lnTo>
                    <a:pt x="1201" y="7072"/>
                  </a:lnTo>
                  <a:lnTo>
                    <a:pt x="67" y="6845"/>
                  </a:lnTo>
                  <a:lnTo>
                    <a:pt x="67" y="6845"/>
                  </a:lnTo>
                  <a:cubicBezTo>
                    <a:pt x="66" y="6168"/>
                    <a:pt x="35" y="5553"/>
                    <a:pt x="34" y="4970"/>
                  </a:cubicBezTo>
                  <a:lnTo>
                    <a:pt x="34" y="4970"/>
                  </a:lnTo>
                  <a:lnTo>
                    <a:pt x="34" y="4970"/>
                  </a:lnTo>
                  <a:lnTo>
                    <a:pt x="0" y="4970"/>
                  </a:lnTo>
                  <a:cubicBezTo>
                    <a:pt x="0" y="5604"/>
                    <a:pt x="34" y="6238"/>
                    <a:pt x="34" y="6938"/>
                  </a:cubicBezTo>
                  <a:lnTo>
                    <a:pt x="34" y="6972"/>
                  </a:lnTo>
                  <a:lnTo>
                    <a:pt x="67" y="6972"/>
                  </a:lnTo>
                  <a:lnTo>
                    <a:pt x="1177" y="7200"/>
                  </a:lnTo>
                  <a:lnTo>
                    <a:pt x="1177" y="7200"/>
                  </a:lnTo>
                  <a:cubicBezTo>
                    <a:pt x="1307" y="7585"/>
                    <a:pt x="1467" y="7969"/>
                    <a:pt x="1659" y="8322"/>
                  </a:cubicBezTo>
                  <a:lnTo>
                    <a:pt x="1659" y="8322"/>
                  </a:lnTo>
                  <a:lnTo>
                    <a:pt x="1068" y="9307"/>
                  </a:lnTo>
                  <a:lnTo>
                    <a:pt x="1034" y="9340"/>
                  </a:lnTo>
                  <a:lnTo>
                    <a:pt x="1068" y="9374"/>
                  </a:lnTo>
                  <a:lnTo>
                    <a:pt x="2469" y="10708"/>
                  </a:lnTo>
                  <a:lnTo>
                    <a:pt x="2502" y="10741"/>
                  </a:lnTo>
                  <a:lnTo>
                    <a:pt x="2535" y="10708"/>
                  </a:lnTo>
                  <a:lnTo>
                    <a:pt x="3505" y="10093"/>
                  </a:lnTo>
                  <a:lnTo>
                    <a:pt x="3505" y="10093"/>
                  </a:lnTo>
                  <a:cubicBezTo>
                    <a:pt x="3855" y="10281"/>
                    <a:pt x="4234" y="10437"/>
                    <a:pt x="4643" y="10535"/>
                  </a:cubicBezTo>
                  <a:lnTo>
                    <a:pt x="4643" y="10535"/>
                  </a:lnTo>
                  <a:lnTo>
                    <a:pt x="4904" y="11642"/>
                  </a:lnTo>
                  <a:lnTo>
                    <a:pt x="4904" y="11709"/>
                  </a:lnTo>
                  <a:lnTo>
                    <a:pt x="4937" y="11709"/>
                  </a:lnTo>
                  <a:lnTo>
                    <a:pt x="6872" y="11675"/>
                  </a:lnTo>
                  <a:lnTo>
                    <a:pt x="6939" y="11675"/>
                  </a:lnTo>
                  <a:lnTo>
                    <a:pt x="6939" y="11608"/>
                  </a:lnTo>
                  <a:cubicBezTo>
                    <a:pt x="7004" y="11250"/>
                    <a:pt x="7069" y="10891"/>
                    <a:pt x="7165" y="10501"/>
                  </a:cubicBezTo>
                  <a:lnTo>
                    <a:pt x="7165" y="10501"/>
                  </a:lnTo>
                  <a:cubicBezTo>
                    <a:pt x="7544" y="10402"/>
                    <a:pt x="7923" y="10215"/>
                    <a:pt x="8272" y="10026"/>
                  </a:cubicBezTo>
                  <a:lnTo>
                    <a:pt x="8272" y="10026"/>
                  </a:lnTo>
                  <a:lnTo>
                    <a:pt x="9274" y="10608"/>
                  </a:lnTo>
                  <a:lnTo>
                    <a:pt x="9307" y="10641"/>
                  </a:lnTo>
                  <a:lnTo>
                    <a:pt x="9340" y="10608"/>
                  </a:lnTo>
                  <a:lnTo>
                    <a:pt x="10675" y="9207"/>
                  </a:lnTo>
                  <a:lnTo>
                    <a:pt x="10708" y="9173"/>
                  </a:lnTo>
                  <a:lnTo>
                    <a:pt x="10708" y="9140"/>
                  </a:lnTo>
                  <a:lnTo>
                    <a:pt x="10062" y="8172"/>
                  </a:lnTo>
                  <a:lnTo>
                    <a:pt x="10062" y="8172"/>
                  </a:lnTo>
                  <a:cubicBezTo>
                    <a:pt x="10272" y="7832"/>
                    <a:pt x="10398" y="7463"/>
                    <a:pt x="10493" y="7067"/>
                  </a:cubicBezTo>
                  <a:lnTo>
                    <a:pt x="10493" y="7067"/>
                  </a:lnTo>
                  <a:lnTo>
                    <a:pt x="11609" y="6772"/>
                  </a:lnTo>
                  <a:lnTo>
                    <a:pt x="11675" y="6772"/>
                  </a:lnTo>
                  <a:lnTo>
                    <a:pt x="11675" y="6738"/>
                  </a:lnTo>
                  <a:cubicBezTo>
                    <a:pt x="11642" y="6071"/>
                    <a:pt x="11642" y="5404"/>
                    <a:pt x="11642" y="4770"/>
                  </a:cubicBezTo>
                  <a:lnTo>
                    <a:pt x="11642" y="4737"/>
                  </a:lnTo>
                  <a:lnTo>
                    <a:pt x="11575" y="4737"/>
                  </a:lnTo>
                  <a:lnTo>
                    <a:pt x="10465" y="4508"/>
                  </a:lnTo>
                  <a:lnTo>
                    <a:pt x="10465" y="4508"/>
                  </a:lnTo>
                  <a:cubicBezTo>
                    <a:pt x="10335" y="4124"/>
                    <a:pt x="10175" y="3740"/>
                    <a:pt x="9984" y="3387"/>
                  </a:cubicBezTo>
                  <a:lnTo>
                    <a:pt x="9984" y="3387"/>
                  </a:lnTo>
                  <a:lnTo>
                    <a:pt x="10574" y="2402"/>
                  </a:lnTo>
                  <a:lnTo>
                    <a:pt x="10574" y="2369"/>
                  </a:lnTo>
                  <a:lnTo>
                    <a:pt x="10574" y="2335"/>
                  </a:lnTo>
                  <a:lnTo>
                    <a:pt x="9173" y="1001"/>
                  </a:lnTo>
                  <a:lnTo>
                    <a:pt x="9140" y="968"/>
                  </a:lnTo>
                  <a:lnTo>
                    <a:pt x="9107" y="968"/>
                  </a:lnTo>
                  <a:lnTo>
                    <a:pt x="8137" y="1614"/>
                  </a:lnTo>
                  <a:lnTo>
                    <a:pt x="8137" y="1614"/>
                  </a:lnTo>
                  <a:cubicBezTo>
                    <a:pt x="7757" y="1396"/>
                    <a:pt x="7376" y="1238"/>
                    <a:pt x="6966" y="1141"/>
                  </a:cubicBezTo>
                  <a:lnTo>
                    <a:pt x="6966" y="1141"/>
                  </a:lnTo>
                  <a:cubicBezTo>
                    <a:pt x="6868" y="719"/>
                    <a:pt x="6770" y="359"/>
                    <a:pt x="670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8" name="Google Shape;3378;p75"/>
            <p:cNvSpPr/>
            <p:nvPr/>
          </p:nvSpPr>
          <p:spPr>
            <a:xfrm>
              <a:off x="1840650" y="1963525"/>
              <a:ext cx="289400" cy="290225"/>
            </a:xfrm>
            <a:custGeom>
              <a:rect b="b" l="l" r="r" t="t"/>
              <a:pathLst>
                <a:path extrusionOk="0" h="11609" w="11576">
                  <a:moveTo>
                    <a:pt x="5858" y="3656"/>
                  </a:moveTo>
                  <a:cubicBezTo>
                    <a:pt x="6380" y="3656"/>
                    <a:pt x="6902" y="3848"/>
                    <a:pt x="7306" y="4236"/>
                  </a:cubicBezTo>
                  <a:cubicBezTo>
                    <a:pt x="8640" y="5537"/>
                    <a:pt x="7739" y="7806"/>
                    <a:pt x="5871" y="7839"/>
                  </a:cubicBezTo>
                  <a:cubicBezTo>
                    <a:pt x="5858" y="7839"/>
                    <a:pt x="5844" y="7839"/>
                    <a:pt x="5831" y="7839"/>
                  </a:cubicBezTo>
                  <a:cubicBezTo>
                    <a:pt x="4023" y="7839"/>
                    <a:pt x="3079" y="5628"/>
                    <a:pt x="4337" y="4303"/>
                  </a:cubicBezTo>
                  <a:cubicBezTo>
                    <a:pt x="4750" y="3873"/>
                    <a:pt x="5304" y="3656"/>
                    <a:pt x="5858" y="3656"/>
                  </a:cubicBezTo>
                  <a:close/>
                  <a:moveTo>
                    <a:pt x="6672" y="0"/>
                  </a:moveTo>
                  <a:lnTo>
                    <a:pt x="4704" y="33"/>
                  </a:lnTo>
                  <a:lnTo>
                    <a:pt x="4470" y="1201"/>
                  </a:lnTo>
                  <a:cubicBezTo>
                    <a:pt x="4070" y="1301"/>
                    <a:pt x="3670" y="1468"/>
                    <a:pt x="3303" y="1701"/>
                  </a:cubicBezTo>
                  <a:lnTo>
                    <a:pt x="2302" y="1068"/>
                  </a:lnTo>
                  <a:lnTo>
                    <a:pt x="968" y="2469"/>
                  </a:lnTo>
                  <a:lnTo>
                    <a:pt x="1602" y="3469"/>
                  </a:lnTo>
                  <a:cubicBezTo>
                    <a:pt x="1402" y="3836"/>
                    <a:pt x="1235" y="4236"/>
                    <a:pt x="1135" y="4637"/>
                  </a:cubicBezTo>
                  <a:lnTo>
                    <a:pt x="1" y="4937"/>
                  </a:lnTo>
                  <a:lnTo>
                    <a:pt x="34" y="6872"/>
                  </a:lnTo>
                  <a:lnTo>
                    <a:pt x="1201" y="7139"/>
                  </a:lnTo>
                  <a:cubicBezTo>
                    <a:pt x="1302" y="7539"/>
                    <a:pt x="1468" y="7906"/>
                    <a:pt x="1702" y="8273"/>
                  </a:cubicBezTo>
                  <a:lnTo>
                    <a:pt x="1101" y="9307"/>
                  </a:lnTo>
                  <a:lnTo>
                    <a:pt x="2469" y="10641"/>
                  </a:lnTo>
                  <a:lnTo>
                    <a:pt x="3470" y="9974"/>
                  </a:lnTo>
                  <a:cubicBezTo>
                    <a:pt x="3837" y="10174"/>
                    <a:pt x="4237" y="10341"/>
                    <a:pt x="4637" y="10441"/>
                  </a:cubicBezTo>
                  <a:lnTo>
                    <a:pt x="4904" y="11608"/>
                  </a:lnTo>
                  <a:lnTo>
                    <a:pt x="6872" y="11575"/>
                  </a:lnTo>
                  <a:lnTo>
                    <a:pt x="7106" y="10408"/>
                  </a:lnTo>
                  <a:cubicBezTo>
                    <a:pt x="7506" y="10274"/>
                    <a:pt x="7906" y="10107"/>
                    <a:pt x="8273" y="9907"/>
                  </a:cubicBezTo>
                  <a:lnTo>
                    <a:pt x="9274" y="10508"/>
                  </a:lnTo>
                  <a:lnTo>
                    <a:pt x="10642" y="9107"/>
                  </a:lnTo>
                  <a:lnTo>
                    <a:pt x="9974" y="8139"/>
                  </a:lnTo>
                  <a:cubicBezTo>
                    <a:pt x="10175" y="7772"/>
                    <a:pt x="10341" y="7372"/>
                    <a:pt x="10441" y="6972"/>
                  </a:cubicBezTo>
                  <a:lnTo>
                    <a:pt x="11576" y="6672"/>
                  </a:lnTo>
                  <a:lnTo>
                    <a:pt x="11542" y="4737"/>
                  </a:lnTo>
                  <a:lnTo>
                    <a:pt x="10408" y="4503"/>
                  </a:lnTo>
                  <a:cubicBezTo>
                    <a:pt x="10275" y="4070"/>
                    <a:pt x="10108" y="3703"/>
                    <a:pt x="9908" y="3336"/>
                  </a:cubicBezTo>
                  <a:lnTo>
                    <a:pt x="10508" y="2335"/>
                  </a:lnTo>
                  <a:lnTo>
                    <a:pt x="9107" y="967"/>
                  </a:lnTo>
                  <a:lnTo>
                    <a:pt x="8106" y="1635"/>
                  </a:lnTo>
                  <a:cubicBezTo>
                    <a:pt x="7739" y="1401"/>
                    <a:pt x="7339" y="1268"/>
                    <a:pt x="6939" y="1168"/>
                  </a:cubicBezTo>
                  <a:lnTo>
                    <a:pt x="6672" y="0"/>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9" name="Google Shape;3379;p75"/>
            <p:cNvSpPr/>
            <p:nvPr/>
          </p:nvSpPr>
          <p:spPr>
            <a:xfrm>
              <a:off x="1926550" y="2054000"/>
              <a:ext cx="114275" cy="106150"/>
            </a:xfrm>
            <a:custGeom>
              <a:rect b="b" l="l" r="r" t="t"/>
              <a:pathLst>
                <a:path extrusionOk="0" h="4246" w="4571">
                  <a:moveTo>
                    <a:pt x="1301" y="351"/>
                  </a:moveTo>
                  <a:lnTo>
                    <a:pt x="1301" y="351"/>
                  </a:lnTo>
                  <a:cubicBezTo>
                    <a:pt x="1168" y="417"/>
                    <a:pt x="1034" y="551"/>
                    <a:pt x="901" y="684"/>
                  </a:cubicBezTo>
                  <a:cubicBezTo>
                    <a:pt x="934" y="684"/>
                    <a:pt x="1034" y="551"/>
                    <a:pt x="1301" y="351"/>
                  </a:cubicBezTo>
                  <a:close/>
                  <a:moveTo>
                    <a:pt x="2448" y="0"/>
                  </a:moveTo>
                  <a:cubicBezTo>
                    <a:pt x="2052" y="0"/>
                    <a:pt x="1652" y="117"/>
                    <a:pt x="1301" y="351"/>
                  </a:cubicBezTo>
                  <a:cubicBezTo>
                    <a:pt x="1640" y="125"/>
                    <a:pt x="2026" y="42"/>
                    <a:pt x="2419" y="42"/>
                  </a:cubicBezTo>
                  <a:cubicBezTo>
                    <a:pt x="2491" y="42"/>
                    <a:pt x="2563" y="45"/>
                    <a:pt x="2636" y="50"/>
                  </a:cubicBezTo>
                  <a:cubicBezTo>
                    <a:pt x="3303" y="150"/>
                    <a:pt x="3903" y="584"/>
                    <a:pt x="4203" y="1185"/>
                  </a:cubicBezTo>
                  <a:cubicBezTo>
                    <a:pt x="4303" y="1385"/>
                    <a:pt x="4370" y="1551"/>
                    <a:pt x="4404" y="1752"/>
                  </a:cubicBezTo>
                  <a:cubicBezTo>
                    <a:pt x="4437" y="1952"/>
                    <a:pt x="4437" y="2152"/>
                    <a:pt x="4404" y="2352"/>
                  </a:cubicBezTo>
                  <a:cubicBezTo>
                    <a:pt x="4270" y="3253"/>
                    <a:pt x="3603" y="3953"/>
                    <a:pt x="2736" y="4087"/>
                  </a:cubicBezTo>
                  <a:cubicBezTo>
                    <a:pt x="2636" y="4103"/>
                    <a:pt x="2527" y="4112"/>
                    <a:pt x="2419" y="4112"/>
                  </a:cubicBezTo>
                  <a:cubicBezTo>
                    <a:pt x="2310" y="4112"/>
                    <a:pt x="2202" y="4103"/>
                    <a:pt x="2102" y="4087"/>
                  </a:cubicBezTo>
                  <a:cubicBezTo>
                    <a:pt x="1935" y="4053"/>
                    <a:pt x="1735" y="4020"/>
                    <a:pt x="1535" y="3920"/>
                  </a:cubicBezTo>
                  <a:cubicBezTo>
                    <a:pt x="434" y="3453"/>
                    <a:pt x="0" y="2119"/>
                    <a:pt x="601" y="1051"/>
                  </a:cubicBezTo>
                  <a:cubicBezTo>
                    <a:pt x="768" y="784"/>
                    <a:pt x="868" y="651"/>
                    <a:pt x="868" y="651"/>
                  </a:cubicBezTo>
                  <a:lnTo>
                    <a:pt x="868" y="651"/>
                  </a:lnTo>
                  <a:cubicBezTo>
                    <a:pt x="734" y="751"/>
                    <a:pt x="634" y="884"/>
                    <a:pt x="534" y="1051"/>
                  </a:cubicBezTo>
                  <a:cubicBezTo>
                    <a:pt x="301" y="1451"/>
                    <a:pt x="201" y="1952"/>
                    <a:pt x="267" y="2419"/>
                  </a:cubicBezTo>
                  <a:cubicBezTo>
                    <a:pt x="401" y="3153"/>
                    <a:pt x="868" y="3753"/>
                    <a:pt x="1535" y="4053"/>
                  </a:cubicBezTo>
                  <a:cubicBezTo>
                    <a:pt x="1702" y="4153"/>
                    <a:pt x="1902" y="4187"/>
                    <a:pt x="2135" y="4220"/>
                  </a:cubicBezTo>
                  <a:cubicBezTo>
                    <a:pt x="2235" y="4237"/>
                    <a:pt x="2335" y="4245"/>
                    <a:pt x="2440" y="4245"/>
                  </a:cubicBezTo>
                  <a:cubicBezTo>
                    <a:pt x="2544" y="4245"/>
                    <a:pt x="2652" y="4237"/>
                    <a:pt x="2769" y="4220"/>
                  </a:cubicBezTo>
                  <a:cubicBezTo>
                    <a:pt x="3203" y="4153"/>
                    <a:pt x="3636" y="3920"/>
                    <a:pt x="3937" y="3586"/>
                  </a:cubicBezTo>
                  <a:cubicBezTo>
                    <a:pt x="4270" y="3286"/>
                    <a:pt x="4470" y="2852"/>
                    <a:pt x="4537" y="2385"/>
                  </a:cubicBezTo>
                  <a:cubicBezTo>
                    <a:pt x="4570" y="2185"/>
                    <a:pt x="4570" y="1952"/>
                    <a:pt x="4537" y="1752"/>
                  </a:cubicBezTo>
                  <a:cubicBezTo>
                    <a:pt x="4504" y="1551"/>
                    <a:pt x="4437" y="1351"/>
                    <a:pt x="4337" y="1185"/>
                  </a:cubicBezTo>
                  <a:cubicBezTo>
                    <a:pt x="4170" y="818"/>
                    <a:pt x="3903" y="551"/>
                    <a:pt x="3570" y="351"/>
                  </a:cubicBezTo>
                  <a:cubicBezTo>
                    <a:pt x="3236" y="117"/>
                    <a:pt x="2844" y="0"/>
                    <a:pt x="2448" y="0"/>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0" name="Google Shape;3380;p75"/>
            <p:cNvSpPr/>
            <p:nvPr/>
          </p:nvSpPr>
          <p:spPr>
            <a:xfrm>
              <a:off x="1839825" y="1961850"/>
              <a:ext cx="292725" cy="293575"/>
            </a:xfrm>
            <a:custGeom>
              <a:rect b="b" l="l" r="r" t="t"/>
              <a:pathLst>
                <a:path extrusionOk="0" h="11743" w="11709">
                  <a:moveTo>
                    <a:pt x="2335" y="1168"/>
                  </a:moveTo>
                  <a:lnTo>
                    <a:pt x="2356" y="1181"/>
                  </a:lnTo>
                  <a:lnTo>
                    <a:pt x="2356" y="1181"/>
                  </a:lnTo>
                  <a:lnTo>
                    <a:pt x="2369" y="1168"/>
                  </a:lnTo>
                  <a:close/>
                  <a:moveTo>
                    <a:pt x="2356" y="1181"/>
                  </a:moveTo>
                  <a:lnTo>
                    <a:pt x="2356" y="1181"/>
                  </a:lnTo>
                  <a:lnTo>
                    <a:pt x="3069" y="1635"/>
                  </a:lnTo>
                  <a:lnTo>
                    <a:pt x="3236" y="1768"/>
                  </a:lnTo>
                  <a:lnTo>
                    <a:pt x="3336" y="1768"/>
                  </a:lnTo>
                  <a:cubicBezTo>
                    <a:pt x="3336" y="1768"/>
                    <a:pt x="3336" y="1768"/>
                    <a:pt x="3269" y="1735"/>
                  </a:cubicBezTo>
                  <a:lnTo>
                    <a:pt x="3102" y="1635"/>
                  </a:lnTo>
                  <a:lnTo>
                    <a:pt x="2356" y="1181"/>
                  </a:lnTo>
                  <a:close/>
                  <a:moveTo>
                    <a:pt x="6705" y="0"/>
                  </a:moveTo>
                  <a:lnTo>
                    <a:pt x="4737" y="34"/>
                  </a:lnTo>
                  <a:lnTo>
                    <a:pt x="4737" y="67"/>
                  </a:lnTo>
                  <a:cubicBezTo>
                    <a:pt x="4637" y="534"/>
                    <a:pt x="4570" y="901"/>
                    <a:pt x="4503" y="1235"/>
                  </a:cubicBezTo>
                  <a:cubicBezTo>
                    <a:pt x="4203" y="1301"/>
                    <a:pt x="3903" y="1435"/>
                    <a:pt x="3636" y="1568"/>
                  </a:cubicBezTo>
                  <a:cubicBezTo>
                    <a:pt x="3536" y="1635"/>
                    <a:pt x="3469" y="1668"/>
                    <a:pt x="3403" y="1702"/>
                  </a:cubicBezTo>
                  <a:lnTo>
                    <a:pt x="3369" y="1735"/>
                  </a:lnTo>
                  <a:cubicBezTo>
                    <a:pt x="3369" y="1735"/>
                    <a:pt x="3369" y="1735"/>
                    <a:pt x="3436" y="1702"/>
                  </a:cubicBezTo>
                  <a:lnTo>
                    <a:pt x="3636" y="1602"/>
                  </a:lnTo>
                  <a:cubicBezTo>
                    <a:pt x="3903" y="1468"/>
                    <a:pt x="4203" y="1335"/>
                    <a:pt x="4537" y="1268"/>
                  </a:cubicBezTo>
                  <a:cubicBezTo>
                    <a:pt x="4569" y="942"/>
                    <a:pt x="4666" y="585"/>
                    <a:pt x="4763" y="133"/>
                  </a:cubicBezTo>
                  <a:lnTo>
                    <a:pt x="4763" y="133"/>
                  </a:lnTo>
                  <a:lnTo>
                    <a:pt x="6680" y="101"/>
                  </a:lnTo>
                  <a:lnTo>
                    <a:pt x="6680" y="101"/>
                  </a:lnTo>
                  <a:lnTo>
                    <a:pt x="6939" y="1201"/>
                  </a:lnTo>
                  <a:lnTo>
                    <a:pt x="6939" y="1235"/>
                  </a:lnTo>
                  <a:lnTo>
                    <a:pt x="6972" y="1235"/>
                  </a:lnTo>
                  <a:cubicBezTo>
                    <a:pt x="7372" y="1335"/>
                    <a:pt x="7772" y="1501"/>
                    <a:pt x="8139" y="1702"/>
                  </a:cubicBezTo>
                  <a:lnTo>
                    <a:pt x="8173" y="1702"/>
                  </a:lnTo>
                  <a:lnTo>
                    <a:pt x="9120" y="1081"/>
                  </a:lnTo>
                  <a:lnTo>
                    <a:pt x="9120" y="1081"/>
                  </a:lnTo>
                  <a:cubicBezTo>
                    <a:pt x="9546" y="1506"/>
                    <a:pt x="10004" y="1932"/>
                    <a:pt x="10495" y="2390"/>
                  </a:cubicBezTo>
                  <a:lnTo>
                    <a:pt x="10495" y="2390"/>
                  </a:lnTo>
                  <a:lnTo>
                    <a:pt x="9874" y="3403"/>
                  </a:lnTo>
                  <a:lnTo>
                    <a:pt x="9874" y="3436"/>
                  </a:lnTo>
                  <a:lnTo>
                    <a:pt x="9874" y="3470"/>
                  </a:lnTo>
                  <a:cubicBezTo>
                    <a:pt x="10074" y="3836"/>
                    <a:pt x="10241" y="4203"/>
                    <a:pt x="10374" y="4604"/>
                  </a:cubicBezTo>
                  <a:lnTo>
                    <a:pt x="10374" y="4637"/>
                  </a:lnTo>
                  <a:lnTo>
                    <a:pt x="10408" y="4637"/>
                  </a:lnTo>
                  <a:lnTo>
                    <a:pt x="11511" y="4897"/>
                  </a:lnTo>
                  <a:lnTo>
                    <a:pt x="11511" y="4897"/>
                  </a:lnTo>
                  <a:cubicBezTo>
                    <a:pt x="11541" y="5503"/>
                    <a:pt x="11542" y="6109"/>
                    <a:pt x="11542" y="6746"/>
                  </a:cubicBezTo>
                  <a:lnTo>
                    <a:pt x="11542" y="6746"/>
                  </a:lnTo>
                  <a:lnTo>
                    <a:pt x="10441" y="7005"/>
                  </a:lnTo>
                  <a:lnTo>
                    <a:pt x="10408" y="7005"/>
                  </a:lnTo>
                  <a:lnTo>
                    <a:pt x="10408" y="7039"/>
                  </a:lnTo>
                  <a:cubicBezTo>
                    <a:pt x="10308" y="7439"/>
                    <a:pt x="10141" y="7839"/>
                    <a:pt x="9941" y="8206"/>
                  </a:cubicBezTo>
                  <a:lnTo>
                    <a:pt x="9941" y="8240"/>
                  </a:lnTo>
                  <a:lnTo>
                    <a:pt x="9941" y="8273"/>
                  </a:lnTo>
                  <a:lnTo>
                    <a:pt x="10581" y="9201"/>
                  </a:lnTo>
                  <a:lnTo>
                    <a:pt x="10581" y="9201"/>
                  </a:lnTo>
                  <a:lnTo>
                    <a:pt x="9265" y="10549"/>
                  </a:lnTo>
                  <a:lnTo>
                    <a:pt x="9265" y="10549"/>
                  </a:lnTo>
                  <a:lnTo>
                    <a:pt x="8306" y="9974"/>
                  </a:lnTo>
                  <a:lnTo>
                    <a:pt x="8273" y="9941"/>
                  </a:lnTo>
                  <a:lnTo>
                    <a:pt x="8239" y="9974"/>
                  </a:lnTo>
                  <a:cubicBezTo>
                    <a:pt x="7906" y="10174"/>
                    <a:pt x="7506" y="10341"/>
                    <a:pt x="7105" y="10475"/>
                  </a:cubicBezTo>
                  <a:lnTo>
                    <a:pt x="7072" y="10475"/>
                  </a:lnTo>
                  <a:lnTo>
                    <a:pt x="7072" y="10508"/>
                  </a:lnTo>
                  <a:cubicBezTo>
                    <a:pt x="6975" y="10896"/>
                    <a:pt x="6909" y="11253"/>
                    <a:pt x="6844" y="11609"/>
                  </a:cubicBezTo>
                  <a:lnTo>
                    <a:pt x="6844" y="11609"/>
                  </a:lnTo>
                  <a:lnTo>
                    <a:pt x="4995" y="11641"/>
                  </a:lnTo>
                  <a:lnTo>
                    <a:pt x="4995" y="11641"/>
                  </a:lnTo>
                  <a:cubicBezTo>
                    <a:pt x="4898" y="11254"/>
                    <a:pt x="4801" y="10898"/>
                    <a:pt x="4704" y="10541"/>
                  </a:cubicBezTo>
                  <a:lnTo>
                    <a:pt x="4704" y="10508"/>
                  </a:lnTo>
                  <a:lnTo>
                    <a:pt x="4670" y="10508"/>
                  </a:lnTo>
                  <a:cubicBezTo>
                    <a:pt x="4270" y="10408"/>
                    <a:pt x="3870" y="10241"/>
                    <a:pt x="3503" y="10041"/>
                  </a:cubicBezTo>
                  <a:lnTo>
                    <a:pt x="3469" y="10041"/>
                  </a:lnTo>
                  <a:lnTo>
                    <a:pt x="2509" y="10681"/>
                  </a:lnTo>
                  <a:lnTo>
                    <a:pt x="2509" y="10681"/>
                  </a:lnTo>
                  <a:lnTo>
                    <a:pt x="1193" y="9333"/>
                  </a:lnTo>
                  <a:lnTo>
                    <a:pt x="1193" y="9333"/>
                  </a:lnTo>
                  <a:lnTo>
                    <a:pt x="1802" y="8373"/>
                  </a:lnTo>
                  <a:lnTo>
                    <a:pt x="1802" y="8340"/>
                  </a:lnTo>
                  <a:lnTo>
                    <a:pt x="1802" y="8306"/>
                  </a:lnTo>
                  <a:cubicBezTo>
                    <a:pt x="1568" y="7939"/>
                    <a:pt x="1401" y="7572"/>
                    <a:pt x="1301" y="7139"/>
                  </a:cubicBezTo>
                  <a:lnTo>
                    <a:pt x="1268" y="7139"/>
                  </a:lnTo>
                  <a:lnTo>
                    <a:pt x="134" y="6880"/>
                  </a:lnTo>
                  <a:lnTo>
                    <a:pt x="134" y="6880"/>
                  </a:lnTo>
                  <a:cubicBezTo>
                    <a:pt x="132" y="6212"/>
                    <a:pt x="101" y="5605"/>
                    <a:pt x="100" y="5028"/>
                  </a:cubicBezTo>
                  <a:lnTo>
                    <a:pt x="100" y="5028"/>
                  </a:lnTo>
                  <a:lnTo>
                    <a:pt x="1201" y="4737"/>
                  </a:lnTo>
                  <a:lnTo>
                    <a:pt x="1201" y="4704"/>
                  </a:lnTo>
                  <a:cubicBezTo>
                    <a:pt x="1301" y="4303"/>
                    <a:pt x="1468" y="3903"/>
                    <a:pt x="1668" y="3536"/>
                  </a:cubicBezTo>
                  <a:lnTo>
                    <a:pt x="1047" y="2556"/>
                  </a:lnTo>
                  <a:lnTo>
                    <a:pt x="1047" y="2556"/>
                  </a:lnTo>
                  <a:lnTo>
                    <a:pt x="2356" y="1181"/>
                  </a:lnTo>
                  <a:lnTo>
                    <a:pt x="2335" y="1168"/>
                  </a:lnTo>
                  <a:lnTo>
                    <a:pt x="968" y="2569"/>
                  </a:lnTo>
                  <a:lnTo>
                    <a:pt x="1592" y="3554"/>
                  </a:lnTo>
                  <a:lnTo>
                    <a:pt x="1592" y="3554"/>
                  </a:lnTo>
                  <a:cubicBezTo>
                    <a:pt x="1400" y="3908"/>
                    <a:pt x="1240" y="4292"/>
                    <a:pt x="1141" y="4677"/>
                  </a:cubicBezTo>
                  <a:lnTo>
                    <a:pt x="1141" y="4677"/>
                  </a:lnTo>
                  <a:lnTo>
                    <a:pt x="34" y="4971"/>
                  </a:lnTo>
                  <a:lnTo>
                    <a:pt x="0" y="4971"/>
                  </a:lnTo>
                  <a:lnTo>
                    <a:pt x="0" y="5004"/>
                  </a:lnTo>
                  <a:cubicBezTo>
                    <a:pt x="0" y="5604"/>
                    <a:pt x="0" y="6272"/>
                    <a:pt x="0" y="6939"/>
                  </a:cubicBezTo>
                  <a:lnTo>
                    <a:pt x="0" y="7005"/>
                  </a:lnTo>
                  <a:lnTo>
                    <a:pt x="67" y="7005"/>
                  </a:lnTo>
                  <a:lnTo>
                    <a:pt x="1175" y="7233"/>
                  </a:lnTo>
                  <a:lnTo>
                    <a:pt x="1175" y="7233"/>
                  </a:lnTo>
                  <a:cubicBezTo>
                    <a:pt x="1275" y="7618"/>
                    <a:pt x="1466" y="8002"/>
                    <a:pt x="1659" y="8356"/>
                  </a:cubicBezTo>
                  <a:lnTo>
                    <a:pt x="1659" y="8356"/>
                  </a:lnTo>
                  <a:lnTo>
                    <a:pt x="1068" y="9340"/>
                  </a:lnTo>
                  <a:lnTo>
                    <a:pt x="1068" y="9374"/>
                  </a:lnTo>
                  <a:lnTo>
                    <a:pt x="1101" y="9407"/>
                  </a:lnTo>
                  <a:lnTo>
                    <a:pt x="2502" y="10741"/>
                  </a:lnTo>
                  <a:lnTo>
                    <a:pt x="2535" y="10775"/>
                  </a:lnTo>
                  <a:lnTo>
                    <a:pt x="2569" y="10775"/>
                  </a:lnTo>
                  <a:lnTo>
                    <a:pt x="3520" y="10119"/>
                  </a:lnTo>
                  <a:lnTo>
                    <a:pt x="3520" y="10119"/>
                  </a:lnTo>
                  <a:cubicBezTo>
                    <a:pt x="3874" y="10340"/>
                    <a:pt x="4258" y="10470"/>
                    <a:pt x="4643" y="10568"/>
                  </a:cubicBezTo>
                  <a:lnTo>
                    <a:pt x="4643" y="10568"/>
                  </a:lnTo>
                  <a:lnTo>
                    <a:pt x="4904" y="11675"/>
                  </a:lnTo>
                  <a:lnTo>
                    <a:pt x="4904" y="11742"/>
                  </a:lnTo>
                  <a:lnTo>
                    <a:pt x="4970" y="11742"/>
                  </a:lnTo>
                  <a:lnTo>
                    <a:pt x="6905" y="11709"/>
                  </a:lnTo>
                  <a:lnTo>
                    <a:pt x="6972" y="11709"/>
                  </a:lnTo>
                  <a:lnTo>
                    <a:pt x="6972" y="11642"/>
                  </a:lnTo>
                  <a:cubicBezTo>
                    <a:pt x="7038" y="11281"/>
                    <a:pt x="7103" y="10919"/>
                    <a:pt x="7201" y="10526"/>
                  </a:cubicBezTo>
                  <a:lnTo>
                    <a:pt x="7201" y="10526"/>
                  </a:lnTo>
                  <a:cubicBezTo>
                    <a:pt x="7597" y="10425"/>
                    <a:pt x="7965" y="10244"/>
                    <a:pt x="8305" y="10060"/>
                  </a:cubicBezTo>
                  <a:lnTo>
                    <a:pt x="8305" y="10060"/>
                  </a:lnTo>
                  <a:lnTo>
                    <a:pt x="9274" y="10641"/>
                  </a:lnTo>
                  <a:lnTo>
                    <a:pt x="9307" y="10675"/>
                  </a:lnTo>
                  <a:lnTo>
                    <a:pt x="9340" y="10641"/>
                  </a:lnTo>
                  <a:lnTo>
                    <a:pt x="10708" y="9240"/>
                  </a:lnTo>
                  <a:lnTo>
                    <a:pt x="10741" y="9207"/>
                  </a:lnTo>
                  <a:lnTo>
                    <a:pt x="10708" y="9174"/>
                  </a:lnTo>
                  <a:lnTo>
                    <a:pt x="10074" y="8206"/>
                  </a:lnTo>
                  <a:cubicBezTo>
                    <a:pt x="10265" y="7857"/>
                    <a:pt x="10425" y="7477"/>
                    <a:pt x="10526" y="7067"/>
                  </a:cubicBezTo>
                  <a:lnTo>
                    <a:pt x="10526" y="7067"/>
                  </a:lnTo>
                  <a:lnTo>
                    <a:pt x="11642" y="6772"/>
                  </a:lnTo>
                  <a:lnTo>
                    <a:pt x="11709" y="6772"/>
                  </a:lnTo>
                  <a:lnTo>
                    <a:pt x="11709" y="6739"/>
                  </a:lnTo>
                  <a:cubicBezTo>
                    <a:pt x="11675" y="6071"/>
                    <a:pt x="11675" y="5404"/>
                    <a:pt x="11675" y="4770"/>
                  </a:cubicBezTo>
                  <a:lnTo>
                    <a:pt x="11675" y="4737"/>
                  </a:lnTo>
                  <a:lnTo>
                    <a:pt x="11609" y="4737"/>
                  </a:lnTo>
                  <a:lnTo>
                    <a:pt x="10498" y="4508"/>
                  </a:lnTo>
                  <a:lnTo>
                    <a:pt x="10498" y="4508"/>
                  </a:lnTo>
                  <a:cubicBezTo>
                    <a:pt x="10371" y="4130"/>
                    <a:pt x="10213" y="3753"/>
                    <a:pt x="10026" y="3404"/>
                  </a:cubicBezTo>
                  <a:lnTo>
                    <a:pt x="10026" y="3404"/>
                  </a:lnTo>
                  <a:lnTo>
                    <a:pt x="10608" y="2402"/>
                  </a:lnTo>
                  <a:lnTo>
                    <a:pt x="10608" y="2369"/>
                  </a:lnTo>
                  <a:lnTo>
                    <a:pt x="10574" y="2369"/>
                  </a:lnTo>
                  <a:lnTo>
                    <a:pt x="9173" y="1001"/>
                  </a:lnTo>
                  <a:lnTo>
                    <a:pt x="9140" y="968"/>
                  </a:lnTo>
                  <a:lnTo>
                    <a:pt x="9107" y="968"/>
                  </a:lnTo>
                  <a:lnTo>
                    <a:pt x="8135" y="1583"/>
                  </a:lnTo>
                  <a:lnTo>
                    <a:pt x="8135" y="1583"/>
                  </a:lnTo>
                  <a:cubicBezTo>
                    <a:pt x="7756" y="1395"/>
                    <a:pt x="7378" y="1239"/>
                    <a:pt x="6999" y="1141"/>
                  </a:cubicBezTo>
                  <a:lnTo>
                    <a:pt x="6999" y="1141"/>
                  </a:lnTo>
                  <a:cubicBezTo>
                    <a:pt x="6901" y="750"/>
                    <a:pt x="6803" y="360"/>
                    <a:pt x="6705" y="34"/>
                  </a:cubicBezTo>
                  <a:lnTo>
                    <a:pt x="670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1" name="Google Shape;3381;p75"/>
            <p:cNvSpPr/>
            <p:nvPr/>
          </p:nvSpPr>
          <p:spPr>
            <a:xfrm>
              <a:off x="1887350" y="2629000"/>
              <a:ext cx="919850" cy="919000"/>
            </a:xfrm>
            <a:custGeom>
              <a:rect b="b" l="l" r="r" t="t"/>
              <a:pathLst>
                <a:path extrusionOk="0" h="36760" w="36794">
                  <a:moveTo>
                    <a:pt x="21149" y="33"/>
                  </a:moveTo>
                  <a:lnTo>
                    <a:pt x="21124" y="34"/>
                  </a:lnTo>
                  <a:lnTo>
                    <a:pt x="21124" y="34"/>
                  </a:lnTo>
                  <a:lnTo>
                    <a:pt x="22016" y="3603"/>
                  </a:lnTo>
                  <a:cubicBezTo>
                    <a:pt x="22022" y="3604"/>
                    <a:pt x="22028" y="3606"/>
                    <a:pt x="22034" y="3607"/>
                  </a:cubicBezTo>
                  <a:lnTo>
                    <a:pt x="22034" y="3607"/>
                  </a:lnTo>
                  <a:lnTo>
                    <a:pt x="21149" y="33"/>
                  </a:lnTo>
                  <a:close/>
                  <a:moveTo>
                    <a:pt x="17452" y="11641"/>
                  </a:moveTo>
                  <a:lnTo>
                    <a:pt x="17452" y="11641"/>
                  </a:lnTo>
                  <a:cubicBezTo>
                    <a:pt x="14275" y="12105"/>
                    <a:pt x="11809" y="14861"/>
                    <a:pt x="11809" y="18180"/>
                  </a:cubicBezTo>
                  <a:cubicBezTo>
                    <a:pt x="11809" y="21330"/>
                    <a:pt x="14030" y="23973"/>
                    <a:pt x="16973" y="24630"/>
                  </a:cubicBezTo>
                  <a:lnTo>
                    <a:pt x="16973" y="24630"/>
                  </a:lnTo>
                  <a:cubicBezTo>
                    <a:pt x="12229" y="23485"/>
                    <a:pt x="10134" y="17374"/>
                    <a:pt x="13810" y="13577"/>
                  </a:cubicBezTo>
                  <a:cubicBezTo>
                    <a:pt x="14802" y="12558"/>
                    <a:pt x="16074" y="11884"/>
                    <a:pt x="17452" y="11641"/>
                  </a:cubicBezTo>
                  <a:close/>
                  <a:moveTo>
                    <a:pt x="18642" y="11541"/>
                  </a:moveTo>
                  <a:cubicBezTo>
                    <a:pt x="18622" y="11541"/>
                    <a:pt x="18601" y="11542"/>
                    <a:pt x="18581" y="11542"/>
                  </a:cubicBezTo>
                  <a:lnTo>
                    <a:pt x="18480" y="11542"/>
                  </a:lnTo>
                  <a:cubicBezTo>
                    <a:pt x="18133" y="11548"/>
                    <a:pt x="17790" y="11582"/>
                    <a:pt x="17452" y="11641"/>
                  </a:cubicBezTo>
                  <a:lnTo>
                    <a:pt x="17452" y="11641"/>
                  </a:lnTo>
                  <a:cubicBezTo>
                    <a:pt x="17762" y="11596"/>
                    <a:pt x="18079" y="11573"/>
                    <a:pt x="18401" y="11573"/>
                  </a:cubicBezTo>
                  <a:cubicBezTo>
                    <a:pt x="18460" y="11573"/>
                    <a:pt x="18520" y="11573"/>
                    <a:pt x="18581" y="11575"/>
                  </a:cubicBezTo>
                  <a:cubicBezTo>
                    <a:pt x="22183" y="11642"/>
                    <a:pt x="25052" y="14544"/>
                    <a:pt x="25085" y="18113"/>
                  </a:cubicBezTo>
                  <a:cubicBezTo>
                    <a:pt x="25119" y="21716"/>
                    <a:pt x="22283" y="24651"/>
                    <a:pt x="18714" y="24785"/>
                  </a:cubicBezTo>
                  <a:lnTo>
                    <a:pt x="18581" y="24785"/>
                  </a:lnTo>
                  <a:cubicBezTo>
                    <a:pt x="18520" y="24786"/>
                    <a:pt x="18460" y="24787"/>
                    <a:pt x="18401" y="24787"/>
                  </a:cubicBezTo>
                  <a:cubicBezTo>
                    <a:pt x="17911" y="24787"/>
                    <a:pt x="17433" y="24733"/>
                    <a:pt x="16973" y="24630"/>
                  </a:cubicBezTo>
                  <a:lnTo>
                    <a:pt x="16973" y="24630"/>
                  </a:lnTo>
                  <a:cubicBezTo>
                    <a:pt x="17480" y="24752"/>
                    <a:pt x="18017" y="24818"/>
                    <a:pt x="18581" y="24818"/>
                  </a:cubicBezTo>
                  <a:lnTo>
                    <a:pt x="18714" y="24818"/>
                  </a:lnTo>
                  <a:cubicBezTo>
                    <a:pt x="22350" y="24785"/>
                    <a:pt x="25285" y="21782"/>
                    <a:pt x="25252" y="18113"/>
                  </a:cubicBezTo>
                  <a:cubicBezTo>
                    <a:pt x="25252" y="14464"/>
                    <a:pt x="22284" y="11541"/>
                    <a:pt x="18642" y="11541"/>
                  </a:cubicBezTo>
                  <a:close/>
                  <a:moveTo>
                    <a:pt x="21116" y="0"/>
                  </a:moveTo>
                  <a:lnTo>
                    <a:pt x="14945" y="100"/>
                  </a:lnTo>
                  <a:lnTo>
                    <a:pt x="14177" y="3736"/>
                  </a:lnTo>
                  <a:cubicBezTo>
                    <a:pt x="12910" y="4103"/>
                    <a:pt x="11676" y="4637"/>
                    <a:pt x="10508" y="5337"/>
                  </a:cubicBezTo>
                  <a:lnTo>
                    <a:pt x="7339" y="3403"/>
                  </a:lnTo>
                  <a:lnTo>
                    <a:pt x="3036" y="7872"/>
                  </a:lnTo>
                  <a:lnTo>
                    <a:pt x="5104" y="10975"/>
                  </a:lnTo>
                  <a:cubicBezTo>
                    <a:pt x="4437" y="12176"/>
                    <a:pt x="3937" y="13410"/>
                    <a:pt x="3637" y="14744"/>
                  </a:cubicBezTo>
                  <a:lnTo>
                    <a:pt x="1" y="15611"/>
                  </a:lnTo>
                  <a:lnTo>
                    <a:pt x="101" y="21782"/>
                  </a:lnTo>
                  <a:lnTo>
                    <a:pt x="3770" y="22550"/>
                  </a:lnTo>
                  <a:cubicBezTo>
                    <a:pt x="4137" y="23851"/>
                    <a:pt x="4671" y="25085"/>
                    <a:pt x="5371" y="26252"/>
                  </a:cubicBezTo>
                  <a:lnTo>
                    <a:pt x="3436" y="29421"/>
                  </a:lnTo>
                  <a:lnTo>
                    <a:pt x="7873" y="33724"/>
                  </a:lnTo>
                  <a:lnTo>
                    <a:pt x="10975" y="31689"/>
                  </a:lnTo>
                  <a:cubicBezTo>
                    <a:pt x="12176" y="32323"/>
                    <a:pt x="13444" y="32824"/>
                    <a:pt x="14744" y="33157"/>
                  </a:cubicBezTo>
                  <a:lnTo>
                    <a:pt x="15612" y="36760"/>
                  </a:lnTo>
                  <a:lnTo>
                    <a:pt x="21850" y="36693"/>
                  </a:lnTo>
                  <a:lnTo>
                    <a:pt x="22583" y="33024"/>
                  </a:lnTo>
                  <a:cubicBezTo>
                    <a:pt x="23884" y="32657"/>
                    <a:pt x="25119" y="32123"/>
                    <a:pt x="26286" y="31423"/>
                  </a:cubicBezTo>
                  <a:lnTo>
                    <a:pt x="29455" y="33357"/>
                  </a:lnTo>
                  <a:lnTo>
                    <a:pt x="33758" y="28921"/>
                  </a:lnTo>
                  <a:lnTo>
                    <a:pt x="31690" y="25785"/>
                  </a:lnTo>
                  <a:cubicBezTo>
                    <a:pt x="32357" y="24618"/>
                    <a:pt x="32857" y="23350"/>
                    <a:pt x="33158" y="22049"/>
                  </a:cubicBezTo>
                  <a:lnTo>
                    <a:pt x="36794" y="21149"/>
                  </a:lnTo>
                  <a:lnTo>
                    <a:pt x="36660" y="14978"/>
                  </a:lnTo>
                  <a:lnTo>
                    <a:pt x="33024" y="14210"/>
                  </a:lnTo>
                  <a:cubicBezTo>
                    <a:pt x="32657" y="12909"/>
                    <a:pt x="32124" y="11675"/>
                    <a:pt x="31423" y="10541"/>
                  </a:cubicBezTo>
                  <a:lnTo>
                    <a:pt x="33358" y="7372"/>
                  </a:lnTo>
                  <a:lnTo>
                    <a:pt x="28888" y="3036"/>
                  </a:lnTo>
                  <a:lnTo>
                    <a:pt x="25752" y="5070"/>
                  </a:lnTo>
                  <a:cubicBezTo>
                    <a:pt x="24590" y="4406"/>
                    <a:pt x="23329" y="3941"/>
                    <a:pt x="22034" y="3607"/>
                  </a:cubicBezTo>
                  <a:lnTo>
                    <a:pt x="22034" y="3607"/>
                  </a:lnTo>
                  <a:lnTo>
                    <a:pt x="22050" y="3669"/>
                  </a:lnTo>
                  <a:cubicBezTo>
                    <a:pt x="23351" y="3970"/>
                    <a:pt x="24618" y="4470"/>
                    <a:pt x="25786" y="5137"/>
                  </a:cubicBezTo>
                  <a:lnTo>
                    <a:pt x="28888" y="3069"/>
                  </a:lnTo>
                  <a:lnTo>
                    <a:pt x="33324" y="7372"/>
                  </a:lnTo>
                  <a:lnTo>
                    <a:pt x="31390" y="10541"/>
                  </a:lnTo>
                  <a:cubicBezTo>
                    <a:pt x="32090" y="11675"/>
                    <a:pt x="32624" y="12943"/>
                    <a:pt x="32991" y="14210"/>
                  </a:cubicBezTo>
                  <a:lnTo>
                    <a:pt x="36627" y="14978"/>
                  </a:lnTo>
                  <a:lnTo>
                    <a:pt x="36760" y="21115"/>
                  </a:lnTo>
                  <a:lnTo>
                    <a:pt x="33124" y="22016"/>
                  </a:lnTo>
                  <a:cubicBezTo>
                    <a:pt x="32791" y="23317"/>
                    <a:pt x="32290" y="24584"/>
                    <a:pt x="31657" y="25752"/>
                  </a:cubicBezTo>
                  <a:lnTo>
                    <a:pt x="33691" y="28887"/>
                  </a:lnTo>
                  <a:lnTo>
                    <a:pt x="29422" y="33291"/>
                  </a:lnTo>
                  <a:lnTo>
                    <a:pt x="26253" y="31389"/>
                  </a:lnTo>
                  <a:cubicBezTo>
                    <a:pt x="25085" y="32090"/>
                    <a:pt x="23851" y="32623"/>
                    <a:pt x="22550" y="32990"/>
                  </a:cubicBezTo>
                  <a:lnTo>
                    <a:pt x="21783" y="36626"/>
                  </a:lnTo>
                  <a:lnTo>
                    <a:pt x="15645" y="36726"/>
                  </a:lnTo>
                  <a:lnTo>
                    <a:pt x="14744" y="33124"/>
                  </a:lnTo>
                  <a:cubicBezTo>
                    <a:pt x="13444" y="32790"/>
                    <a:pt x="12176" y="32290"/>
                    <a:pt x="11008" y="31656"/>
                  </a:cubicBezTo>
                  <a:lnTo>
                    <a:pt x="7906" y="33658"/>
                  </a:lnTo>
                  <a:lnTo>
                    <a:pt x="3470" y="29388"/>
                  </a:lnTo>
                  <a:lnTo>
                    <a:pt x="5404" y="26219"/>
                  </a:lnTo>
                  <a:cubicBezTo>
                    <a:pt x="4704" y="25051"/>
                    <a:pt x="4170" y="23817"/>
                    <a:pt x="3803" y="22516"/>
                  </a:cubicBezTo>
                  <a:lnTo>
                    <a:pt x="167" y="21782"/>
                  </a:lnTo>
                  <a:lnTo>
                    <a:pt x="67" y="15611"/>
                  </a:lnTo>
                  <a:lnTo>
                    <a:pt x="3670" y="14744"/>
                  </a:lnTo>
                  <a:cubicBezTo>
                    <a:pt x="3970" y="13443"/>
                    <a:pt x="4470" y="12176"/>
                    <a:pt x="5138" y="10975"/>
                  </a:cubicBezTo>
                  <a:lnTo>
                    <a:pt x="3069" y="7872"/>
                  </a:lnTo>
                  <a:lnTo>
                    <a:pt x="7373" y="3436"/>
                  </a:lnTo>
                  <a:lnTo>
                    <a:pt x="10541" y="5371"/>
                  </a:lnTo>
                  <a:cubicBezTo>
                    <a:pt x="11709" y="4670"/>
                    <a:pt x="12943" y="4136"/>
                    <a:pt x="14244" y="3769"/>
                  </a:cubicBezTo>
                  <a:lnTo>
                    <a:pt x="15011" y="167"/>
                  </a:lnTo>
                  <a:lnTo>
                    <a:pt x="21124" y="34"/>
                  </a:lnTo>
                  <a:lnTo>
                    <a:pt x="21124" y="34"/>
                  </a:lnTo>
                  <a:lnTo>
                    <a:pt x="21116" y="0"/>
                  </a:ln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2" name="Google Shape;3382;p75"/>
            <p:cNvSpPr/>
            <p:nvPr/>
          </p:nvSpPr>
          <p:spPr>
            <a:xfrm>
              <a:off x="2180050" y="2914875"/>
              <a:ext cx="342775" cy="338600"/>
            </a:xfrm>
            <a:custGeom>
              <a:rect b="b" l="l" r="r" t="t"/>
              <a:pathLst>
                <a:path extrusionOk="0" h="13544" w="13711">
                  <a:moveTo>
                    <a:pt x="6961" y="1"/>
                  </a:moveTo>
                  <a:cubicBezTo>
                    <a:pt x="5694" y="1"/>
                    <a:pt x="4438" y="372"/>
                    <a:pt x="3370" y="1074"/>
                  </a:cubicBezTo>
                  <a:cubicBezTo>
                    <a:pt x="2870" y="1341"/>
                    <a:pt x="2469" y="1708"/>
                    <a:pt x="2102" y="2142"/>
                  </a:cubicBezTo>
                  <a:cubicBezTo>
                    <a:pt x="2105" y="2143"/>
                    <a:pt x="2108" y="2143"/>
                    <a:pt x="2111" y="2143"/>
                  </a:cubicBezTo>
                  <a:cubicBezTo>
                    <a:pt x="2196" y="2143"/>
                    <a:pt x="2569" y="1721"/>
                    <a:pt x="3437" y="1174"/>
                  </a:cubicBezTo>
                  <a:cubicBezTo>
                    <a:pt x="4461" y="581"/>
                    <a:pt x="5637" y="250"/>
                    <a:pt x="6825" y="250"/>
                  </a:cubicBezTo>
                  <a:cubicBezTo>
                    <a:pt x="7108" y="250"/>
                    <a:pt x="7391" y="268"/>
                    <a:pt x="7673" y="307"/>
                  </a:cubicBezTo>
                  <a:cubicBezTo>
                    <a:pt x="9841" y="574"/>
                    <a:pt x="11709" y="1941"/>
                    <a:pt x="12677" y="3909"/>
                  </a:cubicBezTo>
                  <a:cubicBezTo>
                    <a:pt x="13210" y="5044"/>
                    <a:pt x="13411" y="6345"/>
                    <a:pt x="13244" y="7612"/>
                  </a:cubicBezTo>
                  <a:cubicBezTo>
                    <a:pt x="12877" y="10381"/>
                    <a:pt x="10742" y="12582"/>
                    <a:pt x="7973" y="13049"/>
                  </a:cubicBezTo>
                  <a:cubicBezTo>
                    <a:pt x="7602" y="13127"/>
                    <a:pt x="7219" y="13160"/>
                    <a:pt x="6839" y="13160"/>
                  </a:cubicBezTo>
                  <a:cubicBezTo>
                    <a:pt x="6569" y="13160"/>
                    <a:pt x="6301" y="13144"/>
                    <a:pt x="6039" y="13116"/>
                  </a:cubicBezTo>
                  <a:cubicBezTo>
                    <a:pt x="5438" y="13016"/>
                    <a:pt x="4838" y="12849"/>
                    <a:pt x="4271" y="12616"/>
                  </a:cubicBezTo>
                  <a:cubicBezTo>
                    <a:pt x="2269" y="11715"/>
                    <a:pt x="835" y="9914"/>
                    <a:pt x="468" y="7746"/>
                  </a:cubicBezTo>
                  <a:cubicBezTo>
                    <a:pt x="234" y="6311"/>
                    <a:pt x="501" y="4810"/>
                    <a:pt x="1202" y="3509"/>
                  </a:cubicBezTo>
                  <a:cubicBezTo>
                    <a:pt x="1702" y="2609"/>
                    <a:pt x="2169" y="2208"/>
                    <a:pt x="2136" y="2175"/>
                  </a:cubicBezTo>
                  <a:lnTo>
                    <a:pt x="2136" y="2175"/>
                  </a:lnTo>
                  <a:cubicBezTo>
                    <a:pt x="1702" y="2542"/>
                    <a:pt x="1369" y="2942"/>
                    <a:pt x="1068" y="3442"/>
                  </a:cubicBezTo>
                  <a:cubicBezTo>
                    <a:pt x="301" y="4710"/>
                    <a:pt x="1" y="6244"/>
                    <a:pt x="201" y="7746"/>
                  </a:cubicBezTo>
                  <a:cubicBezTo>
                    <a:pt x="368" y="8780"/>
                    <a:pt x="768" y="9780"/>
                    <a:pt x="1369" y="10648"/>
                  </a:cubicBezTo>
                  <a:cubicBezTo>
                    <a:pt x="2069" y="11648"/>
                    <a:pt x="3003" y="12449"/>
                    <a:pt x="4104" y="12916"/>
                  </a:cubicBezTo>
                  <a:cubicBezTo>
                    <a:pt x="4704" y="13216"/>
                    <a:pt x="5338" y="13383"/>
                    <a:pt x="6005" y="13483"/>
                  </a:cubicBezTo>
                  <a:cubicBezTo>
                    <a:pt x="6285" y="13525"/>
                    <a:pt x="6564" y="13543"/>
                    <a:pt x="6846" y="13543"/>
                  </a:cubicBezTo>
                  <a:cubicBezTo>
                    <a:pt x="7237" y="13543"/>
                    <a:pt x="7633" y="13508"/>
                    <a:pt x="8040" y="13450"/>
                  </a:cubicBezTo>
                  <a:cubicBezTo>
                    <a:pt x="10975" y="12949"/>
                    <a:pt x="13244" y="10614"/>
                    <a:pt x="13611" y="7645"/>
                  </a:cubicBezTo>
                  <a:cubicBezTo>
                    <a:pt x="13711" y="6978"/>
                    <a:pt x="13711" y="6278"/>
                    <a:pt x="13577" y="5611"/>
                  </a:cubicBezTo>
                  <a:cubicBezTo>
                    <a:pt x="13477" y="4977"/>
                    <a:pt x="13277" y="4343"/>
                    <a:pt x="12977" y="3776"/>
                  </a:cubicBezTo>
                  <a:cubicBezTo>
                    <a:pt x="11943" y="1708"/>
                    <a:pt x="9941" y="307"/>
                    <a:pt x="7673" y="40"/>
                  </a:cubicBezTo>
                  <a:cubicBezTo>
                    <a:pt x="7436" y="14"/>
                    <a:pt x="7199" y="1"/>
                    <a:pt x="696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3" name="Google Shape;3383;p75"/>
            <p:cNvSpPr/>
            <p:nvPr/>
          </p:nvSpPr>
          <p:spPr>
            <a:xfrm>
              <a:off x="1884025" y="2626500"/>
              <a:ext cx="927350" cy="925675"/>
            </a:xfrm>
            <a:custGeom>
              <a:rect b="b" l="l" r="r" t="t"/>
              <a:pathLst>
                <a:path extrusionOk="0" h="37027" w="37094">
                  <a:moveTo>
                    <a:pt x="21315" y="0"/>
                  </a:moveTo>
                  <a:lnTo>
                    <a:pt x="15144" y="133"/>
                  </a:lnTo>
                  <a:lnTo>
                    <a:pt x="15078" y="133"/>
                  </a:lnTo>
                  <a:lnTo>
                    <a:pt x="15078" y="200"/>
                  </a:lnTo>
                  <a:cubicBezTo>
                    <a:pt x="14780" y="1622"/>
                    <a:pt x="14548" y="2815"/>
                    <a:pt x="14349" y="3811"/>
                  </a:cubicBezTo>
                  <a:lnTo>
                    <a:pt x="14349" y="3811"/>
                  </a:lnTo>
                  <a:cubicBezTo>
                    <a:pt x="13392" y="4077"/>
                    <a:pt x="12467" y="4474"/>
                    <a:pt x="11575" y="4937"/>
                  </a:cubicBezTo>
                  <a:cubicBezTo>
                    <a:pt x="11275" y="5104"/>
                    <a:pt x="11075" y="5237"/>
                    <a:pt x="10941" y="5304"/>
                  </a:cubicBezTo>
                  <a:cubicBezTo>
                    <a:pt x="10841" y="5371"/>
                    <a:pt x="10775" y="5404"/>
                    <a:pt x="10708" y="5471"/>
                  </a:cubicBezTo>
                  <a:cubicBezTo>
                    <a:pt x="10808" y="5437"/>
                    <a:pt x="10875" y="5404"/>
                    <a:pt x="10941" y="5337"/>
                  </a:cubicBezTo>
                  <a:lnTo>
                    <a:pt x="11608" y="5004"/>
                  </a:lnTo>
                  <a:cubicBezTo>
                    <a:pt x="12509" y="4537"/>
                    <a:pt x="13443" y="4170"/>
                    <a:pt x="14410" y="3903"/>
                  </a:cubicBezTo>
                  <a:lnTo>
                    <a:pt x="14477" y="3903"/>
                  </a:lnTo>
                  <a:lnTo>
                    <a:pt x="14477" y="3869"/>
                  </a:lnTo>
                  <a:cubicBezTo>
                    <a:pt x="14674" y="2917"/>
                    <a:pt x="14936" y="1737"/>
                    <a:pt x="15231" y="300"/>
                  </a:cubicBezTo>
                  <a:lnTo>
                    <a:pt x="15231" y="300"/>
                  </a:lnTo>
                  <a:lnTo>
                    <a:pt x="21239" y="234"/>
                  </a:lnTo>
                  <a:lnTo>
                    <a:pt x="21239" y="234"/>
                  </a:lnTo>
                  <a:cubicBezTo>
                    <a:pt x="21500" y="1337"/>
                    <a:pt x="21791" y="2475"/>
                    <a:pt x="22083" y="3769"/>
                  </a:cubicBezTo>
                  <a:lnTo>
                    <a:pt x="22083" y="3836"/>
                  </a:lnTo>
                  <a:lnTo>
                    <a:pt x="22183" y="3836"/>
                  </a:lnTo>
                  <a:cubicBezTo>
                    <a:pt x="23450" y="4170"/>
                    <a:pt x="24718" y="4637"/>
                    <a:pt x="25885" y="5304"/>
                  </a:cubicBezTo>
                  <a:lnTo>
                    <a:pt x="25952" y="5337"/>
                  </a:lnTo>
                  <a:lnTo>
                    <a:pt x="26019" y="5304"/>
                  </a:lnTo>
                  <a:lnTo>
                    <a:pt x="29022" y="3334"/>
                  </a:lnTo>
                  <a:lnTo>
                    <a:pt x="29022" y="3334"/>
                  </a:lnTo>
                  <a:lnTo>
                    <a:pt x="33304" y="7456"/>
                  </a:lnTo>
                  <a:lnTo>
                    <a:pt x="33304" y="7456"/>
                  </a:lnTo>
                  <a:cubicBezTo>
                    <a:pt x="32688" y="8432"/>
                    <a:pt x="32071" y="9471"/>
                    <a:pt x="31423" y="10541"/>
                  </a:cubicBezTo>
                  <a:lnTo>
                    <a:pt x="31356" y="10641"/>
                  </a:lnTo>
                  <a:lnTo>
                    <a:pt x="31423" y="10708"/>
                  </a:lnTo>
                  <a:cubicBezTo>
                    <a:pt x="32090" y="11842"/>
                    <a:pt x="32623" y="13076"/>
                    <a:pt x="32990" y="14377"/>
                  </a:cubicBezTo>
                  <a:lnTo>
                    <a:pt x="33024" y="14477"/>
                  </a:lnTo>
                  <a:lnTo>
                    <a:pt x="33124" y="14477"/>
                  </a:lnTo>
                  <a:lnTo>
                    <a:pt x="36629" y="15217"/>
                  </a:lnTo>
                  <a:lnTo>
                    <a:pt x="36629" y="15217"/>
                  </a:lnTo>
                  <a:cubicBezTo>
                    <a:pt x="36661" y="17132"/>
                    <a:pt x="36692" y="19108"/>
                    <a:pt x="36724" y="21114"/>
                  </a:cubicBezTo>
                  <a:lnTo>
                    <a:pt x="36724" y="21114"/>
                  </a:lnTo>
                  <a:lnTo>
                    <a:pt x="33257" y="21949"/>
                  </a:lnTo>
                  <a:lnTo>
                    <a:pt x="33124" y="21982"/>
                  </a:lnTo>
                  <a:lnTo>
                    <a:pt x="33090" y="22083"/>
                  </a:lnTo>
                  <a:cubicBezTo>
                    <a:pt x="32790" y="23383"/>
                    <a:pt x="32290" y="24618"/>
                    <a:pt x="31656" y="25785"/>
                  </a:cubicBezTo>
                  <a:lnTo>
                    <a:pt x="31589" y="25885"/>
                  </a:lnTo>
                  <a:lnTo>
                    <a:pt x="31656" y="25985"/>
                  </a:lnTo>
                  <a:lnTo>
                    <a:pt x="33600" y="28949"/>
                  </a:lnTo>
                  <a:lnTo>
                    <a:pt x="33600" y="28949"/>
                  </a:lnTo>
                  <a:lnTo>
                    <a:pt x="29527" y="33180"/>
                  </a:lnTo>
                  <a:lnTo>
                    <a:pt x="29527" y="33180"/>
                  </a:lnTo>
                  <a:lnTo>
                    <a:pt x="26452" y="31322"/>
                  </a:lnTo>
                  <a:lnTo>
                    <a:pt x="26352" y="31289"/>
                  </a:lnTo>
                  <a:lnTo>
                    <a:pt x="26252" y="31322"/>
                  </a:lnTo>
                  <a:cubicBezTo>
                    <a:pt x="25118" y="32023"/>
                    <a:pt x="23917" y="32557"/>
                    <a:pt x="22616" y="32924"/>
                  </a:cubicBezTo>
                  <a:lnTo>
                    <a:pt x="22516" y="32957"/>
                  </a:lnTo>
                  <a:lnTo>
                    <a:pt x="22483" y="33057"/>
                  </a:lnTo>
                  <a:cubicBezTo>
                    <a:pt x="22258" y="34276"/>
                    <a:pt x="22003" y="35464"/>
                    <a:pt x="21776" y="36562"/>
                  </a:cubicBezTo>
                  <a:lnTo>
                    <a:pt x="21776" y="36562"/>
                  </a:lnTo>
                  <a:lnTo>
                    <a:pt x="15908" y="36657"/>
                  </a:lnTo>
                  <a:lnTo>
                    <a:pt x="15908" y="36657"/>
                  </a:lnTo>
                  <a:cubicBezTo>
                    <a:pt x="15589" y="35468"/>
                    <a:pt x="15301" y="34283"/>
                    <a:pt x="15044" y="33190"/>
                  </a:cubicBezTo>
                  <a:lnTo>
                    <a:pt x="15011" y="33090"/>
                  </a:lnTo>
                  <a:lnTo>
                    <a:pt x="14911" y="33057"/>
                  </a:lnTo>
                  <a:cubicBezTo>
                    <a:pt x="13610" y="32723"/>
                    <a:pt x="12376" y="32256"/>
                    <a:pt x="11208" y="31589"/>
                  </a:cubicBezTo>
                  <a:lnTo>
                    <a:pt x="11108" y="31556"/>
                  </a:lnTo>
                  <a:lnTo>
                    <a:pt x="11041" y="31623"/>
                  </a:lnTo>
                  <a:lnTo>
                    <a:pt x="8025" y="33548"/>
                  </a:lnTo>
                  <a:lnTo>
                    <a:pt x="8025" y="33548"/>
                  </a:lnTo>
                  <a:lnTo>
                    <a:pt x="3779" y="29461"/>
                  </a:lnTo>
                  <a:lnTo>
                    <a:pt x="3779" y="29461"/>
                  </a:lnTo>
                  <a:lnTo>
                    <a:pt x="5638" y="26386"/>
                  </a:lnTo>
                  <a:lnTo>
                    <a:pt x="5704" y="26319"/>
                  </a:lnTo>
                  <a:lnTo>
                    <a:pt x="5638" y="26219"/>
                  </a:lnTo>
                  <a:cubicBezTo>
                    <a:pt x="4970" y="25085"/>
                    <a:pt x="4403" y="23850"/>
                    <a:pt x="4070" y="22583"/>
                  </a:cubicBezTo>
                  <a:lnTo>
                    <a:pt x="4036" y="22483"/>
                  </a:lnTo>
                  <a:lnTo>
                    <a:pt x="3936" y="22483"/>
                  </a:lnTo>
                  <a:lnTo>
                    <a:pt x="399" y="21769"/>
                  </a:lnTo>
                  <a:lnTo>
                    <a:pt x="399" y="21769"/>
                  </a:lnTo>
                  <a:cubicBezTo>
                    <a:pt x="367" y="19682"/>
                    <a:pt x="334" y="17689"/>
                    <a:pt x="302" y="15819"/>
                  </a:cubicBezTo>
                  <a:lnTo>
                    <a:pt x="302" y="15819"/>
                  </a:lnTo>
                  <a:lnTo>
                    <a:pt x="3803" y="14944"/>
                  </a:lnTo>
                  <a:lnTo>
                    <a:pt x="3870" y="14944"/>
                  </a:lnTo>
                  <a:lnTo>
                    <a:pt x="3870" y="14877"/>
                  </a:lnTo>
                  <a:cubicBezTo>
                    <a:pt x="4203" y="13576"/>
                    <a:pt x="4670" y="12309"/>
                    <a:pt x="5337" y="11141"/>
                  </a:cubicBezTo>
                  <a:lnTo>
                    <a:pt x="5371" y="11075"/>
                  </a:lnTo>
                  <a:lnTo>
                    <a:pt x="5337" y="11041"/>
                  </a:lnTo>
                  <a:lnTo>
                    <a:pt x="3321" y="7985"/>
                  </a:lnTo>
                  <a:lnTo>
                    <a:pt x="3321" y="7985"/>
                  </a:lnTo>
                  <a:lnTo>
                    <a:pt x="7515" y="3628"/>
                  </a:lnTo>
                  <a:lnTo>
                    <a:pt x="7515" y="3628"/>
                  </a:lnTo>
                  <a:lnTo>
                    <a:pt x="9874" y="5004"/>
                  </a:lnTo>
                  <a:lnTo>
                    <a:pt x="10474" y="5371"/>
                  </a:lnTo>
                  <a:lnTo>
                    <a:pt x="9874" y="4970"/>
                  </a:lnTo>
                  <a:lnTo>
                    <a:pt x="7506" y="3503"/>
                  </a:lnTo>
                  <a:lnTo>
                    <a:pt x="7472" y="3503"/>
                  </a:lnTo>
                  <a:lnTo>
                    <a:pt x="7439" y="3536"/>
                  </a:lnTo>
                  <a:lnTo>
                    <a:pt x="3136" y="7939"/>
                  </a:lnTo>
                  <a:lnTo>
                    <a:pt x="3069" y="8006"/>
                  </a:lnTo>
                  <a:lnTo>
                    <a:pt x="3102" y="8073"/>
                  </a:lnTo>
                  <a:cubicBezTo>
                    <a:pt x="3727" y="8993"/>
                    <a:pt x="4385" y="10044"/>
                    <a:pt x="5106" y="11129"/>
                  </a:cubicBezTo>
                  <a:lnTo>
                    <a:pt x="5106" y="11129"/>
                  </a:lnTo>
                  <a:cubicBezTo>
                    <a:pt x="4462" y="12268"/>
                    <a:pt x="3976" y="13500"/>
                    <a:pt x="3648" y="14765"/>
                  </a:cubicBezTo>
                  <a:lnTo>
                    <a:pt x="3648" y="14765"/>
                  </a:lnTo>
                  <a:lnTo>
                    <a:pt x="134" y="15611"/>
                  </a:lnTo>
                  <a:lnTo>
                    <a:pt x="0" y="15645"/>
                  </a:lnTo>
                  <a:lnTo>
                    <a:pt x="0" y="15745"/>
                  </a:lnTo>
                  <a:cubicBezTo>
                    <a:pt x="34" y="17679"/>
                    <a:pt x="67" y="19748"/>
                    <a:pt x="100" y="21916"/>
                  </a:cubicBezTo>
                  <a:lnTo>
                    <a:pt x="100" y="22016"/>
                  </a:lnTo>
                  <a:lnTo>
                    <a:pt x="234" y="22049"/>
                  </a:lnTo>
                  <a:lnTo>
                    <a:pt x="3794" y="22768"/>
                  </a:lnTo>
                  <a:lnTo>
                    <a:pt x="3794" y="22768"/>
                  </a:lnTo>
                  <a:cubicBezTo>
                    <a:pt x="4151" y="24008"/>
                    <a:pt x="4660" y="25216"/>
                    <a:pt x="5320" y="26335"/>
                  </a:cubicBezTo>
                  <a:lnTo>
                    <a:pt x="5320" y="26335"/>
                  </a:lnTo>
                  <a:lnTo>
                    <a:pt x="3436" y="29421"/>
                  </a:lnTo>
                  <a:lnTo>
                    <a:pt x="3369" y="29555"/>
                  </a:lnTo>
                  <a:lnTo>
                    <a:pt x="3469" y="29655"/>
                  </a:lnTo>
                  <a:lnTo>
                    <a:pt x="7906" y="33924"/>
                  </a:lnTo>
                  <a:lnTo>
                    <a:pt x="8006" y="34024"/>
                  </a:lnTo>
                  <a:lnTo>
                    <a:pt x="8106" y="33958"/>
                  </a:lnTo>
                  <a:lnTo>
                    <a:pt x="11133" y="31940"/>
                  </a:lnTo>
                  <a:lnTo>
                    <a:pt x="11133" y="31940"/>
                  </a:lnTo>
                  <a:cubicBezTo>
                    <a:pt x="12274" y="32564"/>
                    <a:pt x="13475" y="33039"/>
                    <a:pt x="14706" y="33363"/>
                  </a:cubicBezTo>
                  <a:lnTo>
                    <a:pt x="14706" y="33363"/>
                  </a:lnTo>
                  <a:cubicBezTo>
                    <a:pt x="14997" y="34439"/>
                    <a:pt x="15287" y="35665"/>
                    <a:pt x="15578" y="36860"/>
                  </a:cubicBezTo>
                  <a:lnTo>
                    <a:pt x="15611" y="37027"/>
                  </a:lnTo>
                  <a:lnTo>
                    <a:pt x="15745" y="37027"/>
                  </a:lnTo>
                  <a:lnTo>
                    <a:pt x="21916" y="36926"/>
                  </a:lnTo>
                  <a:lnTo>
                    <a:pt x="22083" y="36926"/>
                  </a:lnTo>
                  <a:lnTo>
                    <a:pt x="22083" y="36760"/>
                  </a:lnTo>
                  <a:cubicBezTo>
                    <a:pt x="22342" y="35657"/>
                    <a:pt x="22570" y="34428"/>
                    <a:pt x="22828" y="33226"/>
                  </a:cubicBezTo>
                  <a:lnTo>
                    <a:pt x="22828" y="33226"/>
                  </a:lnTo>
                  <a:cubicBezTo>
                    <a:pt x="24082" y="32871"/>
                    <a:pt x="25248" y="32367"/>
                    <a:pt x="26384" y="31715"/>
                  </a:cubicBezTo>
                  <a:lnTo>
                    <a:pt x="26384" y="31715"/>
                  </a:lnTo>
                  <a:lnTo>
                    <a:pt x="29488" y="33591"/>
                  </a:lnTo>
                  <a:lnTo>
                    <a:pt x="29588" y="33657"/>
                  </a:lnTo>
                  <a:lnTo>
                    <a:pt x="29721" y="33557"/>
                  </a:lnTo>
                  <a:lnTo>
                    <a:pt x="33991" y="29121"/>
                  </a:lnTo>
                  <a:lnTo>
                    <a:pt x="34091" y="29021"/>
                  </a:lnTo>
                  <a:lnTo>
                    <a:pt x="34024" y="28887"/>
                  </a:lnTo>
                  <a:lnTo>
                    <a:pt x="32007" y="25862"/>
                  </a:lnTo>
                  <a:lnTo>
                    <a:pt x="32007" y="25862"/>
                  </a:lnTo>
                  <a:cubicBezTo>
                    <a:pt x="32631" y="24750"/>
                    <a:pt x="33105" y="23521"/>
                    <a:pt x="33430" y="22290"/>
                  </a:cubicBezTo>
                  <a:lnTo>
                    <a:pt x="33430" y="22290"/>
                  </a:lnTo>
                  <a:lnTo>
                    <a:pt x="36927" y="21415"/>
                  </a:lnTo>
                  <a:lnTo>
                    <a:pt x="37093" y="21382"/>
                  </a:lnTo>
                  <a:lnTo>
                    <a:pt x="37093" y="21249"/>
                  </a:lnTo>
                  <a:cubicBezTo>
                    <a:pt x="37027" y="19147"/>
                    <a:pt x="36993" y="17079"/>
                    <a:pt x="36960" y="15078"/>
                  </a:cubicBezTo>
                  <a:lnTo>
                    <a:pt x="36960" y="14944"/>
                  </a:lnTo>
                  <a:lnTo>
                    <a:pt x="36826" y="14911"/>
                  </a:lnTo>
                  <a:lnTo>
                    <a:pt x="33259" y="14165"/>
                  </a:lnTo>
                  <a:lnTo>
                    <a:pt x="33259" y="14165"/>
                  </a:lnTo>
                  <a:cubicBezTo>
                    <a:pt x="32903" y="12905"/>
                    <a:pt x="32396" y="11735"/>
                    <a:pt x="31739" y="10625"/>
                  </a:cubicBezTo>
                  <a:lnTo>
                    <a:pt x="31739" y="10625"/>
                  </a:lnTo>
                  <a:lnTo>
                    <a:pt x="33591" y="7539"/>
                  </a:lnTo>
                  <a:lnTo>
                    <a:pt x="33658" y="7405"/>
                  </a:lnTo>
                  <a:lnTo>
                    <a:pt x="33591" y="7339"/>
                  </a:lnTo>
                  <a:lnTo>
                    <a:pt x="29121" y="3069"/>
                  </a:lnTo>
                  <a:lnTo>
                    <a:pt x="29054" y="2969"/>
                  </a:lnTo>
                  <a:lnTo>
                    <a:pt x="28954" y="3036"/>
                  </a:lnTo>
                  <a:lnTo>
                    <a:pt x="25946" y="5030"/>
                  </a:lnTo>
                  <a:lnTo>
                    <a:pt x="25946" y="5030"/>
                  </a:lnTo>
                  <a:cubicBezTo>
                    <a:pt x="24781" y="4391"/>
                    <a:pt x="23554" y="3909"/>
                    <a:pt x="22296" y="3613"/>
                  </a:cubicBezTo>
                  <a:lnTo>
                    <a:pt x="22296" y="3613"/>
                  </a:lnTo>
                  <a:cubicBezTo>
                    <a:pt x="22002" y="2316"/>
                    <a:pt x="21709" y="1176"/>
                    <a:pt x="21415" y="67"/>
                  </a:cubicBezTo>
                  <a:lnTo>
                    <a:pt x="2141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4" name="Google Shape;3384;p75"/>
            <p:cNvSpPr/>
            <p:nvPr/>
          </p:nvSpPr>
          <p:spPr>
            <a:xfrm>
              <a:off x="4492550" y="1151275"/>
              <a:ext cx="622975" cy="623800"/>
            </a:xfrm>
            <a:custGeom>
              <a:rect b="b" l="l" r="r" t="t"/>
              <a:pathLst>
                <a:path extrusionOk="0" h="24952" w="24919">
                  <a:moveTo>
                    <a:pt x="12662" y="7971"/>
                  </a:moveTo>
                  <a:cubicBezTo>
                    <a:pt x="14664" y="7971"/>
                    <a:pt x="16470" y="9332"/>
                    <a:pt x="16979" y="11342"/>
                  </a:cubicBezTo>
                  <a:cubicBezTo>
                    <a:pt x="17706" y="14352"/>
                    <a:pt x="15324" y="16877"/>
                    <a:pt x="12644" y="16877"/>
                  </a:cubicBezTo>
                  <a:cubicBezTo>
                    <a:pt x="11879" y="16877"/>
                    <a:pt x="11089" y="16671"/>
                    <a:pt x="10341" y="16212"/>
                  </a:cubicBezTo>
                  <a:cubicBezTo>
                    <a:pt x="6939" y="14144"/>
                    <a:pt x="7739" y="9040"/>
                    <a:pt x="11575" y="8106"/>
                  </a:cubicBezTo>
                  <a:cubicBezTo>
                    <a:pt x="11939" y="8015"/>
                    <a:pt x="12304" y="7971"/>
                    <a:pt x="12662" y="7971"/>
                  </a:cubicBezTo>
                  <a:close/>
                  <a:moveTo>
                    <a:pt x="11542" y="0"/>
                  </a:moveTo>
                  <a:lnTo>
                    <a:pt x="7506" y="1001"/>
                  </a:lnTo>
                  <a:lnTo>
                    <a:pt x="7572" y="3503"/>
                  </a:lnTo>
                  <a:cubicBezTo>
                    <a:pt x="6772" y="3936"/>
                    <a:pt x="6038" y="4470"/>
                    <a:pt x="5371" y="5104"/>
                  </a:cubicBezTo>
                  <a:lnTo>
                    <a:pt x="3002" y="4303"/>
                  </a:lnTo>
                  <a:lnTo>
                    <a:pt x="868" y="7839"/>
                  </a:lnTo>
                  <a:lnTo>
                    <a:pt x="2669" y="9574"/>
                  </a:lnTo>
                  <a:cubicBezTo>
                    <a:pt x="2402" y="10441"/>
                    <a:pt x="2269" y="11342"/>
                    <a:pt x="2235" y="12242"/>
                  </a:cubicBezTo>
                  <a:lnTo>
                    <a:pt x="0" y="13376"/>
                  </a:lnTo>
                  <a:lnTo>
                    <a:pt x="1001" y="17413"/>
                  </a:lnTo>
                  <a:lnTo>
                    <a:pt x="3503" y="17346"/>
                  </a:lnTo>
                  <a:cubicBezTo>
                    <a:pt x="3936" y="18146"/>
                    <a:pt x="4470" y="18880"/>
                    <a:pt x="5071" y="19547"/>
                  </a:cubicBezTo>
                  <a:lnTo>
                    <a:pt x="4303" y="21916"/>
                  </a:lnTo>
                  <a:lnTo>
                    <a:pt x="7839" y="24084"/>
                  </a:lnTo>
                  <a:lnTo>
                    <a:pt x="9574" y="22283"/>
                  </a:lnTo>
                  <a:cubicBezTo>
                    <a:pt x="10441" y="22516"/>
                    <a:pt x="11342" y="22650"/>
                    <a:pt x="12242" y="22683"/>
                  </a:cubicBezTo>
                  <a:lnTo>
                    <a:pt x="13377" y="24951"/>
                  </a:lnTo>
                  <a:lnTo>
                    <a:pt x="17413" y="23951"/>
                  </a:lnTo>
                  <a:lnTo>
                    <a:pt x="17346" y="21449"/>
                  </a:lnTo>
                  <a:cubicBezTo>
                    <a:pt x="18147" y="21015"/>
                    <a:pt x="18880" y="20481"/>
                    <a:pt x="19548" y="19848"/>
                  </a:cubicBezTo>
                  <a:lnTo>
                    <a:pt x="21916" y="20648"/>
                  </a:lnTo>
                  <a:lnTo>
                    <a:pt x="24084" y="17079"/>
                  </a:lnTo>
                  <a:lnTo>
                    <a:pt x="22250" y="15344"/>
                  </a:lnTo>
                  <a:cubicBezTo>
                    <a:pt x="22516" y="14477"/>
                    <a:pt x="22650" y="13577"/>
                    <a:pt x="22683" y="12676"/>
                  </a:cubicBezTo>
                  <a:lnTo>
                    <a:pt x="24918" y="11575"/>
                  </a:lnTo>
                  <a:lnTo>
                    <a:pt x="23917" y="7539"/>
                  </a:lnTo>
                  <a:lnTo>
                    <a:pt x="21416" y="7572"/>
                  </a:lnTo>
                  <a:cubicBezTo>
                    <a:pt x="20982" y="6772"/>
                    <a:pt x="20448" y="6038"/>
                    <a:pt x="19814" y="5404"/>
                  </a:cubicBezTo>
                  <a:lnTo>
                    <a:pt x="20615" y="3002"/>
                  </a:lnTo>
                  <a:lnTo>
                    <a:pt x="17079" y="867"/>
                  </a:lnTo>
                  <a:lnTo>
                    <a:pt x="15345" y="2669"/>
                  </a:lnTo>
                  <a:cubicBezTo>
                    <a:pt x="14477" y="2402"/>
                    <a:pt x="13577" y="2268"/>
                    <a:pt x="12676" y="2268"/>
                  </a:cubicBezTo>
                  <a:lnTo>
                    <a:pt x="11542" y="0"/>
                  </a:ln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5" name="Google Shape;3385;p75"/>
            <p:cNvSpPr/>
            <p:nvPr/>
          </p:nvSpPr>
          <p:spPr>
            <a:xfrm>
              <a:off x="4688525" y="1348900"/>
              <a:ext cx="236025" cy="227200"/>
            </a:xfrm>
            <a:custGeom>
              <a:rect b="b" l="l" r="r" t="t"/>
              <a:pathLst>
                <a:path extrusionOk="0" h="9088" w="9441">
                  <a:moveTo>
                    <a:pt x="4837" y="1"/>
                  </a:moveTo>
                  <a:cubicBezTo>
                    <a:pt x="4470" y="1"/>
                    <a:pt x="4103" y="68"/>
                    <a:pt x="3736" y="201"/>
                  </a:cubicBezTo>
                  <a:cubicBezTo>
                    <a:pt x="4103" y="134"/>
                    <a:pt x="4470" y="101"/>
                    <a:pt x="4837" y="101"/>
                  </a:cubicBezTo>
                  <a:cubicBezTo>
                    <a:pt x="5838" y="134"/>
                    <a:pt x="6772" y="501"/>
                    <a:pt x="7539" y="1102"/>
                  </a:cubicBezTo>
                  <a:cubicBezTo>
                    <a:pt x="8073" y="1535"/>
                    <a:pt x="8473" y="2102"/>
                    <a:pt x="8773" y="2703"/>
                  </a:cubicBezTo>
                  <a:cubicBezTo>
                    <a:pt x="9073" y="3437"/>
                    <a:pt x="9207" y="4204"/>
                    <a:pt x="9107" y="4971"/>
                  </a:cubicBezTo>
                  <a:cubicBezTo>
                    <a:pt x="9073" y="5371"/>
                    <a:pt x="8940" y="5805"/>
                    <a:pt x="8807" y="6172"/>
                  </a:cubicBezTo>
                  <a:cubicBezTo>
                    <a:pt x="8640" y="6572"/>
                    <a:pt x="8406" y="6939"/>
                    <a:pt x="8106" y="7273"/>
                  </a:cubicBezTo>
                  <a:cubicBezTo>
                    <a:pt x="7274" y="8290"/>
                    <a:pt x="6056" y="8827"/>
                    <a:pt x="4799" y="8827"/>
                  </a:cubicBezTo>
                  <a:cubicBezTo>
                    <a:pt x="4242" y="8827"/>
                    <a:pt x="3678" y="8722"/>
                    <a:pt x="3136" y="8507"/>
                  </a:cubicBezTo>
                  <a:cubicBezTo>
                    <a:pt x="2736" y="8340"/>
                    <a:pt x="2369" y="8107"/>
                    <a:pt x="2035" y="7840"/>
                  </a:cubicBezTo>
                  <a:cubicBezTo>
                    <a:pt x="1701" y="7573"/>
                    <a:pt x="1435" y="7239"/>
                    <a:pt x="1201" y="6906"/>
                  </a:cubicBezTo>
                  <a:cubicBezTo>
                    <a:pt x="367" y="5672"/>
                    <a:pt x="234" y="4137"/>
                    <a:pt x="801" y="2769"/>
                  </a:cubicBezTo>
                  <a:cubicBezTo>
                    <a:pt x="1201" y="1869"/>
                    <a:pt x="1868" y="1102"/>
                    <a:pt x="2736" y="635"/>
                  </a:cubicBezTo>
                  <a:cubicBezTo>
                    <a:pt x="3069" y="468"/>
                    <a:pt x="3403" y="334"/>
                    <a:pt x="3736" y="201"/>
                  </a:cubicBezTo>
                  <a:lnTo>
                    <a:pt x="3736" y="201"/>
                  </a:lnTo>
                  <a:cubicBezTo>
                    <a:pt x="3369" y="268"/>
                    <a:pt x="3036" y="368"/>
                    <a:pt x="2702" y="568"/>
                  </a:cubicBezTo>
                  <a:cubicBezTo>
                    <a:pt x="1768" y="1002"/>
                    <a:pt x="1068" y="1769"/>
                    <a:pt x="634" y="2703"/>
                  </a:cubicBezTo>
                  <a:cubicBezTo>
                    <a:pt x="0" y="4137"/>
                    <a:pt x="134" y="5772"/>
                    <a:pt x="1001" y="7073"/>
                  </a:cubicBezTo>
                  <a:cubicBezTo>
                    <a:pt x="1501" y="7806"/>
                    <a:pt x="2235" y="8373"/>
                    <a:pt x="3069" y="8740"/>
                  </a:cubicBezTo>
                  <a:cubicBezTo>
                    <a:pt x="3630" y="8975"/>
                    <a:pt x="4219" y="9088"/>
                    <a:pt x="4802" y="9088"/>
                  </a:cubicBezTo>
                  <a:cubicBezTo>
                    <a:pt x="6128" y="9088"/>
                    <a:pt x="7426" y="8505"/>
                    <a:pt x="8306" y="7439"/>
                  </a:cubicBezTo>
                  <a:cubicBezTo>
                    <a:pt x="8606" y="7106"/>
                    <a:pt x="8840" y="6706"/>
                    <a:pt x="9007" y="6272"/>
                  </a:cubicBezTo>
                  <a:cubicBezTo>
                    <a:pt x="9173" y="5872"/>
                    <a:pt x="9307" y="5438"/>
                    <a:pt x="9340" y="5004"/>
                  </a:cubicBezTo>
                  <a:cubicBezTo>
                    <a:pt x="9440" y="4204"/>
                    <a:pt x="9274" y="3370"/>
                    <a:pt x="8940" y="2636"/>
                  </a:cubicBezTo>
                  <a:cubicBezTo>
                    <a:pt x="8640" y="2002"/>
                    <a:pt x="8206" y="1435"/>
                    <a:pt x="7672" y="968"/>
                  </a:cubicBezTo>
                  <a:cubicBezTo>
                    <a:pt x="6838" y="334"/>
                    <a:pt x="5871" y="1"/>
                    <a:pt x="483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6" name="Google Shape;3386;p75"/>
            <p:cNvSpPr/>
            <p:nvPr/>
          </p:nvSpPr>
          <p:spPr>
            <a:xfrm>
              <a:off x="4490050" y="1150425"/>
              <a:ext cx="628800" cy="627975"/>
            </a:xfrm>
            <a:custGeom>
              <a:rect b="b" l="l" r="r" t="t"/>
              <a:pathLst>
                <a:path extrusionOk="0" h="25119" w="25152">
                  <a:moveTo>
                    <a:pt x="12776" y="2269"/>
                  </a:moveTo>
                  <a:cubicBezTo>
                    <a:pt x="12793" y="2286"/>
                    <a:pt x="12818" y="2294"/>
                    <a:pt x="12847" y="2294"/>
                  </a:cubicBezTo>
                  <a:cubicBezTo>
                    <a:pt x="12876" y="2294"/>
                    <a:pt x="12909" y="2286"/>
                    <a:pt x="12943" y="2269"/>
                  </a:cubicBezTo>
                  <a:close/>
                  <a:moveTo>
                    <a:pt x="11675" y="1"/>
                  </a:moveTo>
                  <a:lnTo>
                    <a:pt x="7639" y="968"/>
                  </a:lnTo>
                  <a:lnTo>
                    <a:pt x="7606" y="968"/>
                  </a:lnTo>
                  <a:lnTo>
                    <a:pt x="7606" y="1002"/>
                  </a:lnTo>
                  <a:cubicBezTo>
                    <a:pt x="7606" y="1755"/>
                    <a:pt x="7638" y="2573"/>
                    <a:pt x="7639" y="3455"/>
                  </a:cubicBezTo>
                  <a:lnTo>
                    <a:pt x="7639" y="3455"/>
                  </a:lnTo>
                  <a:cubicBezTo>
                    <a:pt x="6858" y="3882"/>
                    <a:pt x="6142" y="4436"/>
                    <a:pt x="5488" y="5054"/>
                  </a:cubicBezTo>
                  <a:lnTo>
                    <a:pt x="5488" y="5054"/>
                  </a:lnTo>
                  <a:lnTo>
                    <a:pt x="3169" y="4271"/>
                  </a:lnTo>
                  <a:lnTo>
                    <a:pt x="3102" y="4237"/>
                  </a:lnTo>
                  <a:lnTo>
                    <a:pt x="3069" y="4304"/>
                  </a:lnTo>
                  <a:lnTo>
                    <a:pt x="901" y="7840"/>
                  </a:lnTo>
                  <a:lnTo>
                    <a:pt x="868" y="7906"/>
                  </a:lnTo>
                  <a:lnTo>
                    <a:pt x="934" y="7973"/>
                  </a:lnTo>
                  <a:cubicBezTo>
                    <a:pt x="1454" y="8493"/>
                    <a:pt x="2069" y="9076"/>
                    <a:pt x="2686" y="9661"/>
                  </a:cubicBezTo>
                  <a:lnTo>
                    <a:pt x="2686" y="9661"/>
                  </a:lnTo>
                  <a:cubicBezTo>
                    <a:pt x="2436" y="10490"/>
                    <a:pt x="2308" y="11351"/>
                    <a:pt x="2271" y="12241"/>
                  </a:cubicBezTo>
                  <a:lnTo>
                    <a:pt x="2271" y="12241"/>
                  </a:lnTo>
                  <a:lnTo>
                    <a:pt x="100" y="13310"/>
                  </a:lnTo>
                  <a:lnTo>
                    <a:pt x="0" y="13377"/>
                  </a:lnTo>
                  <a:lnTo>
                    <a:pt x="0" y="13444"/>
                  </a:lnTo>
                  <a:lnTo>
                    <a:pt x="1001" y="17480"/>
                  </a:lnTo>
                  <a:lnTo>
                    <a:pt x="1001" y="17580"/>
                  </a:lnTo>
                  <a:lnTo>
                    <a:pt x="1101" y="17580"/>
                  </a:lnTo>
                  <a:lnTo>
                    <a:pt x="3540" y="17548"/>
                  </a:lnTo>
                  <a:lnTo>
                    <a:pt x="3540" y="17548"/>
                  </a:lnTo>
                  <a:cubicBezTo>
                    <a:pt x="3955" y="18297"/>
                    <a:pt x="4486" y="18988"/>
                    <a:pt x="5078" y="19619"/>
                  </a:cubicBezTo>
                  <a:lnTo>
                    <a:pt x="5078" y="19619"/>
                  </a:lnTo>
                  <a:cubicBezTo>
                    <a:pt x="4820" y="20333"/>
                    <a:pt x="4562" y="21109"/>
                    <a:pt x="4303" y="21916"/>
                  </a:cubicBezTo>
                  <a:lnTo>
                    <a:pt x="4270" y="22017"/>
                  </a:lnTo>
                  <a:lnTo>
                    <a:pt x="4337" y="22083"/>
                  </a:lnTo>
                  <a:lnTo>
                    <a:pt x="7906" y="24218"/>
                  </a:lnTo>
                  <a:lnTo>
                    <a:pt x="7973" y="24285"/>
                  </a:lnTo>
                  <a:lnTo>
                    <a:pt x="8039" y="24218"/>
                  </a:lnTo>
                  <a:lnTo>
                    <a:pt x="9754" y="22471"/>
                  </a:lnTo>
                  <a:lnTo>
                    <a:pt x="9754" y="22471"/>
                  </a:lnTo>
                  <a:cubicBezTo>
                    <a:pt x="10576" y="22688"/>
                    <a:pt x="11456" y="22842"/>
                    <a:pt x="12307" y="22850"/>
                  </a:cubicBezTo>
                  <a:lnTo>
                    <a:pt x="12307" y="22850"/>
                  </a:lnTo>
                  <a:cubicBezTo>
                    <a:pt x="12664" y="23593"/>
                    <a:pt x="13020" y="24306"/>
                    <a:pt x="13376" y="25019"/>
                  </a:cubicBezTo>
                  <a:lnTo>
                    <a:pt x="13443" y="25119"/>
                  </a:lnTo>
                  <a:lnTo>
                    <a:pt x="13543" y="25085"/>
                  </a:lnTo>
                  <a:lnTo>
                    <a:pt x="17546" y="24085"/>
                  </a:lnTo>
                  <a:lnTo>
                    <a:pt x="17646" y="24051"/>
                  </a:lnTo>
                  <a:lnTo>
                    <a:pt x="17646" y="23951"/>
                  </a:lnTo>
                  <a:cubicBezTo>
                    <a:pt x="17646" y="23139"/>
                    <a:pt x="17615" y="22326"/>
                    <a:pt x="17613" y="21513"/>
                  </a:cubicBezTo>
                  <a:lnTo>
                    <a:pt x="17613" y="21513"/>
                  </a:lnTo>
                  <a:cubicBezTo>
                    <a:pt x="18374" y="21094"/>
                    <a:pt x="19073" y="20583"/>
                    <a:pt x="19713" y="19982"/>
                  </a:cubicBezTo>
                  <a:lnTo>
                    <a:pt x="19713" y="19982"/>
                  </a:lnTo>
                  <a:lnTo>
                    <a:pt x="21983" y="20749"/>
                  </a:lnTo>
                  <a:lnTo>
                    <a:pt x="22083" y="20782"/>
                  </a:lnTo>
                  <a:lnTo>
                    <a:pt x="22149" y="20716"/>
                  </a:lnTo>
                  <a:cubicBezTo>
                    <a:pt x="22883" y="19481"/>
                    <a:pt x="23584" y="18314"/>
                    <a:pt x="24284" y="17146"/>
                  </a:cubicBezTo>
                  <a:lnTo>
                    <a:pt x="24318" y="17080"/>
                  </a:lnTo>
                  <a:lnTo>
                    <a:pt x="24251" y="17013"/>
                  </a:lnTo>
                  <a:lnTo>
                    <a:pt x="22499" y="15326"/>
                  </a:lnTo>
                  <a:lnTo>
                    <a:pt x="22499" y="15326"/>
                  </a:lnTo>
                  <a:cubicBezTo>
                    <a:pt x="22749" y="14496"/>
                    <a:pt x="22878" y="13635"/>
                    <a:pt x="22914" y="12744"/>
                  </a:cubicBezTo>
                  <a:lnTo>
                    <a:pt x="22914" y="12744"/>
                  </a:lnTo>
                  <a:lnTo>
                    <a:pt x="25085" y="11642"/>
                  </a:lnTo>
                  <a:lnTo>
                    <a:pt x="25152" y="11609"/>
                  </a:lnTo>
                  <a:lnTo>
                    <a:pt x="25152" y="11542"/>
                  </a:lnTo>
                  <a:cubicBezTo>
                    <a:pt x="24818" y="10108"/>
                    <a:pt x="24484" y="8774"/>
                    <a:pt x="24151" y="7506"/>
                  </a:cubicBezTo>
                  <a:lnTo>
                    <a:pt x="24151" y="7439"/>
                  </a:lnTo>
                  <a:lnTo>
                    <a:pt x="24084" y="7439"/>
                  </a:lnTo>
                  <a:lnTo>
                    <a:pt x="21612" y="7472"/>
                  </a:lnTo>
                  <a:lnTo>
                    <a:pt x="21612" y="7472"/>
                  </a:lnTo>
                  <a:cubicBezTo>
                    <a:pt x="21189" y="6709"/>
                    <a:pt x="20646" y="6006"/>
                    <a:pt x="20040" y="5365"/>
                  </a:cubicBezTo>
                  <a:lnTo>
                    <a:pt x="20040" y="5365"/>
                  </a:lnTo>
                  <a:cubicBezTo>
                    <a:pt x="20330" y="4526"/>
                    <a:pt x="20588" y="3749"/>
                    <a:pt x="20815" y="3036"/>
                  </a:cubicBezTo>
                  <a:lnTo>
                    <a:pt x="20815" y="2970"/>
                  </a:lnTo>
                  <a:lnTo>
                    <a:pt x="20748" y="2936"/>
                  </a:lnTo>
                  <a:lnTo>
                    <a:pt x="17213" y="801"/>
                  </a:lnTo>
                  <a:lnTo>
                    <a:pt x="17179" y="801"/>
                  </a:lnTo>
                  <a:lnTo>
                    <a:pt x="17146" y="835"/>
                  </a:lnTo>
                  <a:lnTo>
                    <a:pt x="15419" y="2628"/>
                  </a:lnTo>
                  <a:lnTo>
                    <a:pt x="15419" y="2628"/>
                  </a:lnTo>
                  <a:cubicBezTo>
                    <a:pt x="14760" y="2433"/>
                    <a:pt x="14102" y="2335"/>
                    <a:pt x="13443" y="2269"/>
                  </a:cubicBezTo>
                  <a:lnTo>
                    <a:pt x="12943" y="2269"/>
                  </a:lnTo>
                  <a:lnTo>
                    <a:pt x="13443" y="2336"/>
                  </a:lnTo>
                  <a:cubicBezTo>
                    <a:pt x="14110" y="2403"/>
                    <a:pt x="14777" y="2536"/>
                    <a:pt x="15411" y="2736"/>
                  </a:cubicBezTo>
                  <a:lnTo>
                    <a:pt x="15445" y="2736"/>
                  </a:lnTo>
                  <a:lnTo>
                    <a:pt x="17187" y="960"/>
                  </a:lnTo>
                  <a:lnTo>
                    <a:pt x="20635" y="3075"/>
                  </a:lnTo>
                  <a:lnTo>
                    <a:pt x="19848" y="5405"/>
                  </a:lnTo>
                  <a:lnTo>
                    <a:pt x="19848" y="5438"/>
                  </a:lnTo>
                  <a:lnTo>
                    <a:pt x="19881" y="5471"/>
                  </a:lnTo>
                  <a:cubicBezTo>
                    <a:pt x="20482" y="6139"/>
                    <a:pt x="21015" y="6872"/>
                    <a:pt x="21449" y="7640"/>
                  </a:cubicBezTo>
                  <a:lnTo>
                    <a:pt x="21482" y="7706"/>
                  </a:lnTo>
                  <a:lnTo>
                    <a:pt x="21549" y="7706"/>
                  </a:lnTo>
                  <a:lnTo>
                    <a:pt x="23974" y="7674"/>
                  </a:lnTo>
                  <a:lnTo>
                    <a:pt x="23974" y="7674"/>
                  </a:lnTo>
                  <a:cubicBezTo>
                    <a:pt x="24264" y="8924"/>
                    <a:pt x="24583" y="10206"/>
                    <a:pt x="24904" y="11548"/>
                  </a:cubicBezTo>
                  <a:lnTo>
                    <a:pt x="24904" y="11548"/>
                  </a:lnTo>
                  <a:lnTo>
                    <a:pt x="22716" y="12610"/>
                  </a:lnTo>
                  <a:lnTo>
                    <a:pt x="22683" y="12643"/>
                  </a:lnTo>
                  <a:lnTo>
                    <a:pt x="22683" y="12710"/>
                  </a:lnTo>
                  <a:cubicBezTo>
                    <a:pt x="22650" y="13611"/>
                    <a:pt x="22516" y="14478"/>
                    <a:pt x="22249" y="15345"/>
                  </a:cubicBezTo>
                  <a:lnTo>
                    <a:pt x="22249" y="15412"/>
                  </a:lnTo>
                  <a:lnTo>
                    <a:pt x="22283" y="15479"/>
                  </a:lnTo>
                  <a:lnTo>
                    <a:pt x="24000" y="17163"/>
                  </a:lnTo>
                  <a:lnTo>
                    <a:pt x="24000" y="17163"/>
                  </a:lnTo>
                  <a:cubicBezTo>
                    <a:pt x="23329" y="18252"/>
                    <a:pt x="22657" y="19401"/>
                    <a:pt x="21956" y="20551"/>
                  </a:cubicBezTo>
                  <a:lnTo>
                    <a:pt x="21956" y="20551"/>
                  </a:lnTo>
                  <a:lnTo>
                    <a:pt x="19681" y="19782"/>
                  </a:lnTo>
                  <a:lnTo>
                    <a:pt x="19614" y="19748"/>
                  </a:lnTo>
                  <a:lnTo>
                    <a:pt x="19548" y="19815"/>
                  </a:lnTo>
                  <a:cubicBezTo>
                    <a:pt x="18914" y="20415"/>
                    <a:pt x="18180" y="20949"/>
                    <a:pt x="17379" y="21383"/>
                  </a:cubicBezTo>
                  <a:lnTo>
                    <a:pt x="17313" y="21416"/>
                  </a:lnTo>
                  <a:lnTo>
                    <a:pt x="17313" y="21483"/>
                  </a:lnTo>
                  <a:cubicBezTo>
                    <a:pt x="17345" y="22289"/>
                    <a:pt x="17377" y="23095"/>
                    <a:pt x="17379" y="23901"/>
                  </a:cubicBezTo>
                  <a:lnTo>
                    <a:pt x="17379" y="23901"/>
                  </a:lnTo>
                  <a:lnTo>
                    <a:pt x="13533" y="24830"/>
                  </a:lnTo>
                  <a:lnTo>
                    <a:pt x="13533" y="24830"/>
                  </a:lnTo>
                  <a:cubicBezTo>
                    <a:pt x="13180" y="24123"/>
                    <a:pt x="12827" y="23388"/>
                    <a:pt x="12442" y="22684"/>
                  </a:cubicBezTo>
                  <a:lnTo>
                    <a:pt x="12409" y="22617"/>
                  </a:lnTo>
                  <a:lnTo>
                    <a:pt x="12342" y="22617"/>
                  </a:lnTo>
                  <a:cubicBezTo>
                    <a:pt x="11442" y="22584"/>
                    <a:pt x="10574" y="22450"/>
                    <a:pt x="9707" y="22183"/>
                  </a:cubicBezTo>
                  <a:lnTo>
                    <a:pt x="9640" y="22183"/>
                  </a:lnTo>
                  <a:lnTo>
                    <a:pt x="9574" y="22217"/>
                  </a:lnTo>
                  <a:lnTo>
                    <a:pt x="7901" y="23954"/>
                  </a:lnTo>
                  <a:lnTo>
                    <a:pt x="7901" y="23954"/>
                  </a:lnTo>
                  <a:lnTo>
                    <a:pt x="4537" y="21911"/>
                  </a:lnTo>
                  <a:lnTo>
                    <a:pt x="4537" y="21911"/>
                  </a:lnTo>
                  <a:cubicBezTo>
                    <a:pt x="4793" y="21115"/>
                    <a:pt x="5048" y="20350"/>
                    <a:pt x="5304" y="19615"/>
                  </a:cubicBezTo>
                  <a:lnTo>
                    <a:pt x="5304" y="19548"/>
                  </a:lnTo>
                  <a:lnTo>
                    <a:pt x="5271" y="19515"/>
                  </a:lnTo>
                  <a:cubicBezTo>
                    <a:pt x="4637" y="18848"/>
                    <a:pt x="4103" y="18147"/>
                    <a:pt x="3670" y="17347"/>
                  </a:cubicBezTo>
                  <a:lnTo>
                    <a:pt x="3636" y="17280"/>
                  </a:lnTo>
                  <a:lnTo>
                    <a:pt x="3569" y="17280"/>
                  </a:lnTo>
                  <a:lnTo>
                    <a:pt x="1151" y="17344"/>
                  </a:lnTo>
                  <a:lnTo>
                    <a:pt x="1151" y="17344"/>
                  </a:lnTo>
                  <a:cubicBezTo>
                    <a:pt x="831" y="16031"/>
                    <a:pt x="511" y="14691"/>
                    <a:pt x="222" y="13499"/>
                  </a:cubicBezTo>
                  <a:lnTo>
                    <a:pt x="222" y="13499"/>
                  </a:lnTo>
                  <a:lnTo>
                    <a:pt x="2369" y="12410"/>
                  </a:lnTo>
                  <a:lnTo>
                    <a:pt x="2435" y="12376"/>
                  </a:lnTo>
                  <a:lnTo>
                    <a:pt x="2435" y="12310"/>
                  </a:lnTo>
                  <a:cubicBezTo>
                    <a:pt x="2469" y="11409"/>
                    <a:pt x="2602" y="10508"/>
                    <a:pt x="2836" y="9674"/>
                  </a:cubicBezTo>
                  <a:lnTo>
                    <a:pt x="2869" y="9608"/>
                  </a:lnTo>
                  <a:lnTo>
                    <a:pt x="2836" y="9574"/>
                  </a:lnTo>
                  <a:lnTo>
                    <a:pt x="1085" y="7857"/>
                  </a:lnTo>
                  <a:lnTo>
                    <a:pt x="1085" y="7857"/>
                  </a:lnTo>
                  <a:lnTo>
                    <a:pt x="3163" y="4469"/>
                  </a:lnTo>
                  <a:lnTo>
                    <a:pt x="5471" y="5238"/>
                  </a:lnTo>
                  <a:lnTo>
                    <a:pt x="5504" y="5238"/>
                  </a:lnTo>
                  <a:lnTo>
                    <a:pt x="5538" y="5205"/>
                  </a:lnTo>
                  <a:cubicBezTo>
                    <a:pt x="6205" y="4571"/>
                    <a:pt x="6905" y="4037"/>
                    <a:pt x="7706" y="3603"/>
                  </a:cubicBezTo>
                  <a:lnTo>
                    <a:pt x="7739" y="3570"/>
                  </a:lnTo>
                  <a:lnTo>
                    <a:pt x="7739" y="3537"/>
                  </a:lnTo>
                  <a:cubicBezTo>
                    <a:pt x="7739" y="2643"/>
                    <a:pt x="7706" y="1814"/>
                    <a:pt x="7706" y="1052"/>
                  </a:cubicBezTo>
                  <a:lnTo>
                    <a:pt x="7706" y="1052"/>
                  </a:lnTo>
                  <a:lnTo>
                    <a:pt x="11612" y="75"/>
                  </a:lnTo>
                  <a:lnTo>
                    <a:pt x="11612" y="75"/>
                  </a:lnTo>
                  <a:cubicBezTo>
                    <a:pt x="11978" y="805"/>
                    <a:pt x="12276" y="1336"/>
                    <a:pt x="12476" y="1735"/>
                  </a:cubicBezTo>
                  <a:cubicBezTo>
                    <a:pt x="12543" y="1902"/>
                    <a:pt x="12643" y="2036"/>
                    <a:pt x="12676" y="2136"/>
                  </a:cubicBezTo>
                  <a:cubicBezTo>
                    <a:pt x="12709" y="2202"/>
                    <a:pt x="12743" y="2236"/>
                    <a:pt x="12776" y="2302"/>
                  </a:cubicBezTo>
                  <a:cubicBezTo>
                    <a:pt x="12776" y="2302"/>
                    <a:pt x="12743" y="2236"/>
                    <a:pt x="12743" y="2102"/>
                  </a:cubicBezTo>
                  <a:lnTo>
                    <a:pt x="12543" y="1702"/>
                  </a:lnTo>
                  <a:lnTo>
                    <a:pt x="11709" y="34"/>
                  </a:lnTo>
                  <a:lnTo>
                    <a:pt x="1170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7" name="Google Shape;3387;p75"/>
            <p:cNvSpPr/>
            <p:nvPr/>
          </p:nvSpPr>
          <p:spPr>
            <a:xfrm>
              <a:off x="5006250" y="3178550"/>
              <a:ext cx="237700" cy="229025"/>
            </a:xfrm>
            <a:custGeom>
              <a:rect b="b" l="l" r="r" t="t"/>
              <a:pathLst>
                <a:path extrusionOk="0" h="9161" w="9508">
                  <a:moveTo>
                    <a:pt x="4837" y="1"/>
                  </a:moveTo>
                  <a:cubicBezTo>
                    <a:pt x="4470" y="1"/>
                    <a:pt x="4103" y="67"/>
                    <a:pt x="3736" y="201"/>
                  </a:cubicBezTo>
                  <a:cubicBezTo>
                    <a:pt x="4103" y="134"/>
                    <a:pt x="4470" y="101"/>
                    <a:pt x="4837" y="101"/>
                  </a:cubicBezTo>
                  <a:cubicBezTo>
                    <a:pt x="5838" y="134"/>
                    <a:pt x="6805" y="501"/>
                    <a:pt x="7572" y="1135"/>
                  </a:cubicBezTo>
                  <a:cubicBezTo>
                    <a:pt x="8740" y="2069"/>
                    <a:pt x="9340" y="3536"/>
                    <a:pt x="9174" y="5004"/>
                  </a:cubicBezTo>
                  <a:cubicBezTo>
                    <a:pt x="9107" y="5438"/>
                    <a:pt x="9007" y="5838"/>
                    <a:pt x="8840" y="6238"/>
                  </a:cubicBezTo>
                  <a:cubicBezTo>
                    <a:pt x="8673" y="6639"/>
                    <a:pt x="8440" y="7006"/>
                    <a:pt x="8173" y="7339"/>
                  </a:cubicBezTo>
                  <a:cubicBezTo>
                    <a:pt x="7318" y="8355"/>
                    <a:pt x="6080" y="8908"/>
                    <a:pt x="4823" y="8908"/>
                  </a:cubicBezTo>
                  <a:cubicBezTo>
                    <a:pt x="4265" y="8908"/>
                    <a:pt x="3703" y="8799"/>
                    <a:pt x="3169" y="8573"/>
                  </a:cubicBezTo>
                  <a:cubicBezTo>
                    <a:pt x="2736" y="8407"/>
                    <a:pt x="2369" y="8173"/>
                    <a:pt x="2035" y="7906"/>
                  </a:cubicBezTo>
                  <a:cubicBezTo>
                    <a:pt x="1702" y="7639"/>
                    <a:pt x="1435" y="7339"/>
                    <a:pt x="1201" y="6972"/>
                  </a:cubicBezTo>
                  <a:cubicBezTo>
                    <a:pt x="768" y="6305"/>
                    <a:pt x="501" y="5571"/>
                    <a:pt x="467" y="4771"/>
                  </a:cubicBezTo>
                  <a:cubicBezTo>
                    <a:pt x="434" y="4103"/>
                    <a:pt x="534" y="3436"/>
                    <a:pt x="801" y="2803"/>
                  </a:cubicBezTo>
                  <a:cubicBezTo>
                    <a:pt x="1201" y="1869"/>
                    <a:pt x="1868" y="1101"/>
                    <a:pt x="2769" y="634"/>
                  </a:cubicBezTo>
                  <a:cubicBezTo>
                    <a:pt x="3103" y="468"/>
                    <a:pt x="3436" y="301"/>
                    <a:pt x="3770" y="167"/>
                  </a:cubicBezTo>
                  <a:lnTo>
                    <a:pt x="3770" y="167"/>
                  </a:lnTo>
                  <a:cubicBezTo>
                    <a:pt x="3403" y="234"/>
                    <a:pt x="3036" y="367"/>
                    <a:pt x="2702" y="534"/>
                  </a:cubicBezTo>
                  <a:cubicBezTo>
                    <a:pt x="1802" y="1001"/>
                    <a:pt x="1034" y="1768"/>
                    <a:pt x="634" y="2702"/>
                  </a:cubicBezTo>
                  <a:cubicBezTo>
                    <a:pt x="0" y="4137"/>
                    <a:pt x="134" y="5805"/>
                    <a:pt x="1001" y="7106"/>
                  </a:cubicBezTo>
                  <a:cubicBezTo>
                    <a:pt x="1235" y="7473"/>
                    <a:pt x="1535" y="7806"/>
                    <a:pt x="1868" y="8073"/>
                  </a:cubicBezTo>
                  <a:cubicBezTo>
                    <a:pt x="2235" y="8407"/>
                    <a:pt x="2636" y="8640"/>
                    <a:pt x="3069" y="8807"/>
                  </a:cubicBezTo>
                  <a:cubicBezTo>
                    <a:pt x="3649" y="9045"/>
                    <a:pt x="4254" y="9161"/>
                    <a:pt x="4852" y="9161"/>
                  </a:cubicBezTo>
                  <a:cubicBezTo>
                    <a:pt x="6182" y="9161"/>
                    <a:pt x="7476" y="8587"/>
                    <a:pt x="8373" y="7506"/>
                  </a:cubicBezTo>
                  <a:cubicBezTo>
                    <a:pt x="8940" y="6805"/>
                    <a:pt x="9307" y="5938"/>
                    <a:pt x="9407" y="5037"/>
                  </a:cubicBezTo>
                  <a:cubicBezTo>
                    <a:pt x="9507" y="4237"/>
                    <a:pt x="9374" y="3403"/>
                    <a:pt x="9007" y="2636"/>
                  </a:cubicBezTo>
                  <a:cubicBezTo>
                    <a:pt x="8273" y="1035"/>
                    <a:pt x="6638" y="1"/>
                    <a:pt x="483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8" name="Google Shape;3388;p75"/>
            <p:cNvSpPr/>
            <p:nvPr/>
          </p:nvSpPr>
          <p:spPr>
            <a:xfrm>
              <a:off x="4803600" y="2978400"/>
              <a:ext cx="635475" cy="632975"/>
            </a:xfrm>
            <a:custGeom>
              <a:rect b="b" l="l" r="r" t="t"/>
              <a:pathLst>
                <a:path extrusionOk="0" h="25319" w="25419">
                  <a:moveTo>
                    <a:pt x="12717" y="1863"/>
                  </a:moveTo>
                  <a:lnTo>
                    <a:pt x="12843" y="2136"/>
                  </a:lnTo>
                  <a:cubicBezTo>
                    <a:pt x="12876" y="2169"/>
                    <a:pt x="12910" y="2236"/>
                    <a:pt x="12943" y="2269"/>
                  </a:cubicBezTo>
                  <a:lnTo>
                    <a:pt x="12876" y="2136"/>
                  </a:lnTo>
                  <a:cubicBezTo>
                    <a:pt x="12828" y="2063"/>
                    <a:pt x="12779" y="1972"/>
                    <a:pt x="12717" y="1863"/>
                  </a:cubicBezTo>
                  <a:close/>
                  <a:moveTo>
                    <a:pt x="11776" y="1"/>
                  </a:moveTo>
                  <a:lnTo>
                    <a:pt x="7673" y="968"/>
                  </a:lnTo>
                  <a:lnTo>
                    <a:pt x="7639" y="968"/>
                  </a:lnTo>
                  <a:lnTo>
                    <a:pt x="7639" y="1002"/>
                  </a:lnTo>
                  <a:cubicBezTo>
                    <a:pt x="7639" y="1755"/>
                    <a:pt x="7672" y="2605"/>
                    <a:pt x="7673" y="3488"/>
                  </a:cubicBezTo>
                  <a:lnTo>
                    <a:pt x="7673" y="3488"/>
                  </a:lnTo>
                  <a:cubicBezTo>
                    <a:pt x="6902" y="3910"/>
                    <a:pt x="6163" y="4455"/>
                    <a:pt x="5546" y="5063"/>
                  </a:cubicBezTo>
                  <a:lnTo>
                    <a:pt x="5546" y="5063"/>
                  </a:lnTo>
                  <a:lnTo>
                    <a:pt x="3169" y="4271"/>
                  </a:lnTo>
                  <a:lnTo>
                    <a:pt x="3103" y="4237"/>
                  </a:lnTo>
                  <a:lnTo>
                    <a:pt x="3069" y="4304"/>
                  </a:lnTo>
                  <a:cubicBezTo>
                    <a:pt x="2369" y="5438"/>
                    <a:pt x="1668" y="6606"/>
                    <a:pt x="901" y="7873"/>
                  </a:cubicBezTo>
                  <a:lnTo>
                    <a:pt x="834" y="7940"/>
                  </a:lnTo>
                  <a:lnTo>
                    <a:pt x="901" y="8007"/>
                  </a:lnTo>
                  <a:lnTo>
                    <a:pt x="2687" y="9727"/>
                  </a:lnTo>
                  <a:lnTo>
                    <a:pt x="2687" y="9727"/>
                  </a:lnTo>
                  <a:cubicBezTo>
                    <a:pt x="2437" y="10558"/>
                    <a:pt x="2308" y="11448"/>
                    <a:pt x="2271" y="12310"/>
                  </a:cubicBezTo>
                  <a:lnTo>
                    <a:pt x="2271" y="12310"/>
                  </a:lnTo>
                  <a:cubicBezTo>
                    <a:pt x="1588" y="12666"/>
                    <a:pt x="844" y="13022"/>
                    <a:pt x="67" y="13410"/>
                  </a:cubicBezTo>
                  <a:lnTo>
                    <a:pt x="1" y="13444"/>
                  </a:lnTo>
                  <a:lnTo>
                    <a:pt x="1" y="13544"/>
                  </a:lnTo>
                  <a:cubicBezTo>
                    <a:pt x="334" y="14811"/>
                    <a:pt x="668" y="16212"/>
                    <a:pt x="1001" y="17613"/>
                  </a:cubicBezTo>
                  <a:lnTo>
                    <a:pt x="1035" y="17713"/>
                  </a:lnTo>
                  <a:lnTo>
                    <a:pt x="1135" y="17713"/>
                  </a:lnTo>
                  <a:lnTo>
                    <a:pt x="3574" y="17681"/>
                  </a:lnTo>
                  <a:lnTo>
                    <a:pt x="3574" y="17681"/>
                  </a:lnTo>
                  <a:cubicBezTo>
                    <a:pt x="3991" y="18435"/>
                    <a:pt x="4526" y="19129"/>
                    <a:pt x="5122" y="19763"/>
                  </a:cubicBezTo>
                  <a:lnTo>
                    <a:pt x="5122" y="19763"/>
                  </a:lnTo>
                  <a:cubicBezTo>
                    <a:pt x="4892" y="20485"/>
                    <a:pt x="4631" y="21301"/>
                    <a:pt x="4337" y="22117"/>
                  </a:cubicBezTo>
                  <a:lnTo>
                    <a:pt x="4304" y="22217"/>
                  </a:lnTo>
                  <a:lnTo>
                    <a:pt x="4404" y="22250"/>
                  </a:lnTo>
                  <a:lnTo>
                    <a:pt x="7973" y="24418"/>
                  </a:lnTo>
                  <a:lnTo>
                    <a:pt x="8073" y="24485"/>
                  </a:lnTo>
                  <a:lnTo>
                    <a:pt x="8140" y="24385"/>
                  </a:lnTo>
                  <a:cubicBezTo>
                    <a:pt x="8690" y="23835"/>
                    <a:pt x="9271" y="23254"/>
                    <a:pt x="9853" y="22641"/>
                  </a:cubicBezTo>
                  <a:lnTo>
                    <a:pt x="9853" y="22641"/>
                  </a:lnTo>
                  <a:cubicBezTo>
                    <a:pt x="10667" y="22883"/>
                    <a:pt x="11538" y="23008"/>
                    <a:pt x="12411" y="23017"/>
                  </a:cubicBezTo>
                  <a:lnTo>
                    <a:pt x="12411" y="23017"/>
                  </a:lnTo>
                  <a:cubicBezTo>
                    <a:pt x="12797" y="23762"/>
                    <a:pt x="13154" y="24506"/>
                    <a:pt x="13510" y="25219"/>
                  </a:cubicBezTo>
                  <a:lnTo>
                    <a:pt x="13577" y="25319"/>
                  </a:lnTo>
                  <a:lnTo>
                    <a:pt x="13677" y="25286"/>
                  </a:lnTo>
                  <a:lnTo>
                    <a:pt x="17747" y="24285"/>
                  </a:lnTo>
                  <a:lnTo>
                    <a:pt x="17813" y="24285"/>
                  </a:lnTo>
                  <a:lnTo>
                    <a:pt x="17813" y="24151"/>
                  </a:lnTo>
                  <a:cubicBezTo>
                    <a:pt x="17813" y="23339"/>
                    <a:pt x="17782" y="22526"/>
                    <a:pt x="17780" y="21713"/>
                  </a:cubicBezTo>
                  <a:lnTo>
                    <a:pt x="17780" y="21713"/>
                  </a:lnTo>
                  <a:cubicBezTo>
                    <a:pt x="18532" y="21298"/>
                    <a:pt x="19253" y="20766"/>
                    <a:pt x="19887" y="20173"/>
                  </a:cubicBezTo>
                  <a:lnTo>
                    <a:pt x="19887" y="20173"/>
                  </a:lnTo>
                  <a:lnTo>
                    <a:pt x="22216" y="20949"/>
                  </a:lnTo>
                  <a:lnTo>
                    <a:pt x="22316" y="20982"/>
                  </a:lnTo>
                  <a:lnTo>
                    <a:pt x="22350" y="20882"/>
                  </a:lnTo>
                  <a:cubicBezTo>
                    <a:pt x="23084" y="19682"/>
                    <a:pt x="23818" y="18481"/>
                    <a:pt x="24518" y="17313"/>
                  </a:cubicBezTo>
                  <a:lnTo>
                    <a:pt x="24585" y="17246"/>
                  </a:lnTo>
                  <a:lnTo>
                    <a:pt x="24518" y="17146"/>
                  </a:lnTo>
                  <a:lnTo>
                    <a:pt x="22733" y="15459"/>
                  </a:lnTo>
                  <a:lnTo>
                    <a:pt x="22733" y="15459"/>
                  </a:lnTo>
                  <a:cubicBezTo>
                    <a:pt x="22983" y="14627"/>
                    <a:pt x="23111" y="13737"/>
                    <a:pt x="23148" y="12844"/>
                  </a:cubicBezTo>
                  <a:lnTo>
                    <a:pt x="23148" y="12844"/>
                  </a:lnTo>
                  <a:lnTo>
                    <a:pt x="25319" y="11743"/>
                  </a:lnTo>
                  <a:lnTo>
                    <a:pt x="25419" y="11709"/>
                  </a:lnTo>
                  <a:lnTo>
                    <a:pt x="25419" y="11642"/>
                  </a:lnTo>
                  <a:lnTo>
                    <a:pt x="24418" y="7573"/>
                  </a:lnTo>
                  <a:lnTo>
                    <a:pt x="24385" y="7506"/>
                  </a:lnTo>
                  <a:lnTo>
                    <a:pt x="24318" y="7506"/>
                  </a:lnTo>
                  <a:lnTo>
                    <a:pt x="21814" y="7539"/>
                  </a:lnTo>
                  <a:lnTo>
                    <a:pt x="21814" y="7539"/>
                  </a:lnTo>
                  <a:cubicBezTo>
                    <a:pt x="21397" y="6754"/>
                    <a:pt x="20861" y="6059"/>
                    <a:pt x="20264" y="5424"/>
                  </a:cubicBezTo>
                  <a:lnTo>
                    <a:pt x="20264" y="5424"/>
                  </a:lnTo>
                  <a:lnTo>
                    <a:pt x="21049" y="3070"/>
                  </a:lnTo>
                  <a:lnTo>
                    <a:pt x="21049" y="3003"/>
                  </a:lnTo>
                  <a:lnTo>
                    <a:pt x="21016" y="2970"/>
                  </a:lnTo>
                  <a:lnTo>
                    <a:pt x="17446" y="835"/>
                  </a:lnTo>
                  <a:lnTo>
                    <a:pt x="17380" y="835"/>
                  </a:lnTo>
                  <a:lnTo>
                    <a:pt x="17346" y="868"/>
                  </a:lnTo>
                  <a:lnTo>
                    <a:pt x="15619" y="2695"/>
                  </a:lnTo>
                  <a:lnTo>
                    <a:pt x="15619" y="2695"/>
                  </a:lnTo>
                  <a:cubicBezTo>
                    <a:pt x="14992" y="2499"/>
                    <a:pt x="14301" y="2369"/>
                    <a:pt x="13610" y="2336"/>
                  </a:cubicBezTo>
                  <a:lnTo>
                    <a:pt x="13110" y="2336"/>
                  </a:lnTo>
                  <a:lnTo>
                    <a:pt x="13610" y="2369"/>
                  </a:lnTo>
                  <a:cubicBezTo>
                    <a:pt x="14311" y="2436"/>
                    <a:pt x="14978" y="2569"/>
                    <a:pt x="15645" y="2769"/>
                  </a:cubicBezTo>
                  <a:lnTo>
                    <a:pt x="15678" y="2769"/>
                  </a:lnTo>
                  <a:cubicBezTo>
                    <a:pt x="16140" y="2275"/>
                    <a:pt x="16731" y="1683"/>
                    <a:pt x="17421" y="993"/>
                  </a:cubicBezTo>
                  <a:lnTo>
                    <a:pt x="17421" y="993"/>
                  </a:lnTo>
                  <a:lnTo>
                    <a:pt x="20892" y="3102"/>
                  </a:lnTo>
                  <a:lnTo>
                    <a:pt x="20892" y="3102"/>
                  </a:lnTo>
                  <a:cubicBezTo>
                    <a:pt x="20633" y="3818"/>
                    <a:pt x="20374" y="4596"/>
                    <a:pt x="20115" y="5438"/>
                  </a:cubicBezTo>
                  <a:lnTo>
                    <a:pt x="20115" y="5505"/>
                  </a:lnTo>
                  <a:lnTo>
                    <a:pt x="20148" y="5538"/>
                  </a:lnTo>
                  <a:cubicBezTo>
                    <a:pt x="20782" y="6172"/>
                    <a:pt x="21316" y="6906"/>
                    <a:pt x="21749" y="7706"/>
                  </a:cubicBezTo>
                  <a:lnTo>
                    <a:pt x="21749" y="7773"/>
                  </a:lnTo>
                  <a:lnTo>
                    <a:pt x="21816" y="7773"/>
                  </a:lnTo>
                  <a:lnTo>
                    <a:pt x="24275" y="7741"/>
                  </a:lnTo>
                  <a:lnTo>
                    <a:pt x="24275" y="7741"/>
                  </a:lnTo>
                  <a:cubicBezTo>
                    <a:pt x="24563" y="8988"/>
                    <a:pt x="24883" y="10296"/>
                    <a:pt x="25233" y="11635"/>
                  </a:cubicBezTo>
                  <a:lnTo>
                    <a:pt x="25233" y="11635"/>
                  </a:lnTo>
                  <a:lnTo>
                    <a:pt x="23017" y="12743"/>
                  </a:lnTo>
                  <a:lnTo>
                    <a:pt x="22950" y="12743"/>
                  </a:lnTo>
                  <a:lnTo>
                    <a:pt x="22950" y="12810"/>
                  </a:lnTo>
                  <a:cubicBezTo>
                    <a:pt x="22950" y="13711"/>
                    <a:pt x="22817" y="14611"/>
                    <a:pt x="22550" y="15479"/>
                  </a:cubicBezTo>
                  <a:lnTo>
                    <a:pt x="22517" y="15545"/>
                  </a:lnTo>
                  <a:lnTo>
                    <a:pt x="22583" y="15612"/>
                  </a:lnTo>
                  <a:lnTo>
                    <a:pt x="24322" y="17318"/>
                  </a:lnTo>
                  <a:lnTo>
                    <a:pt x="22272" y="20723"/>
                  </a:lnTo>
                  <a:lnTo>
                    <a:pt x="22272" y="20723"/>
                  </a:lnTo>
                  <a:lnTo>
                    <a:pt x="19948" y="19948"/>
                  </a:lnTo>
                  <a:lnTo>
                    <a:pt x="19881" y="19915"/>
                  </a:lnTo>
                  <a:lnTo>
                    <a:pt x="19815" y="19982"/>
                  </a:lnTo>
                  <a:cubicBezTo>
                    <a:pt x="19181" y="20582"/>
                    <a:pt x="18447" y="21116"/>
                    <a:pt x="17646" y="21583"/>
                  </a:cubicBezTo>
                  <a:lnTo>
                    <a:pt x="17580" y="21616"/>
                  </a:lnTo>
                  <a:lnTo>
                    <a:pt x="17580" y="21683"/>
                  </a:lnTo>
                  <a:cubicBezTo>
                    <a:pt x="17580" y="22481"/>
                    <a:pt x="17610" y="23309"/>
                    <a:pt x="17613" y="24109"/>
                  </a:cubicBezTo>
                  <a:lnTo>
                    <a:pt x="17613" y="24109"/>
                  </a:lnTo>
                  <a:lnTo>
                    <a:pt x="13761" y="25057"/>
                  </a:lnTo>
                  <a:lnTo>
                    <a:pt x="13761" y="25057"/>
                  </a:lnTo>
                  <a:cubicBezTo>
                    <a:pt x="13380" y="24324"/>
                    <a:pt x="13028" y="23619"/>
                    <a:pt x="12676" y="22884"/>
                  </a:cubicBezTo>
                  <a:lnTo>
                    <a:pt x="12643" y="22817"/>
                  </a:lnTo>
                  <a:lnTo>
                    <a:pt x="12543" y="22817"/>
                  </a:lnTo>
                  <a:cubicBezTo>
                    <a:pt x="11642" y="22784"/>
                    <a:pt x="10775" y="22650"/>
                    <a:pt x="9908" y="22383"/>
                  </a:cubicBezTo>
                  <a:lnTo>
                    <a:pt x="9808" y="22383"/>
                  </a:lnTo>
                  <a:lnTo>
                    <a:pt x="9774" y="22417"/>
                  </a:lnTo>
                  <a:lnTo>
                    <a:pt x="8088" y="24167"/>
                  </a:lnTo>
                  <a:lnTo>
                    <a:pt x="4671" y="22111"/>
                  </a:lnTo>
                  <a:lnTo>
                    <a:pt x="4671" y="22111"/>
                  </a:lnTo>
                  <a:cubicBezTo>
                    <a:pt x="4927" y="21312"/>
                    <a:pt x="5182" y="20518"/>
                    <a:pt x="5438" y="19815"/>
                  </a:cubicBezTo>
                  <a:lnTo>
                    <a:pt x="5471" y="19748"/>
                  </a:lnTo>
                  <a:lnTo>
                    <a:pt x="5404" y="19682"/>
                  </a:lnTo>
                  <a:cubicBezTo>
                    <a:pt x="4771" y="19014"/>
                    <a:pt x="4237" y="18314"/>
                    <a:pt x="3803" y="17513"/>
                  </a:cubicBezTo>
                  <a:lnTo>
                    <a:pt x="3770" y="17447"/>
                  </a:lnTo>
                  <a:lnTo>
                    <a:pt x="3703" y="17447"/>
                  </a:lnTo>
                  <a:lnTo>
                    <a:pt x="1275" y="17479"/>
                  </a:lnTo>
                  <a:lnTo>
                    <a:pt x="1275" y="17479"/>
                  </a:lnTo>
                  <a:cubicBezTo>
                    <a:pt x="927" y="16144"/>
                    <a:pt x="609" y="14813"/>
                    <a:pt x="322" y="13600"/>
                  </a:cubicBezTo>
                  <a:lnTo>
                    <a:pt x="322" y="13600"/>
                  </a:lnTo>
                  <a:lnTo>
                    <a:pt x="2502" y="12510"/>
                  </a:lnTo>
                  <a:lnTo>
                    <a:pt x="2569" y="12476"/>
                  </a:lnTo>
                  <a:lnTo>
                    <a:pt x="2569" y="12410"/>
                  </a:lnTo>
                  <a:cubicBezTo>
                    <a:pt x="2569" y="11509"/>
                    <a:pt x="2702" y="10608"/>
                    <a:pt x="2969" y="9741"/>
                  </a:cubicBezTo>
                  <a:lnTo>
                    <a:pt x="2969" y="9674"/>
                  </a:lnTo>
                  <a:lnTo>
                    <a:pt x="2936" y="9641"/>
                  </a:lnTo>
                  <a:lnTo>
                    <a:pt x="1152" y="7922"/>
                  </a:lnTo>
                  <a:lnTo>
                    <a:pt x="3236" y="4493"/>
                  </a:lnTo>
                  <a:lnTo>
                    <a:pt x="3236" y="4493"/>
                  </a:lnTo>
                  <a:lnTo>
                    <a:pt x="5571" y="5271"/>
                  </a:lnTo>
                  <a:lnTo>
                    <a:pt x="5605" y="5271"/>
                  </a:lnTo>
                  <a:lnTo>
                    <a:pt x="5638" y="5238"/>
                  </a:lnTo>
                  <a:cubicBezTo>
                    <a:pt x="6305" y="4604"/>
                    <a:pt x="7039" y="4037"/>
                    <a:pt x="7839" y="3603"/>
                  </a:cubicBezTo>
                  <a:lnTo>
                    <a:pt x="7873" y="3603"/>
                  </a:lnTo>
                  <a:lnTo>
                    <a:pt x="7873" y="3537"/>
                  </a:lnTo>
                  <a:cubicBezTo>
                    <a:pt x="7840" y="2659"/>
                    <a:pt x="7808" y="1813"/>
                    <a:pt x="7806" y="1060"/>
                  </a:cubicBezTo>
                  <a:lnTo>
                    <a:pt x="7806" y="1060"/>
                  </a:lnTo>
                  <a:lnTo>
                    <a:pt x="11779" y="75"/>
                  </a:lnTo>
                  <a:lnTo>
                    <a:pt x="11779" y="75"/>
                  </a:lnTo>
                  <a:lnTo>
                    <a:pt x="12643" y="1735"/>
                  </a:lnTo>
                  <a:cubicBezTo>
                    <a:pt x="12670" y="1780"/>
                    <a:pt x="12694" y="1823"/>
                    <a:pt x="12717" y="1863"/>
                  </a:cubicBezTo>
                  <a:lnTo>
                    <a:pt x="12717" y="1863"/>
                  </a:lnTo>
                  <a:lnTo>
                    <a:pt x="12643" y="1702"/>
                  </a:lnTo>
                  <a:cubicBezTo>
                    <a:pt x="12409" y="1302"/>
                    <a:pt x="12143" y="735"/>
                    <a:pt x="1180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9" name="Google Shape;3389;p75"/>
            <p:cNvSpPr/>
            <p:nvPr/>
          </p:nvSpPr>
          <p:spPr>
            <a:xfrm>
              <a:off x="2059738" y="5252525"/>
              <a:ext cx="4206432" cy="5050"/>
            </a:xfrm>
            <a:custGeom>
              <a:rect b="b" l="l" r="r" t="t"/>
              <a:pathLst>
                <a:path extrusionOk="0" h="202" w="192338">
                  <a:moveTo>
                    <a:pt x="96169" y="1"/>
                  </a:moveTo>
                  <a:cubicBezTo>
                    <a:pt x="43065" y="1"/>
                    <a:pt x="0" y="34"/>
                    <a:pt x="0" y="101"/>
                  </a:cubicBezTo>
                  <a:cubicBezTo>
                    <a:pt x="0" y="168"/>
                    <a:pt x="43065" y="201"/>
                    <a:pt x="96169" y="201"/>
                  </a:cubicBezTo>
                  <a:cubicBezTo>
                    <a:pt x="149274" y="201"/>
                    <a:pt x="192338" y="168"/>
                    <a:pt x="192338" y="101"/>
                  </a:cubicBezTo>
                  <a:cubicBezTo>
                    <a:pt x="192338" y="34"/>
                    <a:pt x="149307" y="1"/>
                    <a:pt x="9616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0" name="Google Shape;3390;p75"/>
            <p:cNvSpPr/>
            <p:nvPr/>
          </p:nvSpPr>
          <p:spPr>
            <a:xfrm>
              <a:off x="1738075" y="701775"/>
              <a:ext cx="1219225" cy="1219225"/>
            </a:xfrm>
            <a:custGeom>
              <a:rect b="b" l="l" r="r" t="t"/>
              <a:pathLst>
                <a:path extrusionOk="0" h="48769" w="48769">
                  <a:moveTo>
                    <a:pt x="14011" y="7072"/>
                  </a:moveTo>
                  <a:cubicBezTo>
                    <a:pt x="15578" y="6138"/>
                    <a:pt x="17213" y="5438"/>
                    <a:pt x="18948" y="4971"/>
                  </a:cubicBezTo>
                  <a:lnTo>
                    <a:pt x="19982" y="101"/>
                  </a:lnTo>
                  <a:lnTo>
                    <a:pt x="28121" y="1"/>
                  </a:lnTo>
                  <a:lnTo>
                    <a:pt x="29288" y="4804"/>
                  </a:lnTo>
                  <a:cubicBezTo>
                    <a:pt x="31023" y="5238"/>
                    <a:pt x="32691" y="5905"/>
                    <a:pt x="34258" y="6772"/>
                  </a:cubicBezTo>
                  <a:lnTo>
                    <a:pt x="38395" y="4070"/>
                  </a:lnTo>
                  <a:lnTo>
                    <a:pt x="44266" y="9808"/>
                  </a:lnTo>
                  <a:lnTo>
                    <a:pt x="41697" y="14044"/>
                  </a:lnTo>
                  <a:cubicBezTo>
                    <a:pt x="42631" y="15545"/>
                    <a:pt x="43332" y="17213"/>
                    <a:pt x="43799" y="18948"/>
                  </a:cubicBezTo>
                  <a:lnTo>
                    <a:pt x="48669" y="19948"/>
                  </a:lnTo>
                  <a:lnTo>
                    <a:pt x="48769" y="28154"/>
                  </a:lnTo>
                  <a:lnTo>
                    <a:pt x="43965" y="29288"/>
                  </a:lnTo>
                  <a:cubicBezTo>
                    <a:pt x="43532" y="31023"/>
                    <a:pt x="42865" y="32691"/>
                    <a:pt x="41997" y="34258"/>
                  </a:cubicBezTo>
                  <a:lnTo>
                    <a:pt x="44699" y="38395"/>
                  </a:lnTo>
                  <a:lnTo>
                    <a:pt x="38962" y="44266"/>
                  </a:lnTo>
                  <a:lnTo>
                    <a:pt x="34759" y="41697"/>
                  </a:lnTo>
                  <a:cubicBezTo>
                    <a:pt x="33224" y="42598"/>
                    <a:pt x="31557" y="43332"/>
                    <a:pt x="29822" y="43799"/>
                  </a:cubicBezTo>
                  <a:lnTo>
                    <a:pt x="28821" y="48635"/>
                  </a:lnTo>
                  <a:lnTo>
                    <a:pt x="20615" y="48769"/>
                  </a:lnTo>
                  <a:lnTo>
                    <a:pt x="19448" y="43932"/>
                  </a:lnTo>
                  <a:cubicBezTo>
                    <a:pt x="17713" y="43498"/>
                    <a:pt x="16045" y="42865"/>
                    <a:pt x="14511" y="41964"/>
                  </a:cubicBezTo>
                  <a:lnTo>
                    <a:pt x="10341" y="44666"/>
                  </a:lnTo>
                  <a:lnTo>
                    <a:pt x="4504" y="38962"/>
                  </a:lnTo>
                  <a:lnTo>
                    <a:pt x="7072" y="34725"/>
                  </a:lnTo>
                  <a:cubicBezTo>
                    <a:pt x="6172" y="33191"/>
                    <a:pt x="5438" y="31557"/>
                    <a:pt x="4971" y="29822"/>
                  </a:cubicBezTo>
                  <a:lnTo>
                    <a:pt x="134" y="28788"/>
                  </a:lnTo>
                  <a:lnTo>
                    <a:pt x="1" y="20649"/>
                  </a:lnTo>
                  <a:lnTo>
                    <a:pt x="4837" y="19481"/>
                  </a:lnTo>
                  <a:cubicBezTo>
                    <a:pt x="5238" y="17747"/>
                    <a:pt x="5905" y="16079"/>
                    <a:pt x="6806" y="14511"/>
                  </a:cubicBezTo>
                  <a:lnTo>
                    <a:pt x="4104" y="10375"/>
                  </a:lnTo>
                  <a:lnTo>
                    <a:pt x="9808" y="447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1" name="Google Shape;3391;p75"/>
            <p:cNvSpPr/>
            <p:nvPr/>
          </p:nvSpPr>
          <p:spPr>
            <a:xfrm>
              <a:off x="2100000" y="1071950"/>
              <a:ext cx="368625" cy="358425"/>
            </a:xfrm>
            <a:custGeom>
              <a:rect b="b" l="l" r="r" t="t"/>
              <a:pathLst>
                <a:path extrusionOk="0" h="14337" w="14745">
                  <a:moveTo>
                    <a:pt x="7676" y="1"/>
                  </a:moveTo>
                  <a:cubicBezTo>
                    <a:pt x="6847" y="1"/>
                    <a:pt x="6011" y="145"/>
                    <a:pt x="5204" y="438"/>
                  </a:cubicBezTo>
                  <a:cubicBezTo>
                    <a:pt x="4571" y="638"/>
                    <a:pt x="3937" y="972"/>
                    <a:pt x="3403" y="1372"/>
                  </a:cubicBezTo>
                  <a:cubicBezTo>
                    <a:pt x="3103" y="1572"/>
                    <a:pt x="2836" y="1806"/>
                    <a:pt x="2569" y="2072"/>
                  </a:cubicBezTo>
                  <a:cubicBezTo>
                    <a:pt x="2302" y="2339"/>
                    <a:pt x="2069" y="2606"/>
                    <a:pt x="1869" y="2906"/>
                  </a:cubicBezTo>
                  <a:cubicBezTo>
                    <a:pt x="1" y="5441"/>
                    <a:pt x="1" y="8877"/>
                    <a:pt x="1869" y="11412"/>
                  </a:cubicBezTo>
                  <a:cubicBezTo>
                    <a:pt x="2269" y="11979"/>
                    <a:pt x="2803" y="12513"/>
                    <a:pt x="3370" y="12947"/>
                  </a:cubicBezTo>
                  <a:cubicBezTo>
                    <a:pt x="3937" y="13347"/>
                    <a:pt x="4571" y="13681"/>
                    <a:pt x="5238" y="13914"/>
                  </a:cubicBezTo>
                  <a:cubicBezTo>
                    <a:pt x="6018" y="14196"/>
                    <a:pt x="6827" y="14337"/>
                    <a:pt x="7646" y="14337"/>
                  </a:cubicBezTo>
                  <a:cubicBezTo>
                    <a:pt x="8086" y="14337"/>
                    <a:pt x="8530" y="14296"/>
                    <a:pt x="8974" y="14214"/>
                  </a:cubicBezTo>
                  <a:cubicBezTo>
                    <a:pt x="11009" y="13814"/>
                    <a:pt x="12743" y="12580"/>
                    <a:pt x="13811" y="10812"/>
                  </a:cubicBezTo>
                  <a:cubicBezTo>
                    <a:pt x="14144" y="10212"/>
                    <a:pt x="14411" y="9578"/>
                    <a:pt x="14578" y="8911"/>
                  </a:cubicBezTo>
                  <a:cubicBezTo>
                    <a:pt x="14611" y="8677"/>
                    <a:pt x="14678" y="8410"/>
                    <a:pt x="14711" y="8177"/>
                  </a:cubicBezTo>
                  <a:cubicBezTo>
                    <a:pt x="14711" y="7977"/>
                    <a:pt x="14745" y="7810"/>
                    <a:pt x="14745" y="7610"/>
                  </a:cubicBezTo>
                  <a:lnTo>
                    <a:pt x="14745" y="7276"/>
                  </a:lnTo>
                  <a:cubicBezTo>
                    <a:pt x="14745" y="7243"/>
                    <a:pt x="14745" y="7209"/>
                    <a:pt x="14745" y="7176"/>
                  </a:cubicBezTo>
                  <a:cubicBezTo>
                    <a:pt x="14711" y="7743"/>
                    <a:pt x="14611" y="8310"/>
                    <a:pt x="14478" y="8877"/>
                  </a:cubicBezTo>
                  <a:cubicBezTo>
                    <a:pt x="14311" y="9544"/>
                    <a:pt x="14044" y="10178"/>
                    <a:pt x="13677" y="10745"/>
                  </a:cubicBezTo>
                  <a:cubicBezTo>
                    <a:pt x="12643" y="12480"/>
                    <a:pt x="10908" y="13681"/>
                    <a:pt x="8940" y="14048"/>
                  </a:cubicBezTo>
                  <a:cubicBezTo>
                    <a:pt x="8529" y="14114"/>
                    <a:pt x="8114" y="14148"/>
                    <a:pt x="7700" y="14148"/>
                  </a:cubicBezTo>
                  <a:cubicBezTo>
                    <a:pt x="6872" y="14148"/>
                    <a:pt x="6049" y="14014"/>
                    <a:pt x="5271" y="13747"/>
                  </a:cubicBezTo>
                  <a:cubicBezTo>
                    <a:pt x="4637" y="13514"/>
                    <a:pt x="4037" y="13180"/>
                    <a:pt x="3503" y="12780"/>
                  </a:cubicBezTo>
                  <a:cubicBezTo>
                    <a:pt x="3236" y="12580"/>
                    <a:pt x="2969" y="12346"/>
                    <a:pt x="2703" y="12113"/>
                  </a:cubicBezTo>
                  <a:cubicBezTo>
                    <a:pt x="2469" y="11846"/>
                    <a:pt x="2236" y="11579"/>
                    <a:pt x="2035" y="11279"/>
                  </a:cubicBezTo>
                  <a:cubicBezTo>
                    <a:pt x="234" y="8811"/>
                    <a:pt x="234" y="5475"/>
                    <a:pt x="2035" y="3006"/>
                  </a:cubicBezTo>
                  <a:cubicBezTo>
                    <a:pt x="2436" y="2439"/>
                    <a:pt x="2936" y="1939"/>
                    <a:pt x="3503" y="1539"/>
                  </a:cubicBezTo>
                  <a:cubicBezTo>
                    <a:pt x="4037" y="1138"/>
                    <a:pt x="4637" y="805"/>
                    <a:pt x="5271" y="571"/>
                  </a:cubicBezTo>
                  <a:cubicBezTo>
                    <a:pt x="6030" y="289"/>
                    <a:pt x="6831" y="148"/>
                    <a:pt x="7638" y="148"/>
                  </a:cubicBezTo>
                  <a:cubicBezTo>
                    <a:pt x="8072" y="148"/>
                    <a:pt x="8508" y="189"/>
                    <a:pt x="8940" y="271"/>
                  </a:cubicBezTo>
                  <a:cubicBezTo>
                    <a:pt x="10908" y="638"/>
                    <a:pt x="12643" y="1839"/>
                    <a:pt x="13677" y="3573"/>
                  </a:cubicBezTo>
                  <a:cubicBezTo>
                    <a:pt x="14044" y="4141"/>
                    <a:pt x="14311" y="4774"/>
                    <a:pt x="14478" y="5441"/>
                  </a:cubicBezTo>
                  <a:cubicBezTo>
                    <a:pt x="14611" y="6009"/>
                    <a:pt x="14711" y="6576"/>
                    <a:pt x="14745" y="7176"/>
                  </a:cubicBezTo>
                  <a:cubicBezTo>
                    <a:pt x="14745" y="7109"/>
                    <a:pt x="14745" y="7076"/>
                    <a:pt x="14745" y="7043"/>
                  </a:cubicBezTo>
                  <a:lnTo>
                    <a:pt x="14745" y="6709"/>
                  </a:lnTo>
                  <a:cubicBezTo>
                    <a:pt x="14745" y="6542"/>
                    <a:pt x="14711" y="6342"/>
                    <a:pt x="14711" y="6175"/>
                  </a:cubicBezTo>
                  <a:cubicBezTo>
                    <a:pt x="14678" y="5908"/>
                    <a:pt x="14611" y="5675"/>
                    <a:pt x="14578" y="5441"/>
                  </a:cubicBezTo>
                  <a:cubicBezTo>
                    <a:pt x="14411" y="4741"/>
                    <a:pt x="14144" y="4107"/>
                    <a:pt x="13777" y="3507"/>
                  </a:cubicBezTo>
                  <a:cubicBezTo>
                    <a:pt x="13310" y="2706"/>
                    <a:pt x="12710" y="2006"/>
                    <a:pt x="11976" y="1472"/>
                  </a:cubicBezTo>
                  <a:cubicBezTo>
                    <a:pt x="10720" y="497"/>
                    <a:pt x="9210" y="1"/>
                    <a:pt x="7676"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2" name="Google Shape;3392;p75"/>
            <p:cNvSpPr/>
            <p:nvPr/>
          </p:nvSpPr>
          <p:spPr>
            <a:xfrm>
              <a:off x="2411900" y="1379750"/>
              <a:ext cx="170150" cy="169350"/>
            </a:xfrm>
            <a:custGeom>
              <a:rect b="b" l="l" r="r" t="t"/>
              <a:pathLst>
                <a:path extrusionOk="0" h="6774" w="6806">
                  <a:moveTo>
                    <a:pt x="35" y="0"/>
                  </a:moveTo>
                  <a:cubicBezTo>
                    <a:pt x="35" y="0"/>
                    <a:pt x="34" y="1"/>
                    <a:pt x="34" y="1"/>
                  </a:cubicBezTo>
                  <a:cubicBezTo>
                    <a:pt x="0" y="68"/>
                    <a:pt x="1468" y="1602"/>
                    <a:pt x="3336" y="3470"/>
                  </a:cubicBezTo>
                  <a:cubicBezTo>
                    <a:pt x="5183" y="5317"/>
                    <a:pt x="6704" y="6773"/>
                    <a:pt x="6770" y="6773"/>
                  </a:cubicBezTo>
                  <a:cubicBezTo>
                    <a:pt x="6771" y="6773"/>
                    <a:pt x="6771" y="6773"/>
                    <a:pt x="6772" y="6773"/>
                  </a:cubicBezTo>
                  <a:cubicBezTo>
                    <a:pt x="6805" y="6706"/>
                    <a:pt x="5337" y="5171"/>
                    <a:pt x="3469" y="3303"/>
                  </a:cubicBezTo>
                  <a:cubicBezTo>
                    <a:pt x="1655" y="1456"/>
                    <a:pt x="102" y="0"/>
                    <a:pt x="35" y="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3" name="Google Shape;3393;p75"/>
            <p:cNvSpPr/>
            <p:nvPr/>
          </p:nvSpPr>
          <p:spPr>
            <a:xfrm>
              <a:off x="3038175" y="1426475"/>
              <a:ext cx="1564475" cy="1564475"/>
            </a:xfrm>
            <a:custGeom>
              <a:rect b="b" l="l" r="r" t="t"/>
              <a:pathLst>
                <a:path extrusionOk="0" h="62579" w="62579">
                  <a:moveTo>
                    <a:pt x="17980" y="9073"/>
                  </a:moveTo>
                  <a:cubicBezTo>
                    <a:pt x="19948" y="7872"/>
                    <a:pt x="22083" y="6972"/>
                    <a:pt x="24284" y="6338"/>
                  </a:cubicBezTo>
                  <a:lnTo>
                    <a:pt x="25619" y="133"/>
                  </a:lnTo>
                  <a:lnTo>
                    <a:pt x="36126" y="0"/>
                  </a:lnTo>
                  <a:lnTo>
                    <a:pt x="37594" y="6171"/>
                  </a:lnTo>
                  <a:cubicBezTo>
                    <a:pt x="39829" y="6705"/>
                    <a:pt x="41964" y="7572"/>
                    <a:pt x="43965" y="8706"/>
                  </a:cubicBezTo>
                  <a:lnTo>
                    <a:pt x="49302" y="5237"/>
                  </a:lnTo>
                  <a:lnTo>
                    <a:pt x="56841" y="12542"/>
                  </a:lnTo>
                  <a:lnTo>
                    <a:pt x="53505" y="17980"/>
                  </a:lnTo>
                  <a:cubicBezTo>
                    <a:pt x="54706" y="19948"/>
                    <a:pt x="55607" y="22049"/>
                    <a:pt x="56241" y="24284"/>
                  </a:cubicBezTo>
                  <a:lnTo>
                    <a:pt x="62445" y="25585"/>
                  </a:lnTo>
                  <a:lnTo>
                    <a:pt x="62578" y="36093"/>
                  </a:lnTo>
                  <a:lnTo>
                    <a:pt x="56407" y="37594"/>
                  </a:lnTo>
                  <a:cubicBezTo>
                    <a:pt x="55874" y="39795"/>
                    <a:pt x="55006" y="41963"/>
                    <a:pt x="53872" y="43965"/>
                  </a:cubicBezTo>
                  <a:lnTo>
                    <a:pt x="57341" y="49269"/>
                  </a:lnTo>
                  <a:lnTo>
                    <a:pt x="50003" y="56807"/>
                  </a:lnTo>
                  <a:lnTo>
                    <a:pt x="44599" y="53505"/>
                  </a:lnTo>
                  <a:cubicBezTo>
                    <a:pt x="42631" y="54672"/>
                    <a:pt x="40496" y="55607"/>
                    <a:pt x="38294" y="56207"/>
                  </a:cubicBezTo>
                  <a:lnTo>
                    <a:pt x="36994" y="62411"/>
                  </a:lnTo>
                  <a:lnTo>
                    <a:pt x="26486" y="62578"/>
                  </a:lnTo>
                  <a:lnTo>
                    <a:pt x="24985" y="56407"/>
                  </a:lnTo>
                  <a:cubicBezTo>
                    <a:pt x="22750" y="55840"/>
                    <a:pt x="20615" y="55006"/>
                    <a:pt x="18614" y="53872"/>
                  </a:cubicBezTo>
                  <a:lnTo>
                    <a:pt x="13310" y="57341"/>
                  </a:lnTo>
                  <a:lnTo>
                    <a:pt x="5771" y="50002"/>
                  </a:lnTo>
                  <a:lnTo>
                    <a:pt x="9074" y="44599"/>
                  </a:lnTo>
                  <a:cubicBezTo>
                    <a:pt x="7906" y="42597"/>
                    <a:pt x="6972" y="40496"/>
                    <a:pt x="6372" y="38294"/>
                  </a:cubicBezTo>
                  <a:lnTo>
                    <a:pt x="167" y="36960"/>
                  </a:lnTo>
                  <a:lnTo>
                    <a:pt x="0" y="26452"/>
                  </a:lnTo>
                  <a:lnTo>
                    <a:pt x="6172" y="24985"/>
                  </a:lnTo>
                  <a:cubicBezTo>
                    <a:pt x="6739" y="22750"/>
                    <a:pt x="7573" y="20615"/>
                    <a:pt x="8707" y="18613"/>
                  </a:cubicBezTo>
                  <a:lnTo>
                    <a:pt x="5238" y="13276"/>
                  </a:lnTo>
                  <a:lnTo>
                    <a:pt x="12576" y="5737"/>
                  </a:lnTo>
                  <a:lnTo>
                    <a:pt x="17980" y="904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4" name="Google Shape;3394;p75"/>
            <p:cNvSpPr/>
            <p:nvPr/>
          </p:nvSpPr>
          <p:spPr>
            <a:xfrm>
              <a:off x="3547700" y="1896175"/>
              <a:ext cx="546250" cy="587725"/>
            </a:xfrm>
            <a:custGeom>
              <a:rect b="b" l="l" r="r" t="t"/>
              <a:pathLst>
                <a:path extrusionOk="0" h="23509" w="21850">
                  <a:moveTo>
                    <a:pt x="10828" y="0"/>
                  </a:moveTo>
                  <a:cubicBezTo>
                    <a:pt x="10117" y="0"/>
                    <a:pt x="9407" y="76"/>
                    <a:pt x="8707" y="226"/>
                  </a:cubicBezTo>
                  <a:cubicBezTo>
                    <a:pt x="6906" y="559"/>
                    <a:pt x="5238" y="1326"/>
                    <a:pt x="3803" y="2461"/>
                  </a:cubicBezTo>
                  <a:cubicBezTo>
                    <a:pt x="2469" y="3561"/>
                    <a:pt x="1468" y="4962"/>
                    <a:pt x="868" y="6564"/>
                  </a:cubicBezTo>
                  <a:cubicBezTo>
                    <a:pt x="735" y="6930"/>
                    <a:pt x="568" y="7297"/>
                    <a:pt x="468" y="7698"/>
                  </a:cubicBezTo>
                  <a:cubicBezTo>
                    <a:pt x="368" y="8098"/>
                    <a:pt x="268" y="8465"/>
                    <a:pt x="201" y="8832"/>
                  </a:cubicBezTo>
                  <a:cubicBezTo>
                    <a:pt x="67" y="9599"/>
                    <a:pt x="1" y="10333"/>
                    <a:pt x="1" y="11100"/>
                  </a:cubicBezTo>
                  <a:cubicBezTo>
                    <a:pt x="34" y="11834"/>
                    <a:pt x="101" y="12534"/>
                    <a:pt x="268" y="13235"/>
                  </a:cubicBezTo>
                  <a:cubicBezTo>
                    <a:pt x="434" y="13902"/>
                    <a:pt x="668" y="14536"/>
                    <a:pt x="968" y="15136"/>
                  </a:cubicBezTo>
                  <a:cubicBezTo>
                    <a:pt x="1502" y="16237"/>
                    <a:pt x="2236" y="17204"/>
                    <a:pt x="3103" y="18072"/>
                  </a:cubicBezTo>
                  <a:cubicBezTo>
                    <a:pt x="4362" y="19297"/>
                    <a:pt x="5818" y="20260"/>
                    <a:pt x="7439" y="20959"/>
                  </a:cubicBezTo>
                  <a:lnTo>
                    <a:pt x="7439" y="20959"/>
                  </a:lnTo>
                  <a:cubicBezTo>
                    <a:pt x="7405" y="21751"/>
                    <a:pt x="7373" y="22378"/>
                    <a:pt x="7373" y="22808"/>
                  </a:cubicBezTo>
                  <a:lnTo>
                    <a:pt x="7373" y="23242"/>
                  </a:lnTo>
                  <a:cubicBezTo>
                    <a:pt x="7406" y="23142"/>
                    <a:pt x="7406" y="22975"/>
                    <a:pt x="7406" y="22775"/>
                  </a:cubicBezTo>
                  <a:cubicBezTo>
                    <a:pt x="7439" y="22375"/>
                    <a:pt x="7473" y="21741"/>
                    <a:pt x="7506" y="20940"/>
                  </a:cubicBezTo>
                  <a:lnTo>
                    <a:pt x="7506" y="20907"/>
                  </a:lnTo>
                  <a:cubicBezTo>
                    <a:pt x="5905" y="20207"/>
                    <a:pt x="4437" y="19206"/>
                    <a:pt x="3203" y="17972"/>
                  </a:cubicBezTo>
                  <a:cubicBezTo>
                    <a:pt x="2336" y="17138"/>
                    <a:pt x="1635" y="16170"/>
                    <a:pt x="1101" y="15103"/>
                  </a:cubicBezTo>
                  <a:cubicBezTo>
                    <a:pt x="801" y="14503"/>
                    <a:pt x="601" y="13869"/>
                    <a:pt x="434" y="13235"/>
                  </a:cubicBezTo>
                  <a:cubicBezTo>
                    <a:pt x="268" y="12534"/>
                    <a:pt x="167" y="11834"/>
                    <a:pt x="167" y="11133"/>
                  </a:cubicBezTo>
                  <a:cubicBezTo>
                    <a:pt x="167" y="10400"/>
                    <a:pt x="234" y="9666"/>
                    <a:pt x="368" y="8932"/>
                  </a:cubicBezTo>
                  <a:cubicBezTo>
                    <a:pt x="434" y="8532"/>
                    <a:pt x="534" y="8165"/>
                    <a:pt x="634" y="7798"/>
                  </a:cubicBezTo>
                  <a:cubicBezTo>
                    <a:pt x="735" y="7397"/>
                    <a:pt x="901" y="7031"/>
                    <a:pt x="1035" y="6664"/>
                  </a:cubicBezTo>
                  <a:cubicBezTo>
                    <a:pt x="1635" y="5096"/>
                    <a:pt x="2636" y="3728"/>
                    <a:pt x="3903" y="2661"/>
                  </a:cubicBezTo>
                  <a:cubicBezTo>
                    <a:pt x="5304" y="1527"/>
                    <a:pt x="6972" y="793"/>
                    <a:pt x="8707" y="459"/>
                  </a:cubicBezTo>
                  <a:cubicBezTo>
                    <a:pt x="9403" y="307"/>
                    <a:pt x="10114" y="232"/>
                    <a:pt x="10824" y="232"/>
                  </a:cubicBezTo>
                  <a:cubicBezTo>
                    <a:pt x="11986" y="232"/>
                    <a:pt x="13147" y="433"/>
                    <a:pt x="14244" y="826"/>
                  </a:cubicBezTo>
                  <a:cubicBezTo>
                    <a:pt x="16579" y="1727"/>
                    <a:pt x="18581" y="3328"/>
                    <a:pt x="19982" y="5429"/>
                  </a:cubicBezTo>
                  <a:cubicBezTo>
                    <a:pt x="21249" y="7364"/>
                    <a:pt x="21816" y="9699"/>
                    <a:pt x="21583" y="12034"/>
                  </a:cubicBezTo>
                  <a:cubicBezTo>
                    <a:pt x="21416" y="13068"/>
                    <a:pt x="21082" y="14102"/>
                    <a:pt x="20549" y="15036"/>
                  </a:cubicBezTo>
                  <a:cubicBezTo>
                    <a:pt x="20048" y="15904"/>
                    <a:pt x="19415" y="16704"/>
                    <a:pt x="18714" y="17405"/>
                  </a:cubicBezTo>
                  <a:cubicBezTo>
                    <a:pt x="17413" y="18672"/>
                    <a:pt x="15912" y="19706"/>
                    <a:pt x="14311" y="20440"/>
                  </a:cubicBezTo>
                  <a:lnTo>
                    <a:pt x="14244" y="20473"/>
                  </a:lnTo>
                  <a:lnTo>
                    <a:pt x="14244" y="20540"/>
                  </a:lnTo>
                  <a:cubicBezTo>
                    <a:pt x="14277" y="21581"/>
                    <a:pt x="14309" y="22528"/>
                    <a:pt x="14311" y="23409"/>
                  </a:cubicBezTo>
                  <a:lnTo>
                    <a:pt x="14311" y="23409"/>
                  </a:lnTo>
                  <a:lnTo>
                    <a:pt x="9241" y="23442"/>
                  </a:lnTo>
                  <a:lnTo>
                    <a:pt x="7373" y="23442"/>
                  </a:lnTo>
                  <a:lnTo>
                    <a:pt x="7473" y="23476"/>
                  </a:lnTo>
                  <a:lnTo>
                    <a:pt x="9174" y="23476"/>
                  </a:lnTo>
                  <a:lnTo>
                    <a:pt x="14378" y="23509"/>
                  </a:lnTo>
                  <a:lnTo>
                    <a:pt x="14444" y="23509"/>
                  </a:lnTo>
                  <a:lnTo>
                    <a:pt x="14444" y="23442"/>
                  </a:lnTo>
                  <a:cubicBezTo>
                    <a:pt x="14412" y="22589"/>
                    <a:pt x="14379" y="21574"/>
                    <a:pt x="14378" y="20525"/>
                  </a:cubicBezTo>
                  <a:lnTo>
                    <a:pt x="14378" y="20525"/>
                  </a:lnTo>
                  <a:cubicBezTo>
                    <a:pt x="16032" y="19793"/>
                    <a:pt x="17522" y="18764"/>
                    <a:pt x="18814" y="17538"/>
                  </a:cubicBezTo>
                  <a:cubicBezTo>
                    <a:pt x="19548" y="16804"/>
                    <a:pt x="20182" y="16004"/>
                    <a:pt x="20715" y="15103"/>
                  </a:cubicBezTo>
                  <a:cubicBezTo>
                    <a:pt x="21249" y="14169"/>
                    <a:pt x="21616" y="13135"/>
                    <a:pt x="21750" y="12034"/>
                  </a:cubicBezTo>
                  <a:lnTo>
                    <a:pt x="21850" y="11200"/>
                  </a:lnTo>
                  <a:cubicBezTo>
                    <a:pt x="21850" y="10900"/>
                    <a:pt x="21816" y="10633"/>
                    <a:pt x="21816" y="10333"/>
                  </a:cubicBezTo>
                  <a:cubicBezTo>
                    <a:pt x="21816" y="10066"/>
                    <a:pt x="21783" y="9766"/>
                    <a:pt x="21716" y="9466"/>
                  </a:cubicBezTo>
                  <a:cubicBezTo>
                    <a:pt x="21683" y="9199"/>
                    <a:pt x="21649" y="8899"/>
                    <a:pt x="21583" y="8632"/>
                  </a:cubicBezTo>
                  <a:cubicBezTo>
                    <a:pt x="21316" y="7431"/>
                    <a:pt x="20816" y="6297"/>
                    <a:pt x="20182" y="5296"/>
                  </a:cubicBezTo>
                  <a:cubicBezTo>
                    <a:pt x="18747" y="3161"/>
                    <a:pt x="16713" y="1527"/>
                    <a:pt x="14344" y="626"/>
                  </a:cubicBezTo>
                  <a:cubicBezTo>
                    <a:pt x="13198" y="209"/>
                    <a:pt x="12012" y="0"/>
                    <a:pt x="10828" y="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5" name="Google Shape;3395;p75"/>
            <p:cNvSpPr/>
            <p:nvPr/>
          </p:nvSpPr>
          <p:spPr>
            <a:xfrm>
              <a:off x="3729500" y="2528600"/>
              <a:ext cx="180150" cy="5650"/>
            </a:xfrm>
            <a:custGeom>
              <a:rect b="b" l="l" r="r" t="t"/>
              <a:pathLst>
                <a:path extrusionOk="0" h="226" w="7206">
                  <a:moveTo>
                    <a:pt x="2702" y="1"/>
                  </a:moveTo>
                  <a:cubicBezTo>
                    <a:pt x="1802" y="1"/>
                    <a:pt x="901" y="38"/>
                    <a:pt x="1" y="113"/>
                  </a:cubicBezTo>
                  <a:cubicBezTo>
                    <a:pt x="901" y="188"/>
                    <a:pt x="1802" y="226"/>
                    <a:pt x="2702" y="226"/>
                  </a:cubicBezTo>
                  <a:cubicBezTo>
                    <a:pt x="3003" y="226"/>
                    <a:pt x="3303" y="222"/>
                    <a:pt x="3603" y="213"/>
                  </a:cubicBezTo>
                  <a:cubicBezTo>
                    <a:pt x="3903" y="222"/>
                    <a:pt x="4204" y="226"/>
                    <a:pt x="4504" y="226"/>
                  </a:cubicBezTo>
                  <a:cubicBezTo>
                    <a:pt x="5404" y="226"/>
                    <a:pt x="6305" y="188"/>
                    <a:pt x="7206" y="113"/>
                  </a:cubicBezTo>
                  <a:cubicBezTo>
                    <a:pt x="6305" y="38"/>
                    <a:pt x="5404" y="1"/>
                    <a:pt x="4504" y="1"/>
                  </a:cubicBezTo>
                  <a:cubicBezTo>
                    <a:pt x="4204" y="1"/>
                    <a:pt x="3903" y="5"/>
                    <a:pt x="3603" y="13"/>
                  </a:cubicBezTo>
                  <a:cubicBezTo>
                    <a:pt x="3303" y="5"/>
                    <a:pt x="3003" y="1"/>
                    <a:pt x="2702"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6" name="Google Shape;3396;p75"/>
            <p:cNvSpPr/>
            <p:nvPr/>
          </p:nvSpPr>
          <p:spPr>
            <a:xfrm>
              <a:off x="3787875" y="2596675"/>
              <a:ext cx="63400" cy="6775"/>
            </a:xfrm>
            <a:custGeom>
              <a:rect b="b" l="l" r="r" t="t"/>
              <a:pathLst>
                <a:path extrusionOk="0" h="271" w="2536">
                  <a:moveTo>
                    <a:pt x="651" y="1"/>
                  </a:moveTo>
                  <a:cubicBezTo>
                    <a:pt x="434" y="1"/>
                    <a:pt x="217" y="9"/>
                    <a:pt x="1" y="26"/>
                  </a:cubicBezTo>
                  <a:cubicBezTo>
                    <a:pt x="401" y="192"/>
                    <a:pt x="834" y="259"/>
                    <a:pt x="1268" y="259"/>
                  </a:cubicBezTo>
                  <a:cubicBezTo>
                    <a:pt x="1366" y="267"/>
                    <a:pt x="1463" y="271"/>
                    <a:pt x="1560" y="271"/>
                  </a:cubicBezTo>
                  <a:cubicBezTo>
                    <a:pt x="1895" y="271"/>
                    <a:pt x="2225" y="222"/>
                    <a:pt x="2536" y="92"/>
                  </a:cubicBezTo>
                  <a:cubicBezTo>
                    <a:pt x="2243" y="43"/>
                    <a:pt x="1932" y="12"/>
                    <a:pt x="1629" y="12"/>
                  </a:cubicBezTo>
                  <a:cubicBezTo>
                    <a:pt x="1518" y="12"/>
                    <a:pt x="1409" y="17"/>
                    <a:pt x="1301" y="26"/>
                  </a:cubicBezTo>
                  <a:cubicBezTo>
                    <a:pt x="1085" y="9"/>
                    <a:pt x="868" y="1"/>
                    <a:pt x="651"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7" name="Google Shape;3397;p75"/>
            <p:cNvSpPr/>
            <p:nvPr/>
          </p:nvSpPr>
          <p:spPr>
            <a:xfrm>
              <a:off x="3735350" y="2150125"/>
              <a:ext cx="206825" cy="332125"/>
            </a:xfrm>
            <a:custGeom>
              <a:rect b="b" l="l" r="r" t="t"/>
              <a:pathLst>
                <a:path extrusionOk="0" h="13285" w="8273">
                  <a:moveTo>
                    <a:pt x="3707" y="225"/>
                  </a:moveTo>
                  <a:cubicBezTo>
                    <a:pt x="3988" y="225"/>
                    <a:pt x="4265" y="359"/>
                    <a:pt x="4403" y="609"/>
                  </a:cubicBezTo>
                  <a:cubicBezTo>
                    <a:pt x="4570" y="942"/>
                    <a:pt x="4670" y="1309"/>
                    <a:pt x="4637" y="1676"/>
                  </a:cubicBezTo>
                  <a:cubicBezTo>
                    <a:pt x="4618" y="2103"/>
                    <a:pt x="4527" y="2509"/>
                    <a:pt x="4364" y="2883"/>
                  </a:cubicBezTo>
                  <a:lnTo>
                    <a:pt x="4364" y="2883"/>
                  </a:lnTo>
                  <a:cubicBezTo>
                    <a:pt x="4075" y="2657"/>
                    <a:pt x="3815" y="2387"/>
                    <a:pt x="3603" y="2076"/>
                  </a:cubicBezTo>
                  <a:cubicBezTo>
                    <a:pt x="3369" y="1809"/>
                    <a:pt x="3202" y="1476"/>
                    <a:pt x="3102" y="1109"/>
                  </a:cubicBezTo>
                  <a:cubicBezTo>
                    <a:pt x="3036" y="775"/>
                    <a:pt x="3202" y="408"/>
                    <a:pt x="3536" y="242"/>
                  </a:cubicBezTo>
                  <a:cubicBezTo>
                    <a:pt x="3592" y="230"/>
                    <a:pt x="3650" y="225"/>
                    <a:pt x="3707" y="225"/>
                  </a:cubicBezTo>
                  <a:close/>
                  <a:moveTo>
                    <a:pt x="7172" y="942"/>
                  </a:moveTo>
                  <a:cubicBezTo>
                    <a:pt x="7472" y="975"/>
                    <a:pt x="7772" y="1142"/>
                    <a:pt x="7906" y="1442"/>
                  </a:cubicBezTo>
                  <a:cubicBezTo>
                    <a:pt x="8039" y="1743"/>
                    <a:pt x="8039" y="2076"/>
                    <a:pt x="7939" y="2376"/>
                  </a:cubicBezTo>
                  <a:cubicBezTo>
                    <a:pt x="7839" y="2677"/>
                    <a:pt x="7605" y="2977"/>
                    <a:pt x="7339" y="3177"/>
                  </a:cubicBezTo>
                  <a:cubicBezTo>
                    <a:pt x="7072" y="3377"/>
                    <a:pt x="6738" y="3511"/>
                    <a:pt x="6405" y="3544"/>
                  </a:cubicBezTo>
                  <a:cubicBezTo>
                    <a:pt x="6302" y="3563"/>
                    <a:pt x="6200" y="3571"/>
                    <a:pt x="6098" y="3571"/>
                  </a:cubicBezTo>
                  <a:cubicBezTo>
                    <a:pt x="6052" y="3571"/>
                    <a:pt x="6007" y="3569"/>
                    <a:pt x="5962" y="3566"/>
                  </a:cubicBezTo>
                  <a:lnTo>
                    <a:pt x="5962" y="3566"/>
                  </a:lnTo>
                  <a:cubicBezTo>
                    <a:pt x="5976" y="3437"/>
                    <a:pt x="5990" y="3307"/>
                    <a:pt x="6004" y="3177"/>
                  </a:cubicBezTo>
                  <a:cubicBezTo>
                    <a:pt x="6071" y="2577"/>
                    <a:pt x="6071" y="1909"/>
                    <a:pt x="6438" y="1409"/>
                  </a:cubicBezTo>
                  <a:cubicBezTo>
                    <a:pt x="6605" y="1142"/>
                    <a:pt x="6872" y="975"/>
                    <a:pt x="7172" y="942"/>
                  </a:cubicBezTo>
                  <a:close/>
                  <a:moveTo>
                    <a:pt x="869" y="1839"/>
                  </a:moveTo>
                  <a:cubicBezTo>
                    <a:pt x="1117" y="1839"/>
                    <a:pt x="1373" y="1999"/>
                    <a:pt x="1434" y="2243"/>
                  </a:cubicBezTo>
                  <a:cubicBezTo>
                    <a:pt x="1534" y="2543"/>
                    <a:pt x="1568" y="2843"/>
                    <a:pt x="1568" y="3144"/>
                  </a:cubicBezTo>
                  <a:cubicBezTo>
                    <a:pt x="1557" y="3560"/>
                    <a:pt x="1545" y="3964"/>
                    <a:pt x="1534" y="4357"/>
                  </a:cubicBezTo>
                  <a:lnTo>
                    <a:pt x="1534" y="4357"/>
                  </a:lnTo>
                  <a:cubicBezTo>
                    <a:pt x="1024" y="4197"/>
                    <a:pt x="603" y="3849"/>
                    <a:pt x="367" y="3377"/>
                  </a:cubicBezTo>
                  <a:cubicBezTo>
                    <a:pt x="200" y="3110"/>
                    <a:pt x="167" y="2777"/>
                    <a:pt x="234" y="2477"/>
                  </a:cubicBezTo>
                  <a:cubicBezTo>
                    <a:pt x="300" y="2176"/>
                    <a:pt x="500" y="1943"/>
                    <a:pt x="801" y="1843"/>
                  </a:cubicBezTo>
                  <a:cubicBezTo>
                    <a:pt x="823" y="1840"/>
                    <a:pt x="846" y="1839"/>
                    <a:pt x="869" y="1839"/>
                  </a:cubicBezTo>
                  <a:close/>
                  <a:moveTo>
                    <a:pt x="3759" y="0"/>
                  </a:moveTo>
                  <a:cubicBezTo>
                    <a:pt x="3664" y="0"/>
                    <a:pt x="3567" y="14"/>
                    <a:pt x="3469" y="41"/>
                  </a:cubicBezTo>
                  <a:cubicBezTo>
                    <a:pt x="3069" y="242"/>
                    <a:pt x="2835" y="709"/>
                    <a:pt x="2902" y="1142"/>
                  </a:cubicBezTo>
                  <a:cubicBezTo>
                    <a:pt x="3002" y="1543"/>
                    <a:pt x="3202" y="1909"/>
                    <a:pt x="3469" y="2243"/>
                  </a:cubicBezTo>
                  <a:cubicBezTo>
                    <a:pt x="3701" y="2557"/>
                    <a:pt x="3973" y="2831"/>
                    <a:pt x="4279" y="3063"/>
                  </a:cubicBezTo>
                  <a:lnTo>
                    <a:pt x="4279" y="3063"/>
                  </a:lnTo>
                  <a:cubicBezTo>
                    <a:pt x="4160" y="3294"/>
                    <a:pt x="4013" y="3510"/>
                    <a:pt x="3836" y="3711"/>
                  </a:cubicBezTo>
                  <a:cubicBezTo>
                    <a:pt x="3429" y="4176"/>
                    <a:pt x="2845" y="4464"/>
                    <a:pt x="2238" y="4464"/>
                  </a:cubicBezTo>
                  <a:cubicBezTo>
                    <a:pt x="2148" y="4464"/>
                    <a:pt x="2058" y="4457"/>
                    <a:pt x="1968" y="4445"/>
                  </a:cubicBezTo>
                  <a:cubicBezTo>
                    <a:pt x="1888" y="4437"/>
                    <a:pt x="1809" y="4425"/>
                    <a:pt x="1732" y="4409"/>
                  </a:cubicBezTo>
                  <a:lnTo>
                    <a:pt x="1732" y="4409"/>
                  </a:lnTo>
                  <a:cubicBezTo>
                    <a:pt x="1745" y="4005"/>
                    <a:pt x="1756" y="3593"/>
                    <a:pt x="1768" y="3177"/>
                  </a:cubicBezTo>
                  <a:cubicBezTo>
                    <a:pt x="1801" y="2843"/>
                    <a:pt x="1735" y="2510"/>
                    <a:pt x="1635" y="2210"/>
                  </a:cubicBezTo>
                  <a:cubicBezTo>
                    <a:pt x="1568" y="2043"/>
                    <a:pt x="1468" y="1909"/>
                    <a:pt x="1334" y="1809"/>
                  </a:cubicBezTo>
                  <a:cubicBezTo>
                    <a:pt x="1207" y="1707"/>
                    <a:pt x="1080" y="1664"/>
                    <a:pt x="937" y="1664"/>
                  </a:cubicBezTo>
                  <a:cubicBezTo>
                    <a:pt x="893" y="1664"/>
                    <a:pt x="848" y="1668"/>
                    <a:pt x="801" y="1676"/>
                  </a:cubicBezTo>
                  <a:cubicBezTo>
                    <a:pt x="434" y="1776"/>
                    <a:pt x="167" y="2076"/>
                    <a:pt x="100" y="2443"/>
                  </a:cubicBezTo>
                  <a:cubicBezTo>
                    <a:pt x="0" y="2810"/>
                    <a:pt x="33" y="3177"/>
                    <a:pt x="200" y="3511"/>
                  </a:cubicBezTo>
                  <a:cubicBezTo>
                    <a:pt x="492" y="4015"/>
                    <a:pt x="973" y="4413"/>
                    <a:pt x="1527" y="4589"/>
                  </a:cubicBezTo>
                  <a:lnTo>
                    <a:pt x="1527" y="4589"/>
                  </a:lnTo>
                  <a:cubicBezTo>
                    <a:pt x="1508" y="5277"/>
                    <a:pt x="1488" y="5929"/>
                    <a:pt x="1468" y="6546"/>
                  </a:cubicBezTo>
                  <a:cubicBezTo>
                    <a:pt x="1401" y="8614"/>
                    <a:pt x="1368" y="10282"/>
                    <a:pt x="1334" y="11483"/>
                  </a:cubicBezTo>
                  <a:cubicBezTo>
                    <a:pt x="1334" y="12050"/>
                    <a:pt x="1334" y="12484"/>
                    <a:pt x="1334" y="12817"/>
                  </a:cubicBezTo>
                  <a:lnTo>
                    <a:pt x="1334" y="13184"/>
                  </a:lnTo>
                  <a:cubicBezTo>
                    <a:pt x="1334" y="13218"/>
                    <a:pt x="1334" y="13251"/>
                    <a:pt x="1334" y="13284"/>
                  </a:cubicBezTo>
                  <a:cubicBezTo>
                    <a:pt x="1368" y="13251"/>
                    <a:pt x="1368" y="13218"/>
                    <a:pt x="1401" y="13184"/>
                  </a:cubicBezTo>
                  <a:lnTo>
                    <a:pt x="1401" y="12851"/>
                  </a:lnTo>
                  <a:cubicBezTo>
                    <a:pt x="1434" y="12517"/>
                    <a:pt x="1434" y="12083"/>
                    <a:pt x="1468" y="11516"/>
                  </a:cubicBezTo>
                  <a:cubicBezTo>
                    <a:pt x="1501" y="10315"/>
                    <a:pt x="1568" y="8648"/>
                    <a:pt x="1635" y="6579"/>
                  </a:cubicBezTo>
                  <a:cubicBezTo>
                    <a:pt x="1674" y="5973"/>
                    <a:pt x="1701" y="5320"/>
                    <a:pt x="1724" y="4641"/>
                  </a:cubicBezTo>
                  <a:lnTo>
                    <a:pt x="1724" y="4641"/>
                  </a:lnTo>
                  <a:cubicBezTo>
                    <a:pt x="1805" y="4658"/>
                    <a:pt x="1886" y="4671"/>
                    <a:pt x="1968" y="4678"/>
                  </a:cubicBezTo>
                  <a:cubicBezTo>
                    <a:pt x="2063" y="4690"/>
                    <a:pt x="2157" y="4696"/>
                    <a:pt x="2250" y="4696"/>
                  </a:cubicBezTo>
                  <a:cubicBezTo>
                    <a:pt x="2946" y="4696"/>
                    <a:pt x="3595" y="4374"/>
                    <a:pt x="4036" y="3844"/>
                  </a:cubicBezTo>
                  <a:cubicBezTo>
                    <a:pt x="4212" y="3647"/>
                    <a:pt x="4358" y="3432"/>
                    <a:pt x="4477" y="3205"/>
                  </a:cubicBezTo>
                  <a:lnTo>
                    <a:pt x="4477" y="3205"/>
                  </a:lnTo>
                  <a:cubicBezTo>
                    <a:pt x="4734" y="3378"/>
                    <a:pt x="5011" y="3524"/>
                    <a:pt x="5304" y="3644"/>
                  </a:cubicBezTo>
                  <a:cubicBezTo>
                    <a:pt x="5457" y="3700"/>
                    <a:pt x="5616" y="3738"/>
                    <a:pt x="5775" y="3761"/>
                  </a:cubicBezTo>
                  <a:lnTo>
                    <a:pt x="5775" y="3761"/>
                  </a:lnTo>
                  <a:cubicBezTo>
                    <a:pt x="5682" y="4759"/>
                    <a:pt x="5626" y="5687"/>
                    <a:pt x="5571" y="6546"/>
                  </a:cubicBezTo>
                  <a:cubicBezTo>
                    <a:pt x="5404" y="8648"/>
                    <a:pt x="5337" y="10315"/>
                    <a:pt x="5304" y="11483"/>
                  </a:cubicBezTo>
                  <a:cubicBezTo>
                    <a:pt x="5270" y="12050"/>
                    <a:pt x="5237" y="12517"/>
                    <a:pt x="5237" y="12817"/>
                  </a:cubicBezTo>
                  <a:lnTo>
                    <a:pt x="5237" y="13184"/>
                  </a:lnTo>
                  <a:cubicBezTo>
                    <a:pt x="5237" y="13084"/>
                    <a:pt x="5270" y="12984"/>
                    <a:pt x="5270" y="12817"/>
                  </a:cubicBezTo>
                  <a:cubicBezTo>
                    <a:pt x="5304" y="12517"/>
                    <a:pt x="5304" y="12050"/>
                    <a:pt x="5371" y="11483"/>
                  </a:cubicBezTo>
                  <a:cubicBezTo>
                    <a:pt x="5437" y="10315"/>
                    <a:pt x="5537" y="8648"/>
                    <a:pt x="5704" y="6579"/>
                  </a:cubicBezTo>
                  <a:cubicBezTo>
                    <a:pt x="5760" y="5692"/>
                    <a:pt x="5838" y="4759"/>
                    <a:pt x="5940" y="3780"/>
                  </a:cubicBezTo>
                  <a:lnTo>
                    <a:pt x="5940" y="3780"/>
                  </a:lnTo>
                  <a:cubicBezTo>
                    <a:pt x="6018" y="3786"/>
                    <a:pt x="6096" y="3789"/>
                    <a:pt x="6173" y="3789"/>
                  </a:cubicBezTo>
                  <a:cubicBezTo>
                    <a:pt x="6263" y="3789"/>
                    <a:pt x="6351" y="3785"/>
                    <a:pt x="6438" y="3777"/>
                  </a:cubicBezTo>
                  <a:cubicBezTo>
                    <a:pt x="6838" y="3711"/>
                    <a:pt x="7172" y="3577"/>
                    <a:pt x="7472" y="3344"/>
                  </a:cubicBezTo>
                  <a:cubicBezTo>
                    <a:pt x="7806" y="3110"/>
                    <a:pt x="8039" y="2810"/>
                    <a:pt x="8139" y="2443"/>
                  </a:cubicBezTo>
                  <a:cubicBezTo>
                    <a:pt x="8273" y="2076"/>
                    <a:pt x="8239" y="1676"/>
                    <a:pt x="8072" y="1342"/>
                  </a:cubicBezTo>
                  <a:cubicBezTo>
                    <a:pt x="7906" y="975"/>
                    <a:pt x="7572" y="775"/>
                    <a:pt x="7172" y="742"/>
                  </a:cubicBezTo>
                  <a:cubicBezTo>
                    <a:pt x="6805" y="775"/>
                    <a:pt x="6505" y="975"/>
                    <a:pt x="6271" y="1276"/>
                  </a:cubicBezTo>
                  <a:cubicBezTo>
                    <a:pt x="6104" y="1576"/>
                    <a:pt x="6004" y="1876"/>
                    <a:pt x="5938" y="2243"/>
                  </a:cubicBezTo>
                  <a:cubicBezTo>
                    <a:pt x="5904" y="2543"/>
                    <a:pt x="5871" y="2843"/>
                    <a:pt x="5838" y="3144"/>
                  </a:cubicBezTo>
                  <a:cubicBezTo>
                    <a:pt x="5823" y="3280"/>
                    <a:pt x="5809" y="3415"/>
                    <a:pt x="5796" y="3548"/>
                  </a:cubicBezTo>
                  <a:lnTo>
                    <a:pt x="5796" y="3548"/>
                  </a:lnTo>
                  <a:cubicBezTo>
                    <a:pt x="5638" y="3526"/>
                    <a:pt x="5484" y="3488"/>
                    <a:pt x="5337" y="3444"/>
                  </a:cubicBezTo>
                  <a:cubicBezTo>
                    <a:pt x="5070" y="3337"/>
                    <a:pt x="4808" y="3198"/>
                    <a:pt x="4562" y="3029"/>
                  </a:cubicBezTo>
                  <a:lnTo>
                    <a:pt x="4562" y="3029"/>
                  </a:lnTo>
                  <a:cubicBezTo>
                    <a:pt x="4750" y="2612"/>
                    <a:pt x="4851" y="2161"/>
                    <a:pt x="4870" y="1709"/>
                  </a:cubicBezTo>
                  <a:cubicBezTo>
                    <a:pt x="4904" y="1276"/>
                    <a:pt x="4803" y="875"/>
                    <a:pt x="4603" y="508"/>
                  </a:cubicBezTo>
                  <a:cubicBezTo>
                    <a:pt x="4445" y="192"/>
                    <a:pt x="4119" y="0"/>
                    <a:pt x="3759" y="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8" name="Google Shape;3398;p75"/>
            <p:cNvSpPr/>
            <p:nvPr/>
          </p:nvSpPr>
          <p:spPr>
            <a:xfrm>
              <a:off x="3747850" y="2561975"/>
              <a:ext cx="145950" cy="6475"/>
            </a:xfrm>
            <a:custGeom>
              <a:rect b="b" l="l" r="r" t="t"/>
              <a:pathLst>
                <a:path extrusionOk="0" h="259" w="5838">
                  <a:moveTo>
                    <a:pt x="2191" y="0"/>
                  </a:moveTo>
                  <a:cubicBezTo>
                    <a:pt x="1451" y="0"/>
                    <a:pt x="726" y="38"/>
                    <a:pt x="0" y="113"/>
                  </a:cubicBezTo>
                  <a:cubicBezTo>
                    <a:pt x="739" y="215"/>
                    <a:pt x="1478" y="258"/>
                    <a:pt x="2232" y="258"/>
                  </a:cubicBezTo>
                  <a:cubicBezTo>
                    <a:pt x="2465" y="258"/>
                    <a:pt x="2700" y="254"/>
                    <a:pt x="2936" y="246"/>
                  </a:cubicBezTo>
                  <a:cubicBezTo>
                    <a:pt x="3164" y="254"/>
                    <a:pt x="3393" y="258"/>
                    <a:pt x="3621" y="258"/>
                  </a:cubicBezTo>
                  <a:cubicBezTo>
                    <a:pt x="4360" y="258"/>
                    <a:pt x="5099" y="215"/>
                    <a:pt x="5838" y="113"/>
                  </a:cubicBezTo>
                  <a:cubicBezTo>
                    <a:pt x="5112" y="38"/>
                    <a:pt x="4387" y="0"/>
                    <a:pt x="3661" y="0"/>
                  </a:cubicBezTo>
                  <a:cubicBezTo>
                    <a:pt x="3420" y="0"/>
                    <a:pt x="3178" y="4"/>
                    <a:pt x="2936" y="13"/>
                  </a:cubicBezTo>
                  <a:cubicBezTo>
                    <a:pt x="2686" y="4"/>
                    <a:pt x="2438" y="0"/>
                    <a:pt x="2191" y="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9" name="Google Shape;3399;p75"/>
            <p:cNvSpPr/>
            <p:nvPr/>
          </p:nvSpPr>
          <p:spPr>
            <a:xfrm>
              <a:off x="4926200" y="1920975"/>
              <a:ext cx="1017400" cy="1018275"/>
            </a:xfrm>
            <a:custGeom>
              <a:rect b="b" l="l" r="r" t="t"/>
              <a:pathLst>
                <a:path extrusionOk="0" h="40731" w="40696">
                  <a:moveTo>
                    <a:pt x="11475" y="6072"/>
                  </a:moveTo>
                  <a:cubicBezTo>
                    <a:pt x="12742" y="5271"/>
                    <a:pt x="14110" y="4671"/>
                    <a:pt x="15544" y="4237"/>
                  </a:cubicBezTo>
                  <a:lnTo>
                    <a:pt x="16345" y="201"/>
                  </a:lnTo>
                  <a:lnTo>
                    <a:pt x="23150" y="1"/>
                  </a:lnTo>
                  <a:lnTo>
                    <a:pt x="24184" y="4004"/>
                  </a:lnTo>
                  <a:cubicBezTo>
                    <a:pt x="25618" y="4337"/>
                    <a:pt x="27019" y="4871"/>
                    <a:pt x="28354" y="5572"/>
                  </a:cubicBezTo>
                  <a:lnTo>
                    <a:pt x="31756" y="3270"/>
                  </a:lnTo>
                  <a:lnTo>
                    <a:pt x="36726" y="7940"/>
                  </a:lnTo>
                  <a:lnTo>
                    <a:pt x="34658" y="11509"/>
                  </a:lnTo>
                  <a:cubicBezTo>
                    <a:pt x="35425" y="12743"/>
                    <a:pt x="36026" y="14111"/>
                    <a:pt x="36459" y="15545"/>
                  </a:cubicBezTo>
                  <a:lnTo>
                    <a:pt x="40496" y="16346"/>
                  </a:lnTo>
                  <a:lnTo>
                    <a:pt x="40696" y="23151"/>
                  </a:lnTo>
                  <a:lnTo>
                    <a:pt x="36726" y="24185"/>
                  </a:lnTo>
                  <a:cubicBezTo>
                    <a:pt x="36393" y="25653"/>
                    <a:pt x="35859" y="27054"/>
                    <a:pt x="35158" y="28354"/>
                  </a:cubicBezTo>
                  <a:lnTo>
                    <a:pt x="37460" y="31790"/>
                  </a:lnTo>
                  <a:lnTo>
                    <a:pt x="32757" y="36727"/>
                  </a:lnTo>
                  <a:lnTo>
                    <a:pt x="29221" y="34659"/>
                  </a:lnTo>
                  <a:cubicBezTo>
                    <a:pt x="27953" y="35426"/>
                    <a:pt x="26586" y="36060"/>
                    <a:pt x="25151" y="36460"/>
                  </a:cubicBezTo>
                  <a:lnTo>
                    <a:pt x="24384" y="40530"/>
                  </a:lnTo>
                  <a:lnTo>
                    <a:pt x="17546" y="40730"/>
                  </a:lnTo>
                  <a:lnTo>
                    <a:pt x="16512" y="36694"/>
                  </a:lnTo>
                  <a:cubicBezTo>
                    <a:pt x="15044" y="36360"/>
                    <a:pt x="13643" y="35827"/>
                    <a:pt x="12342" y="35126"/>
                  </a:cubicBezTo>
                  <a:lnTo>
                    <a:pt x="8940" y="37428"/>
                  </a:lnTo>
                  <a:lnTo>
                    <a:pt x="3970" y="32758"/>
                  </a:lnTo>
                  <a:lnTo>
                    <a:pt x="6038" y="29222"/>
                  </a:lnTo>
                  <a:cubicBezTo>
                    <a:pt x="5270" y="27954"/>
                    <a:pt x="4670" y="26587"/>
                    <a:pt x="4236" y="25152"/>
                  </a:cubicBezTo>
                  <a:lnTo>
                    <a:pt x="200" y="24352"/>
                  </a:lnTo>
                  <a:lnTo>
                    <a:pt x="0" y="17547"/>
                  </a:lnTo>
                  <a:lnTo>
                    <a:pt x="4003" y="16513"/>
                  </a:lnTo>
                  <a:cubicBezTo>
                    <a:pt x="4336" y="15045"/>
                    <a:pt x="4870" y="13644"/>
                    <a:pt x="5571" y="12343"/>
                  </a:cubicBezTo>
                  <a:lnTo>
                    <a:pt x="3269" y="8907"/>
                  </a:lnTo>
                  <a:lnTo>
                    <a:pt x="7939" y="4004"/>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0" name="Google Shape;3400;p75"/>
            <p:cNvSpPr/>
            <p:nvPr/>
          </p:nvSpPr>
          <p:spPr>
            <a:xfrm>
              <a:off x="5233075" y="2226200"/>
              <a:ext cx="430325" cy="388650"/>
            </a:xfrm>
            <a:custGeom>
              <a:rect b="b" l="l" r="r" t="t"/>
              <a:pathLst>
                <a:path extrusionOk="0" h="15546" w="17213">
                  <a:moveTo>
                    <a:pt x="101" y="1"/>
                  </a:moveTo>
                  <a:cubicBezTo>
                    <a:pt x="67" y="101"/>
                    <a:pt x="67" y="201"/>
                    <a:pt x="67" y="301"/>
                  </a:cubicBezTo>
                  <a:lnTo>
                    <a:pt x="67" y="1201"/>
                  </a:lnTo>
                  <a:cubicBezTo>
                    <a:pt x="67" y="2002"/>
                    <a:pt x="34" y="3103"/>
                    <a:pt x="34" y="4504"/>
                  </a:cubicBezTo>
                  <a:cubicBezTo>
                    <a:pt x="34" y="7306"/>
                    <a:pt x="0" y="11142"/>
                    <a:pt x="0" y="15445"/>
                  </a:cubicBezTo>
                  <a:lnTo>
                    <a:pt x="0" y="15545"/>
                  </a:lnTo>
                  <a:lnTo>
                    <a:pt x="934" y="15545"/>
                  </a:lnTo>
                  <a:lnTo>
                    <a:pt x="12443" y="15512"/>
                  </a:lnTo>
                  <a:lnTo>
                    <a:pt x="15912" y="15478"/>
                  </a:lnTo>
                  <a:lnTo>
                    <a:pt x="17213" y="15478"/>
                  </a:lnTo>
                  <a:cubicBezTo>
                    <a:pt x="17079" y="15445"/>
                    <a:pt x="16979" y="15412"/>
                    <a:pt x="16846" y="15412"/>
                  </a:cubicBezTo>
                  <a:lnTo>
                    <a:pt x="15912" y="15412"/>
                  </a:lnTo>
                  <a:lnTo>
                    <a:pt x="12409" y="15378"/>
                  </a:lnTo>
                  <a:lnTo>
                    <a:pt x="901" y="15345"/>
                  </a:lnTo>
                  <a:lnTo>
                    <a:pt x="167" y="15345"/>
                  </a:lnTo>
                  <a:cubicBezTo>
                    <a:pt x="167" y="11115"/>
                    <a:pt x="134" y="7284"/>
                    <a:pt x="134" y="4504"/>
                  </a:cubicBezTo>
                  <a:cubicBezTo>
                    <a:pt x="134" y="3103"/>
                    <a:pt x="101" y="2002"/>
                    <a:pt x="101" y="1201"/>
                  </a:cubicBezTo>
                  <a:cubicBezTo>
                    <a:pt x="101" y="835"/>
                    <a:pt x="101" y="534"/>
                    <a:pt x="101" y="301"/>
                  </a:cubicBezTo>
                  <a:cubicBezTo>
                    <a:pt x="101" y="201"/>
                    <a:pt x="101" y="101"/>
                    <a:pt x="101"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1" name="Google Shape;3401;p75"/>
            <p:cNvSpPr/>
            <p:nvPr/>
          </p:nvSpPr>
          <p:spPr>
            <a:xfrm>
              <a:off x="5275600" y="2320425"/>
              <a:ext cx="340275" cy="191850"/>
            </a:xfrm>
            <a:custGeom>
              <a:rect b="b" l="l" r="r" t="t"/>
              <a:pathLst>
                <a:path extrusionOk="0" h="7674" w="13611">
                  <a:moveTo>
                    <a:pt x="13610" y="1"/>
                  </a:moveTo>
                  <a:lnTo>
                    <a:pt x="13610" y="1"/>
                  </a:lnTo>
                  <a:cubicBezTo>
                    <a:pt x="13410" y="101"/>
                    <a:pt x="13210" y="234"/>
                    <a:pt x="13043" y="401"/>
                  </a:cubicBezTo>
                  <a:lnTo>
                    <a:pt x="11542" y="1602"/>
                  </a:lnTo>
                  <a:cubicBezTo>
                    <a:pt x="10308" y="2636"/>
                    <a:pt x="8573" y="4071"/>
                    <a:pt x="6705" y="5672"/>
                  </a:cubicBezTo>
                  <a:lnTo>
                    <a:pt x="6474" y="5878"/>
                  </a:lnTo>
                  <a:lnTo>
                    <a:pt x="6474" y="5878"/>
                  </a:lnTo>
                  <a:lnTo>
                    <a:pt x="4404" y="3937"/>
                  </a:lnTo>
                  <a:lnTo>
                    <a:pt x="4337" y="3904"/>
                  </a:lnTo>
                  <a:lnTo>
                    <a:pt x="4270" y="3937"/>
                  </a:lnTo>
                  <a:lnTo>
                    <a:pt x="1168" y="6606"/>
                  </a:lnTo>
                  <a:lnTo>
                    <a:pt x="301" y="7373"/>
                  </a:lnTo>
                  <a:cubicBezTo>
                    <a:pt x="201" y="7473"/>
                    <a:pt x="101" y="7540"/>
                    <a:pt x="1" y="7673"/>
                  </a:cubicBezTo>
                  <a:cubicBezTo>
                    <a:pt x="134" y="7606"/>
                    <a:pt x="234" y="7506"/>
                    <a:pt x="334" y="7440"/>
                  </a:cubicBezTo>
                  <a:lnTo>
                    <a:pt x="1268" y="6706"/>
                  </a:lnTo>
                  <a:lnTo>
                    <a:pt x="4333" y="4163"/>
                  </a:lnTo>
                  <a:lnTo>
                    <a:pt x="6405" y="6105"/>
                  </a:lnTo>
                  <a:lnTo>
                    <a:pt x="6472" y="6172"/>
                  </a:lnTo>
                  <a:lnTo>
                    <a:pt x="6539" y="6105"/>
                  </a:lnTo>
                  <a:lnTo>
                    <a:pt x="6839" y="5838"/>
                  </a:lnTo>
                  <a:cubicBezTo>
                    <a:pt x="8740" y="4271"/>
                    <a:pt x="10441" y="2803"/>
                    <a:pt x="11642" y="1736"/>
                  </a:cubicBezTo>
                  <a:lnTo>
                    <a:pt x="13110" y="468"/>
                  </a:lnTo>
                  <a:cubicBezTo>
                    <a:pt x="13277" y="335"/>
                    <a:pt x="13444" y="168"/>
                    <a:pt x="13610"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2" name="Google Shape;3402;p75"/>
            <p:cNvSpPr/>
            <p:nvPr/>
          </p:nvSpPr>
          <p:spPr>
            <a:xfrm>
              <a:off x="5514950" y="2315425"/>
              <a:ext cx="103425" cy="94275"/>
            </a:xfrm>
            <a:custGeom>
              <a:rect b="b" l="l" r="r" t="t"/>
              <a:pathLst>
                <a:path extrusionOk="0" h="3771" w="4137">
                  <a:moveTo>
                    <a:pt x="3836" y="1"/>
                  </a:moveTo>
                  <a:cubicBezTo>
                    <a:pt x="2802" y="1"/>
                    <a:pt x="1835" y="34"/>
                    <a:pt x="1134" y="34"/>
                  </a:cubicBezTo>
                  <a:cubicBezTo>
                    <a:pt x="734" y="34"/>
                    <a:pt x="367" y="34"/>
                    <a:pt x="0" y="101"/>
                  </a:cubicBezTo>
                  <a:cubicBezTo>
                    <a:pt x="367" y="168"/>
                    <a:pt x="734" y="201"/>
                    <a:pt x="1134" y="201"/>
                  </a:cubicBezTo>
                  <a:cubicBezTo>
                    <a:pt x="1835" y="234"/>
                    <a:pt x="2769" y="234"/>
                    <a:pt x="3836" y="234"/>
                  </a:cubicBezTo>
                  <a:lnTo>
                    <a:pt x="3936" y="234"/>
                  </a:lnTo>
                  <a:cubicBezTo>
                    <a:pt x="3936" y="1212"/>
                    <a:pt x="3938" y="2064"/>
                    <a:pt x="3970" y="2703"/>
                  </a:cubicBezTo>
                  <a:cubicBezTo>
                    <a:pt x="3936" y="3070"/>
                    <a:pt x="3970" y="3437"/>
                    <a:pt x="4036" y="3770"/>
                  </a:cubicBezTo>
                  <a:cubicBezTo>
                    <a:pt x="4103" y="3437"/>
                    <a:pt x="4103" y="3070"/>
                    <a:pt x="4103" y="2703"/>
                  </a:cubicBezTo>
                  <a:cubicBezTo>
                    <a:pt x="4136" y="2036"/>
                    <a:pt x="4136" y="1135"/>
                    <a:pt x="4136" y="101"/>
                  </a:cubicBezTo>
                  <a:lnTo>
                    <a:pt x="4136" y="1"/>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3" name="Google Shape;3403;p75"/>
            <p:cNvSpPr/>
            <p:nvPr/>
          </p:nvSpPr>
          <p:spPr>
            <a:xfrm>
              <a:off x="2838875" y="2568125"/>
              <a:ext cx="19200" cy="60050"/>
            </a:xfrm>
            <a:custGeom>
              <a:rect b="b" l="l" r="r" t="t"/>
              <a:pathLst>
                <a:path extrusionOk="0" h="2402" w="768">
                  <a:moveTo>
                    <a:pt x="0" y="0"/>
                  </a:moveTo>
                  <a:lnTo>
                    <a:pt x="0" y="0"/>
                  </a:lnTo>
                  <a:cubicBezTo>
                    <a:pt x="33" y="434"/>
                    <a:pt x="134" y="834"/>
                    <a:pt x="300" y="1234"/>
                  </a:cubicBezTo>
                  <a:cubicBezTo>
                    <a:pt x="367" y="1635"/>
                    <a:pt x="534" y="2035"/>
                    <a:pt x="767" y="2402"/>
                  </a:cubicBezTo>
                  <a:cubicBezTo>
                    <a:pt x="734" y="1968"/>
                    <a:pt x="667" y="1534"/>
                    <a:pt x="500" y="1168"/>
                  </a:cubicBezTo>
                  <a:cubicBezTo>
                    <a:pt x="400" y="734"/>
                    <a:pt x="234" y="367"/>
                    <a:pt x="0"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4" name="Google Shape;3404;p75"/>
            <p:cNvSpPr/>
            <p:nvPr/>
          </p:nvSpPr>
          <p:spPr>
            <a:xfrm>
              <a:off x="2906425" y="2742400"/>
              <a:ext cx="62550" cy="108450"/>
            </a:xfrm>
            <a:custGeom>
              <a:rect b="b" l="l" r="r" t="t"/>
              <a:pathLst>
                <a:path extrusionOk="0" h="4338" w="2502">
                  <a:moveTo>
                    <a:pt x="0" y="1"/>
                  </a:moveTo>
                  <a:lnTo>
                    <a:pt x="0" y="1"/>
                  </a:lnTo>
                  <a:cubicBezTo>
                    <a:pt x="600" y="1568"/>
                    <a:pt x="1468" y="3036"/>
                    <a:pt x="2502" y="4337"/>
                  </a:cubicBezTo>
                  <a:cubicBezTo>
                    <a:pt x="2135" y="3603"/>
                    <a:pt x="1735" y="2869"/>
                    <a:pt x="1268" y="2169"/>
                  </a:cubicBezTo>
                  <a:cubicBezTo>
                    <a:pt x="901" y="1435"/>
                    <a:pt x="467" y="701"/>
                    <a:pt x="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5" name="Google Shape;3405;p75"/>
            <p:cNvSpPr/>
            <p:nvPr/>
          </p:nvSpPr>
          <p:spPr>
            <a:xfrm>
              <a:off x="3044000" y="2950050"/>
              <a:ext cx="87600" cy="89250"/>
            </a:xfrm>
            <a:custGeom>
              <a:rect b="b" l="l" r="r" t="t"/>
              <a:pathLst>
                <a:path extrusionOk="0" h="3570" w="3504">
                  <a:moveTo>
                    <a:pt x="1" y="1"/>
                  </a:moveTo>
                  <a:lnTo>
                    <a:pt x="1" y="1"/>
                  </a:lnTo>
                  <a:cubicBezTo>
                    <a:pt x="1002" y="1368"/>
                    <a:pt x="2169" y="2569"/>
                    <a:pt x="3503" y="3570"/>
                  </a:cubicBezTo>
                  <a:cubicBezTo>
                    <a:pt x="2970" y="2936"/>
                    <a:pt x="2369" y="2336"/>
                    <a:pt x="1769" y="1769"/>
                  </a:cubicBezTo>
                  <a:cubicBezTo>
                    <a:pt x="1235" y="1135"/>
                    <a:pt x="635" y="568"/>
                    <a:pt x="1"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6" name="Google Shape;3406;p75"/>
            <p:cNvSpPr/>
            <p:nvPr/>
          </p:nvSpPr>
          <p:spPr>
            <a:xfrm>
              <a:off x="3229975" y="3116000"/>
              <a:ext cx="107600" cy="62575"/>
            </a:xfrm>
            <a:custGeom>
              <a:rect b="b" l="l" r="r" t="t"/>
              <a:pathLst>
                <a:path extrusionOk="0" h="2503" w="4304">
                  <a:moveTo>
                    <a:pt x="1" y="1"/>
                  </a:moveTo>
                  <a:lnTo>
                    <a:pt x="1" y="1"/>
                  </a:lnTo>
                  <a:cubicBezTo>
                    <a:pt x="601" y="568"/>
                    <a:pt x="1302" y="1035"/>
                    <a:pt x="2035" y="1435"/>
                  </a:cubicBezTo>
                  <a:cubicBezTo>
                    <a:pt x="2769" y="1869"/>
                    <a:pt x="3503" y="2236"/>
                    <a:pt x="4304" y="2503"/>
                  </a:cubicBezTo>
                  <a:cubicBezTo>
                    <a:pt x="3603" y="2036"/>
                    <a:pt x="2903" y="1635"/>
                    <a:pt x="2169" y="1235"/>
                  </a:cubicBezTo>
                  <a:cubicBezTo>
                    <a:pt x="1468" y="801"/>
                    <a:pt x="734" y="368"/>
                    <a:pt x="1"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7" name="Google Shape;3407;p75"/>
            <p:cNvSpPr/>
            <p:nvPr/>
          </p:nvSpPr>
          <p:spPr>
            <a:xfrm>
              <a:off x="3453475" y="3226075"/>
              <a:ext cx="120950" cy="29225"/>
            </a:xfrm>
            <a:custGeom>
              <a:rect b="b" l="l" r="r" t="t"/>
              <a:pathLst>
                <a:path extrusionOk="0" h="1169" w="4838">
                  <a:moveTo>
                    <a:pt x="0" y="1"/>
                  </a:moveTo>
                  <a:cubicBezTo>
                    <a:pt x="1535" y="635"/>
                    <a:pt x="3169" y="1035"/>
                    <a:pt x="4837" y="1168"/>
                  </a:cubicBezTo>
                  <a:cubicBezTo>
                    <a:pt x="4037" y="902"/>
                    <a:pt x="3236" y="701"/>
                    <a:pt x="2435" y="568"/>
                  </a:cubicBezTo>
                  <a:cubicBezTo>
                    <a:pt x="1635" y="301"/>
                    <a:pt x="801" y="101"/>
                    <a:pt x="0"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8" name="Google Shape;3408;p75"/>
            <p:cNvSpPr/>
            <p:nvPr/>
          </p:nvSpPr>
          <p:spPr>
            <a:xfrm>
              <a:off x="3697800" y="3260275"/>
              <a:ext cx="125125" cy="8625"/>
            </a:xfrm>
            <a:custGeom>
              <a:rect b="b" l="l" r="r" t="t"/>
              <a:pathLst>
                <a:path extrusionOk="0" h="345" w="5005">
                  <a:moveTo>
                    <a:pt x="5005" y="1"/>
                  </a:moveTo>
                  <a:cubicBezTo>
                    <a:pt x="4171" y="1"/>
                    <a:pt x="3337" y="34"/>
                    <a:pt x="2503" y="101"/>
                  </a:cubicBezTo>
                  <a:cubicBezTo>
                    <a:pt x="1669" y="101"/>
                    <a:pt x="835" y="134"/>
                    <a:pt x="1" y="234"/>
                  </a:cubicBezTo>
                  <a:cubicBezTo>
                    <a:pt x="489" y="312"/>
                    <a:pt x="978" y="345"/>
                    <a:pt x="1466" y="345"/>
                  </a:cubicBezTo>
                  <a:cubicBezTo>
                    <a:pt x="1812" y="345"/>
                    <a:pt x="2157" y="328"/>
                    <a:pt x="2503" y="301"/>
                  </a:cubicBezTo>
                  <a:cubicBezTo>
                    <a:pt x="3370" y="301"/>
                    <a:pt x="4204" y="201"/>
                    <a:pt x="5005"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9" name="Google Shape;3409;p75"/>
            <p:cNvSpPr/>
            <p:nvPr/>
          </p:nvSpPr>
          <p:spPr>
            <a:xfrm>
              <a:off x="3946325" y="3206900"/>
              <a:ext cx="120100" cy="33375"/>
            </a:xfrm>
            <a:custGeom>
              <a:rect b="b" l="l" r="r" t="t"/>
              <a:pathLst>
                <a:path extrusionOk="0" h="1335" w="4804">
                  <a:moveTo>
                    <a:pt x="4804" y="1"/>
                  </a:moveTo>
                  <a:cubicBezTo>
                    <a:pt x="4003" y="167"/>
                    <a:pt x="3169" y="368"/>
                    <a:pt x="2402" y="634"/>
                  </a:cubicBezTo>
                  <a:cubicBezTo>
                    <a:pt x="1568" y="801"/>
                    <a:pt x="768" y="1035"/>
                    <a:pt x="0" y="1335"/>
                  </a:cubicBezTo>
                  <a:cubicBezTo>
                    <a:pt x="834" y="1268"/>
                    <a:pt x="1668" y="1101"/>
                    <a:pt x="2469" y="835"/>
                  </a:cubicBezTo>
                  <a:cubicBezTo>
                    <a:pt x="3269" y="634"/>
                    <a:pt x="4070" y="368"/>
                    <a:pt x="480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0" name="Google Shape;3410;p75"/>
            <p:cNvSpPr/>
            <p:nvPr/>
          </p:nvSpPr>
          <p:spPr>
            <a:xfrm>
              <a:off x="4182325" y="3101000"/>
              <a:ext cx="110100" cy="59225"/>
            </a:xfrm>
            <a:custGeom>
              <a:rect b="b" l="l" r="r" t="t"/>
              <a:pathLst>
                <a:path extrusionOk="0" h="2369" w="4404">
                  <a:moveTo>
                    <a:pt x="4404" y="0"/>
                  </a:moveTo>
                  <a:cubicBezTo>
                    <a:pt x="3636" y="334"/>
                    <a:pt x="2869" y="734"/>
                    <a:pt x="2169" y="1168"/>
                  </a:cubicBezTo>
                  <a:cubicBezTo>
                    <a:pt x="1401" y="1501"/>
                    <a:pt x="701" y="1935"/>
                    <a:pt x="0" y="2369"/>
                  </a:cubicBezTo>
                  <a:cubicBezTo>
                    <a:pt x="1568" y="1802"/>
                    <a:pt x="3036" y="1001"/>
                    <a:pt x="440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1" name="Google Shape;3411;p75"/>
            <p:cNvSpPr/>
            <p:nvPr/>
          </p:nvSpPr>
          <p:spPr>
            <a:xfrm>
              <a:off x="4394150" y="2944200"/>
              <a:ext cx="91750" cy="85100"/>
            </a:xfrm>
            <a:custGeom>
              <a:rect b="b" l="l" r="r" t="t"/>
              <a:pathLst>
                <a:path extrusionOk="0" h="3404" w="3670">
                  <a:moveTo>
                    <a:pt x="3665" y="0"/>
                  </a:moveTo>
                  <a:cubicBezTo>
                    <a:pt x="3572" y="0"/>
                    <a:pt x="2815" y="787"/>
                    <a:pt x="1801" y="1702"/>
                  </a:cubicBezTo>
                  <a:cubicBezTo>
                    <a:pt x="1168" y="2236"/>
                    <a:pt x="567" y="2803"/>
                    <a:pt x="0" y="3404"/>
                  </a:cubicBezTo>
                  <a:cubicBezTo>
                    <a:pt x="701" y="2970"/>
                    <a:pt x="1368" y="2436"/>
                    <a:pt x="1968" y="1869"/>
                  </a:cubicBezTo>
                  <a:cubicBezTo>
                    <a:pt x="2602" y="1302"/>
                    <a:pt x="3169" y="702"/>
                    <a:pt x="3669" y="1"/>
                  </a:cubicBezTo>
                  <a:cubicBezTo>
                    <a:pt x="3668" y="0"/>
                    <a:pt x="3667" y="0"/>
                    <a:pt x="366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2" name="Google Shape;3412;p75"/>
            <p:cNvSpPr/>
            <p:nvPr/>
          </p:nvSpPr>
          <p:spPr>
            <a:xfrm>
              <a:off x="4561750" y="2737400"/>
              <a:ext cx="61750" cy="109275"/>
            </a:xfrm>
            <a:custGeom>
              <a:rect b="b" l="l" r="r" t="t"/>
              <a:pathLst>
                <a:path extrusionOk="0" h="4371" w="2470">
                  <a:moveTo>
                    <a:pt x="2469" y="1"/>
                  </a:moveTo>
                  <a:cubicBezTo>
                    <a:pt x="2002" y="701"/>
                    <a:pt x="1602" y="1435"/>
                    <a:pt x="1235" y="2202"/>
                  </a:cubicBezTo>
                  <a:cubicBezTo>
                    <a:pt x="601" y="3403"/>
                    <a:pt x="1" y="4337"/>
                    <a:pt x="34" y="4370"/>
                  </a:cubicBezTo>
                  <a:cubicBezTo>
                    <a:pt x="601" y="3737"/>
                    <a:pt x="1068" y="3036"/>
                    <a:pt x="1435" y="2302"/>
                  </a:cubicBezTo>
                  <a:cubicBezTo>
                    <a:pt x="1869" y="1568"/>
                    <a:pt x="2203" y="801"/>
                    <a:pt x="246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3" name="Google Shape;3413;p75"/>
            <p:cNvSpPr/>
            <p:nvPr/>
          </p:nvSpPr>
          <p:spPr>
            <a:xfrm>
              <a:off x="4669350" y="2503075"/>
              <a:ext cx="39200" cy="118425"/>
            </a:xfrm>
            <a:custGeom>
              <a:rect b="b" l="l" r="r" t="t"/>
              <a:pathLst>
                <a:path extrusionOk="0" h="4737" w="1568">
                  <a:moveTo>
                    <a:pt x="1568" y="0"/>
                  </a:moveTo>
                  <a:lnTo>
                    <a:pt x="1568" y="0"/>
                  </a:lnTo>
                  <a:cubicBezTo>
                    <a:pt x="1201" y="767"/>
                    <a:pt x="901" y="1535"/>
                    <a:pt x="701" y="2335"/>
                  </a:cubicBezTo>
                  <a:cubicBezTo>
                    <a:pt x="400" y="3136"/>
                    <a:pt x="167" y="3936"/>
                    <a:pt x="0" y="4737"/>
                  </a:cubicBezTo>
                  <a:cubicBezTo>
                    <a:pt x="367" y="4003"/>
                    <a:pt x="667" y="3202"/>
                    <a:pt x="901" y="2402"/>
                  </a:cubicBezTo>
                  <a:cubicBezTo>
                    <a:pt x="1201" y="1635"/>
                    <a:pt x="1401" y="834"/>
                    <a:pt x="156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4" name="Google Shape;3414;p75"/>
            <p:cNvSpPr/>
            <p:nvPr/>
          </p:nvSpPr>
          <p:spPr>
            <a:xfrm>
              <a:off x="4746050" y="2267075"/>
              <a:ext cx="44225" cy="117600"/>
            </a:xfrm>
            <a:custGeom>
              <a:rect b="b" l="l" r="r" t="t"/>
              <a:pathLst>
                <a:path extrusionOk="0" h="4704" w="1769">
                  <a:moveTo>
                    <a:pt x="1702" y="0"/>
                  </a:moveTo>
                  <a:cubicBezTo>
                    <a:pt x="1569" y="200"/>
                    <a:pt x="1435" y="400"/>
                    <a:pt x="1369" y="634"/>
                  </a:cubicBezTo>
                  <a:cubicBezTo>
                    <a:pt x="1168" y="1034"/>
                    <a:pt x="935" y="1635"/>
                    <a:pt x="735" y="2302"/>
                  </a:cubicBezTo>
                  <a:cubicBezTo>
                    <a:pt x="401" y="3069"/>
                    <a:pt x="168" y="3870"/>
                    <a:pt x="1" y="4703"/>
                  </a:cubicBezTo>
                  <a:cubicBezTo>
                    <a:pt x="368" y="3936"/>
                    <a:pt x="701" y="3169"/>
                    <a:pt x="935" y="2368"/>
                  </a:cubicBezTo>
                  <a:cubicBezTo>
                    <a:pt x="1369" y="1068"/>
                    <a:pt x="1769" y="33"/>
                    <a:pt x="170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5" name="Google Shape;3415;p75"/>
            <p:cNvSpPr/>
            <p:nvPr/>
          </p:nvSpPr>
          <p:spPr>
            <a:xfrm>
              <a:off x="4838625" y="2043575"/>
              <a:ext cx="60075" cy="109275"/>
            </a:xfrm>
            <a:custGeom>
              <a:rect b="b" l="l" r="r" t="t"/>
              <a:pathLst>
                <a:path extrusionOk="0" h="4371" w="2403">
                  <a:moveTo>
                    <a:pt x="2402" y="0"/>
                  </a:moveTo>
                  <a:lnTo>
                    <a:pt x="2402" y="0"/>
                  </a:lnTo>
                  <a:cubicBezTo>
                    <a:pt x="1869" y="634"/>
                    <a:pt x="1402" y="1335"/>
                    <a:pt x="1035" y="2102"/>
                  </a:cubicBezTo>
                  <a:cubicBezTo>
                    <a:pt x="601" y="2802"/>
                    <a:pt x="234" y="3570"/>
                    <a:pt x="1" y="4370"/>
                  </a:cubicBezTo>
                  <a:cubicBezTo>
                    <a:pt x="434" y="3670"/>
                    <a:pt x="868" y="2936"/>
                    <a:pt x="1235" y="2202"/>
                  </a:cubicBezTo>
                  <a:cubicBezTo>
                    <a:pt x="1668" y="1501"/>
                    <a:pt x="2069" y="768"/>
                    <a:pt x="240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6" name="Google Shape;3416;p75"/>
            <p:cNvSpPr/>
            <p:nvPr/>
          </p:nvSpPr>
          <p:spPr>
            <a:xfrm>
              <a:off x="4973725" y="1859275"/>
              <a:ext cx="92600" cy="84275"/>
            </a:xfrm>
            <a:custGeom>
              <a:rect b="b" l="l" r="r" t="t"/>
              <a:pathLst>
                <a:path extrusionOk="0" h="3371" w="3704">
                  <a:moveTo>
                    <a:pt x="3670" y="0"/>
                  </a:moveTo>
                  <a:cubicBezTo>
                    <a:pt x="2936" y="401"/>
                    <a:pt x="2269" y="901"/>
                    <a:pt x="1668" y="1501"/>
                  </a:cubicBezTo>
                  <a:cubicBezTo>
                    <a:pt x="1034" y="2035"/>
                    <a:pt x="467" y="2669"/>
                    <a:pt x="0" y="3370"/>
                  </a:cubicBezTo>
                  <a:cubicBezTo>
                    <a:pt x="2" y="3370"/>
                    <a:pt x="3" y="3371"/>
                    <a:pt x="5" y="3371"/>
                  </a:cubicBezTo>
                  <a:cubicBezTo>
                    <a:pt x="97" y="3371"/>
                    <a:pt x="822" y="2583"/>
                    <a:pt x="1835" y="1668"/>
                  </a:cubicBezTo>
                  <a:cubicBezTo>
                    <a:pt x="2836" y="734"/>
                    <a:pt x="3703" y="67"/>
                    <a:pt x="367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7" name="Google Shape;3417;p75"/>
            <p:cNvSpPr/>
            <p:nvPr/>
          </p:nvSpPr>
          <p:spPr>
            <a:xfrm>
              <a:off x="5173025" y="1754200"/>
              <a:ext cx="117625" cy="41900"/>
            </a:xfrm>
            <a:custGeom>
              <a:rect b="b" l="l" r="r" t="t"/>
              <a:pathLst>
                <a:path extrusionOk="0" h="1676" w="4705">
                  <a:moveTo>
                    <a:pt x="4704" y="0"/>
                  </a:moveTo>
                  <a:lnTo>
                    <a:pt x="4704" y="0"/>
                  </a:lnTo>
                  <a:cubicBezTo>
                    <a:pt x="3870" y="100"/>
                    <a:pt x="3036" y="301"/>
                    <a:pt x="2269" y="601"/>
                  </a:cubicBezTo>
                  <a:cubicBezTo>
                    <a:pt x="1468" y="868"/>
                    <a:pt x="701" y="1235"/>
                    <a:pt x="1" y="1668"/>
                  </a:cubicBezTo>
                  <a:cubicBezTo>
                    <a:pt x="3" y="1673"/>
                    <a:pt x="10" y="1675"/>
                    <a:pt x="22" y="1675"/>
                  </a:cubicBezTo>
                  <a:cubicBezTo>
                    <a:pt x="178" y="1675"/>
                    <a:pt x="1156" y="1269"/>
                    <a:pt x="2336" y="834"/>
                  </a:cubicBezTo>
                  <a:cubicBezTo>
                    <a:pt x="3136" y="601"/>
                    <a:pt x="3937" y="301"/>
                    <a:pt x="470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8" name="Google Shape;3418;p75"/>
            <p:cNvSpPr/>
            <p:nvPr/>
          </p:nvSpPr>
          <p:spPr>
            <a:xfrm>
              <a:off x="5412375" y="1722525"/>
              <a:ext cx="125100" cy="8575"/>
            </a:xfrm>
            <a:custGeom>
              <a:rect b="b" l="l" r="r" t="t"/>
              <a:pathLst>
                <a:path extrusionOk="0" h="343" w="5004">
                  <a:moveTo>
                    <a:pt x="3294" y="1"/>
                  </a:moveTo>
                  <a:cubicBezTo>
                    <a:pt x="3030" y="1"/>
                    <a:pt x="2766" y="12"/>
                    <a:pt x="2502" y="33"/>
                  </a:cubicBezTo>
                  <a:cubicBezTo>
                    <a:pt x="1635" y="33"/>
                    <a:pt x="801" y="100"/>
                    <a:pt x="0" y="333"/>
                  </a:cubicBezTo>
                  <a:cubicBezTo>
                    <a:pt x="0" y="340"/>
                    <a:pt x="37" y="342"/>
                    <a:pt x="107" y="342"/>
                  </a:cubicBezTo>
                  <a:cubicBezTo>
                    <a:pt x="414" y="342"/>
                    <a:pt x="1358" y="288"/>
                    <a:pt x="2502" y="233"/>
                  </a:cubicBezTo>
                  <a:cubicBezTo>
                    <a:pt x="3870" y="200"/>
                    <a:pt x="5004" y="233"/>
                    <a:pt x="5004" y="167"/>
                  </a:cubicBezTo>
                  <a:cubicBezTo>
                    <a:pt x="4434" y="53"/>
                    <a:pt x="3864" y="1"/>
                    <a:pt x="32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9" name="Google Shape;3419;p75"/>
            <p:cNvSpPr/>
            <p:nvPr/>
          </p:nvSpPr>
          <p:spPr>
            <a:xfrm>
              <a:off x="5660050" y="1746700"/>
              <a:ext cx="117600" cy="40875"/>
            </a:xfrm>
            <a:custGeom>
              <a:rect b="b" l="l" r="r" t="t"/>
              <a:pathLst>
                <a:path extrusionOk="0" h="1635" w="4704">
                  <a:moveTo>
                    <a:pt x="0" y="0"/>
                  </a:moveTo>
                  <a:cubicBezTo>
                    <a:pt x="0" y="34"/>
                    <a:pt x="1068" y="367"/>
                    <a:pt x="2369" y="834"/>
                  </a:cubicBezTo>
                  <a:cubicBezTo>
                    <a:pt x="3136" y="1134"/>
                    <a:pt x="3903" y="1435"/>
                    <a:pt x="4704" y="1635"/>
                  </a:cubicBezTo>
                  <a:cubicBezTo>
                    <a:pt x="4003" y="1234"/>
                    <a:pt x="3236" y="901"/>
                    <a:pt x="2435" y="634"/>
                  </a:cubicBezTo>
                  <a:cubicBezTo>
                    <a:pt x="1635" y="334"/>
                    <a:pt x="834" y="100"/>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0" name="Google Shape;3420;p75"/>
            <p:cNvSpPr/>
            <p:nvPr/>
          </p:nvSpPr>
          <p:spPr>
            <a:xfrm>
              <a:off x="5887700" y="1845100"/>
              <a:ext cx="102600" cy="72675"/>
            </a:xfrm>
            <a:custGeom>
              <a:rect b="b" l="l" r="r" t="t"/>
              <a:pathLst>
                <a:path extrusionOk="0" h="2907" w="4104">
                  <a:moveTo>
                    <a:pt x="34" y="0"/>
                  </a:moveTo>
                  <a:cubicBezTo>
                    <a:pt x="1" y="67"/>
                    <a:pt x="935" y="667"/>
                    <a:pt x="2069" y="1468"/>
                  </a:cubicBezTo>
                  <a:cubicBezTo>
                    <a:pt x="3121" y="2233"/>
                    <a:pt x="3960" y="2907"/>
                    <a:pt x="4090" y="2907"/>
                  </a:cubicBezTo>
                  <a:cubicBezTo>
                    <a:pt x="4096" y="2907"/>
                    <a:pt x="4101" y="2905"/>
                    <a:pt x="4104" y="2902"/>
                  </a:cubicBezTo>
                  <a:cubicBezTo>
                    <a:pt x="3537" y="2302"/>
                    <a:pt x="2870" y="1735"/>
                    <a:pt x="2169" y="1301"/>
                  </a:cubicBezTo>
                  <a:cubicBezTo>
                    <a:pt x="1535" y="768"/>
                    <a:pt x="801" y="334"/>
                    <a:pt x="3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1" name="Google Shape;3421;p75"/>
            <p:cNvSpPr/>
            <p:nvPr/>
          </p:nvSpPr>
          <p:spPr>
            <a:xfrm>
              <a:off x="6077850" y="2006050"/>
              <a:ext cx="37550" cy="50050"/>
            </a:xfrm>
            <a:custGeom>
              <a:rect b="b" l="l" r="r" t="t"/>
              <a:pathLst>
                <a:path extrusionOk="0" h="2002" w="1502">
                  <a:moveTo>
                    <a:pt x="0" y="0"/>
                  </a:moveTo>
                  <a:lnTo>
                    <a:pt x="0" y="0"/>
                  </a:lnTo>
                  <a:cubicBezTo>
                    <a:pt x="434" y="701"/>
                    <a:pt x="934" y="1401"/>
                    <a:pt x="1501" y="2002"/>
                  </a:cubicBezTo>
                  <a:cubicBezTo>
                    <a:pt x="1168" y="1235"/>
                    <a:pt x="667" y="534"/>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2" name="Google Shape;3422;p75"/>
            <p:cNvSpPr/>
            <p:nvPr/>
          </p:nvSpPr>
          <p:spPr>
            <a:xfrm>
              <a:off x="1528775" y="533725"/>
              <a:ext cx="1595325" cy="2098625"/>
            </a:xfrm>
            <a:custGeom>
              <a:rect b="b" l="l" r="r" t="t"/>
              <a:pathLst>
                <a:path extrusionOk="0" h="83945" w="63813">
                  <a:moveTo>
                    <a:pt x="100" y="24769"/>
                  </a:moveTo>
                  <a:cubicBezTo>
                    <a:pt x="33" y="25002"/>
                    <a:pt x="0" y="25136"/>
                    <a:pt x="0" y="25136"/>
                  </a:cubicBezTo>
                  <a:lnTo>
                    <a:pt x="100" y="24769"/>
                  </a:lnTo>
                  <a:close/>
                  <a:moveTo>
                    <a:pt x="32644" y="1"/>
                  </a:moveTo>
                  <a:cubicBezTo>
                    <a:pt x="30823" y="1"/>
                    <a:pt x="29021" y="135"/>
                    <a:pt x="27219" y="385"/>
                  </a:cubicBezTo>
                  <a:cubicBezTo>
                    <a:pt x="25185" y="685"/>
                    <a:pt x="23183" y="1185"/>
                    <a:pt x="21249" y="1819"/>
                  </a:cubicBezTo>
                  <a:cubicBezTo>
                    <a:pt x="17746" y="3020"/>
                    <a:pt x="14477" y="4821"/>
                    <a:pt x="11542" y="7090"/>
                  </a:cubicBezTo>
                  <a:cubicBezTo>
                    <a:pt x="9140" y="8958"/>
                    <a:pt x="7005" y="11159"/>
                    <a:pt x="5170" y="13628"/>
                  </a:cubicBezTo>
                  <a:cubicBezTo>
                    <a:pt x="3803" y="15462"/>
                    <a:pt x="2669" y="17430"/>
                    <a:pt x="1735" y="19532"/>
                  </a:cubicBezTo>
                  <a:cubicBezTo>
                    <a:pt x="1168" y="20866"/>
                    <a:pt x="701" y="22267"/>
                    <a:pt x="334" y="23668"/>
                  </a:cubicBezTo>
                  <a:lnTo>
                    <a:pt x="100" y="24769"/>
                  </a:lnTo>
                  <a:lnTo>
                    <a:pt x="367" y="23668"/>
                  </a:lnTo>
                  <a:cubicBezTo>
                    <a:pt x="767" y="22267"/>
                    <a:pt x="1234" y="20899"/>
                    <a:pt x="1801" y="19565"/>
                  </a:cubicBezTo>
                  <a:cubicBezTo>
                    <a:pt x="2735" y="17497"/>
                    <a:pt x="3903" y="15496"/>
                    <a:pt x="5270" y="13661"/>
                  </a:cubicBezTo>
                  <a:cubicBezTo>
                    <a:pt x="7105" y="11226"/>
                    <a:pt x="9240" y="9058"/>
                    <a:pt x="11642" y="7190"/>
                  </a:cubicBezTo>
                  <a:cubicBezTo>
                    <a:pt x="14544" y="4955"/>
                    <a:pt x="17813" y="3187"/>
                    <a:pt x="21282" y="1986"/>
                  </a:cubicBezTo>
                  <a:cubicBezTo>
                    <a:pt x="23250" y="1352"/>
                    <a:pt x="25218" y="885"/>
                    <a:pt x="27253" y="585"/>
                  </a:cubicBezTo>
                  <a:cubicBezTo>
                    <a:pt x="28977" y="316"/>
                    <a:pt x="30722" y="198"/>
                    <a:pt x="32489" y="198"/>
                  </a:cubicBezTo>
                  <a:cubicBezTo>
                    <a:pt x="32911" y="198"/>
                    <a:pt x="33333" y="205"/>
                    <a:pt x="33757" y="218"/>
                  </a:cubicBezTo>
                  <a:cubicBezTo>
                    <a:pt x="36026" y="251"/>
                    <a:pt x="38294" y="552"/>
                    <a:pt x="40529" y="1085"/>
                  </a:cubicBezTo>
                  <a:cubicBezTo>
                    <a:pt x="42831" y="1586"/>
                    <a:pt x="45066" y="2386"/>
                    <a:pt x="47234" y="3454"/>
                  </a:cubicBezTo>
                  <a:cubicBezTo>
                    <a:pt x="49402" y="4554"/>
                    <a:pt x="51470" y="5922"/>
                    <a:pt x="53338" y="7523"/>
                  </a:cubicBezTo>
                  <a:cubicBezTo>
                    <a:pt x="55273" y="9158"/>
                    <a:pt x="56974" y="11059"/>
                    <a:pt x="58442" y="13161"/>
                  </a:cubicBezTo>
                  <a:cubicBezTo>
                    <a:pt x="59876" y="15229"/>
                    <a:pt x="61010" y="17530"/>
                    <a:pt x="61844" y="19932"/>
                  </a:cubicBezTo>
                  <a:cubicBezTo>
                    <a:pt x="62645" y="22234"/>
                    <a:pt x="63145" y="24669"/>
                    <a:pt x="63412" y="27104"/>
                  </a:cubicBezTo>
                  <a:cubicBezTo>
                    <a:pt x="63445" y="27738"/>
                    <a:pt x="63512" y="28338"/>
                    <a:pt x="63545" y="28939"/>
                  </a:cubicBezTo>
                  <a:cubicBezTo>
                    <a:pt x="63545" y="29539"/>
                    <a:pt x="63579" y="30139"/>
                    <a:pt x="63579" y="30706"/>
                  </a:cubicBezTo>
                  <a:cubicBezTo>
                    <a:pt x="63579" y="31307"/>
                    <a:pt x="63579" y="31907"/>
                    <a:pt x="63545" y="32474"/>
                  </a:cubicBezTo>
                  <a:cubicBezTo>
                    <a:pt x="63479" y="33075"/>
                    <a:pt x="63445" y="33642"/>
                    <a:pt x="63379" y="34242"/>
                  </a:cubicBezTo>
                  <a:cubicBezTo>
                    <a:pt x="63078" y="36477"/>
                    <a:pt x="62478" y="38712"/>
                    <a:pt x="61611" y="40814"/>
                  </a:cubicBezTo>
                  <a:cubicBezTo>
                    <a:pt x="60743" y="42815"/>
                    <a:pt x="59743" y="44750"/>
                    <a:pt x="58642" y="46618"/>
                  </a:cubicBezTo>
                  <a:lnTo>
                    <a:pt x="55540" y="51922"/>
                  </a:lnTo>
                  <a:cubicBezTo>
                    <a:pt x="53738" y="55157"/>
                    <a:pt x="52504" y="58693"/>
                    <a:pt x="51937" y="62329"/>
                  </a:cubicBezTo>
                  <a:cubicBezTo>
                    <a:pt x="51637" y="63930"/>
                    <a:pt x="51437" y="65531"/>
                    <a:pt x="51337" y="67133"/>
                  </a:cubicBezTo>
                  <a:cubicBezTo>
                    <a:pt x="51237" y="68667"/>
                    <a:pt x="51170" y="70101"/>
                    <a:pt x="51170" y="71436"/>
                  </a:cubicBezTo>
                  <a:cubicBezTo>
                    <a:pt x="51137" y="73737"/>
                    <a:pt x="51237" y="76039"/>
                    <a:pt x="51537" y="78307"/>
                  </a:cubicBezTo>
                  <a:cubicBezTo>
                    <a:pt x="51737" y="79742"/>
                    <a:pt x="52071" y="81176"/>
                    <a:pt x="52538" y="82544"/>
                  </a:cubicBezTo>
                  <a:cubicBezTo>
                    <a:pt x="52665" y="83020"/>
                    <a:pt x="52852" y="83467"/>
                    <a:pt x="53072" y="83883"/>
                  </a:cubicBezTo>
                  <a:lnTo>
                    <a:pt x="53072" y="83883"/>
                  </a:lnTo>
                  <a:cubicBezTo>
                    <a:pt x="53071" y="83880"/>
                    <a:pt x="53071" y="83878"/>
                    <a:pt x="53071" y="83878"/>
                  </a:cubicBezTo>
                  <a:cubicBezTo>
                    <a:pt x="53038" y="83811"/>
                    <a:pt x="53005" y="83711"/>
                    <a:pt x="52938" y="83611"/>
                  </a:cubicBezTo>
                  <a:cubicBezTo>
                    <a:pt x="52871" y="83377"/>
                    <a:pt x="52738" y="83011"/>
                    <a:pt x="52571" y="82544"/>
                  </a:cubicBezTo>
                  <a:cubicBezTo>
                    <a:pt x="52137" y="81143"/>
                    <a:pt x="51837" y="79742"/>
                    <a:pt x="51637" y="78307"/>
                  </a:cubicBezTo>
                  <a:cubicBezTo>
                    <a:pt x="51337" y="76039"/>
                    <a:pt x="51237" y="73737"/>
                    <a:pt x="51303" y="71436"/>
                  </a:cubicBezTo>
                  <a:cubicBezTo>
                    <a:pt x="51303" y="70101"/>
                    <a:pt x="51337" y="68667"/>
                    <a:pt x="51470" y="67166"/>
                  </a:cubicBezTo>
                  <a:cubicBezTo>
                    <a:pt x="51570" y="65565"/>
                    <a:pt x="51770" y="63964"/>
                    <a:pt x="52071" y="62396"/>
                  </a:cubicBezTo>
                  <a:cubicBezTo>
                    <a:pt x="52638" y="58760"/>
                    <a:pt x="53872" y="55257"/>
                    <a:pt x="55706" y="52055"/>
                  </a:cubicBezTo>
                  <a:cubicBezTo>
                    <a:pt x="56707" y="50320"/>
                    <a:pt x="57741" y="48553"/>
                    <a:pt x="58809" y="46718"/>
                  </a:cubicBezTo>
                  <a:cubicBezTo>
                    <a:pt x="59909" y="44850"/>
                    <a:pt x="60910" y="42882"/>
                    <a:pt x="61777" y="40880"/>
                  </a:cubicBezTo>
                  <a:cubicBezTo>
                    <a:pt x="62645" y="38779"/>
                    <a:pt x="63245" y="36544"/>
                    <a:pt x="63579" y="34276"/>
                  </a:cubicBezTo>
                  <a:cubicBezTo>
                    <a:pt x="63645" y="33675"/>
                    <a:pt x="63712" y="33108"/>
                    <a:pt x="63746" y="32508"/>
                  </a:cubicBezTo>
                  <a:cubicBezTo>
                    <a:pt x="63746" y="31907"/>
                    <a:pt x="63812" y="31307"/>
                    <a:pt x="63779" y="30706"/>
                  </a:cubicBezTo>
                  <a:cubicBezTo>
                    <a:pt x="63779" y="30106"/>
                    <a:pt x="63779" y="29506"/>
                    <a:pt x="63746" y="28905"/>
                  </a:cubicBezTo>
                  <a:cubicBezTo>
                    <a:pt x="63712" y="28305"/>
                    <a:pt x="63645" y="27704"/>
                    <a:pt x="63612" y="27104"/>
                  </a:cubicBezTo>
                  <a:cubicBezTo>
                    <a:pt x="63345" y="24635"/>
                    <a:pt x="62845" y="22200"/>
                    <a:pt x="62044" y="19865"/>
                  </a:cubicBezTo>
                  <a:cubicBezTo>
                    <a:pt x="61210" y="17430"/>
                    <a:pt x="60043" y="15129"/>
                    <a:pt x="58609" y="13027"/>
                  </a:cubicBezTo>
                  <a:cubicBezTo>
                    <a:pt x="57141" y="10926"/>
                    <a:pt x="55440" y="9024"/>
                    <a:pt x="53472" y="7356"/>
                  </a:cubicBezTo>
                  <a:cubicBezTo>
                    <a:pt x="51604" y="5755"/>
                    <a:pt x="49535" y="4354"/>
                    <a:pt x="47300" y="3253"/>
                  </a:cubicBezTo>
                  <a:cubicBezTo>
                    <a:pt x="45166" y="2186"/>
                    <a:pt x="42897" y="1385"/>
                    <a:pt x="40562" y="885"/>
                  </a:cubicBezTo>
                  <a:cubicBezTo>
                    <a:pt x="38327" y="351"/>
                    <a:pt x="36026" y="51"/>
                    <a:pt x="33757" y="18"/>
                  </a:cubicBezTo>
                  <a:cubicBezTo>
                    <a:pt x="33385" y="7"/>
                    <a:pt x="33014" y="1"/>
                    <a:pt x="32644" y="1"/>
                  </a:cubicBezTo>
                  <a:close/>
                  <a:moveTo>
                    <a:pt x="53072" y="83883"/>
                  </a:moveTo>
                  <a:cubicBezTo>
                    <a:pt x="53073" y="83893"/>
                    <a:pt x="53079" y="83919"/>
                    <a:pt x="53105" y="83945"/>
                  </a:cubicBezTo>
                  <a:cubicBezTo>
                    <a:pt x="53094" y="83924"/>
                    <a:pt x="53083" y="83903"/>
                    <a:pt x="53072" y="83883"/>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3" name="Google Shape;3423;p75"/>
            <p:cNvSpPr/>
            <p:nvPr/>
          </p:nvSpPr>
          <p:spPr>
            <a:xfrm>
              <a:off x="4066400" y="4820550"/>
              <a:ext cx="361950" cy="439525"/>
            </a:xfrm>
            <a:custGeom>
              <a:rect b="b" l="l" r="r" t="t"/>
              <a:pathLst>
                <a:path extrusionOk="0" h="17581" w="14478">
                  <a:moveTo>
                    <a:pt x="2136" y="1"/>
                  </a:moveTo>
                  <a:lnTo>
                    <a:pt x="1" y="7006"/>
                  </a:lnTo>
                  <a:lnTo>
                    <a:pt x="6239" y="9207"/>
                  </a:lnTo>
                  <a:lnTo>
                    <a:pt x="6172" y="15212"/>
                  </a:lnTo>
                  <a:cubicBezTo>
                    <a:pt x="3170" y="16046"/>
                    <a:pt x="2769" y="17580"/>
                    <a:pt x="2769" y="17580"/>
                  </a:cubicBezTo>
                  <a:lnTo>
                    <a:pt x="9007" y="17447"/>
                  </a:lnTo>
                  <a:lnTo>
                    <a:pt x="14478" y="6339"/>
                  </a:lnTo>
                  <a:lnTo>
                    <a:pt x="10141" y="3537"/>
                  </a:lnTo>
                  <a:lnTo>
                    <a:pt x="213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4" name="Google Shape;3424;p75"/>
            <p:cNvSpPr/>
            <p:nvPr/>
          </p:nvSpPr>
          <p:spPr>
            <a:xfrm>
              <a:off x="4135625" y="4964000"/>
              <a:ext cx="292725" cy="296075"/>
            </a:xfrm>
            <a:custGeom>
              <a:rect b="b" l="l" r="r" t="t"/>
              <a:pathLst>
                <a:path extrusionOk="0" h="11843" w="11709">
                  <a:moveTo>
                    <a:pt x="10808" y="0"/>
                  </a:moveTo>
                  <a:lnTo>
                    <a:pt x="5771" y="10474"/>
                  </a:lnTo>
                  <a:lnTo>
                    <a:pt x="668" y="10875"/>
                  </a:lnTo>
                  <a:lnTo>
                    <a:pt x="0" y="11842"/>
                  </a:lnTo>
                  <a:lnTo>
                    <a:pt x="6272" y="11709"/>
                  </a:lnTo>
                  <a:lnTo>
                    <a:pt x="11709" y="601"/>
                  </a:lnTo>
                  <a:lnTo>
                    <a:pt x="1080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5" name="Google Shape;3425;p75"/>
            <p:cNvSpPr/>
            <p:nvPr/>
          </p:nvSpPr>
          <p:spPr>
            <a:xfrm>
              <a:off x="4219025" y="5121600"/>
              <a:ext cx="47550" cy="10375"/>
            </a:xfrm>
            <a:custGeom>
              <a:rect b="b" l="l" r="r" t="t"/>
              <a:pathLst>
                <a:path extrusionOk="0" h="415" w="1902">
                  <a:moveTo>
                    <a:pt x="934" y="1"/>
                  </a:moveTo>
                  <a:cubicBezTo>
                    <a:pt x="367" y="1"/>
                    <a:pt x="0" y="368"/>
                    <a:pt x="67" y="401"/>
                  </a:cubicBezTo>
                  <a:cubicBezTo>
                    <a:pt x="72" y="411"/>
                    <a:pt x="83" y="415"/>
                    <a:pt x="101" y="415"/>
                  </a:cubicBezTo>
                  <a:cubicBezTo>
                    <a:pt x="207" y="415"/>
                    <a:pt x="534" y="268"/>
                    <a:pt x="934" y="268"/>
                  </a:cubicBezTo>
                  <a:cubicBezTo>
                    <a:pt x="1334" y="268"/>
                    <a:pt x="1661" y="415"/>
                    <a:pt x="1788" y="415"/>
                  </a:cubicBezTo>
                  <a:cubicBezTo>
                    <a:pt x="1810" y="415"/>
                    <a:pt x="1825" y="411"/>
                    <a:pt x="1835" y="401"/>
                  </a:cubicBezTo>
                  <a:cubicBezTo>
                    <a:pt x="1902" y="334"/>
                    <a:pt x="1535" y="1"/>
                    <a:pt x="93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6" name="Google Shape;3426;p75"/>
            <p:cNvSpPr/>
            <p:nvPr/>
          </p:nvSpPr>
          <p:spPr>
            <a:xfrm>
              <a:off x="4221525" y="5076125"/>
              <a:ext cx="45875" cy="18875"/>
            </a:xfrm>
            <a:custGeom>
              <a:rect b="b" l="l" r="r" t="t"/>
              <a:pathLst>
                <a:path extrusionOk="0" h="755" w="1835">
                  <a:moveTo>
                    <a:pt x="1066" y="0"/>
                  </a:moveTo>
                  <a:cubicBezTo>
                    <a:pt x="979" y="0"/>
                    <a:pt x="890" y="7"/>
                    <a:pt x="801" y="19"/>
                  </a:cubicBezTo>
                  <a:cubicBezTo>
                    <a:pt x="534" y="85"/>
                    <a:pt x="300" y="252"/>
                    <a:pt x="134" y="452"/>
                  </a:cubicBezTo>
                  <a:cubicBezTo>
                    <a:pt x="0" y="586"/>
                    <a:pt x="0" y="719"/>
                    <a:pt x="34" y="752"/>
                  </a:cubicBezTo>
                  <a:cubicBezTo>
                    <a:pt x="36" y="754"/>
                    <a:pt x="40" y="755"/>
                    <a:pt x="43" y="755"/>
                  </a:cubicBezTo>
                  <a:cubicBezTo>
                    <a:pt x="124" y="755"/>
                    <a:pt x="389" y="413"/>
                    <a:pt x="868" y="285"/>
                  </a:cubicBezTo>
                  <a:cubicBezTo>
                    <a:pt x="958" y="267"/>
                    <a:pt x="1046" y="260"/>
                    <a:pt x="1128" y="260"/>
                  </a:cubicBezTo>
                  <a:cubicBezTo>
                    <a:pt x="1442" y="260"/>
                    <a:pt x="1686" y="364"/>
                    <a:pt x="1771" y="364"/>
                  </a:cubicBezTo>
                  <a:cubicBezTo>
                    <a:pt x="1787" y="364"/>
                    <a:pt x="1797" y="361"/>
                    <a:pt x="1802" y="352"/>
                  </a:cubicBezTo>
                  <a:cubicBezTo>
                    <a:pt x="1835" y="285"/>
                    <a:pt x="1735" y="219"/>
                    <a:pt x="1568" y="119"/>
                  </a:cubicBezTo>
                  <a:cubicBezTo>
                    <a:pt x="1412" y="30"/>
                    <a:pt x="1242" y="0"/>
                    <a:pt x="106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7" name="Google Shape;3427;p75"/>
            <p:cNvSpPr/>
            <p:nvPr/>
          </p:nvSpPr>
          <p:spPr>
            <a:xfrm>
              <a:off x="4219025" y="5026350"/>
              <a:ext cx="40875" cy="20275"/>
            </a:xfrm>
            <a:custGeom>
              <a:rect b="b" l="l" r="r" t="t"/>
              <a:pathLst>
                <a:path extrusionOk="0" h="811" w="1635">
                  <a:moveTo>
                    <a:pt x="1073" y="1"/>
                  </a:moveTo>
                  <a:cubicBezTo>
                    <a:pt x="692" y="1"/>
                    <a:pt x="312" y="198"/>
                    <a:pt x="100" y="542"/>
                  </a:cubicBezTo>
                  <a:cubicBezTo>
                    <a:pt x="0" y="709"/>
                    <a:pt x="0" y="809"/>
                    <a:pt x="34" y="809"/>
                  </a:cubicBezTo>
                  <a:cubicBezTo>
                    <a:pt x="36" y="810"/>
                    <a:pt x="40" y="811"/>
                    <a:pt x="43" y="811"/>
                  </a:cubicBezTo>
                  <a:cubicBezTo>
                    <a:pt x="118" y="811"/>
                    <a:pt x="319" y="468"/>
                    <a:pt x="734" y="308"/>
                  </a:cubicBezTo>
                  <a:cubicBezTo>
                    <a:pt x="894" y="259"/>
                    <a:pt x="1050" y="246"/>
                    <a:pt x="1184" y="246"/>
                  </a:cubicBezTo>
                  <a:cubicBezTo>
                    <a:pt x="1331" y="246"/>
                    <a:pt x="1452" y="262"/>
                    <a:pt x="1526" y="262"/>
                  </a:cubicBezTo>
                  <a:cubicBezTo>
                    <a:pt x="1567" y="262"/>
                    <a:pt x="1594" y="257"/>
                    <a:pt x="1601" y="242"/>
                  </a:cubicBezTo>
                  <a:cubicBezTo>
                    <a:pt x="1635" y="142"/>
                    <a:pt x="1535" y="108"/>
                    <a:pt x="1368" y="41"/>
                  </a:cubicBezTo>
                  <a:cubicBezTo>
                    <a:pt x="1271" y="14"/>
                    <a:pt x="1172" y="1"/>
                    <a:pt x="107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8" name="Google Shape;3428;p75"/>
            <p:cNvSpPr/>
            <p:nvPr/>
          </p:nvSpPr>
          <p:spPr>
            <a:xfrm>
              <a:off x="4202525" y="5007000"/>
              <a:ext cx="24025" cy="39625"/>
            </a:xfrm>
            <a:custGeom>
              <a:rect b="b" l="l" r="r" t="t"/>
              <a:pathLst>
                <a:path extrusionOk="0" h="1585" w="961">
                  <a:moveTo>
                    <a:pt x="859" y="1"/>
                  </a:moveTo>
                  <a:cubicBezTo>
                    <a:pt x="745" y="1"/>
                    <a:pt x="395" y="188"/>
                    <a:pt x="193" y="649"/>
                  </a:cubicBezTo>
                  <a:cubicBezTo>
                    <a:pt x="0" y="1163"/>
                    <a:pt x="148" y="1584"/>
                    <a:pt x="219" y="1584"/>
                  </a:cubicBezTo>
                  <a:cubicBezTo>
                    <a:pt x="222" y="1584"/>
                    <a:pt x="224" y="1584"/>
                    <a:pt x="227" y="1583"/>
                  </a:cubicBezTo>
                  <a:cubicBezTo>
                    <a:pt x="327" y="1583"/>
                    <a:pt x="260" y="1182"/>
                    <a:pt x="460" y="749"/>
                  </a:cubicBezTo>
                  <a:cubicBezTo>
                    <a:pt x="660" y="348"/>
                    <a:pt x="960" y="82"/>
                    <a:pt x="894" y="15"/>
                  </a:cubicBezTo>
                  <a:cubicBezTo>
                    <a:pt x="889" y="6"/>
                    <a:pt x="877" y="1"/>
                    <a:pt x="85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9" name="Google Shape;3429;p75"/>
            <p:cNvSpPr/>
            <p:nvPr/>
          </p:nvSpPr>
          <p:spPr>
            <a:xfrm>
              <a:off x="4167325" y="4961275"/>
              <a:ext cx="29200" cy="70375"/>
            </a:xfrm>
            <a:custGeom>
              <a:rect b="b" l="l" r="r" t="t"/>
              <a:pathLst>
                <a:path extrusionOk="0" h="2815" w="1168">
                  <a:moveTo>
                    <a:pt x="713" y="1"/>
                  </a:moveTo>
                  <a:cubicBezTo>
                    <a:pt x="642" y="1"/>
                    <a:pt x="567" y="26"/>
                    <a:pt x="500" y="76"/>
                  </a:cubicBezTo>
                  <a:cubicBezTo>
                    <a:pt x="334" y="209"/>
                    <a:pt x="200" y="410"/>
                    <a:pt x="133" y="610"/>
                  </a:cubicBezTo>
                  <a:cubicBezTo>
                    <a:pt x="67" y="810"/>
                    <a:pt x="33" y="1010"/>
                    <a:pt x="33" y="1177"/>
                  </a:cubicBezTo>
                  <a:cubicBezTo>
                    <a:pt x="0" y="1510"/>
                    <a:pt x="67" y="1844"/>
                    <a:pt x="200" y="2144"/>
                  </a:cubicBezTo>
                  <a:cubicBezTo>
                    <a:pt x="417" y="2609"/>
                    <a:pt x="692" y="2815"/>
                    <a:pt x="730" y="2815"/>
                  </a:cubicBezTo>
                  <a:cubicBezTo>
                    <a:pt x="732" y="2815"/>
                    <a:pt x="734" y="2814"/>
                    <a:pt x="734" y="2811"/>
                  </a:cubicBezTo>
                  <a:cubicBezTo>
                    <a:pt x="600" y="2578"/>
                    <a:pt x="467" y="2311"/>
                    <a:pt x="367" y="2077"/>
                  </a:cubicBezTo>
                  <a:cubicBezTo>
                    <a:pt x="300" y="1777"/>
                    <a:pt x="267" y="1510"/>
                    <a:pt x="267" y="1210"/>
                  </a:cubicBezTo>
                  <a:cubicBezTo>
                    <a:pt x="300" y="1043"/>
                    <a:pt x="334" y="877"/>
                    <a:pt x="400" y="710"/>
                  </a:cubicBezTo>
                  <a:cubicBezTo>
                    <a:pt x="434" y="543"/>
                    <a:pt x="534" y="410"/>
                    <a:pt x="634" y="309"/>
                  </a:cubicBezTo>
                  <a:cubicBezTo>
                    <a:pt x="667" y="293"/>
                    <a:pt x="692" y="284"/>
                    <a:pt x="713" y="284"/>
                  </a:cubicBezTo>
                  <a:cubicBezTo>
                    <a:pt x="734" y="284"/>
                    <a:pt x="751" y="293"/>
                    <a:pt x="767" y="309"/>
                  </a:cubicBezTo>
                  <a:cubicBezTo>
                    <a:pt x="834" y="343"/>
                    <a:pt x="867" y="376"/>
                    <a:pt x="867" y="443"/>
                  </a:cubicBezTo>
                  <a:cubicBezTo>
                    <a:pt x="901" y="610"/>
                    <a:pt x="901" y="776"/>
                    <a:pt x="867" y="943"/>
                  </a:cubicBezTo>
                  <a:cubicBezTo>
                    <a:pt x="867" y="1243"/>
                    <a:pt x="867" y="1577"/>
                    <a:pt x="867" y="1877"/>
                  </a:cubicBezTo>
                  <a:cubicBezTo>
                    <a:pt x="834" y="2144"/>
                    <a:pt x="834" y="2444"/>
                    <a:pt x="901" y="2711"/>
                  </a:cubicBezTo>
                  <a:cubicBezTo>
                    <a:pt x="1001" y="2444"/>
                    <a:pt x="1034" y="2177"/>
                    <a:pt x="1067" y="1877"/>
                  </a:cubicBezTo>
                  <a:cubicBezTo>
                    <a:pt x="1067" y="1577"/>
                    <a:pt x="1101" y="1277"/>
                    <a:pt x="1134" y="977"/>
                  </a:cubicBezTo>
                  <a:cubicBezTo>
                    <a:pt x="1168" y="776"/>
                    <a:pt x="1168" y="576"/>
                    <a:pt x="1134" y="376"/>
                  </a:cubicBezTo>
                  <a:cubicBezTo>
                    <a:pt x="1101" y="243"/>
                    <a:pt x="1034" y="143"/>
                    <a:pt x="901" y="76"/>
                  </a:cubicBezTo>
                  <a:cubicBezTo>
                    <a:pt x="851" y="26"/>
                    <a:pt x="784" y="1"/>
                    <a:pt x="7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0" name="Google Shape;3430;p75"/>
            <p:cNvSpPr/>
            <p:nvPr/>
          </p:nvSpPr>
          <p:spPr>
            <a:xfrm>
              <a:off x="4126450" y="5022775"/>
              <a:ext cx="62575" cy="28800"/>
            </a:xfrm>
            <a:custGeom>
              <a:rect b="b" l="l" r="r" t="t"/>
              <a:pathLst>
                <a:path extrusionOk="0" h="1152" w="2503">
                  <a:moveTo>
                    <a:pt x="1449" y="263"/>
                  </a:moveTo>
                  <a:cubicBezTo>
                    <a:pt x="1553" y="263"/>
                    <a:pt x="1658" y="271"/>
                    <a:pt x="1768" y="285"/>
                  </a:cubicBezTo>
                  <a:cubicBezTo>
                    <a:pt x="1989" y="348"/>
                    <a:pt x="2209" y="410"/>
                    <a:pt x="2402" y="502"/>
                  </a:cubicBezTo>
                  <a:lnTo>
                    <a:pt x="2402" y="502"/>
                  </a:lnTo>
                  <a:cubicBezTo>
                    <a:pt x="2297" y="547"/>
                    <a:pt x="2074" y="658"/>
                    <a:pt x="1768" y="752"/>
                  </a:cubicBezTo>
                  <a:cubicBezTo>
                    <a:pt x="1535" y="818"/>
                    <a:pt x="1268" y="885"/>
                    <a:pt x="1001" y="885"/>
                  </a:cubicBezTo>
                  <a:cubicBezTo>
                    <a:pt x="918" y="902"/>
                    <a:pt x="843" y="910"/>
                    <a:pt x="768" y="910"/>
                  </a:cubicBezTo>
                  <a:cubicBezTo>
                    <a:pt x="693" y="910"/>
                    <a:pt x="618" y="902"/>
                    <a:pt x="534" y="885"/>
                  </a:cubicBezTo>
                  <a:cubicBezTo>
                    <a:pt x="468" y="885"/>
                    <a:pt x="401" y="885"/>
                    <a:pt x="334" y="852"/>
                  </a:cubicBezTo>
                  <a:cubicBezTo>
                    <a:pt x="267" y="818"/>
                    <a:pt x="267" y="818"/>
                    <a:pt x="301" y="818"/>
                  </a:cubicBezTo>
                  <a:cubicBezTo>
                    <a:pt x="334" y="752"/>
                    <a:pt x="367" y="718"/>
                    <a:pt x="401" y="651"/>
                  </a:cubicBezTo>
                  <a:cubicBezTo>
                    <a:pt x="468" y="618"/>
                    <a:pt x="534" y="551"/>
                    <a:pt x="601" y="518"/>
                  </a:cubicBezTo>
                  <a:cubicBezTo>
                    <a:pt x="734" y="418"/>
                    <a:pt x="868" y="385"/>
                    <a:pt x="1001" y="318"/>
                  </a:cubicBezTo>
                  <a:cubicBezTo>
                    <a:pt x="1158" y="279"/>
                    <a:pt x="1302" y="263"/>
                    <a:pt x="1449" y="263"/>
                  </a:cubicBezTo>
                  <a:close/>
                  <a:moveTo>
                    <a:pt x="1310" y="0"/>
                  </a:moveTo>
                  <a:cubicBezTo>
                    <a:pt x="799" y="0"/>
                    <a:pt x="312" y="264"/>
                    <a:pt x="34" y="718"/>
                  </a:cubicBezTo>
                  <a:cubicBezTo>
                    <a:pt x="1" y="785"/>
                    <a:pt x="1" y="885"/>
                    <a:pt x="34" y="952"/>
                  </a:cubicBezTo>
                  <a:cubicBezTo>
                    <a:pt x="101" y="1018"/>
                    <a:pt x="134" y="1052"/>
                    <a:pt x="201" y="1085"/>
                  </a:cubicBezTo>
                  <a:cubicBezTo>
                    <a:pt x="301" y="1118"/>
                    <a:pt x="401" y="1152"/>
                    <a:pt x="501" y="1152"/>
                  </a:cubicBezTo>
                  <a:lnTo>
                    <a:pt x="1001" y="1152"/>
                  </a:lnTo>
                  <a:cubicBezTo>
                    <a:pt x="1301" y="1118"/>
                    <a:pt x="1568" y="1052"/>
                    <a:pt x="1835" y="952"/>
                  </a:cubicBezTo>
                  <a:cubicBezTo>
                    <a:pt x="2302" y="752"/>
                    <a:pt x="2502" y="518"/>
                    <a:pt x="2469" y="485"/>
                  </a:cubicBezTo>
                  <a:cubicBezTo>
                    <a:pt x="2469" y="482"/>
                    <a:pt x="2467" y="480"/>
                    <a:pt x="2463" y="480"/>
                  </a:cubicBezTo>
                  <a:cubicBezTo>
                    <a:pt x="2456" y="480"/>
                    <a:pt x="2445" y="484"/>
                    <a:pt x="2428" y="490"/>
                  </a:cubicBezTo>
                  <a:lnTo>
                    <a:pt x="2428" y="490"/>
                  </a:lnTo>
                  <a:cubicBezTo>
                    <a:pt x="2381" y="418"/>
                    <a:pt x="2178" y="219"/>
                    <a:pt x="1802" y="84"/>
                  </a:cubicBezTo>
                  <a:cubicBezTo>
                    <a:pt x="1640" y="28"/>
                    <a:pt x="1473" y="0"/>
                    <a:pt x="131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1" name="Google Shape;3431;p75"/>
            <p:cNvSpPr/>
            <p:nvPr/>
          </p:nvSpPr>
          <p:spPr>
            <a:xfrm>
              <a:off x="4302825" y="4958150"/>
              <a:ext cx="37975" cy="37575"/>
            </a:xfrm>
            <a:custGeom>
              <a:rect b="b" l="l" r="r" t="t"/>
              <a:pathLst>
                <a:path extrusionOk="0" h="1503" w="1519">
                  <a:moveTo>
                    <a:pt x="762" y="1"/>
                  </a:moveTo>
                  <a:cubicBezTo>
                    <a:pt x="380" y="1"/>
                    <a:pt x="0" y="259"/>
                    <a:pt x="17" y="768"/>
                  </a:cubicBezTo>
                  <a:cubicBezTo>
                    <a:pt x="34" y="1260"/>
                    <a:pt x="397" y="1502"/>
                    <a:pt x="762" y="1502"/>
                  </a:cubicBezTo>
                  <a:cubicBezTo>
                    <a:pt x="1139" y="1502"/>
                    <a:pt x="1518" y="1243"/>
                    <a:pt x="1518" y="735"/>
                  </a:cubicBezTo>
                  <a:cubicBezTo>
                    <a:pt x="1502" y="243"/>
                    <a:pt x="1131" y="1"/>
                    <a:pt x="76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2" name="Google Shape;3432;p75"/>
            <p:cNvSpPr/>
            <p:nvPr/>
          </p:nvSpPr>
          <p:spPr>
            <a:xfrm>
              <a:off x="3054850" y="4932300"/>
              <a:ext cx="406975" cy="324425"/>
            </a:xfrm>
            <a:custGeom>
              <a:rect b="b" l="l" r="r" t="t"/>
              <a:pathLst>
                <a:path extrusionOk="0" h="12977" w="16279">
                  <a:moveTo>
                    <a:pt x="8340" y="1"/>
                  </a:moveTo>
                  <a:lnTo>
                    <a:pt x="8440" y="8207"/>
                  </a:lnTo>
                  <a:cubicBezTo>
                    <a:pt x="8440" y="8207"/>
                    <a:pt x="134" y="11042"/>
                    <a:pt x="1" y="12576"/>
                  </a:cubicBezTo>
                  <a:lnTo>
                    <a:pt x="15912" y="12977"/>
                  </a:lnTo>
                  <a:lnTo>
                    <a:pt x="16279" y="201"/>
                  </a:lnTo>
                  <a:lnTo>
                    <a:pt x="834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3" name="Google Shape;3433;p75"/>
            <p:cNvSpPr/>
            <p:nvPr/>
          </p:nvSpPr>
          <p:spPr>
            <a:xfrm>
              <a:off x="3367575" y="5122950"/>
              <a:ext cx="33375" cy="30200"/>
            </a:xfrm>
            <a:custGeom>
              <a:rect b="b" l="l" r="r" t="t"/>
              <a:pathLst>
                <a:path extrusionOk="0" h="1208" w="1335">
                  <a:moveTo>
                    <a:pt x="665" y="1"/>
                  </a:moveTo>
                  <a:cubicBezTo>
                    <a:pt x="408" y="1"/>
                    <a:pt x="169" y="158"/>
                    <a:pt x="67" y="414"/>
                  </a:cubicBezTo>
                  <a:cubicBezTo>
                    <a:pt x="1" y="747"/>
                    <a:pt x="201" y="1081"/>
                    <a:pt x="534" y="1181"/>
                  </a:cubicBezTo>
                  <a:cubicBezTo>
                    <a:pt x="587" y="1199"/>
                    <a:pt x="642" y="1207"/>
                    <a:pt x="695" y="1207"/>
                  </a:cubicBezTo>
                  <a:cubicBezTo>
                    <a:pt x="945" y="1207"/>
                    <a:pt x="1186" y="1028"/>
                    <a:pt x="1268" y="781"/>
                  </a:cubicBezTo>
                  <a:cubicBezTo>
                    <a:pt x="1335" y="447"/>
                    <a:pt x="1168" y="147"/>
                    <a:pt x="868" y="14"/>
                  </a:cubicBezTo>
                  <a:lnTo>
                    <a:pt x="868" y="14"/>
                  </a:lnTo>
                  <a:lnTo>
                    <a:pt x="901" y="47"/>
                  </a:lnTo>
                  <a:cubicBezTo>
                    <a:pt x="823" y="16"/>
                    <a:pt x="743" y="1"/>
                    <a:pt x="66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4" name="Google Shape;3434;p75"/>
            <p:cNvSpPr/>
            <p:nvPr/>
          </p:nvSpPr>
          <p:spPr>
            <a:xfrm>
              <a:off x="3053175" y="5224175"/>
              <a:ext cx="399475" cy="32550"/>
            </a:xfrm>
            <a:custGeom>
              <a:rect b="b" l="l" r="r" t="t"/>
              <a:pathLst>
                <a:path extrusionOk="0" h="1302" w="15979">
                  <a:moveTo>
                    <a:pt x="15979" y="1"/>
                  </a:moveTo>
                  <a:lnTo>
                    <a:pt x="735" y="101"/>
                  </a:lnTo>
                  <a:cubicBezTo>
                    <a:pt x="735" y="101"/>
                    <a:pt x="1" y="401"/>
                    <a:pt x="68" y="901"/>
                  </a:cubicBezTo>
                  <a:lnTo>
                    <a:pt x="15979" y="1302"/>
                  </a:lnTo>
                  <a:lnTo>
                    <a:pt x="1597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5" name="Google Shape;3435;p75"/>
            <p:cNvSpPr/>
            <p:nvPr/>
          </p:nvSpPr>
          <p:spPr>
            <a:xfrm>
              <a:off x="3259175" y="5133675"/>
              <a:ext cx="36700" cy="25550"/>
            </a:xfrm>
            <a:custGeom>
              <a:rect b="b" l="l" r="r" t="t"/>
              <a:pathLst>
                <a:path extrusionOk="0" h="1022" w="1468">
                  <a:moveTo>
                    <a:pt x="245" y="0"/>
                  </a:moveTo>
                  <a:cubicBezTo>
                    <a:pt x="98" y="0"/>
                    <a:pt x="0" y="39"/>
                    <a:pt x="0" y="85"/>
                  </a:cubicBezTo>
                  <a:cubicBezTo>
                    <a:pt x="0" y="152"/>
                    <a:pt x="400" y="185"/>
                    <a:pt x="767" y="452"/>
                  </a:cubicBezTo>
                  <a:cubicBezTo>
                    <a:pt x="1117" y="706"/>
                    <a:pt x="1315" y="1021"/>
                    <a:pt x="1391" y="1021"/>
                  </a:cubicBezTo>
                  <a:cubicBezTo>
                    <a:pt x="1395" y="1021"/>
                    <a:pt x="1398" y="1020"/>
                    <a:pt x="1401" y="1019"/>
                  </a:cubicBezTo>
                  <a:cubicBezTo>
                    <a:pt x="1468" y="986"/>
                    <a:pt x="1368" y="552"/>
                    <a:pt x="901" y="218"/>
                  </a:cubicBezTo>
                  <a:cubicBezTo>
                    <a:pt x="665" y="55"/>
                    <a:pt x="420" y="0"/>
                    <a:pt x="24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6" name="Google Shape;3436;p75"/>
            <p:cNvSpPr/>
            <p:nvPr/>
          </p:nvSpPr>
          <p:spPr>
            <a:xfrm>
              <a:off x="3216625" y="5151075"/>
              <a:ext cx="28400" cy="31425"/>
            </a:xfrm>
            <a:custGeom>
              <a:rect b="b" l="l" r="r" t="t"/>
              <a:pathLst>
                <a:path extrusionOk="0" h="1257" w="1136">
                  <a:moveTo>
                    <a:pt x="93" y="0"/>
                  </a:moveTo>
                  <a:cubicBezTo>
                    <a:pt x="56" y="0"/>
                    <a:pt x="34" y="8"/>
                    <a:pt x="34" y="23"/>
                  </a:cubicBezTo>
                  <a:cubicBezTo>
                    <a:pt x="1" y="89"/>
                    <a:pt x="334" y="223"/>
                    <a:pt x="601" y="590"/>
                  </a:cubicBezTo>
                  <a:cubicBezTo>
                    <a:pt x="835" y="923"/>
                    <a:pt x="902" y="1257"/>
                    <a:pt x="1002" y="1257"/>
                  </a:cubicBezTo>
                  <a:cubicBezTo>
                    <a:pt x="1102" y="1257"/>
                    <a:pt x="1135" y="823"/>
                    <a:pt x="835" y="423"/>
                  </a:cubicBezTo>
                  <a:cubicBezTo>
                    <a:pt x="573" y="109"/>
                    <a:pt x="229" y="0"/>
                    <a:pt x="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7" name="Google Shape;3437;p75"/>
            <p:cNvSpPr/>
            <p:nvPr/>
          </p:nvSpPr>
          <p:spPr>
            <a:xfrm>
              <a:off x="3176600" y="5167125"/>
              <a:ext cx="19875" cy="33775"/>
            </a:xfrm>
            <a:custGeom>
              <a:rect b="b" l="l" r="r" t="t"/>
              <a:pathLst>
                <a:path extrusionOk="0" h="1351" w="795">
                  <a:moveTo>
                    <a:pt x="67" y="0"/>
                  </a:moveTo>
                  <a:cubicBezTo>
                    <a:pt x="50" y="0"/>
                    <a:pt x="39" y="5"/>
                    <a:pt x="34" y="14"/>
                  </a:cubicBezTo>
                  <a:cubicBezTo>
                    <a:pt x="1" y="81"/>
                    <a:pt x="234" y="315"/>
                    <a:pt x="368" y="648"/>
                  </a:cubicBezTo>
                  <a:cubicBezTo>
                    <a:pt x="534" y="1015"/>
                    <a:pt x="534" y="1349"/>
                    <a:pt x="635" y="1349"/>
                  </a:cubicBezTo>
                  <a:cubicBezTo>
                    <a:pt x="637" y="1350"/>
                    <a:pt x="640" y="1351"/>
                    <a:pt x="643" y="1351"/>
                  </a:cubicBezTo>
                  <a:cubicBezTo>
                    <a:pt x="709" y="1351"/>
                    <a:pt x="795" y="965"/>
                    <a:pt x="635" y="548"/>
                  </a:cubicBezTo>
                  <a:cubicBezTo>
                    <a:pt x="463" y="176"/>
                    <a:pt x="168" y="0"/>
                    <a:pt x="6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8" name="Google Shape;3438;p75"/>
            <p:cNvSpPr/>
            <p:nvPr/>
          </p:nvSpPr>
          <p:spPr>
            <a:xfrm>
              <a:off x="3263425" y="5082150"/>
              <a:ext cx="44125" cy="9850"/>
            </a:xfrm>
            <a:custGeom>
              <a:rect b="b" l="l" r="r" t="t"/>
              <a:pathLst>
                <a:path extrusionOk="0" h="394" w="1765">
                  <a:moveTo>
                    <a:pt x="728" y="0"/>
                  </a:moveTo>
                  <a:cubicBezTo>
                    <a:pt x="288" y="0"/>
                    <a:pt x="1" y="219"/>
                    <a:pt x="30" y="278"/>
                  </a:cubicBezTo>
                  <a:cubicBezTo>
                    <a:pt x="39" y="295"/>
                    <a:pt x="68" y="301"/>
                    <a:pt x="115" y="301"/>
                  </a:cubicBezTo>
                  <a:cubicBezTo>
                    <a:pt x="220" y="301"/>
                    <a:pt x="414" y="271"/>
                    <a:pt x="663" y="271"/>
                  </a:cubicBezTo>
                  <a:cubicBezTo>
                    <a:pt x="727" y="271"/>
                    <a:pt x="794" y="273"/>
                    <a:pt x="864" y="278"/>
                  </a:cubicBezTo>
                  <a:cubicBezTo>
                    <a:pt x="1226" y="278"/>
                    <a:pt x="1517" y="394"/>
                    <a:pt x="1643" y="394"/>
                  </a:cubicBezTo>
                  <a:cubicBezTo>
                    <a:pt x="1668" y="394"/>
                    <a:pt x="1687" y="389"/>
                    <a:pt x="1698" y="378"/>
                  </a:cubicBezTo>
                  <a:cubicBezTo>
                    <a:pt x="1765" y="311"/>
                    <a:pt x="1398" y="44"/>
                    <a:pt x="898" y="11"/>
                  </a:cubicBezTo>
                  <a:cubicBezTo>
                    <a:pt x="839" y="4"/>
                    <a:pt x="783" y="0"/>
                    <a:pt x="72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9" name="Google Shape;3439;p75"/>
            <p:cNvSpPr/>
            <p:nvPr/>
          </p:nvSpPr>
          <p:spPr>
            <a:xfrm>
              <a:off x="3264175" y="4973175"/>
              <a:ext cx="196825" cy="40050"/>
            </a:xfrm>
            <a:custGeom>
              <a:rect b="b" l="l" r="r" t="t"/>
              <a:pathLst>
                <a:path extrusionOk="0" h="1602" w="7873">
                  <a:moveTo>
                    <a:pt x="0" y="0"/>
                  </a:moveTo>
                  <a:lnTo>
                    <a:pt x="0" y="1468"/>
                  </a:lnTo>
                  <a:lnTo>
                    <a:pt x="7839" y="1601"/>
                  </a:lnTo>
                  <a:lnTo>
                    <a:pt x="7873" y="267"/>
                  </a:lnTo>
                  <a:lnTo>
                    <a:pt x="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0" name="Google Shape;3440;p75"/>
            <p:cNvSpPr/>
            <p:nvPr/>
          </p:nvSpPr>
          <p:spPr>
            <a:xfrm>
              <a:off x="3264825" y="5015700"/>
              <a:ext cx="61075" cy="32975"/>
            </a:xfrm>
            <a:custGeom>
              <a:rect b="b" l="l" r="r" t="t"/>
              <a:pathLst>
                <a:path extrusionOk="0" h="1319" w="2443">
                  <a:moveTo>
                    <a:pt x="1994" y="279"/>
                  </a:moveTo>
                  <a:cubicBezTo>
                    <a:pt x="2069" y="279"/>
                    <a:pt x="2123" y="295"/>
                    <a:pt x="2142" y="334"/>
                  </a:cubicBezTo>
                  <a:cubicBezTo>
                    <a:pt x="2209" y="434"/>
                    <a:pt x="2142" y="367"/>
                    <a:pt x="2142" y="434"/>
                  </a:cubicBezTo>
                  <a:cubicBezTo>
                    <a:pt x="2109" y="501"/>
                    <a:pt x="2042" y="534"/>
                    <a:pt x="1976" y="568"/>
                  </a:cubicBezTo>
                  <a:cubicBezTo>
                    <a:pt x="1842" y="634"/>
                    <a:pt x="1709" y="734"/>
                    <a:pt x="1542" y="801"/>
                  </a:cubicBezTo>
                  <a:cubicBezTo>
                    <a:pt x="1309" y="901"/>
                    <a:pt x="1042" y="1001"/>
                    <a:pt x="775" y="1068"/>
                  </a:cubicBezTo>
                  <a:cubicBezTo>
                    <a:pt x="547" y="1096"/>
                    <a:pt x="320" y="1149"/>
                    <a:pt x="113" y="1226"/>
                  </a:cubicBezTo>
                  <a:lnTo>
                    <a:pt x="113" y="1226"/>
                  </a:lnTo>
                  <a:cubicBezTo>
                    <a:pt x="212" y="1144"/>
                    <a:pt x="377" y="1002"/>
                    <a:pt x="608" y="834"/>
                  </a:cubicBezTo>
                  <a:cubicBezTo>
                    <a:pt x="842" y="668"/>
                    <a:pt x="1075" y="534"/>
                    <a:pt x="1342" y="434"/>
                  </a:cubicBezTo>
                  <a:cubicBezTo>
                    <a:pt x="1475" y="367"/>
                    <a:pt x="1642" y="334"/>
                    <a:pt x="1809" y="301"/>
                  </a:cubicBezTo>
                  <a:cubicBezTo>
                    <a:pt x="1878" y="287"/>
                    <a:pt x="1941" y="279"/>
                    <a:pt x="1994" y="279"/>
                  </a:cubicBezTo>
                  <a:close/>
                  <a:moveTo>
                    <a:pt x="2042" y="0"/>
                  </a:moveTo>
                  <a:cubicBezTo>
                    <a:pt x="1942" y="0"/>
                    <a:pt x="1842" y="34"/>
                    <a:pt x="1742" y="34"/>
                  </a:cubicBezTo>
                  <a:cubicBezTo>
                    <a:pt x="1575" y="101"/>
                    <a:pt x="1409" y="134"/>
                    <a:pt x="1242" y="201"/>
                  </a:cubicBezTo>
                  <a:cubicBezTo>
                    <a:pt x="975" y="334"/>
                    <a:pt x="708" y="467"/>
                    <a:pt x="508" y="668"/>
                  </a:cubicBezTo>
                  <a:cubicBezTo>
                    <a:pt x="187" y="935"/>
                    <a:pt x="38" y="1180"/>
                    <a:pt x="8" y="1268"/>
                  </a:cubicBezTo>
                  <a:lnTo>
                    <a:pt x="8" y="1268"/>
                  </a:lnTo>
                  <a:cubicBezTo>
                    <a:pt x="8" y="1268"/>
                    <a:pt x="8" y="1268"/>
                    <a:pt x="8" y="1268"/>
                  </a:cubicBezTo>
                  <a:cubicBezTo>
                    <a:pt x="8" y="1268"/>
                    <a:pt x="8" y="1268"/>
                    <a:pt x="8" y="1268"/>
                  </a:cubicBezTo>
                  <a:lnTo>
                    <a:pt x="8" y="1268"/>
                  </a:lnTo>
                  <a:cubicBezTo>
                    <a:pt x="1" y="1290"/>
                    <a:pt x="1" y="1301"/>
                    <a:pt x="8" y="1301"/>
                  </a:cubicBezTo>
                  <a:cubicBezTo>
                    <a:pt x="14" y="1301"/>
                    <a:pt x="28" y="1293"/>
                    <a:pt x="47" y="1279"/>
                  </a:cubicBezTo>
                  <a:lnTo>
                    <a:pt x="47" y="1279"/>
                  </a:lnTo>
                  <a:cubicBezTo>
                    <a:pt x="154" y="1305"/>
                    <a:pt x="273" y="1318"/>
                    <a:pt x="391" y="1318"/>
                  </a:cubicBezTo>
                  <a:cubicBezTo>
                    <a:pt x="525" y="1318"/>
                    <a:pt x="658" y="1301"/>
                    <a:pt x="775" y="1268"/>
                  </a:cubicBezTo>
                  <a:cubicBezTo>
                    <a:pt x="1075" y="1235"/>
                    <a:pt x="1342" y="1135"/>
                    <a:pt x="1609" y="1035"/>
                  </a:cubicBezTo>
                  <a:cubicBezTo>
                    <a:pt x="1776" y="968"/>
                    <a:pt x="1942" y="901"/>
                    <a:pt x="2076" y="801"/>
                  </a:cubicBezTo>
                  <a:cubicBezTo>
                    <a:pt x="2176" y="734"/>
                    <a:pt x="2243" y="701"/>
                    <a:pt x="2343" y="634"/>
                  </a:cubicBezTo>
                  <a:cubicBezTo>
                    <a:pt x="2443" y="501"/>
                    <a:pt x="2443" y="334"/>
                    <a:pt x="2376" y="201"/>
                  </a:cubicBezTo>
                  <a:cubicBezTo>
                    <a:pt x="2309" y="101"/>
                    <a:pt x="2176" y="34"/>
                    <a:pt x="204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1" name="Google Shape;3441;p75"/>
            <p:cNvSpPr/>
            <p:nvPr/>
          </p:nvSpPr>
          <p:spPr>
            <a:xfrm>
              <a:off x="3241650" y="4986500"/>
              <a:ext cx="31725" cy="63425"/>
            </a:xfrm>
            <a:custGeom>
              <a:rect b="b" l="l" r="r" t="t"/>
              <a:pathLst>
                <a:path extrusionOk="0" h="2537" w="1269">
                  <a:moveTo>
                    <a:pt x="468" y="1"/>
                  </a:moveTo>
                  <a:cubicBezTo>
                    <a:pt x="301" y="1"/>
                    <a:pt x="167" y="68"/>
                    <a:pt x="134" y="201"/>
                  </a:cubicBezTo>
                  <a:cubicBezTo>
                    <a:pt x="67" y="301"/>
                    <a:pt x="34" y="401"/>
                    <a:pt x="34" y="501"/>
                  </a:cubicBezTo>
                  <a:cubicBezTo>
                    <a:pt x="1" y="668"/>
                    <a:pt x="1" y="868"/>
                    <a:pt x="34" y="1035"/>
                  </a:cubicBezTo>
                  <a:cubicBezTo>
                    <a:pt x="67" y="1335"/>
                    <a:pt x="167" y="1635"/>
                    <a:pt x="334" y="1869"/>
                  </a:cubicBezTo>
                  <a:cubicBezTo>
                    <a:pt x="600" y="2253"/>
                    <a:pt x="892" y="2375"/>
                    <a:pt x="955" y="2375"/>
                  </a:cubicBezTo>
                  <a:cubicBezTo>
                    <a:pt x="964" y="2375"/>
                    <a:pt x="968" y="2373"/>
                    <a:pt x="968" y="2369"/>
                  </a:cubicBezTo>
                  <a:cubicBezTo>
                    <a:pt x="968" y="2336"/>
                    <a:pt x="734" y="2169"/>
                    <a:pt x="501" y="1769"/>
                  </a:cubicBezTo>
                  <a:cubicBezTo>
                    <a:pt x="368" y="1535"/>
                    <a:pt x="301" y="1269"/>
                    <a:pt x="267" y="1035"/>
                  </a:cubicBezTo>
                  <a:cubicBezTo>
                    <a:pt x="267" y="868"/>
                    <a:pt x="267" y="701"/>
                    <a:pt x="301" y="568"/>
                  </a:cubicBezTo>
                  <a:cubicBezTo>
                    <a:pt x="334" y="401"/>
                    <a:pt x="401" y="268"/>
                    <a:pt x="468" y="268"/>
                  </a:cubicBezTo>
                  <a:cubicBezTo>
                    <a:pt x="534" y="301"/>
                    <a:pt x="668" y="401"/>
                    <a:pt x="734" y="535"/>
                  </a:cubicBezTo>
                  <a:cubicBezTo>
                    <a:pt x="801" y="668"/>
                    <a:pt x="868" y="802"/>
                    <a:pt x="901" y="968"/>
                  </a:cubicBezTo>
                  <a:cubicBezTo>
                    <a:pt x="1001" y="1235"/>
                    <a:pt x="1035" y="1502"/>
                    <a:pt x="1068" y="1769"/>
                  </a:cubicBezTo>
                  <a:cubicBezTo>
                    <a:pt x="1068" y="2236"/>
                    <a:pt x="968" y="2536"/>
                    <a:pt x="1001" y="2536"/>
                  </a:cubicBezTo>
                  <a:cubicBezTo>
                    <a:pt x="1035" y="2536"/>
                    <a:pt x="1201" y="2303"/>
                    <a:pt x="1235" y="1769"/>
                  </a:cubicBezTo>
                  <a:cubicBezTo>
                    <a:pt x="1268" y="1502"/>
                    <a:pt x="1235" y="1202"/>
                    <a:pt x="1135" y="902"/>
                  </a:cubicBezTo>
                  <a:cubicBezTo>
                    <a:pt x="1101" y="735"/>
                    <a:pt x="1035" y="568"/>
                    <a:pt x="968" y="435"/>
                  </a:cubicBezTo>
                  <a:cubicBezTo>
                    <a:pt x="868" y="201"/>
                    <a:pt x="701" y="34"/>
                    <a:pt x="46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2" name="Google Shape;3442;p75"/>
            <p:cNvSpPr/>
            <p:nvPr/>
          </p:nvSpPr>
          <p:spPr>
            <a:xfrm>
              <a:off x="3208300" y="4356050"/>
              <a:ext cx="1027425" cy="713875"/>
            </a:xfrm>
            <a:custGeom>
              <a:rect b="b" l="l" r="r" t="t"/>
              <a:pathLst>
                <a:path extrusionOk="0" h="28555" w="41097">
                  <a:moveTo>
                    <a:pt x="41096" y="1"/>
                  </a:moveTo>
                  <a:lnTo>
                    <a:pt x="5071" y="3136"/>
                  </a:lnTo>
                  <a:lnTo>
                    <a:pt x="0" y="10475"/>
                  </a:lnTo>
                  <a:lnTo>
                    <a:pt x="1335" y="19648"/>
                  </a:lnTo>
                  <a:lnTo>
                    <a:pt x="36426" y="28555"/>
                  </a:lnTo>
                  <a:lnTo>
                    <a:pt x="39162" y="18881"/>
                  </a:lnTo>
                  <a:lnTo>
                    <a:pt x="20849" y="12076"/>
                  </a:lnTo>
                  <a:lnTo>
                    <a:pt x="40129" y="9374"/>
                  </a:lnTo>
                  <a:lnTo>
                    <a:pt x="4109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3" name="Google Shape;3443;p75"/>
            <p:cNvSpPr/>
            <p:nvPr/>
          </p:nvSpPr>
          <p:spPr>
            <a:xfrm>
              <a:off x="3173275" y="3925575"/>
              <a:ext cx="1269250" cy="1073475"/>
            </a:xfrm>
            <a:custGeom>
              <a:rect b="b" l="l" r="r" t="t"/>
              <a:pathLst>
                <a:path extrusionOk="0" h="42939" w="50770">
                  <a:moveTo>
                    <a:pt x="9428" y="1"/>
                  </a:moveTo>
                  <a:cubicBezTo>
                    <a:pt x="7785" y="1"/>
                    <a:pt x="6154" y="426"/>
                    <a:pt x="4704" y="1275"/>
                  </a:cubicBezTo>
                  <a:cubicBezTo>
                    <a:pt x="1868" y="2910"/>
                    <a:pt x="100" y="5878"/>
                    <a:pt x="0" y="9147"/>
                  </a:cubicBezTo>
                  <a:lnTo>
                    <a:pt x="1735" y="42671"/>
                  </a:lnTo>
                  <a:lnTo>
                    <a:pt x="12342" y="42938"/>
                  </a:lnTo>
                  <a:lnTo>
                    <a:pt x="12342" y="15652"/>
                  </a:lnTo>
                  <a:cubicBezTo>
                    <a:pt x="12342" y="15652"/>
                    <a:pt x="34892" y="25326"/>
                    <a:pt x="39795" y="26793"/>
                  </a:cubicBezTo>
                  <a:cubicBezTo>
                    <a:pt x="40416" y="26978"/>
                    <a:pt x="41051" y="27065"/>
                    <a:pt x="41686" y="27065"/>
                  </a:cubicBezTo>
                  <a:cubicBezTo>
                    <a:pt x="45071" y="27065"/>
                    <a:pt x="48429" y="24584"/>
                    <a:pt x="49469" y="21156"/>
                  </a:cubicBezTo>
                  <a:cubicBezTo>
                    <a:pt x="50770" y="16953"/>
                    <a:pt x="48568" y="11583"/>
                    <a:pt x="48568" y="11583"/>
                  </a:cubicBezTo>
                  <a:lnTo>
                    <a:pt x="35759" y="8280"/>
                  </a:lnTo>
                  <a:lnTo>
                    <a:pt x="12409" y="475"/>
                  </a:lnTo>
                  <a:cubicBezTo>
                    <a:pt x="11436" y="159"/>
                    <a:pt x="10430" y="1"/>
                    <a:pt x="942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4" name="Google Shape;3444;p75"/>
            <p:cNvSpPr/>
            <p:nvPr/>
          </p:nvSpPr>
          <p:spPr>
            <a:xfrm>
              <a:off x="3481000" y="4312700"/>
              <a:ext cx="678000" cy="633800"/>
            </a:xfrm>
            <a:custGeom>
              <a:rect b="b" l="l" r="r" t="t"/>
              <a:pathLst>
                <a:path extrusionOk="0" h="25352" w="27120">
                  <a:moveTo>
                    <a:pt x="0" y="0"/>
                  </a:moveTo>
                  <a:lnTo>
                    <a:pt x="0" y="167"/>
                  </a:lnTo>
                  <a:cubicBezTo>
                    <a:pt x="0" y="200"/>
                    <a:pt x="0" y="234"/>
                    <a:pt x="1" y="267"/>
                  </a:cubicBezTo>
                  <a:lnTo>
                    <a:pt x="1" y="267"/>
                  </a:lnTo>
                  <a:lnTo>
                    <a:pt x="0" y="267"/>
                  </a:lnTo>
                  <a:lnTo>
                    <a:pt x="1" y="267"/>
                  </a:lnTo>
                  <a:lnTo>
                    <a:pt x="1" y="267"/>
                  </a:lnTo>
                  <a:cubicBezTo>
                    <a:pt x="33" y="7800"/>
                    <a:pt x="33" y="14599"/>
                    <a:pt x="33" y="19514"/>
                  </a:cubicBezTo>
                  <a:cubicBezTo>
                    <a:pt x="67" y="21983"/>
                    <a:pt x="67" y="23951"/>
                    <a:pt x="67" y="25352"/>
                  </a:cubicBezTo>
                  <a:cubicBezTo>
                    <a:pt x="100" y="23951"/>
                    <a:pt x="100" y="21949"/>
                    <a:pt x="100" y="19514"/>
                  </a:cubicBezTo>
                  <a:cubicBezTo>
                    <a:pt x="133" y="14612"/>
                    <a:pt x="134" y="7834"/>
                    <a:pt x="134" y="324"/>
                  </a:cubicBezTo>
                  <a:lnTo>
                    <a:pt x="134" y="324"/>
                  </a:lnTo>
                  <a:lnTo>
                    <a:pt x="934" y="667"/>
                  </a:lnTo>
                  <a:lnTo>
                    <a:pt x="19414" y="8306"/>
                  </a:lnTo>
                  <a:lnTo>
                    <a:pt x="25051" y="10575"/>
                  </a:lnTo>
                  <a:lnTo>
                    <a:pt x="26586" y="11208"/>
                  </a:lnTo>
                  <a:lnTo>
                    <a:pt x="26986" y="11342"/>
                  </a:lnTo>
                  <a:cubicBezTo>
                    <a:pt x="27019" y="11375"/>
                    <a:pt x="27086" y="11375"/>
                    <a:pt x="27119" y="11409"/>
                  </a:cubicBezTo>
                  <a:cubicBezTo>
                    <a:pt x="27119" y="11375"/>
                    <a:pt x="27086" y="11342"/>
                    <a:pt x="27053" y="11342"/>
                  </a:cubicBezTo>
                  <a:lnTo>
                    <a:pt x="26652" y="11142"/>
                  </a:lnTo>
                  <a:lnTo>
                    <a:pt x="25151" y="10508"/>
                  </a:lnTo>
                  <a:lnTo>
                    <a:pt x="19547" y="8140"/>
                  </a:lnTo>
                  <a:lnTo>
                    <a:pt x="1068" y="467"/>
                  </a:lnTo>
                  <a:lnTo>
                    <a:pt x="134" y="67"/>
                  </a:lnTo>
                  <a:lnTo>
                    <a:pt x="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5" name="Google Shape;3445;p75"/>
            <p:cNvSpPr/>
            <p:nvPr/>
          </p:nvSpPr>
          <p:spPr>
            <a:xfrm>
              <a:off x="3619425" y="4598725"/>
              <a:ext cx="110100" cy="60925"/>
            </a:xfrm>
            <a:custGeom>
              <a:rect b="b" l="l" r="r" t="t"/>
              <a:pathLst>
                <a:path extrusionOk="0" h="2437" w="4404">
                  <a:moveTo>
                    <a:pt x="34" y="1"/>
                  </a:moveTo>
                  <a:lnTo>
                    <a:pt x="34" y="1"/>
                  </a:lnTo>
                  <a:cubicBezTo>
                    <a:pt x="0" y="68"/>
                    <a:pt x="1135" y="368"/>
                    <a:pt x="2335" y="1035"/>
                  </a:cubicBezTo>
                  <a:cubicBezTo>
                    <a:pt x="3511" y="1688"/>
                    <a:pt x="4335" y="2437"/>
                    <a:pt x="4400" y="2437"/>
                  </a:cubicBezTo>
                  <a:cubicBezTo>
                    <a:pt x="4402" y="2437"/>
                    <a:pt x="4403" y="2437"/>
                    <a:pt x="4404" y="2436"/>
                  </a:cubicBezTo>
                  <a:cubicBezTo>
                    <a:pt x="3269" y="1135"/>
                    <a:pt x="1702" y="301"/>
                    <a:pt x="3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6" name="Google Shape;3446;p75"/>
            <p:cNvSpPr/>
            <p:nvPr/>
          </p:nvSpPr>
          <p:spPr>
            <a:xfrm>
              <a:off x="3431800" y="4203450"/>
              <a:ext cx="52550" cy="117600"/>
            </a:xfrm>
            <a:custGeom>
              <a:rect b="b" l="l" r="r" t="t"/>
              <a:pathLst>
                <a:path extrusionOk="0" h="4704" w="2102">
                  <a:moveTo>
                    <a:pt x="0" y="1"/>
                  </a:moveTo>
                  <a:lnTo>
                    <a:pt x="0" y="1"/>
                  </a:lnTo>
                  <a:cubicBezTo>
                    <a:pt x="300" y="801"/>
                    <a:pt x="634" y="1602"/>
                    <a:pt x="1034" y="2369"/>
                  </a:cubicBezTo>
                  <a:cubicBezTo>
                    <a:pt x="1368" y="3169"/>
                    <a:pt x="1701" y="3937"/>
                    <a:pt x="2102" y="4704"/>
                  </a:cubicBezTo>
                  <a:cubicBezTo>
                    <a:pt x="1901" y="3870"/>
                    <a:pt x="1635" y="3036"/>
                    <a:pt x="1234" y="2269"/>
                  </a:cubicBezTo>
                  <a:cubicBezTo>
                    <a:pt x="901" y="1468"/>
                    <a:pt x="500" y="701"/>
                    <a:pt x="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7" name="Google Shape;3447;p75"/>
            <p:cNvSpPr/>
            <p:nvPr/>
          </p:nvSpPr>
          <p:spPr>
            <a:xfrm>
              <a:off x="3220800" y="3814850"/>
              <a:ext cx="211850" cy="180975"/>
            </a:xfrm>
            <a:custGeom>
              <a:rect b="b" l="l" r="r" t="t"/>
              <a:pathLst>
                <a:path extrusionOk="0" h="7239" w="8474">
                  <a:moveTo>
                    <a:pt x="4337" y="0"/>
                  </a:moveTo>
                  <a:lnTo>
                    <a:pt x="1" y="4437"/>
                  </a:lnTo>
                  <a:lnTo>
                    <a:pt x="801" y="7239"/>
                  </a:lnTo>
                  <a:lnTo>
                    <a:pt x="5872" y="5404"/>
                  </a:lnTo>
                  <a:lnTo>
                    <a:pt x="8473" y="767"/>
                  </a:lnTo>
                  <a:lnTo>
                    <a:pt x="4337" y="0"/>
                  </a:lnTo>
                  <a:close/>
                </a:path>
              </a:pathLst>
            </a:custGeom>
            <a:solidFill>
              <a:srgbClr val="FFBE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8" name="Google Shape;3448;p75"/>
            <p:cNvSpPr/>
            <p:nvPr/>
          </p:nvSpPr>
          <p:spPr>
            <a:xfrm>
              <a:off x="2929775" y="2606475"/>
              <a:ext cx="158450" cy="88450"/>
            </a:xfrm>
            <a:custGeom>
              <a:rect b="b" l="l" r="r" t="t"/>
              <a:pathLst>
                <a:path extrusionOk="0" h="3538" w="6338">
                  <a:moveTo>
                    <a:pt x="4837" y="0"/>
                  </a:moveTo>
                  <a:lnTo>
                    <a:pt x="3736" y="67"/>
                  </a:lnTo>
                  <a:cubicBezTo>
                    <a:pt x="3736" y="67"/>
                    <a:pt x="1701" y="401"/>
                    <a:pt x="1701" y="467"/>
                  </a:cubicBezTo>
                  <a:cubicBezTo>
                    <a:pt x="1701" y="501"/>
                    <a:pt x="834" y="1735"/>
                    <a:pt x="834" y="1735"/>
                  </a:cubicBezTo>
                  <a:lnTo>
                    <a:pt x="0" y="3003"/>
                  </a:lnTo>
                  <a:cubicBezTo>
                    <a:pt x="117" y="3032"/>
                    <a:pt x="236" y="3047"/>
                    <a:pt x="354" y="3047"/>
                  </a:cubicBezTo>
                  <a:cubicBezTo>
                    <a:pt x="642" y="3047"/>
                    <a:pt x="921" y="2958"/>
                    <a:pt x="1134" y="2769"/>
                  </a:cubicBezTo>
                  <a:lnTo>
                    <a:pt x="1134" y="2769"/>
                  </a:lnTo>
                  <a:lnTo>
                    <a:pt x="867" y="3403"/>
                  </a:lnTo>
                  <a:cubicBezTo>
                    <a:pt x="1015" y="3460"/>
                    <a:pt x="1166" y="3487"/>
                    <a:pt x="1314" y="3487"/>
                  </a:cubicBezTo>
                  <a:cubicBezTo>
                    <a:pt x="1771" y="3487"/>
                    <a:pt x="2200" y="3230"/>
                    <a:pt x="2402" y="2802"/>
                  </a:cubicBezTo>
                  <a:cubicBezTo>
                    <a:pt x="2669" y="2369"/>
                    <a:pt x="2969" y="1969"/>
                    <a:pt x="3302" y="1568"/>
                  </a:cubicBezTo>
                  <a:lnTo>
                    <a:pt x="3669" y="1535"/>
                  </a:lnTo>
                  <a:cubicBezTo>
                    <a:pt x="3669" y="1601"/>
                    <a:pt x="5057" y="3538"/>
                    <a:pt x="5134" y="3538"/>
                  </a:cubicBezTo>
                  <a:cubicBezTo>
                    <a:pt x="5136" y="3538"/>
                    <a:pt x="5136" y="3537"/>
                    <a:pt x="5137" y="3536"/>
                  </a:cubicBezTo>
                  <a:cubicBezTo>
                    <a:pt x="5170" y="3470"/>
                    <a:pt x="6338" y="2369"/>
                    <a:pt x="6338" y="2369"/>
                  </a:cubicBezTo>
                  <a:lnTo>
                    <a:pt x="4837"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9" name="Google Shape;3449;p75"/>
            <p:cNvSpPr/>
            <p:nvPr/>
          </p:nvSpPr>
          <p:spPr>
            <a:xfrm>
              <a:off x="2933925" y="2579800"/>
              <a:ext cx="200175" cy="265200"/>
            </a:xfrm>
            <a:custGeom>
              <a:rect b="b" l="l" r="r" t="t"/>
              <a:pathLst>
                <a:path extrusionOk="0" h="10608" w="8007">
                  <a:moveTo>
                    <a:pt x="4871" y="0"/>
                  </a:moveTo>
                  <a:lnTo>
                    <a:pt x="1402" y="200"/>
                  </a:lnTo>
                  <a:lnTo>
                    <a:pt x="1" y="1201"/>
                  </a:lnTo>
                  <a:cubicBezTo>
                    <a:pt x="46" y="1426"/>
                    <a:pt x="518" y="1606"/>
                    <a:pt x="1139" y="1606"/>
                  </a:cubicBezTo>
                  <a:cubicBezTo>
                    <a:pt x="1436" y="1606"/>
                    <a:pt x="1767" y="1565"/>
                    <a:pt x="2102" y="1468"/>
                  </a:cubicBezTo>
                  <a:cubicBezTo>
                    <a:pt x="2530" y="1371"/>
                    <a:pt x="2957" y="1319"/>
                    <a:pt x="3378" y="1319"/>
                  </a:cubicBezTo>
                  <a:cubicBezTo>
                    <a:pt x="3680" y="1319"/>
                    <a:pt x="3978" y="1345"/>
                    <a:pt x="4271" y="1401"/>
                  </a:cubicBezTo>
                  <a:lnTo>
                    <a:pt x="5605" y="3703"/>
                  </a:lnTo>
                  <a:lnTo>
                    <a:pt x="4738" y="4670"/>
                  </a:lnTo>
                  <a:lnTo>
                    <a:pt x="5872" y="10608"/>
                  </a:lnTo>
                  <a:lnTo>
                    <a:pt x="7673" y="9740"/>
                  </a:lnTo>
                  <a:lnTo>
                    <a:pt x="8007" y="3569"/>
                  </a:lnTo>
                  <a:lnTo>
                    <a:pt x="4871" y="0"/>
                  </a:lnTo>
                  <a:close/>
                </a:path>
              </a:pathLst>
            </a:custGeom>
            <a:solidFill>
              <a:srgbClr val="FFBE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0" name="Google Shape;3450;p75"/>
            <p:cNvSpPr/>
            <p:nvPr/>
          </p:nvSpPr>
          <p:spPr>
            <a:xfrm>
              <a:off x="2869725" y="2618975"/>
              <a:ext cx="320250" cy="25875"/>
            </a:xfrm>
            <a:custGeom>
              <a:rect b="b" l="l" r="r" t="t"/>
              <a:pathLst>
                <a:path extrusionOk="0" h="1035" w="12810">
                  <a:moveTo>
                    <a:pt x="1101" y="1"/>
                  </a:moveTo>
                  <a:lnTo>
                    <a:pt x="0" y="535"/>
                  </a:lnTo>
                  <a:lnTo>
                    <a:pt x="1101" y="1035"/>
                  </a:lnTo>
                  <a:lnTo>
                    <a:pt x="12309" y="1035"/>
                  </a:lnTo>
                  <a:cubicBezTo>
                    <a:pt x="12576" y="1035"/>
                    <a:pt x="12809" y="801"/>
                    <a:pt x="12809" y="535"/>
                  </a:cubicBezTo>
                  <a:cubicBezTo>
                    <a:pt x="12809" y="234"/>
                    <a:pt x="12576" y="1"/>
                    <a:pt x="1230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1" name="Google Shape;3451;p75"/>
            <p:cNvSpPr/>
            <p:nvPr/>
          </p:nvSpPr>
          <p:spPr>
            <a:xfrm>
              <a:off x="2978125" y="2596875"/>
              <a:ext cx="125125" cy="268150"/>
            </a:xfrm>
            <a:custGeom>
              <a:rect b="b" l="l" r="r" t="t"/>
              <a:pathLst>
                <a:path extrusionOk="0" h="10726" w="5005">
                  <a:moveTo>
                    <a:pt x="1078" y="1"/>
                  </a:moveTo>
                  <a:cubicBezTo>
                    <a:pt x="874" y="1"/>
                    <a:pt x="676" y="93"/>
                    <a:pt x="501" y="218"/>
                  </a:cubicBezTo>
                  <a:cubicBezTo>
                    <a:pt x="1" y="518"/>
                    <a:pt x="868" y="2653"/>
                    <a:pt x="1068" y="3287"/>
                  </a:cubicBezTo>
                  <a:cubicBezTo>
                    <a:pt x="1202" y="3754"/>
                    <a:pt x="1135" y="5788"/>
                    <a:pt x="1102" y="6789"/>
                  </a:cubicBezTo>
                  <a:cubicBezTo>
                    <a:pt x="1068" y="7189"/>
                    <a:pt x="1135" y="7556"/>
                    <a:pt x="1268" y="7923"/>
                  </a:cubicBezTo>
                  <a:lnTo>
                    <a:pt x="2436" y="10725"/>
                  </a:lnTo>
                  <a:lnTo>
                    <a:pt x="5004" y="9491"/>
                  </a:lnTo>
                  <a:lnTo>
                    <a:pt x="3937" y="5021"/>
                  </a:lnTo>
                  <a:cubicBezTo>
                    <a:pt x="3937" y="5021"/>
                    <a:pt x="2536" y="2286"/>
                    <a:pt x="2069" y="1052"/>
                  </a:cubicBezTo>
                  <a:cubicBezTo>
                    <a:pt x="1777" y="258"/>
                    <a:pt x="1419" y="1"/>
                    <a:pt x="1078" y="1"/>
                  </a:cubicBezTo>
                  <a:close/>
                </a:path>
              </a:pathLst>
            </a:custGeom>
            <a:solidFill>
              <a:srgbClr val="FFBE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2" name="Google Shape;3452;p75"/>
            <p:cNvSpPr/>
            <p:nvPr/>
          </p:nvSpPr>
          <p:spPr>
            <a:xfrm>
              <a:off x="2983975" y="2595625"/>
              <a:ext cx="89250" cy="119275"/>
            </a:xfrm>
            <a:custGeom>
              <a:rect b="b" l="l" r="r" t="t"/>
              <a:pathLst>
                <a:path extrusionOk="0" h="4771" w="3570">
                  <a:moveTo>
                    <a:pt x="801" y="1"/>
                  </a:moveTo>
                  <a:cubicBezTo>
                    <a:pt x="467" y="34"/>
                    <a:pt x="167" y="234"/>
                    <a:pt x="67" y="568"/>
                  </a:cubicBezTo>
                  <a:cubicBezTo>
                    <a:pt x="0" y="868"/>
                    <a:pt x="34" y="1135"/>
                    <a:pt x="100" y="1402"/>
                  </a:cubicBezTo>
                  <a:cubicBezTo>
                    <a:pt x="167" y="1669"/>
                    <a:pt x="234" y="1869"/>
                    <a:pt x="300" y="2069"/>
                  </a:cubicBezTo>
                  <a:cubicBezTo>
                    <a:pt x="401" y="2403"/>
                    <a:pt x="501" y="2703"/>
                    <a:pt x="667" y="3003"/>
                  </a:cubicBezTo>
                  <a:cubicBezTo>
                    <a:pt x="767" y="3236"/>
                    <a:pt x="801" y="3337"/>
                    <a:pt x="834" y="3337"/>
                  </a:cubicBezTo>
                  <a:cubicBezTo>
                    <a:pt x="868" y="3303"/>
                    <a:pt x="667" y="2836"/>
                    <a:pt x="434" y="2036"/>
                  </a:cubicBezTo>
                  <a:cubicBezTo>
                    <a:pt x="367" y="1835"/>
                    <a:pt x="334" y="1602"/>
                    <a:pt x="267" y="1368"/>
                  </a:cubicBezTo>
                  <a:cubicBezTo>
                    <a:pt x="200" y="1135"/>
                    <a:pt x="200" y="868"/>
                    <a:pt x="267" y="635"/>
                  </a:cubicBezTo>
                  <a:cubicBezTo>
                    <a:pt x="334" y="401"/>
                    <a:pt x="567" y="234"/>
                    <a:pt x="834" y="234"/>
                  </a:cubicBezTo>
                  <a:cubicBezTo>
                    <a:pt x="1101" y="234"/>
                    <a:pt x="1335" y="401"/>
                    <a:pt x="1468" y="635"/>
                  </a:cubicBezTo>
                  <a:cubicBezTo>
                    <a:pt x="2035" y="1769"/>
                    <a:pt x="2535" y="2836"/>
                    <a:pt x="2902" y="3570"/>
                  </a:cubicBezTo>
                  <a:cubicBezTo>
                    <a:pt x="3102" y="4004"/>
                    <a:pt x="3303" y="4404"/>
                    <a:pt x="3569" y="4771"/>
                  </a:cubicBezTo>
                  <a:cubicBezTo>
                    <a:pt x="3403" y="4337"/>
                    <a:pt x="3236" y="3937"/>
                    <a:pt x="3036" y="3537"/>
                  </a:cubicBezTo>
                  <a:cubicBezTo>
                    <a:pt x="2669" y="2769"/>
                    <a:pt x="2235" y="1735"/>
                    <a:pt x="1635" y="535"/>
                  </a:cubicBezTo>
                  <a:cubicBezTo>
                    <a:pt x="1468" y="234"/>
                    <a:pt x="1168" y="34"/>
                    <a:pt x="80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3" name="Google Shape;3453;p75"/>
            <p:cNvSpPr/>
            <p:nvPr/>
          </p:nvSpPr>
          <p:spPr>
            <a:xfrm>
              <a:off x="4044725" y="4086700"/>
              <a:ext cx="334425" cy="125950"/>
            </a:xfrm>
            <a:custGeom>
              <a:rect b="b" l="l" r="r" t="t"/>
              <a:pathLst>
                <a:path extrusionOk="0" h="5038" w="13377">
                  <a:moveTo>
                    <a:pt x="1" y="1"/>
                  </a:moveTo>
                  <a:lnTo>
                    <a:pt x="1435" y="2469"/>
                  </a:lnTo>
                  <a:lnTo>
                    <a:pt x="13377" y="5037"/>
                  </a:lnTo>
                  <a:lnTo>
                    <a:pt x="12209" y="3036"/>
                  </a:lnTo>
                  <a:lnTo>
                    <a:pt x="1" y="1"/>
                  </a:lnTo>
                  <a:close/>
                </a:path>
              </a:pathLst>
            </a:custGeom>
            <a:solidFill>
              <a:srgbClr val="FFBE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4" name="Google Shape;3454;p75"/>
            <p:cNvSpPr/>
            <p:nvPr/>
          </p:nvSpPr>
          <p:spPr>
            <a:xfrm>
              <a:off x="3012325" y="2801625"/>
              <a:ext cx="799750" cy="784750"/>
            </a:xfrm>
            <a:custGeom>
              <a:rect b="b" l="l" r="r" t="t"/>
              <a:pathLst>
                <a:path extrusionOk="0" h="31390" w="31990">
                  <a:moveTo>
                    <a:pt x="5304" y="0"/>
                  </a:moveTo>
                  <a:lnTo>
                    <a:pt x="0" y="2535"/>
                  </a:lnTo>
                  <a:lnTo>
                    <a:pt x="7673" y="20748"/>
                  </a:lnTo>
                  <a:cubicBezTo>
                    <a:pt x="8406" y="22483"/>
                    <a:pt x="9774" y="23850"/>
                    <a:pt x="11509" y="24551"/>
                  </a:cubicBezTo>
                  <a:lnTo>
                    <a:pt x="28120" y="31389"/>
                  </a:lnTo>
                  <a:lnTo>
                    <a:pt x="31990" y="20682"/>
                  </a:lnTo>
                  <a:lnTo>
                    <a:pt x="15812" y="14977"/>
                  </a:lnTo>
                  <a:lnTo>
                    <a:pt x="530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5" name="Google Shape;3455;p75"/>
            <p:cNvSpPr/>
            <p:nvPr/>
          </p:nvSpPr>
          <p:spPr>
            <a:xfrm>
              <a:off x="3591900" y="3273625"/>
              <a:ext cx="778075" cy="902325"/>
            </a:xfrm>
            <a:custGeom>
              <a:rect b="b" l="l" r="r" t="t"/>
              <a:pathLst>
                <a:path extrusionOk="0" h="36093" w="31123">
                  <a:moveTo>
                    <a:pt x="11409" y="0"/>
                  </a:moveTo>
                  <a:lnTo>
                    <a:pt x="1802" y="1968"/>
                  </a:lnTo>
                  <a:cubicBezTo>
                    <a:pt x="1802" y="2402"/>
                    <a:pt x="1" y="15678"/>
                    <a:pt x="1" y="18380"/>
                  </a:cubicBezTo>
                  <a:cubicBezTo>
                    <a:pt x="1" y="21082"/>
                    <a:pt x="5204" y="24017"/>
                    <a:pt x="5204" y="24017"/>
                  </a:cubicBezTo>
                  <a:lnTo>
                    <a:pt x="10875" y="36093"/>
                  </a:lnTo>
                  <a:lnTo>
                    <a:pt x="31123" y="36093"/>
                  </a:lnTo>
                  <a:lnTo>
                    <a:pt x="24185" y="23083"/>
                  </a:lnTo>
                  <a:lnTo>
                    <a:pt x="21049" y="12676"/>
                  </a:lnTo>
                  <a:cubicBezTo>
                    <a:pt x="19881" y="8740"/>
                    <a:pt x="17713" y="5137"/>
                    <a:pt x="14778" y="2235"/>
                  </a:cubicBezTo>
                  <a:lnTo>
                    <a:pt x="1140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6" name="Google Shape;3456;p75"/>
            <p:cNvSpPr/>
            <p:nvPr/>
          </p:nvSpPr>
          <p:spPr>
            <a:xfrm>
              <a:off x="3367575" y="3444775"/>
              <a:ext cx="785575" cy="773000"/>
            </a:xfrm>
            <a:custGeom>
              <a:rect b="b" l="l" r="r" t="t"/>
              <a:pathLst>
                <a:path extrusionOk="0" h="30920" w="31423">
                  <a:moveTo>
                    <a:pt x="21360" y="1"/>
                  </a:moveTo>
                  <a:cubicBezTo>
                    <a:pt x="20849" y="1"/>
                    <a:pt x="20328" y="84"/>
                    <a:pt x="19815" y="259"/>
                  </a:cubicBezTo>
                  <a:cubicBezTo>
                    <a:pt x="17580" y="993"/>
                    <a:pt x="16245" y="3261"/>
                    <a:pt x="16646" y="5596"/>
                  </a:cubicBezTo>
                  <a:lnTo>
                    <a:pt x="20082" y="19873"/>
                  </a:lnTo>
                  <a:lnTo>
                    <a:pt x="2936" y="15037"/>
                  </a:lnTo>
                  <a:lnTo>
                    <a:pt x="1" y="20207"/>
                  </a:lnTo>
                  <a:lnTo>
                    <a:pt x="22316" y="30348"/>
                  </a:lnTo>
                  <a:cubicBezTo>
                    <a:pt x="23151" y="30734"/>
                    <a:pt x="24036" y="30919"/>
                    <a:pt x="24910" y="30919"/>
                  </a:cubicBezTo>
                  <a:cubicBezTo>
                    <a:pt x="26901" y="30919"/>
                    <a:pt x="28840" y="29961"/>
                    <a:pt x="30022" y="28246"/>
                  </a:cubicBezTo>
                  <a:cubicBezTo>
                    <a:pt x="31089" y="26745"/>
                    <a:pt x="31423" y="24877"/>
                    <a:pt x="30956" y="23109"/>
                  </a:cubicBezTo>
                  <a:lnTo>
                    <a:pt x="25952" y="3595"/>
                  </a:lnTo>
                  <a:cubicBezTo>
                    <a:pt x="25415" y="1419"/>
                    <a:pt x="23472" y="1"/>
                    <a:pt x="2136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7" name="Google Shape;3457;p75"/>
            <p:cNvSpPr/>
            <p:nvPr/>
          </p:nvSpPr>
          <p:spPr>
            <a:xfrm>
              <a:off x="3587725" y="3408725"/>
              <a:ext cx="134300" cy="465350"/>
            </a:xfrm>
            <a:custGeom>
              <a:rect b="b" l="l" r="r" t="t"/>
              <a:pathLst>
                <a:path extrusionOk="0" h="18614" w="5372">
                  <a:moveTo>
                    <a:pt x="1368" y="0"/>
                  </a:moveTo>
                  <a:cubicBezTo>
                    <a:pt x="1368" y="300"/>
                    <a:pt x="1368" y="567"/>
                    <a:pt x="1368" y="834"/>
                  </a:cubicBezTo>
                  <a:cubicBezTo>
                    <a:pt x="1368" y="1368"/>
                    <a:pt x="1368" y="2135"/>
                    <a:pt x="1302" y="3069"/>
                  </a:cubicBezTo>
                  <a:cubicBezTo>
                    <a:pt x="1235" y="4036"/>
                    <a:pt x="1068" y="5137"/>
                    <a:pt x="901" y="6405"/>
                  </a:cubicBezTo>
                  <a:cubicBezTo>
                    <a:pt x="735" y="7639"/>
                    <a:pt x="434" y="8973"/>
                    <a:pt x="234" y="10408"/>
                  </a:cubicBezTo>
                  <a:cubicBezTo>
                    <a:pt x="34" y="11842"/>
                    <a:pt x="1" y="13310"/>
                    <a:pt x="535" y="14511"/>
                  </a:cubicBezTo>
                  <a:cubicBezTo>
                    <a:pt x="1068" y="15478"/>
                    <a:pt x="1835" y="16345"/>
                    <a:pt x="2736" y="17012"/>
                  </a:cubicBezTo>
                  <a:cubicBezTo>
                    <a:pt x="3337" y="17446"/>
                    <a:pt x="3970" y="17880"/>
                    <a:pt x="4637" y="18247"/>
                  </a:cubicBezTo>
                  <a:cubicBezTo>
                    <a:pt x="4871" y="18380"/>
                    <a:pt x="5038" y="18480"/>
                    <a:pt x="5171" y="18547"/>
                  </a:cubicBezTo>
                  <a:cubicBezTo>
                    <a:pt x="5238" y="18580"/>
                    <a:pt x="5305" y="18613"/>
                    <a:pt x="5371" y="18613"/>
                  </a:cubicBezTo>
                  <a:cubicBezTo>
                    <a:pt x="5371" y="18613"/>
                    <a:pt x="5104" y="18447"/>
                    <a:pt x="4671" y="18180"/>
                  </a:cubicBezTo>
                  <a:cubicBezTo>
                    <a:pt x="4037" y="17780"/>
                    <a:pt x="3437" y="17346"/>
                    <a:pt x="2836" y="16879"/>
                  </a:cubicBezTo>
                  <a:cubicBezTo>
                    <a:pt x="1969" y="16212"/>
                    <a:pt x="1235" y="15378"/>
                    <a:pt x="735" y="14410"/>
                  </a:cubicBezTo>
                  <a:cubicBezTo>
                    <a:pt x="201" y="13276"/>
                    <a:pt x="234" y="11875"/>
                    <a:pt x="434" y="10441"/>
                  </a:cubicBezTo>
                  <a:cubicBezTo>
                    <a:pt x="668" y="9040"/>
                    <a:pt x="935" y="7672"/>
                    <a:pt x="1102" y="6438"/>
                  </a:cubicBezTo>
                  <a:cubicBezTo>
                    <a:pt x="1302" y="5170"/>
                    <a:pt x="1402" y="4036"/>
                    <a:pt x="1469" y="3102"/>
                  </a:cubicBezTo>
                  <a:cubicBezTo>
                    <a:pt x="1502" y="2335"/>
                    <a:pt x="1502" y="1568"/>
                    <a:pt x="1469" y="834"/>
                  </a:cubicBezTo>
                  <a:cubicBezTo>
                    <a:pt x="1435" y="567"/>
                    <a:pt x="1402" y="367"/>
                    <a:pt x="1402" y="234"/>
                  </a:cubicBezTo>
                  <a:cubicBezTo>
                    <a:pt x="1402" y="134"/>
                    <a:pt x="1402" y="67"/>
                    <a:pt x="136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8" name="Google Shape;3458;p75"/>
            <p:cNvSpPr/>
            <p:nvPr/>
          </p:nvSpPr>
          <p:spPr>
            <a:xfrm>
              <a:off x="3841250" y="3470550"/>
              <a:ext cx="116775" cy="19925"/>
            </a:xfrm>
            <a:custGeom>
              <a:rect b="b" l="l" r="r" t="t"/>
              <a:pathLst>
                <a:path extrusionOk="0" h="797" w="4671">
                  <a:moveTo>
                    <a:pt x="1910" y="1"/>
                  </a:moveTo>
                  <a:cubicBezTo>
                    <a:pt x="1255" y="1"/>
                    <a:pt x="595" y="172"/>
                    <a:pt x="0" y="496"/>
                  </a:cubicBezTo>
                  <a:cubicBezTo>
                    <a:pt x="768" y="296"/>
                    <a:pt x="1568" y="229"/>
                    <a:pt x="2369" y="229"/>
                  </a:cubicBezTo>
                  <a:cubicBezTo>
                    <a:pt x="3169" y="329"/>
                    <a:pt x="3937" y="529"/>
                    <a:pt x="4670" y="796"/>
                  </a:cubicBezTo>
                  <a:cubicBezTo>
                    <a:pt x="4003" y="329"/>
                    <a:pt x="3203" y="62"/>
                    <a:pt x="2369" y="29"/>
                  </a:cubicBezTo>
                  <a:cubicBezTo>
                    <a:pt x="2217" y="10"/>
                    <a:pt x="2064" y="1"/>
                    <a:pt x="191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9" name="Google Shape;3459;p75"/>
            <p:cNvSpPr/>
            <p:nvPr/>
          </p:nvSpPr>
          <p:spPr>
            <a:xfrm>
              <a:off x="3671125" y="3297800"/>
              <a:ext cx="229350" cy="184325"/>
            </a:xfrm>
            <a:custGeom>
              <a:rect b="b" l="l" r="r" t="t"/>
              <a:pathLst>
                <a:path extrusionOk="0" h="7373" w="9174">
                  <a:moveTo>
                    <a:pt x="9174" y="1"/>
                  </a:moveTo>
                  <a:lnTo>
                    <a:pt x="9174" y="1"/>
                  </a:lnTo>
                  <a:cubicBezTo>
                    <a:pt x="9040" y="67"/>
                    <a:pt x="8907" y="167"/>
                    <a:pt x="8807" y="301"/>
                  </a:cubicBezTo>
                  <a:lnTo>
                    <a:pt x="7839" y="1135"/>
                  </a:lnTo>
                  <a:cubicBezTo>
                    <a:pt x="7039" y="1835"/>
                    <a:pt x="5938" y="2769"/>
                    <a:pt x="4671" y="3803"/>
                  </a:cubicBezTo>
                  <a:cubicBezTo>
                    <a:pt x="3403" y="4804"/>
                    <a:pt x="2202" y="5671"/>
                    <a:pt x="1368" y="6305"/>
                  </a:cubicBezTo>
                  <a:lnTo>
                    <a:pt x="367" y="7072"/>
                  </a:lnTo>
                  <a:cubicBezTo>
                    <a:pt x="234" y="7139"/>
                    <a:pt x="101" y="7239"/>
                    <a:pt x="1" y="7373"/>
                  </a:cubicBezTo>
                  <a:cubicBezTo>
                    <a:pt x="134" y="7306"/>
                    <a:pt x="301" y="7239"/>
                    <a:pt x="401" y="7139"/>
                  </a:cubicBezTo>
                  <a:cubicBezTo>
                    <a:pt x="668" y="6972"/>
                    <a:pt x="1068" y="6739"/>
                    <a:pt x="1468" y="6439"/>
                  </a:cubicBezTo>
                  <a:cubicBezTo>
                    <a:pt x="2336" y="5805"/>
                    <a:pt x="3536" y="4971"/>
                    <a:pt x="4804" y="3937"/>
                  </a:cubicBezTo>
                  <a:cubicBezTo>
                    <a:pt x="6072" y="2936"/>
                    <a:pt x="7172" y="1935"/>
                    <a:pt x="7973" y="1235"/>
                  </a:cubicBezTo>
                  <a:cubicBezTo>
                    <a:pt x="8340" y="868"/>
                    <a:pt x="8673" y="568"/>
                    <a:pt x="8874" y="334"/>
                  </a:cubicBezTo>
                  <a:cubicBezTo>
                    <a:pt x="9074" y="134"/>
                    <a:pt x="9174" y="1"/>
                    <a:pt x="9174"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0" name="Google Shape;3460;p75"/>
            <p:cNvSpPr/>
            <p:nvPr/>
          </p:nvSpPr>
          <p:spPr>
            <a:xfrm>
              <a:off x="3345050" y="3176050"/>
              <a:ext cx="63425" cy="41750"/>
            </a:xfrm>
            <a:custGeom>
              <a:rect b="b" l="l" r="r" t="t"/>
              <a:pathLst>
                <a:path extrusionOk="0" h="1670" w="2537">
                  <a:moveTo>
                    <a:pt x="2503" y="0"/>
                  </a:moveTo>
                  <a:lnTo>
                    <a:pt x="2503" y="0"/>
                  </a:lnTo>
                  <a:cubicBezTo>
                    <a:pt x="1469" y="234"/>
                    <a:pt x="601" y="834"/>
                    <a:pt x="1" y="1668"/>
                  </a:cubicBezTo>
                  <a:cubicBezTo>
                    <a:pt x="2" y="1669"/>
                    <a:pt x="4" y="1670"/>
                    <a:pt x="6" y="1670"/>
                  </a:cubicBezTo>
                  <a:cubicBezTo>
                    <a:pt x="68" y="1670"/>
                    <a:pt x="557" y="1220"/>
                    <a:pt x="1202" y="801"/>
                  </a:cubicBezTo>
                  <a:cubicBezTo>
                    <a:pt x="1902" y="334"/>
                    <a:pt x="2536" y="67"/>
                    <a:pt x="250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1" name="Google Shape;3461;p75"/>
            <p:cNvSpPr/>
            <p:nvPr/>
          </p:nvSpPr>
          <p:spPr>
            <a:xfrm>
              <a:off x="3593575" y="3688075"/>
              <a:ext cx="231025" cy="67300"/>
            </a:xfrm>
            <a:custGeom>
              <a:rect b="b" l="l" r="r" t="t"/>
              <a:pathLst>
                <a:path extrusionOk="0" h="2692" w="9241">
                  <a:moveTo>
                    <a:pt x="0" y="1"/>
                  </a:moveTo>
                  <a:cubicBezTo>
                    <a:pt x="0" y="34"/>
                    <a:pt x="100" y="134"/>
                    <a:pt x="267" y="301"/>
                  </a:cubicBezTo>
                  <a:cubicBezTo>
                    <a:pt x="534" y="535"/>
                    <a:pt x="801" y="735"/>
                    <a:pt x="1101" y="935"/>
                  </a:cubicBezTo>
                  <a:cubicBezTo>
                    <a:pt x="1535" y="1235"/>
                    <a:pt x="2002" y="1502"/>
                    <a:pt x="2502" y="1735"/>
                  </a:cubicBezTo>
                  <a:cubicBezTo>
                    <a:pt x="3670" y="2302"/>
                    <a:pt x="4937" y="2603"/>
                    <a:pt x="6238" y="2669"/>
                  </a:cubicBezTo>
                  <a:cubicBezTo>
                    <a:pt x="6459" y="2683"/>
                    <a:pt x="6680" y="2691"/>
                    <a:pt x="6901" y="2691"/>
                  </a:cubicBezTo>
                  <a:cubicBezTo>
                    <a:pt x="7214" y="2691"/>
                    <a:pt x="7527" y="2675"/>
                    <a:pt x="7839" y="2636"/>
                  </a:cubicBezTo>
                  <a:cubicBezTo>
                    <a:pt x="8173" y="2603"/>
                    <a:pt x="8540" y="2536"/>
                    <a:pt x="8873" y="2436"/>
                  </a:cubicBezTo>
                  <a:cubicBezTo>
                    <a:pt x="9007" y="2436"/>
                    <a:pt x="9140" y="2403"/>
                    <a:pt x="9240" y="2336"/>
                  </a:cubicBezTo>
                  <a:cubicBezTo>
                    <a:pt x="9240" y="2331"/>
                    <a:pt x="9230" y="2329"/>
                    <a:pt x="9211" y="2329"/>
                  </a:cubicBezTo>
                  <a:cubicBezTo>
                    <a:pt x="9088" y="2329"/>
                    <a:pt x="8583" y="2412"/>
                    <a:pt x="7806" y="2469"/>
                  </a:cubicBezTo>
                  <a:cubicBezTo>
                    <a:pt x="7522" y="2494"/>
                    <a:pt x="7237" y="2507"/>
                    <a:pt x="6950" y="2507"/>
                  </a:cubicBezTo>
                  <a:cubicBezTo>
                    <a:pt x="6090" y="2507"/>
                    <a:pt x="5221" y="2394"/>
                    <a:pt x="4370" y="2169"/>
                  </a:cubicBezTo>
                  <a:cubicBezTo>
                    <a:pt x="3269" y="1902"/>
                    <a:pt x="2169" y="1435"/>
                    <a:pt x="1201" y="835"/>
                  </a:cubicBezTo>
                  <a:cubicBezTo>
                    <a:pt x="434" y="334"/>
                    <a:pt x="0" y="1"/>
                    <a:pt x="0" y="1"/>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2" name="Google Shape;3462;p75"/>
            <p:cNvSpPr/>
            <p:nvPr/>
          </p:nvSpPr>
          <p:spPr>
            <a:xfrm>
              <a:off x="3727000" y="3877375"/>
              <a:ext cx="126775" cy="29525"/>
            </a:xfrm>
            <a:custGeom>
              <a:rect b="b" l="l" r="r" t="t"/>
              <a:pathLst>
                <a:path extrusionOk="0" h="1181" w="5071">
                  <a:moveTo>
                    <a:pt x="0" y="1"/>
                  </a:moveTo>
                  <a:lnTo>
                    <a:pt x="0" y="1"/>
                  </a:lnTo>
                  <a:cubicBezTo>
                    <a:pt x="167" y="168"/>
                    <a:pt x="401" y="334"/>
                    <a:pt x="634" y="401"/>
                  </a:cubicBezTo>
                  <a:cubicBezTo>
                    <a:pt x="1201" y="701"/>
                    <a:pt x="1802" y="902"/>
                    <a:pt x="2436" y="1035"/>
                  </a:cubicBezTo>
                  <a:cubicBezTo>
                    <a:pt x="2894" y="1137"/>
                    <a:pt x="3372" y="1180"/>
                    <a:pt x="3855" y="1180"/>
                  </a:cubicBezTo>
                  <a:cubicBezTo>
                    <a:pt x="4004" y="1180"/>
                    <a:pt x="4154" y="1176"/>
                    <a:pt x="4304" y="1168"/>
                  </a:cubicBezTo>
                  <a:cubicBezTo>
                    <a:pt x="4570" y="1168"/>
                    <a:pt x="4837" y="1135"/>
                    <a:pt x="5071" y="1035"/>
                  </a:cubicBezTo>
                  <a:cubicBezTo>
                    <a:pt x="4203" y="1035"/>
                    <a:pt x="3336" y="968"/>
                    <a:pt x="2469" y="835"/>
                  </a:cubicBezTo>
                  <a:cubicBezTo>
                    <a:pt x="1635" y="635"/>
                    <a:pt x="801" y="334"/>
                    <a:pt x="0" y="1"/>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3" name="Google Shape;3463;p75"/>
            <p:cNvSpPr/>
            <p:nvPr/>
          </p:nvSpPr>
          <p:spPr>
            <a:xfrm>
              <a:off x="3847075" y="3805575"/>
              <a:ext cx="228525" cy="39550"/>
            </a:xfrm>
            <a:custGeom>
              <a:rect b="b" l="l" r="r" t="t"/>
              <a:pathLst>
                <a:path extrusionOk="0" h="1582" w="9141">
                  <a:moveTo>
                    <a:pt x="9129" y="1"/>
                  </a:moveTo>
                  <a:cubicBezTo>
                    <a:pt x="9046" y="1"/>
                    <a:pt x="8589" y="221"/>
                    <a:pt x="7840" y="471"/>
                  </a:cubicBezTo>
                  <a:cubicBezTo>
                    <a:pt x="6090" y="1092"/>
                    <a:pt x="4244" y="1403"/>
                    <a:pt x="2384" y="1403"/>
                  </a:cubicBezTo>
                  <a:cubicBezTo>
                    <a:pt x="2046" y="1403"/>
                    <a:pt x="1707" y="1392"/>
                    <a:pt x="1369" y="1372"/>
                  </a:cubicBezTo>
                  <a:cubicBezTo>
                    <a:pt x="688" y="1317"/>
                    <a:pt x="207" y="1263"/>
                    <a:pt x="53" y="1263"/>
                  </a:cubicBezTo>
                  <a:cubicBezTo>
                    <a:pt x="19" y="1263"/>
                    <a:pt x="1" y="1266"/>
                    <a:pt x="1" y="1272"/>
                  </a:cubicBezTo>
                  <a:cubicBezTo>
                    <a:pt x="101" y="1305"/>
                    <a:pt x="234" y="1338"/>
                    <a:pt x="368" y="1372"/>
                  </a:cubicBezTo>
                  <a:cubicBezTo>
                    <a:pt x="668" y="1439"/>
                    <a:pt x="1002" y="1472"/>
                    <a:pt x="1335" y="1505"/>
                  </a:cubicBezTo>
                  <a:cubicBezTo>
                    <a:pt x="1824" y="1556"/>
                    <a:pt x="2313" y="1582"/>
                    <a:pt x="2800" y="1582"/>
                  </a:cubicBezTo>
                  <a:cubicBezTo>
                    <a:pt x="4542" y="1582"/>
                    <a:pt x="6265" y="1256"/>
                    <a:pt x="7907" y="605"/>
                  </a:cubicBezTo>
                  <a:cubicBezTo>
                    <a:pt x="8207" y="471"/>
                    <a:pt x="8507" y="338"/>
                    <a:pt x="8807" y="204"/>
                  </a:cubicBezTo>
                  <a:cubicBezTo>
                    <a:pt x="8941" y="138"/>
                    <a:pt x="9041" y="71"/>
                    <a:pt x="9141" y="4"/>
                  </a:cubicBezTo>
                  <a:cubicBezTo>
                    <a:pt x="9139" y="2"/>
                    <a:pt x="9135" y="1"/>
                    <a:pt x="9129" y="1"/>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4" name="Google Shape;3464;p75"/>
            <p:cNvSpPr/>
            <p:nvPr/>
          </p:nvSpPr>
          <p:spPr>
            <a:xfrm>
              <a:off x="3800375" y="3617825"/>
              <a:ext cx="236025" cy="22050"/>
            </a:xfrm>
            <a:custGeom>
              <a:rect b="b" l="l" r="r" t="t"/>
              <a:pathLst>
                <a:path extrusionOk="0" h="882" w="9441">
                  <a:moveTo>
                    <a:pt x="5238" y="0"/>
                  </a:moveTo>
                  <a:cubicBezTo>
                    <a:pt x="5049" y="0"/>
                    <a:pt x="4860" y="3"/>
                    <a:pt x="4671" y="9"/>
                  </a:cubicBezTo>
                  <a:cubicBezTo>
                    <a:pt x="3537" y="42"/>
                    <a:pt x="2436" y="209"/>
                    <a:pt x="1335" y="442"/>
                  </a:cubicBezTo>
                  <a:cubicBezTo>
                    <a:pt x="935" y="542"/>
                    <a:pt x="568" y="643"/>
                    <a:pt x="368" y="743"/>
                  </a:cubicBezTo>
                  <a:cubicBezTo>
                    <a:pt x="234" y="743"/>
                    <a:pt x="101" y="809"/>
                    <a:pt x="1" y="876"/>
                  </a:cubicBezTo>
                  <a:cubicBezTo>
                    <a:pt x="1" y="880"/>
                    <a:pt x="7" y="881"/>
                    <a:pt x="18" y="881"/>
                  </a:cubicBezTo>
                  <a:cubicBezTo>
                    <a:pt x="116" y="881"/>
                    <a:pt x="622" y="759"/>
                    <a:pt x="1369" y="609"/>
                  </a:cubicBezTo>
                  <a:cubicBezTo>
                    <a:pt x="2469" y="376"/>
                    <a:pt x="3570" y="276"/>
                    <a:pt x="4704" y="209"/>
                  </a:cubicBezTo>
                  <a:cubicBezTo>
                    <a:pt x="4893" y="203"/>
                    <a:pt x="5083" y="200"/>
                    <a:pt x="5273" y="200"/>
                  </a:cubicBezTo>
                  <a:cubicBezTo>
                    <a:pt x="6193" y="200"/>
                    <a:pt x="7128" y="265"/>
                    <a:pt x="8040" y="376"/>
                  </a:cubicBezTo>
                  <a:cubicBezTo>
                    <a:pt x="8791" y="462"/>
                    <a:pt x="9292" y="549"/>
                    <a:pt x="9413" y="549"/>
                  </a:cubicBezTo>
                  <a:cubicBezTo>
                    <a:pt x="9431" y="549"/>
                    <a:pt x="9441" y="547"/>
                    <a:pt x="9441" y="542"/>
                  </a:cubicBezTo>
                  <a:cubicBezTo>
                    <a:pt x="9308" y="476"/>
                    <a:pt x="9174" y="442"/>
                    <a:pt x="9041" y="409"/>
                  </a:cubicBezTo>
                  <a:cubicBezTo>
                    <a:pt x="8807" y="342"/>
                    <a:pt x="8440" y="276"/>
                    <a:pt x="8040" y="209"/>
                  </a:cubicBezTo>
                  <a:cubicBezTo>
                    <a:pt x="7123" y="70"/>
                    <a:pt x="6182" y="0"/>
                    <a:pt x="5238" y="0"/>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5" name="Google Shape;3465;p75"/>
            <p:cNvSpPr/>
            <p:nvPr/>
          </p:nvSpPr>
          <p:spPr>
            <a:xfrm>
              <a:off x="3872100" y="3941575"/>
              <a:ext cx="252700" cy="177675"/>
            </a:xfrm>
            <a:custGeom>
              <a:rect b="b" l="l" r="r" t="t"/>
              <a:pathLst>
                <a:path extrusionOk="0" h="7107" w="10108">
                  <a:moveTo>
                    <a:pt x="4" y="0"/>
                  </a:moveTo>
                  <a:cubicBezTo>
                    <a:pt x="3" y="0"/>
                    <a:pt x="2" y="0"/>
                    <a:pt x="1" y="1"/>
                  </a:cubicBezTo>
                  <a:cubicBezTo>
                    <a:pt x="67" y="135"/>
                    <a:pt x="167" y="302"/>
                    <a:pt x="267" y="402"/>
                  </a:cubicBezTo>
                  <a:cubicBezTo>
                    <a:pt x="501" y="802"/>
                    <a:pt x="768" y="1169"/>
                    <a:pt x="1068" y="1502"/>
                  </a:cubicBezTo>
                  <a:cubicBezTo>
                    <a:pt x="3003" y="3804"/>
                    <a:pt x="5505" y="5539"/>
                    <a:pt x="8307" y="6573"/>
                  </a:cubicBezTo>
                  <a:cubicBezTo>
                    <a:pt x="8740" y="6740"/>
                    <a:pt x="9174" y="6873"/>
                    <a:pt x="9607" y="7006"/>
                  </a:cubicBezTo>
                  <a:cubicBezTo>
                    <a:pt x="9741" y="7040"/>
                    <a:pt x="9908" y="7073"/>
                    <a:pt x="10074" y="7106"/>
                  </a:cubicBezTo>
                  <a:cubicBezTo>
                    <a:pt x="10108" y="7040"/>
                    <a:pt x="9407" y="6873"/>
                    <a:pt x="8373" y="6439"/>
                  </a:cubicBezTo>
                  <a:cubicBezTo>
                    <a:pt x="5605" y="5339"/>
                    <a:pt x="3136" y="3637"/>
                    <a:pt x="1201" y="1402"/>
                  </a:cubicBezTo>
                  <a:cubicBezTo>
                    <a:pt x="455" y="591"/>
                    <a:pt x="55" y="0"/>
                    <a:pt x="4" y="0"/>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6" name="Google Shape;3466;p75"/>
            <p:cNvSpPr/>
            <p:nvPr/>
          </p:nvSpPr>
          <p:spPr>
            <a:xfrm>
              <a:off x="3737850" y="3920750"/>
              <a:ext cx="52550" cy="192650"/>
            </a:xfrm>
            <a:custGeom>
              <a:rect b="b" l="l" r="r" t="t"/>
              <a:pathLst>
                <a:path extrusionOk="0" h="7706" w="2102">
                  <a:moveTo>
                    <a:pt x="2102" y="0"/>
                  </a:moveTo>
                  <a:lnTo>
                    <a:pt x="2102" y="0"/>
                  </a:lnTo>
                  <a:cubicBezTo>
                    <a:pt x="1868" y="301"/>
                    <a:pt x="1635" y="634"/>
                    <a:pt x="1468" y="1001"/>
                  </a:cubicBezTo>
                  <a:cubicBezTo>
                    <a:pt x="1034" y="1868"/>
                    <a:pt x="701" y="2769"/>
                    <a:pt x="467" y="3703"/>
                  </a:cubicBezTo>
                  <a:cubicBezTo>
                    <a:pt x="200" y="4604"/>
                    <a:pt x="67" y="5571"/>
                    <a:pt x="33" y="6538"/>
                  </a:cubicBezTo>
                  <a:cubicBezTo>
                    <a:pt x="0" y="6905"/>
                    <a:pt x="33" y="7306"/>
                    <a:pt x="100" y="7706"/>
                  </a:cubicBezTo>
                  <a:cubicBezTo>
                    <a:pt x="134" y="7306"/>
                    <a:pt x="167" y="6939"/>
                    <a:pt x="200" y="6538"/>
                  </a:cubicBezTo>
                  <a:cubicBezTo>
                    <a:pt x="267" y="5604"/>
                    <a:pt x="434" y="4670"/>
                    <a:pt x="667" y="3736"/>
                  </a:cubicBezTo>
                  <a:cubicBezTo>
                    <a:pt x="901" y="2836"/>
                    <a:pt x="1234" y="1935"/>
                    <a:pt x="1601" y="1068"/>
                  </a:cubicBezTo>
                  <a:cubicBezTo>
                    <a:pt x="1801" y="734"/>
                    <a:pt x="1968" y="367"/>
                    <a:pt x="2102" y="0"/>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7" name="Google Shape;3467;p75"/>
            <p:cNvSpPr/>
            <p:nvPr/>
          </p:nvSpPr>
          <p:spPr>
            <a:xfrm>
              <a:off x="3481000" y="3854025"/>
              <a:ext cx="80075" cy="141800"/>
            </a:xfrm>
            <a:custGeom>
              <a:rect b="b" l="l" r="r" t="t"/>
              <a:pathLst>
                <a:path extrusionOk="0" h="5672" w="3203">
                  <a:moveTo>
                    <a:pt x="3202" y="1"/>
                  </a:moveTo>
                  <a:lnTo>
                    <a:pt x="3202" y="1"/>
                  </a:lnTo>
                  <a:cubicBezTo>
                    <a:pt x="2902" y="168"/>
                    <a:pt x="2635" y="368"/>
                    <a:pt x="2402" y="601"/>
                  </a:cubicBezTo>
                  <a:cubicBezTo>
                    <a:pt x="1768" y="1102"/>
                    <a:pt x="1201" y="1702"/>
                    <a:pt x="767" y="2403"/>
                  </a:cubicBezTo>
                  <a:cubicBezTo>
                    <a:pt x="367" y="3103"/>
                    <a:pt x="134" y="3870"/>
                    <a:pt x="33" y="4704"/>
                  </a:cubicBezTo>
                  <a:cubicBezTo>
                    <a:pt x="0" y="5004"/>
                    <a:pt x="0" y="5338"/>
                    <a:pt x="33" y="5672"/>
                  </a:cubicBezTo>
                  <a:cubicBezTo>
                    <a:pt x="100" y="5371"/>
                    <a:pt x="167" y="5038"/>
                    <a:pt x="200" y="4704"/>
                  </a:cubicBezTo>
                  <a:cubicBezTo>
                    <a:pt x="300" y="3937"/>
                    <a:pt x="567" y="3170"/>
                    <a:pt x="967" y="2503"/>
                  </a:cubicBezTo>
                  <a:cubicBezTo>
                    <a:pt x="1401" y="1836"/>
                    <a:pt x="1901" y="1235"/>
                    <a:pt x="2502" y="701"/>
                  </a:cubicBezTo>
                  <a:cubicBezTo>
                    <a:pt x="2735" y="501"/>
                    <a:pt x="2969" y="268"/>
                    <a:pt x="3202" y="1"/>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8" name="Google Shape;3468;p75"/>
            <p:cNvSpPr/>
            <p:nvPr/>
          </p:nvSpPr>
          <p:spPr>
            <a:xfrm>
              <a:off x="4118100" y="4110875"/>
              <a:ext cx="218525" cy="45075"/>
            </a:xfrm>
            <a:custGeom>
              <a:rect b="b" l="l" r="r" t="t"/>
              <a:pathLst>
                <a:path extrusionOk="0" h="1803" w="8741">
                  <a:moveTo>
                    <a:pt x="8741" y="1"/>
                  </a:moveTo>
                  <a:cubicBezTo>
                    <a:pt x="8307" y="101"/>
                    <a:pt x="7873" y="234"/>
                    <a:pt x="7473" y="401"/>
                  </a:cubicBezTo>
                  <a:cubicBezTo>
                    <a:pt x="6706" y="635"/>
                    <a:pt x="5638" y="968"/>
                    <a:pt x="4404" y="1235"/>
                  </a:cubicBezTo>
                  <a:cubicBezTo>
                    <a:pt x="3403" y="1469"/>
                    <a:pt x="2336" y="1602"/>
                    <a:pt x="1302" y="1635"/>
                  </a:cubicBezTo>
                  <a:cubicBezTo>
                    <a:pt x="1185" y="1640"/>
                    <a:pt x="1074" y="1642"/>
                    <a:pt x="970" y="1642"/>
                  </a:cubicBezTo>
                  <a:cubicBezTo>
                    <a:pt x="469" y="1642"/>
                    <a:pt x="133" y="1595"/>
                    <a:pt x="33" y="1595"/>
                  </a:cubicBezTo>
                  <a:cubicBezTo>
                    <a:pt x="12" y="1595"/>
                    <a:pt x="1" y="1597"/>
                    <a:pt x="1" y="1602"/>
                  </a:cubicBezTo>
                  <a:cubicBezTo>
                    <a:pt x="101" y="1669"/>
                    <a:pt x="234" y="1702"/>
                    <a:pt x="335" y="1702"/>
                  </a:cubicBezTo>
                  <a:cubicBezTo>
                    <a:pt x="468" y="1735"/>
                    <a:pt x="601" y="1735"/>
                    <a:pt x="768" y="1769"/>
                  </a:cubicBezTo>
                  <a:cubicBezTo>
                    <a:pt x="935" y="1769"/>
                    <a:pt x="1135" y="1802"/>
                    <a:pt x="1302" y="1802"/>
                  </a:cubicBezTo>
                  <a:cubicBezTo>
                    <a:pt x="2369" y="1802"/>
                    <a:pt x="3437" y="1702"/>
                    <a:pt x="4471" y="1469"/>
                  </a:cubicBezTo>
                  <a:cubicBezTo>
                    <a:pt x="5505" y="1202"/>
                    <a:pt x="6539" y="902"/>
                    <a:pt x="7506" y="535"/>
                  </a:cubicBezTo>
                  <a:cubicBezTo>
                    <a:pt x="7940" y="401"/>
                    <a:pt x="8340" y="201"/>
                    <a:pt x="8741" y="1"/>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9" name="Google Shape;3469;p75"/>
            <p:cNvSpPr/>
            <p:nvPr/>
          </p:nvSpPr>
          <p:spPr>
            <a:xfrm>
              <a:off x="4116450" y="3904825"/>
              <a:ext cx="105925" cy="45125"/>
            </a:xfrm>
            <a:custGeom>
              <a:rect b="b" l="l" r="r" t="t"/>
              <a:pathLst>
                <a:path extrusionOk="0" h="1805" w="4237">
                  <a:moveTo>
                    <a:pt x="4194" y="0"/>
                  </a:moveTo>
                  <a:cubicBezTo>
                    <a:pt x="4149" y="0"/>
                    <a:pt x="4009" y="188"/>
                    <a:pt x="3670" y="404"/>
                  </a:cubicBezTo>
                  <a:cubicBezTo>
                    <a:pt x="3203" y="671"/>
                    <a:pt x="2702" y="904"/>
                    <a:pt x="2202" y="1104"/>
                  </a:cubicBezTo>
                  <a:cubicBezTo>
                    <a:pt x="1601" y="1305"/>
                    <a:pt x="1068" y="1505"/>
                    <a:pt x="667" y="1605"/>
                  </a:cubicBezTo>
                  <a:cubicBezTo>
                    <a:pt x="234" y="1738"/>
                    <a:pt x="0" y="1772"/>
                    <a:pt x="0" y="1772"/>
                  </a:cubicBezTo>
                  <a:cubicBezTo>
                    <a:pt x="0" y="1772"/>
                    <a:pt x="67" y="1805"/>
                    <a:pt x="200" y="1805"/>
                  </a:cubicBezTo>
                  <a:cubicBezTo>
                    <a:pt x="367" y="1805"/>
                    <a:pt x="534" y="1805"/>
                    <a:pt x="701" y="1772"/>
                  </a:cubicBezTo>
                  <a:cubicBezTo>
                    <a:pt x="1234" y="1638"/>
                    <a:pt x="1768" y="1505"/>
                    <a:pt x="2269" y="1305"/>
                  </a:cubicBezTo>
                  <a:cubicBezTo>
                    <a:pt x="2802" y="1104"/>
                    <a:pt x="3303" y="838"/>
                    <a:pt x="3736" y="504"/>
                  </a:cubicBezTo>
                  <a:cubicBezTo>
                    <a:pt x="4103" y="271"/>
                    <a:pt x="4237" y="4"/>
                    <a:pt x="4203" y="4"/>
                  </a:cubicBezTo>
                  <a:cubicBezTo>
                    <a:pt x="4201" y="1"/>
                    <a:pt x="4198" y="0"/>
                    <a:pt x="4194" y="0"/>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0" name="Google Shape;3470;p75"/>
            <p:cNvSpPr/>
            <p:nvPr/>
          </p:nvSpPr>
          <p:spPr>
            <a:xfrm>
              <a:off x="4060575" y="3695600"/>
              <a:ext cx="89250" cy="34950"/>
            </a:xfrm>
            <a:custGeom>
              <a:rect b="b" l="l" r="r" t="t"/>
              <a:pathLst>
                <a:path extrusionOk="0" h="1398" w="3570">
                  <a:moveTo>
                    <a:pt x="3570" y="0"/>
                  </a:moveTo>
                  <a:cubicBezTo>
                    <a:pt x="3570" y="0"/>
                    <a:pt x="3536" y="33"/>
                    <a:pt x="3469" y="100"/>
                  </a:cubicBezTo>
                  <a:cubicBezTo>
                    <a:pt x="3336" y="167"/>
                    <a:pt x="3236" y="234"/>
                    <a:pt x="3103" y="300"/>
                  </a:cubicBezTo>
                  <a:cubicBezTo>
                    <a:pt x="2702" y="500"/>
                    <a:pt x="2269" y="667"/>
                    <a:pt x="1868" y="801"/>
                  </a:cubicBezTo>
                  <a:cubicBezTo>
                    <a:pt x="1368" y="1001"/>
                    <a:pt x="901" y="1134"/>
                    <a:pt x="567" y="1234"/>
                  </a:cubicBezTo>
                  <a:cubicBezTo>
                    <a:pt x="234" y="1334"/>
                    <a:pt x="34" y="1368"/>
                    <a:pt x="0" y="1368"/>
                  </a:cubicBezTo>
                  <a:cubicBezTo>
                    <a:pt x="0" y="1368"/>
                    <a:pt x="104" y="1397"/>
                    <a:pt x="282" y="1397"/>
                  </a:cubicBezTo>
                  <a:cubicBezTo>
                    <a:pt x="371" y="1397"/>
                    <a:pt x="478" y="1390"/>
                    <a:pt x="601" y="1368"/>
                  </a:cubicBezTo>
                  <a:cubicBezTo>
                    <a:pt x="1034" y="1301"/>
                    <a:pt x="1501" y="1168"/>
                    <a:pt x="1935" y="1001"/>
                  </a:cubicBezTo>
                  <a:cubicBezTo>
                    <a:pt x="2369" y="834"/>
                    <a:pt x="2802" y="667"/>
                    <a:pt x="3169" y="400"/>
                  </a:cubicBezTo>
                  <a:cubicBezTo>
                    <a:pt x="3303" y="334"/>
                    <a:pt x="3436" y="234"/>
                    <a:pt x="3503" y="133"/>
                  </a:cubicBezTo>
                  <a:cubicBezTo>
                    <a:pt x="3570" y="67"/>
                    <a:pt x="3570" y="0"/>
                    <a:pt x="3570" y="0"/>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1" name="Google Shape;3471;p75"/>
            <p:cNvSpPr/>
            <p:nvPr/>
          </p:nvSpPr>
          <p:spPr>
            <a:xfrm>
              <a:off x="3617750" y="3547025"/>
              <a:ext cx="160975" cy="39050"/>
            </a:xfrm>
            <a:custGeom>
              <a:rect b="b" l="l" r="r" t="t"/>
              <a:pathLst>
                <a:path extrusionOk="0" h="1562" w="6439">
                  <a:moveTo>
                    <a:pt x="14" y="1"/>
                  </a:moveTo>
                  <a:cubicBezTo>
                    <a:pt x="7" y="1"/>
                    <a:pt x="2" y="2"/>
                    <a:pt x="1" y="5"/>
                  </a:cubicBezTo>
                  <a:cubicBezTo>
                    <a:pt x="268" y="172"/>
                    <a:pt x="534" y="339"/>
                    <a:pt x="868" y="472"/>
                  </a:cubicBezTo>
                  <a:cubicBezTo>
                    <a:pt x="1568" y="773"/>
                    <a:pt x="2336" y="1039"/>
                    <a:pt x="3103" y="1240"/>
                  </a:cubicBezTo>
                  <a:cubicBezTo>
                    <a:pt x="3870" y="1406"/>
                    <a:pt x="4671" y="1506"/>
                    <a:pt x="5438" y="1540"/>
                  </a:cubicBezTo>
                  <a:cubicBezTo>
                    <a:pt x="5576" y="1554"/>
                    <a:pt x="5714" y="1562"/>
                    <a:pt x="5852" y="1562"/>
                  </a:cubicBezTo>
                  <a:cubicBezTo>
                    <a:pt x="6048" y="1562"/>
                    <a:pt x="6243" y="1546"/>
                    <a:pt x="6439" y="1506"/>
                  </a:cubicBezTo>
                  <a:cubicBezTo>
                    <a:pt x="6439" y="1440"/>
                    <a:pt x="4938" y="1440"/>
                    <a:pt x="3136" y="1006"/>
                  </a:cubicBezTo>
                  <a:cubicBezTo>
                    <a:pt x="1451" y="625"/>
                    <a:pt x="160" y="1"/>
                    <a:pt x="14" y="1"/>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2" name="Google Shape;3472;p75"/>
            <p:cNvSpPr/>
            <p:nvPr/>
          </p:nvSpPr>
          <p:spPr>
            <a:xfrm>
              <a:off x="4005525" y="3490375"/>
              <a:ext cx="74250" cy="30000"/>
            </a:xfrm>
            <a:custGeom>
              <a:rect b="b" l="l" r="r" t="t"/>
              <a:pathLst>
                <a:path extrusionOk="0" h="1200" w="2970">
                  <a:moveTo>
                    <a:pt x="2926" y="1"/>
                  </a:moveTo>
                  <a:cubicBezTo>
                    <a:pt x="2838" y="1"/>
                    <a:pt x="2228" y="287"/>
                    <a:pt x="1468" y="604"/>
                  </a:cubicBezTo>
                  <a:cubicBezTo>
                    <a:pt x="668" y="937"/>
                    <a:pt x="1" y="1104"/>
                    <a:pt x="34" y="1171"/>
                  </a:cubicBezTo>
                  <a:cubicBezTo>
                    <a:pt x="34" y="1190"/>
                    <a:pt x="61" y="1200"/>
                    <a:pt x="112" y="1200"/>
                  </a:cubicBezTo>
                  <a:cubicBezTo>
                    <a:pt x="316" y="1200"/>
                    <a:pt x="899" y="1045"/>
                    <a:pt x="1569" y="804"/>
                  </a:cubicBezTo>
                  <a:cubicBezTo>
                    <a:pt x="2369" y="470"/>
                    <a:pt x="2970" y="70"/>
                    <a:pt x="2936" y="3"/>
                  </a:cubicBezTo>
                  <a:cubicBezTo>
                    <a:pt x="2934" y="1"/>
                    <a:pt x="2931" y="1"/>
                    <a:pt x="2926" y="1"/>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3" name="Google Shape;3473;p75"/>
            <p:cNvSpPr/>
            <p:nvPr/>
          </p:nvSpPr>
          <p:spPr>
            <a:xfrm>
              <a:off x="3844575" y="3355350"/>
              <a:ext cx="52575" cy="110100"/>
            </a:xfrm>
            <a:custGeom>
              <a:rect b="b" l="l" r="r" t="t"/>
              <a:pathLst>
                <a:path extrusionOk="0" h="4404" w="2103">
                  <a:moveTo>
                    <a:pt x="1" y="0"/>
                  </a:moveTo>
                  <a:cubicBezTo>
                    <a:pt x="1168" y="1168"/>
                    <a:pt x="1869" y="2736"/>
                    <a:pt x="2036" y="4403"/>
                  </a:cubicBezTo>
                  <a:cubicBezTo>
                    <a:pt x="2069" y="4137"/>
                    <a:pt x="2102" y="3903"/>
                    <a:pt x="2069" y="3670"/>
                  </a:cubicBezTo>
                  <a:cubicBezTo>
                    <a:pt x="1936" y="2435"/>
                    <a:pt x="1435" y="1301"/>
                    <a:pt x="601" y="434"/>
                  </a:cubicBezTo>
                  <a:cubicBezTo>
                    <a:pt x="434" y="234"/>
                    <a:pt x="234" y="100"/>
                    <a:pt x="1" y="0"/>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4" name="Google Shape;3474;p75"/>
            <p:cNvSpPr/>
            <p:nvPr/>
          </p:nvSpPr>
          <p:spPr>
            <a:xfrm>
              <a:off x="3497675" y="3236100"/>
              <a:ext cx="50900" cy="266875"/>
            </a:xfrm>
            <a:custGeom>
              <a:rect b="b" l="l" r="r" t="t"/>
              <a:pathLst>
                <a:path extrusionOk="0" h="10675" w="2036">
                  <a:moveTo>
                    <a:pt x="2035" y="0"/>
                  </a:moveTo>
                  <a:lnTo>
                    <a:pt x="2035" y="0"/>
                  </a:lnTo>
                  <a:cubicBezTo>
                    <a:pt x="1968" y="100"/>
                    <a:pt x="1902" y="234"/>
                    <a:pt x="1835" y="400"/>
                  </a:cubicBezTo>
                  <a:cubicBezTo>
                    <a:pt x="1735" y="634"/>
                    <a:pt x="1568" y="1001"/>
                    <a:pt x="1401" y="1468"/>
                  </a:cubicBezTo>
                  <a:cubicBezTo>
                    <a:pt x="901" y="2702"/>
                    <a:pt x="501" y="3936"/>
                    <a:pt x="267" y="5237"/>
                  </a:cubicBezTo>
                  <a:cubicBezTo>
                    <a:pt x="0" y="6538"/>
                    <a:pt x="0" y="7839"/>
                    <a:pt x="234" y="9140"/>
                  </a:cubicBezTo>
                  <a:cubicBezTo>
                    <a:pt x="300" y="9540"/>
                    <a:pt x="401" y="9907"/>
                    <a:pt x="567" y="10308"/>
                  </a:cubicBezTo>
                  <a:cubicBezTo>
                    <a:pt x="601" y="10441"/>
                    <a:pt x="667" y="10574"/>
                    <a:pt x="734" y="10674"/>
                  </a:cubicBezTo>
                  <a:cubicBezTo>
                    <a:pt x="801" y="10674"/>
                    <a:pt x="534" y="10107"/>
                    <a:pt x="367" y="9140"/>
                  </a:cubicBezTo>
                  <a:cubicBezTo>
                    <a:pt x="200" y="7839"/>
                    <a:pt x="200" y="6538"/>
                    <a:pt x="467" y="5271"/>
                  </a:cubicBezTo>
                  <a:cubicBezTo>
                    <a:pt x="734" y="4003"/>
                    <a:pt x="1068" y="2735"/>
                    <a:pt x="1535" y="1535"/>
                  </a:cubicBezTo>
                  <a:cubicBezTo>
                    <a:pt x="1701" y="1101"/>
                    <a:pt x="1802" y="734"/>
                    <a:pt x="1935" y="400"/>
                  </a:cubicBezTo>
                  <a:cubicBezTo>
                    <a:pt x="1968" y="267"/>
                    <a:pt x="2035" y="134"/>
                    <a:pt x="2035" y="0"/>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5" name="Google Shape;3475;p75"/>
            <p:cNvSpPr/>
            <p:nvPr/>
          </p:nvSpPr>
          <p:spPr>
            <a:xfrm>
              <a:off x="3271675" y="3186050"/>
              <a:ext cx="150975" cy="216875"/>
            </a:xfrm>
            <a:custGeom>
              <a:rect b="b" l="l" r="r" t="t"/>
              <a:pathLst>
                <a:path extrusionOk="0" h="8675" w="6039">
                  <a:moveTo>
                    <a:pt x="6038" y="1"/>
                  </a:moveTo>
                  <a:lnTo>
                    <a:pt x="6038" y="1"/>
                  </a:lnTo>
                  <a:cubicBezTo>
                    <a:pt x="5905" y="67"/>
                    <a:pt x="5771" y="134"/>
                    <a:pt x="5671" y="234"/>
                  </a:cubicBezTo>
                  <a:cubicBezTo>
                    <a:pt x="5338" y="434"/>
                    <a:pt x="5004" y="668"/>
                    <a:pt x="4737" y="935"/>
                  </a:cubicBezTo>
                  <a:cubicBezTo>
                    <a:pt x="2736" y="2569"/>
                    <a:pt x="1235" y="4704"/>
                    <a:pt x="367" y="7139"/>
                  </a:cubicBezTo>
                  <a:cubicBezTo>
                    <a:pt x="267" y="7506"/>
                    <a:pt x="134" y="7873"/>
                    <a:pt x="67" y="8273"/>
                  </a:cubicBezTo>
                  <a:cubicBezTo>
                    <a:pt x="0" y="8407"/>
                    <a:pt x="0" y="8540"/>
                    <a:pt x="0" y="8674"/>
                  </a:cubicBezTo>
                  <a:cubicBezTo>
                    <a:pt x="1" y="8675"/>
                    <a:pt x="2" y="8675"/>
                    <a:pt x="3" y="8675"/>
                  </a:cubicBezTo>
                  <a:cubicBezTo>
                    <a:pt x="41" y="8675"/>
                    <a:pt x="177" y="8083"/>
                    <a:pt x="534" y="7206"/>
                  </a:cubicBezTo>
                  <a:cubicBezTo>
                    <a:pt x="1435" y="4838"/>
                    <a:pt x="2936" y="2736"/>
                    <a:pt x="4837" y="1035"/>
                  </a:cubicBezTo>
                  <a:cubicBezTo>
                    <a:pt x="5538" y="401"/>
                    <a:pt x="6038" y="34"/>
                    <a:pt x="6038" y="1"/>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6" name="Google Shape;3476;p75"/>
            <p:cNvSpPr/>
            <p:nvPr/>
          </p:nvSpPr>
          <p:spPr>
            <a:xfrm>
              <a:off x="3133250" y="3035950"/>
              <a:ext cx="177650" cy="105925"/>
            </a:xfrm>
            <a:custGeom>
              <a:rect b="b" l="l" r="r" t="t"/>
              <a:pathLst>
                <a:path extrusionOk="0" h="4237" w="7106">
                  <a:moveTo>
                    <a:pt x="6772" y="0"/>
                  </a:moveTo>
                  <a:cubicBezTo>
                    <a:pt x="6638" y="0"/>
                    <a:pt x="6505" y="34"/>
                    <a:pt x="6371" y="67"/>
                  </a:cubicBezTo>
                  <a:cubicBezTo>
                    <a:pt x="6205" y="67"/>
                    <a:pt x="6038" y="101"/>
                    <a:pt x="5871" y="134"/>
                  </a:cubicBezTo>
                  <a:cubicBezTo>
                    <a:pt x="4870" y="401"/>
                    <a:pt x="3936" y="801"/>
                    <a:pt x="3069" y="1335"/>
                  </a:cubicBezTo>
                  <a:cubicBezTo>
                    <a:pt x="2202" y="1835"/>
                    <a:pt x="1401" y="2469"/>
                    <a:pt x="734" y="3203"/>
                  </a:cubicBezTo>
                  <a:cubicBezTo>
                    <a:pt x="601" y="3336"/>
                    <a:pt x="501" y="3470"/>
                    <a:pt x="367" y="3603"/>
                  </a:cubicBezTo>
                  <a:cubicBezTo>
                    <a:pt x="300" y="3703"/>
                    <a:pt x="234" y="3837"/>
                    <a:pt x="134" y="3937"/>
                  </a:cubicBezTo>
                  <a:cubicBezTo>
                    <a:pt x="34" y="4103"/>
                    <a:pt x="0" y="4203"/>
                    <a:pt x="0" y="4237"/>
                  </a:cubicBezTo>
                  <a:cubicBezTo>
                    <a:pt x="0" y="4237"/>
                    <a:pt x="267" y="3870"/>
                    <a:pt x="834" y="3336"/>
                  </a:cubicBezTo>
                  <a:cubicBezTo>
                    <a:pt x="1535" y="2636"/>
                    <a:pt x="2302" y="2002"/>
                    <a:pt x="3169" y="1502"/>
                  </a:cubicBezTo>
                  <a:cubicBezTo>
                    <a:pt x="4036" y="1001"/>
                    <a:pt x="4937" y="601"/>
                    <a:pt x="5904" y="301"/>
                  </a:cubicBezTo>
                  <a:cubicBezTo>
                    <a:pt x="6638" y="101"/>
                    <a:pt x="7105" y="67"/>
                    <a:pt x="7105" y="34"/>
                  </a:cubicBezTo>
                  <a:cubicBezTo>
                    <a:pt x="6972" y="0"/>
                    <a:pt x="6872" y="0"/>
                    <a:pt x="6772" y="0"/>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7" name="Google Shape;3477;p75"/>
            <p:cNvSpPr/>
            <p:nvPr/>
          </p:nvSpPr>
          <p:spPr>
            <a:xfrm>
              <a:off x="3041500" y="2889800"/>
              <a:ext cx="171825" cy="48600"/>
            </a:xfrm>
            <a:custGeom>
              <a:rect b="b" l="l" r="r" t="t"/>
              <a:pathLst>
                <a:path extrusionOk="0" h="1944" w="6873">
                  <a:moveTo>
                    <a:pt x="5393" y="1"/>
                  </a:moveTo>
                  <a:cubicBezTo>
                    <a:pt x="4664" y="1"/>
                    <a:pt x="3938" y="79"/>
                    <a:pt x="3237" y="276"/>
                  </a:cubicBezTo>
                  <a:cubicBezTo>
                    <a:pt x="2403" y="476"/>
                    <a:pt x="1569" y="810"/>
                    <a:pt x="835" y="1277"/>
                  </a:cubicBezTo>
                  <a:cubicBezTo>
                    <a:pt x="535" y="1443"/>
                    <a:pt x="234" y="1677"/>
                    <a:pt x="1" y="1944"/>
                  </a:cubicBezTo>
                  <a:cubicBezTo>
                    <a:pt x="1035" y="1310"/>
                    <a:pt x="2136" y="810"/>
                    <a:pt x="3303" y="476"/>
                  </a:cubicBezTo>
                  <a:cubicBezTo>
                    <a:pt x="4173" y="277"/>
                    <a:pt x="5060" y="171"/>
                    <a:pt x="5953" y="171"/>
                  </a:cubicBezTo>
                  <a:cubicBezTo>
                    <a:pt x="6259" y="171"/>
                    <a:pt x="6566" y="184"/>
                    <a:pt x="6872" y="209"/>
                  </a:cubicBezTo>
                  <a:cubicBezTo>
                    <a:pt x="6539" y="76"/>
                    <a:pt x="6172" y="42"/>
                    <a:pt x="5805" y="9"/>
                  </a:cubicBezTo>
                  <a:cubicBezTo>
                    <a:pt x="5668" y="4"/>
                    <a:pt x="5530" y="1"/>
                    <a:pt x="5393" y="1"/>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8" name="Google Shape;3478;p75"/>
            <p:cNvSpPr/>
            <p:nvPr/>
          </p:nvSpPr>
          <p:spPr>
            <a:xfrm>
              <a:off x="3367575" y="3584675"/>
              <a:ext cx="504550" cy="364450"/>
            </a:xfrm>
            <a:custGeom>
              <a:rect b="b" l="l" r="r" t="t"/>
              <a:pathLst>
                <a:path extrusionOk="0" h="14578" w="20182">
                  <a:moveTo>
                    <a:pt x="16646" y="0"/>
                  </a:moveTo>
                  <a:cubicBezTo>
                    <a:pt x="16646" y="101"/>
                    <a:pt x="16679" y="201"/>
                    <a:pt x="16679" y="267"/>
                  </a:cubicBezTo>
                  <a:lnTo>
                    <a:pt x="16846" y="1101"/>
                  </a:lnTo>
                  <a:cubicBezTo>
                    <a:pt x="17013" y="1802"/>
                    <a:pt x="17246" y="2836"/>
                    <a:pt x="17546" y="4070"/>
                  </a:cubicBezTo>
                  <a:cubicBezTo>
                    <a:pt x="18139" y="6607"/>
                    <a:pt x="18960" y="10121"/>
                    <a:pt x="19913" y="14128"/>
                  </a:cubicBezTo>
                  <a:lnTo>
                    <a:pt x="19913" y="14128"/>
                  </a:lnTo>
                  <a:lnTo>
                    <a:pt x="15712" y="12910"/>
                  </a:lnTo>
                  <a:lnTo>
                    <a:pt x="2936" y="9307"/>
                  </a:lnTo>
                  <a:lnTo>
                    <a:pt x="2869" y="9307"/>
                  </a:lnTo>
                  <a:lnTo>
                    <a:pt x="2836" y="9374"/>
                  </a:lnTo>
                  <a:cubicBezTo>
                    <a:pt x="1969" y="10975"/>
                    <a:pt x="1235" y="12243"/>
                    <a:pt x="734" y="13177"/>
                  </a:cubicBezTo>
                  <a:lnTo>
                    <a:pt x="167" y="14211"/>
                  </a:lnTo>
                  <a:lnTo>
                    <a:pt x="34" y="14478"/>
                  </a:lnTo>
                  <a:lnTo>
                    <a:pt x="201" y="14244"/>
                  </a:lnTo>
                  <a:lnTo>
                    <a:pt x="801" y="13210"/>
                  </a:lnTo>
                  <a:lnTo>
                    <a:pt x="2943" y="9519"/>
                  </a:lnTo>
                  <a:lnTo>
                    <a:pt x="2943" y="9519"/>
                  </a:lnTo>
                  <a:lnTo>
                    <a:pt x="15645" y="13110"/>
                  </a:lnTo>
                  <a:lnTo>
                    <a:pt x="20015" y="14344"/>
                  </a:lnTo>
                  <a:lnTo>
                    <a:pt x="20182" y="14411"/>
                  </a:lnTo>
                  <a:lnTo>
                    <a:pt x="20148" y="14211"/>
                  </a:lnTo>
                  <a:cubicBezTo>
                    <a:pt x="19181" y="10141"/>
                    <a:pt x="18314" y="6572"/>
                    <a:pt x="17680" y="4037"/>
                  </a:cubicBezTo>
                  <a:lnTo>
                    <a:pt x="16946" y="1068"/>
                  </a:lnTo>
                  <a:cubicBezTo>
                    <a:pt x="16846" y="734"/>
                    <a:pt x="16779" y="467"/>
                    <a:pt x="16746" y="267"/>
                  </a:cubicBezTo>
                  <a:cubicBezTo>
                    <a:pt x="16712" y="167"/>
                    <a:pt x="16679" y="67"/>
                    <a:pt x="16646" y="0"/>
                  </a:cubicBezTo>
                  <a:close/>
                  <a:moveTo>
                    <a:pt x="34" y="14478"/>
                  </a:moveTo>
                  <a:lnTo>
                    <a:pt x="34" y="14478"/>
                  </a:lnTo>
                  <a:cubicBezTo>
                    <a:pt x="13" y="14520"/>
                    <a:pt x="5" y="14549"/>
                    <a:pt x="2" y="14564"/>
                  </a:cubicBezTo>
                  <a:lnTo>
                    <a:pt x="2" y="14564"/>
                  </a:lnTo>
                  <a:cubicBezTo>
                    <a:pt x="9" y="14535"/>
                    <a:pt x="34" y="14506"/>
                    <a:pt x="34" y="14478"/>
                  </a:cubicBezTo>
                  <a:close/>
                  <a:moveTo>
                    <a:pt x="2" y="14564"/>
                  </a:moveTo>
                  <a:lnTo>
                    <a:pt x="2" y="14564"/>
                  </a:lnTo>
                  <a:cubicBezTo>
                    <a:pt x="1" y="14569"/>
                    <a:pt x="1" y="14573"/>
                    <a:pt x="1" y="14578"/>
                  </a:cubicBezTo>
                  <a:lnTo>
                    <a:pt x="1" y="14578"/>
                  </a:lnTo>
                  <a:cubicBezTo>
                    <a:pt x="1" y="14578"/>
                    <a:pt x="1" y="14573"/>
                    <a:pt x="2" y="14564"/>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9" name="Google Shape;3479;p75"/>
            <p:cNvSpPr/>
            <p:nvPr/>
          </p:nvSpPr>
          <p:spPr>
            <a:xfrm>
              <a:off x="4018875" y="3563000"/>
              <a:ext cx="120100" cy="608775"/>
            </a:xfrm>
            <a:custGeom>
              <a:rect b="b" l="l" r="r" t="t"/>
              <a:pathLst>
                <a:path extrusionOk="0" h="24351" w="4804">
                  <a:moveTo>
                    <a:pt x="0" y="0"/>
                  </a:moveTo>
                  <a:cubicBezTo>
                    <a:pt x="0" y="67"/>
                    <a:pt x="0" y="167"/>
                    <a:pt x="34" y="267"/>
                  </a:cubicBezTo>
                  <a:cubicBezTo>
                    <a:pt x="67" y="434"/>
                    <a:pt x="134" y="667"/>
                    <a:pt x="201" y="968"/>
                  </a:cubicBezTo>
                  <a:lnTo>
                    <a:pt x="801" y="3636"/>
                  </a:lnTo>
                  <a:cubicBezTo>
                    <a:pt x="1368" y="5871"/>
                    <a:pt x="2102" y="8940"/>
                    <a:pt x="2936" y="12342"/>
                  </a:cubicBezTo>
                  <a:cubicBezTo>
                    <a:pt x="3370" y="14010"/>
                    <a:pt x="3770" y="15645"/>
                    <a:pt x="4137" y="17112"/>
                  </a:cubicBezTo>
                  <a:cubicBezTo>
                    <a:pt x="4504" y="18413"/>
                    <a:pt x="4637" y="19748"/>
                    <a:pt x="4504" y="21082"/>
                  </a:cubicBezTo>
                  <a:cubicBezTo>
                    <a:pt x="4404" y="21949"/>
                    <a:pt x="4137" y="22817"/>
                    <a:pt x="3636" y="23584"/>
                  </a:cubicBezTo>
                  <a:cubicBezTo>
                    <a:pt x="3436" y="23851"/>
                    <a:pt x="3236" y="24117"/>
                    <a:pt x="3036" y="24351"/>
                  </a:cubicBezTo>
                  <a:cubicBezTo>
                    <a:pt x="3303" y="24151"/>
                    <a:pt x="3536" y="23917"/>
                    <a:pt x="3703" y="23617"/>
                  </a:cubicBezTo>
                  <a:cubicBezTo>
                    <a:pt x="4237" y="22850"/>
                    <a:pt x="4570" y="21983"/>
                    <a:pt x="4670" y="21082"/>
                  </a:cubicBezTo>
                  <a:cubicBezTo>
                    <a:pt x="4804" y="19714"/>
                    <a:pt x="4704" y="18380"/>
                    <a:pt x="4337" y="17046"/>
                  </a:cubicBezTo>
                  <a:cubicBezTo>
                    <a:pt x="4003" y="15578"/>
                    <a:pt x="3570" y="13944"/>
                    <a:pt x="3169" y="12276"/>
                  </a:cubicBezTo>
                  <a:cubicBezTo>
                    <a:pt x="2302" y="8873"/>
                    <a:pt x="1535" y="5804"/>
                    <a:pt x="968" y="3569"/>
                  </a:cubicBezTo>
                  <a:cubicBezTo>
                    <a:pt x="701" y="2469"/>
                    <a:pt x="434" y="1601"/>
                    <a:pt x="267" y="934"/>
                  </a:cubicBezTo>
                  <a:cubicBezTo>
                    <a:pt x="201" y="634"/>
                    <a:pt x="134" y="400"/>
                    <a:pt x="67" y="234"/>
                  </a:cubicBezTo>
                  <a:cubicBezTo>
                    <a:pt x="67" y="134"/>
                    <a:pt x="34" y="67"/>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0" name="Google Shape;3480;p75"/>
            <p:cNvSpPr/>
            <p:nvPr/>
          </p:nvSpPr>
          <p:spPr>
            <a:xfrm>
              <a:off x="4049725" y="3688075"/>
              <a:ext cx="155975" cy="488500"/>
            </a:xfrm>
            <a:custGeom>
              <a:rect b="b" l="l" r="r" t="t"/>
              <a:pathLst>
                <a:path extrusionOk="0" h="19540" w="6239">
                  <a:moveTo>
                    <a:pt x="1" y="1"/>
                  </a:moveTo>
                  <a:lnTo>
                    <a:pt x="1" y="1"/>
                  </a:lnTo>
                  <a:cubicBezTo>
                    <a:pt x="935" y="4104"/>
                    <a:pt x="2102" y="8040"/>
                    <a:pt x="3036" y="12143"/>
                  </a:cubicBezTo>
                  <a:cubicBezTo>
                    <a:pt x="3336" y="13277"/>
                    <a:pt x="3436" y="14444"/>
                    <a:pt x="3436" y="15612"/>
                  </a:cubicBezTo>
                  <a:cubicBezTo>
                    <a:pt x="3370" y="17046"/>
                    <a:pt x="2803" y="18414"/>
                    <a:pt x="1869" y="19515"/>
                  </a:cubicBezTo>
                  <a:cubicBezTo>
                    <a:pt x="2048" y="19532"/>
                    <a:pt x="2222" y="19540"/>
                    <a:pt x="2391" y="19540"/>
                  </a:cubicBezTo>
                  <a:cubicBezTo>
                    <a:pt x="4575" y="19540"/>
                    <a:pt x="5857" y="18173"/>
                    <a:pt x="6105" y="16346"/>
                  </a:cubicBezTo>
                  <a:cubicBezTo>
                    <a:pt x="6238" y="15278"/>
                    <a:pt x="5905" y="14211"/>
                    <a:pt x="5538" y="13177"/>
                  </a:cubicBezTo>
                  <a:cubicBezTo>
                    <a:pt x="4004" y="8640"/>
                    <a:pt x="2436" y="4104"/>
                    <a:pt x="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1" name="Google Shape;3481;p75"/>
            <p:cNvSpPr/>
            <p:nvPr/>
          </p:nvSpPr>
          <p:spPr>
            <a:xfrm>
              <a:off x="3865425" y="2820800"/>
              <a:ext cx="337775" cy="436975"/>
            </a:xfrm>
            <a:custGeom>
              <a:rect b="b" l="l" r="r" t="t"/>
              <a:pathLst>
                <a:path extrusionOk="0" h="17479" w="13511">
                  <a:moveTo>
                    <a:pt x="4337" y="0"/>
                  </a:moveTo>
                  <a:lnTo>
                    <a:pt x="1" y="17246"/>
                  </a:lnTo>
                  <a:cubicBezTo>
                    <a:pt x="510" y="17404"/>
                    <a:pt x="1022" y="17479"/>
                    <a:pt x="1524" y="17479"/>
                  </a:cubicBezTo>
                  <a:cubicBezTo>
                    <a:pt x="3882" y="17479"/>
                    <a:pt x="6010" y="15825"/>
                    <a:pt x="6505" y="13377"/>
                  </a:cubicBezTo>
                  <a:cubicBezTo>
                    <a:pt x="7060" y="13878"/>
                    <a:pt x="7782" y="14129"/>
                    <a:pt x="8505" y="14129"/>
                  </a:cubicBezTo>
                  <a:cubicBezTo>
                    <a:pt x="8696" y="14129"/>
                    <a:pt x="8886" y="14112"/>
                    <a:pt x="9074" y="14077"/>
                  </a:cubicBezTo>
                  <a:cubicBezTo>
                    <a:pt x="10008" y="13877"/>
                    <a:pt x="10842" y="13410"/>
                    <a:pt x="11476" y="12776"/>
                  </a:cubicBezTo>
                  <a:cubicBezTo>
                    <a:pt x="12777" y="11609"/>
                    <a:pt x="13510" y="9974"/>
                    <a:pt x="13510" y="8240"/>
                  </a:cubicBezTo>
                  <a:cubicBezTo>
                    <a:pt x="13477" y="6505"/>
                    <a:pt x="12410" y="4937"/>
                    <a:pt x="10775" y="4270"/>
                  </a:cubicBezTo>
                  <a:cubicBezTo>
                    <a:pt x="10411" y="4141"/>
                    <a:pt x="10025" y="4079"/>
                    <a:pt x="9638" y="4079"/>
                  </a:cubicBezTo>
                  <a:cubicBezTo>
                    <a:pt x="8320" y="4079"/>
                    <a:pt x="6988" y="4793"/>
                    <a:pt x="6472" y="6005"/>
                  </a:cubicBezTo>
                  <a:cubicBezTo>
                    <a:pt x="6172" y="5137"/>
                    <a:pt x="6939" y="3936"/>
                    <a:pt x="6772" y="3002"/>
                  </a:cubicBezTo>
                  <a:cubicBezTo>
                    <a:pt x="6405" y="1134"/>
                    <a:pt x="5271" y="67"/>
                    <a:pt x="433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2" name="Google Shape;3482;p75"/>
            <p:cNvSpPr/>
            <p:nvPr/>
          </p:nvSpPr>
          <p:spPr>
            <a:xfrm>
              <a:off x="3781200" y="2715100"/>
              <a:ext cx="220175" cy="525175"/>
            </a:xfrm>
            <a:custGeom>
              <a:rect b="b" l="l" r="r" t="t"/>
              <a:pathLst>
                <a:path extrusionOk="0" h="21007" w="8807">
                  <a:moveTo>
                    <a:pt x="2365" y="0"/>
                  </a:moveTo>
                  <a:cubicBezTo>
                    <a:pt x="1518" y="0"/>
                    <a:pt x="685" y="242"/>
                    <a:pt x="1" y="759"/>
                  </a:cubicBezTo>
                  <a:lnTo>
                    <a:pt x="5405" y="21007"/>
                  </a:lnTo>
                  <a:cubicBezTo>
                    <a:pt x="7239" y="17805"/>
                    <a:pt x="7773" y="13535"/>
                    <a:pt x="8207" y="9866"/>
                  </a:cubicBezTo>
                  <a:cubicBezTo>
                    <a:pt x="8440" y="8131"/>
                    <a:pt x="8807" y="5629"/>
                    <a:pt x="7639" y="4562"/>
                  </a:cubicBezTo>
                  <a:cubicBezTo>
                    <a:pt x="6405" y="3394"/>
                    <a:pt x="6238" y="1593"/>
                    <a:pt x="4804" y="692"/>
                  </a:cubicBezTo>
                  <a:cubicBezTo>
                    <a:pt x="4070" y="242"/>
                    <a:pt x="3211" y="0"/>
                    <a:pt x="236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3" name="Google Shape;3483;p75"/>
            <p:cNvSpPr/>
            <p:nvPr/>
          </p:nvSpPr>
          <p:spPr>
            <a:xfrm>
              <a:off x="3531025" y="2760200"/>
              <a:ext cx="361125" cy="718600"/>
            </a:xfrm>
            <a:custGeom>
              <a:rect b="b" l="l" r="r" t="t"/>
              <a:pathLst>
                <a:path extrusionOk="0" h="28744" w="14445">
                  <a:moveTo>
                    <a:pt x="6541" y="0"/>
                  </a:moveTo>
                  <a:cubicBezTo>
                    <a:pt x="4335" y="0"/>
                    <a:pt x="2123" y="527"/>
                    <a:pt x="101" y="1590"/>
                  </a:cubicBezTo>
                  <a:cubicBezTo>
                    <a:pt x="101" y="1590"/>
                    <a:pt x="1" y="11297"/>
                    <a:pt x="301" y="15467"/>
                  </a:cubicBezTo>
                  <a:cubicBezTo>
                    <a:pt x="634" y="19637"/>
                    <a:pt x="5871" y="20571"/>
                    <a:pt x="5871" y="20571"/>
                  </a:cubicBezTo>
                  <a:lnTo>
                    <a:pt x="5871" y="25574"/>
                  </a:lnTo>
                  <a:lnTo>
                    <a:pt x="5838" y="28743"/>
                  </a:lnTo>
                  <a:lnTo>
                    <a:pt x="9941" y="25541"/>
                  </a:lnTo>
                  <a:lnTo>
                    <a:pt x="14211" y="22038"/>
                  </a:lnTo>
                  <a:lnTo>
                    <a:pt x="14211" y="17235"/>
                  </a:lnTo>
                  <a:lnTo>
                    <a:pt x="14444" y="2491"/>
                  </a:lnTo>
                  <a:cubicBezTo>
                    <a:pt x="12083" y="836"/>
                    <a:pt x="9317" y="0"/>
                    <a:pt x="6541" y="0"/>
                  </a:cubicBezTo>
                  <a:close/>
                </a:path>
              </a:pathLst>
            </a:custGeom>
            <a:solidFill>
              <a:srgbClr val="FFBE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4" name="Google Shape;3484;p75"/>
            <p:cNvSpPr/>
            <p:nvPr/>
          </p:nvSpPr>
          <p:spPr>
            <a:xfrm>
              <a:off x="3445975" y="2671550"/>
              <a:ext cx="500375" cy="602450"/>
            </a:xfrm>
            <a:custGeom>
              <a:rect b="b" l="l" r="r" t="t"/>
              <a:pathLst>
                <a:path extrusionOk="0" h="24098" w="20015">
                  <a:moveTo>
                    <a:pt x="8023" y="0"/>
                  </a:moveTo>
                  <a:cubicBezTo>
                    <a:pt x="7487" y="0"/>
                    <a:pt x="6961" y="109"/>
                    <a:pt x="6471" y="366"/>
                  </a:cubicBezTo>
                  <a:cubicBezTo>
                    <a:pt x="5537" y="833"/>
                    <a:pt x="4904" y="1834"/>
                    <a:pt x="3970" y="2368"/>
                  </a:cubicBezTo>
                  <a:cubicBezTo>
                    <a:pt x="2669" y="3135"/>
                    <a:pt x="867" y="2968"/>
                    <a:pt x="200" y="4970"/>
                  </a:cubicBezTo>
                  <a:cubicBezTo>
                    <a:pt x="0" y="5670"/>
                    <a:pt x="0" y="6404"/>
                    <a:pt x="234" y="7104"/>
                  </a:cubicBezTo>
                  <a:cubicBezTo>
                    <a:pt x="889" y="9071"/>
                    <a:pt x="2799" y="10189"/>
                    <a:pt x="4691" y="10189"/>
                  </a:cubicBezTo>
                  <a:cubicBezTo>
                    <a:pt x="5398" y="10189"/>
                    <a:pt x="6103" y="10033"/>
                    <a:pt x="6738" y="9706"/>
                  </a:cubicBezTo>
                  <a:lnTo>
                    <a:pt x="6738" y="9706"/>
                  </a:lnTo>
                  <a:cubicBezTo>
                    <a:pt x="6805" y="10173"/>
                    <a:pt x="6338" y="11207"/>
                    <a:pt x="6838" y="12642"/>
                  </a:cubicBezTo>
                  <a:cubicBezTo>
                    <a:pt x="6972" y="13109"/>
                    <a:pt x="7038" y="13809"/>
                    <a:pt x="7739" y="13809"/>
                  </a:cubicBezTo>
                  <a:lnTo>
                    <a:pt x="7772" y="13843"/>
                  </a:lnTo>
                  <a:cubicBezTo>
                    <a:pt x="8231" y="13252"/>
                    <a:pt x="8876" y="12906"/>
                    <a:pt x="9530" y="12906"/>
                  </a:cubicBezTo>
                  <a:cubicBezTo>
                    <a:pt x="9873" y="12906"/>
                    <a:pt x="10219" y="13002"/>
                    <a:pt x="10541" y="13209"/>
                  </a:cubicBezTo>
                  <a:cubicBezTo>
                    <a:pt x="11475" y="13909"/>
                    <a:pt x="11809" y="15177"/>
                    <a:pt x="11342" y="16278"/>
                  </a:cubicBezTo>
                  <a:cubicBezTo>
                    <a:pt x="10908" y="17045"/>
                    <a:pt x="10174" y="17612"/>
                    <a:pt x="9340" y="17812"/>
                  </a:cubicBezTo>
                  <a:cubicBezTo>
                    <a:pt x="9340" y="17812"/>
                    <a:pt x="11208" y="21248"/>
                    <a:pt x="12409" y="22182"/>
                  </a:cubicBezTo>
                  <a:cubicBezTo>
                    <a:pt x="13843" y="23249"/>
                    <a:pt x="14510" y="23783"/>
                    <a:pt x="16278" y="23983"/>
                  </a:cubicBezTo>
                  <a:cubicBezTo>
                    <a:pt x="16782" y="24050"/>
                    <a:pt x="17124" y="24097"/>
                    <a:pt x="17378" y="24097"/>
                  </a:cubicBezTo>
                  <a:cubicBezTo>
                    <a:pt x="18014" y="24097"/>
                    <a:pt x="18098" y="23798"/>
                    <a:pt x="18814" y="22749"/>
                  </a:cubicBezTo>
                  <a:cubicBezTo>
                    <a:pt x="19481" y="21748"/>
                    <a:pt x="19814" y="20547"/>
                    <a:pt x="19781" y="19347"/>
                  </a:cubicBezTo>
                  <a:cubicBezTo>
                    <a:pt x="19848" y="16244"/>
                    <a:pt x="19881" y="13142"/>
                    <a:pt x="19948" y="10073"/>
                  </a:cubicBezTo>
                  <a:cubicBezTo>
                    <a:pt x="20014" y="8939"/>
                    <a:pt x="19948" y="7838"/>
                    <a:pt x="19748" y="6738"/>
                  </a:cubicBezTo>
                  <a:cubicBezTo>
                    <a:pt x="19514" y="5637"/>
                    <a:pt x="18914" y="4636"/>
                    <a:pt x="18013" y="3969"/>
                  </a:cubicBezTo>
                  <a:cubicBezTo>
                    <a:pt x="17046" y="3302"/>
                    <a:pt x="15778" y="3268"/>
                    <a:pt x="14644" y="2868"/>
                  </a:cubicBezTo>
                  <a:cubicBezTo>
                    <a:pt x="13243" y="2401"/>
                    <a:pt x="12042" y="1467"/>
                    <a:pt x="10741" y="767"/>
                  </a:cubicBezTo>
                  <a:cubicBezTo>
                    <a:pt x="9897" y="323"/>
                    <a:pt x="8946" y="0"/>
                    <a:pt x="802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5" name="Google Shape;3485;p75"/>
            <p:cNvSpPr/>
            <p:nvPr/>
          </p:nvSpPr>
          <p:spPr>
            <a:xfrm>
              <a:off x="3657100" y="3032150"/>
              <a:ext cx="40725" cy="61375"/>
            </a:xfrm>
            <a:custGeom>
              <a:rect b="b" l="l" r="r" t="t"/>
              <a:pathLst>
                <a:path extrusionOk="0" h="2455" w="1629">
                  <a:moveTo>
                    <a:pt x="431" y="1"/>
                  </a:moveTo>
                  <a:cubicBezTo>
                    <a:pt x="147" y="1"/>
                    <a:pt x="1" y="92"/>
                    <a:pt x="28" y="119"/>
                  </a:cubicBezTo>
                  <a:cubicBezTo>
                    <a:pt x="28" y="152"/>
                    <a:pt x="261" y="119"/>
                    <a:pt x="595" y="219"/>
                  </a:cubicBezTo>
                  <a:cubicBezTo>
                    <a:pt x="1062" y="386"/>
                    <a:pt x="1329" y="820"/>
                    <a:pt x="1329" y="1287"/>
                  </a:cubicBezTo>
                  <a:cubicBezTo>
                    <a:pt x="1329" y="1754"/>
                    <a:pt x="995" y="2154"/>
                    <a:pt x="562" y="2254"/>
                  </a:cubicBezTo>
                  <a:cubicBezTo>
                    <a:pt x="250" y="2254"/>
                    <a:pt x="84" y="2051"/>
                    <a:pt x="36" y="2051"/>
                  </a:cubicBezTo>
                  <a:cubicBezTo>
                    <a:pt x="33" y="2051"/>
                    <a:pt x="30" y="2052"/>
                    <a:pt x="28" y="2054"/>
                  </a:cubicBezTo>
                  <a:cubicBezTo>
                    <a:pt x="28" y="2054"/>
                    <a:pt x="28" y="2121"/>
                    <a:pt x="95" y="2221"/>
                  </a:cubicBezTo>
                  <a:cubicBezTo>
                    <a:pt x="195" y="2354"/>
                    <a:pt x="361" y="2454"/>
                    <a:pt x="562" y="2454"/>
                  </a:cubicBezTo>
                  <a:cubicBezTo>
                    <a:pt x="1162" y="2421"/>
                    <a:pt x="1629" y="1887"/>
                    <a:pt x="1596" y="1287"/>
                  </a:cubicBezTo>
                  <a:cubicBezTo>
                    <a:pt x="1629" y="953"/>
                    <a:pt x="1529" y="653"/>
                    <a:pt x="1295" y="419"/>
                  </a:cubicBezTo>
                  <a:cubicBezTo>
                    <a:pt x="1129" y="219"/>
                    <a:pt x="895" y="86"/>
                    <a:pt x="662" y="19"/>
                  </a:cubicBezTo>
                  <a:cubicBezTo>
                    <a:pt x="577" y="6"/>
                    <a:pt x="500" y="1"/>
                    <a:pt x="43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6" name="Google Shape;3486;p75"/>
            <p:cNvSpPr/>
            <p:nvPr/>
          </p:nvSpPr>
          <p:spPr>
            <a:xfrm>
              <a:off x="3980525" y="3028450"/>
              <a:ext cx="209325" cy="82800"/>
            </a:xfrm>
            <a:custGeom>
              <a:rect b="b" l="l" r="r" t="t"/>
              <a:pathLst>
                <a:path extrusionOk="0" h="3312" w="8373">
                  <a:moveTo>
                    <a:pt x="8373" y="0"/>
                  </a:moveTo>
                  <a:cubicBezTo>
                    <a:pt x="8139" y="434"/>
                    <a:pt x="7872" y="868"/>
                    <a:pt x="7572" y="1268"/>
                  </a:cubicBezTo>
                  <a:cubicBezTo>
                    <a:pt x="6805" y="2235"/>
                    <a:pt x="5737" y="2869"/>
                    <a:pt x="4537" y="3069"/>
                  </a:cubicBezTo>
                  <a:cubicBezTo>
                    <a:pt x="4319" y="3099"/>
                    <a:pt x="4102" y="3114"/>
                    <a:pt x="3886" y="3114"/>
                  </a:cubicBezTo>
                  <a:cubicBezTo>
                    <a:pt x="2908" y="3114"/>
                    <a:pt x="1954" y="2809"/>
                    <a:pt x="1134" y="2235"/>
                  </a:cubicBezTo>
                  <a:cubicBezTo>
                    <a:pt x="734" y="1935"/>
                    <a:pt x="367" y="1601"/>
                    <a:pt x="0" y="1234"/>
                  </a:cubicBezTo>
                  <a:lnTo>
                    <a:pt x="0" y="1234"/>
                  </a:lnTo>
                  <a:cubicBezTo>
                    <a:pt x="67" y="1368"/>
                    <a:pt x="133" y="1468"/>
                    <a:pt x="234" y="1568"/>
                  </a:cubicBezTo>
                  <a:cubicBezTo>
                    <a:pt x="467" y="1868"/>
                    <a:pt x="734" y="2135"/>
                    <a:pt x="1034" y="2335"/>
                  </a:cubicBezTo>
                  <a:cubicBezTo>
                    <a:pt x="1894" y="2973"/>
                    <a:pt x="2915" y="3311"/>
                    <a:pt x="3944" y="3311"/>
                  </a:cubicBezTo>
                  <a:cubicBezTo>
                    <a:pt x="4153" y="3311"/>
                    <a:pt x="4362" y="3297"/>
                    <a:pt x="4570" y="3269"/>
                  </a:cubicBezTo>
                  <a:cubicBezTo>
                    <a:pt x="5838" y="3069"/>
                    <a:pt x="6938" y="2369"/>
                    <a:pt x="7706" y="1368"/>
                  </a:cubicBezTo>
                  <a:cubicBezTo>
                    <a:pt x="7906" y="1068"/>
                    <a:pt x="8106" y="734"/>
                    <a:pt x="8239" y="367"/>
                  </a:cubicBezTo>
                  <a:cubicBezTo>
                    <a:pt x="8306" y="267"/>
                    <a:pt x="8339" y="134"/>
                    <a:pt x="837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7" name="Google Shape;3487;p75"/>
            <p:cNvSpPr/>
            <p:nvPr/>
          </p:nvSpPr>
          <p:spPr>
            <a:xfrm>
              <a:off x="3983850" y="3010925"/>
              <a:ext cx="191825" cy="71275"/>
            </a:xfrm>
            <a:custGeom>
              <a:rect b="b" l="l" r="r" t="t"/>
              <a:pathLst>
                <a:path extrusionOk="0" h="2851" w="7673">
                  <a:moveTo>
                    <a:pt x="7673" y="1"/>
                  </a:moveTo>
                  <a:cubicBezTo>
                    <a:pt x="7606" y="1"/>
                    <a:pt x="7372" y="434"/>
                    <a:pt x="6805" y="1001"/>
                  </a:cubicBezTo>
                  <a:cubicBezTo>
                    <a:pt x="6105" y="1735"/>
                    <a:pt x="5171" y="2269"/>
                    <a:pt x="4170" y="2503"/>
                  </a:cubicBezTo>
                  <a:cubicBezTo>
                    <a:pt x="3807" y="2587"/>
                    <a:pt x="3434" y="2628"/>
                    <a:pt x="3063" y="2628"/>
                  </a:cubicBezTo>
                  <a:cubicBezTo>
                    <a:pt x="2412" y="2628"/>
                    <a:pt x="1763" y="2503"/>
                    <a:pt x="1168" y="2269"/>
                  </a:cubicBezTo>
                  <a:cubicBezTo>
                    <a:pt x="468" y="2026"/>
                    <a:pt x="101" y="1727"/>
                    <a:pt x="17" y="1727"/>
                  </a:cubicBezTo>
                  <a:cubicBezTo>
                    <a:pt x="9" y="1727"/>
                    <a:pt x="3" y="1729"/>
                    <a:pt x="0" y="1735"/>
                  </a:cubicBezTo>
                  <a:cubicBezTo>
                    <a:pt x="67" y="1802"/>
                    <a:pt x="167" y="1902"/>
                    <a:pt x="267" y="1935"/>
                  </a:cubicBezTo>
                  <a:cubicBezTo>
                    <a:pt x="534" y="2136"/>
                    <a:pt x="801" y="2302"/>
                    <a:pt x="1101" y="2436"/>
                  </a:cubicBezTo>
                  <a:cubicBezTo>
                    <a:pt x="1746" y="2703"/>
                    <a:pt x="2450" y="2851"/>
                    <a:pt x="3164" y="2851"/>
                  </a:cubicBezTo>
                  <a:cubicBezTo>
                    <a:pt x="3522" y="2851"/>
                    <a:pt x="3881" y="2814"/>
                    <a:pt x="4237" y="2736"/>
                  </a:cubicBezTo>
                  <a:cubicBezTo>
                    <a:pt x="5271" y="2469"/>
                    <a:pt x="6238" y="1902"/>
                    <a:pt x="6939" y="1102"/>
                  </a:cubicBezTo>
                  <a:cubicBezTo>
                    <a:pt x="7172" y="868"/>
                    <a:pt x="7339" y="601"/>
                    <a:pt x="7506" y="334"/>
                  </a:cubicBezTo>
                  <a:cubicBezTo>
                    <a:pt x="7573" y="234"/>
                    <a:pt x="7639" y="101"/>
                    <a:pt x="767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8" name="Google Shape;3488;p75"/>
            <p:cNvSpPr/>
            <p:nvPr/>
          </p:nvSpPr>
          <p:spPr>
            <a:xfrm>
              <a:off x="3621925" y="2920025"/>
              <a:ext cx="377800" cy="232175"/>
            </a:xfrm>
            <a:custGeom>
              <a:rect b="b" l="l" r="r" t="t"/>
              <a:pathLst>
                <a:path extrusionOk="0" h="9287" w="15112">
                  <a:moveTo>
                    <a:pt x="0" y="1"/>
                  </a:moveTo>
                  <a:lnTo>
                    <a:pt x="0" y="1"/>
                  </a:lnTo>
                  <a:cubicBezTo>
                    <a:pt x="67" y="68"/>
                    <a:pt x="101" y="101"/>
                    <a:pt x="134" y="134"/>
                  </a:cubicBezTo>
                  <a:cubicBezTo>
                    <a:pt x="301" y="268"/>
                    <a:pt x="434" y="401"/>
                    <a:pt x="601" y="501"/>
                  </a:cubicBezTo>
                  <a:cubicBezTo>
                    <a:pt x="1201" y="835"/>
                    <a:pt x="1902" y="1035"/>
                    <a:pt x="2602" y="1102"/>
                  </a:cubicBezTo>
                  <a:cubicBezTo>
                    <a:pt x="3470" y="1235"/>
                    <a:pt x="4537" y="1168"/>
                    <a:pt x="5671" y="1268"/>
                  </a:cubicBezTo>
                  <a:cubicBezTo>
                    <a:pt x="6272" y="1335"/>
                    <a:pt x="6839" y="1469"/>
                    <a:pt x="7372" y="1735"/>
                  </a:cubicBezTo>
                  <a:cubicBezTo>
                    <a:pt x="7939" y="2002"/>
                    <a:pt x="8440" y="2436"/>
                    <a:pt x="8807" y="2936"/>
                  </a:cubicBezTo>
                  <a:cubicBezTo>
                    <a:pt x="9607" y="4004"/>
                    <a:pt x="10008" y="5238"/>
                    <a:pt x="10508" y="6272"/>
                  </a:cubicBezTo>
                  <a:cubicBezTo>
                    <a:pt x="10908" y="7239"/>
                    <a:pt x="11542" y="8107"/>
                    <a:pt x="12409" y="8740"/>
                  </a:cubicBezTo>
                  <a:cubicBezTo>
                    <a:pt x="12904" y="9090"/>
                    <a:pt x="13501" y="9287"/>
                    <a:pt x="14111" y="9287"/>
                  </a:cubicBezTo>
                  <a:cubicBezTo>
                    <a:pt x="14199" y="9287"/>
                    <a:pt x="14288" y="9283"/>
                    <a:pt x="14377" y="9274"/>
                  </a:cubicBezTo>
                  <a:cubicBezTo>
                    <a:pt x="14578" y="9241"/>
                    <a:pt x="14778" y="9207"/>
                    <a:pt x="14944" y="9141"/>
                  </a:cubicBezTo>
                  <a:cubicBezTo>
                    <a:pt x="15045" y="9074"/>
                    <a:pt x="15111" y="9041"/>
                    <a:pt x="15111" y="9041"/>
                  </a:cubicBezTo>
                  <a:lnTo>
                    <a:pt x="15111" y="9041"/>
                  </a:lnTo>
                  <a:cubicBezTo>
                    <a:pt x="14878" y="9107"/>
                    <a:pt x="14644" y="9141"/>
                    <a:pt x="14377" y="9174"/>
                  </a:cubicBezTo>
                  <a:cubicBezTo>
                    <a:pt x="14330" y="9176"/>
                    <a:pt x="14282" y="9178"/>
                    <a:pt x="14234" y="9178"/>
                  </a:cubicBezTo>
                  <a:cubicBezTo>
                    <a:pt x="13615" y="9178"/>
                    <a:pt x="13003" y="8976"/>
                    <a:pt x="12476" y="8574"/>
                  </a:cubicBezTo>
                  <a:cubicBezTo>
                    <a:pt x="11675" y="7940"/>
                    <a:pt x="11075" y="7139"/>
                    <a:pt x="10675" y="6172"/>
                  </a:cubicBezTo>
                  <a:cubicBezTo>
                    <a:pt x="10208" y="5138"/>
                    <a:pt x="9807" y="3904"/>
                    <a:pt x="8974" y="2803"/>
                  </a:cubicBezTo>
                  <a:cubicBezTo>
                    <a:pt x="8573" y="2269"/>
                    <a:pt x="8073" y="1835"/>
                    <a:pt x="7472" y="1535"/>
                  </a:cubicBezTo>
                  <a:cubicBezTo>
                    <a:pt x="6905" y="1268"/>
                    <a:pt x="6305" y="1102"/>
                    <a:pt x="5671" y="1068"/>
                  </a:cubicBezTo>
                  <a:cubicBezTo>
                    <a:pt x="5087" y="1018"/>
                    <a:pt x="4537" y="1018"/>
                    <a:pt x="4024" y="1018"/>
                  </a:cubicBezTo>
                  <a:cubicBezTo>
                    <a:pt x="3511" y="1018"/>
                    <a:pt x="3036" y="1018"/>
                    <a:pt x="2602" y="968"/>
                  </a:cubicBezTo>
                  <a:cubicBezTo>
                    <a:pt x="1935" y="901"/>
                    <a:pt x="1268" y="735"/>
                    <a:pt x="634" y="401"/>
                  </a:cubicBezTo>
                  <a:cubicBezTo>
                    <a:pt x="234" y="168"/>
                    <a:pt x="1" y="1"/>
                    <a:pt x="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9" name="Google Shape;3489;p75"/>
            <p:cNvSpPr/>
            <p:nvPr/>
          </p:nvSpPr>
          <p:spPr>
            <a:xfrm>
              <a:off x="3618600" y="2909200"/>
              <a:ext cx="371100" cy="199325"/>
            </a:xfrm>
            <a:custGeom>
              <a:rect b="b" l="l" r="r" t="t"/>
              <a:pathLst>
                <a:path extrusionOk="0" h="7973" w="14844">
                  <a:moveTo>
                    <a:pt x="0" y="0"/>
                  </a:moveTo>
                  <a:cubicBezTo>
                    <a:pt x="33" y="34"/>
                    <a:pt x="67" y="100"/>
                    <a:pt x="133" y="134"/>
                  </a:cubicBezTo>
                  <a:cubicBezTo>
                    <a:pt x="267" y="234"/>
                    <a:pt x="400" y="334"/>
                    <a:pt x="567" y="434"/>
                  </a:cubicBezTo>
                  <a:cubicBezTo>
                    <a:pt x="1168" y="734"/>
                    <a:pt x="1801" y="901"/>
                    <a:pt x="2468" y="968"/>
                  </a:cubicBezTo>
                  <a:cubicBezTo>
                    <a:pt x="3194" y="1043"/>
                    <a:pt x="3920" y="1080"/>
                    <a:pt x="4645" y="1080"/>
                  </a:cubicBezTo>
                  <a:cubicBezTo>
                    <a:pt x="4887" y="1080"/>
                    <a:pt x="5129" y="1076"/>
                    <a:pt x="5371" y="1068"/>
                  </a:cubicBezTo>
                  <a:cubicBezTo>
                    <a:pt x="5938" y="1068"/>
                    <a:pt x="6505" y="1068"/>
                    <a:pt x="7072" y="1134"/>
                  </a:cubicBezTo>
                  <a:cubicBezTo>
                    <a:pt x="7672" y="1201"/>
                    <a:pt x="8273" y="1368"/>
                    <a:pt x="8806" y="1668"/>
                  </a:cubicBezTo>
                  <a:cubicBezTo>
                    <a:pt x="8940" y="1701"/>
                    <a:pt x="9073" y="1801"/>
                    <a:pt x="9207" y="1902"/>
                  </a:cubicBezTo>
                  <a:cubicBezTo>
                    <a:pt x="9307" y="1968"/>
                    <a:pt x="9440" y="2068"/>
                    <a:pt x="9540" y="2168"/>
                  </a:cubicBezTo>
                  <a:cubicBezTo>
                    <a:pt x="9774" y="2369"/>
                    <a:pt x="9974" y="2569"/>
                    <a:pt x="10141" y="2836"/>
                  </a:cubicBezTo>
                  <a:cubicBezTo>
                    <a:pt x="10474" y="3269"/>
                    <a:pt x="10774" y="3770"/>
                    <a:pt x="11008" y="4270"/>
                  </a:cubicBezTo>
                  <a:cubicBezTo>
                    <a:pt x="11241" y="4770"/>
                    <a:pt x="11475" y="5271"/>
                    <a:pt x="11708" y="5671"/>
                  </a:cubicBezTo>
                  <a:cubicBezTo>
                    <a:pt x="11909" y="6071"/>
                    <a:pt x="12175" y="6471"/>
                    <a:pt x="12476" y="6805"/>
                  </a:cubicBezTo>
                  <a:cubicBezTo>
                    <a:pt x="12909" y="7305"/>
                    <a:pt x="13476" y="7706"/>
                    <a:pt x="14110" y="7906"/>
                  </a:cubicBezTo>
                  <a:cubicBezTo>
                    <a:pt x="14277" y="7939"/>
                    <a:pt x="14477" y="7973"/>
                    <a:pt x="14644" y="7973"/>
                  </a:cubicBezTo>
                  <a:cubicBezTo>
                    <a:pt x="14711" y="7973"/>
                    <a:pt x="14777" y="7973"/>
                    <a:pt x="14844" y="7939"/>
                  </a:cubicBezTo>
                  <a:cubicBezTo>
                    <a:pt x="14610" y="7939"/>
                    <a:pt x="14377" y="7872"/>
                    <a:pt x="14177" y="7839"/>
                  </a:cubicBezTo>
                  <a:cubicBezTo>
                    <a:pt x="13543" y="7606"/>
                    <a:pt x="13009" y="7205"/>
                    <a:pt x="12642" y="6705"/>
                  </a:cubicBezTo>
                  <a:cubicBezTo>
                    <a:pt x="12342" y="6371"/>
                    <a:pt x="12109" y="5971"/>
                    <a:pt x="11875" y="5604"/>
                  </a:cubicBezTo>
                  <a:cubicBezTo>
                    <a:pt x="11642" y="5171"/>
                    <a:pt x="11442" y="4704"/>
                    <a:pt x="11208" y="4203"/>
                  </a:cubicBezTo>
                  <a:cubicBezTo>
                    <a:pt x="10975" y="3669"/>
                    <a:pt x="10674" y="3169"/>
                    <a:pt x="10341" y="2702"/>
                  </a:cubicBezTo>
                  <a:cubicBezTo>
                    <a:pt x="10174" y="2435"/>
                    <a:pt x="9940" y="2202"/>
                    <a:pt x="9707" y="2002"/>
                  </a:cubicBezTo>
                  <a:cubicBezTo>
                    <a:pt x="9607" y="1902"/>
                    <a:pt x="9473" y="1801"/>
                    <a:pt x="9340" y="1701"/>
                  </a:cubicBezTo>
                  <a:cubicBezTo>
                    <a:pt x="9207" y="1601"/>
                    <a:pt x="9073" y="1535"/>
                    <a:pt x="8940" y="1468"/>
                  </a:cubicBezTo>
                  <a:cubicBezTo>
                    <a:pt x="8373" y="1168"/>
                    <a:pt x="7739" y="1001"/>
                    <a:pt x="7138" y="934"/>
                  </a:cubicBezTo>
                  <a:cubicBezTo>
                    <a:pt x="6699" y="885"/>
                    <a:pt x="6277" y="854"/>
                    <a:pt x="5860" y="854"/>
                  </a:cubicBezTo>
                  <a:cubicBezTo>
                    <a:pt x="5708" y="854"/>
                    <a:pt x="5556" y="859"/>
                    <a:pt x="5404" y="867"/>
                  </a:cubicBezTo>
                  <a:cubicBezTo>
                    <a:pt x="5003" y="881"/>
                    <a:pt x="4597" y="889"/>
                    <a:pt x="4189" y="889"/>
                  </a:cubicBezTo>
                  <a:cubicBezTo>
                    <a:pt x="3613" y="889"/>
                    <a:pt x="3035" y="873"/>
                    <a:pt x="2468" y="834"/>
                  </a:cubicBezTo>
                  <a:cubicBezTo>
                    <a:pt x="1835" y="767"/>
                    <a:pt x="1201" y="601"/>
                    <a:pt x="600" y="334"/>
                  </a:cubicBezTo>
                  <a:cubicBezTo>
                    <a:pt x="200" y="134"/>
                    <a:pt x="0" y="0"/>
                    <a:pt x="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0" name="Google Shape;3490;p75"/>
            <p:cNvSpPr/>
            <p:nvPr/>
          </p:nvSpPr>
          <p:spPr>
            <a:xfrm>
              <a:off x="3975500" y="2988250"/>
              <a:ext cx="40075" cy="173650"/>
            </a:xfrm>
            <a:custGeom>
              <a:rect b="b" l="l" r="r" t="t"/>
              <a:pathLst>
                <a:path extrusionOk="0" h="6946" w="1603">
                  <a:moveTo>
                    <a:pt x="1298" y="1"/>
                  </a:moveTo>
                  <a:cubicBezTo>
                    <a:pt x="1283" y="1"/>
                    <a:pt x="1218" y="91"/>
                    <a:pt x="1102" y="207"/>
                  </a:cubicBezTo>
                  <a:cubicBezTo>
                    <a:pt x="935" y="407"/>
                    <a:pt x="768" y="641"/>
                    <a:pt x="635" y="908"/>
                  </a:cubicBezTo>
                  <a:cubicBezTo>
                    <a:pt x="201" y="1708"/>
                    <a:pt x="1" y="2609"/>
                    <a:pt x="34" y="3510"/>
                  </a:cubicBezTo>
                  <a:cubicBezTo>
                    <a:pt x="68" y="4444"/>
                    <a:pt x="368" y="5311"/>
                    <a:pt x="835" y="6078"/>
                  </a:cubicBezTo>
                  <a:cubicBezTo>
                    <a:pt x="1002" y="6312"/>
                    <a:pt x="1168" y="6545"/>
                    <a:pt x="1369" y="6745"/>
                  </a:cubicBezTo>
                  <a:cubicBezTo>
                    <a:pt x="1502" y="6879"/>
                    <a:pt x="1602" y="6945"/>
                    <a:pt x="1602" y="6945"/>
                  </a:cubicBezTo>
                  <a:cubicBezTo>
                    <a:pt x="1602" y="6912"/>
                    <a:pt x="1302" y="6612"/>
                    <a:pt x="968" y="6011"/>
                  </a:cubicBezTo>
                  <a:cubicBezTo>
                    <a:pt x="101" y="4477"/>
                    <a:pt x="1" y="2576"/>
                    <a:pt x="768" y="974"/>
                  </a:cubicBezTo>
                  <a:cubicBezTo>
                    <a:pt x="1068" y="341"/>
                    <a:pt x="1335" y="7"/>
                    <a:pt x="1302" y="7"/>
                  </a:cubicBezTo>
                  <a:cubicBezTo>
                    <a:pt x="1302" y="3"/>
                    <a:pt x="1301" y="1"/>
                    <a:pt x="129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1" name="Google Shape;3491;p75"/>
            <p:cNvSpPr/>
            <p:nvPr/>
          </p:nvSpPr>
          <p:spPr>
            <a:xfrm>
              <a:off x="5465750" y="4191800"/>
              <a:ext cx="415300" cy="423200"/>
            </a:xfrm>
            <a:custGeom>
              <a:rect b="b" l="l" r="r" t="t"/>
              <a:pathLst>
                <a:path extrusionOk="0" h="16928" w="16612">
                  <a:moveTo>
                    <a:pt x="13152" y="1"/>
                  </a:moveTo>
                  <a:cubicBezTo>
                    <a:pt x="11972" y="1"/>
                    <a:pt x="10698" y="468"/>
                    <a:pt x="9640" y="1067"/>
                  </a:cubicBezTo>
                  <a:cubicBezTo>
                    <a:pt x="4103" y="4336"/>
                    <a:pt x="467" y="10107"/>
                    <a:pt x="0" y="16511"/>
                  </a:cubicBezTo>
                  <a:cubicBezTo>
                    <a:pt x="819" y="16797"/>
                    <a:pt x="1710" y="16928"/>
                    <a:pt x="2623" y="16928"/>
                  </a:cubicBezTo>
                  <a:cubicBezTo>
                    <a:pt x="4911" y="16928"/>
                    <a:pt x="7333" y="16107"/>
                    <a:pt x="9073" y="14844"/>
                  </a:cubicBezTo>
                  <a:cubicBezTo>
                    <a:pt x="11542" y="13042"/>
                    <a:pt x="13310" y="10440"/>
                    <a:pt x="14877" y="7838"/>
                  </a:cubicBezTo>
                  <a:cubicBezTo>
                    <a:pt x="15545" y="6738"/>
                    <a:pt x="16212" y="5570"/>
                    <a:pt x="16412" y="4269"/>
                  </a:cubicBezTo>
                  <a:cubicBezTo>
                    <a:pt x="16612" y="3002"/>
                    <a:pt x="16312" y="1567"/>
                    <a:pt x="15311" y="733"/>
                  </a:cubicBezTo>
                  <a:cubicBezTo>
                    <a:pt x="14695" y="211"/>
                    <a:pt x="13944" y="1"/>
                    <a:pt x="1315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2" name="Google Shape;3492;p75"/>
            <p:cNvSpPr/>
            <p:nvPr/>
          </p:nvSpPr>
          <p:spPr>
            <a:xfrm>
              <a:off x="5542450" y="4662900"/>
              <a:ext cx="462025" cy="199750"/>
            </a:xfrm>
            <a:custGeom>
              <a:rect b="b" l="l" r="r" t="t"/>
              <a:pathLst>
                <a:path extrusionOk="0" h="7990" w="18481">
                  <a:moveTo>
                    <a:pt x="10986" y="1"/>
                  </a:moveTo>
                  <a:cubicBezTo>
                    <a:pt x="9794" y="1"/>
                    <a:pt x="8602" y="167"/>
                    <a:pt x="7440" y="503"/>
                  </a:cubicBezTo>
                  <a:cubicBezTo>
                    <a:pt x="4671" y="1203"/>
                    <a:pt x="2236" y="2804"/>
                    <a:pt x="1" y="4572"/>
                  </a:cubicBezTo>
                  <a:cubicBezTo>
                    <a:pt x="1736" y="6841"/>
                    <a:pt x="4704" y="7841"/>
                    <a:pt x="7573" y="7975"/>
                  </a:cubicBezTo>
                  <a:cubicBezTo>
                    <a:pt x="7789" y="7985"/>
                    <a:pt x="8005" y="7990"/>
                    <a:pt x="8220" y="7990"/>
                  </a:cubicBezTo>
                  <a:cubicBezTo>
                    <a:pt x="10839" y="7990"/>
                    <a:pt x="13447" y="7262"/>
                    <a:pt x="15912" y="6307"/>
                  </a:cubicBezTo>
                  <a:cubicBezTo>
                    <a:pt x="16880" y="5940"/>
                    <a:pt x="17947" y="5440"/>
                    <a:pt x="18281" y="4472"/>
                  </a:cubicBezTo>
                  <a:cubicBezTo>
                    <a:pt x="18481" y="3672"/>
                    <a:pt x="18281" y="2871"/>
                    <a:pt x="17747" y="2271"/>
                  </a:cubicBezTo>
                  <a:cubicBezTo>
                    <a:pt x="17247" y="1670"/>
                    <a:pt x="16580" y="1203"/>
                    <a:pt x="15846" y="936"/>
                  </a:cubicBezTo>
                  <a:cubicBezTo>
                    <a:pt x="14278" y="317"/>
                    <a:pt x="12632" y="1"/>
                    <a:pt x="1098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3" name="Google Shape;3493;p75"/>
            <p:cNvSpPr/>
            <p:nvPr/>
          </p:nvSpPr>
          <p:spPr>
            <a:xfrm>
              <a:off x="5423200" y="3866850"/>
              <a:ext cx="222700" cy="430025"/>
            </a:xfrm>
            <a:custGeom>
              <a:rect b="b" l="l" r="r" t="t"/>
              <a:pathLst>
                <a:path extrusionOk="0" h="17201" w="8908">
                  <a:moveTo>
                    <a:pt x="5381" y="1"/>
                  </a:moveTo>
                  <a:cubicBezTo>
                    <a:pt x="4558" y="1"/>
                    <a:pt x="3695" y="364"/>
                    <a:pt x="3070" y="922"/>
                  </a:cubicBezTo>
                  <a:cubicBezTo>
                    <a:pt x="2136" y="1790"/>
                    <a:pt x="1635" y="2990"/>
                    <a:pt x="1268" y="4191"/>
                  </a:cubicBezTo>
                  <a:cubicBezTo>
                    <a:pt x="1" y="8328"/>
                    <a:pt x="268" y="13064"/>
                    <a:pt x="1635" y="17201"/>
                  </a:cubicBezTo>
                  <a:cubicBezTo>
                    <a:pt x="1654" y="17201"/>
                    <a:pt x="1673" y="17201"/>
                    <a:pt x="1692" y="17201"/>
                  </a:cubicBezTo>
                  <a:cubicBezTo>
                    <a:pt x="4032" y="17201"/>
                    <a:pt x="5814" y="15149"/>
                    <a:pt x="6906" y="13031"/>
                  </a:cubicBezTo>
                  <a:cubicBezTo>
                    <a:pt x="8407" y="10062"/>
                    <a:pt x="8907" y="6693"/>
                    <a:pt x="8307" y="3391"/>
                  </a:cubicBezTo>
                  <a:cubicBezTo>
                    <a:pt x="8107" y="2190"/>
                    <a:pt x="7640" y="889"/>
                    <a:pt x="6539" y="288"/>
                  </a:cubicBezTo>
                  <a:cubicBezTo>
                    <a:pt x="6186" y="90"/>
                    <a:pt x="5788" y="1"/>
                    <a:pt x="538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4" name="Google Shape;3494;p75"/>
            <p:cNvSpPr/>
            <p:nvPr/>
          </p:nvSpPr>
          <p:spPr>
            <a:xfrm>
              <a:off x="5163850" y="3982350"/>
              <a:ext cx="223525" cy="643925"/>
            </a:xfrm>
            <a:custGeom>
              <a:rect b="b" l="l" r="r" t="t"/>
              <a:pathLst>
                <a:path extrusionOk="0" h="25757" w="8941">
                  <a:moveTo>
                    <a:pt x="4010" y="0"/>
                  </a:moveTo>
                  <a:cubicBezTo>
                    <a:pt x="2647" y="0"/>
                    <a:pt x="1758" y="1547"/>
                    <a:pt x="1402" y="2874"/>
                  </a:cubicBezTo>
                  <a:cubicBezTo>
                    <a:pt x="1" y="7744"/>
                    <a:pt x="301" y="12881"/>
                    <a:pt x="601" y="17951"/>
                  </a:cubicBezTo>
                  <a:cubicBezTo>
                    <a:pt x="801" y="21053"/>
                    <a:pt x="1835" y="23689"/>
                    <a:pt x="4204" y="25757"/>
                  </a:cubicBezTo>
                  <a:cubicBezTo>
                    <a:pt x="8273" y="18852"/>
                    <a:pt x="8941" y="10379"/>
                    <a:pt x="6539" y="2740"/>
                  </a:cubicBezTo>
                  <a:cubicBezTo>
                    <a:pt x="6139" y="1473"/>
                    <a:pt x="5405" y="72"/>
                    <a:pt x="4137" y="5"/>
                  </a:cubicBezTo>
                  <a:cubicBezTo>
                    <a:pt x="4094" y="2"/>
                    <a:pt x="4052" y="0"/>
                    <a:pt x="40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5" name="Google Shape;3495;p75"/>
            <p:cNvSpPr/>
            <p:nvPr/>
          </p:nvSpPr>
          <p:spPr>
            <a:xfrm>
              <a:off x="4815275" y="4426625"/>
              <a:ext cx="347775" cy="286075"/>
            </a:xfrm>
            <a:custGeom>
              <a:rect b="b" l="l" r="r" t="t"/>
              <a:pathLst>
                <a:path extrusionOk="0" h="11443" w="13911">
                  <a:moveTo>
                    <a:pt x="2329" y="1"/>
                  </a:moveTo>
                  <a:cubicBezTo>
                    <a:pt x="1762" y="1"/>
                    <a:pt x="1229" y="152"/>
                    <a:pt x="834" y="547"/>
                  </a:cubicBezTo>
                  <a:cubicBezTo>
                    <a:pt x="1" y="1381"/>
                    <a:pt x="267" y="2715"/>
                    <a:pt x="768" y="3716"/>
                  </a:cubicBezTo>
                  <a:cubicBezTo>
                    <a:pt x="1602" y="5350"/>
                    <a:pt x="2936" y="6685"/>
                    <a:pt x="4237" y="7919"/>
                  </a:cubicBezTo>
                  <a:cubicBezTo>
                    <a:pt x="5438" y="9086"/>
                    <a:pt x="6705" y="10221"/>
                    <a:pt x="8206" y="10888"/>
                  </a:cubicBezTo>
                  <a:cubicBezTo>
                    <a:pt x="8998" y="11232"/>
                    <a:pt x="10127" y="11443"/>
                    <a:pt x="11222" y="11443"/>
                  </a:cubicBezTo>
                  <a:cubicBezTo>
                    <a:pt x="12250" y="11443"/>
                    <a:pt x="13248" y="11257"/>
                    <a:pt x="13910" y="10821"/>
                  </a:cubicBezTo>
                  <a:cubicBezTo>
                    <a:pt x="12409" y="6018"/>
                    <a:pt x="8773" y="2181"/>
                    <a:pt x="4070" y="380"/>
                  </a:cubicBezTo>
                  <a:cubicBezTo>
                    <a:pt x="3529" y="160"/>
                    <a:pt x="2911" y="1"/>
                    <a:pt x="232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6" name="Google Shape;3496;p75"/>
            <p:cNvSpPr/>
            <p:nvPr/>
          </p:nvSpPr>
          <p:spPr>
            <a:xfrm>
              <a:off x="5327300" y="4253475"/>
              <a:ext cx="465375" cy="753900"/>
            </a:xfrm>
            <a:custGeom>
              <a:rect b="b" l="l" r="r" t="t"/>
              <a:pathLst>
                <a:path extrusionOk="0" h="30156" w="18615">
                  <a:moveTo>
                    <a:pt x="18614" y="1"/>
                  </a:moveTo>
                  <a:cubicBezTo>
                    <a:pt x="18614" y="1"/>
                    <a:pt x="18581" y="1"/>
                    <a:pt x="18547" y="34"/>
                  </a:cubicBezTo>
                  <a:lnTo>
                    <a:pt x="18314" y="201"/>
                  </a:lnTo>
                  <a:cubicBezTo>
                    <a:pt x="18114" y="335"/>
                    <a:pt x="17814" y="535"/>
                    <a:pt x="17447" y="802"/>
                  </a:cubicBezTo>
                  <a:lnTo>
                    <a:pt x="16813" y="1235"/>
                  </a:lnTo>
                  <a:cubicBezTo>
                    <a:pt x="16579" y="1402"/>
                    <a:pt x="16346" y="1602"/>
                    <a:pt x="16112" y="1802"/>
                  </a:cubicBezTo>
                  <a:cubicBezTo>
                    <a:pt x="15579" y="2236"/>
                    <a:pt x="14978" y="2670"/>
                    <a:pt x="14378" y="3237"/>
                  </a:cubicBezTo>
                  <a:lnTo>
                    <a:pt x="13410" y="4104"/>
                  </a:lnTo>
                  <a:cubicBezTo>
                    <a:pt x="13077" y="4404"/>
                    <a:pt x="12743" y="4738"/>
                    <a:pt x="12410" y="5071"/>
                  </a:cubicBezTo>
                  <a:cubicBezTo>
                    <a:pt x="11709" y="5738"/>
                    <a:pt x="11009" y="6539"/>
                    <a:pt x="10275" y="7340"/>
                  </a:cubicBezTo>
                  <a:cubicBezTo>
                    <a:pt x="7173" y="10942"/>
                    <a:pt x="4637" y="15012"/>
                    <a:pt x="2836" y="19382"/>
                  </a:cubicBezTo>
                  <a:cubicBezTo>
                    <a:pt x="2436" y="20416"/>
                    <a:pt x="2036" y="21383"/>
                    <a:pt x="1769" y="22317"/>
                  </a:cubicBezTo>
                  <a:cubicBezTo>
                    <a:pt x="1635" y="22784"/>
                    <a:pt x="1469" y="23251"/>
                    <a:pt x="1335" y="23651"/>
                  </a:cubicBezTo>
                  <a:cubicBezTo>
                    <a:pt x="1235" y="24085"/>
                    <a:pt x="1102" y="24485"/>
                    <a:pt x="1002" y="24919"/>
                  </a:cubicBezTo>
                  <a:cubicBezTo>
                    <a:pt x="768" y="25686"/>
                    <a:pt x="635" y="26420"/>
                    <a:pt x="501" y="27087"/>
                  </a:cubicBezTo>
                  <a:cubicBezTo>
                    <a:pt x="434" y="27387"/>
                    <a:pt x="368" y="27687"/>
                    <a:pt x="301" y="27954"/>
                  </a:cubicBezTo>
                  <a:cubicBezTo>
                    <a:pt x="268" y="28255"/>
                    <a:pt x="234" y="28488"/>
                    <a:pt x="201" y="28722"/>
                  </a:cubicBezTo>
                  <a:cubicBezTo>
                    <a:pt x="134" y="29189"/>
                    <a:pt x="68" y="29522"/>
                    <a:pt x="34" y="29789"/>
                  </a:cubicBezTo>
                  <a:cubicBezTo>
                    <a:pt x="34" y="29889"/>
                    <a:pt x="1" y="29989"/>
                    <a:pt x="1" y="30056"/>
                  </a:cubicBezTo>
                  <a:cubicBezTo>
                    <a:pt x="1" y="30089"/>
                    <a:pt x="1" y="30123"/>
                    <a:pt x="1" y="30156"/>
                  </a:cubicBezTo>
                  <a:lnTo>
                    <a:pt x="34" y="30056"/>
                  </a:lnTo>
                  <a:cubicBezTo>
                    <a:pt x="34" y="29989"/>
                    <a:pt x="68" y="29889"/>
                    <a:pt x="101" y="29789"/>
                  </a:cubicBezTo>
                  <a:cubicBezTo>
                    <a:pt x="134" y="29522"/>
                    <a:pt x="201" y="29189"/>
                    <a:pt x="268" y="28755"/>
                  </a:cubicBezTo>
                  <a:cubicBezTo>
                    <a:pt x="301" y="28521"/>
                    <a:pt x="368" y="28255"/>
                    <a:pt x="401" y="27988"/>
                  </a:cubicBezTo>
                  <a:cubicBezTo>
                    <a:pt x="468" y="27721"/>
                    <a:pt x="535" y="27421"/>
                    <a:pt x="601" y="27087"/>
                  </a:cubicBezTo>
                  <a:cubicBezTo>
                    <a:pt x="768" y="26453"/>
                    <a:pt x="901" y="25719"/>
                    <a:pt x="1135" y="24919"/>
                  </a:cubicBezTo>
                  <a:cubicBezTo>
                    <a:pt x="1235" y="24519"/>
                    <a:pt x="1368" y="24118"/>
                    <a:pt x="1469" y="23685"/>
                  </a:cubicBezTo>
                  <a:cubicBezTo>
                    <a:pt x="1602" y="23251"/>
                    <a:pt x="1769" y="22817"/>
                    <a:pt x="1936" y="22350"/>
                  </a:cubicBezTo>
                  <a:cubicBezTo>
                    <a:pt x="2202" y="21416"/>
                    <a:pt x="2603" y="20482"/>
                    <a:pt x="3003" y="19448"/>
                  </a:cubicBezTo>
                  <a:cubicBezTo>
                    <a:pt x="4838" y="15078"/>
                    <a:pt x="7339" y="11042"/>
                    <a:pt x="10442" y="7440"/>
                  </a:cubicBezTo>
                  <a:cubicBezTo>
                    <a:pt x="11142" y="6639"/>
                    <a:pt x="11809" y="5872"/>
                    <a:pt x="12510" y="5171"/>
                  </a:cubicBezTo>
                  <a:cubicBezTo>
                    <a:pt x="12877" y="4838"/>
                    <a:pt x="13177" y="4504"/>
                    <a:pt x="13510" y="4204"/>
                  </a:cubicBezTo>
                  <a:lnTo>
                    <a:pt x="14478" y="3337"/>
                  </a:lnTo>
                  <a:cubicBezTo>
                    <a:pt x="15078" y="2770"/>
                    <a:pt x="15679" y="2303"/>
                    <a:pt x="16179" y="1902"/>
                  </a:cubicBezTo>
                  <a:cubicBezTo>
                    <a:pt x="16413" y="1669"/>
                    <a:pt x="16646" y="1502"/>
                    <a:pt x="16880" y="1302"/>
                  </a:cubicBezTo>
                  <a:lnTo>
                    <a:pt x="17480" y="868"/>
                  </a:lnTo>
                  <a:lnTo>
                    <a:pt x="18314" y="234"/>
                  </a:lnTo>
                  <a:lnTo>
                    <a:pt x="18547" y="68"/>
                  </a:lnTo>
                  <a:cubicBezTo>
                    <a:pt x="18614" y="1"/>
                    <a:pt x="18614" y="1"/>
                    <a:pt x="18614"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7" name="Google Shape;3497;p75"/>
            <p:cNvSpPr/>
            <p:nvPr/>
          </p:nvSpPr>
          <p:spPr>
            <a:xfrm>
              <a:off x="5330650" y="4713350"/>
              <a:ext cx="596275" cy="266525"/>
            </a:xfrm>
            <a:custGeom>
              <a:rect b="b" l="l" r="r" t="t"/>
              <a:pathLst>
                <a:path extrusionOk="0" h="10661" w="23851">
                  <a:moveTo>
                    <a:pt x="18362" y="1"/>
                  </a:moveTo>
                  <a:cubicBezTo>
                    <a:pt x="12220" y="1"/>
                    <a:pt x="6349" y="2662"/>
                    <a:pt x="2335" y="7324"/>
                  </a:cubicBezTo>
                  <a:cubicBezTo>
                    <a:pt x="1668" y="8092"/>
                    <a:pt x="1068" y="8892"/>
                    <a:pt x="534" y="9726"/>
                  </a:cubicBezTo>
                  <a:cubicBezTo>
                    <a:pt x="334" y="9993"/>
                    <a:pt x="234" y="10260"/>
                    <a:pt x="134" y="10427"/>
                  </a:cubicBezTo>
                  <a:cubicBezTo>
                    <a:pt x="67" y="10493"/>
                    <a:pt x="34" y="10593"/>
                    <a:pt x="0" y="10660"/>
                  </a:cubicBezTo>
                  <a:cubicBezTo>
                    <a:pt x="67" y="10593"/>
                    <a:pt x="100" y="10527"/>
                    <a:pt x="167" y="10427"/>
                  </a:cubicBezTo>
                  <a:cubicBezTo>
                    <a:pt x="267" y="10293"/>
                    <a:pt x="401" y="10060"/>
                    <a:pt x="601" y="9759"/>
                  </a:cubicBezTo>
                  <a:cubicBezTo>
                    <a:pt x="1168" y="8959"/>
                    <a:pt x="1768" y="8158"/>
                    <a:pt x="2435" y="7424"/>
                  </a:cubicBezTo>
                  <a:cubicBezTo>
                    <a:pt x="6518" y="2781"/>
                    <a:pt x="12405" y="147"/>
                    <a:pt x="18548" y="147"/>
                  </a:cubicBezTo>
                  <a:cubicBezTo>
                    <a:pt x="18980" y="147"/>
                    <a:pt x="19413" y="160"/>
                    <a:pt x="19848" y="186"/>
                  </a:cubicBezTo>
                  <a:cubicBezTo>
                    <a:pt x="20848" y="253"/>
                    <a:pt x="21816" y="353"/>
                    <a:pt x="22783" y="553"/>
                  </a:cubicBezTo>
                  <a:cubicBezTo>
                    <a:pt x="23150" y="586"/>
                    <a:pt x="23384" y="686"/>
                    <a:pt x="23584" y="720"/>
                  </a:cubicBezTo>
                  <a:cubicBezTo>
                    <a:pt x="23684" y="720"/>
                    <a:pt x="23751" y="753"/>
                    <a:pt x="23851" y="753"/>
                  </a:cubicBezTo>
                  <a:cubicBezTo>
                    <a:pt x="23751" y="720"/>
                    <a:pt x="23651" y="686"/>
                    <a:pt x="23550" y="653"/>
                  </a:cubicBezTo>
                  <a:cubicBezTo>
                    <a:pt x="23384" y="620"/>
                    <a:pt x="23117" y="520"/>
                    <a:pt x="22783" y="453"/>
                  </a:cubicBezTo>
                  <a:cubicBezTo>
                    <a:pt x="21816" y="253"/>
                    <a:pt x="20815" y="119"/>
                    <a:pt x="19848" y="53"/>
                  </a:cubicBezTo>
                  <a:cubicBezTo>
                    <a:pt x="19351" y="18"/>
                    <a:pt x="18856" y="1"/>
                    <a:pt x="18362"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8" name="Google Shape;3498;p75"/>
            <p:cNvSpPr/>
            <p:nvPr/>
          </p:nvSpPr>
          <p:spPr>
            <a:xfrm>
              <a:off x="5327300" y="3944925"/>
              <a:ext cx="225200" cy="1018250"/>
            </a:xfrm>
            <a:custGeom>
              <a:rect b="b" l="l" r="r" t="t"/>
              <a:pathLst>
                <a:path extrusionOk="0" h="40730" w="9008">
                  <a:moveTo>
                    <a:pt x="9007" y="1"/>
                  </a:moveTo>
                  <a:cubicBezTo>
                    <a:pt x="9007" y="101"/>
                    <a:pt x="8974" y="201"/>
                    <a:pt x="8941" y="301"/>
                  </a:cubicBezTo>
                  <a:cubicBezTo>
                    <a:pt x="8874" y="601"/>
                    <a:pt x="8774" y="1002"/>
                    <a:pt x="8640" y="1502"/>
                  </a:cubicBezTo>
                  <a:cubicBezTo>
                    <a:pt x="8373" y="2536"/>
                    <a:pt x="8007" y="4004"/>
                    <a:pt x="7540" y="5838"/>
                  </a:cubicBezTo>
                  <a:cubicBezTo>
                    <a:pt x="6606" y="9508"/>
                    <a:pt x="5271" y="14578"/>
                    <a:pt x="3937" y="20182"/>
                  </a:cubicBezTo>
                  <a:cubicBezTo>
                    <a:pt x="3270" y="22984"/>
                    <a:pt x="2636" y="25686"/>
                    <a:pt x="2136" y="28121"/>
                  </a:cubicBezTo>
                  <a:cubicBezTo>
                    <a:pt x="1602" y="30589"/>
                    <a:pt x="1202" y="32791"/>
                    <a:pt x="868" y="34659"/>
                  </a:cubicBezTo>
                  <a:cubicBezTo>
                    <a:pt x="701" y="35593"/>
                    <a:pt x="601" y="36460"/>
                    <a:pt x="468" y="37194"/>
                  </a:cubicBezTo>
                  <a:cubicBezTo>
                    <a:pt x="334" y="37928"/>
                    <a:pt x="268" y="38595"/>
                    <a:pt x="201" y="39095"/>
                  </a:cubicBezTo>
                  <a:cubicBezTo>
                    <a:pt x="134" y="39629"/>
                    <a:pt x="68" y="40029"/>
                    <a:pt x="34" y="40296"/>
                  </a:cubicBezTo>
                  <a:cubicBezTo>
                    <a:pt x="34" y="40430"/>
                    <a:pt x="1" y="40530"/>
                    <a:pt x="1" y="40630"/>
                  </a:cubicBezTo>
                  <a:cubicBezTo>
                    <a:pt x="1" y="40663"/>
                    <a:pt x="1" y="40697"/>
                    <a:pt x="1" y="40730"/>
                  </a:cubicBezTo>
                  <a:lnTo>
                    <a:pt x="34" y="40630"/>
                  </a:lnTo>
                  <a:lnTo>
                    <a:pt x="101" y="40330"/>
                  </a:lnTo>
                  <a:lnTo>
                    <a:pt x="268" y="39095"/>
                  </a:lnTo>
                  <a:cubicBezTo>
                    <a:pt x="368" y="38595"/>
                    <a:pt x="468" y="37928"/>
                    <a:pt x="568" y="37194"/>
                  </a:cubicBezTo>
                  <a:cubicBezTo>
                    <a:pt x="701" y="36460"/>
                    <a:pt x="801" y="35626"/>
                    <a:pt x="1002" y="34692"/>
                  </a:cubicBezTo>
                  <a:cubicBezTo>
                    <a:pt x="1335" y="32824"/>
                    <a:pt x="1735" y="30623"/>
                    <a:pt x="2269" y="28188"/>
                  </a:cubicBezTo>
                  <a:cubicBezTo>
                    <a:pt x="2803" y="25753"/>
                    <a:pt x="3403" y="23084"/>
                    <a:pt x="4070" y="20249"/>
                  </a:cubicBezTo>
                  <a:cubicBezTo>
                    <a:pt x="5438" y="14645"/>
                    <a:pt x="6739" y="9574"/>
                    <a:pt x="7640" y="5905"/>
                  </a:cubicBezTo>
                  <a:cubicBezTo>
                    <a:pt x="8073" y="4037"/>
                    <a:pt x="8440" y="2569"/>
                    <a:pt x="8674" y="1535"/>
                  </a:cubicBezTo>
                  <a:cubicBezTo>
                    <a:pt x="8774" y="1035"/>
                    <a:pt x="8874" y="635"/>
                    <a:pt x="8941" y="368"/>
                  </a:cubicBezTo>
                  <a:cubicBezTo>
                    <a:pt x="8974" y="234"/>
                    <a:pt x="9007" y="101"/>
                    <a:pt x="9007" y="34"/>
                  </a:cubicBezTo>
                  <a:lnTo>
                    <a:pt x="9007" y="1"/>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9" name="Google Shape;3499;p75"/>
            <p:cNvSpPr/>
            <p:nvPr/>
          </p:nvSpPr>
          <p:spPr>
            <a:xfrm>
              <a:off x="5248075" y="4114225"/>
              <a:ext cx="70925" cy="835625"/>
            </a:xfrm>
            <a:custGeom>
              <a:rect b="b" l="l" r="r" t="t"/>
              <a:pathLst>
                <a:path extrusionOk="0" h="33425" w="2837">
                  <a:moveTo>
                    <a:pt x="435" y="0"/>
                  </a:moveTo>
                  <a:cubicBezTo>
                    <a:pt x="435" y="67"/>
                    <a:pt x="401" y="134"/>
                    <a:pt x="401" y="234"/>
                  </a:cubicBezTo>
                  <a:cubicBezTo>
                    <a:pt x="368" y="501"/>
                    <a:pt x="368" y="801"/>
                    <a:pt x="301" y="1235"/>
                  </a:cubicBezTo>
                  <a:cubicBezTo>
                    <a:pt x="268" y="1635"/>
                    <a:pt x="234" y="2169"/>
                    <a:pt x="201" y="2769"/>
                  </a:cubicBezTo>
                  <a:cubicBezTo>
                    <a:pt x="168" y="3369"/>
                    <a:pt x="101" y="4070"/>
                    <a:pt x="101" y="4837"/>
                  </a:cubicBezTo>
                  <a:cubicBezTo>
                    <a:pt x="68" y="6372"/>
                    <a:pt x="1" y="8173"/>
                    <a:pt x="68" y="10208"/>
                  </a:cubicBezTo>
                  <a:cubicBezTo>
                    <a:pt x="101" y="12209"/>
                    <a:pt x="201" y="14444"/>
                    <a:pt x="401" y="16746"/>
                  </a:cubicBezTo>
                  <a:cubicBezTo>
                    <a:pt x="768" y="21382"/>
                    <a:pt x="1369" y="25585"/>
                    <a:pt x="1902" y="28587"/>
                  </a:cubicBezTo>
                  <a:cubicBezTo>
                    <a:pt x="2136" y="30089"/>
                    <a:pt x="2403" y="31289"/>
                    <a:pt x="2569" y="32123"/>
                  </a:cubicBezTo>
                  <a:lnTo>
                    <a:pt x="2770" y="33091"/>
                  </a:lnTo>
                  <a:cubicBezTo>
                    <a:pt x="2770" y="33191"/>
                    <a:pt x="2803" y="33257"/>
                    <a:pt x="2803" y="33324"/>
                  </a:cubicBezTo>
                  <a:cubicBezTo>
                    <a:pt x="2836" y="33358"/>
                    <a:pt x="2836" y="33391"/>
                    <a:pt x="2836" y="33424"/>
                  </a:cubicBezTo>
                  <a:cubicBezTo>
                    <a:pt x="2836" y="33391"/>
                    <a:pt x="2836" y="33358"/>
                    <a:pt x="2836" y="33324"/>
                  </a:cubicBezTo>
                  <a:cubicBezTo>
                    <a:pt x="2836" y="33257"/>
                    <a:pt x="2803" y="33191"/>
                    <a:pt x="2803" y="33091"/>
                  </a:cubicBezTo>
                  <a:cubicBezTo>
                    <a:pt x="2770" y="32857"/>
                    <a:pt x="2703" y="32524"/>
                    <a:pt x="2636" y="32123"/>
                  </a:cubicBezTo>
                  <a:cubicBezTo>
                    <a:pt x="2469" y="31289"/>
                    <a:pt x="2269" y="30055"/>
                    <a:pt x="2036" y="28554"/>
                  </a:cubicBezTo>
                  <a:cubicBezTo>
                    <a:pt x="1535" y="25552"/>
                    <a:pt x="935" y="21382"/>
                    <a:pt x="568" y="16746"/>
                  </a:cubicBezTo>
                  <a:cubicBezTo>
                    <a:pt x="401" y="14411"/>
                    <a:pt x="268" y="12209"/>
                    <a:pt x="234" y="10174"/>
                  </a:cubicBezTo>
                  <a:cubicBezTo>
                    <a:pt x="168" y="8173"/>
                    <a:pt x="168" y="6372"/>
                    <a:pt x="234" y="4837"/>
                  </a:cubicBezTo>
                  <a:cubicBezTo>
                    <a:pt x="234" y="4070"/>
                    <a:pt x="268" y="3403"/>
                    <a:pt x="301" y="2769"/>
                  </a:cubicBezTo>
                  <a:cubicBezTo>
                    <a:pt x="334" y="2169"/>
                    <a:pt x="368" y="1635"/>
                    <a:pt x="368" y="1235"/>
                  </a:cubicBezTo>
                  <a:cubicBezTo>
                    <a:pt x="401" y="801"/>
                    <a:pt x="435" y="501"/>
                    <a:pt x="435" y="234"/>
                  </a:cubicBezTo>
                  <a:lnTo>
                    <a:pt x="435" y="0"/>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0" name="Google Shape;3500;p75"/>
            <p:cNvSpPr/>
            <p:nvPr/>
          </p:nvSpPr>
          <p:spPr>
            <a:xfrm>
              <a:off x="4917850" y="4497000"/>
              <a:ext cx="408650" cy="475350"/>
            </a:xfrm>
            <a:custGeom>
              <a:rect b="b" l="l" r="r" t="t"/>
              <a:pathLst>
                <a:path extrusionOk="0" h="19014" w="16346">
                  <a:moveTo>
                    <a:pt x="0" y="0"/>
                  </a:moveTo>
                  <a:lnTo>
                    <a:pt x="0" y="0"/>
                  </a:lnTo>
                  <a:cubicBezTo>
                    <a:pt x="67" y="67"/>
                    <a:pt x="134" y="100"/>
                    <a:pt x="201" y="167"/>
                  </a:cubicBezTo>
                  <a:lnTo>
                    <a:pt x="834" y="567"/>
                  </a:lnTo>
                  <a:cubicBezTo>
                    <a:pt x="1101" y="734"/>
                    <a:pt x="1435" y="968"/>
                    <a:pt x="1802" y="1235"/>
                  </a:cubicBezTo>
                  <a:cubicBezTo>
                    <a:pt x="2202" y="1468"/>
                    <a:pt x="2636" y="1768"/>
                    <a:pt x="3103" y="2102"/>
                  </a:cubicBezTo>
                  <a:lnTo>
                    <a:pt x="3803" y="2669"/>
                  </a:lnTo>
                  <a:lnTo>
                    <a:pt x="4570" y="3269"/>
                  </a:lnTo>
                  <a:cubicBezTo>
                    <a:pt x="5104" y="3703"/>
                    <a:pt x="5638" y="4203"/>
                    <a:pt x="6238" y="4670"/>
                  </a:cubicBezTo>
                  <a:cubicBezTo>
                    <a:pt x="7472" y="5771"/>
                    <a:pt x="8640" y="6972"/>
                    <a:pt x="9741" y="8206"/>
                  </a:cubicBezTo>
                  <a:cubicBezTo>
                    <a:pt x="10842" y="9440"/>
                    <a:pt x="11842" y="10741"/>
                    <a:pt x="12810" y="12109"/>
                  </a:cubicBezTo>
                  <a:cubicBezTo>
                    <a:pt x="13210" y="12743"/>
                    <a:pt x="13644" y="13343"/>
                    <a:pt x="13944" y="13944"/>
                  </a:cubicBezTo>
                  <a:lnTo>
                    <a:pt x="14444" y="14778"/>
                  </a:lnTo>
                  <a:lnTo>
                    <a:pt x="14878" y="15578"/>
                  </a:lnTo>
                  <a:cubicBezTo>
                    <a:pt x="14978" y="15845"/>
                    <a:pt x="15111" y="16078"/>
                    <a:pt x="15245" y="16312"/>
                  </a:cubicBezTo>
                  <a:lnTo>
                    <a:pt x="15545" y="16979"/>
                  </a:lnTo>
                  <a:lnTo>
                    <a:pt x="15778" y="17580"/>
                  </a:lnTo>
                  <a:lnTo>
                    <a:pt x="15979" y="18080"/>
                  </a:lnTo>
                  <a:cubicBezTo>
                    <a:pt x="16079" y="18347"/>
                    <a:pt x="16179" y="18580"/>
                    <a:pt x="16245" y="18747"/>
                  </a:cubicBezTo>
                  <a:cubicBezTo>
                    <a:pt x="16279" y="18847"/>
                    <a:pt x="16312" y="18914"/>
                    <a:pt x="16345" y="19014"/>
                  </a:cubicBezTo>
                  <a:cubicBezTo>
                    <a:pt x="16345" y="18914"/>
                    <a:pt x="16312" y="18814"/>
                    <a:pt x="16312" y="18747"/>
                  </a:cubicBezTo>
                  <a:lnTo>
                    <a:pt x="16079" y="18047"/>
                  </a:lnTo>
                  <a:lnTo>
                    <a:pt x="15878" y="17513"/>
                  </a:lnTo>
                  <a:cubicBezTo>
                    <a:pt x="15812" y="17346"/>
                    <a:pt x="15745" y="17146"/>
                    <a:pt x="15645" y="16946"/>
                  </a:cubicBezTo>
                  <a:cubicBezTo>
                    <a:pt x="15545" y="16712"/>
                    <a:pt x="15445" y="16479"/>
                    <a:pt x="15345" y="16245"/>
                  </a:cubicBezTo>
                  <a:cubicBezTo>
                    <a:pt x="15245" y="16012"/>
                    <a:pt x="15145" y="15778"/>
                    <a:pt x="15011" y="15511"/>
                  </a:cubicBezTo>
                  <a:cubicBezTo>
                    <a:pt x="14844" y="15245"/>
                    <a:pt x="14711" y="14944"/>
                    <a:pt x="14578" y="14677"/>
                  </a:cubicBezTo>
                  <a:lnTo>
                    <a:pt x="14111" y="13810"/>
                  </a:lnTo>
                  <a:cubicBezTo>
                    <a:pt x="13777" y="13210"/>
                    <a:pt x="13377" y="12609"/>
                    <a:pt x="12943" y="11976"/>
                  </a:cubicBezTo>
                  <a:cubicBezTo>
                    <a:pt x="12009" y="10608"/>
                    <a:pt x="10975" y="9274"/>
                    <a:pt x="9874" y="8039"/>
                  </a:cubicBezTo>
                  <a:cubicBezTo>
                    <a:pt x="8773" y="6805"/>
                    <a:pt x="7606" y="5604"/>
                    <a:pt x="6338" y="4504"/>
                  </a:cubicBezTo>
                  <a:cubicBezTo>
                    <a:pt x="5771" y="4037"/>
                    <a:pt x="5238" y="3536"/>
                    <a:pt x="4670" y="3136"/>
                  </a:cubicBezTo>
                  <a:lnTo>
                    <a:pt x="3903" y="2535"/>
                  </a:lnTo>
                  <a:lnTo>
                    <a:pt x="3169" y="2002"/>
                  </a:lnTo>
                  <a:cubicBezTo>
                    <a:pt x="2702" y="1635"/>
                    <a:pt x="2269" y="1368"/>
                    <a:pt x="1868" y="1101"/>
                  </a:cubicBezTo>
                  <a:cubicBezTo>
                    <a:pt x="1502" y="868"/>
                    <a:pt x="1168" y="634"/>
                    <a:pt x="868" y="501"/>
                  </a:cubicBezTo>
                  <a:lnTo>
                    <a:pt x="234" y="134"/>
                  </a:lnTo>
                  <a:cubicBezTo>
                    <a:pt x="134" y="67"/>
                    <a:pt x="67" y="34"/>
                    <a:pt x="0"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1" name="Google Shape;3501;p75"/>
            <p:cNvSpPr/>
            <p:nvPr/>
          </p:nvSpPr>
          <p:spPr>
            <a:xfrm>
              <a:off x="5540800" y="4452800"/>
              <a:ext cx="214350" cy="41725"/>
            </a:xfrm>
            <a:custGeom>
              <a:rect b="b" l="l" r="r" t="t"/>
              <a:pathLst>
                <a:path extrusionOk="0" h="1669" w="8574">
                  <a:moveTo>
                    <a:pt x="7272" y="0"/>
                  </a:moveTo>
                  <a:cubicBezTo>
                    <a:pt x="6238" y="0"/>
                    <a:pt x="5204" y="100"/>
                    <a:pt x="4203" y="301"/>
                  </a:cubicBezTo>
                  <a:cubicBezTo>
                    <a:pt x="3169" y="501"/>
                    <a:pt x="2168" y="768"/>
                    <a:pt x="1201" y="1134"/>
                  </a:cubicBezTo>
                  <a:cubicBezTo>
                    <a:pt x="834" y="1301"/>
                    <a:pt x="534" y="1401"/>
                    <a:pt x="334" y="1501"/>
                  </a:cubicBezTo>
                  <a:cubicBezTo>
                    <a:pt x="200" y="1535"/>
                    <a:pt x="100" y="1601"/>
                    <a:pt x="0" y="1668"/>
                  </a:cubicBezTo>
                  <a:cubicBezTo>
                    <a:pt x="34" y="1668"/>
                    <a:pt x="501" y="1501"/>
                    <a:pt x="1234" y="1268"/>
                  </a:cubicBezTo>
                  <a:cubicBezTo>
                    <a:pt x="3203" y="601"/>
                    <a:pt x="5237" y="200"/>
                    <a:pt x="7272" y="100"/>
                  </a:cubicBezTo>
                  <a:cubicBezTo>
                    <a:pt x="8073" y="67"/>
                    <a:pt x="8573" y="67"/>
                    <a:pt x="8573" y="34"/>
                  </a:cubicBezTo>
                  <a:cubicBezTo>
                    <a:pt x="8440" y="0"/>
                    <a:pt x="8340" y="0"/>
                    <a:pt x="8239"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2" name="Google Shape;3502;p75"/>
            <p:cNvSpPr/>
            <p:nvPr/>
          </p:nvSpPr>
          <p:spPr>
            <a:xfrm>
              <a:off x="5730100" y="4717975"/>
              <a:ext cx="101750" cy="109275"/>
            </a:xfrm>
            <a:custGeom>
              <a:rect b="b" l="l" r="r" t="t"/>
              <a:pathLst>
                <a:path extrusionOk="0" h="4371" w="4070">
                  <a:moveTo>
                    <a:pt x="0" y="1"/>
                  </a:moveTo>
                  <a:lnTo>
                    <a:pt x="0" y="1"/>
                  </a:lnTo>
                  <a:cubicBezTo>
                    <a:pt x="1802" y="968"/>
                    <a:pt x="3236" y="2503"/>
                    <a:pt x="4070" y="4371"/>
                  </a:cubicBezTo>
                  <a:cubicBezTo>
                    <a:pt x="4003" y="4071"/>
                    <a:pt x="3903" y="3804"/>
                    <a:pt x="3770" y="3537"/>
                  </a:cubicBezTo>
                  <a:cubicBezTo>
                    <a:pt x="3136" y="2203"/>
                    <a:pt x="2102" y="1102"/>
                    <a:pt x="834" y="368"/>
                  </a:cubicBezTo>
                  <a:cubicBezTo>
                    <a:pt x="567" y="201"/>
                    <a:pt x="301" y="101"/>
                    <a:pt x="0"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3" name="Google Shape;3503;p75"/>
            <p:cNvSpPr/>
            <p:nvPr/>
          </p:nvSpPr>
          <p:spPr>
            <a:xfrm>
              <a:off x="5496600" y="4083375"/>
              <a:ext cx="75075" cy="90925"/>
            </a:xfrm>
            <a:custGeom>
              <a:rect b="b" l="l" r="r" t="t"/>
              <a:pathLst>
                <a:path extrusionOk="0" h="3637" w="3003">
                  <a:moveTo>
                    <a:pt x="2969" y="0"/>
                  </a:moveTo>
                  <a:lnTo>
                    <a:pt x="2969" y="0"/>
                  </a:lnTo>
                  <a:cubicBezTo>
                    <a:pt x="1735" y="1001"/>
                    <a:pt x="701" y="2235"/>
                    <a:pt x="0" y="3636"/>
                  </a:cubicBezTo>
                  <a:cubicBezTo>
                    <a:pt x="1" y="3637"/>
                    <a:pt x="2" y="3637"/>
                    <a:pt x="3" y="3637"/>
                  </a:cubicBezTo>
                  <a:cubicBezTo>
                    <a:pt x="55" y="3637"/>
                    <a:pt x="616" y="2783"/>
                    <a:pt x="1435" y="1801"/>
                  </a:cubicBezTo>
                  <a:cubicBezTo>
                    <a:pt x="2235" y="801"/>
                    <a:pt x="3002" y="33"/>
                    <a:pt x="2969"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4" name="Google Shape;3504;p75"/>
            <p:cNvSpPr/>
            <p:nvPr/>
          </p:nvSpPr>
          <p:spPr>
            <a:xfrm>
              <a:off x="5509100" y="3977450"/>
              <a:ext cx="14200" cy="80925"/>
            </a:xfrm>
            <a:custGeom>
              <a:rect b="b" l="l" r="r" t="t"/>
              <a:pathLst>
                <a:path extrusionOk="0" h="3237" w="568">
                  <a:moveTo>
                    <a:pt x="1" y="1"/>
                  </a:moveTo>
                  <a:cubicBezTo>
                    <a:pt x="1" y="568"/>
                    <a:pt x="67" y="1102"/>
                    <a:pt x="201" y="1635"/>
                  </a:cubicBezTo>
                  <a:cubicBezTo>
                    <a:pt x="234" y="2202"/>
                    <a:pt x="368" y="2736"/>
                    <a:pt x="568" y="3236"/>
                  </a:cubicBezTo>
                  <a:cubicBezTo>
                    <a:pt x="568" y="2703"/>
                    <a:pt x="501" y="2136"/>
                    <a:pt x="368" y="1602"/>
                  </a:cubicBezTo>
                  <a:cubicBezTo>
                    <a:pt x="301" y="1068"/>
                    <a:pt x="201" y="534"/>
                    <a:pt x="1"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5" name="Google Shape;3505;p75"/>
            <p:cNvSpPr/>
            <p:nvPr/>
          </p:nvSpPr>
          <p:spPr>
            <a:xfrm>
              <a:off x="5255600" y="4310200"/>
              <a:ext cx="63400" cy="122600"/>
            </a:xfrm>
            <a:custGeom>
              <a:rect b="b" l="l" r="r" t="t"/>
              <a:pathLst>
                <a:path extrusionOk="0" h="4904" w="2536">
                  <a:moveTo>
                    <a:pt x="2535" y="0"/>
                  </a:moveTo>
                  <a:cubicBezTo>
                    <a:pt x="2035" y="767"/>
                    <a:pt x="1601" y="1568"/>
                    <a:pt x="1201" y="2402"/>
                  </a:cubicBezTo>
                  <a:cubicBezTo>
                    <a:pt x="734" y="3203"/>
                    <a:pt x="334" y="4036"/>
                    <a:pt x="0" y="4904"/>
                  </a:cubicBezTo>
                  <a:cubicBezTo>
                    <a:pt x="500" y="4137"/>
                    <a:pt x="967" y="3336"/>
                    <a:pt x="1368" y="2502"/>
                  </a:cubicBezTo>
                  <a:cubicBezTo>
                    <a:pt x="1801" y="1668"/>
                    <a:pt x="2202" y="834"/>
                    <a:pt x="2535"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6" name="Google Shape;3506;p75"/>
            <p:cNvSpPr/>
            <p:nvPr/>
          </p:nvSpPr>
          <p:spPr>
            <a:xfrm>
              <a:off x="5206400" y="4196775"/>
              <a:ext cx="45875" cy="92600"/>
            </a:xfrm>
            <a:custGeom>
              <a:rect b="b" l="l" r="r" t="t"/>
              <a:pathLst>
                <a:path extrusionOk="0" h="3704" w="1835">
                  <a:moveTo>
                    <a:pt x="0" y="1"/>
                  </a:moveTo>
                  <a:lnTo>
                    <a:pt x="0" y="1"/>
                  </a:lnTo>
                  <a:cubicBezTo>
                    <a:pt x="200" y="668"/>
                    <a:pt x="500" y="1302"/>
                    <a:pt x="834" y="1902"/>
                  </a:cubicBezTo>
                  <a:cubicBezTo>
                    <a:pt x="1101" y="2536"/>
                    <a:pt x="1434" y="3136"/>
                    <a:pt x="1835" y="3703"/>
                  </a:cubicBezTo>
                  <a:cubicBezTo>
                    <a:pt x="1601" y="3070"/>
                    <a:pt x="1334" y="2436"/>
                    <a:pt x="1001" y="1835"/>
                  </a:cubicBezTo>
                  <a:cubicBezTo>
                    <a:pt x="734" y="1202"/>
                    <a:pt x="400" y="601"/>
                    <a:pt x="0"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7" name="Google Shape;3507;p75"/>
            <p:cNvSpPr/>
            <p:nvPr/>
          </p:nvSpPr>
          <p:spPr>
            <a:xfrm>
              <a:off x="4948700" y="4573475"/>
              <a:ext cx="91750" cy="9825"/>
            </a:xfrm>
            <a:custGeom>
              <a:rect b="b" l="l" r="r" t="t"/>
              <a:pathLst>
                <a:path extrusionOk="0" h="393" w="3670">
                  <a:moveTo>
                    <a:pt x="1328" y="1"/>
                  </a:moveTo>
                  <a:cubicBezTo>
                    <a:pt x="887" y="1"/>
                    <a:pt x="444" y="38"/>
                    <a:pt x="1" y="110"/>
                  </a:cubicBezTo>
                  <a:cubicBezTo>
                    <a:pt x="1" y="177"/>
                    <a:pt x="835" y="144"/>
                    <a:pt x="1835" y="210"/>
                  </a:cubicBezTo>
                  <a:cubicBezTo>
                    <a:pt x="2674" y="266"/>
                    <a:pt x="3396" y="393"/>
                    <a:pt x="3608" y="393"/>
                  </a:cubicBezTo>
                  <a:cubicBezTo>
                    <a:pt x="3648" y="393"/>
                    <a:pt x="3670" y="388"/>
                    <a:pt x="3670" y="377"/>
                  </a:cubicBezTo>
                  <a:cubicBezTo>
                    <a:pt x="2900" y="120"/>
                    <a:pt x="2117" y="1"/>
                    <a:pt x="1328"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8" name="Google Shape;3508;p75"/>
            <p:cNvSpPr/>
            <p:nvPr/>
          </p:nvSpPr>
          <p:spPr>
            <a:xfrm>
              <a:off x="5153850" y="4923975"/>
              <a:ext cx="354450" cy="331075"/>
            </a:xfrm>
            <a:custGeom>
              <a:rect b="b" l="l" r="r" t="t"/>
              <a:pathLst>
                <a:path extrusionOk="0" h="13243" w="14178">
                  <a:moveTo>
                    <a:pt x="1" y="0"/>
                  </a:moveTo>
                  <a:lnTo>
                    <a:pt x="2269" y="11875"/>
                  </a:lnTo>
                  <a:cubicBezTo>
                    <a:pt x="2402" y="12676"/>
                    <a:pt x="3103" y="13243"/>
                    <a:pt x="3903" y="13243"/>
                  </a:cubicBezTo>
                  <a:lnTo>
                    <a:pt x="10575" y="13243"/>
                  </a:lnTo>
                  <a:cubicBezTo>
                    <a:pt x="11375" y="13243"/>
                    <a:pt x="12076" y="12643"/>
                    <a:pt x="12209" y="11842"/>
                  </a:cubicBezTo>
                  <a:lnTo>
                    <a:pt x="14177" y="0"/>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9" name="Google Shape;3509;p75"/>
            <p:cNvSpPr/>
            <p:nvPr/>
          </p:nvSpPr>
          <p:spPr>
            <a:xfrm>
              <a:off x="5153850" y="4923975"/>
              <a:ext cx="354450" cy="96750"/>
            </a:xfrm>
            <a:custGeom>
              <a:rect b="b" l="l" r="r" t="t"/>
              <a:pathLst>
                <a:path extrusionOk="0" h="3870" w="14178">
                  <a:moveTo>
                    <a:pt x="1" y="0"/>
                  </a:moveTo>
                  <a:lnTo>
                    <a:pt x="734" y="3870"/>
                  </a:lnTo>
                  <a:lnTo>
                    <a:pt x="13510" y="3870"/>
                  </a:lnTo>
                  <a:lnTo>
                    <a:pt x="14177" y="0"/>
                  </a:ln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0" name="Google Shape;3510;p75"/>
            <p:cNvSpPr/>
            <p:nvPr/>
          </p:nvSpPr>
          <p:spPr>
            <a:xfrm>
              <a:off x="5172200" y="5020700"/>
              <a:ext cx="319425" cy="35050"/>
            </a:xfrm>
            <a:custGeom>
              <a:rect b="b" l="l" r="r" t="t"/>
              <a:pathLst>
                <a:path extrusionOk="0" h="1402" w="12777">
                  <a:moveTo>
                    <a:pt x="0" y="1"/>
                  </a:moveTo>
                  <a:lnTo>
                    <a:pt x="267" y="1402"/>
                  </a:lnTo>
                  <a:lnTo>
                    <a:pt x="12576" y="1402"/>
                  </a:lnTo>
                  <a:lnTo>
                    <a:pt x="12776" y="1"/>
                  </a:ln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11" name="Google Shape;3511;p75"/>
          <p:cNvGrpSpPr/>
          <p:nvPr/>
        </p:nvGrpSpPr>
        <p:grpSpPr>
          <a:xfrm>
            <a:off x="938777" y="1528279"/>
            <a:ext cx="1621622" cy="2798311"/>
            <a:chOff x="584042" y="1510700"/>
            <a:chExt cx="1799803" cy="3105784"/>
          </a:xfrm>
        </p:grpSpPr>
        <p:sp>
          <p:nvSpPr>
            <p:cNvPr id="3512" name="Google Shape;3512;p75"/>
            <p:cNvSpPr/>
            <p:nvPr/>
          </p:nvSpPr>
          <p:spPr>
            <a:xfrm>
              <a:off x="1702038" y="1878216"/>
              <a:ext cx="507785" cy="604410"/>
            </a:xfrm>
            <a:custGeom>
              <a:rect b="b" l="l" r="r" t="t"/>
              <a:pathLst>
                <a:path extrusionOk="0" h="22864" w="19207">
                  <a:moveTo>
                    <a:pt x="18072" y="1"/>
                  </a:moveTo>
                  <a:cubicBezTo>
                    <a:pt x="18048" y="1"/>
                    <a:pt x="18023" y="3"/>
                    <a:pt x="17996" y="7"/>
                  </a:cubicBezTo>
                  <a:cubicBezTo>
                    <a:pt x="17754" y="68"/>
                    <a:pt x="16847" y="1822"/>
                    <a:pt x="16575" y="2397"/>
                  </a:cubicBezTo>
                  <a:cubicBezTo>
                    <a:pt x="16368" y="2833"/>
                    <a:pt x="15899" y="3882"/>
                    <a:pt x="15553" y="3882"/>
                  </a:cubicBezTo>
                  <a:cubicBezTo>
                    <a:pt x="15444" y="3882"/>
                    <a:pt x="15347" y="3777"/>
                    <a:pt x="15274" y="3516"/>
                  </a:cubicBezTo>
                  <a:cubicBezTo>
                    <a:pt x="15002" y="2427"/>
                    <a:pt x="14367" y="1701"/>
                    <a:pt x="14065" y="1610"/>
                  </a:cubicBezTo>
                  <a:cubicBezTo>
                    <a:pt x="14043" y="1606"/>
                    <a:pt x="14022" y="1605"/>
                    <a:pt x="14001" y="1605"/>
                  </a:cubicBezTo>
                  <a:cubicBezTo>
                    <a:pt x="13706" y="1605"/>
                    <a:pt x="13536" y="1989"/>
                    <a:pt x="13762" y="2215"/>
                  </a:cubicBezTo>
                  <a:cubicBezTo>
                    <a:pt x="13974" y="2518"/>
                    <a:pt x="14125" y="2850"/>
                    <a:pt x="14216" y="3213"/>
                  </a:cubicBezTo>
                  <a:cubicBezTo>
                    <a:pt x="14337" y="3486"/>
                    <a:pt x="14397" y="3788"/>
                    <a:pt x="14397" y="4090"/>
                  </a:cubicBezTo>
                  <a:cubicBezTo>
                    <a:pt x="14397" y="4695"/>
                    <a:pt x="14367" y="5270"/>
                    <a:pt x="14276" y="5875"/>
                  </a:cubicBezTo>
                  <a:lnTo>
                    <a:pt x="6352" y="16370"/>
                  </a:lnTo>
                  <a:lnTo>
                    <a:pt x="3056" y="14374"/>
                  </a:lnTo>
                  <a:lnTo>
                    <a:pt x="1" y="19697"/>
                  </a:lnTo>
                  <a:lnTo>
                    <a:pt x="4417" y="22207"/>
                  </a:lnTo>
                  <a:cubicBezTo>
                    <a:pt x="5195" y="22652"/>
                    <a:pt x="6041" y="22863"/>
                    <a:pt x="6876" y="22863"/>
                  </a:cubicBezTo>
                  <a:cubicBezTo>
                    <a:pt x="8541" y="22863"/>
                    <a:pt x="10164" y="22023"/>
                    <a:pt x="11131" y="20513"/>
                  </a:cubicBezTo>
                  <a:lnTo>
                    <a:pt x="19055" y="6389"/>
                  </a:lnTo>
                  <a:cubicBezTo>
                    <a:pt x="19206" y="6087"/>
                    <a:pt x="19206" y="5724"/>
                    <a:pt x="19055" y="5421"/>
                  </a:cubicBezTo>
                  <a:lnTo>
                    <a:pt x="18208" y="3818"/>
                  </a:lnTo>
                  <a:cubicBezTo>
                    <a:pt x="18087" y="3486"/>
                    <a:pt x="17543" y="3365"/>
                    <a:pt x="17543" y="3365"/>
                  </a:cubicBezTo>
                  <a:cubicBezTo>
                    <a:pt x="17210" y="3213"/>
                    <a:pt x="17966" y="1459"/>
                    <a:pt x="18238" y="885"/>
                  </a:cubicBezTo>
                  <a:cubicBezTo>
                    <a:pt x="18491" y="352"/>
                    <a:pt x="18379" y="1"/>
                    <a:pt x="1807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3" name="Google Shape;3513;p75"/>
            <p:cNvSpPr/>
            <p:nvPr/>
          </p:nvSpPr>
          <p:spPr>
            <a:xfrm>
              <a:off x="2143392" y="1971140"/>
              <a:ext cx="36008" cy="57681"/>
            </a:xfrm>
            <a:custGeom>
              <a:rect b="b" l="l" r="r" t="t"/>
              <a:pathLst>
                <a:path extrusionOk="0" h="2182" w="1362">
                  <a:moveTo>
                    <a:pt x="666" y="1"/>
                  </a:moveTo>
                  <a:lnTo>
                    <a:pt x="666" y="1"/>
                  </a:lnTo>
                  <a:cubicBezTo>
                    <a:pt x="545" y="182"/>
                    <a:pt x="455" y="394"/>
                    <a:pt x="364" y="606"/>
                  </a:cubicBezTo>
                  <a:lnTo>
                    <a:pt x="92" y="1301"/>
                  </a:lnTo>
                  <a:cubicBezTo>
                    <a:pt x="31" y="1453"/>
                    <a:pt x="1" y="1604"/>
                    <a:pt x="1" y="1785"/>
                  </a:cubicBezTo>
                  <a:cubicBezTo>
                    <a:pt x="31" y="1876"/>
                    <a:pt x="92" y="1936"/>
                    <a:pt x="182" y="1997"/>
                  </a:cubicBezTo>
                  <a:cubicBezTo>
                    <a:pt x="243" y="2057"/>
                    <a:pt x="303" y="2118"/>
                    <a:pt x="394" y="2148"/>
                  </a:cubicBezTo>
                  <a:cubicBezTo>
                    <a:pt x="429" y="2171"/>
                    <a:pt x="472" y="2181"/>
                    <a:pt x="518" y="2181"/>
                  </a:cubicBezTo>
                  <a:cubicBezTo>
                    <a:pt x="592" y="2181"/>
                    <a:pt x="671" y="2155"/>
                    <a:pt x="727" y="2118"/>
                  </a:cubicBezTo>
                  <a:cubicBezTo>
                    <a:pt x="787" y="2057"/>
                    <a:pt x="817" y="1967"/>
                    <a:pt x="848" y="1876"/>
                  </a:cubicBezTo>
                  <a:cubicBezTo>
                    <a:pt x="878" y="1725"/>
                    <a:pt x="938" y="1604"/>
                    <a:pt x="999" y="1453"/>
                  </a:cubicBezTo>
                  <a:cubicBezTo>
                    <a:pt x="1059" y="1211"/>
                    <a:pt x="1150" y="969"/>
                    <a:pt x="1211" y="757"/>
                  </a:cubicBezTo>
                  <a:cubicBezTo>
                    <a:pt x="1301" y="545"/>
                    <a:pt x="1362" y="303"/>
                    <a:pt x="1362" y="92"/>
                  </a:cubicBezTo>
                  <a:lnTo>
                    <a:pt x="1362" y="92"/>
                  </a:lnTo>
                  <a:cubicBezTo>
                    <a:pt x="1241" y="273"/>
                    <a:pt x="1150" y="485"/>
                    <a:pt x="1090" y="727"/>
                  </a:cubicBezTo>
                  <a:lnTo>
                    <a:pt x="817" y="1392"/>
                  </a:lnTo>
                  <a:cubicBezTo>
                    <a:pt x="757" y="1543"/>
                    <a:pt x="727" y="1664"/>
                    <a:pt x="666" y="1815"/>
                  </a:cubicBezTo>
                  <a:lnTo>
                    <a:pt x="576" y="1997"/>
                  </a:lnTo>
                  <a:cubicBezTo>
                    <a:pt x="555" y="1997"/>
                    <a:pt x="562" y="2010"/>
                    <a:pt x="533" y="2010"/>
                  </a:cubicBezTo>
                  <a:cubicBezTo>
                    <a:pt x="518" y="2010"/>
                    <a:pt x="495" y="2007"/>
                    <a:pt x="455" y="1997"/>
                  </a:cubicBezTo>
                  <a:cubicBezTo>
                    <a:pt x="364" y="1936"/>
                    <a:pt x="182" y="1815"/>
                    <a:pt x="182" y="1725"/>
                  </a:cubicBezTo>
                  <a:cubicBezTo>
                    <a:pt x="182" y="1604"/>
                    <a:pt x="213" y="1483"/>
                    <a:pt x="273" y="1362"/>
                  </a:cubicBezTo>
                  <a:cubicBezTo>
                    <a:pt x="364" y="1120"/>
                    <a:pt x="424" y="878"/>
                    <a:pt x="515" y="666"/>
                  </a:cubicBezTo>
                  <a:cubicBezTo>
                    <a:pt x="576" y="454"/>
                    <a:pt x="636" y="213"/>
                    <a:pt x="66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4" name="Google Shape;3514;p75"/>
            <p:cNvSpPr/>
            <p:nvPr/>
          </p:nvSpPr>
          <p:spPr>
            <a:xfrm>
              <a:off x="2154601" y="1991945"/>
              <a:ext cx="32809" cy="57390"/>
            </a:xfrm>
            <a:custGeom>
              <a:rect b="b" l="l" r="r" t="t"/>
              <a:pathLst>
                <a:path extrusionOk="0" h="2171" w="1241">
                  <a:moveTo>
                    <a:pt x="696" y="0"/>
                  </a:moveTo>
                  <a:cubicBezTo>
                    <a:pt x="575" y="151"/>
                    <a:pt x="484" y="333"/>
                    <a:pt x="424" y="545"/>
                  </a:cubicBezTo>
                  <a:lnTo>
                    <a:pt x="182" y="1180"/>
                  </a:lnTo>
                  <a:cubicBezTo>
                    <a:pt x="121" y="1270"/>
                    <a:pt x="91" y="1391"/>
                    <a:pt x="31" y="1543"/>
                  </a:cubicBezTo>
                  <a:cubicBezTo>
                    <a:pt x="0" y="1633"/>
                    <a:pt x="0" y="1724"/>
                    <a:pt x="31" y="1815"/>
                  </a:cubicBezTo>
                  <a:cubicBezTo>
                    <a:pt x="61" y="1875"/>
                    <a:pt x="121" y="1966"/>
                    <a:pt x="212" y="2027"/>
                  </a:cubicBezTo>
                  <a:cubicBezTo>
                    <a:pt x="273" y="2057"/>
                    <a:pt x="333" y="2117"/>
                    <a:pt x="393" y="2147"/>
                  </a:cubicBezTo>
                  <a:cubicBezTo>
                    <a:pt x="439" y="2163"/>
                    <a:pt x="492" y="2170"/>
                    <a:pt x="545" y="2170"/>
                  </a:cubicBezTo>
                  <a:cubicBezTo>
                    <a:pt x="598" y="2170"/>
                    <a:pt x="651" y="2163"/>
                    <a:pt x="696" y="2147"/>
                  </a:cubicBezTo>
                  <a:cubicBezTo>
                    <a:pt x="756" y="2087"/>
                    <a:pt x="817" y="2027"/>
                    <a:pt x="847" y="1936"/>
                  </a:cubicBezTo>
                  <a:lnTo>
                    <a:pt x="908" y="1754"/>
                  </a:lnTo>
                  <a:cubicBezTo>
                    <a:pt x="968" y="1512"/>
                    <a:pt x="1029" y="1301"/>
                    <a:pt x="1089" y="1089"/>
                  </a:cubicBezTo>
                  <a:cubicBezTo>
                    <a:pt x="1180" y="907"/>
                    <a:pt x="1210" y="696"/>
                    <a:pt x="1240" y="484"/>
                  </a:cubicBezTo>
                  <a:lnTo>
                    <a:pt x="1240" y="484"/>
                  </a:lnTo>
                  <a:cubicBezTo>
                    <a:pt x="1119" y="666"/>
                    <a:pt x="1029" y="847"/>
                    <a:pt x="968" y="1059"/>
                  </a:cubicBezTo>
                  <a:cubicBezTo>
                    <a:pt x="877" y="1270"/>
                    <a:pt x="817" y="1482"/>
                    <a:pt x="726" y="1694"/>
                  </a:cubicBezTo>
                  <a:cubicBezTo>
                    <a:pt x="696" y="1785"/>
                    <a:pt x="635" y="1936"/>
                    <a:pt x="605" y="1996"/>
                  </a:cubicBezTo>
                  <a:cubicBezTo>
                    <a:pt x="594" y="2002"/>
                    <a:pt x="582" y="2004"/>
                    <a:pt x="568" y="2004"/>
                  </a:cubicBezTo>
                  <a:cubicBezTo>
                    <a:pt x="503" y="2004"/>
                    <a:pt x="408" y="1950"/>
                    <a:pt x="333" y="1875"/>
                  </a:cubicBezTo>
                  <a:cubicBezTo>
                    <a:pt x="242" y="1815"/>
                    <a:pt x="182" y="1694"/>
                    <a:pt x="212" y="1603"/>
                  </a:cubicBezTo>
                  <a:cubicBezTo>
                    <a:pt x="242" y="1482"/>
                    <a:pt x="303" y="1331"/>
                    <a:pt x="333" y="1240"/>
                  </a:cubicBezTo>
                  <a:cubicBezTo>
                    <a:pt x="424" y="998"/>
                    <a:pt x="484" y="786"/>
                    <a:pt x="545" y="605"/>
                  </a:cubicBezTo>
                  <a:cubicBezTo>
                    <a:pt x="635" y="393"/>
                    <a:pt x="666" y="182"/>
                    <a:pt x="69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5" name="Google Shape;3515;p75"/>
            <p:cNvSpPr/>
            <p:nvPr/>
          </p:nvSpPr>
          <p:spPr>
            <a:xfrm>
              <a:off x="2168189" y="2008732"/>
              <a:ext cx="32809" cy="58183"/>
            </a:xfrm>
            <a:custGeom>
              <a:rect b="b" l="l" r="r" t="t"/>
              <a:pathLst>
                <a:path extrusionOk="0" h="2201" w="1241">
                  <a:moveTo>
                    <a:pt x="696" y="0"/>
                  </a:moveTo>
                  <a:cubicBezTo>
                    <a:pt x="575" y="182"/>
                    <a:pt x="484" y="363"/>
                    <a:pt x="424" y="575"/>
                  </a:cubicBezTo>
                  <a:lnTo>
                    <a:pt x="182" y="1180"/>
                  </a:lnTo>
                  <a:cubicBezTo>
                    <a:pt x="152" y="1301"/>
                    <a:pt x="91" y="1422"/>
                    <a:pt x="31" y="1573"/>
                  </a:cubicBezTo>
                  <a:cubicBezTo>
                    <a:pt x="0" y="1664"/>
                    <a:pt x="0" y="1754"/>
                    <a:pt x="31" y="1845"/>
                  </a:cubicBezTo>
                  <a:cubicBezTo>
                    <a:pt x="91" y="1906"/>
                    <a:pt x="152" y="1996"/>
                    <a:pt x="212" y="2027"/>
                  </a:cubicBezTo>
                  <a:cubicBezTo>
                    <a:pt x="273" y="2087"/>
                    <a:pt x="333" y="2117"/>
                    <a:pt x="424" y="2178"/>
                  </a:cubicBezTo>
                  <a:cubicBezTo>
                    <a:pt x="469" y="2193"/>
                    <a:pt x="515" y="2201"/>
                    <a:pt x="560" y="2201"/>
                  </a:cubicBezTo>
                  <a:cubicBezTo>
                    <a:pt x="605" y="2201"/>
                    <a:pt x="651" y="2193"/>
                    <a:pt x="696" y="2178"/>
                  </a:cubicBezTo>
                  <a:cubicBezTo>
                    <a:pt x="757" y="2117"/>
                    <a:pt x="817" y="2027"/>
                    <a:pt x="847" y="1966"/>
                  </a:cubicBezTo>
                  <a:lnTo>
                    <a:pt x="908" y="1754"/>
                  </a:lnTo>
                  <a:cubicBezTo>
                    <a:pt x="968" y="1543"/>
                    <a:pt x="1029" y="1331"/>
                    <a:pt x="1120" y="1119"/>
                  </a:cubicBezTo>
                  <a:cubicBezTo>
                    <a:pt x="1180" y="938"/>
                    <a:pt x="1240" y="726"/>
                    <a:pt x="1240" y="514"/>
                  </a:cubicBezTo>
                  <a:lnTo>
                    <a:pt x="1240" y="514"/>
                  </a:lnTo>
                  <a:cubicBezTo>
                    <a:pt x="1120" y="696"/>
                    <a:pt x="1029" y="877"/>
                    <a:pt x="968" y="1089"/>
                  </a:cubicBezTo>
                  <a:cubicBezTo>
                    <a:pt x="908" y="1301"/>
                    <a:pt x="817" y="1512"/>
                    <a:pt x="757" y="1724"/>
                  </a:cubicBezTo>
                  <a:cubicBezTo>
                    <a:pt x="696" y="1815"/>
                    <a:pt x="636" y="1966"/>
                    <a:pt x="605" y="2027"/>
                  </a:cubicBezTo>
                  <a:cubicBezTo>
                    <a:pt x="600" y="2032"/>
                    <a:pt x="592" y="2035"/>
                    <a:pt x="581" y="2035"/>
                  </a:cubicBezTo>
                  <a:cubicBezTo>
                    <a:pt x="532" y="2035"/>
                    <a:pt x="433" y="1980"/>
                    <a:pt x="333" y="1906"/>
                  </a:cubicBezTo>
                  <a:cubicBezTo>
                    <a:pt x="242" y="1845"/>
                    <a:pt x="182" y="1724"/>
                    <a:pt x="242" y="1633"/>
                  </a:cubicBezTo>
                  <a:cubicBezTo>
                    <a:pt x="273" y="1512"/>
                    <a:pt x="303" y="1361"/>
                    <a:pt x="363" y="1240"/>
                  </a:cubicBezTo>
                  <a:cubicBezTo>
                    <a:pt x="424" y="1029"/>
                    <a:pt x="484" y="817"/>
                    <a:pt x="575" y="605"/>
                  </a:cubicBezTo>
                  <a:cubicBezTo>
                    <a:pt x="636" y="424"/>
                    <a:pt x="696" y="212"/>
                    <a:pt x="69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6" name="Google Shape;3516;p75"/>
            <p:cNvSpPr/>
            <p:nvPr/>
          </p:nvSpPr>
          <p:spPr>
            <a:xfrm>
              <a:off x="2119414" y="2002123"/>
              <a:ext cx="24005" cy="56994"/>
            </a:xfrm>
            <a:custGeom>
              <a:rect b="b" l="l" r="r" t="t"/>
              <a:pathLst>
                <a:path extrusionOk="0" h="2156" w="908">
                  <a:moveTo>
                    <a:pt x="12" y="1"/>
                  </a:moveTo>
                  <a:cubicBezTo>
                    <a:pt x="5" y="1"/>
                    <a:pt x="1" y="3"/>
                    <a:pt x="1" y="8"/>
                  </a:cubicBezTo>
                  <a:cubicBezTo>
                    <a:pt x="243" y="311"/>
                    <a:pt x="424" y="674"/>
                    <a:pt x="575" y="1037"/>
                  </a:cubicBezTo>
                  <a:cubicBezTo>
                    <a:pt x="666" y="1400"/>
                    <a:pt x="696" y="1762"/>
                    <a:pt x="696" y="2156"/>
                  </a:cubicBezTo>
                  <a:cubicBezTo>
                    <a:pt x="726" y="2156"/>
                    <a:pt x="787" y="2035"/>
                    <a:pt x="847" y="1823"/>
                  </a:cubicBezTo>
                  <a:cubicBezTo>
                    <a:pt x="908" y="1248"/>
                    <a:pt x="726" y="643"/>
                    <a:pt x="303" y="220"/>
                  </a:cubicBezTo>
                  <a:cubicBezTo>
                    <a:pt x="176" y="68"/>
                    <a:pt x="50" y="1"/>
                    <a:pt x="1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7" name="Google Shape;3517;p75"/>
            <p:cNvSpPr/>
            <p:nvPr/>
          </p:nvSpPr>
          <p:spPr>
            <a:xfrm>
              <a:off x="1122370" y="1510700"/>
              <a:ext cx="384639" cy="269029"/>
            </a:xfrm>
            <a:custGeom>
              <a:rect b="b" l="l" r="r" t="t"/>
              <a:pathLst>
                <a:path extrusionOk="0" h="10177" w="14549">
                  <a:moveTo>
                    <a:pt x="11040" y="1"/>
                  </a:moveTo>
                  <a:cubicBezTo>
                    <a:pt x="10577" y="1"/>
                    <a:pt x="10113" y="98"/>
                    <a:pt x="9679" y="299"/>
                  </a:cubicBezTo>
                  <a:cubicBezTo>
                    <a:pt x="9104" y="572"/>
                    <a:pt x="8620" y="995"/>
                    <a:pt x="8015" y="1146"/>
                  </a:cubicBezTo>
                  <a:cubicBezTo>
                    <a:pt x="7810" y="1198"/>
                    <a:pt x="7602" y="1218"/>
                    <a:pt x="7393" y="1218"/>
                  </a:cubicBezTo>
                  <a:cubicBezTo>
                    <a:pt x="6864" y="1218"/>
                    <a:pt x="6328" y="1090"/>
                    <a:pt x="5808" y="1025"/>
                  </a:cubicBezTo>
                  <a:cubicBezTo>
                    <a:pt x="5663" y="1008"/>
                    <a:pt x="5516" y="998"/>
                    <a:pt x="5368" y="998"/>
                  </a:cubicBezTo>
                  <a:cubicBezTo>
                    <a:pt x="4744" y="998"/>
                    <a:pt x="4124" y="1171"/>
                    <a:pt x="3781" y="1660"/>
                  </a:cubicBezTo>
                  <a:cubicBezTo>
                    <a:pt x="3539" y="2054"/>
                    <a:pt x="3509" y="2598"/>
                    <a:pt x="3176" y="2961"/>
                  </a:cubicBezTo>
                  <a:cubicBezTo>
                    <a:pt x="2692" y="3415"/>
                    <a:pt x="1906" y="3233"/>
                    <a:pt x="1271" y="3415"/>
                  </a:cubicBezTo>
                  <a:cubicBezTo>
                    <a:pt x="666" y="3626"/>
                    <a:pt x="182" y="4171"/>
                    <a:pt x="91" y="4806"/>
                  </a:cubicBezTo>
                  <a:cubicBezTo>
                    <a:pt x="1" y="5471"/>
                    <a:pt x="212" y="6106"/>
                    <a:pt x="696" y="6590"/>
                  </a:cubicBezTo>
                  <a:cubicBezTo>
                    <a:pt x="999" y="6802"/>
                    <a:pt x="1241" y="7074"/>
                    <a:pt x="1452" y="7377"/>
                  </a:cubicBezTo>
                  <a:cubicBezTo>
                    <a:pt x="1664" y="7830"/>
                    <a:pt x="1483" y="8344"/>
                    <a:pt x="1422" y="8828"/>
                  </a:cubicBezTo>
                  <a:cubicBezTo>
                    <a:pt x="1331" y="9312"/>
                    <a:pt x="1392" y="9887"/>
                    <a:pt x="1846" y="10099"/>
                  </a:cubicBezTo>
                  <a:cubicBezTo>
                    <a:pt x="1947" y="10152"/>
                    <a:pt x="2051" y="10177"/>
                    <a:pt x="2150" y="10177"/>
                  </a:cubicBezTo>
                  <a:cubicBezTo>
                    <a:pt x="2557" y="10177"/>
                    <a:pt x="2899" y="9774"/>
                    <a:pt x="2753" y="9312"/>
                  </a:cubicBezTo>
                  <a:lnTo>
                    <a:pt x="11917" y="6379"/>
                  </a:lnTo>
                  <a:cubicBezTo>
                    <a:pt x="13278" y="6379"/>
                    <a:pt x="13732" y="5139"/>
                    <a:pt x="13943" y="4715"/>
                  </a:cubicBezTo>
                  <a:cubicBezTo>
                    <a:pt x="14548" y="3475"/>
                    <a:pt x="14337" y="1993"/>
                    <a:pt x="13399" y="965"/>
                  </a:cubicBezTo>
                  <a:cubicBezTo>
                    <a:pt x="12750" y="336"/>
                    <a:pt x="11898" y="1"/>
                    <a:pt x="110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8" name="Google Shape;3518;p75"/>
            <p:cNvSpPr/>
            <p:nvPr/>
          </p:nvSpPr>
          <p:spPr>
            <a:xfrm>
              <a:off x="1187139" y="1602116"/>
              <a:ext cx="266279" cy="516963"/>
            </a:xfrm>
            <a:custGeom>
              <a:rect b="b" l="l" r="r" t="t"/>
              <a:pathLst>
                <a:path extrusionOk="0" h="19556" w="10072">
                  <a:moveTo>
                    <a:pt x="6621" y="1"/>
                  </a:moveTo>
                  <a:cubicBezTo>
                    <a:pt x="6512" y="1"/>
                    <a:pt x="6402" y="6"/>
                    <a:pt x="6291" y="17"/>
                  </a:cubicBezTo>
                  <a:lnTo>
                    <a:pt x="0" y="713"/>
                  </a:lnTo>
                  <a:lnTo>
                    <a:pt x="0" y="1681"/>
                  </a:lnTo>
                  <a:lnTo>
                    <a:pt x="212" y="16531"/>
                  </a:lnTo>
                  <a:cubicBezTo>
                    <a:pt x="212" y="18235"/>
                    <a:pt x="1691" y="19556"/>
                    <a:pt x="3508" y="19556"/>
                  </a:cubicBezTo>
                  <a:cubicBezTo>
                    <a:pt x="3528" y="19556"/>
                    <a:pt x="3549" y="19555"/>
                    <a:pt x="3569" y="19555"/>
                  </a:cubicBezTo>
                  <a:cubicBezTo>
                    <a:pt x="5414" y="19495"/>
                    <a:pt x="6926" y="18073"/>
                    <a:pt x="6957" y="16319"/>
                  </a:cubicBezTo>
                  <a:cubicBezTo>
                    <a:pt x="6957" y="14504"/>
                    <a:pt x="6987" y="12569"/>
                    <a:pt x="6987" y="12569"/>
                  </a:cubicBezTo>
                  <a:cubicBezTo>
                    <a:pt x="6987" y="12569"/>
                    <a:pt x="9346" y="12206"/>
                    <a:pt x="9830" y="9121"/>
                  </a:cubicBezTo>
                  <a:cubicBezTo>
                    <a:pt x="10072" y="7608"/>
                    <a:pt x="9981" y="5098"/>
                    <a:pt x="9860" y="3042"/>
                  </a:cubicBezTo>
                  <a:cubicBezTo>
                    <a:pt x="9746" y="1307"/>
                    <a:pt x="8323" y="1"/>
                    <a:pt x="662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9" name="Google Shape;3519;p75"/>
            <p:cNvSpPr/>
            <p:nvPr/>
          </p:nvSpPr>
          <p:spPr>
            <a:xfrm>
              <a:off x="1411001" y="1719282"/>
              <a:ext cx="20833" cy="20117"/>
            </a:xfrm>
            <a:custGeom>
              <a:rect b="b" l="l" r="r" t="t"/>
              <a:pathLst>
                <a:path extrusionOk="0" h="761" w="788">
                  <a:moveTo>
                    <a:pt x="394" y="1"/>
                  </a:moveTo>
                  <a:cubicBezTo>
                    <a:pt x="152" y="1"/>
                    <a:pt x="1" y="182"/>
                    <a:pt x="1" y="424"/>
                  </a:cubicBezTo>
                  <a:cubicBezTo>
                    <a:pt x="1" y="592"/>
                    <a:pt x="156" y="760"/>
                    <a:pt x="348" y="760"/>
                  </a:cubicBezTo>
                  <a:cubicBezTo>
                    <a:pt x="363" y="760"/>
                    <a:pt x="378" y="759"/>
                    <a:pt x="394" y="757"/>
                  </a:cubicBezTo>
                  <a:cubicBezTo>
                    <a:pt x="636" y="757"/>
                    <a:pt x="787" y="575"/>
                    <a:pt x="787" y="364"/>
                  </a:cubicBezTo>
                  <a:cubicBezTo>
                    <a:pt x="757" y="152"/>
                    <a:pt x="576" y="1"/>
                    <a:pt x="3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0" name="Google Shape;3520;p75"/>
            <p:cNvSpPr/>
            <p:nvPr/>
          </p:nvSpPr>
          <p:spPr>
            <a:xfrm>
              <a:off x="1392628" y="1706487"/>
              <a:ext cx="42406" cy="11314"/>
            </a:xfrm>
            <a:custGeom>
              <a:rect b="b" l="l" r="r" t="t"/>
              <a:pathLst>
                <a:path extrusionOk="0" h="428" w="1604">
                  <a:moveTo>
                    <a:pt x="817" y="1"/>
                  </a:moveTo>
                  <a:cubicBezTo>
                    <a:pt x="605" y="1"/>
                    <a:pt x="363" y="61"/>
                    <a:pt x="182" y="182"/>
                  </a:cubicBezTo>
                  <a:cubicBezTo>
                    <a:pt x="61" y="273"/>
                    <a:pt x="0" y="334"/>
                    <a:pt x="31" y="394"/>
                  </a:cubicBezTo>
                  <a:cubicBezTo>
                    <a:pt x="38" y="402"/>
                    <a:pt x="49" y="405"/>
                    <a:pt x="64" y="405"/>
                  </a:cubicBezTo>
                  <a:cubicBezTo>
                    <a:pt x="169" y="405"/>
                    <a:pt x="446" y="243"/>
                    <a:pt x="817" y="243"/>
                  </a:cubicBezTo>
                  <a:cubicBezTo>
                    <a:pt x="1184" y="243"/>
                    <a:pt x="1472" y="427"/>
                    <a:pt x="1558" y="427"/>
                  </a:cubicBezTo>
                  <a:cubicBezTo>
                    <a:pt x="1564" y="427"/>
                    <a:pt x="1569" y="426"/>
                    <a:pt x="1573" y="424"/>
                  </a:cubicBezTo>
                  <a:cubicBezTo>
                    <a:pt x="1603" y="394"/>
                    <a:pt x="1543" y="303"/>
                    <a:pt x="1422" y="182"/>
                  </a:cubicBezTo>
                  <a:cubicBezTo>
                    <a:pt x="1240" y="61"/>
                    <a:pt x="1029" y="1"/>
                    <a:pt x="8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1" name="Google Shape;3521;p75"/>
            <p:cNvSpPr/>
            <p:nvPr/>
          </p:nvSpPr>
          <p:spPr>
            <a:xfrm>
              <a:off x="1299070" y="1719282"/>
              <a:ext cx="20833" cy="20117"/>
            </a:xfrm>
            <a:custGeom>
              <a:rect b="b" l="l" r="r" t="t"/>
              <a:pathLst>
                <a:path extrusionOk="0" h="761" w="788">
                  <a:moveTo>
                    <a:pt x="364" y="1"/>
                  </a:moveTo>
                  <a:cubicBezTo>
                    <a:pt x="152" y="1"/>
                    <a:pt x="1" y="182"/>
                    <a:pt x="1" y="424"/>
                  </a:cubicBezTo>
                  <a:cubicBezTo>
                    <a:pt x="1" y="592"/>
                    <a:pt x="156" y="760"/>
                    <a:pt x="347" y="760"/>
                  </a:cubicBezTo>
                  <a:cubicBezTo>
                    <a:pt x="363" y="760"/>
                    <a:pt x="378" y="759"/>
                    <a:pt x="394" y="757"/>
                  </a:cubicBezTo>
                  <a:cubicBezTo>
                    <a:pt x="606" y="757"/>
                    <a:pt x="787" y="575"/>
                    <a:pt x="787" y="364"/>
                  </a:cubicBezTo>
                  <a:cubicBezTo>
                    <a:pt x="757" y="152"/>
                    <a:pt x="575" y="1"/>
                    <a:pt x="36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2" name="Google Shape;3522;p75"/>
            <p:cNvSpPr/>
            <p:nvPr/>
          </p:nvSpPr>
          <p:spPr>
            <a:xfrm>
              <a:off x="1282283" y="1708734"/>
              <a:ext cx="42406" cy="10865"/>
            </a:xfrm>
            <a:custGeom>
              <a:rect b="b" l="l" r="r" t="t"/>
              <a:pathLst>
                <a:path extrusionOk="0" h="411" w="1604">
                  <a:moveTo>
                    <a:pt x="734" y="1"/>
                  </a:moveTo>
                  <a:cubicBezTo>
                    <a:pt x="550" y="1"/>
                    <a:pt x="370" y="83"/>
                    <a:pt x="212" y="188"/>
                  </a:cubicBezTo>
                  <a:cubicBezTo>
                    <a:pt x="61" y="279"/>
                    <a:pt x="1" y="339"/>
                    <a:pt x="31" y="400"/>
                  </a:cubicBezTo>
                  <a:cubicBezTo>
                    <a:pt x="38" y="407"/>
                    <a:pt x="50" y="411"/>
                    <a:pt x="66" y="411"/>
                  </a:cubicBezTo>
                  <a:cubicBezTo>
                    <a:pt x="175" y="411"/>
                    <a:pt x="473" y="249"/>
                    <a:pt x="817" y="249"/>
                  </a:cubicBezTo>
                  <a:cubicBezTo>
                    <a:pt x="1188" y="249"/>
                    <a:pt x="1466" y="411"/>
                    <a:pt x="1549" y="411"/>
                  </a:cubicBezTo>
                  <a:cubicBezTo>
                    <a:pt x="1561" y="411"/>
                    <a:pt x="1570" y="407"/>
                    <a:pt x="1573" y="400"/>
                  </a:cubicBezTo>
                  <a:cubicBezTo>
                    <a:pt x="1604" y="370"/>
                    <a:pt x="1573" y="279"/>
                    <a:pt x="1452" y="188"/>
                  </a:cubicBezTo>
                  <a:cubicBezTo>
                    <a:pt x="1295" y="83"/>
                    <a:pt x="1114" y="1"/>
                    <a:pt x="911" y="1"/>
                  </a:cubicBezTo>
                  <a:cubicBezTo>
                    <a:pt x="880" y="1"/>
                    <a:pt x="849" y="3"/>
                    <a:pt x="817" y="7"/>
                  </a:cubicBezTo>
                  <a:cubicBezTo>
                    <a:pt x="789" y="3"/>
                    <a:pt x="762" y="1"/>
                    <a:pt x="73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3" name="Google Shape;3523;p75"/>
            <p:cNvSpPr/>
            <p:nvPr/>
          </p:nvSpPr>
          <p:spPr>
            <a:xfrm>
              <a:off x="1359847" y="1708892"/>
              <a:ext cx="33602" cy="94161"/>
            </a:xfrm>
            <a:custGeom>
              <a:rect b="b" l="l" r="r" t="t"/>
              <a:pathLst>
                <a:path extrusionOk="0" h="3562" w="1271">
                  <a:moveTo>
                    <a:pt x="0" y="1"/>
                  </a:moveTo>
                  <a:lnTo>
                    <a:pt x="0" y="1"/>
                  </a:lnTo>
                  <a:cubicBezTo>
                    <a:pt x="182" y="757"/>
                    <a:pt x="393" y="1452"/>
                    <a:pt x="696" y="2178"/>
                  </a:cubicBezTo>
                  <a:lnTo>
                    <a:pt x="1029" y="2995"/>
                  </a:lnTo>
                  <a:cubicBezTo>
                    <a:pt x="1089" y="3086"/>
                    <a:pt x="1119" y="3207"/>
                    <a:pt x="1089" y="3297"/>
                  </a:cubicBezTo>
                  <a:cubicBezTo>
                    <a:pt x="1089" y="3388"/>
                    <a:pt x="968" y="3418"/>
                    <a:pt x="877" y="3418"/>
                  </a:cubicBezTo>
                  <a:cubicBezTo>
                    <a:pt x="635" y="3418"/>
                    <a:pt x="393" y="3479"/>
                    <a:pt x="182" y="3539"/>
                  </a:cubicBezTo>
                  <a:cubicBezTo>
                    <a:pt x="303" y="3554"/>
                    <a:pt x="416" y="3562"/>
                    <a:pt x="530" y="3562"/>
                  </a:cubicBezTo>
                  <a:cubicBezTo>
                    <a:pt x="643" y="3562"/>
                    <a:pt x="756" y="3554"/>
                    <a:pt x="877" y="3539"/>
                  </a:cubicBezTo>
                  <a:cubicBezTo>
                    <a:pt x="938" y="3539"/>
                    <a:pt x="998" y="3539"/>
                    <a:pt x="1059" y="3509"/>
                  </a:cubicBezTo>
                  <a:cubicBezTo>
                    <a:pt x="1150" y="3479"/>
                    <a:pt x="1210" y="3418"/>
                    <a:pt x="1240" y="3358"/>
                  </a:cubicBezTo>
                  <a:cubicBezTo>
                    <a:pt x="1271" y="3207"/>
                    <a:pt x="1240" y="3055"/>
                    <a:pt x="1180" y="2934"/>
                  </a:cubicBezTo>
                  <a:cubicBezTo>
                    <a:pt x="1089" y="2662"/>
                    <a:pt x="998" y="2390"/>
                    <a:pt x="877" y="2088"/>
                  </a:cubicBezTo>
                  <a:cubicBezTo>
                    <a:pt x="635" y="1392"/>
                    <a:pt x="333" y="666"/>
                    <a:pt x="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4" name="Google Shape;3524;p75"/>
            <p:cNvSpPr/>
            <p:nvPr/>
          </p:nvSpPr>
          <p:spPr>
            <a:xfrm>
              <a:off x="1263883" y="1905578"/>
              <a:ext cx="108790" cy="49433"/>
            </a:xfrm>
            <a:custGeom>
              <a:rect b="b" l="l" r="r" t="t"/>
              <a:pathLst>
                <a:path extrusionOk="0" h="1870" w="4115">
                  <a:moveTo>
                    <a:pt x="1" y="1"/>
                  </a:moveTo>
                  <a:cubicBezTo>
                    <a:pt x="1" y="1"/>
                    <a:pt x="882" y="1870"/>
                    <a:pt x="3522" y="1870"/>
                  </a:cubicBezTo>
                  <a:cubicBezTo>
                    <a:pt x="3692" y="1870"/>
                    <a:pt x="3869" y="1862"/>
                    <a:pt x="4054" y="1846"/>
                  </a:cubicBezTo>
                  <a:lnTo>
                    <a:pt x="4114" y="1120"/>
                  </a:lnTo>
                  <a:cubicBezTo>
                    <a:pt x="2662" y="1120"/>
                    <a:pt x="1241" y="757"/>
                    <a:pt x="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5" name="Google Shape;3525;p75"/>
            <p:cNvSpPr/>
            <p:nvPr/>
          </p:nvSpPr>
          <p:spPr>
            <a:xfrm>
              <a:off x="1329445" y="1810434"/>
              <a:ext cx="37621" cy="32013"/>
            </a:xfrm>
            <a:custGeom>
              <a:rect b="b" l="l" r="r" t="t"/>
              <a:pathLst>
                <a:path extrusionOk="0" h="1211" w="1423">
                  <a:moveTo>
                    <a:pt x="92" y="1"/>
                  </a:moveTo>
                  <a:cubicBezTo>
                    <a:pt x="61" y="1"/>
                    <a:pt x="1" y="91"/>
                    <a:pt x="1" y="303"/>
                  </a:cubicBezTo>
                  <a:cubicBezTo>
                    <a:pt x="31" y="545"/>
                    <a:pt x="152" y="787"/>
                    <a:pt x="364" y="938"/>
                  </a:cubicBezTo>
                  <a:cubicBezTo>
                    <a:pt x="576" y="1120"/>
                    <a:pt x="848" y="1210"/>
                    <a:pt x="1120" y="1210"/>
                  </a:cubicBezTo>
                  <a:cubicBezTo>
                    <a:pt x="1332" y="1210"/>
                    <a:pt x="1422" y="1180"/>
                    <a:pt x="1422" y="1120"/>
                  </a:cubicBezTo>
                  <a:cubicBezTo>
                    <a:pt x="1422" y="1059"/>
                    <a:pt x="939" y="1089"/>
                    <a:pt x="545" y="787"/>
                  </a:cubicBezTo>
                  <a:cubicBezTo>
                    <a:pt x="152" y="454"/>
                    <a:pt x="152" y="1"/>
                    <a:pt x="9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6" name="Google Shape;3526;p75"/>
            <p:cNvSpPr/>
            <p:nvPr/>
          </p:nvSpPr>
          <p:spPr>
            <a:xfrm>
              <a:off x="1275092" y="1667017"/>
              <a:ext cx="52003" cy="15121"/>
            </a:xfrm>
            <a:custGeom>
              <a:rect b="b" l="l" r="r" t="t"/>
              <a:pathLst>
                <a:path extrusionOk="0" h="572" w="1967">
                  <a:moveTo>
                    <a:pt x="1137" y="1"/>
                  </a:moveTo>
                  <a:cubicBezTo>
                    <a:pt x="1072" y="1"/>
                    <a:pt x="1006" y="4"/>
                    <a:pt x="938" y="12"/>
                  </a:cubicBezTo>
                  <a:cubicBezTo>
                    <a:pt x="696" y="42"/>
                    <a:pt x="454" y="133"/>
                    <a:pt x="242" y="254"/>
                  </a:cubicBezTo>
                  <a:cubicBezTo>
                    <a:pt x="61" y="375"/>
                    <a:pt x="0" y="496"/>
                    <a:pt x="31" y="526"/>
                  </a:cubicBezTo>
                  <a:cubicBezTo>
                    <a:pt x="47" y="559"/>
                    <a:pt x="90" y="572"/>
                    <a:pt x="154" y="572"/>
                  </a:cubicBezTo>
                  <a:cubicBezTo>
                    <a:pt x="325" y="572"/>
                    <a:pt x="646" y="479"/>
                    <a:pt x="998" y="435"/>
                  </a:cubicBezTo>
                  <a:cubicBezTo>
                    <a:pt x="1482" y="375"/>
                    <a:pt x="1906" y="435"/>
                    <a:pt x="1966" y="314"/>
                  </a:cubicBezTo>
                  <a:cubicBezTo>
                    <a:pt x="1966" y="284"/>
                    <a:pt x="1876" y="193"/>
                    <a:pt x="1694" y="103"/>
                  </a:cubicBezTo>
                  <a:cubicBezTo>
                    <a:pt x="1513" y="35"/>
                    <a:pt x="1331" y="1"/>
                    <a:pt x="113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7" name="Google Shape;3527;p75"/>
            <p:cNvSpPr/>
            <p:nvPr/>
          </p:nvSpPr>
          <p:spPr>
            <a:xfrm>
              <a:off x="1390222" y="1672913"/>
              <a:ext cx="40819" cy="13085"/>
            </a:xfrm>
            <a:custGeom>
              <a:rect b="b" l="l" r="r" t="t"/>
              <a:pathLst>
                <a:path extrusionOk="0" h="495" w="1544">
                  <a:moveTo>
                    <a:pt x="787" y="1"/>
                  </a:moveTo>
                  <a:cubicBezTo>
                    <a:pt x="605" y="1"/>
                    <a:pt x="394" y="61"/>
                    <a:pt x="212" y="182"/>
                  </a:cubicBezTo>
                  <a:cubicBezTo>
                    <a:pt x="61" y="273"/>
                    <a:pt x="1" y="303"/>
                    <a:pt x="61" y="394"/>
                  </a:cubicBezTo>
                  <a:cubicBezTo>
                    <a:pt x="106" y="454"/>
                    <a:pt x="205" y="469"/>
                    <a:pt x="333" y="469"/>
                  </a:cubicBezTo>
                  <a:cubicBezTo>
                    <a:pt x="462" y="469"/>
                    <a:pt x="621" y="454"/>
                    <a:pt x="787" y="454"/>
                  </a:cubicBezTo>
                  <a:cubicBezTo>
                    <a:pt x="1009" y="454"/>
                    <a:pt x="1217" y="495"/>
                    <a:pt x="1358" y="495"/>
                  </a:cubicBezTo>
                  <a:cubicBezTo>
                    <a:pt x="1429" y="495"/>
                    <a:pt x="1483" y="485"/>
                    <a:pt x="1513" y="454"/>
                  </a:cubicBezTo>
                  <a:cubicBezTo>
                    <a:pt x="1543" y="424"/>
                    <a:pt x="1483" y="303"/>
                    <a:pt x="1362" y="212"/>
                  </a:cubicBezTo>
                  <a:cubicBezTo>
                    <a:pt x="1210" y="91"/>
                    <a:pt x="999" y="1"/>
                    <a:pt x="78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8" name="Google Shape;3528;p75"/>
            <p:cNvSpPr/>
            <p:nvPr/>
          </p:nvSpPr>
          <p:spPr>
            <a:xfrm>
              <a:off x="1169559" y="1588158"/>
              <a:ext cx="283066" cy="163950"/>
            </a:xfrm>
            <a:custGeom>
              <a:rect b="b" l="l" r="r" t="t"/>
              <a:pathLst>
                <a:path extrusionOk="0" h="6202" w="10707">
                  <a:moveTo>
                    <a:pt x="5928" y="1"/>
                  </a:moveTo>
                  <a:lnTo>
                    <a:pt x="3115" y="606"/>
                  </a:lnTo>
                  <a:lnTo>
                    <a:pt x="151" y="787"/>
                  </a:lnTo>
                  <a:cubicBezTo>
                    <a:pt x="151" y="787"/>
                    <a:pt x="0" y="6140"/>
                    <a:pt x="1059" y="6201"/>
                  </a:cubicBezTo>
                  <a:cubicBezTo>
                    <a:pt x="1071" y="6202"/>
                    <a:pt x="1083" y="6202"/>
                    <a:pt x="1094" y="6202"/>
                  </a:cubicBezTo>
                  <a:cubicBezTo>
                    <a:pt x="2143" y="6202"/>
                    <a:pt x="1966" y="3570"/>
                    <a:pt x="1966" y="3570"/>
                  </a:cubicBezTo>
                  <a:cubicBezTo>
                    <a:pt x="3297" y="3146"/>
                    <a:pt x="3327" y="1725"/>
                    <a:pt x="3660" y="1452"/>
                  </a:cubicBezTo>
                  <a:cubicBezTo>
                    <a:pt x="3748" y="1372"/>
                    <a:pt x="3926" y="1334"/>
                    <a:pt x="4167" y="1334"/>
                  </a:cubicBezTo>
                  <a:cubicBezTo>
                    <a:pt x="4830" y="1334"/>
                    <a:pt x="5965" y="1621"/>
                    <a:pt x="6987" y="2088"/>
                  </a:cubicBezTo>
                  <a:cubicBezTo>
                    <a:pt x="7763" y="2448"/>
                    <a:pt x="8468" y="2561"/>
                    <a:pt x="9048" y="2561"/>
                  </a:cubicBezTo>
                  <a:cubicBezTo>
                    <a:pt x="10026" y="2561"/>
                    <a:pt x="10646" y="2239"/>
                    <a:pt x="10646" y="2239"/>
                  </a:cubicBezTo>
                  <a:lnTo>
                    <a:pt x="10707" y="787"/>
                  </a:lnTo>
                  <a:lnTo>
                    <a:pt x="8620" y="273"/>
                  </a:lnTo>
                  <a:lnTo>
                    <a:pt x="592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9" name="Google Shape;3529;p75"/>
            <p:cNvSpPr/>
            <p:nvPr/>
          </p:nvSpPr>
          <p:spPr>
            <a:xfrm>
              <a:off x="1171938" y="1586334"/>
              <a:ext cx="25618" cy="10759"/>
            </a:xfrm>
            <a:custGeom>
              <a:rect b="b" l="l" r="r" t="t"/>
              <a:pathLst>
                <a:path extrusionOk="0" h="407" w="969">
                  <a:moveTo>
                    <a:pt x="282" y="0"/>
                  </a:moveTo>
                  <a:cubicBezTo>
                    <a:pt x="114" y="0"/>
                    <a:pt x="1" y="49"/>
                    <a:pt x="1" y="70"/>
                  </a:cubicBezTo>
                  <a:cubicBezTo>
                    <a:pt x="1" y="130"/>
                    <a:pt x="213" y="130"/>
                    <a:pt x="454" y="191"/>
                  </a:cubicBezTo>
                  <a:cubicBezTo>
                    <a:pt x="675" y="273"/>
                    <a:pt x="820" y="406"/>
                    <a:pt x="890" y="406"/>
                  </a:cubicBezTo>
                  <a:cubicBezTo>
                    <a:pt x="897" y="406"/>
                    <a:pt x="903" y="405"/>
                    <a:pt x="908" y="402"/>
                  </a:cubicBezTo>
                  <a:cubicBezTo>
                    <a:pt x="969" y="372"/>
                    <a:pt x="817" y="160"/>
                    <a:pt x="545" y="40"/>
                  </a:cubicBezTo>
                  <a:cubicBezTo>
                    <a:pt x="449" y="11"/>
                    <a:pt x="360" y="0"/>
                    <a:pt x="282"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0" name="Google Shape;3530;p75"/>
            <p:cNvSpPr/>
            <p:nvPr/>
          </p:nvSpPr>
          <p:spPr>
            <a:xfrm>
              <a:off x="1191924" y="1564974"/>
              <a:ext cx="11236" cy="35264"/>
            </a:xfrm>
            <a:custGeom>
              <a:rect b="b" l="l" r="r" t="t"/>
              <a:pathLst>
                <a:path extrusionOk="0" h="1334" w="425">
                  <a:moveTo>
                    <a:pt x="122" y="1"/>
                  </a:moveTo>
                  <a:cubicBezTo>
                    <a:pt x="31" y="212"/>
                    <a:pt x="1" y="454"/>
                    <a:pt x="61" y="696"/>
                  </a:cubicBezTo>
                  <a:cubicBezTo>
                    <a:pt x="119" y="1069"/>
                    <a:pt x="340" y="1334"/>
                    <a:pt x="388" y="1334"/>
                  </a:cubicBezTo>
                  <a:cubicBezTo>
                    <a:pt x="391" y="1334"/>
                    <a:pt x="393" y="1333"/>
                    <a:pt x="394" y="1331"/>
                  </a:cubicBezTo>
                  <a:cubicBezTo>
                    <a:pt x="424" y="1301"/>
                    <a:pt x="273" y="1029"/>
                    <a:pt x="213" y="666"/>
                  </a:cubicBezTo>
                  <a:cubicBezTo>
                    <a:pt x="152" y="303"/>
                    <a:pt x="182" y="1"/>
                    <a:pt x="122"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1" name="Google Shape;3531;p75"/>
            <p:cNvSpPr/>
            <p:nvPr/>
          </p:nvSpPr>
          <p:spPr>
            <a:xfrm>
              <a:off x="1151952" y="1719890"/>
              <a:ext cx="47217" cy="72273"/>
            </a:xfrm>
            <a:custGeom>
              <a:rect b="b" l="l" r="r" t="t"/>
              <a:pathLst>
                <a:path extrusionOk="0" h="2734" w="1786">
                  <a:moveTo>
                    <a:pt x="1142" y="0"/>
                  </a:moveTo>
                  <a:cubicBezTo>
                    <a:pt x="638" y="0"/>
                    <a:pt x="19" y="215"/>
                    <a:pt x="1" y="1278"/>
                  </a:cubicBezTo>
                  <a:cubicBezTo>
                    <a:pt x="1" y="2510"/>
                    <a:pt x="851" y="2733"/>
                    <a:pt x="1378" y="2733"/>
                  </a:cubicBezTo>
                  <a:cubicBezTo>
                    <a:pt x="1614" y="2733"/>
                    <a:pt x="1785" y="2688"/>
                    <a:pt x="1785" y="2670"/>
                  </a:cubicBezTo>
                  <a:lnTo>
                    <a:pt x="1785" y="99"/>
                  </a:lnTo>
                  <a:cubicBezTo>
                    <a:pt x="1773" y="99"/>
                    <a:pt x="1484" y="0"/>
                    <a:pt x="114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2" name="Google Shape;3532;p75"/>
            <p:cNvSpPr/>
            <p:nvPr/>
          </p:nvSpPr>
          <p:spPr>
            <a:xfrm>
              <a:off x="1163161" y="1734483"/>
              <a:ext cx="22393" cy="41926"/>
            </a:xfrm>
            <a:custGeom>
              <a:rect b="b" l="l" r="r" t="t"/>
              <a:pathLst>
                <a:path extrusionOk="0" h="1586" w="847">
                  <a:moveTo>
                    <a:pt x="454" y="0"/>
                  </a:moveTo>
                  <a:cubicBezTo>
                    <a:pt x="303" y="61"/>
                    <a:pt x="182" y="152"/>
                    <a:pt x="121" y="303"/>
                  </a:cubicBezTo>
                  <a:cubicBezTo>
                    <a:pt x="61" y="454"/>
                    <a:pt x="0" y="605"/>
                    <a:pt x="0" y="787"/>
                  </a:cubicBezTo>
                  <a:cubicBezTo>
                    <a:pt x="0" y="1120"/>
                    <a:pt x="182" y="1422"/>
                    <a:pt x="454" y="1573"/>
                  </a:cubicBezTo>
                  <a:cubicBezTo>
                    <a:pt x="478" y="1581"/>
                    <a:pt x="505" y="1585"/>
                    <a:pt x="532" y="1585"/>
                  </a:cubicBezTo>
                  <a:cubicBezTo>
                    <a:pt x="607" y="1585"/>
                    <a:pt x="690" y="1557"/>
                    <a:pt x="756" y="1513"/>
                  </a:cubicBezTo>
                  <a:cubicBezTo>
                    <a:pt x="817" y="1482"/>
                    <a:pt x="847" y="1452"/>
                    <a:pt x="817" y="1452"/>
                  </a:cubicBezTo>
                  <a:cubicBezTo>
                    <a:pt x="817" y="1452"/>
                    <a:pt x="786" y="1452"/>
                    <a:pt x="756" y="1482"/>
                  </a:cubicBezTo>
                  <a:cubicBezTo>
                    <a:pt x="711" y="1498"/>
                    <a:pt x="666" y="1505"/>
                    <a:pt x="624" y="1505"/>
                  </a:cubicBezTo>
                  <a:cubicBezTo>
                    <a:pt x="582" y="1505"/>
                    <a:pt x="545" y="1498"/>
                    <a:pt x="514" y="1482"/>
                  </a:cubicBezTo>
                  <a:cubicBezTo>
                    <a:pt x="272" y="1331"/>
                    <a:pt x="151" y="1059"/>
                    <a:pt x="151" y="787"/>
                  </a:cubicBezTo>
                  <a:cubicBezTo>
                    <a:pt x="151" y="636"/>
                    <a:pt x="182" y="484"/>
                    <a:pt x="242" y="333"/>
                  </a:cubicBezTo>
                  <a:cubicBezTo>
                    <a:pt x="303" y="242"/>
                    <a:pt x="363" y="152"/>
                    <a:pt x="484" y="121"/>
                  </a:cubicBezTo>
                  <a:cubicBezTo>
                    <a:pt x="508" y="113"/>
                    <a:pt x="531" y="110"/>
                    <a:pt x="550" y="110"/>
                  </a:cubicBezTo>
                  <a:cubicBezTo>
                    <a:pt x="605" y="110"/>
                    <a:pt x="643" y="138"/>
                    <a:pt x="666" y="182"/>
                  </a:cubicBezTo>
                  <a:cubicBezTo>
                    <a:pt x="696" y="242"/>
                    <a:pt x="666" y="273"/>
                    <a:pt x="666" y="273"/>
                  </a:cubicBezTo>
                  <a:cubicBezTo>
                    <a:pt x="666" y="273"/>
                    <a:pt x="726" y="242"/>
                    <a:pt x="696" y="182"/>
                  </a:cubicBezTo>
                  <a:cubicBezTo>
                    <a:pt x="696" y="121"/>
                    <a:pt x="666" y="91"/>
                    <a:pt x="635" y="61"/>
                  </a:cubicBezTo>
                  <a:cubicBezTo>
                    <a:pt x="575" y="31"/>
                    <a:pt x="514" y="0"/>
                    <a:pt x="45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3" name="Google Shape;3533;p75"/>
            <p:cNvSpPr/>
            <p:nvPr/>
          </p:nvSpPr>
          <p:spPr>
            <a:xfrm>
              <a:off x="849733" y="1971140"/>
              <a:ext cx="1027493" cy="907487"/>
            </a:xfrm>
            <a:custGeom>
              <a:rect b="b" l="l" r="r" t="t"/>
              <a:pathLst>
                <a:path extrusionOk="0" h="34329" w="38865">
                  <a:moveTo>
                    <a:pt x="20264" y="1"/>
                  </a:moveTo>
                  <a:cubicBezTo>
                    <a:pt x="18056" y="213"/>
                    <a:pt x="16937" y="2814"/>
                    <a:pt x="16937" y="2814"/>
                  </a:cubicBezTo>
                  <a:cubicBezTo>
                    <a:pt x="16000" y="606"/>
                    <a:pt x="12582" y="303"/>
                    <a:pt x="12582" y="303"/>
                  </a:cubicBezTo>
                  <a:lnTo>
                    <a:pt x="12582" y="303"/>
                  </a:lnTo>
                  <a:lnTo>
                    <a:pt x="12642" y="2572"/>
                  </a:lnTo>
                  <a:cubicBezTo>
                    <a:pt x="11402" y="2632"/>
                    <a:pt x="10193" y="2874"/>
                    <a:pt x="9043" y="3207"/>
                  </a:cubicBezTo>
                  <a:cubicBezTo>
                    <a:pt x="7108" y="3902"/>
                    <a:pt x="5444" y="4840"/>
                    <a:pt x="4114" y="6382"/>
                  </a:cubicBezTo>
                  <a:cubicBezTo>
                    <a:pt x="3025" y="7683"/>
                    <a:pt x="2329" y="9256"/>
                    <a:pt x="2117" y="10919"/>
                  </a:cubicBezTo>
                  <a:lnTo>
                    <a:pt x="0" y="24559"/>
                  </a:lnTo>
                  <a:lnTo>
                    <a:pt x="7652" y="25285"/>
                  </a:lnTo>
                  <a:lnTo>
                    <a:pt x="8862" y="14941"/>
                  </a:lnTo>
                  <a:lnTo>
                    <a:pt x="9043" y="22684"/>
                  </a:lnTo>
                  <a:lnTo>
                    <a:pt x="9527" y="34086"/>
                  </a:lnTo>
                  <a:lnTo>
                    <a:pt x="28823" y="34328"/>
                  </a:lnTo>
                  <a:lnTo>
                    <a:pt x="27644" y="22986"/>
                  </a:lnTo>
                  <a:lnTo>
                    <a:pt x="26555" y="13460"/>
                  </a:lnTo>
                  <a:lnTo>
                    <a:pt x="34540" y="17936"/>
                  </a:lnTo>
                  <a:lnTo>
                    <a:pt x="38864" y="12401"/>
                  </a:lnTo>
                  <a:cubicBezTo>
                    <a:pt x="38864" y="12401"/>
                    <a:pt x="29096" y="5838"/>
                    <a:pt x="28128" y="5263"/>
                  </a:cubicBezTo>
                  <a:cubicBezTo>
                    <a:pt x="23772" y="2723"/>
                    <a:pt x="21565" y="2541"/>
                    <a:pt x="20264" y="2481"/>
                  </a:cubicBezTo>
                  <a:lnTo>
                    <a:pt x="2026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4" name="Google Shape;3534;p75"/>
            <p:cNvSpPr/>
            <p:nvPr/>
          </p:nvSpPr>
          <p:spPr>
            <a:xfrm>
              <a:off x="1146374" y="2043919"/>
              <a:ext cx="103159" cy="815520"/>
            </a:xfrm>
            <a:custGeom>
              <a:rect b="b" l="l" r="r" t="t"/>
              <a:pathLst>
                <a:path extrusionOk="0" h="30850" w="3902">
                  <a:moveTo>
                    <a:pt x="30" y="0"/>
                  </a:moveTo>
                  <a:lnTo>
                    <a:pt x="30" y="0"/>
                  </a:lnTo>
                  <a:cubicBezTo>
                    <a:pt x="0" y="30"/>
                    <a:pt x="242" y="423"/>
                    <a:pt x="514" y="1149"/>
                  </a:cubicBezTo>
                  <a:cubicBezTo>
                    <a:pt x="907" y="2178"/>
                    <a:pt x="1119" y="3266"/>
                    <a:pt x="1149" y="4355"/>
                  </a:cubicBezTo>
                  <a:cubicBezTo>
                    <a:pt x="1240" y="5777"/>
                    <a:pt x="1089" y="7470"/>
                    <a:pt x="1149" y="9346"/>
                  </a:cubicBezTo>
                  <a:cubicBezTo>
                    <a:pt x="1270" y="11402"/>
                    <a:pt x="1573" y="13429"/>
                    <a:pt x="2026" y="15425"/>
                  </a:cubicBezTo>
                  <a:cubicBezTo>
                    <a:pt x="2510" y="17391"/>
                    <a:pt x="2843" y="19387"/>
                    <a:pt x="3085" y="21383"/>
                  </a:cubicBezTo>
                  <a:cubicBezTo>
                    <a:pt x="3145" y="22260"/>
                    <a:pt x="3176" y="23137"/>
                    <a:pt x="3115" y="24014"/>
                  </a:cubicBezTo>
                  <a:cubicBezTo>
                    <a:pt x="3085" y="24861"/>
                    <a:pt x="2994" y="25617"/>
                    <a:pt x="2994" y="26343"/>
                  </a:cubicBezTo>
                  <a:cubicBezTo>
                    <a:pt x="2934" y="27462"/>
                    <a:pt x="3055" y="28611"/>
                    <a:pt x="3327" y="29730"/>
                  </a:cubicBezTo>
                  <a:cubicBezTo>
                    <a:pt x="3418" y="30123"/>
                    <a:pt x="3599" y="30517"/>
                    <a:pt x="3871" y="30849"/>
                  </a:cubicBezTo>
                  <a:cubicBezTo>
                    <a:pt x="3902" y="30819"/>
                    <a:pt x="3720" y="30426"/>
                    <a:pt x="3539" y="29639"/>
                  </a:cubicBezTo>
                  <a:cubicBezTo>
                    <a:pt x="3357" y="28551"/>
                    <a:pt x="3297" y="27462"/>
                    <a:pt x="3418" y="26343"/>
                  </a:cubicBezTo>
                  <a:cubicBezTo>
                    <a:pt x="3478" y="25647"/>
                    <a:pt x="3539" y="24861"/>
                    <a:pt x="3599" y="24044"/>
                  </a:cubicBezTo>
                  <a:cubicBezTo>
                    <a:pt x="3660" y="23137"/>
                    <a:pt x="3660" y="22230"/>
                    <a:pt x="3599" y="21353"/>
                  </a:cubicBezTo>
                  <a:cubicBezTo>
                    <a:pt x="3418" y="19296"/>
                    <a:pt x="3085" y="17270"/>
                    <a:pt x="2601" y="15304"/>
                  </a:cubicBezTo>
                  <a:cubicBezTo>
                    <a:pt x="2147" y="13338"/>
                    <a:pt x="1845" y="11311"/>
                    <a:pt x="1694" y="9315"/>
                  </a:cubicBezTo>
                  <a:cubicBezTo>
                    <a:pt x="1603" y="7470"/>
                    <a:pt x="1724" y="5777"/>
                    <a:pt x="1573" y="4325"/>
                  </a:cubicBezTo>
                  <a:cubicBezTo>
                    <a:pt x="1512" y="3176"/>
                    <a:pt x="1210" y="2057"/>
                    <a:pt x="726" y="1028"/>
                  </a:cubicBezTo>
                  <a:cubicBezTo>
                    <a:pt x="575" y="635"/>
                    <a:pt x="333" y="302"/>
                    <a:pt x="30" y="0"/>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5" name="Google Shape;3535;p75"/>
            <p:cNvSpPr/>
            <p:nvPr/>
          </p:nvSpPr>
          <p:spPr>
            <a:xfrm>
              <a:off x="1355855" y="2051902"/>
              <a:ext cx="104772" cy="821917"/>
            </a:xfrm>
            <a:custGeom>
              <a:rect b="b" l="l" r="r" t="t"/>
              <a:pathLst>
                <a:path extrusionOk="0" h="31092" w="3963">
                  <a:moveTo>
                    <a:pt x="151" y="0"/>
                  </a:moveTo>
                  <a:cubicBezTo>
                    <a:pt x="30" y="394"/>
                    <a:pt x="0" y="817"/>
                    <a:pt x="30" y="1240"/>
                  </a:cubicBezTo>
                  <a:cubicBezTo>
                    <a:pt x="0" y="2360"/>
                    <a:pt x="61" y="3479"/>
                    <a:pt x="212" y="4628"/>
                  </a:cubicBezTo>
                  <a:cubicBezTo>
                    <a:pt x="393" y="6019"/>
                    <a:pt x="696" y="7683"/>
                    <a:pt x="998" y="9527"/>
                  </a:cubicBezTo>
                  <a:cubicBezTo>
                    <a:pt x="1331" y="11403"/>
                    <a:pt x="1664" y="13399"/>
                    <a:pt x="1966" y="15546"/>
                  </a:cubicBezTo>
                  <a:cubicBezTo>
                    <a:pt x="2601" y="19841"/>
                    <a:pt x="3055" y="23712"/>
                    <a:pt x="3357" y="26525"/>
                  </a:cubicBezTo>
                  <a:cubicBezTo>
                    <a:pt x="3508" y="27916"/>
                    <a:pt x="3629" y="29065"/>
                    <a:pt x="3720" y="29882"/>
                  </a:cubicBezTo>
                  <a:cubicBezTo>
                    <a:pt x="3720" y="30275"/>
                    <a:pt x="3781" y="30698"/>
                    <a:pt x="3902" y="31092"/>
                  </a:cubicBezTo>
                  <a:cubicBezTo>
                    <a:pt x="3962" y="30668"/>
                    <a:pt x="3962" y="30245"/>
                    <a:pt x="3932" y="29852"/>
                  </a:cubicBezTo>
                  <a:cubicBezTo>
                    <a:pt x="3902" y="29035"/>
                    <a:pt x="3841" y="27886"/>
                    <a:pt x="3750" y="26495"/>
                  </a:cubicBezTo>
                  <a:cubicBezTo>
                    <a:pt x="3569" y="23652"/>
                    <a:pt x="3176" y="19720"/>
                    <a:pt x="2541" y="15455"/>
                  </a:cubicBezTo>
                  <a:cubicBezTo>
                    <a:pt x="2238" y="13308"/>
                    <a:pt x="1875" y="11251"/>
                    <a:pt x="1543" y="9406"/>
                  </a:cubicBezTo>
                  <a:cubicBezTo>
                    <a:pt x="1180" y="7562"/>
                    <a:pt x="847" y="5928"/>
                    <a:pt x="635" y="4537"/>
                  </a:cubicBezTo>
                  <a:cubicBezTo>
                    <a:pt x="182" y="1755"/>
                    <a:pt x="242" y="0"/>
                    <a:pt x="151" y="0"/>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6" name="Google Shape;3536;p75"/>
            <p:cNvSpPr/>
            <p:nvPr/>
          </p:nvSpPr>
          <p:spPr>
            <a:xfrm>
              <a:off x="1444602" y="2045505"/>
              <a:ext cx="99960" cy="826728"/>
            </a:xfrm>
            <a:custGeom>
              <a:rect b="b" l="l" r="r" t="t"/>
              <a:pathLst>
                <a:path extrusionOk="0" h="31274" w="3781">
                  <a:moveTo>
                    <a:pt x="121" y="1"/>
                  </a:moveTo>
                  <a:cubicBezTo>
                    <a:pt x="30" y="424"/>
                    <a:pt x="0" y="847"/>
                    <a:pt x="91" y="1241"/>
                  </a:cubicBezTo>
                  <a:cubicBezTo>
                    <a:pt x="182" y="2390"/>
                    <a:pt x="424" y="3509"/>
                    <a:pt x="726" y="4598"/>
                  </a:cubicBezTo>
                  <a:cubicBezTo>
                    <a:pt x="908" y="5293"/>
                    <a:pt x="1119" y="6049"/>
                    <a:pt x="1270" y="6866"/>
                  </a:cubicBezTo>
                  <a:cubicBezTo>
                    <a:pt x="1452" y="7713"/>
                    <a:pt x="1573" y="8590"/>
                    <a:pt x="1633" y="9467"/>
                  </a:cubicBezTo>
                  <a:cubicBezTo>
                    <a:pt x="1754" y="11342"/>
                    <a:pt x="1724" y="13399"/>
                    <a:pt x="1845" y="15607"/>
                  </a:cubicBezTo>
                  <a:cubicBezTo>
                    <a:pt x="2057" y="19962"/>
                    <a:pt x="2571" y="23863"/>
                    <a:pt x="2964" y="26706"/>
                  </a:cubicBezTo>
                  <a:cubicBezTo>
                    <a:pt x="3146" y="28128"/>
                    <a:pt x="3327" y="29247"/>
                    <a:pt x="3448" y="30033"/>
                  </a:cubicBezTo>
                  <a:cubicBezTo>
                    <a:pt x="3509" y="30457"/>
                    <a:pt x="3599" y="30880"/>
                    <a:pt x="3720" y="31273"/>
                  </a:cubicBezTo>
                  <a:cubicBezTo>
                    <a:pt x="3781" y="30850"/>
                    <a:pt x="3751" y="30426"/>
                    <a:pt x="3690" y="30003"/>
                  </a:cubicBezTo>
                  <a:cubicBezTo>
                    <a:pt x="3630" y="29217"/>
                    <a:pt x="3509" y="28067"/>
                    <a:pt x="3357" y="26646"/>
                  </a:cubicBezTo>
                  <a:cubicBezTo>
                    <a:pt x="3085" y="23803"/>
                    <a:pt x="2662" y="19901"/>
                    <a:pt x="2420" y="15576"/>
                  </a:cubicBezTo>
                  <a:cubicBezTo>
                    <a:pt x="2329" y="13399"/>
                    <a:pt x="2329" y="11312"/>
                    <a:pt x="2178" y="9437"/>
                  </a:cubicBezTo>
                  <a:cubicBezTo>
                    <a:pt x="2087" y="8529"/>
                    <a:pt x="1966" y="7622"/>
                    <a:pt x="1754" y="6745"/>
                  </a:cubicBezTo>
                  <a:cubicBezTo>
                    <a:pt x="1573" y="5898"/>
                    <a:pt x="1331" y="5172"/>
                    <a:pt x="1119" y="4477"/>
                  </a:cubicBezTo>
                  <a:cubicBezTo>
                    <a:pt x="787" y="3418"/>
                    <a:pt x="514" y="2329"/>
                    <a:pt x="303" y="1241"/>
                  </a:cubicBezTo>
                  <a:cubicBezTo>
                    <a:pt x="272" y="817"/>
                    <a:pt x="212" y="424"/>
                    <a:pt x="121" y="1"/>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7" name="Google Shape;3537;p75"/>
            <p:cNvSpPr/>
            <p:nvPr/>
          </p:nvSpPr>
          <p:spPr>
            <a:xfrm>
              <a:off x="1348638" y="1987319"/>
              <a:ext cx="27231" cy="55804"/>
            </a:xfrm>
            <a:custGeom>
              <a:rect b="b" l="l" r="r" t="t"/>
              <a:pathLst>
                <a:path extrusionOk="0" h="2111" w="1030">
                  <a:moveTo>
                    <a:pt x="185" y="1"/>
                  </a:moveTo>
                  <a:cubicBezTo>
                    <a:pt x="159" y="1"/>
                    <a:pt x="137" y="8"/>
                    <a:pt x="122" y="24"/>
                  </a:cubicBezTo>
                  <a:cubicBezTo>
                    <a:pt x="1" y="115"/>
                    <a:pt x="213" y="568"/>
                    <a:pt x="364" y="1082"/>
                  </a:cubicBezTo>
                  <a:cubicBezTo>
                    <a:pt x="515" y="1566"/>
                    <a:pt x="515" y="2081"/>
                    <a:pt x="696" y="2111"/>
                  </a:cubicBezTo>
                  <a:cubicBezTo>
                    <a:pt x="787" y="2111"/>
                    <a:pt x="878" y="1990"/>
                    <a:pt x="938" y="1778"/>
                  </a:cubicBezTo>
                  <a:cubicBezTo>
                    <a:pt x="1029" y="1506"/>
                    <a:pt x="1029" y="1203"/>
                    <a:pt x="938" y="931"/>
                  </a:cubicBezTo>
                  <a:cubicBezTo>
                    <a:pt x="848" y="629"/>
                    <a:pt x="696" y="357"/>
                    <a:pt x="485" y="175"/>
                  </a:cubicBezTo>
                  <a:cubicBezTo>
                    <a:pt x="373" y="63"/>
                    <a:pt x="260" y="1"/>
                    <a:pt x="185" y="1"/>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8" name="Google Shape;3538;p75"/>
            <p:cNvSpPr/>
            <p:nvPr/>
          </p:nvSpPr>
          <p:spPr>
            <a:xfrm>
              <a:off x="1192743" y="1986975"/>
              <a:ext cx="32809" cy="61091"/>
            </a:xfrm>
            <a:custGeom>
              <a:rect b="b" l="l" r="r" t="t"/>
              <a:pathLst>
                <a:path extrusionOk="0" h="2311" w="1241">
                  <a:moveTo>
                    <a:pt x="1061" y="1"/>
                  </a:moveTo>
                  <a:cubicBezTo>
                    <a:pt x="982" y="1"/>
                    <a:pt x="860" y="43"/>
                    <a:pt x="726" y="158"/>
                  </a:cubicBezTo>
                  <a:cubicBezTo>
                    <a:pt x="212" y="612"/>
                    <a:pt x="0" y="1337"/>
                    <a:pt x="212" y="2003"/>
                  </a:cubicBezTo>
                  <a:cubicBezTo>
                    <a:pt x="291" y="2215"/>
                    <a:pt x="418" y="2311"/>
                    <a:pt x="488" y="2311"/>
                  </a:cubicBezTo>
                  <a:cubicBezTo>
                    <a:pt x="498" y="2311"/>
                    <a:pt x="507" y="2309"/>
                    <a:pt x="514" y="2305"/>
                  </a:cubicBezTo>
                  <a:cubicBezTo>
                    <a:pt x="635" y="2245"/>
                    <a:pt x="635" y="1761"/>
                    <a:pt x="787" y="1156"/>
                  </a:cubicBezTo>
                  <a:cubicBezTo>
                    <a:pt x="908" y="581"/>
                    <a:pt x="1240" y="158"/>
                    <a:pt x="1149" y="37"/>
                  </a:cubicBezTo>
                  <a:cubicBezTo>
                    <a:pt x="1138" y="15"/>
                    <a:pt x="1107" y="1"/>
                    <a:pt x="1061" y="1"/>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9" name="Google Shape;3539;p75"/>
            <p:cNvSpPr/>
            <p:nvPr/>
          </p:nvSpPr>
          <p:spPr>
            <a:xfrm>
              <a:off x="1243104" y="2054308"/>
              <a:ext cx="128751" cy="815520"/>
            </a:xfrm>
            <a:custGeom>
              <a:rect b="b" l="l" r="r" t="t"/>
              <a:pathLst>
                <a:path extrusionOk="0" h="30850" w="4870">
                  <a:moveTo>
                    <a:pt x="31" y="0"/>
                  </a:moveTo>
                  <a:lnTo>
                    <a:pt x="31" y="0"/>
                  </a:lnTo>
                  <a:cubicBezTo>
                    <a:pt x="1" y="393"/>
                    <a:pt x="1" y="817"/>
                    <a:pt x="61" y="1240"/>
                  </a:cubicBezTo>
                  <a:cubicBezTo>
                    <a:pt x="122" y="2027"/>
                    <a:pt x="243" y="3146"/>
                    <a:pt x="394" y="4567"/>
                  </a:cubicBezTo>
                  <a:cubicBezTo>
                    <a:pt x="696" y="7380"/>
                    <a:pt x="1150" y="11251"/>
                    <a:pt x="1664" y="15546"/>
                  </a:cubicBezTo>
                  <a:cubicBezTo>
                    <a:pt x="1936" y="17693"/>
                    <a:pt x="2178" y="19750"/>
                    <a:pt x="2541" y="21595"/>
                  </a:cubicBezTo>
                  <a:cubicBezTo>
                    <a:pt x="2723" y="22532"/>
                    <a:pt x="2934" y="23379"/>
                    <a:pt x="3146" y="24196"/>
                  </a:cubicBezTo>
                  <a:cubicBezTo>
                    <a:pt x="3388" y="25012"/>
                    <a:pt x="3660" y="25738"/>
                    <a:pt x="3872" y="26404"/>
                  </a:cubicBezTo>
                  <a:cubicBezTo>
                    <a:pt x="4265" y="27432"/>
                    <a:pt x="4537" y="28521"/>
                    <a:pt x="4628" y="29609"/>
                  </a:cubicBezTo>
                  <a:cubicBezTo>
                    <a:pt x="4688" y="30396"/>
                    <a:pt x="4568" y="30849"/>
                    <a:pt x="4628" y="30849"/>
                  </a:cubicBezTo>
                  <a:cubicBezTo>
                    <a:pt x="4809" y="30456"/>
                    <a:pt x="4870" y="30033"/>
                    <a:pt x="4870" y="29609"/>
                  </a:cubicBezTo>
                  <a:cubicBezTo>
                    <a:pt x="4840" y="28460"/>
                    <a:pt x="4658" y="27341"/>
                    <a:pt x="4265" y="26283"/>
                  </a:cubicBezTo>
                  <a:cubicBezTo>
                    <a:pt x="4084" y="25587"/>
                    <a:pt x="3842" y="24861"/>
                    <a:pt x="3630" y="24075"/>
                  </a:cubicBezTo>
                  <a:cubicBezTo>
                    <a:pt x="3418" y="23258"/>
                    <a:pt x="3237" y="22411"/>
                    <a:pt x="3086" y="21504"/>
                  </a:cubicBezTo>
                  <a:cubicBezTo>
                    <a:pt x="2753" y="19659"/>
                    <a:pt x="2541" y="17633"/>
                    <a:pt x="2269" y="15485"/>
                  </a:cubicBezTo>
                  <a:cubicBezTo>
                    <a:pt x="1725" y="11191"/>
                    <a:pt x="1210" y="7319"/>
                    <a:pt x="817" y="4507"/>
                  </a:cubicBezTo>
                  <a:cubicBezTo>
                    <a:pt x="605" y="3115"/>
                    <a:pt x="424" y="1996"/>
                    <a:pt x="303" y="1210"/>
                  </a:cubicBezTo>
                  <a:cubicBezTo>
                    <a:pt x="243" y="787"/>
                    <a:pt x="152" y="393"/>
                    <a:pt x="31" y="0"/>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0" name="Google Shape;3540;p75"/>
            <p:cNvSpPr/>
            <p:nvPr/>
          </p:nvSpPr>
          <p:spPr>
            <a:xfrm>
              <a:off x="1105583" y="2303734"/>
              <a:ext cx="53589" cy="554104"/>
            </a:xfrm>
            <a:custGeom>
              <a:rect b="b" l="l" r="r" t="t"/>
              <a:pathLst>
                <a:path extrusionOk="0" h="20961" w="2027">
                  <a:moveTo>
                    <a:pt x="94" y="1"/>
                  </a:moveTo>
                  <a:cubicBezTo>
                    <a:pt x="93" y="1"/>
                    <a:pt x="92" y="1"/>
                    <a:pt x="91" y="1"/>
                  </a:cubicBezTo>
                  <a:cubicBezTo>
                    <a:pt x="1" y="1"/>
                    <a:pt x="1" y="1181"/>
                    <a:pt x="91" y="3086"/>
                  </a:cubicBezTo>
                  <a:cubicBezTo>
                    <a:pt x="182" y="4992"/>
                    <a:pt x="394" y="7623"/>
                    <a:pt x="696" y="10526"/>
                  </a:cubicBezTo>
                  <a:cubicBezTo>
                    <a:pt x="999" y="13400"/>
                    <a:pt x="1301" y="16031"/>
                    <a:pt x="1513" y="17906"/>
                  </a:cubicBezTo>
                  <a:cubicBezTo>
                    <a:pt x="1724" y="19811"/>
                    <a:pt x="1876" y="20961"/>
                    <a:pt x="1936" y="20961"/>
                  </a:cubicBezTo>
                  <a:cubicBezTo>
                    <a:pt x="2027" y="20961"/>
                    <a:pt x="2027" y="19781"/>
                    <a:pt x="1906" y="17876"/>
                  </a:cubicBezTo>
                  <a:cubicBezTo>
                    <a:pt x="1815" y="15970"/>
                    <a:pt x="1573" y="13339"/>
                    <a:pt x="1271" y="10466"/>
                  </a:cubicBezTo>
                  <a:cubicBezTo>
                    <a:pt x="968" y="7593"/>
                    <a:pt x="696" y="4931"/>
                    <a:pt x="484" y="3056"/>
                  </a:cubicBezTo>
                  <a:cubicBezTo>
                    <a:pt x="305" y="1175"/>
                    <a:pt x="156" y="1"/>
                    <a:pt x="94" y="1"/>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1" name="Google Shape;3541;p75"/>
            <p:cNvSpPr/>
            <p:nvPr/>
          </p:nvSpPr>
          <p:spPr>
            <a:xfrm>
              <a:off x="882514" y="2074849"/>
              <a:ext cx="190324" cy="547945"/>
            </a:xfrm>
            <a:custGeom>
              <a:rect b="b" l="l" r="r" t="t"/>
              <a:pathLst>
                <a:path extrusionOk="0" h="20728" w="7199">
                  <a:moveTo>
                    <a:pt x="7162" y="0"/>
                  </a:moveTo>
                  <a:cubicBezTo>
                    <a:pt x="7063" y="0"/>
                    <a:pt x="6766" y="62"/>
                    <a:pt x="6352" y="282"/>
                  </a:cubicBezTo>
                  <a:cubicBezTo>
                    <a:pt x="5626" y="735"/>
                    <a:pt x="5021" y="1340"/>
                    <a:pt x="4628" y="2066"/>
                  </a:cubicBezTo>
                  <a:cubicBezTo>
                    <a:pt x="4083" y="3155"/>
                    <a:pt x="3690" y="4304"/>
                    <a:pt x="3448" y="5484"/>
                  </a:cubicBezTo>
                  <a:cubicBezTo>
                    <a:pt x="3146" y="6815"/>
                    <a:pt x="2783" y="8236"/>
                    <a:pt x="2420" y="9748"/>
                  </a:cubicBezTo>
                  <a:cubicBezTo>
                    <a:pt x="1694" y="12773"/>
                    <a:pt x="1059" y="15495"/>
                    <a:pt x="635" y="17491"/>
                  </a:cubicBezTo>
                  <a:cubicBezTo>
                    <a:pt x="212" y="19487"/>
                    <a:pt x="0" y="20697"/>
                    <a:pt x="91" y="20727"/>
                  </a:cubicBezTo>
                  <a:cubicBezTo>
                    <a:pt x="92" y="20727"/>
                    <a:pt x="93" y="20727"/>
                    <a:pt x="93" y="20727"/>
                  </a:cubicBezTo>
                  <a:cubicBezTo>
                    <a:pt x="160" y="20727"/>
                    <a:pt x="521" y="19523"/>
                    <a:pt x="1059" y="17582"/>
                  </a:cubicBezTo>
                  <a:cubicBezTo>
                    <a:pt x="1573" y="15616"/>
                    <a:pt x="2269" y="12894"/>
                    <a:pt x="2995" y="9869"/>
                  </a:cubicBezTo>
                  <a:lnTo>
                    <a:pt x="3993" y="5635"/>
                  </a:lnTo>
                  <a:cubicBezTo>
                    <a:pt x="4174" y="4455"/>
                    <a:pt x="4537" y="3336"/>
                    <a:pt x="4991" y="2278"/>
                  </a:cubicBezTo>
                  <a:cubicBezTo>
                    <a:pt x="5354" y="1582"/>
                    <a:pt x="5838" y="947"/>
                    <a:pt x="6473" y="493"/>
                  </a:cubicBezTo>
                  <a:cubicBezTo>
                    <a:pt x="6896" y="161"/>
                    <a:pt x="7199" y="40"/>
                    <a:pt x="7199" y="10"/>
                  </a:cubicBezTo>
                  <a:cubicBezTo>
                    <a:pt x="7199" y="4"/>
                    <a:pt x="7186" y="0"/>
                    <a:pt x="7162" y="0"/>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2" name="Google Shape;3542;p75"/>
            <p:cNvSpPr/>
            <p:nvPr/>
          </p:nvSpPr>
          <p:spPr>
            <a:xfrm>
              <a:off x="980857" y="2115878"/>
              <a:ext cx="143159" cy="514901"/>
            </a:xfrm>
            <a:custGeom>
              <a:rect b="b" l="l" r="r" t="t"/>
              <a:pathLst>
                <a:path extrusionOk="0" h="19478" w="5415">
                  <a:moveTo>
                    <a:pt x="5384" y="0"/>
                  </a:moveTo>
                  <a:lnTo>
                    <a:pt x="5384" y="0"/>
                  </a:lnTo>
                  <a:cubicBezTo>
                    <a:pt x="5384" y="0"/>
                    <a:pt x="5081" y="121"/>
                    <a:pt x="4809" y="575"/>
                  </a:cubicBezTo>
                  <a:cubicBezTo>
                    <a:pt x="4386" y="1180"/>
                    <a:pt x="4083" y="1875"/>
                    <a:pt x="3902" y="2601"/>
                  </a:cubicBezTo>
                  <a:cubicBezTo>
                    <a:pt x="3751" y="3055"/>
                    <a:pt x="3599" y="3539"/>
                    <a:pt x="3479" y="4053"/>
                  </a:cubicBezTo>
                  <a:cubicBezTo>
                    <a:pt x="3327" y="4597"/>
                    <a:pt x="3206" y="5172"/>
                    <a:pt x="3085" y="5777"/>
                  </a:cubicBezTo>
                  <a:cubicBezTo>
                    <a:pt x="2934" y="6382"/>
                    <a:pt x="2753" y="6986"/>
                    <a:pt x="2541" y="7561"/>
                  </a:cubicBezTo>
                  <a:cubicBezTo>
                    <a:pt x="2299" y="8166"/>
                    <a:pt x="1966" y="8741"/>
                    <a:pt x="1664" y="9406"/>
                  </a:cubicBezTo>
                  <a:cubicBezTo>
                    <a:pt x="1331" y="10041"/>
                    <a:pt x="998" y="10646"/>
                    <a:pt x="757" y="11281"/>
                  </a:cubicBezTo>
                  <a:cubicBezTo>
                    <a:pt x="515" y="11916"/>
                    <a:pt x="333" y="12551"/>
                    <a:pt x="242" y="13217"/>
                  </a:cubicBezTo>
                  <a:cubicBezTo>
                    <a:pt x="91" y="14306"/>
                    <a:pt x="0" y="15394"/>
                    <a:pt x="31" y="16483"/>
                  </a:cubicBezTo>
                  <a:cubicBezTo>
                    <a:pt x="61" y="18358"/>
                    <a:pt x="212" y="19477"/>
                    <a:pt x="303" y="19477"/>
                  </a:cubicBezTo>
                  <a:cubicBezTo>
                    <a:pt x="394" y="19477"/>
                    <a:pt x="363" y="18328"/>
                    <a:pt x="454" y="16483"/>
                  </a:cubicBezTo>
                  <a:cubicBezTo>
                    <a:pt x="484" y="15425"/>
                    <a:pt x="605" y="14366"/>
                    <a:pt x="787" y="13308"/>
                  </a:cubicBezTo>
                  <a:cubicBezTo>
                    <a:pt x="877" y="12672"/>
                    <a:pt x="1059" y="12098"/>
                    <a:pt x="1271" y="11523"/>
                  </a:cubicBezTo>
                  <a:cubicBezTo>
                    <a:pt x="1543" y="10918"/>
                    <a:pt x="1845" y="10313"/>
                    <a:pt x="2178" y="9678"/>
                  </a:cubicBezTo>
                  <a:cubicBezTo>
                    <a:pt x="2511" y="9073"/>
                    <a:pt x="2813" y="8438"/>
                    <a:pt x="3055" y="7803"/>
                  </a:cubicBezTo>
                  <a:cubicBezTo>
                    <a:pt x="3297" y="7168"/>
                    <a:pt x="3479" y="6533"/>
                    <a:pt x="3599" y="5898"/>
                  </a:cubicBezTo>
                  <a:cubicBezTo>
                    <a:pt x="3720" y="5293"/>
                    <a:pt x="3811" y="4718"/>
                    <a:pt x="3932" y="4204"/>
                  </a:cubicBezTo>
                  <a:cubicBezTo>
                    <a:pt x="4083" y="3690"/>
                    <a:pt x="4174" y="3176"/>
                    <a:pt x="4295" y="2722"/>
                  </a:cubicBezTo>
                  <a:cubicBezTo>
                    <a:pt x="4446" y="2026"/>
                    <a:pt x="4688" y="1361"/>
                    <a:pt x="4991" y="696"/>
                  </a:cubicBezTo>
                  <a:cubicBezTo>
                    <a:pt x="5202" y="242"/>
                    <a:pt x="5414" y="61"/>
                    <a:pt x="5384" y="0"/>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3" name="Google Shape;3543;p75"/>
            <p:cNvSpPr/>
            <p:nvPr/>
          </p:nvSpPr>
          <p:spPr>
            <a:xfrm>
              <a:off x="1535754" y="2145460"/>
              <a:ext cx="296655" cy="206537"/>
            </a:xfrm>
            <a:custGeom>
              <a:rect b="b" l="l" r="r" t="t"/>
              <a:pathLst>
                <a:path extrusionOk="0" h="7813" w="11221">
                  <a:moveTo>
                    <a:pt x="151" y="0"/>
                  </a:moveTo>
                  <a:cubicBezTo>
                    <a:pt x="53" y="0"/>
                    <a:pt x="0" y="15"/>
                    <a:pt x="0" y="30"/>
                  </a:cubicBezTo>
                  <a:cubicBezTo>
                    <a:pt x="0" y="121"/>
                    <a:pt x="756" y="272"/>
                    <a:pt x="1785" y="938"/>
                  </a:cubicBezTo>
                  <a:cubicBezTo>
                    <a:pt x="2359" y="1331"/>
                    <a:pt x="2904" y="1784"/>
                    <a:pt x="3418" y="2299"/>
                  </a:cubicBezTo>
                  <a:cubicBezTo>
                    <a:pt x="3992" y="2843"/>
                    <a:pt x="4567" y="3539"/>
                    <a:pt x="5323" y="4174"/>
                  </a:cubicBezTo>
                  <a:cubicBezTo>
                    <a:pt x="6533" y="5263"/>
                    <a:pt x="7864" y="6200"/>
                    <a:pt x="9315" y="7017"/>
                  </a:cubicBezTo>
                  <a:cubicBezTo>
                    <a:pt x="10296" y="7562"/>
                    <a:pt x="10983" y="7812"/>
                    <a:pt x="11131" y="7812"/>
                  </a:cubicBezTo>
                  <a:cubicBezTo>
                    <a:pt x="11147" y="7812"/>
                    <a:pt x="11157" y="7809"/>
                    <a:pt x="11160" y="7803"/>
                  </a:cubicBezTo>
                  <a:cubicBezTo>
                    <a:pt x="11221" y="7712"/>
                    <a:pt x="10555" y="7349"/>
                    <a:pt x="9527" y="6654"/>
                  </a:cubicBezTo>
                  <a:cubicBezTo>
                    <a:pt x="8196" y="5746"/>
                    <a:pt x="6926" y="4779"/>
                    <a:pt x="5716" y="3720"/>
                  </a:cubicBezTo>
                  <a:cubicBezTo>
                    <a:pt x="5021" y="3115"/>
                    <a:pt x="4416" y="2450"/>
                    <a:pt x="3781" y="1875"/>
                  </a:cubicBezTo>
                  <a:cubicBezTo>
                    <a:pt x="3236" y="1391"/>
                    <a:pt x="2631" y="938"/>
                    <a:pt x="1996" y="575"/>
                  </a:cubicBezTo>
                  <a:cubicBezTo>
                    <a:pt x="1543" y="333"/>
                    <a:pt x="1059" y="151"/>
                    <a:pt x="575" y="61"/>
                  </a:cubicBezTo>
                  <a:cubicBezTo>
                    <a:pt x="393" y="15"/>
                    <a:pt x="250" y="0"/>
                    <a:pt x="151" y="0"/>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4" name="Google Shape;3544;p75"/>
            <p:cNvSpPr/>
            <p:nvPr/>
          </p:nvSpPr>
          <p:spPr>
            <a:xfrm>
              <a:off x="1548523" y="2259585"/>
              <a:ext cx="235928" cy="159747"/>
            </a:xfrm>
            <a:custGeom>
              <a:rect b="b" l="l" r="r" t="t"/>
              <a:pathLst>
                <a:path extrusionOk="0" h="6043" w="8924">
                  <a:moveTo>
                    <a:pt x="54" y="1"/>
                  </a:moveTo>
                  <a:cubicBezTo>
                    <a:pt x="44" y="1"/>
                    <a:pt x="36" y="3"/>
                    <a:pt x="31" y="8"/>
                  </a:cubicBezTo>
                  <a:cubicBezTo>
                    <a:pt x="1" y="68"/>
                    <a:pt x="394" y="522"/>
                    <a:pt x="1150" y="1127"/>
                  </a:cubicBezTo>
                  <a:cubicBezTo>
                    <a:pt x="2118" y="1944"/>
                    <a:pt x="3177" y="2670"/>
                    <a:pt x="4235" y="3335"/>
                  </a:cubicBezTo>
                  <a:cubicBezTo>
                    <a:pt x="5505" y="4151"/>
                    <a:pt x="6625" y="4817"/>
                    <a:pt x="7471" y="5331"/>
                  </a:cubicBezTo>
                  <a:cubicBezTo>
                    <a:pt x="8217" y="5757"/>
                    <a:pt x="8705" y="6043"/>
                    <a:pt x="8852" y="6043"/>
                  </a:cubicBezTo>
                  <a:cubicBezTo>
                    <a:pt x="8872" y="6043"/>
                    <a:pt x="8886" y="6037"/>
                    <a:pt x="8893" y="6027"/>
                  </a:cubicBezTo>
                  <a:cubicBezTo>
                    <a:pt x="8923" y="5966"/>
                    <a:pt x="8500" y="5573"/>
                    <a:pt x="7713" y="4968"/>
                  </a:cubicBezTo>
                  <a:cubicBezTo>
                    <a:pt x="6927" y="4393"/>
                    <a:pt x="5808" y="3637"/>
                    <a:pt x="4568" y="2851"/>
                  </a:cubicBezTo>
                  <a:cubicBezTo>
                    <a:pt x="3328" y="2065"/>
                    <a:pt x="2209" y="1339"/>
                    <a:pt x="1392" y="794"/>
                  </a:cubicBezTo>
                  <a:cubicBezTo>
                    <a:pt x="668" y="321"/>
                    <a:pt x="174" y="1"/>
                    <a:pt x="54" y="1"/>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5" name="Google Shape;3545;p75"/>
            <p:cNvSpPr/>
            <p:nvPr/>
          </p:nvSpPr>
          <p:spPr>
            <a:xfrm>
              <a:off x="1073595" y="2068689"/>
              <a:ext cx="64798" cy="295861"/>
            </a:xfrm>
            <a:custGeom>
              <a:rect b="b" l="l" r="r" t="t"/>
              <a:pathLst>
                <a:path extrusionOk="0" h="11192" w="2451">
                  <a:moveTo>
                    <a:pt x="1" y="1"/>
                  </a:moveTo>
                  <a:cubicBezTo>
                    <a:pt x="515" y="273"/>
                    <a:pt x="969" y="696"/>
                    <a:pt x="1332" y="1180"/>
                  </a:cubicBezTo>
                  <a:cubicBezTo>
                    <a:pt x="1694" y="1694"/>
                    <a:pt x="1967" y="2299"/>
                    <a:pt x="2088" y="2934"/>
                  </a:cubicBezTo>
                  <a:cubicBezTo>
                    <a:pt x="2239" y="3690"/>
                    <a:pt x="2269" y="4507"/>
                    <a:pt x="2148" y="5293"/>
                  </a:cubicBezTo>
                  <a:cubicBezTo>
                    <a:pt x="1876" y="6927"/>
                    <a:pt x="1271" y="8378"/>
                    <a:pt x="938" y="9437"/>
                  </a:cubicBezTo>
                  <a:cubicBezTo>
                    <a:pt x="787" y="9951"/>
                    <a:pt x="666" y="10405"/>
                    <a:pt x="606" y="10707"/>
                  </a:cubicBezTo>
                  <a:cubicBezTo>
                    <a:pt x="545" y="10858"/>
                    <a:pt x="515" y="11040"/>
                    <a:pt x="515" y="11191"/>
                  </a:cubicBezTo>
                  <a:cubicBezTo>
                    <a:pt x="575" y="11040"/>
                    <a:pt x="636" y="10889"/>
                    <a:pt x="666" y="10737"/>
                  </a:cubicBezTo>
                  <a:cubicBezTo>
                    <a:pt x="757" y="10435"/>
                    <a:pt x="908" y="10011"/>
                    <a:pt x="1090" y="9497"/>
                  </a:cubicBezTo>
                  <a:cubicBezTo>
                    <a:pt x="1271" y="8953"/>
                    <a:pt x="1483" y="8348"/>
                    <a:pt x="1725" y="7622"/>
                  </a:cubicBezTo>
                  <a:cubicBezTo>
                    <a:pt x="1997" y="6866"/>
                    <a:pt x="2209" y="6080"/>
                    <a:pt x="2330" y="5293"/>
                  </a:cubicBezTo>
                  <a:cubicBezTo>
                    <a:pt x="2451" y="4477"/>
                    <a:pt x="2451" y="3660"/>
                    <a:pt x="2269" y="2874"/>
                  </a:cubicBezTo>
                  <a:cubicBezTo>
                    <a:pt x="2118" y="2239"/>
                    <a:pt x="1846" y="1604"/>
                    <a:pt x="1452" y="1089"/>
                  </a:cubicBezTo>
                  <a:cubicBezTo>
                    <a:pt x="1180" y="726"/>
                    <a:pt x="817" y="424"/>
                    <a:pt x="454" y="182"/>
                  </a:cubicBezTo>
                  <a:cubicBezTo>
                    <a:pt x="333" y="122"/>
                    <a:pt x="243" y="61"/>
                    <a:pt x="122" y="31"/>
                  </a:cubicBezTo>
                  <a:cubicBezTo>
                    <a:pt x="91" y="1"/>
                    <a:pt x="31" y="1"/>
                    <a:pt x="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6" name="Google Shape;3546;p75"/>
            <p:cNvSpPr/>
            <p:nvPr/>
          </p:nvSpPr>
          <p:spPr>
            <a:xfrm>
              <a:off x="1520553" y="2071888"/>
              <a:ext cx="38414" cy="311034"/>
            </a:xfrm>
            <a:custGeom>
              <a:rect b="b" l="l" r="r" t="t"/>
              <a:pathLst>
                <a:path extrusionOk="0" h="11766" w="1453">
                  <a:moveTo>
                    <a:pt x="0" y="1"/>
                  </a:moveTo>
                  <a:cubicBezTo>
                    <a:pt x="0" y="152"/>
                    <a:pt x="0" y="303"/>
                    <a:pt x="31" y="454"/>
                  </a:cubicBezTo>
                  <a:cubicBezTo>
                    <a:pt x="61" y="817"/>
                    <a:pt x="121" y="1241"/>
                    <a:pt x="182" y="1725"/>
                  </a:cubicBezTo>
                  <a:cubicBezTo>
                    <a:pt x="303" y="2844"/>
                    <a:pt x="484" y="4265"/>
                    <a:pt x="696" y="5898"/>
                  </a:cubicBezTo>
                  <a:cubicBezTo>
                    <a:pt x="878" y="7501"/>
                    <a:pt x="1059" y="8953"/>
                    <a:pt x="1180" y="10042"/>
                  </a:cubicBezTo>
                  <a:cubicBezTo>
                    <a:pt x="1240" y="10556"/>
                    <a:pt x="1301" y="10979"/>
                    <a:pt x="1361" y="11312"/>
                  </a:cubicBezTo>
                  <a:cubicBezTo>
                    <a:pt x="1361" y="11463"/>
                    <a:pt x="1392" y="11614"/>
                    <a:pt x="1422" y="11766"/>
                  </a:cubicBezTo>
                  <a:cubicBezTo>
                    <a:pt x="1452" y="11614"/>
                    <a:pt x="1452" y="11433"/>
                    <a:pt x="1422" y="11282"/>
                  </a:cubicBezTo>
                  <a:cubicBezTo>
                    <a:pt x="1422" y="10979"/>
                    <a:pt x="1361" y="10556"/>
                    <a:pt x="1331" y="10011"/>
                  </a:cubicBezTo>
                  <a:cubicBezTo>
                    <a:pt x="1240" y="8953"/>
                    <a:pt x="1059" y="7501"/>
                    <a:pt x="878" y="5868"/>
                  </a:cubicBezTo>
                  <a:cubicBezTo>
                    <a:pt x="696" y="4235"/>
                    <a:pt x="484" y="2753"/>
                    <a:pt x="303" y="1694"/>
                  </a:cubicBezTo>
                  <a:cubicBezTo>
                    <a:pt x="242" y="1180"/>
                    <a:pt x="152" y="757"/>
                    <a:pt x="91" y="454"/>
                  </a:cubicBezTo>
                  <a:cubicBezTo>
                    <a:pt x="91" y="303"/>
                    <a:pt x="31" y="152"/>
                    <a:pt x="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7" name="Google Shape;3547;p75"/>
            <p:cNvSpPr/>
            <p:nvPr/>
          </p:nvSpPr>
          <p:spPr>
            <a:xfrm>
              <a:off x="1183147" y="2019439"/>
              <a:ext cx="96761" cy="45283"/>
            </a:xfrm>
            <a:custGeom>
              <a:rect b="b" l="l" r="r" t="t"/>
              <a:pathLst>
                <a:path extrusionOk="0" h="1713" w="3660">
                  <a:moveTo>
                    <a:pt x="3281" y="1"/>
                  </a:moveTo>
                  <a:cubicBezTo>
                    <a:pt x="3168" y="1"/>
                    <a:pt x="3060" y="22"/>
                    <a:pt x="2964" y="79"/>
                  </a:cubicBezTo>
                  <a:cubicBezTo>
                    <a:pt x="2692" y="200"/>
                    <a:pt x="2511" y="412"/>
                    <a:pt x="2390" y="654"/>
                  </a:cubicBezTo>
                  <a:cubicBezTo>
                    <a:pt x="2329" y="805"/>
                    <a:pt x="2269" y="926"/>
                    <a:pt x="2238" y="1077"/>
                  </a:cubicBezTo>
                  <a:cubicBezTo>
                    <a:pt x="2208" y="1228"/>
                    <a:pt x="2148" y="1380"/>
                    <a:pt x="2087" y="1501"/>
                  </a:cubicBezTo>
                  <a:cubicBezTo>
                    <a:pt x="2067" y="1501"/>
                    <a:pt x="2047" y="1514"/>
                    <a:pt x="2018" y="1514"/>
                  </a:cubicBezTo>
                  <a:cubicBezTo>
                    <a:pt x="2003" y="1514"/>
                    <a:pt x="1986" y="1511"/>
                    <a:pt x="1966" y="1501"/>
                  </a:cubicBezTo>
                  <a:lnTo>
                    <a:pt x="1754" y="1410"/>
                  </a:lnTo>
                  <a:lnTo>
                    <a:pt x="1361" y="1228"/>
                  </a:lnTo>
                  <a:lnTo>
                    <a:pt x="666" y="896"/>
                  </a:lnTo>
                  <a:cubicBezTo>
                    <a:pt x="454" y="805"/>
                    <a:pt x="212" y="714"/>
                    <a:pt x="0" y="654"/>
                  </a:cubicBezTo>
                  <a:lnTo>
                    <a:pt x="0" y="654"/>
                  </a:lnTo>
                  <a:cubicBezTo>
                    <a:pt x="182" y="805"/>
                    <a:pt x="363" y="956"/>
                    <a:pt x="605" y="1047"/>
                  </a:cubicBezTo>
                  <a:lnTo>
                    <a:pt x="1271" y="1380"/>
                  </a:lnTo>
                  <a:lnTo>
                    <a:pt x="1694" y="1591"/>
                  </a:lnTo>
                  <a:cubicBezTo>
                    <a:pt x="1754" y="1622"/>
                    <a:pt x="1815" y="1652"/>
                    <a:pt x="1906" y="1682"/>
                  </a:cubicBezTo>
                  <a:cubicBezTo>
                    <a:pt x="1936" y="1712"/>
                    <a:pt x="1996" y="1712"/>
                    <a:pt x="2057" y="1712"/>
                  </a:cubicBezTo>
                  <a:cubicBezTo>
                    <a:pt x="2117" y="1712"/>
                    <a:pt x="2178" y="1682"/>
                    <a:pt x="2238" y="1652"/>
                  </a:cubicBezTo>
                  <a:cubicBezTo>
                    <a:pt x="2299" y="1561"/>
                    <a:pt x="2329" y="1470"/>
                    <a:pt x="2359" y="1380"/>
                  </a:cubicBezTo>
                  <a:lnTo>
                    <a:pt x="2420" y="1138"/>
                  </a:lnTo>
                  <a:cubicBezTo>
                    <a:pt x="2450" y="1017"/>
                    <a:pt x="2480" y="866"/>
                    <a:pt x="2571" y="745"/>
                  </a:cubicBezTo>
                  <a:cubicBezTo>
                    <a:pt x="2632" y="503"/>
                    <a:pt x="2813" y="321"/>
                    <a:pt x="3025" y="200"/>
                  </a:cubicBezTo>
                  <a:cubicBezTo>
                    <a:pt x="3142" y="142"/>
                    <a:pt x="3284" y="108"/>
                    <a:pt x="3427" y="108"/>
                  </a:cubicBezTo>
                  <a:cubicBezTo>
                    <a:pt x="3506" y="108"/>
                    <a:pt x="3585" y="118"/>
                    <a:pt x="3660" y="140"/>
                  </a:cubicBezTo>
                  <a:cubicBezTo>
                    <a:pt x="3660" y="109"/>
                    <a:pt x="3599" y="49"/>
                    <a:pt x="3478" y="19"/>
                  </a:cubicBezTo>
                  <a:cubicBezTo>
                    <a:pt x="3412" y="8"/>
                    <a:pt x="3346" y="1"/>
                    <a:pt x="328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8" name="Google Shape;3548;p75"/>
            <p:cNvSpPr/>
            <p:nvPr/>
          </p:nvSpPr>
          <p:spPr>
            <a:xfrm>
              <a:off x="1313478" y="2015764"/>
              <a:ext cx="72782" cy="52156"/>
            </a:xfrm>
            <a:custGeom>
              <a:rect b="b" l="l" r="r" t="t"/>
              <a:pathLst>
                <a:path extrusionOk="0" h="1973" w="2753">
                  <a:moveTo>
                    <a:pt x="92" y="1"/>
                  </a:moveTo>
                  <a:cubicBezTo>
                    <a:pt x="62" y="1"/>
                    <a:pt x="31" y="3"/>
                    <a:pt x="0" y="6"/>
                  </a:cubicBezTo>
                  <a:cubicBezTo>
                    <a:pt x="182" y="67"/>
                    <a:pt x="363" y="188"/>
                    <a:pt x="514" y="309"/>
                  </a:cubicBezTo>
                  <a:cubicBezTo>
                    <a:pt x="847" y="672"/>
                    <a:pt x="1028" y="1156"/>
                    <a:pt x="1089" y="1640"/>
                  </a:cubicBezTo>
                  <a:cubicBezTo>
                    <a:pt x="1089" y="1700"/>
                    <a:pt x="1119" y="1761"/>
                    <a:pt x="1119" y="1821"/>
                  </a:cubicBezTo>
                  <a:lnTo>
                    <a:pt x="1149" y="1972"/>
                  </a:lnTo>
                  <a:lnTo>
                    <a:pt x="1270" y="1882"/>
                  </a:lnTo>
                  <a:cubicBezTo>
                    <a:pt x="1785" y="1519"/>
                    <a:pt x="2299" y="1095"/>
                    <a:pt x="2752" y="642"/>
                  </a:cubicBezTo>
                  <a:lnTo>
                    <a:pt x="2752" y="642"/>
                  </a:lnTo>
                  <a:cubicBezTo>
                    <a:pt x="2224" y="920"/>
                    <a:pt x="1747" y="1249"/>
                    <a:pt x="1274" y="1629"/>
                  </a:cubicBezTo>
                  <a:lnTo>
                    <a:pt x="1274" y="1629"/>
                  </a:lnTo>
                  <a:lnTo>
                    <a:pt x="1270" y="1609"/>
                  </a:lnTo>
                  <a:cubicBezTo>
                    <a:pt x="1210" y="1307"/>
                    <a:pt x="1149" y="1035"/>
                    <a:pt x="1028" y="793"/>
                  </a:cubicBezTo>
                  <a:cubicBezTo>
                    <a:pt x="938" y="551"/>
                    <a:pt x="786" y="369"/>
                    <a:pt x="605" y="218"/>
                  </a:cubicBezTo>
                  <a:cubicBezTo>
                    <a:pt x="473" y="86"/>
                    <a:pt x="296" y="1"/>
                    <a:pt x="9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9" name="Google Shape;3549;p75"/>
            <p:cNvSpPr/>
            <p:nvPr/>
          </p:nvSpPr>
          <p:spPr>
            <a:xfrm>
              <a:off x="875323" y="2588875"/>
              <a:ext cx="167931" cy="41926"/>
            </a:xfrm>
            <a:custGeom>
              <a:rect b="b" l="l" r="r" t="t"/>
              <a:pathLst>
                <a:path extrusionOk="0" h="1586" w="6352">
                  <a:moveTo>
                    <a:pt x="262" y="1"/>
                  </a:moveTo>
                  <a:cubicBezTo>
                    <a:pt x="176" y="1"/>
                    <a:pt x="89" y="5"/>
                    <a:pt x="0" y="13"/>
                  </a:cubicBezTo>
                  <a:cubicBezTo>
                    <a:pt x="303" y="103"/>
                    <a:pt x="605" y="164"/>
                    <a:pt x="938" y="224"/>
                  </a:cubicBezTo>
                  <a:cubicBezTo>
                    <a:pt x="1543" y="345"/>
                    <a:pt x="2329" y="497"/>
                    <a:pt x="3206" y="708"/>
                  </a:cubicBezTo>
                  <a:cubicBezTo>
                    <a:pt x="4083" y="920"/>
                    <a:pt x="4869" y="1162"/>
                    <a:pt x="5444" y="1343"/>
                  </a:cubicBezTo>
                  <a:cubicBezTo>
                    <a:pt x="5716" y="1464"/>
                    <a:pt x="6049" y="1525"/>
                    <a:pt x="6351" y="1585"/>
                  </a:cubicBezTo>
                  <a:cubicBezTo>
                    <a:pt x="6049" y="1434"/>
                    <a:pt x="5747" y="1313"/>
                    <a:pt x="5444" y="1222"/>
                  </a:cubicBezTo>
                  <a:cubicBezTo>
                    <a:pt x="4718" y="950"/>
                    <a:pt x="3962" y="708"/>
                    <a:pt x="3236" y="527"/>
                  </a:cubicBezTo>
                  <a:cubicBezTo>
                    <a:pt x="2480" y="345"/>
                    <a:pt x="1724" y="194"/>
                    <a:pt x="968" y="73"/>
                  </a:cubicBezTo>
                  <a:cubicBezTo>
                    <a:pt x="724" y="29"/>
                    <a:pt x="497" y="1"/>
                    <a:pt x="26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0" name="Google Shape;3550;p75"/>
            <p:cNvSpPr/>
            <p:nvPr/>
          </p:nvSpPr>
          <p:spPr>
            <a:xfrm>
              <a:off x="892110" y="2568413"/>
              <a:ext cx="152729" cy="63973"/>
            </a:xfrm>
            <a:custGeom>
              <a:rect b="b" l="l" r="r" t="t"/>
              <a:pathLst>
                <a:path extrusionOk="0" h="2420" w="5777">
                  <a:moveTo>
                    <a:pt x="0" y="0"/>
                  </a:moveTo>
                  <a:cubicBezTo>
                    <a:pt x="272" y="121"/>
                    <a:pt x="575" y="242"/>
                    <a:pt x="877" y="303"/>
                  </a:cubicBezTo>
                  <a:cubicBezTo>
                    <a:pt x="1422" y="484"/>
                    <a:pt x="2178" y="726"/>
                    <a:pt x="2994" y="1029"/>
                  </a:cubicBezTo>
                  <a:lnTo>
                    <a:pt x="4174" y="1452"/>
                  </a:lnTo>
                  <a:cubicBezTo>
                    <a:pt x="4476" y="1543"/>
                    <a:pt x="4779" y="1664"/>
                    <a:pt x="5081" y="1815"/>
                  </a:cubicBezTo>
                  <a:cubicBezTo>
                    <a:pt x="5354" y="1966"/>
                    <a:pt x="5595" y="2178"/>
                    <a:pt x="5777" y="2420"/>
                  </a:cubicBezTo>
                  <a:cubicBezTo>
                    <a:pt x="5777" y="2420"/>
                    <a:pt x="5656" y="1996"/>
                    <a:pt x="5142" y="1694"/>
                  </a:cubicBezTo>
                  <a:cubicBezTo>
                    <a:pt x="4870" y="1513"/>
                    <a:pt x="4537" y="1392"/>
                    <a:pt x="4234" y="1271"/>
                  </a:cubicBezTo>
                  <a:cubicBezTo>
                    <a:pt x="3872" y="1119"/>
                    <a:pt x="3478" y="998"/>
                    <a:pt x="3055" y="847"/>
                  </a:cubicBezTo>
                  <a:cubicBezTo>
                    <a:pt x="2238" y="545"/>
                    <a:pt x="1482" y="333"/>
                    <a:pt x="908" y="182"/>
                  </a:cubicBezTo>
                  <a:cubicBezTo>
                    <a:pt x="605" y="91"/>
                    <a:pt x="303" y="0"/>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1" name="Google Shape;3551;p75"/>
            <p:cNvSpPr/>
            <p:nvPr/>
          </p:nvSpPr>
          <p:spPr>
            <a:xfrm>
              <a:off x="1778809" y="2287766"/>
              <a:ext cx="82379" cy="119169"/>
            </a:xfrm>
            <a:custGeom>
              <a:rect b="b" l="l" r="r" t="t"/>
              <a:pathLst>
                <a:path extrusionOk="0" h="4508" w="3116">
                  <a:moveTo>
                    <a:pt x="3085" y="1"/>
                  </a:moveTo>
                  <a:lnTo>
                    <a:pt x="3085" y="1"/>
                  </a:lnTo>
                  <a:cubicBezTo>
                    <a:pt x="2874" y="182"/>
                    <a:pt x="2662" y="363"/>
                    <a:pt x="2511" y="575"/>
                  </a:cubicBezTo>
                  <a:cubicBezTo>
                    <a:pt x="2087" y="1059"/>
                    <a:pt x="1694" y="1573"/>
                    <a:pt x="1331" y="2118"/>
                  </a:cubicBezTo>
                  <a:cubicBezTo>
                    <a:pt x="968" y="2632"/>
                    <a:pt x="636" y="3206"/>
                    <a:pt x="333" y="3781"/>
                  </a:cubicBezTo>
                  <a:cubicBezTo>
                    <a:pt x="182" y="3993"/>
                    <a:pt x="61" y="4235"/>
                    <a:pt x="0" y="4507"/>
                  </a:cubicBezTo>
                  <a:cubicBezTo>
                    <a:pt x="1" y="4507"/>
                    <a:pt x="2" y="4508"/>
                    <a:pt x="3" y="4508"/>
                  </a:cubicBezTo>
                  <a:cubicBezTo>
                    <a:pt x="77" y="4508"/>
                    <a:pt x="647" y="3432"/>
                    <a:pt x="1482" y="2208"/>
                  </a:cubicBezTo>
                  <a:cubicBezTo>
                    <a:pt x="2329" y="968"/>
                    <a:pt x="3116" y="61"/>
                    <a:pt x="308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2" name="Google Shape;3552;p75"/>
            <p:cNvSpPr/>
            <p:nvPr/>
          </p:nvSpPr>
          <p:spPr>
            <a:xfrm>
              <a:off x="1763608" y="2290965"/>
              <a:ext cx="93589" cy="91967"/>
            </a:xfrm>
            <a:custGeom>
              <a:rect b="b" l="l" r="r" t="t"/>
              <a:pathLst>
                <a:path extrusionOk="0" h="3479" w="3540">
                  <a:moveTo>
                    <a:pt x="3539" y="1"/>
                  </a:moveTo>
                  <a:lnTo>
                    <a:pt x="3539" y="1"/>
                  </a:lnTo>
                  <a:cubicBezTo>
                    <a:pt x="3297" y="61"/>
                    <a:pt x="3086" y="182"/>
                    <a:pt x="2874" y="333"/>
                  </a:cubicBezTo>
                  <a:cubicBezTo>
                    <a:pt x="2360" y="636"/>
                    <a:pt x="1906" y="999"/>
                    <a:pt x="1483" y="1422"/>
                  </a:cubicBezTo>
                  <a:cubicBezTo>
                    <a:pt x="1029" y="1845"/>
                    <a:pt x="666" y="2329"/>
                    <a:pt x="333" y="2813"/>
                  </a:cubicBezTo>
                  <a:cubicBezTo>
                    <a:pt x="182" y="3025"/>
                    <a:pt x="91" y="3237"/>
                    <a:pt x="1" y="3479"/>
                  </a:cubicBezTo>
                  <a:cubicBezTo>
                    <a:pt x="485" y="2813"/>
                    <a:pt x="1029" y="2178"/>
                    <a:pt x="1604" y="1573"/>
                  </a:cubicBezTo>
                  <a:cubicBezTo>
                    <a:pt x="2209" y="999"/>
                    <a:pt x="2874" y="484"/>
                    <a:pt x="35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3" name="Google Shape;3553;p75"/>
            <p:cNvSpPr/>
            <p:nvPr/>
          </p:nvSpPr>
          <p:spPr>
            <a:xfrm>
              <a:off x="1301476" y="2103876"/>
              <a:ext cx="103159" cy="792336"/>
            </a:xfrm>
            <a:custGeom>
              <a:rect b="b" l="l" r="r" t="t"/>
              <a:pathLst>
                <a:path extrusionOk="0" h="29973" w="3902">
                  <a:moveTo>
                    <a:pt x="0" y="0"/>
                  </a:moveTo>
                  <a:cubicBezTo>
                    <a:pt x="0" y="121"/>
                    <a:pt x="0" y="212"/>
                    <a:pt x="31" y="303"/>
                  </a:cubicBezTo>
                  <a:cubicBezTo>
                    <a:pt x="61" y="545"/>
                    <a:pt x="121" y="817"/>
                    <a:pt x="182" y="1180"/>
                  </a:cubicBezTo>
                  <a:cubicBezTo>
                    <a:pt x="303" y="1936"/>
                    <a:pt x="454" y="3025"/>
                    <a:pt x="666" y="4386"/>
                  </a:cubicBezTo>
                  <a:cubicBezTo>
                    <a:pt x="1089" y="7078"/>
                    <a:pt x="1573" y="10828"/>
                    <a:pt x="2087" y="14971"/>
                  </a:cubicBezTo>
                  <a:cubicBezTo>
                    <a:pt x="2601" y="19115"/>
                    <a:pt x="3055" y="22865"/>
                    <a:pt x="3358" y="25587"/>
                  </a:cubicBezTo>
                  <a:cubicBezTo>
                    <a:pt x="3509" y="26918"/>
                    <a:pt x="3660" y="28007"/>
                    <a:pt x="3751" y="28793"/>
                  </a:cubicBezTo>
                  <a:cubicBezTo>
                    <a:pt x="3781" y="29156"/>
                    <a:pt x="3811" y="29458"/>
                    <a:pt x="3841" y="29670"/>
                  </a:cubicBezTo>
                  <a:cubicBezTo>
                    <a:pt x="3872" y="29791"/>
                    <a:pt x="3872" y="29882"/>
                    <a:pt x="3902" y="29973"/>
                  </a:cubicBezTo>
                  <a:cubicBezTo>
                    <a:pt x="3902" y="29882"/>
                    <a:pt x="3902" y="29761"/>
                    <a:pt x="3872" y="29670"/>
                  </a:cubicBezTo>
                  <a:cubicBezTo>
                    <a:pt x="3872" y="29458"/>
                    <a:pt x="3841" y="29156"/>
                    <a:pt x="3811" y="28793"/>
                  </a:cubicBezTo>
                  <a:cubicBezTo>
                    <a:pt x="3751" y="28007"/>
                    <a:pt x="3630" y="26918"/>
                    <a:pt x="3509" y="25557"/>
                  </a:cubicBezTo>
                  <a:cubicBezTo>
                    <a:pt x="3206" y="22835"/>
                    <a:pt x="2813" y="19085"/>
                    <a:pt x="2299" y="14941"/>
                  </a:cubicBezTo>
                  <a:cubicBezTo>
                    <a:pt x="1785" y="10798"/>
                    <a:pt x="1240" y="7078"/>
                    <a:pt x="817" y="4356"/>
                  </a:cubicBezTo>
                  <a:cubicBezTo>
                    <a:pt x="575" y="3025"/>
                    <a:pt x="394" y="1936"/>
                    <a:pt x="242" y="1180"/>
                  </a:cubicBezTo>
                  <a:lnTo>
                    <a:pt x="61" y="303"/>
                  </a:lnTo>
                  <a:cubicBezTo>
                    <a:pt x="61" y="212"/>
                    <a:pt x="31" y="91"/>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4" name="Google Shape;3554;p75"/>
            <p:cNvSpPr/>
            <p:nvPr/>
          </p:nvSpPr>
          <p:spPr>
            <a:xfrm>
              <a:off x="1337456" y="2262678"/>
              <a:ext cx="21626" cy="20434"/>
            </a:xfrm>
            <a:custGeom>
              <a:rect b="b" l="l" r="r" t="t"/>
              <a:pathLst>
                <a:path extrusionOk="0" h="773" w="818">
                  <a:moveTo>
                    <a:pt x="375" y="171"/>
                  </a:moveTo>
                  <a:cubicBezTo>
                    <a:pt x="416" y="171"/>
                    <a:pt x="454" y="178"/>
                    <a:pt x="484" y="193"/>
                  </a:cubicBezTo>
                  <a:cubicBezTo>
                    <a:pt x="575" y="254"/>
                    <a:pt x="605" y="345"/>
                    <a:pt x="605" y="435"/>
                  </a:cubicBezTo>
                  <a:cubicBezTo>
                    <a:pt x="575" y="526"/>
                    <a:pt x="515" y="587"/>
                    <a:pt x="424" y="587"/>
                  </a:cubicBezTo>
                  <a:cubicBezTo>
                    <a:pt x="407" y="592"/>
                    <a:pt x="392" y="595"/>
                    <a:pt x="377" y="595"/>
                  </a:cubicBezTo>
                  <a:cubicBezTo>
                    <a:pt x="312" y="595"/>
                    <a:pt x="267" y="545"/>
                    <a:pt x="242" y="496"/>
                  </a:cubicBezTo>
                  <a:cubicBezTo>
                    <a:pt x="152" y="345"/>
                    <a:pt x="212" y="224"/>
                    <a:pt x="212" y="224"/>
                  </a:cubicBezTo>
                  <a:lnTo>
                    <a:pt x="212" y="224"/>
                  </a:lnTo>
                  <a:cubicBezTo>
                    <a:pt x="212" y="224"/>
                    <a:pt x="203" y="224"/>
                    <a:pt x="190" y="227"/>
                  </a:cubicBezTo>
                  <a:lnTo>
                    <a:pt x="190" y="227"/>
                  </a:lnTo>
                  <a:cubicBezTo>
                    <a:pt x="205" y="215"/>
                    <a:pt x="223" y="203"/>
                    <a:pt x="242" y="193"/>
                  </a:cubicBezTo>
                  <a:cubicBezTo>
                    <a:pt x="288" y="178"/>
                    <a:pt x="333" y="171"/>
                    <a:pt x="375" y="171"/>
                  </a:cubicBezTo>
                  <a:close/>
                  <a:moveTo>
                    <a:pt x="399" y="0"/>
                  </a:moveTo>
                  <a:cubicBezTo>
                    <a:pt x="324" y="0"/>
                    <a:pt x="249" y="23"/>
                    <a:pt x="182" y="72"/>
                  </a:cubicBezTo>
                  <a:cubicBezTo>
                    <a:pt x="0" y="224"/>
                    <a:pt x="31" y="375"/>
                    <a:pt x="61" y="375"/>
                  </a:cubicBezTo>
                  <a:cubicBezTo>
                    <a:pt x="75" y="375"/>
                    <a:pt x="88" y="350"/>
                    <a:pt x="111" y="317"/>
                  </a:cubicBezTo>
                  <a:lnTo>
                    <a:pt x="111" y="317"/>
                  </a:lnTo>
                  <a:cubicBezTo>
                    <a:pt x="85" y="397"/>
                    <a:pt x="65" y="477"/>
                    <a:pt x="91" y="556"/>
                  </a:cubicBezTo>
                  <a:cubicBezTo>
                    <a:pt x="145" y="665"/>
                    <a:pt x="248" y="773"/>
                    <a:pt x="377" y="773"/>
                  </a:cubicBezTo>
                  <a:cubicBezTo>
                    <a:pt x="392" y="773"/>
                    <a:pt x="408" y="771"/>
                    <a:pt x="424" y="768"/>
                  </a:cubicBezTo>
                  <a:cubicBezTo>
                    <a:pt x="605" y="768"/>
                    <a:pt x="757" y="647"/>
                    <a:pt x="787" y="466"/>
                  </a:cubicBezTo>
                  <a:cubicBezTo>
                    <a:pt x="817" y="284"/>
                    <a:pt x="726" y="103"/>
                    <a:pt x="575" y="42"/>
                  </a:cubicBezTo>
                  <a:cubicBezTo>
                    <a:pt x="521" y="15"/>
                    <a:pt x="460" y="0"/>
                    <a:pt x="39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5" name="Google Shape;3555;p75"/>
            <p:cNvSpPr/>
            <p:nvPr/>
          </p:nvSpPr>
          <p:spPr>
            <a:xfrm>
              <a:off x="1367831" y="2436972"/>
              <a:ext cx="21626" cy="20329"/>
            </a:xfrm>
            <a:custGeom>
              <a:rect b="b" l="l" r="r" t="t"/>
              <a:pathLst>
                <a:path extrusionOk="0" h="769" w="818">
                  <a:moveTo>
                    <a:pt x="378" y="151"/>
                  </a:moveTo>
                  <a:cubicBezTo>
                    <a:pt x="514" y="151"/>
                    <a:pt x="628" y="276"/>
                    <a:pt x="606" y="436"/>
                  </a:cubicBezTo>
                  <a:cubicBezTo>
                    <a:pt x="575" y="526"/>
                    <a:pt x="485" y="587"/>
                    <a:pt x="394" y="587"/>
                  </a:cubicBezTo>
                  <a:cubicBezTo>
                    <a:pt x="333" y="587"/>
                    <a:pt x="243" y="557"/>
                    <a:pt x="212" y="496"/>
                  </a:cubicBezTo>
                  <a:cubicBezTo>
                    <a:pt x="164" y="374"/>
                    <a:pt x="194" y="272"/>
                    <a:pt x="191" y="237"/>
                  </a:cubicBezTo>
                  <a:lnTo>
                    <a:pt x="191" y="237"/>
                  </a:lnTo>
                  <a:cubicBezTo>
                    <a:pt x="206" y="223"/>
                    <a:pt x="223" y="208"/>
                    <a:pt x="243" y="194"/>
                  </a:cubicBezTo>
                  <a:cubicBezTo>
                    <a:pt x="287" y="164"/>
                    <a:pt x="334" y="151"/>
                    <a:pt x="378" y="151"/>
                  </a:cubicBezTo>
                  <a:close/>
                  <a:moveTo>
                    <a:pt x="399" y="0"/>
                  </a:moveTo>
                  <a:cubicBezTo>
                    <a:pt x="325" y="0"/>
                    <a:pt x="249" y="23"/>
                    <a:pt x="182" y="73"/>
                  </a:cubicBezTo>
                  <a:cubicBezTo>
                    <a:pt x="1" y="194"/>
                    <a:pt x="31" y="375"/>
                    <a:pt x="61" y="375"/>
                  </a:cubicBezTo>
                  <a:cubicBezTo>
                    <a:pt x="67" y="375"/>
                    <a:pt x="73" y="372"/>
                    <a:pt x="79" y="366"/>
                  </a:cubicBezTo>
                  <a:lnTo>
                    <a:pt x="79" y="366"/>
                  </a:lnTo>
                  <a:cubicBezTo>
                    <a:pt x="65" y="423"/>
                    <a:pt x="72" y="487"/>
                    <a:pt x="91" y="526"/>
                  </a:cubicBezTo>
                  <a:cubicBezTo>
                    <a:pt x="122" y="678"/>
                    <a:pt x="273" y="768"/>
                    <a:pt x="424" y="768"/>
                  </a:cubicBezTo>
                  <a:cubicBezTo>
                    <a:pt x="606" y="768"/>
                    <a:pt x="757" y="647"/>
                    <a:pt x="787" y="466"/>
                  </a:cubicBezTo>
                  <a:cubicBezTo>
                    <a:pt x="817" y="284"/>
                    <a:pt x="727" y="103"/>
                    <a:pt x="575" y="42"/>
                  </a:cubicBezTo>
                  <a:cubicBezTo>
                    <a:pt x="521" y="15"/>
                    <a:pt x="461" y="0"/>
                    <a:pt x="399"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6" name="Google Shape;3556;p75"/>
            <p:cNvSpPr/>
            <p:nvPr/>
          </p:nvSpPr>
          <p:spPr>
            <a:xfrm>
              <a:off x="1123983" y="4465741"/>
              <a:ext cx="311064" cy="135532"/>
            </a:xfrm>
            <a:custGeom>
              <a:rect b="b" l="l" r="r" t="t"/>
              <a:pathLst>
                <a:path extrusionOk="0" h="5127" w="11766">
                  <a:moveTo>
                    <a:pt x="6321" y="0"/>
                  </a:moveTo>
                  <a:lnTo>
                    <a:pt x="0" y="91"/>
                  </a:lnTo>
                  <a:lnTo>
                    <a:pt x="61" y="5021"/>
                  </a:lnTo>
                  <a:lnTo>
                    <a:pt x="454" y="5021"/>
                  </a:lnTo>
                  <a:cubicBezTo>
                    <a:pt x="1316" y="5066"/>
                    <a:pt x="3531" y="5127"/>
                    <a:pt x="5675" y="5127"/>
                  </a:cubicBezTo>
                  <a:cubicBezTo>
                    <a:pt x="7818" y="5127"/>
                    <a:pt x="9890" y="5066"/>
                    <a:pt x="10465" y="4870"/>
                  </a:cubicBezTo>
                  <a:cubicBezTo>
                    <a:pt x="11765" y="4476"/>
                    <a:pt x="6382" y="3357"/>
                    <a:pt x="6382" y="3357"/>
                  </a:cubicBezTo>
                  <a:lnTo>
                    <a:pt x="632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7" name="Google Shape;3557;p75"/>
            <p:cNvSpPr/>
            <p:nvPr/>
          </p:nvSpPr>
          <p:spPr>
            <a:xfrm>
              <a:off x="1125569" y="4571274"/>
              <a:ext cx="287085" cy="30612"/>
            </a:xfrm>
            <a:custGeom>
              <a:rect b="b" l="l" r="r" t="t"/>
              <a:pathLst>
                <a:path extrusionOk="0" h="1158" w="10859">
                  <a:moveTo>
                    <a:pt x="8953" y="0"/>
                  </a:moveTo>
                  <a:cubicBezTo>
                    <a:pt x="8590" y="31"/>
                    <a:pt x="8409" y="847"/>
                    <a:pt x="8409" y="847"/>
                  </a:cubicBezTo>
                  <a:lnTo>
                    <a:pt x="1" y="908"/>
                  </a:lnTo>
                  <a:lnTo>
                    <a:pt x="1" y="1029"/>
                  </a:lnTo>
                  <a:cubicBezTo>
                    <a:pt x="1166" y="1118"/>
                    <a:pt x="2873" y="1157"/>
                    <a:pt x="4580" y="1157"/>
                  </a:cubicBezTo>
                  <a:cubicBezTo>
                    <a:pt x="7523" y="1157"/>
                    <a:pt x="10463" y="1039"/>
                    <a:pt x="10616" y="847"/>
                  </a:cubicBezTo>
                  <a:cubicBezTo>
                    <a:pt x="10858" y="515"/>
                    <a:pt x="8953" y="0"/>
                    <a:pt x="895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8" name="Google Shape;3558;p75"/>
            <p:cNvSpPr/>
            <p:nvPr/>
          </p:nvSpPr>
          <p:spPr>
            <a:xfrm>
              <a:off x="1123163" y="4590467"/>
              <a:ext cx="271090" cy="5604"/>
            </a:xfrm>
            <a:custGeom>
              <a:rect b="b" l="l" r="r" t="t"/>
              <a:pathLst>
                <a:path extrusionOk="0" h="212" w="10254">
                  <a:moveTo>
                    <a:pt x="10254" y="0"/>
                  </a:moveTo>
                  <a:lnTo>
                    <a:pt x="9105" y="31"/>
                  </a:lnTo>
                  <a:cubicBezTo>
                    <a:pt x="8137" y="61"/>
                    <a:pt x="6806" y="121"/>
                    <a:pt x="5324" y="121"/>
                  </a:cubicBezTo>
                  <a:cubicBezTo>
                    <a:pt x="4583" y="136"/>
                    <a:pt x="3880" y="144"/>
                    <a:pt x="3241" y="144"/>
                  </a:cubicBezTo>
                  <a:cubicBezTo>
                    <a:pt x="2602" y="144"/>
                    <a:pt x="2027" y="136"/>
                    <a:pt x="1543" y="121"/>
                  </a:cubicBezTo>
                  <a:lnTo>
                    <a:pt x="122" y="121"/>
                  </a:lnTo>
                  <a:lnTo>
                    <a:pt x="1" y="182"/>
                  </a:lnTo>
                  <a:lnTo>
                    <a:pt x="424" y="182"/>
                  </a:lnTo>
                  <a:lnTo>
                    <a:pt x="1543" y="212"/>
                  </a:lnTo>
                  <a:lnTo>
                    <a:pt x="5324" y="212"/>
                  </a:lnTo>
                  <a:cubicBezTo>
                    <a:pt x="6806" y="182"/>
                    <a:pt x="8167" y="121"/>
                    <a:pt x="9105" y="91"/>
                  </a:cubicBezTo>
                  <a:lnTo>
                    <a:pt x="1025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9" name="Google Shape;3559;p75"/>
            <p:cNvSpPr/>
            <p:nvPr/>
          </p:nvSpPr>
          <p:spPr>
            <a:xfrm>
              <a:off x="1347052" y="4569662"/>
              <a:ext cx="16021" cy="26409"/>
            </a:xfrm>
            <a:custGeom>
              <a:rect b="b" l="l" r="r" t="t"/>
              <a:pathLst>
                <a:path extrusionOk="0" h="999" w="606">
                  <a:moveTo>
                    <a:pt x="605" y="1"/>
                  </a:moveTo>
                  <a:lnTo>
                    <a:pt x="605" y="1"/>
                  </a:lnTo>
                  <a:cubicBezTo>
                    <a:pt x="424" y="61"/>
                    <a:pt x="273" y="213"/>
                    <a:pt x="182" y="394"/>
                  </a:cubicBezTo>
                  <a:cubicBezTo>
                    <a:pt x="61" y="576"/>
                    <a:pt x="0" y="787"/>
                    <a:pt x="31" y="999"/>
                  </a:cubicBezTo>
                  <a:cubicBezTo>
                    <a:pt x="91" y="787"/>
                    <a:pt x="152" y="606"/>
                    <a:pt x="242" y="455"/>
                  </a:cubicBezTo>
                  <a:cubicBezTo>
                    <a:pt x="333" y="273"/>
                    <a:pt x="484" y="122"/>
                    <a:pt x="605"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0" name="Google Shape;3560;p75"/>
            <p:cNvSpPr/>
            <p:nvPr/>
          </p:nvSpPr>
          <p:spPr>
            <a:xfrm>
              <a:off x="1298277" y="4557686"/>
              <a:ext cx="8830" cy="14407"/>
            </a:xfrm>
            <a:custGeom>
              <a:rect b="b" l="l" r="r" t="t"/>
              <a:pathLst>
                <a:path extrusionOk="0" h="545" w="334">
                  <a:moveTo>
                    <a:pt x="333" y="0"/>
                  </a:moveTo>
                  <a:cubicBezTo>
                    <a:pt x="303" y="0"/>
                    <a:pt x="212" y="91"/>
                    <a:pt x="121" y="242"/>
                  </a:cubicBezTo>
                  <a:cubicBezTo>
                    <a:pt x="31" y="393"/>
                    <a:pt x="0" y="514"/>
                    <a:pt x="0" y="545"/>
                  </a:cubicBezTo>
                  <a:cubicBezTo>
                    <a:pt x="0" y="545"/>
                    <a:pt x="121" y="424"/>
                    <a:pt x="212" y="272"/>
                  </a:cubicBezTo>
                  <a:cubicBezTo>
                    <a:pt x="273" y="151"/>
                    <a:pt x="333" y="0"/>
                    <a:pt x="33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1" name="Google Shape;3561;p75"/>
            <p:cNvSpPr/>
            <p:nvPr/>
          </p:nvSpPr>
          <p:spPr>
            <a:xfrm>
              <a:off x="1284689" y="4555280"/>
              <a:ext cx="10416" cy="9622"/>
            </a:xfrm>
            <a:custGeom>
              <a:rect b="b" l="l" r="r" t="t"/>
              <a:pathLst>
                <a:path extrusionOk="0" h="364" w="394">
                  <a:moveTo>
                    <a:pt x="393" y="1"/>
                  </a:moveTo>
                  <a:cubicBezTo>
                    <a:pt x="363" y="1"/>
                    <a:pt x="273" y="61"/>
                    <a:pt x="182" y="152"/>
                  </a:cubicBezTo>
                  <a:cubicBezTo>
                    <a:pt x="61" y="242"/>
                    <a:pt x="0" y="333"/>
                    <a:pt x="0" y="363"/>
                  </a:cubicBezTo>
                  <a:cubicBezTo>
                    <a:pt x="0" y="363"/>
                    <a:pt x="121" y="303"/>
                    <a:pt x="212" y="212"/>
                  </a:cubicBezTo>
                  <a:cubicBezTo>
                    <a:pt x="333" y="122"/>
                    <a:pt x="393" y="31"/>
                    <a:pt x="3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2" name="Google Shape;3562;p75"/>
            <p:cNvSpPr/>
            <p:nvPr/>
          </p:nvSpPr>
          <p:spPr>
            <a:xfrm>
              <a:off x="1276679" y="4548090"/>
              <a:ext cx="16814" cy="2432"/>
            </a:xfrm>
            <a:custGeom>
              <a:rect b="b" l="l" r="r" t="t"/>
              <a:pathLst>
                <a:path extrusionOk="0" h="92" w="636">
                  <a:moveTo>
                    <a:pt x="334" y="0"/>
                  </a:moveTo>
                  <a:cubicBezTo>
                    <a:pt x="213" y="0"/>
                    <a:pt x="92" y="0"/>
                    <a:pt x="1" y="31"/>
                  </a:cubicBezTo>
                  <a:cubicBezTo>
                    <a:pt x="92" y="91"/>
                    <a:pt x="213" y="91"/>
                    <a:pt x="334" y="91"/>
                  </a:cubicBezTo>
                  <a:cubicBezTo>
                    <a:pt x="424" y="91"/>
                    <a:pt x="545" y="61"/>
                    <a:pt x="636" y="31"/>
                  </a:cubicBezTo>
                  <a:cubicBezTo>
                    <a:pt x="545" y="0"/>
                    <a:pt x="424" y="0"/>
                    <a:pt x="33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3" name="Google Shape;3563;p75"/>
            <p:cNvSpPr/>
            <p:nvPr/>
          </p:nvSpPr>
          <p:spPr>
            <a:xfrm>
              <a:off x="1272687" y="4538123"/>
              <a:ext cx="20013" cy="2802"/>
            </a:xfrm>
            <a:custGeom>
              <a:rect b="b" l="l" r="r" t="t"/>
              <a:pathLst>
                <a:path extrusionOk="0" h="106" w="757">
                  <a:moveTo>
                    <a:pt x="123" y="1"/>
                  </a:moveTo>
                  <a:cubicBezTo>
                    <a:pt x="81" y="1"/>
                    <a:pt x="41" y="4"/>
                    <a:pt x="1" y="14"/>
                  </a:cubicBezTo>
                  <a:cubicBezTo>
                    <a:pt x="122" y="75"/>
                    <a:pt x="243" y="105"/>
                    <a:pt x="394" y="105"/>
                  </a:cubicBezTo>
                  <a:cubicBezTo>
                    <a:pt x="515" y="105"/>
                    <a:pt x="636" y="105"/>
                    <a:pt x="757" y="45"/>
                  </a:cubicBezTo>
                  <a:cubicBezTo>
                    <a:pt x="636" y="14"/>
                    <a:pt x="515" y="14"/>
                    <a:pt x="394" y="14"/>
                  </a:cubicBezTo>
                  <a:cubicBezTo>
                    <a:pt x="293" y="14"/>
                    <a:pt x="206" y="1"/>
                    <a:pt x="12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4" name="Google Shape;3564;p75"/>
            <p:cNvSpPr/>
            <p:nvPr/>
          </p:nvSpPr>
          <p:spPr>
            <a:xfrm>
              <a:off x="1303882" y="4542194"/>
              <a:ext cx="31196" cy="17896"/>
            </a:xfrm>
            <a:custGeom>
              <a:rect b="b" l="l" r="r" t="t"/>
              <a:pathLst>
                <a:path extrusionOk="0" h="677" w="1180">
                  <a:moveTo>
                    <a:pt x="812" y="60"/>
                  </a:moveTo>
                  <a:cubicBezTo>
                    <a:pt x="898" y="60"/>
                    <a:pt x="989" y="83"/>
                    <a:pt x="1089" y="133"/>
                  </a:cubicBezTo>
                  <a:cubicBezTo>
                    <a:pt x="1149" y="163"/>
                    <a:pt x="1119" y="254"/>
                    <a:pt x="1059" y="284"/>
                  </a:cubicBezTo>
                  <a:cubicBezTo>
                    <a:pt x="968" y="344"/>
                    <a:pt x="908" y="375"/>
                    <a:pt x="817" y="405"/>
                  </a:cubicBezTo>
                  <a:cubicBezTo>
                    <a:pt x="696" y="435"/>
                    <a:pt x="545" y="496"/>
                    <a:pt x="393" y="526"/>
                  </a:cubicBezTo>
                  <a:cubicBezTo>
                    <a:pt x="283" y="540"/>
                    <a:pt x="191" y="547"/>
                    <a:pt x="124" y="551"/>
                  </a:cubicBezTo>
                  <a:lnTo>
                    <a:pt x="124" y="551"/>
                  </a:lnTo>
                  <a:cubicBezTo>
                    <a:pt x="164" y="475"/>
                    <a:pt x="203" y="403"/>
                    <a:pt x="242" y="344"/>
                  </a:cubicBezTo>
                  <a:cubicBezTo>
                    <a:pt x="333" y="223"/>
                    <a:pt x="454" y="133"/>
                    <a:pt x="605" y="102"/>
                  </a:cubicBezTo>
                  <a:cubicBezTo>
                    <a:pt x="673" y="75"/>
                    <a:pt x="741" y="60"/>
                    <a:pt x="812" y="60"/>
                  </a:cubicBezTo>
                  <a:close/>
                  <a:moveTo>
                    <a:pt x="798" y="0"/>
                  </a:moveTo>
                  <a:cubicBezTo>
                    <a:pt x="570" y="0"/>
                    <a:pt x="356" y="108"/>
                    <a:pt x="212" y="314"/>
                  </a:cubicBezTo>
                  <a:cubicBezTo>
                    <a:pt x="129" y="369"/>
                    <a:pt x="97" y="449"/>
                    <a:pt x="69" y="554"/>
                  </a:cubicBezTo>
                  <a:lnTo>
                    <a:pt x="69" y="554"/>
                  </a:lnTo>
                  <a:cubicBezTo>
                    <a:pt x="24" y="556"/>
                    <a:pt x="0" y="556"/>
                    <a:pt x="0" y="556"/>
                  </a:cubicBezTo>
                  <a:cubicBezTo>
                    <a:pt x="21" y="561"/>
                    <a:pt x="43" y="566"/>
                    <a:pt x="65" y="569"/>
                  </a:cubicBezTo>
                  <a:lnTo>
                    <a:pt x="65" y="569"/>
                  </a:lnTo>
                  <a:cubicBezTo>
                    <a:pt x="64" y="575"/>
                    <a:pt x="62" y="580"/>
                    <a:pt x="61" y="586"/>
                  </a:cubicBezTo>
                  <a:lnTo>
                    <a:pt x="61" y="677"/>
                  </a:lnTo>
                  <a:cubicBezTo>
                    <a:pt x="78" y="643"/>
                    <a:pt x="95" y="608"/>
                    <a:pt x="112" y="575"/>
                  </a:cubicBezTo>
                  <a:lnTo>
                    <a:pt x="112" y="575"/>
                  </a:lnTo>
                  <a:cubicBezTo>
                    <a:pt x="140" y="577"/>
                    <a:pt x="168" y="579"/>
                    <a:pt x="197" y="579"/>
                  </a:cubicBezTo>
                  <a:cubicBezTo>
                    <a:pt x="265" y="579"/>
                    <a:pt x="333" y="571"/>
                    <a:pt x="393" y="556"/>
                  </a:cubicBezTo>
                  <a:cubicBezTo>
                    <a:pt x="545" y="556"/>
                    <a:pt x="696" y="496"/>
                    <a:pt x="817" y="465"/>
                  </a:cubicBezTo>
                  <a:cubicBezTo>
                    <a:pt x="908" y="435"/>
                    <a:pt x="998" y="405"/>
                    <a:pt x="1089" y="344"/>
                  </a:cubicBezTo>
                  <a:cubicBezTo>
                    <a:pt x="1119" y="314"/>
                    <a:pt x="1149" y="284"/>
                    <a:pt x="1180" y="223"/>
                  </a:cubicBezTo>
                  <a:cubicBezTo>
                    <a:pt x="1180" y="163"/>
                    <a:pt x="1149" y="102"/>
                    <a:pt x="1119" y="72"/>
                  </a:cubicBezTo>
                  <a:cubicBezTo>
                    <a:pt x="1013" y="24"/>
                    <a:pt x="904" y="0"/>
                    <a:pt x="79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5" name="Google Shape;3565;p75"/>
            <p:cNvSpPr/>
            <p:nvPr/>
          </p:nvSpPr>
          <p:spPr>
            <a:xfrm>
              <a:off x="1291879" y="4536881"/>
              <a:ext cx="16021" cy="20831"/>
            </a:xfrm>
            <a:custGeom>
              <a:rect b="b" l="l" r="r" t="t"/>
              <a:pathLst>
                <a:path extrusionOk="0" h="788" w="606">
                  <a:moveTo>
                    <a:pt x="121" y="1"/>
                  </a:moveTo>
                  <a:cubicBezTo>
                    <a:pt x="31" y="31"/>
                    <a:pt x="1" y="122"/>
                    <a:pt x="1" y="182"/>
                  </a:cubicBezTo>
                  <a:cubicBezTo>
                    <a:pt x="31" y="243"/>
                    <a:pt x="31" y="334"/>
                    <a:pt x="91" y="364"/>
                  </a:cubicBezTo>
                  <a:cubicBezTo>
                    <a:pt x="121" y="455"/>
                    <a:pt x="212" y="545"/>
                    <a:pt x="273" y="606"/>
                  </a:cubicBezTo>
                  <a:cubicBezTo>
                    <a:pt x="394" y="727"/>
                    <a:pt x="515" y="787"/>
                    <a:pt x="515" y="787"/>
                  </a:cubicBezTo>
                  <a:cubicBezTo>
                    <a:pt x="515" y="757"/>
                    <a:pt x="424" y="697"/>
                    <a:pt x="303" y="576"/>
                  </a:cubicBezTo>
                  <a:cubicBezTo>
                    <a:pt x="242" y="515"/>
                    <a:pt x="182" y="424"/>
                    <a:pt x="152" y="334"/>
                  </a:cubicBezTo>
                  <a:cubicBezTo>
                    <a:pt x="91" y="243"/>
                    <a:pt x="31" y="92"/>
                    <a:pt x="152" y="92"/>
                  </a:cubicBezTo>
                  <a:cubicBezTo>
                    <a:pt x="162" y="88"/>
                    <a:pt x="172" y="87"/>
                    <a:pt x="182" y="87"/>
                  </a:cubicBezTo>
                  <a:cubicBezTo>
                    <a:pt x="268" y="87"/>
                    <a:pt x="370" y="189"/>
                    <a:pt x="424" y="243"/>
                  </a:cubicBezTo>
                  <a:cubicBezTo>
                    <a:pt x="454" y="334"/>
                    <a:pt x="515" y="424"/>
                    <a:pt x="545" y="515"/>
                  </a:cubicBezTo>
                  <a:lnTo>
                    <a:pt x="545" y="787"/>
                  </a:lnTo>
                  <a:cubicBezTo>
                    <a:pt x="605" y="697"/>
                    <a:pt x="605" y="606"/>
                    <a:pt x="575" y="515"/>
                  </a:cubicBezTo>
                  <a:cubicBezTo>
                    <a:pt x="575" y="394"/>
                    <a:pt x="545" y="303"/>
                    <a:pt x="484" y="213"/>
                  </a:cubicBezTo>
                  <a:cubicBezTo>
                    <a:pt x="394" y="92"/>
                    <a:pt x="273" y="1"/>
                    <a:pt x="12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6" name="Google Shape;3566;p75"/>
            <p:cNvSpPr/>
            <p:nvPr/>
          </p:nvSpPr>
          <p:spPr>
            <a:xfrm>
              <a:off x="1126362" y="4547482"/>
              <a:ext cx="60013" cy="47794"/>
            </a:xfrm>
            <a:custGeom>
              <a:rect b="b" l="l" r="r" t="t"/>
              <a:pathLst>
                <a:path extrusionOk="0" h="1808" w="2270">
                  <a:moveTo>
                    <a:pt x="303" y="1"/>
                  </a:moveTo>
                  <a:cubicBezTo>
                    <a:pt x="243" y="1"/>
                    <a:pt x="182" y="8"/>
                    <a:pt x="122" y="23"/>
                  </a:cubicBezTo>
                  <a:cubicBezTo>
                    <a:pt x="31" y="54"/>
                    <a:pt x="1" y="54"/>
                    <a:pt x="1" y="54"/>
                  </a:cubicBezTo>
                  <a:lnTo>
                    <a:pt x="455" y="54"/>
                  </a:lnTo>
                  <a:cubicBezTo>
                    <a:pt x="848" y="114"/>
                    <a:pt x="1180" y="235"/>
                    <a:pt x="1483" y="477"/>
                  </a:cubicBezTo>
                  <a:cubicBezTo>
                    <a:pt x="1785" y="689"/>
                    <a:pt x="1997" y="991"/>
                    <a:pt x="2148" y="1354"/>
                  </a:cubicBezTo>
                  <a:cubicBezTo>
                    <a:pt x="2239" y="1626"/>
                    <a:pt x="2239" y="1808"/>
                    <a:pt x="2269" y="1808"/>
                  </a:cubicBezTo>
                  <a:lnTo>
                    <a:pt x="2269" y="1687"/>
                  </a:lnTo>
                  <a:cubicBezTo>
                    <a:pt x="2239" y="1566"/>
                    <a:pt x="2239" y="1445"/>
                    <a:pt x="2178" y="1354"/>
                  </a:cubicBezTo>
                  <a:cubicBezTo>
                    <a:pt x="1937" y="598"/>
                    <a:pt x="1271" y="54"/>
                    <a:pt x="485" y="23"/>
                  </a:cubicBezTo>
                  <a:cubicBezTo>
                    <a:pt x="424" y="8"/>
                    <a:pt x="364" y="1"/>
                    <a:pt x="30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7" name="Google Shape;3567;p75"/>
            <p:cNvSpPr/>
            <p:nvPr/>
          </p:nvSpPr>
          <p:spPr>
            <a:xfrm>
              <a:off x="1140770" y="4479329"/>
              <a:ext cx="2432" cy="68784"/>
            </a:xfrm>
            <a:custGeom>
              <a:rect b="b" l="l" r="r" t="t"/>
              <a:pathLst>
                <a:path extrusionOk="0" h="2602" w="92">
                  <a:moveTo>
                    <a:pt x="61" y="0"/>
                  </a:moveTo>
                  <a:cubicBezTo>
                    <a:pt x="0" y="424"/>
                    <a:pt x="0" y="877"/>
                    <a:pt x="31" y="1301"/>
                  </a:cubicBezTo>
                  <a:cubicBezTo>
                    <a:pt x="0" y="1724"/>
                    <a:pt x="31" y="2178"/>
                    <a:pt x="61" y="2601"/>
                  </a:cubicBezTo>
                  <a:cubicBezTo>
                    <a:pt x="91" y="2178"/>
                    <a:pt x="91" y="1724"/>
                    <a:pt x="91" y="1301"/>
                  </a:cubicBezTo>
                  <a:cubicBezTo>
                    <a:pt x="91" y="877"/>
                    <a:pt x="91" y="424"/>
                    <a:pt x="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8" name="Google Shape;3568;p75"/>
            <p:cNvSpPr/>
            <p:nvPr/>
          </p:nvSpPr>
          <p:spPr>
            <a:xfrm>
              <a:off x="1206332" y="4579707"/>
              <a:ext cx="48804" cy="2194"/>
            </a:xfrm>
            <a:custGeom>
              <a:rect b="b" l="l" r="r" t="t"/>
              <a:pathLst>
                <a:path extrusionOk="0" h="83" w="1846">
                  <a:moveTo>
                    <a:pt x="143" y="1"/>
                  </a:moveTo>
                  <a:cubicBezTo>
                    <a:pt x="61" y="1"/>
                    <a:pt x="10" y="4"/>
                    <a:pt x="0" y="14"/>
                  </a:cubicBezTo>
                  <a:cubicBezTo>
                    <a:pt x="303" y="59"/>
                    <a:pt x="613" y="82"/>
                    <a:pt x="923" y="82"/>
                  </a:cubicBezTo>
                  <a:cubicBezTo>
                    <a:pt x="1233" y="82"/>
                    <a:pt x="1543" y="59"/>
                    <a:pt x="1845" y="14"/>
                  </a:cubicBezTo>
                  <a:cubicBezTo>
                    <a:pt x="1845" y="4"/>
                    <a:pt x="1798" y="1"/>
                    <a:pt x="1718" y="1"/>
                  </a:cubicBezTo>
                  <a:cubicBezTo>
                    <a:pt x="1556" y="1"/>
                    <a:pt x="1261" y="14"/>
                    <a:pt x="938" y="14"/>
                  </a:cubicBezTo>
                  <a:cubicBezTo>
                    <a:pt x="595" y="14"/>
                    <a:pt x="306" y="1"/>
                    <a:pt x="14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9" name="Google Shape;3569;p75"/>
            <p:cNvSpPr/>
            <p:nvPr/>
          </p:nvSpPr>
          <p:spPr>
            <a:xfrm>
              <a:off x="1174344" y="4580078"/>
              <a:ext cx="4838" cy="9622"/>
            </a:xfrm>
            <a:custGeom>
              <a:rect b="b" l="l" r="r" t="t"/>
              <a:pathLst>
                <a:path extrusionOk="0" h="364" w="183">
                  <a:moveTo>
                    <a:pt x="1" y="0"/>
                  </a:moveTo>
                  <a:lnTo>
                    <a:pt x="61" y="182"/>
                  </a:lnTo>
                  <a:cubicBezTo>
                    <a:pt x="122" y="272"/>
                    <a:pt x="152" y="363"/>
                    <a:pt x="152" y="363"/>
                  </a:cubicBezTo>
                  <a:cubicBezTo>
                    <a:pt x="182" y="363"/>
                    <a:pt x="182" y="272"/>
                    <a:pt x="152" y="151"/>
                  </a:cubicBezTo>
                  <a:cubicBezTo>
                    <a:pt x="91" y="30"/>
                    <a:pt x="1" y="0"/>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0" name="Google Shape;3570;p75"/>
            <p:cNvSpPr/>
            <p:nvPr/>
          </p:nvSpPr>
          <p:spPr>
            <a:xfrm>
              <a:off x="1161549" y="4564877"/>
              <a:ext cx="6424" cy="6635"/>
            </a:xfrm>
            <a:custGeom>
              <a:rect b="b" l="l" r="r" t="t"/>
              <a:pathLst>
                <a:path extrusionOk="0" h="251" w="243">
                  <a:moveTo>
                    <a:pt x="1" y="0"/>
                  </a:moveTo>
                  <a:cubicBezTo>
                    <a:pt x="1" y="0"/>
                    <a:pt x="31" y="91"/>
                    <a:pt x="91" y="152"/>
                  </a:cubicBezTo>
                  <a:cubicBezTo>
                    <a:pt x="141" y="201"/>
                    <a:pt x="190" y="250"/>
                    <a:pt x="223" y="250"/>
                  </a:cubicBezTo>
                  <a:cubicBezTo>
                    <a:pt x="230" y="250"/>
                    <a:pt x="237" y="248"/>
                    <a:pt x="243" y="242"/>
                  </a:cubicBezTo>
                  <a:cubicBezTo>
                    <a:pt x="243" y="242"/>
                    <a:pt x="212" y="152"/>
                    <a:pt x="152" y="91"/>
                  </a:cubicBezTo>
                  <a:cubicBezTo>
                    <a:pt x="91" y="31"/>
                    <a:pt x="31" y="0"/>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1" name="Google Shape;3571;p75"/>
            <p:cNvSpPr/>
            <p:nvPr/>
          </p:nvSpPr>
          <p:spPr>
            <a:xfrm>
              <a:off x="1143968" y="4557342"/>
              <a:ext cx="9623" cy="4362"/>
            </a:xfrm>
            <a:custGeom>
              <a:rect b="b" l="l" r="r" t="t"/>
              <a:pathLst>
                <a:path extrusionOk="0" h="165" w="364">
                  <a:moveTo>
                    <a:pt x="115" y="1"/>
                  </a:moveTo>
                  <a:cubicBezTo>
                    <a:pt x="46" y="1"/>
                    <a:pt x="0" y="22"/>
                    <a:pt x="0" y="44"/>
                  </a:cubicBezTo>
                  <a:cubicBezTo>
                    <a:pt x="0" y="74"/>
                    <a:pt x="91" y="74"/>
                    <a:pt x="182" y="104"/>
                  </a:cubicBezTo>
                  <a:cubicBezTo>
                    <a:pt x="272" y="134"/>
                    <a:pt x="333" y="164"/>
                    <a:pt x="363" y="164"/>
                  </a:cubicBezTo>
                  <a:cubicBezTo>
                    <a:pt x="363" y="134"/>
                    <a:pt x="303" y="44"/>
                    <a:pt x="212" y="13"/>
                  </a:cubicBezTo>
                  <a:cubicBezTo>
                    <a:pt x="177" y="4"/>
                    <a:pt x="144" y="1"/>
                    <a:pt x="11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2" name="Google Shape;3572;p75"/>
            <p:cNvSpPr/>
            <p:nvPr/>
          </p:nvSpPr>
          <p:spPr>
            <a:xfrm>
              <a:off x="1131173" y="4554672"/>
              <a:ext cx="4812" cy="2829"/>
            </a:xfrm>
            <a:custGeom>
              <a:rect b="b" l="l" r="r" t="t"/>
              <a:pathLst>
                <a:path extrusionOk="0" h="107" w="182">
                  <a:moveTo>
                    <a:pt x="38" y="1"/>
                  </a:moveTo>
                  <a:cubicBezTo>
                    <a:pt x="15" y="1"/>
                    <a:pt x="0" y="8"/>
                    <a:pt x="0" y="24"/>
                  </a:cubicBezTo>
                  <a:cubicBezTo>
                    <a:pt x="0" y="54"/>
                    <a:pt x="31" y="84"/>
                    <a:pt x="91" y="84"/>
                  </a:cubicBezTo>
                  <a:cubicBezTo>
                    <a:pt x="106" y="99"/>
                    <a:pt x="129" y="107"/>
                    <a:pt x="148" y="107"/>
                  </a:cubicBezTo>
                  <a:cubicBezTo>
                    <a:pt x="167" y="107"/>
                    <a:pt x="182" y="99"/>
                    <a:pt x="182" y="84"/>
                  </a:cubicBezTo>
                  <a:lnTo>
                    <a:pt x="121" y="24"/>
                  </a:lnTo>
                  <a:cubicBezTo>
                    <a:pt x="91" y="8"/>
                    <a:pt x="61" y="1"/>
                    <a:pt x="3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3" name="Google Shape;3573;p75"/>
            <p:cNvSpPr/>
            <p:nvPr/>
          </p:nvSpPr>
          <p:spPr>
            <a:xfrm>
              <a:off x="1510164" y="4467327"/>
              <a:ext cx="311857" cy="135294"/>
            </a:xfrm>
            <a:custGeom>
              <a:rect b="b" l="l" r="r" t="t"/>
              <a:pathLst>
                <a:path extrusionOk="0" h="5118" w="11796">
                  <a:moveTo>
                    <a:pt x="6321" y="1"/>
                  </a:moveTo>
                  <a:lnTo>
                    <a:pt x="0" y="152"/>
                  </a:lnTo>
                  <a:lnTo>
                    <a:pt x="91" y="5051"/>
                  </a:lnTo>
                  <a:lnTo>
                    <a:pt x="454" y="5051"/>
                  </a:lnTo>
                  <a:cubicBezTo>
                    <a:pt x="1237" y="5078"/>
                    <a:pt x="3092" y="5118"/>
                    <a:pt x="5009" y="5118"/>
                  </a:cubicBezTo>
                  <a:cubicBezTo>
                    <a:pt x="7387" y="5118"/>
                    <a:pt x="9859" y="5057"/>
                    <a:pt x="10495" y="4840"/>
                  </a:cubicBezTo>
                  <a:cubicBezTo>
                    <a:pt x="11796" y="4477"/>
                    <a:pt x="6412" y="3358"/>
                    <a:pt x="6412" y="3358"/>
                  </a:cubicBezTo>
                  <a:lnTo>
                    <a:pt x="632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4" name="Google Shape;3574;p75"/>
            <p:cNvSpPr/>
            <p:nvPr/>
          </p:nvSpPr>
          <p:spPr>
            <a:xfrm>
              <a:off x="1512543" y="4572860"/>
              <a:ext cx="286292" cy="30638"/>
            </a:xfrm>
            <a:custGeom>
              <a:rect b="b" l="l" r="r" t="t"/>
              <a:pathLst>
                <a:path extrusionOk="0" h="1159" w="10829">
                  <a:moveTo>
                    <a:pt x="8953" y="1"/>
                  </a:moveTo>
                  <a:cubicBezTo>
                    <a:pt x="8590" y="31"/>
                    <a:pt x="8409" y="818"/>
                    <a:pt x="8409" y="818"/>
                  </a:cubicBezTo>
                  <a:lnTo>
                    <a:pt x="1" y="938"/>
                  </a:lnTo>
                  <a:lnTo>
                    <a:pt x="1" y="1059"/>
                  </a:lnTo>
                  <a:cubicBezTo>
                    <a:pt x="1023" y="1128"/>
                    <a:pt x="2462" y="1158"/>
                    <a:pt x="3952" y="1158"/>
                  </a:cubicBezTo>
                  <a:cubicBezTo>
                    <a:pt x="7090" y="1158"/>
                    <a:pt x="10453" y="1023"/>
                    <a:pt x="10617" y="818"/>
                  </a:cubicBezTo>
                  <a:cubicBezTo>
                    <a:pt x="10829" y="515"/>
                    <a:pt x="8953" y="1"/>
                    <a:pt x="895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5" name="Google Shape;3575;p75"/>
            <p:cNvSpPr/>
            <p:nvPr/>
          </p:nvSpPr>
          <p:spPr>
            <a:xfrm>
              <a:off x="1510164" y="4592053"/>
              <a:ext cx="279074" cy="6424"/>
            </a:xfrm>
            <a:custGeom>
              <a:rect b="b" l="l" r="r" t="t"/>
              <a:pathLst>
                <a:path extrusionOk="0" h="243" w="10556">
                  <a:moveTo>
                    <a:pt x="10253" y="1"/>
                  </a:moveTo>
                  <a:lnTo>
                    <a:pt x="9104" y="31"/>
                  </a:lnTo>
                  <a:cubicBezTo>
                    <a:pt x="8136" y="92"/>
                    <a:pt x="6805" y="122"/>
                    <a:pt x="5323" y="152"/>
                  </a:cubicBezTo>
                  <a:cubicBezTo>
                    <a:pt x="3841" y="182"/>
                    <a:pt x="2511" y="182"/>
                    <a:pt x="1543" y="182"/>
                  </a:cubicBezTo>
                  <a:lnTo>
                    <a:pt x="91" y="182"/>
                  </a:lnTo>
                  <a:lnTo>
                    <a:pt x="0" y="212"/>
                  </a:lnTo>
                  <a:lnTo>
                    <a:pt x="424" y="212"/>
                  </a:lnTo>
                  <a:lnTo>
                    <a:pt x="1543" y="243"/>
                  </a:lnTo>
                  <a:lnTo>
                    <a:pt x="5323" y="243"/>
                  </a:lnTo>
                  <a:cubicBezTo>
                    <a:pt x="6805" y="212"/>
                    <a:pt x="8136" y="152"/>
                    <a:pt x="9104" y="92"/>
                  </a:cubicBezTo>
                  <a:lnTo>
                    <a:pt x="10253" y="31"/>
                  </a:lnTo>
                  <a:lnTo>
                    <a:pt x="105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6" name="Google Shape;3576;p75"/>
            <p:cNvSpPr/>
            <p:nvPr/>
          </p:nvSpPr>
          <p:spPr>
            <a:xfrm>
              <a:off x="1734026" y="4571274"/>
              <a:ext cx="16021" cy="26409"/>
            </a:xfrm>
            <a:custGeom>
              <a:rect b="b" l="l" r="r" t="t"/>
              <a:pathLst>
                <a:path extrusionOk="0" h="999" w="606">
                  <a:moveTo>
                    <a:pt x="606" y="0"/>
                  </a:moveTo>
                  <a:lnTo>
                    <a:pt x="606" y="0"/>
                  </a:lnTo>
                  <a:cubicBezTo>
                    <a:pt x="424" y="61"/>
                    <a:pt x="243" y="212"/>
                    <a:pt x="152" y="394"/>
                  </a:cubicBezTo>
                  <a:cubicBezTo>
                    <a:pt x="61" y="575"/>
                    <a:pt x="1" y="787"/>
                    <a:pt x="31" y="998"/>
                  </a:cubicBezTo>
                  <a:cubicBezTo>
                    <a:pt x="61" y="787"/>
                    <a:pt x="152" y="605"/>
                    <a:pt x="243" y="424"/>
                  </a:cubicBezTo>
                  <a:cubicBezTo>
                    <a:pt x="333" y="273"/>
                    <a:pt x="485" y="121"/>
                    <a:pt x="606"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7" name="Google Shape;3577;p75"/>
            <p:cNvSpPr/>
            <p:nvPr/>
          </p:nvSpPr>
          <p:spPr>
            <a:xfrm>
              <a:off x="1685251" y="4559272"/>
              <a:ext cx="8830" cy="14434"/>
            </a:xfrm>
            <a:custGeom>
              <a:rect b="b" l="l" r="r" t="t"/>
              <a:pathLst>
                <a:path extrusionOk="0" h="546" w="334">
                  <a:moveTo>
                    <a:pt x="333" y="1"/>
                  </a:moveTo>
                  <a:cubicBezTo>
                    <a:pt x="333" y="1"/>
                    <a:pt x="212" y="92"/>
                    <a:pt x="122" y="243"/>
                  </a:cubicBezTo>
                  <a:cubicBezTo>
                    <a:pt x="61" y="333"/>
                    <a:pt x="1" y="424"/>
                    <a:pt x="1" y="545"/>
                  </a:cubicBezTo>
                  <a:lnTo>
                    <a:pt x="182" y="303"/>
                  </a:lnTo>
                  <a:cubicBezTo>
                    <a:pt x="243" y="212"/>
                    <a:pt x="303" y="91"/>
                    <a:pt x="33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8" name="Google Shape;3578;p75"/>
            <p:cNvSpPr/>
            <p:nvPr/>
          </p:nvSpPr>
          <p:spPr>
            <a:xfrm>
              <a:off x="1670870" y="4556893"/>
              <a:ext cx="11210" cy="9755"/>
            </a:xfrm>
            <a:custGeom>
              <a:rect b="b" l="l" r="r" t="t"/>
              <a:pathLst>
                <a:path extrusionOk="0" h="369" w="424">
                  <a:moveTo>
                    <a:pt x="424" y="0"/>
                  </a:moveTo>
                  <a:cubicBezTo>
                    <a:pt x="394" y="0"/>
                    <a:pt x="303" y="61"/>
                    <a:pt x="182" y="151"/>
                  </a:cubicBezTo>
                  <a:cubicBezTo>
                    <a:pt x="91" y="242"/>
                    <a:pt x="0" y="363"/>
                    <a:pt x="31" y="363"/>
                  </a:cubicBezTo>
                  <a:cubicBezTo>
                    <a:pt x="31" y="367"/>
                    <a:pt x="33" y="369"/>
                    <a:pt x="37" y="369"/>
                  </a:cubicBezTo>
                  <a:cubicBezTo>
                    <a:pt x="63" y="369"/>
                    <a:pt x="164" y="290"/>
                    <a:pt x="242" y="212"/>
                  </a:cubicBezTo>
                  <a:cubicBezTo>
                    <a:pt x="363" y="121"/>
                    <a:pt x="424" y="30"/>
                    <a:pt x="4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9" name="Google Shape;3579;p75"/>
            <p:cNvSpPr/>
            <p:nvPr/>
          </p:nvSpPr>
          <p:spPr>
            <a:xfrm>
              <a:off x="1662860" y="4549676"/>
              <a:ext cx="17634" cy="2432"/>
            </a:xfrm>
            <a:custGeom>
              <a:rect b="b" l="l" r="r" t="t"/>
              <a:pathLst>
                <a:path extrusionOk="0" h="92" w="667">
                  <a:moveTo>
                    <a:pt x="334" y="1"/>
                  </a:moveTo>
                  <a:cubicBezTo>
                    <a:pt x="213" y="1"/>
                    <a:pt x="92" y="1"/>
                    <a:pt x="1" y="61"/>
                  </a:cubicBezTo>
                  <a:cubicBezTo>
                    <a:pt x="92" y="92"/>
                    <a:pt x="213" y="92"/>
                    <a:pt x="334" y="92"/>
                  </a:cubicBezTo>
                  <a:cubicBezTo>
                    <a:pt x="424" y="92"/>
                    <a:pt x="545" y="92"/>
                    <a:pt x="666" y="31"/>
                  </a:cubicBezTo>
                  <a:cubicBezTo>
                    <a:pt x="545" y="1"/>
                    <a:pt x="424" y="1"/>
                    <a:pt x="33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0" name="Google Shape;3580;p75"/>
            <p:cNvSpPr/>
            <p:nvPr/>
          </p:nvSpPr>
          <p:spPr>
            <a:xfrm>
              <a:off x="1659661" y="4540080"/>
              <a:ext cx="20040" cy="2749"/>
            </a:xfrm>
            <a:custGeom>
              <a:rect b="b" l="l" r="r" t="t"/>
              <a:pathLst>
                <a:path extrusionOk="0" h="104" w="758">
                  <a:moveTo>
                    <a:pt x="1" y="1"/>
                  </a:moveTo>
                  <a:cubicBezTo>
                    <a:pt x="92" y="61"/>
                    <a:pt x="243" y="92"/>
                    <a:pt x="364" y="92"/>
                  </a:cubicBezTo>
                  <a:cubicBezTo>
                    <a:pt x="404" y="100"/>
                    <a:pt x="443" y="103"/>
                    <a:pt x="480" y="103"/>
                  </a:cubicBezTo>
                  <a:cubicBezTo>
                    <a:pt x="580" y="103"/>
                    <a:pt x="669" y="75"/>
                    <a:pt x="757" y="31"/>
                  </a:cubicBezTo>
                  <a:cubicBezTo>
                    <a:pt x="636" y="1"/>
                    <a:pt x="485" y="1"/>
                    <a:pt x="36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1" name="Google Shape;3581;p75"/>
            <p:cNvSpPr/>
            <p:nvPr/>
          </p:nvSpPr>
          <p:spPr>
            <a:xfrm>
              <a:off x="1690856" y="4543781"/>
              <a:ext cx="31223" cy="17923"/>
            </a:xfrm>
            <a:custGeom>
              <a:rect b="b" l="l" r="r" t="t"/>
              <a:pathLst>
                <a:path extrusionOk="0" h="678" w="1181">
                  <a:moveTo>
                    <a:pt x="792" y="61"/>
                  </a:moveTo>
                  <a:cubicBezTo>
                    <a:pt x="883" y="61"/>
                    <a:pt x="976" y="83"/>
                    <a:pt x="1059" y="133"/>
                  </a:cubicBezTo>
                  <a:cubicBezTo>
                    <a:pt x="1120" y="163"/>
                    <a:pt x="1089" y="254"/>
                    <a:pt x="1029" y="284"/>
                  </a:cubicBezTo>
                  <a:cubicBezTo>
                    <a:pt x="968" y="345"/>
                    <a:pt x="878" y="375"/>
                    <a:pt x="817" y="405"/>
                  </a:cubicBezTo>
                  <a:cubicBezTo>
                    <a:pt x="666" y="436"/>
                    <a:pt x="545" y="496"/>
                    <a:pt x="394" y="526"/>
                  </a:cubicBezTo>
                  <a:cubicBezTo>
                    <a:pt x="271" y="542"/>
                    <a:pt x="172" y="549"/>
                    <a:pt x="103" y="553"/>
                  </a:cubicBezTo>
                  <a:lnTo>
                    <a:pt x="103" y="553"/>
                  </a:lnTo>
                  <a:cubicBezTo>
                    <a:pt x="137" y="476"/>
                    <a:pt x="183" y="404"/>
                    <a:pt x="242" y="345"/>
                  </a:cubicBezTo>
                  <a:cubicBezTo>
                    <a:pt x="333" y="224"/>
                    <a:pt x="454" y="133"/>
                    <a:pt x="575" y="103"/>
                  </a:cubicBezTo>
                  <a:cubicBezTo>
                    <a:pt x="643" y="76"/>
                    <a:pt x="717" y="61"/>
                    <a:pt x="792" y="61"/>
                  </a:cubicBezTo>
                  <a:close/>
                  <a:moveTo>
                    <a:pt x="781" y="1"/>
                  </a:moveTo>
                  <a:cubicBezTo>
                    <a:pt x="555" y="1"/>
                    <a:pt x="326" y="109"/>
                    <a:pt x="182" y="315"/>
                  </a:cubicBezTo>
                  <a:cubicBezTo>
                    <a:pt x="127" y="370"/>
                    <a:pt x="97" y="450"/>
                    <a:pt x="69" y="555"/>
                  </a:cubicBezTo>
                  <a:lnTo>
                    <a:pt x="69" y="555"/>
                  </a:lnTo>
                  <a:cubicBezTo>
                    <a:pt x="25" y="557"/>
                    <a:pt x="1" y="557"/>
                    <a:pt x="1" y="557"/>
                  </a:cubicBezTo>
                  <a:cubicBezTo>
                    <a:pt x="22" y="562"/>
                    <a:pt x="44" y="566"/>
                    <a:pt x="65" y="570"/>
                  </a:cubicBezTo>
                  <a:lnTo>
                    <a:pt x="65" y="570"/>
                  </a:lnTo>
                  <a:cubicBezTo>
                    <a:pt x="64" y="575"/>
                    <a:pt x="62" y="581"/>
                    <a:pt x="61" y="587"/>
                  </a:cubicBezTo>
                  <a:lnTo>
                    <a:pt x="61" y="677"/>
                  </a:lnTo>
                  <a:cubicBezTo>
                    <a:pt x="70" y="643"/>
                    <a:pt x="81" y="608"/>
                    <a:pt x="95" y="574"/>
                  </a:cubicBezTo>
                  <a:lnTo>
                    <a:pt x="95" y="574"/>
                  </a:lnTo>
                  <a:cubicBezTo>
                    <a:pt x="124" y="577"/>
                    <a:pt x="155" y="579"/>
                    <a:pt x="186" y="579"/>
                  </a:cubicBezTo>
                  <a:cubicBezTo>
                    <a:pt x="250" y="579"/>
                    <a:pt x="318" y="572"/>
                    <a:pt x="394" y="557"/>
                  </a:cubicBezTo>
                  <a:cubicBezTo>
                    <a:pt x="545" y="557"/>
                    <a:pt x="666" y="496"/>
                    <a:pt x="817" y="466"/>
                  </a:cubicBezTo>
                  <a:cubicBezTo>
                    <a:pt x="908" y="436"/>
                    <a:pt x="999" y="405"/>
                    <a:pt x="1059" y="345"/>
                  </a:cubicBezTo>
                  <a:cubicBezTo>
                    <a:pt x="1120" y="315"/>
                    <a:pt x="1150" y="284"/>
                    <a:pt x="1150" y="224"/>
                  </a:cubicBezTo>
                  <a:cubicBezTo>
                    <a:pt x="1180" y="163"/>
                    <a:pt x="1150" y="103"/>
                    <a:pt x="1089" y="73"/>
                  </a:cubicBezTo>
                  <a:cubicBezTo>
                    <a:pt x="993" y="24"/>
                    <a:pt x="887" y="1"/>
                    <a:pt x="78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2" name="Google Shape;3582;p75"/>
            <p:cNvSpPr/>
            <p:nvPr/>
          </p:nvSpPr>
          <p:spPr>
            <a:xfrm>
              <a:off x="1678854" y="4538493"/>
              <a:ext cx="16021" cy="20804"/>
            </a:xfrm>
            <a:custGeom>
              <a:rect b="b" l="l" r="r" t="t"/>
              <a:pathLst>
                <a:path extrusionOk="0" h="787" w="606">
                  <a:moveTo>
                    <a:pt x="122" y="0"/>
                  </a:moveTo>
                  <a:cubicBezTo>
                    <a:pt x="31" y="31"/>
                    <a:pt x="1" y="121"/>
                    <a:pt x="1" y="212"/>
                  </a:cubicBezTo>
                  <a:cubicBezTo>
                    <a:pt x="31" y="273"/>
                    <a:pt x="31" y="333"/>
                    <a:pt x="92" y="394"/>
                  </a:cubicBezTo>
                  <a:cubicBezTo>
                    <a:pt x="122" y="454"/>
                    <a:pt x="213" y="545"/>
                    <a:pt x="273" y="605"/>
                  </a:cubicBezTo>
                  <a:cubicBezTo>
                    <a:pt x="334" y="696"/>
                    <a:pt x="424" y="757"/>
                    <a:pt x="515" y="787"/>
                  </a:cubicBezTo>
                  <a:lnTo>
                    <a:pt x="303" y="575"/>
                  </a:lnTo>
                  <a:cubicBezTo>
                    <a:pt x="243" y="515"/>
                    <a:pt x="182" y="424"/>
                    <a:pt x="152" y="333"/>
                  </a:cubicBezTo>
                  <a:cubicBezTo>
                    <a:pt x="92" y="273"/>
                    <a:pt x="31" y="91"/>
                    <a:pt x="152" y="91"/>
                  </a:cubicBezTo>
                  <a:cubicBezTo>
                    <a:pt x="162" y="88"/>
                    <a:pt x="172" y="86"/>
                    <a:pt x="182" y="86"/>
                  </a:cubicBezTo>
                  <a:cubicBezTo>
                    <a:pt x="268" y="86"/>
                    <a:pt x="370" y="188"/>
                    <a:pt x="424" y="242"/>
                  </a:cubicBezTo>
                  <a:cubicBezTo>
                    <a:pt x="485" y="333"/>
                    <a:pt x="515" y="424"/>
                    <a:pt x="545" y="515"/>
                  </a:cubicBezTo>
                  <a:lnTo>
                    <a:pt x="545" y="787"/>
                  </a:lnTo>
                  <a:cubicBezTo>
                    <a:pt x="606" y="696"/>
                    <a:pt x="606" y="605"/>
                    <a:pt x="575" y="515"/>
                  </a:cubicBezTo>
                  <a:cubicBezTo>
                    <a:pt x="575" y="394"/>
                    <a:pt x="545" y="303"/>
                    <a:pt x="485" y="212"/>
                  </a:cubicBezTo>
                  <a:cubicBezTo>
                    <a:pt x="394" y="91"/>
                    <a:pt x="273" y="0"/>
                    <a:pt x="12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3" name="Google Shape;3583;p75"/>
            <p:cNvSpPr/>
            <p:nvPr/>
          </p:nvSpPr>
          <p:spPr>
            <a:xfrm>
              <a:off x="1512543" y="4550495"/>
              <a:ext cx="60013" cy="47186"/>
            </a:xfrm>
            <a:custGeom>
              <a:rect b="b" l="l" r="r" t="t"/>
              <a:pathLst>
                <a:path extrusionOk="0" h="1785" w="2270">
                  <a:moveTo>
                    <a:pt x="122" y="0"/>
                  </a:moveTo>
                  <a:cubicBezTo>
                    <a:pt x="92" y="0"/>
                    <a:pt x="31" y="30"/>
                    <a:pt x="1" y="61"/>
                  </a:cubicBezTo>
                  <a:cubicBezTo>
                    <a:pt x="1" y="61"/>
                    <a:pt x="82" y="47"/>
                    <a:pt x="216" y="47"/>
                  </a:cubicBezTo>
                  <a:cubicBezTo>
                    <a:pt x="283" y="47"/>
                    <a:pt x="364" y="50"/>
                    <a:pt x="455" y="61"/>
                  </a:cubicBezTo>
                  <a:cubicBezTo>
                    <a:pt x="1241" y="121"/>
                    <a:pt x="1876" y="605"/>
                    <a:pt x="2148" y="1331"/>
                  </a:cubicBezTo>
                  <a:cubicBezTo>
                    <a:pt x="2209" y="1482"/>
                    <a:pt x="2239" y="1633"/>
                    <a:pt x="2269" y="1784"/>
                  </a:cubicBezTo>
                  <a:lnTo>
                    <a:pt x="2269" y="1664"/>
                  </a:lnTo>
                  <a:cubicBezTo>
                    <a:pt x="2269" y="1543"/>
                    <a:pt x="2239" y="1422"/>
                    <a:pt x="2209" y="1301"/>
                  </a:cubicBezTo>
                  <a:cubicBezTo>
                    <a:pt x="2088" y="938"/>
                    <a:pt x="1846" y="635"/>
                    <a:pt x="1543" y="393"/>
                  </a:cubicBezTo>
                  <a:cubicBezTo>
                    <a:pt x="1241" y="151"/>
                    <a:pt x="848" y="30"/>
                    <a:pt x="48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4" name="Google Shape;3584;p75"/>
            <p:cNvSpPr/>
            <p:nvPr/>
          </p:nvSpPr>
          <p:spPr>
            <a:xfrm>
              <a:off x="1526951" y="4481735"/>
              <a:ext cx="3225" cy="68784"/>
            </a:xfrm>
            <a:custGeom>
              <a:rect b="b" l="l" r="r" t="t"/>
              <a:pathLst>
                <a:path extrusionOk="0" h="2602" w="122">
                  <a:moveTo>
                    <a:pt x="61" y="0"/>
                  </a:moveTo>
                  <a:cubicBezTo>
                    <a:pt x="31" y="454"/>
                    <a:pt x="0" y="877"/>
                    <a:pt x="31" y="1301"/>
                  </a:cubicBezTo>
                  <a:cubicBezTo>
                    <a:pt x="0" y="1724"/>
                    <a:pt x="31" y="2178"/>
                    <a:pt x="91" y="2601"/>
                  </a:cubicBezTo>
                  <a:cubicBezTo>
                    <a:pt x="121" y="2178"/>
                    <a:pt x="121" y="1724"/>
                    <a:pt x="91" y="1301"/>
                  </a:cubicBezTo>
                  <a:cubicBezTo>
                    <a:pt x="121" y="877"/>
                    <a:pt x="91" y="423"/>
                    <a:pt x="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5" name="Google Shape;3585;p75"/>
            <p:cNvSpPr/>
            <p:nvPr/>
          </p:nvSpPr>
          <p:spPr>
            <a:xfrm>
              <a:off x="1593306" y="4581320"/>
              <a:ext cx="48804" cy="2776"/>
            </a:xfrm>
            <a:custGeom>
              <a:rect b="b" l="l" r="r" t="t"/>
              <a:pathLst>
                <a:path extrusionOk="0" h="105" w="1846">
                  <a:moveTo>
                    <a:pt x="1725" y="0"/>
                  </a:moveTo>
                  <a:cubicBezTo>
                    <a:pt x="1570" y="0"/>
                    <a:pt x="1281" y="14"/>
                    <a:pt x="938" y="14"/>
                  </a:cubicBezTo>
                  <a:lnTo>
                    <a:pt x="1" y="14"/>
                  </a:lnTo>
                  <a:cubicBezTo>
                    <a:pt x="303" y="74"/>
                    <a:pt x="636" y="104"/>
                    <a:pt x="938" y="104"/>
                  </a:cubicBezTo>
                  <a:cubicBezTo>
                    <a:pt x="1241" y="104"/>
                    <a:pt x="1543" y="74"/>
                    <a:pt x="1846" y="14"/>
                  </a:cubicBezTo>
                  <a:cubicBezTo>
                    <a:pt x="1846" y="4"/>
                    <a:pt x="1802" y="0"/>
                    <a:pt x="172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6" name="Google Shape;3586;p75"/>
            <p:cNvSpPr/>
            <p:nvPr/>
          </p:nvSpPr>
          <p:spPr>
            <a:xfrm>
              <a:off x="1561318" y="4583065"/>
              <a:ext cx="4838" cy="9014"/>
            </a:xfrm>
            <a:custGeom>
              <a:rect b="b" l="l" r="r" t="t"/>
              <a:pathLst>
                <a:path extrusionOk="0" h="341" w="183">
                  <a:moveTo>
                    <a:pt x="9" y="0"/>
                  </a:moveTo>
                  <a:cubicBezTo>
                    <a:pt x="4" y="0"/>
                    <a:pt x="1" y="3"/>
                    <a:pt x="1" y="8"/>
                  </a:cubicBezTo>
                  <a:cubicBezTo>
                    <a:pt x="1" y="8"/>
                    <a:pt x="31" y="69"/>
                    <a:pt x="61" y="159"/>
                  </a:cubicBezTo>
                  <a:cubicBezTo>
                    <a:pt x="122" y="250"/>
                    <a:pt x="122" y="341"/>
                    <a:pt x="152" y="341"/>
                  </a:cubicBezTo>
                  <a:cubicBezTo>
                    <a:pt x="182" y="341"/>
                    <a:pt x="182" y="250"/>
                    <a:pt x="122" y="129"/>
                  </a:cubicBezTo>
                  <a:cubicBezTo>
                    <a:pt x="97" y="54"/>
                    <a:pt x="31" y="0"/>
                    <a:pt x="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7" name="Google Shape;3587;p75"/>
            <p:cNvSpPr/>
            <p:nvPr/>
          </p:nvSpPr>
          <p:spPr>
            <a:xfrm>
              <a:off x="1548523" y="4567282"/>
              <a:ext cx="6424" cy="6424"/>
            </a:xfrm>
            <a:custGeom>
              <a:rect b="b" l="l" r="r" t="t"/>
              <a:pathLst>
                <a:path extrusionOk="0" h="243" w="243">
                  <a:moveTo>
                    <a:pt x="1" y="0"/>
                  </a:moveTo>
                  <a:lnTo>
                    <a:pt x="1" y="0"/>
                  </a:lnTo>
                  <a:cubicBezTo>
                    <a:pt x="1" y="0"/>
                    <a:pt x="31" y="91"/>
                    <a:pt x="92" y="151"/>
                  </a:cubicBezTo>
                  <a:cubicBezTo>
                    <a:pt x="152" y="212"/>
                    <a:pt x="213" y="242"/>
                    <a:pt x="243" y="242"/>
                  </a:cubicBezTo>
                  <a:cubicBezTo>
                    <a:pt x="243" y="242"/>
                    <a:pt x="213" y="151"/>
                    <a:pt x="152" y="91"/>
                  </a:cubicBezTo>
                  <a:cubicBezTo>
                    <a:pt x="62" y="30"/>
                    <a:pt x="1" y="0"/>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8" name="Google Shape;3588;p75"/>
            <p:cNvSpPr/>
            <p:nvPr/>
          </p:nvSpPr>
          <p:spPr>
            <a:xfrm>
              <a:off x="1530150" y="4559748"/>
              <a:ext cx="10416" cy="4362"/>
            </a:xfrm>
            <a:custGeom>
              <a:rect b="b" l="l" r="r" t="t"/>
              <a:pathLst>
                <a:path extrusionOk="0" h="165" w="394">
                  <a:moveTo>
                    <a:pt x="128" y="0"/>
                  </a:moveTo>
                  <a:cubicBezTo>
                    <a:pt x="61" y="0"/>
                    <a:pt x="0" y="22"/>
                    <a:pt x="0" y="43"/>
                  </a:cubicBezTo>
                  <a:cubicBezTo>
                    <a:pt x="0" y="73"/>
                    <a:pt x="91" y="43"/>
                    <a:pt x="212" y="104"/>
                  </a:cubicBezTo>
                  <a:cubicBezTo>
                    <a:pt x="303" y="134"/>
                    <a:pt x="363" y="164"/>
                    <a:pt x="363" y="164"/>
                  </a:cubicBezTo>
                  <a:cubicBezTo>
                    <a:pt x="394" y="134"/>
                    <a:pt x="333" y="43"/>
                    <a:pt x="212" y="13"/>
                  </a:cubicBezTo>
                  <a:cubicBezTo>
                    <a:pt x="186" y="4"/>
                    <a:pt x="156" y="0"/>
                    <a:pt x="12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9" name="Google Shape;3589;p75"/>
            <p:cNvSpPr/>
            <p:nvPr/>
          </p:nvSpPr>
          <p:spPr>
            <a:xfrm>
              <a:off x="1518148" y="4557686"/>
              <a:ext cx="4838" cy="2406"/>
            </a:xfrm>
            <a:custGeom>
              <a:rect b="b" l="l" r="r" t="t"/>
              <a:pathLst>
                <a:path extrusionOk="0" h="91" w="183">
                  <a:moveTo>
                    <a:pt x="1" y="0"/>
                  </a:moveTo>
                  <a:cubicBezTo>
                    <a:pt x="1" y="31"/>
                    <a:pt x="31" y="61"/>
                    <a:pt x="61" y="91"/>
                  </a:cubicBezTo>
                  <a:lnTo>
                    <a:pt x="182" y="91"/>
                  </a:lnTo>
                  <a:cubicBezTo>
                    <a:pt x="182" y="61"/>
                    <a:pt x="152" y="31"/>
                    <a:pt x="9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0" name="Google Shape;3590;p75"/>
            <p:cNvSpPr/>
            <p:nvPr/>
          </p:nvSpPr>
          <p:spPr>
            <a:xfrm>
              <a:off x="1093581" y="2845861"/>
              <a:ext cx="641294" cy="1686183"/>
            </a:xfrm>
            <a:custGeom>
              <a:rect b="b" l="l" r="r" t="t"/>
              <a:pathLst>
                <a:path extrusionOk="0" h="63786" w="24257">
                  <a:moveTo>
                    <a:pt x="1" y="0"/>
                  </a:moveTo>
                  <a:lnTo>
                    <a:pt x="1" y="63785"/>
                  </a:lnTo>
                  <a:lnTo>
                    <a:pt x="9921" y="63785"/>
                  </a:lnTo>
                  <a:lnTo>
                    <a:pt x="10828" y="8438"/>
                  </a:lnTo>
                  <a:lnTo>
                    <a:pt x="14307" y="63785"/>
                  </a:lnTo>
                  <a:lnTo>
                    <a:pt x="24257" y="63785"/>
                  </a:lnTo>
                  <a:lnTo>
                    <a:pt x="19811" y="1059"/>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1" name="Google Shape;3591;p75"/>
            <p:cNvSpPr/>
            <p:nvPr/>
          </p:nvSpPr>
          <p:spPr>
            <a:xfrm>
              <a:off x="1377427" y="2857837"/>
              <a:ext cx="28817" cy="176718"/>
            </a:xfrm>
            <a:custGeom>
              <a:rect b="b" l="l" r="r" t="t"/>
              <a:pathLst>
                <a:path extrusionOk="0" h="6685" w="1090">
                  <a:moveTo>
                    <a:pt x="938" y="1"/>
                  </a:moveTo>
                  <a:cubicBezTo>
                    <a:pt x="878" y="364"/>
                    <a:pt x="848" y="696"/>
                    <a:pt x="878" y="1059"/>
                  </a:cubicBezTo>
                  <a:lnTo>
                    <a:pt x="878" y="3539"/>
                  </a:lnTo>
                  <a:lnTo>
                    <a:pt x="878" y="4900"/>
                  </a:lnTo>
                  <a:cubicBezTo>
                    <a:pt x="908" y="5263"/>
                    <a:pt x="878" y="5626"/>
                    <a:pt x="727" y="5959"/>
                  </a:cubicBezTo>
                  <a:cubicBezTo>
                    <a:pt x="636" y="6201"/>
                    <a:pt x="485" y="6413"/>
                    <a:pt x="243" y="6534"/>
                  </a:cubicBezTo>
                  <a:cubicBezTo>
                    <a:pt x="91" y="6655"/>
                    <a:pt x="1" y="6685"/>
                    <a:pt x="1" y="6685"/>
                  </a:cubicBezTo>
                  <a:cubicBezTo>
                    <a:pt x="91" y="6685"/>
                    <a:pt x="212" y="6655"/>
                    <a:pt x="303" y="6594"/>
                  </a:cubicBezTo>
                  <a:cubicBezTo>
                    <a:pt x="545" y="6473"/>
                    <a:pt x="727" y="6261"/>
                    <a:pt x="848" y="6019"/>
                  </a:cubicBezTo>
                  <a:cubicBezTo>
                    <a:pt x="1029" y="5656"/>
                    <a:pt x="1089" y="5263"/>
                    <a:pt x="1059" y="4900"/>
                  </a:cubicBezTo>
                  <a:lnTo>
                    <a:pt x="1059" y="3509"/>
                  </a:lnTo>
                  <a:cubicBezTo>
                    <a:pt x="1059" y="2541"/>
                    <a:pt x="1029" y="1664"/>
                    <a:pt x="999" y="1029"/>
                  </a:cubicBezTo>
                  <a:cubicBezTo>
                    <a:pt x="999" y="696"/>
                    <a:pt x="968" y="364"/>
                    <a:pt x="93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2" name="Google Shape;3592;p75"/>
            <p:cNvSpPr/>
            <p:nvPr/>
          </p:nvSpPr>
          <p:spPr>
            <a:xfrm>
              <a:off x="1347052" y="2875311"/>
              <a:ext cx="29610" cy="23342"/>
            </a:xfrm>
            <a:custGeom>
              <a:rect b="b" l="l" r="r" t="t"/>
              <a:pathLst>
                <a:path extrusionOk="0" h="883" w="1120">
                  <a:moveTo>
                    <a:pt x="416" y="85"/>
                  </a:moveTo>
                  <a:cubicBezTo>
                    <a:pt x="528" y="85"/>
                    <a:pt x="636" y="119"/>
                    <a:pt x="726" y="187"/>
                  </a:cubicBezTo>
                  <a:cubicBezTo>
                    <a:pt x="877" y="308"/>
                    <a:pt x="877" y="550"/>
                    <a:pt x="696" y="640"/>
                  </a:cubicBezTo>
                  <a:cubicBezTo>
                    <a:pt x="629" y="690"/>
                    <a:pt x="554" y="713"/>
                    <a:pt x="479" y="713"/>
                  </a:cubicBezTo>
                  <a:cubicBezTo>
                    <a:pt x="418" y="713"/>
                    <a:pt x="357" y="698"/>
                    <a:pt x="303" y="671"/>
                  </a:cubicBezTo>
                  <a:cubicBezTo>
                    <a:pt x="212" y="610"/>
                    <a:pt x="152" y="489"/>
                    <a:pt x="152" y="398"/>
                  </a:cubicBezTo>
                  <a:cubicBezTo>
                    <a:pt x="152" y="275"/>
                    <a:pt x="203" y="182"/>
                    <a:pt x="246" y="126"/>
                  </a:cubicBezTo>
                  <a:lnTo>
                    <a:pt x="424" y="126"/>
                  </a:lnTo>
                  <a:cubicBezTo>
                    <a:pt x="424" y="112"/>
                    <a:pt x="417" y="99"/>
                    <a:pt x="402" y="85"/>
                  </a:cubicBezTo>
                  <a:lnTo>
                    <a:pt x="402" y="85"/>
                  </a:lnTo>
                  <a:cubicBezTo>
                    <a:pt x="407" y="85"/>
                    <a:pt x="411" y="85"/>
                    <a:pt x="416" y="85"/>
                  </a:cubicBezTo>
                  <a:close/>
                  <a:moveTo>
                    <a:pt x="536" y="1"/>
                  </a:moveTo>
                  <a:cubicBezTo>
                    <a:pt x="465" y="1"/>
                    <a:pt x="393" y="15"/>
                    <a:pt x="324" y="43"/>
                  </a:cubicBezTo>
                  <a:lnTo>
                    <a:pt x="324" y="43"/>
                  </a:lnTo>
                  <a:cubicBezTo>
                    <a:pt x="317" y="40"/>
                    <a:pt x="310" y="38"/>
                    <a:pt x="303" y="35"/>
                  </a:cubicBezTo>
                  <a:lnTo>
                    <a:pt x="303" y="51"/>
                  </a:lnTo>
                  <a:lnTo>
                    <a:pt x="303" y="51"/>
                  </a:lnTo>
                  <a:cubicBezTo>
                    <a:pt x="293" y="56"/>
                    <a:pt x="283" y="61"/>
                    <a:pt x="273" y="66"/>
                  </a:cubicBezTo>
                  <a:lnTo>
                    <a:pt x="270" y="68"/>
                  </a:lnTo>
                  <a:lnTo>
                    <a:pt x="270" y="68"/>
                  </a:lnTo>
                  <a:cubicBezTo>
                    <a:pt x="248" y="73"/>
                    <a:pt x="221" y="87"/>
                    <a:pt x="182" y="126"/>
                  </a:cubicBezTo>
                  <a:cubicBezTo>
                    <a:pt x="91" y="187"/>
                    <a:pt x="31" y="277"/>
                    <a:pt x="31" y="398"/>
                  </a:cubicBezTo>
                  <a:cubicBezTo>
                    <a:pt x="0" y="550"/>
                    <a:pt x="61" y="701"/>
                    <a:pt x="212" y="792"/>
                  </a:cubicBezTo>
                  <a:cubicBezTo>
                    <a:pt x="303" y="852"/>
                    <a:pt x="409" y="882"/>
                    <a:pt x="515" y="882"/>
                  </a:cubicBezTo>
                  <a:cubicBezTo>
                    <a:pt x="620" y="882"/>
                    <a:pt x="726" y="852"/>
                    <a:pt x="817" y="792"/>
                  </a:cubicBezTo>
                  <a:cubicBezTo>
                    <a:pt x="1119" y="671"/>
                    <a:pt x="1119" y="217"/>
                    <a:pt x="817" y="96"/>
                  </a:cubicBezTo>
                  <a:cubicBezTo>
                    <a:pt x="736" y="31"/>
                    <a:pt x="638" y="1"/>
                    <a:pt x="53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3" name="Google Shape;3593;p75"/>
            <p:cNvSpPr/>
            <p:nvPr/>
          </p:nvSpPr>
          <p:spPr>
            <a:xfrm>
              <a:off x="843150" y="2520405"/>
              <a:ext cx="702259" cy="299826"/>
            </a:xfrm>
            <a:custGeom>
              <a:rect b="b" l="l" r="r" t="t"/>
              <a:pathLst>
                <a:path extrusionOk="0" h="11342" w="26563">
                  <a:moveTo>
                    <a:pt x="23384" y="1"/>
                  </a:moveTo>
                  <a:cubicBezTo>
                    <a:pt x="22540" y="1"/>
                    <a:pt x="21358" y="773"/>
                    <a:pt x="20876" y="1211"/>
                  </a:cubicBezTo>
                  <a:cubicBezTo>
                    <a:pt x="20725" y="1393"/>
                    <a:pt x="20604" y="1605"/>
                    <a:pt x="20574" y="1847"/>
                  </a:cubicBezTo>
                  <a:lnTo>
                    <a:pt x="7901" y="4508"/>
                  </a:lnTo>
                  <a:lnTo>
                    <a:pt x="824" y="3782"/>
                  </a:lnTo>
                  <a:cubicBezTo>
                    <a:pt x="824" y="3782"/>
                    <a:pt x="673" y="5022"/>
                    <a:pt x="340" y="7321"/>
                  </a:cubicBezTo>
                  <a:cubicBezTo>
                    <a:pt x="1" y="9358"/>
                    <a:pt x="3128" y="11342"/>
                    <a:pt x="5341" y="11342"/>
                  </a:cubicBezTo>
                  <a:cubicBezTo>
                    <a:pt x="5493" y="11342"/>
                    <a:pt x="5642" y="11333"/>
                    <a:pt x="5784" y="11313"/>
                  </a:cubicBezTo>
                  <a:cubicBezTo>
                    <a:pt x="7810" y="11041"/>
                    <a:pt x="20211" y="7502"/>
                    <a:pt x="22298" y="6897"/>
                  </a:cubicBezTo>
                  <a:lnTo>
                    <a:pt x="22600" y="6807"/>
                  </a:lnTo>
                  <a:cubicBezTo>
                    <a:pt x="23296" y="6595"/>
                    <a:pt x="24929" y="5990"/>
                    <a:pt x="25110" y="5688"/>
                  </a:cubicBezTo>
                  <a:cubicBezTo>
                    <a:pt x="25322" y="5325"/>
                    <a:pt x="25261" y="2391"/>
                    <a:pt x="25261" y="2391"/>
                  </a:cubicBezTo>
                  <a:lnTo>
                    <a:pt x="26411" y="1877"/>
                  </a:lnTo>
                  <a:cubicBezTo>
                    <a:pt x="26562" y="1635"/>
                    <a:pt x="26562" y="1302"/>
                    <a:pt x="26411" y="1060"/>
                  </a:cubicBezTo>
                  <a:cubicBezTo>
                    <a:pt x="26347" y="982"/>
                    <a:pt x="26126" y="953"/>
                    <a:pt x="25825" y="953"/>
                  </a:cubicBezTo>
                  <a:cubicBezTo>
                    <a:pt x="24839" y="953"/>
                    <a:pt x="22993" y="1272"/>
                    <a:pt x="22993" y="1272"/>
                  </a:cubicBezTo>
                  <a:lnTo>
                    <a:pt x="24142" y="395"/>
                  </a:lnTo>
                  <a:cubicBezTo>
                    <a:pt x="23976" y="112"/>
                    <a:pt x="23704" y="1"/>
                    <a:pt x="2338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4" name="Google Shape;3594;p75"/>
            <p:cNvSpPr/>
            <p:nvPr/>
          </p:nvSpPr>
          <p:spPr>
            <a:xfrm>
              <a:off x="584042" y="4613026"/>
              <a:ext cx="1799803" cy="3458"/>
            </a:xfrm>
            <a:custGeom>
              <a:rect b="b" l="l" r="r" t="t"/>
              <a:pathLst>
                <a:path extrusionOk="0" h="202" w="192338">
                  <a:moveTo>
                    <a:pt x="96169" y="1"/>
                  </a:moveTo>
                  <a:cubicBezTo>
                    <a:pt x="43065" y="1"/>
                    <a:pt x="0" y="34"/>
                    <a:pt x="0" y="101"/>
                  </a:cubicBezTo>
                  <a:cubicBezTo>
                    <a:pt x="0" y="168"/>
                    <a:pt x="43065" y="201"/>
                    <a:pt x="96169" y="201"/>
                  </a:cubicBezTo>
                  <a:cubicBezTo>
                    <a:pt x="149274" y="201"/>
                    <a:pt x="192338" y="168"/>
                    <a:pt x="192338" y="101"/>
                  </a:cubicBezTo>
                  <a:cubicBezTo>
                    <a:pt x="192338" y="34"/>
                    <a:pt x="149307" y="1"/>
                    <a:pt x="9616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95" name="Google Shape;3595;p75"/>
          <p:cNvGrpSpPr/>
          <p:nvPr/>
        </p:nvGrpSpPr>
        <p:grpSpPr>
          <a:xfrm>
            <a:off x="6570095" y="1466407"/>
            <a:ext cx="1621622" cy="2860183"/>
            <a:chOff x="6834117" y="1442030"/>
            <a:chExt cx="1799803" cy="3174454"/>
          </a:xfrm>
        </p:grpSpPr>
        <p:grpSp>
          <p:nvGrpSpPr>
            <p:cNvPr id="3596" name="Google Shape;3596;p75"/>
            <p:cNvGrpSpPr/>
            <p:nvPr/>
          </p:nvGrpSpPr>
          <p:grpSpPr>
            <a:xfrm flipH="1">
              <a:off x="6834124" y="1442030"/>
              <a:ext cx="1508431" cy="3154924"/>
              <a:chOff x="415925" y="2096275"/>
              <a:chExt cx="1367075" cy="2859275"/>
            </a:xfrm>
          </p:grpSpPr>
          <p:sp>
            <p:nvSpPr>
              <p:cNvPr id="3597" name="Google Shape;3597;p75"/>
              <p:cNvSpPr/>
              <p:nvPr/>
            </p:nvSpPr>
            <p:spPr>
              <a:xfrm>
                <a:off x="688750" y="2813400"/>
                <a:ext cx="359450" cy="545625"/>
              </a:xfrm>
              <a:custGeom>
                <a:rect b="b" l="l" r="r" t="t"/>
                <a:pathLst>
                  <a:path extrusionOk="0" h="21825" w="14378">
                    <a:moveTo>
                      <a:pt x="0" y="1"/>
                    </a:moveTo>
                    <a:lnTo>
                      <a:pt x="0" y="21825"/>
                    </a:lnTo>
                    <a:lnTo>
                      <a:pt x="14377" y="21825"/>
                    </a:lnTo>
                    <a:lnTo>
                      <a:pt x="14377" y="1"/>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8" name="Google Shape;3598;p75"/>
              <p:cNvSpPr/>
              <p:nvPr/>
            </p:nvSpPr>
            <p:spPr>
              <a:xfrm>
                <a:off x="421250" y="4852175"/>
                <a:ext cx="153525" cy="103375"/>
              </a:xfrm>
              <a:custGeom>
                <a:rect b="b" l="l" r="r" t="t"/>
                <a:pathLst>
                  <a:path extrusionOk="0" h="4135" w="6141">
                    <a:moveTo>
                      <a:pt x="882" y="1"/>
                    </a:moveTo>
                    <a:lnTo>
                      <a:pt x="1" y="3466"/>
                    </a:lnTo>
                    <a:lnTo>
                      <a:pt x="5928" y="4135"/>
                    </a:lnTo>
                    <a:lnTo>
                      <a:pt x="6141" y="700"/>
                    </a:lnTo>
                    <a:lnTo>
                      <a:pt x="88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9" name="Google Shape;3599;p75"/>
              <p:cNvSpPr/>
              <p:nvPr/>
            </p:nvSpPr>
            <p:spPr>
              <a:xfrm>
                <a:off x="495725" y="4856750"/>
                <a:ext cx="14475" cy="79050"/>
              </a:xfrm>
              <a:custGeom>
                <a:rect b="b" l="l" r="r" t="t"/>
                <a:pathLst>
                  <a:path extrusionOk="0" h="3162" w="579">
                    <a:moveTo>
                      <a:pt x="578" y="0"/>
                    </a:moveTo>
                    <a:lnTo>
                      <a:pt x="578" y="0"/>
                    </a:lnTo>
                    <a:cubicBezTo>
                      <a:pt x="244" y="1003"/>
                      <a:pt x="61" y="2067"/>
                      <a:pt x="1" y="3161"/>
                    </a:cubicBezTo>
                    <a:cubicBezTo>
                      <a:pt x="304" y="2128"/>
                      <a:pt x="487" y="1064"/>
                      <a:pt x="57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0" name="Google Shape;3600;p75"/>
              <p:cNvSpPr/>
              <p:nvPr/>
            </p:nvSpPr>
            <p:spPr>
              <a:xfrm>
                <a:off x="425050" y="4922100"/>
                <a:ext cx="145175" cy="24325"/>
              </a:xfrm>
              <a:custGeom>
                <a:rect b="b" l="l" r="r" t="t"/>
                <a:pathLst>
                  <a:path extrusionOk="0" h="973" w="5807">
                    <a:moveTo>
                      <a:pt x="1" y="0"/>
                    </a:moveTo>
                    <a:cubicBezTo>
                      <a:pt x="274" y="91"/>
                      <a:pt x="548" y="183"/>
                      <a:pt x="852" y="213"/>
                    </a:cubicBezTo>
                    <a:cubicBezTo>
                      <a:pt x="1369" y="335"/>
                      <a:pt x="2098" y="456"/>
                      <a:pt x="2888" y="578"/>
                    </a:cubicBezTo>
                    <a:lnTo>
                      <a:pt x="4955" y="882"/>
                    </a:lnTo>
                    <a:cubicBezTo>
                      <a:pt x="5229" y="912"/>
                      <a:pt x="5502" y="943"/>
                      <a:pt x="5806" y="973"/>
                    </a:cubicBezTo>
                    <a:cubicBezTo>
                      <a:pt x="5533" y="851"/>
                      <a:pt x="5259" y="791"/>
                      <a:pt x="4955" y="760"/>
                    </a:cubicBezTo>
                    <a:cubicBezTo>
                      <a:pt x="4438" y="639"/>
                      <a:pt x="3709" y="517"/>
                      <a:pt x="2919" y="395"/>
                    </a:cubicBezTo>
                    <a:lnTo>
                      <a:pt x="882" y="91"/>
                    </a:lnTo>
                    <a:cubicBezTo>
                      <a:pt x="578" y="31"/>
                      <a:pt x="305" y="0"/>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1" name="Google Shape;3601;p75"/>
              <p:cNvSpPr/>
              <p:nvPr/>
            </p:nvSpPr>
            <p:spPr>
              <a:xfrm>
                <a:off x="957750" y="4856750"/>
                <a:ext cx="298650" cy="98700"/>
              </a:xfrm>
              <a:custGeom>
                <a:rect b="b" l="l" r="r" t="t"/>
                <a:pathLst>
                  <a:path extrusionOk="0" h="3948" w="11946">
                    <a:moveTo>
                      <a:pt x="0" y="0"/>
                    </a:moveTo>
                    <a:lnTo>
                      <a:pt x="31" y="3891"/>
                    </a:lnTo>
                    <a:lnTo>
                      <a:pt x="426" y="3891"/>
                    </a:lnTo>
                    <a:cubicBezTo>
                      <a:pt x="1169" y="3917"/>
                      <a:pt x="2890" y="3948"/>
                      <a:pt x="4718" y="3948"/>
                    </a:cubicBezTo>
                    <a:cubicBezTo>
                      <a:pt x="7228" y="3948"/>
                      <a:pt x="9940" y="3889"/>
                      <a:pt x="10608" y="3678"/>
                    </a:cubicBezTo>
                    <a:cubicBezTo>
                      <a:pt x="11946" y="3253"/>
                      <a:pt x="6474" y="2158"/>
                      <a:pt x="6474" y="2158"/>
                    </a:cubicBezTo>
                    <a:lnTo>
                      <a:pt x="641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2" name="Google Shape;3602;p75"/>
              <p:cNvSpPr/>
              <p:nvPr/>
            </p:nvSpPr>
            <p:spPr>
              <a:xfrm>
                <a:off x="956225" y="4944125"/>
                <a:ext cx="269775" cy="6875"/>
              </a:xfrm>
              <a:custGeom>
                <a:rect b="b" l="l" r="r" t="t"/>
                <a:pathLst>
                  <a:path extrusionOk="0" h="275" w="10791">
                    <a:moveTo>
                      <a:pt x="10456" y="1"/>
                    </a:moveTo>
                    <a:lnTo>
                      <a:pt x="9301" y="62"/>
                    </a:lnTo>
                    <a:cubicBezTo>
                      <a:pt x="8329" y="92"/>
                      <a:pt x="6961" y="153"/>
                      <a:pt x="5441" y="183"/>
                    </a:cubicBezTo>
                    <a:cubicBezTo>
                      <a:pt x="3952" y="214"/>
                      <a:pt x="2584" y="214"/>
                      <a:pt x="1611" y="214"/>
                    </a:cubicBezTo>
                    <a:lnTo>
                      <a:pt x="122" y="214"/>
                    </a:lnTo>
                    <a:cubicBezTo>
                      <a:pt x="61" y="214"/>
                      <a:pt x="31" y="214"/>
                      <a:pt x="0" y="244"/>
                    </a:cubicBezTo>
                    <a:lnTo>
                      <a:pt x="426" y="244"/>
                    </a:lnTo>
                    <a:lnTo>
                      <a:pt x="1611" y="274"/>
                    </a:lnTo>
                    <a:cubicBezTo>
                      <a:pt x="2584" y="274"/>
                      <a:pt x="3952" y="274"/>
                      <a:pt x="5441" y="244"/>
                    </a:cubicBezTo>
                    <a:cubicBezTo>
                      <a:pt x="6961" y="214"/>
                      <a:pt x="8329" y="153"/>
                      <a:pt x="9301" y="92"/>
                    </a:cubicBezTo>
                    <a:lnTo>
                      <a:pt x="10456" y="31"/>
                    </a:lnTo>
                    <a:lnTo>
                      <a:pt x="1079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3" name="Google Shape;3603;p75"/>
              <p:cNvSpPr/>
              <p:nvPr/>
            </p:nvSpPr>
            <p:spPr>
              <a:xfrm>
                <a:off x="1172025" y="4924375"/>
                <a:ext cx="15225" cy="25100"/>
              </a:xfrm>
              <a:custGeom>
                <a:rect b="b" l="l" r="r" t="t"/>
                <a:pathLst>
                  <a:path extrusionOk="0" h="1004" w="609">
                    <a:moveTo>
                      <a:pt x="609" y="0"/>
                    </a:moveTo>
                    <a:cubicBezTo>
                      <a:pt x="396" y="61"/>
                      <a:pt x="244" y="213"/>
                      <a:pt x="153" y="426"/>
                    </a:cubicBezTo>
                    <a:cubicBezTo>
                      <a:pt x="31" y="578"/>
                      <a:pt x="1" y="791"/>
                      <a:pt x="31" y="1004"/>
                    </a:cubicBezTo>
                    <a:cubicBezTo>
                      <a:pt x="61" y="821"/>
                      <a:pt x="122" y="639"/>
                      <a:pt x="213" y="456"/>
                    </a:cubicBezTo>
                    <a:cubicBezTo>
                      <a:pt x="335" y="274"/>
                      <a:pt x="457" y="122"/>
                      <a:pt x="60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4" name="Google Shape;3604;p75"/>
              <p:cNvSpPr/>
              <p:nvPr/>
            </p:nvSpPr>
            <p:spPr>
              <a:xfrm>
                <a:off x="1124150" y="4912975"/>
                <a:ext cx="9150" cy="13700"/>
              </a:xfrm>
              <a:custGeom>
                <a:rect b="b" l="l" r="r" t="t"/>
                <a:pathLst>
                  <a:path extrusionOk="0" h="548" w="366">
                    <a:moveTo>
                      <a:pt x="335" y="1"/>
                    </a:moveTo>
                    <a:cubicBezTo>
                      <a:pt x="335" y="1"/>
                      <a:pt x="244" y="122"/>
                      <a:pt x="153" y="274"/>
                    </a:cubicBezTo>
                    <a:cubicBezTo>
                      <a:pt x="62" y="426"/>
                      <a:pt x="1" y="548"/>
                      <a:pt x="31" y="548"/>
                    </a:cubicBezTo>
                    <a:cubicBezTo>
                      <a:pt x="31" y="548"/>
                      <a:pt x="122" y="456"/>
                      <a:pt x="214" y="304"/>
                    </a:cubicBezTo>
                    <a:cubicBezTo>
                      <a:pt x="305" y="153"/>
                      <a:pt x="366" y="31"/>
                      <a:pt x="33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5" name="Google Shape;3605;p75"/>
              <p:cNvSpPr/>
              <p:nvPr/>
            </p:nvSpPr>
            <p:spPr>
              <a:xfrm>
                <a:off x="1111250" y="4910700"/>
                <a:ext cx="10650" cy="9150"/>
              </a:xfrm>
              <a:custGeom>
                <a:rect b="b" l="l" r="r" t="t"/>
                <a:pathLst>
                  <a:path extrusionOk="0" h="366" w="426">
                    <a:moveTo>
                      <a:pt x="395" y="0"/>
                    </a:moveTo>
                    <a:cubicBezTo>
                      <a:pt x="395" y="0"/>
                      <a:pt x="304" y="61"/>
                      <a:pt x="182" y="152"/>
                    </a:cubicBezTo>
                    <a:cubicBezTo>
                      <a:pt x="61" y="274"/>
                      <a:pt x="0" y="365"/>
                      <a:pt x="0" y="365"/>
                    </a:cubicBezTo>
                    <a:cubicBezTo>
                      <a:pt x="0" y="365"/>
                      <a:pt x="122" y="335"/>
                      <a:pt x="243" y="213"/>
                    </a:cubicBezTo>
                    <a:cubicBezTo>
                      <a:pt x="334" y="122"/>
                      <a:pt x="426" y="31"/>
                      <a:pt x="3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6" name="Google Shape;3606;p75"/>
              <p:cNvSpPr/>
              <p:nvPr/>
            </p:nvSpPr>
            <p:spPr>
              <a:xfrm>
                <a:off x="1102875" y="4904225"/>
                <a:ext cx="16750" cy="1750"/>
              </a:xfrm>
              <a:custGeom>
                <a:rect b="b" l="l" r="r" t="t"/>
                <a:pathLst>
                  <a:path extrusionOk="0" h="70" w="670">
                    <a:moveTo>
                      <a:pt x="335" y="1"/>
                    </a:moveTo>
                    <a:cubicBezTo>
                      <a:pt x="221" y="1"/>
                      <a:pt x="107" y="16"/>
                      <a:pt x="1" y="47"/>
                    </a:cubicBezTo>
                    <a:cubicBezTo>
                      <a:pt x="107" y="62"/>
                      <a:pt x="221" y="69"/>
                      <a:pt x="335" y="69"/>
                    </a:cubicBezTo>
                    <a:cubicBezTo>
                      <a:pt x="449" y="69"/>
                      <a:pt x="563" y="62"/>
                      <a:pt x="669" y="47"/>
                    </a:cubicBezTo>
                    <a:cubicBezTo>
                      <a:pt x="563" y="16"/>
                      <a:pt x="449" y="1"/>
                      <a:pt x="33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7" name="Google Shape;3607;p75"/>
              <p:cNvSpPr/>
              <p:nvPr/>
            </p:nvSpPr>
            <p:spPr>
              <a:xfrm>
                <a:off x="1099850" y="4894750"/>
                <a:ext cx="19000" cy="2600"/>
              </a:xfrm>
              <a:custGeom>
                <a:rect b="b" l="l" r="r" t="t"/>
                <a:pathLst>
                  <a:path extrusionOk="0" h="104" w="760">
                    <a:moveTo>
                      <a:pt x="0" y="0"/>
                    </a:moveTo>
                    <a:cubicBezTo>
                      <a:pt x="122" y="61"/>
                      <a:pt x="243" y="91"/>
                      <a:pt x="395" y="91"/>
                    </a:cubicBezTo>
                    <a:cubicBezTo>
                      <a:pt x="428" y="99"/>
                      <a:pt x="460" y="103"/>
                      <a:pt x="493" y="103"/>
                    </a:cubicBezTo>
                    <a:cubicBezTo>
                      <a:pt x="582" y="103"/>
                      <a:pt x="671" y="75"/>
                      <a:pt x="760" y="30"/>
                    </a:cubicBezTo>
                    <a:lnTo>
                      <a:pt x="395" y="30"/>
                    </a:lnTo>
                    <a:cubicBezTo>
                      <a:pt x="243" y="0"/>
                      <a:pt x="122" y="0"/>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8" name="Google Shape;3608;p75"/>
              <p:cNvSpPr/>
              <p:nvPr/>
            </p:nvSpPr>
            <p:spPr>
              <a:xfrm>
                <a:off x="1129475" y="4898250"/>
                <a:ext cx="30425" cy="17800"/>
              </a:xfrm>
              <a:custGeom>
                <a:rect b="b" l="l" r="r" t="t"/>
                <a:pathLst>
                  <a:path extrusionOk="0" h="712" w="1217">
                    <a:moveTo>
                      <a:pt x="826" y="61"/>
                    </a:moveTo>
                    <a:cubicBezTo>
                      <a:pt x="918" y="61"/>
                      <a:pt x="1011" y="83"/>
                      <a:pt x="1095" y="134"/>
                    </a:cubicBezTo>
                    <a:cubicBezTo>
                      <a:pt x="1186" y="164"/>
                      <a:pt x="1156" y="255"/>
                      <a:pt x="1064" y="286"/>
                    </a:cubicBezTo>
                    <a:cubicBezTo>
                      <a:pt x="1004" y="346"/>
                      <a:pt x="912" y="377"/>
                      <a:pt x="852" y="407"/>
                    </a:cubicBezTo>
                    <a:cubicBezTo>
                      <a:pt x="700" y="438"/>
                      <a:pt x="578" y="498"/>
                      <a:pt x="426" y="529"/>
                    </a:cubicBezTo>
                    <a:cubicBezTo>
                      <a:pt x="312" y="543"/>
                      <a:pt x="212" y="551"/>
                      <a:pt x="137" y="558"/>
                    </a:cubicBezTo>
                    <a:lnTo>
                      <a:pt x="137" y="558"/>
                    </a:lnTo>
                    <a:cubicBezTo>
                      <a:pt x="170" y="475"/>
                      <a:pt x="216" y="404"/>
                      <a:pt x="274" y="346"/>
                    </a:cubicBezTo>
                    <a:cubicBezTo>
                      <a:pt x="365" y="225"/>
                      <a:pt x="487" y="134"/>
                      <a:pt x="608" y="103"/>
                    </a:cubicBezTo>
                    <a:cubicBezTo>
                      <a:pt x="677" y="76"/>
                      <a:pt x="751" y="61"/>
                      <a:pt x="826" y="61"/>
                    </a:cubicBezTo>
                    <a:close/>
                    <a:moveTo>
                      <a:pt x="825" y="1"/>
                    </a:moveTo>
                    <a:cubicBezTo>
                      <a:pt x="588" y="1"/>
                      <a:pt x="358" y="109"/>
                      <a:pt x="213" y="316"/>
                    </a:cubicBezTo>
                    <a:cubicBezTo>
                      <a:pt x="157" y="372"/>
                      <a:pt x="127" y="454"/>
                      <a:pt x="99" y="562"/>
                    </a:cubicBezTo>
                    <a:lnTo>
                      <a:pt x="99" y="562"/>
                    </a:lnTo>
                    <a:cubicBezTo>
                      <a:pt x="37" y="568"/>
                      <a:pt x="1" y="576"/>
                      <a:pt x="1" y="590"/>
                    </a:cubicBezTo>
                    <a:lnTo>
                      <a:pt x="92" y="590"/>
                    </a:lnTo>
                    <a:cubicBezTo>
                      <a:pt x="61" y="620"/>
                      <a:pt x="61" y="650"/>
                      <a:pt x="92" y="711"/>
                    </a:cubicBezTo>
                    <a:cubicBezTo>
                      <a:pt x="100" y="668"/>
                      <a:pt x="111" y="628"/>
                      <a:pt x="125" y="590"/>
                    </a:cubicBezTo>
                    <a:lnTo>
                      <a:pt x="426" y="590"/>
                    </a:lnTo>
                    <a:cubicBezTo>
                      <a:pt x="578" y="559"/>
                      <a:pt x="730" y="529"/>
                      <a:pt x="852" y="468"/>
                    </a:cubicBezTo>
                    <a:cubicBezTo>
                      <a:pt x="943" y="438"/>
                      <a:pt x="1034" y="407"/>
                      <a:pt x="1125" y="346"/>
                    </a:cubicBezTo>
                    <a:cubicBezTo>
                      <a:pt x="1156" y="316"/>
                      <a:pt x="1186" y="286"/>
                      <a:pt x="1216" y="225"/>
                    </a:cubicBezTo>
                    <a:cubicBezTo>
                      <a:pt x="1216" y="164"/>
                      <a:pt x="1186" y="103"/>
                      <a:pt x="1156" y="73"/>
                    </a:cubicBezTo>
                    <a:cubicBezTo>
                      <a:pt x="1049" y="24"/>
                      <a:pt x="936" y="1"/>
                      <a:pt x="82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9" name="Google Shape;3609;p75"/>
              <p:cNvSpPr/>
              <p:nvPr/>
            </p:nvSpPr>
            <p:spPr>
              <a:xfrm>
                <a:off x="1118075" y="4893225"/>
                <a:ext cx="15975" cy="19775"/>
              </a:xfrm>
              <a:custGeom>
                <a:rect b="b" l="l" r="r" t="t"/>
                <a:pathLst>
                  <a:path extrusionOk="0" h="791" w="639">
                    <a:moveTo>
                      <a:pt x="153" y="0"/>
                    </a:moveTo>
                    <a:cubicBezTo>
                      <a:pt x="61" y="31"/>
                      <a:pt x="1" y="122"/>
                      <a:pt x="31" y="213"/>
                    </a:cubicBezTo>
                    <a:cubicBezTo>
                      <a:pt x="31" y="274"/>
                      <a:pt x="61" y="335"/>
                      <a:pt x="92" y="395"/>
                    </a:cubicBezTo>
                    <a:cubicBezTo>
                      <a:pt x="153" y="456"/>
                      <a:pt x="213" y="547"/>
                      <a:pt x="305" y="639"/>
                    </a:cubicBezTo>
                    <a:cubicBezTo>
                      <a:pt x="365" y="699"/>
                      <a:pt x="457" y="760"/>
                      <a:pt x="548" y="791"/>
                    </a:cubicBezTo>
                    <a:cubicBezTo>
                      <a:pt x="548" y="791"/>
                      <a:pt x="457" y="730"/>
                      <a:pt x="335" y="578"/>
                    </a:cubicBezTo>
                    <a:cubicBezTo>
                      <a:pt x="274" y="517"/>
                      <a:pt x="213" y="426"/>
                      <a:pt x="183" y="335"/>
                    </a:cubicBezTo>
                    <a:cubicBezTo>
                      <a:pt x="122" y="243"/>
                      <a:pt x="61" y="91"/>
                      <a:pt x="183" y="91"/>
                    </a:cubicBezTo>
                    <a:cubicBezTo>
                      <a:pt x="193" y="88"/>
                      <a:pt x="203" y="87"/>
                      <a:pt x="214" y="87"/>
                    </a:cubicBezTo>
                    <a:cubicBezTo>
                      <a:pt x="300" y="87"/>
                      <a:pt x="402" y="189"/>
                      <a:pt x="457" y="243"/>
                    </a:cubicBezTo>
                    <a:cubicBezTo>
                      <a:pt x="517" y="335"/>
                      <a:pt x="548" y="426"/>
                      <a:pt x="578" y="517"/>
                    </a:cubicBezTo>
                    <a:cubicBezTo>
                      <a:pt x="578" y="608"/>
                      <a:pt x="578" y="699"/>
                      <a:pt x="578" y="791"/>
                    </a:cubicBezTo>
                    <a:cubicBezTo>
                      <a:pt x="639" y="699"/>
                      <a:pt x="639" y="608"/>
                      <a:pt x="609" y="517"/>
                    </a:cubicBezTo>
                    <a:cubicBezTo>
                      <a:pt x="609" y="395"/>
                      <a:pt x="578" y="304"/>
                      <a:pt x="517" y="213"/>
                    </a:cubicBezTo>
                    <a:cubicBezTo>
                      <a:pt x="426" y="91"/>
                      <a:pt x="305" y="0"/>
                      <a:pt x="15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0" name="Google Shape;3610;p75"/>
              <p:cNvSpPr/>
              <p:nvPr/>
            </p:nvSpPr>
            <p:spPr>
              <a:xfrm>
                <a:off x="958500" y="4905375"/>
                <a:ext cx="58525" cy="44925"/>
              </a:xfrm>
              <a:custGeom>
                <a:rect b="b" l="l" r="r" t="t"/>
                <a:pathLst>
                  <a:path extrusionOk="0" h="1797" w="2341">
                    <a:moveTo>
                      <a:pt x="122" y="1"/>
                    </a:moveTo>
                    <a:cubicBezTo>
                      <a:pt x="61" y="1"/>
                      <a:pt x="1" y="31"/>
                      <a:pt x="1" y="61"/>
                    </a:cubicBezTo>
                    <a:cubicBezTo>
                      <a:pt x="76" y="46"/>
                      <a:pt x="152" y="39"/>
                      <a:pt x="232" y="39"/>
                    </a:cubicBezTo>
                    <a:cubicBezTo>
                      <a:pt x="312" y="39"/>
                      <a:pt x="396" y="46"/>
                      <a:pt x="487" y="61"/>
                    </a:cubicBezTo>
                    <a:cubicBezTo>
                      <a:pt x="852" y="92"/>
                      <a:pt x="1216" y="213"/>
                      <a:pt x="1520" y="457"/>
                    </a:cubicBezTo>
                    <a:cubicBezTo>
                      <a:pt x="1824" y="669"/>
                      <a:pt x="2037" y="1004"/>
                      <a:pt x="2189" y="1338"/>
                    </a:cubicBezTo>
                    <a:cubicBezTo>
                      <a:pt x="2274" y="1594"/>
                      <a:pt x="2306" y="1797"/>
                      <a:pt x="2310" y="1797"/>
                    </a:cubicBezTo>
                    <a:cubicBezTo>
                      <a:pt x="2310" y="1797"/>
                      <a:pt x="2311" y="1796"/>
                      <a:pt x="2311" y="1794"/>
                    </a:cubicBezTo>
                    <a:cubicBezTo>
                      <a:pt x="2341" y="1764"/>
                      <a:pt x="2341" y="1733"/>
                      <a:pt x="2311" y="1672"/>
                    </a:cubicBezTo>
                    <a:cubicBezTo>
                      <a:pt x="2311" y="1551"/>
                      <a:pt x="2280" y="1429"/>
                      <a:pt x="2250" y="1338"/>
                    </a:cubicBezTo>
                    <a:cubicBezTo>
                      <a:pt x="2128" y="943"/>
                      <a:pt x="1885" y="639"/>
                      <a:pt x="1581" y="396"/>
                    </a:cubicBezTo>
                    <a:cubicBezTo>
                      <a:pt x="1247" y="153"/>
                      <a:pt x="882" y="31"/>
                      <a:pt x="48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1" name="Google Shape;3611;p75"/>
              <p:cNvSpPr/>
              <p:nvPr/>
            </p:nvSpPr>
            <p:spPr>
              <a:xfrm>
                <a:off x="1036775" y="4933950"/>
                <a:ext cx="47125" cy="2900"/>
              </a:xfrm>
              <a:custGeom>
                <a:rect b="b" l="l" r="r" t="t"/>
                <a:pathLst>
                  <a:path extrusionOk="0" h="116" w="1885">
                    <a:moveTo>
                      <a:pt x="1784" y="0"/>
                    </a:moveTo>
                    <a:cubicBezTo>
                      <a:pt x="1628" y="0"/>
                      <a:pt x="1308" y="22"/>
                      <a:pt x="943" y="43"/>
                    </a:cubicBezTo>
                    <a:cubicBezTo>
                      <a:pt x="598" y="43"/>
                      <a:pt x="294" y="29"/>
                      <a:pt x="130" y="29"/>
                    </a:cubicBezTo>
                    <a:cubicBezTo>
                      <a:pt x="48" y="29"/>
                      <a:pt x="0" y="33"/>
                      <a:pt x="0" y="43"/>
                    </a:cubicBezTo>
                    <a:cubicBezTo>
                      <a:pt x="223" y="88"/>
                      <a:pt x="445" y="116"/>
                      <a:pt x="680" y="116"/>
                    </a:cubicBezTo>
                    <a:cubicBezTo>
                      <a:pt x="766" y="116"/>
                      <a:pt x="853" y="112"/>
                      <a:pt x="943" y="104"/>
                    </a:cubicBezTo>
                    <a:cubicBezTo>
                      <a:pt x="1019" y="111"/>
                      <a:pt x="1095" y="115"/>
                      <a:pt x="1171" y="115"/>
                    </a:cubicBezTo>
                    <a:cubicBezTo>
                      <a:pt x="1400" y="115"/>
                      <a:pt x="1634" y="81"/>
                      <a:pt x="1885" y="13"/>
                    </a:cubicBezTo>
                    <a:cubicBezTo>
                      <a:pt x="1885" y="4"/>
                      <a:pt x="1848" y="0"/>
                      <a:pt x="178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2" name="Google Shape;3612;p75"/>
              <p:cNvSpPr/>
              <p:nvPr/>
            </p:nvSpPr>
            <p:spPr>
              <a:xfrm>
                <a:off x="1004850" y="4935575"/>
                <a:ext cx="5350" cy="9350"/>
              </a:xfrm>
              <a:custGeom>
                <a:rect b="b" l="l" r="r" t="t"/>
                <a:pathLst>
                  <a:path extrusionOk="0" h="374" w="214">
                    <a:moveTo>
                      <a:pt x="21" y="1"/>
                    </a:moveTo>
                    <a:cubicBezTo>
                      <a:pt x="13" y="1"/>
                      <a:pt x="6" y="3"/>
                      <a:pt x="1" y="8"/>
                    </a:cubicBezTo>
                    <a:cubicBezTo>
                      <a:pt x="1" y="8"/>
                      <a:pt x="61" y="100"/>
                      <a:pt x="92" y="191"/>
                    </a:cubicBezTo>
                    <a:cubicBezTo>
                      <a:pt x="153" y="282"/>
                      <a:pt x="153" y="373"/>
                      <a:pt x="183" y="373"/>
                    </a:cubicBezTo>
                    <a:cubicBezTo>
                      <a:pt x="213" y="343"/>
                      <a:pt x="213" y="252"/>
                      <a:pt x="153" y="160"/>
                    </a:cubicBezTo>
                    <a:cubicBezTo>
                      <a:pt x="127" y="60"/>
                      <a:pt x="61" y="1"/>
                      <a:pt x="2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3" name="Google Shape;3613;p75"/>
              <p:cNvSpPr/>
              <p:nvPr/>
            </p:nvSpPr>
            <p:spPr>
              <a:xfrm>
                <a:off x="992700" y="4921125"/>
                <a:ext cx="6850" cy="6325"/>
              </a:xfrm>
              <a:custGeom>
                <a:rect b="b" l="l" r="r" t="t"/>
                <a:pathLst>
                  <a:path extrusionOk="0" h="253" w="274">
                    <a:moveTo>
                      <a:pt x="20" y="1"/>
                    </a:moveTo>
                    <a:cubicBezTo>
                      <a:pt x="12" y="1"/>
                      <a:pt x="6" y="3"/>
                      <a:pt x="0" y="9"/>
                    </a:cubicBezTo>
                    <a:cubicBezTo>
                      <a:pt x="0" y="9"/>
                      <a:pt x="31" y="70"/>
                      <a:pt x="122" y="161"/>
                    </a:cubicBezTo>
                    <a:cubicBezTo>
                      <a:pt x="183" y="222"/>
                      <a:pt x="243" y="252"/>
                      <a:pt x="243" y="252"/>
                    </a:cubicBezTo>
                    <a:cubicBezTo>
                      <a:pt x="274" y="222"/>
                      <a:pt x="243" y="161"/>
                      <a:pt x="152" y="100"/>
                    </a:cubicBezTo>
                    <a:cubicBezTo>
                      <a:pt x="103" y="50"/>
                      <a:pt x="53" y="1"/>
                      <a:pt x="2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4" name="Google Shape;3614;p75"/>
              <p:cNvSpPr/>
              <p:nvPr/>
            </p:nvSpPr>
            <p:spPr>
              <a:xfrm>
                <a:off x="975975" y="4913825"/>
                <a:ext cx="9900" cy="3950"/>
              </a:xfrm>
              <a:custGeom>
                <a:rect b="b" l="l" r="r" t="t"/>
                <a:pathLst>
                  <a:path extrusionOk="0" h="158" w="396">
                    <a:moveTo>
                      <a:pt x="104" y="0"/>
                    </a:moveTo>
                    <a:cubicBezTo>
                      <a:pt x="41" y="0"/>
                      <a:pt x="1" y="27"/>
                      <a:pt x="1" y="27"/>
                    </a:cubicBezTo>
                    <a:cubicBezTo>
                      <a:pt x="1" y="58"/>
                      <a:pt x="92" y="58"/>
                      <a:pt x="183" y="88"/>
                    </a:cubicBezTo>
                    <a:cubicBezTo>
                      <a:pt x="257" y="113"/>
                      <a:pt x="311" y="157"/>
                      <a:pt x="345" y="157"/>
                    </a:cubicBezTo>
                    <a:cubicBezTo>
                      <a:pt x="353" y="157"/>
                      <a:pt x="360" y="155"/>
                      <a:pt x="365" y="149"/>
                    </a:cubicBezTo>
                    <a:cubicBezTo>
                      <a:pt x="396" y="149"/>
                      <a:pt x="335" y="58"/>
                      <a:pt x="213" y="27"/>
                    </a:cubicBezTo>
                    <a:cubicBezTo>
                      <a:pt x="173" y="7"/>
                      <a:pt x="136" y="0"/>
                      <a:pt x="10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5" name="Google Shape;3615;p75"/>
              <p:cNvSpPr/>
              <p:nvPr/>
            </p:nvSpPr>
            <p:spPr>
              <a:xfrm>
                <a:off x="963825" y="4911650"/>
                <a:ext cx="4575" cy="2675"/>
              </a:xfrm>
              <a:custGeom>
                <a:rect b="b" l="l" r="r" t="t"/>
                <a:pathLst>
                  <a:path extrusionOk="0" h="107" w="183">
                    <a:moveTo>
                      <a:pt x="38" y="0"/>
                    </a:moveTo>
                    <a:cubicBezTo>
                      <a:pt x="15" y="0"/>
                      <a:pt x="0" y="8"/>
                      <a:pt x="0" y="23"/>
                    </a:cubicBezTo>
                    <a:cubicBezTo>
                      <a:pt x="0" y="23"/>
                      <a:pt x="31" y="54"/>
                      <a:pt x="91" y="84"/>
                    </a:cubicBezTo>
                    <a:cubicBezTo>
                      <a:pt x="107" y="99"/>
                      <a:pt x="129" y="107"/>
                      <a:pt x="148" y="107"/>
                    </a:cubicBezTo>
                    <a:cubicBezTo>
                      <a:pt x="167" y="107"/>
                      <a:pt x="183" y="99"/>
                      <a:pt x="183" y="84"/>
                    </a:cubicBezTo>
                    <a:cubicBezTo>
                      <a:pt x="183" y="54"/>
                      <a:pt x="152" y="23"/>
                      <a:pt x="122" y="23"/>
                    </a:cubicBezTo>
                    <a:cubicBezTo>
                      <a:pt x="91" y="8"/>
                      <a:pt x="61" y="0"/>
                      <a:pt x="3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6" name="Google Shape;3616;p75"/>
              <p:cNvSpPr/>
              <p:nvPr/>
            </p:nvSpPr>
            <p:spPr>
              <a:xfrm>
                <a:off x="1618850" y="2647400"/>
                <a:ext cx="164150" cy="195650"/>
              </a:xfrm>
              <a:custGeom>
                <a:rect b="b" l="l" r="r" t="t"/>
                <a:pathLst>
                  <a:path extrusionOk="0" h="7826" w="6566">
                    <a:moveTo>
                      <a:pt x="1784" y="0"/>
                    </a:moveTo>
                    <a:cubicBezTo>
                      <a:pt x="1582" y="0"/>
                      <a:pt x="1391" y="218"/>
                      <a:pt x="1459" y="470"/>
                    </a:cubicBezTo>
                    <a:cubicBezTo>
                      <a:pt x="1520" y="865"/>
                      <a:pt x="1520" y="1230"/>
                      <a:pt x="1490" y="1625"/>
                    </a:cubicBezTo>
                    <a:cubicBezTo>
                      <a:pt x="1459" y="1929"/>
                      <a:pt x="1399" y="2233"/>
                      <a:pt x="1277" y="2507"/>
                    </a:cubicBezTo>
                    <a:cubicBezTo>
                      <a:pt x="1155" y="2750"/>
                      <a:pt x="1064" y="2963"/>
                      <a:pt x="973" y="3145"/>
                    </a:cubicBezTo>
                    <a:lnTo>
                      <a:pt x="0" y="5182"/>
                    </a:lnTo>
                    <a:lnTo>
                      <a:pt x="1672" y="7826"/>
                    </a:lnTo>
                    <a:lnTo>
                      <a:pt x="3496" y="6945"/>
                    </a:lnTo>
                    <a:cubicBezTo>
                      <a:pt x="4195" y="6580"/>
                      <a:pt x="4864" y="6185"/>
                      <a:pt x="5502" y="5729"/>
                    </a:cubicBezTo>
                    <a:cubicBezTo>
                      <a:pt x="5806" y="5455"/>
                      <a:pt x="5715" y="4695"/>
                      <a:pt x="5593" y="4148"/>
                    </a:cubicBezTo>
                    <a:cubicBezTo>
                      <a:pt x="5472" y="3571"/>
                      <a:pt x="4985" y="3145"/>
                      <a:pt x="4377" y="3084"/>
                    </a:cubicBezTo>
                    <a:cubicBezTo>
                      <a:pt x="4165" y="2841"/>
                      <a:pt x="5563" y="1504"/>
                      <a:pt x="6049" y="1078"/>
                    </a:cubicBezTo>
                    <a:cubicBezTo>
                      <a:pt x="6535" y="683"/>
                      <a:pt x="6566" y="257"/>
                      <a:pt x="6171" y="197"/>
                    </a:cubicBezTo>
                    <a:cubicBezTo>
                      <a:pt x="6165" y="195"/>
                      <a:pt x="6158" y="195"/>
                      <a:pt x="6151" y="195"/>
                    </a:cubicBezTo>
                    <a:cubicBezTo>
                      <a:pt x="5855" y="195"/>
                      <a:pt x="4366" y="1392"/>
                      <a:pt x="3891" y="1808"/>
                    </a:cubicBezTo>
                    <a:cubicBezTo>
                      <a:pt x="3574" y="2103"/>
                      <a:pt x="2847" y="2765"/>
                      <a:pt x="2493" y="2765"/>
                    </a:cubicBezTo>
                    <a:cubicBezTo>
                      <a:pt x="2338" y="2765"/>
                      <a:pt x="2255" y="2637"/>
                      <a:pt x="2310" y="2294"/>
                    </a:cubicBezTo>
                    <a:cubicBezTo>
                      <a:pt x="2493" y="1200"/>
                      <a:pt x="2219" y="257"/>
                      <a:pt x="1976" y="75"/>
                    </a:cubicBezTo>
                    <a:cubicBezTo>
                      <a:pt x="1917" y="23"/>
                      <a:pt x="1850" y="0"/>
                      <a:pt x="178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7" name="Google Shape;3617;p75"/>
              <p:cNvSpPr/>
              <p:nvPr/>
            </p:nvSpPr>
            <p:spPr>
              <a:xfrm>
                <a:off x="820950" y="2158375"/>
                <a:ext cx="260675" cy="452925"/>
              </a:xfrm>
              <a:custGeom>
                <a:rect b="b" l="l" r="r" t="t"/>
                <a:pathLst>
                  <a:path extrusionOk="0" h="18117" w="10427">
                    <a:moveTo>
                      <a:pt x="10335" y="1"/>
                    </a:moveTo>
                    <a:lnTo>
                      <a:pt x="62" y="1946"/>
                    </a:lnTo>
                    <a:lnTo>
                      <a:pt x="1" y="17782"/>
                    </a:lnTo>
                    <a:lnTo>
                      <a:pt x="6810" y="18116"/>
                    </a:lnTo>
                    <a:lnTo>
                      <a:pt x="6992" y="14256"/>
                    </a:lnTo>
                    <a:cubicBezTo>
                      <a:pt x="6992" y="14256"/>
                      <a:pt x="7211" y="14300"/>
                      <a:pt x="7534" y="14300"/>
                    </a:cubicBezTo>
                    <a:cubicBezTo>
                      <a:pt x="8281" y="14300"/>
                      <a:pt x="9586" y="14063"/>
                      <a:pt x="10031" y="12493"/>
                    </a:cubicBezTo>
                    <a:cubicBezTo>
                      <a:pt x="10427" y="11065"/>
                      <a:pt x="10335" y="1"/>
                      <a:pt x="1033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8" name="Google Shape;3618;p75"/>
              <p:cNvSpPr/>
              <p:nvPr/>
            </p:nvSpPr>
            <p:spPr>
              <a:xfrm>
                <a:off x="744975" y="2096275"/>
                <a:ext cx="398950" cy="418525"/>
              </a:xfrm>
              <a:custGeom>
                <a:rect b="b" l="l" r="r" t="t"/>
                <a:pathLst>
                  <a:path extrusionOk="0" h="16741" w="15958">
                    <a:moveTo>
                      <a:pt x="11297" y="0"/>
                    </a:moveTo>
                    <a:cubicBezTo>
                      <a:pt x="10307" y="0"/>
                      <a:pt x="9327" y="343"/>
                      <a:pt x="8633" y="1147"/>
                    </a:cubicBezTo>
                    <a:cubicBezTo>
                      <a:pt x="7204" y="2819"/>
                      <a:pt x="1216" y="874"/>
                      <a:pt x="608" y="7530"/>
                    </a:cubicBezTo>
                    <a:cubicBezTo>
                      <a:pt x="0" y="14217"/>
                      <a:pt x="3040" y="16740"/>
                      <a:pt x="3040" y="16740"/>
                    </a:cubicBezTo>
                    <a:lnTo>
                      <a:pt x="4499" y="16740"/>
                    </a:lnTo>
                    <a:cubicBezTo>
                      <a:pt x="5867" y="16740"/>
                      <a:pt x="6566" y="16588"/>
                      <a:pt x="7782" y="15220"/>
                    </a:cubicBezTo>
                    <a:cubicBezTo>
                      <a:pt x="8937" y="13944"/>
                      <a:pt x="9453" y="12849"/>
                      <a:pt x="10244" y="11512"/>
                    </a:cubicBezTo>
                    <a:cubicBezTo>
                      <a:pt x="10244" y="11512"/>
                      <a:pt x="8906" y="11299"/>
                      <a:pt x="9058" y="10205"/>
                    </a:cubicBezTo>
                    <a:cubicBezTo>
                      <a:pt x="9187" y="9302"/>
                      <a:pt x="9662" y="8936"/>
                      <a:pt x="10206" y="8936"/>
                    </a:cubicBezTo>
                    <a:cubicBezTo>
                      <a:pt x="10559" y="8936"/>
                      <a:pt x="10942" y="9091"/>
                      <a:pt x="11277" y="9354"/>
                    </a:cubicBezTo>
                    <a:lnTo>
                      <a:pt x="12250" y="6710"/>
                    </a:lnTo>
                    <a:cubicBezTo>
                      <a:pt x="12250" y="6710"/>
                      <a:pt x="14438" y="5007"/>
                      <a:pt x="14894" y="4065"/>
                    </a:cubicBezTo>
                    <a:cubicBezTo>
                      <a:pt x="15957" y="1854"/>
                      <a:pt x="13601" y="0"/>
                      <a:pt x="1129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9" name="Google Shape;3619;p75"/>
              <p:cNvSpPr/>
              <p:nvPr/>
            </p:nvSpPr>
            <p:spPr>
              <a:xfrm>
                <a:off x="768525" y="2159900"/>
                <a:ext cx="347300" cy="265225"/>
              </a:xfrm>
              <a:custGeom>
                <a:rect b="b" l="l" r="r" t="t"/>
                <a:pathLst>
                  <a:path extrusionOk="0" h="10609" w="13892">
                    <a:moveTo>
                      <a:pt x="13861" y="0"/>
                    </a:moveTo>
                    <a:cubicBezTo>
                      <a:pt x="13861" y="0"/>
                      <a:pt x="13861" y="23"/>
                      <a:pt x="13868" y="69"/>
                    </a:cubicBezTo>
                    <a:lnTo>
                      <a:pt x="13868" y="69"/>
                    </a:lnTo>
                    <a:cubicBezTo>
                      <a:pt x="13866" y="46"/>
                      <a:pt x="13864" y="23"/>
                      <a:pt x="13861" y="0"/>
                    </a:cubicBezTo>
                    <a:close/>
                    <a:moveTo>
                      <a:pt x="13868" y="69"/>
                    </a:moveTo>
                    <a:cubicBezTo>
                      <a:pt x="13885" y="289"/>
                      <a:pt x="13855" y="509"/>
                      <a:pt x="13800" y="730"/>
                    </a:cubicBezTo>
                    <a:cubicBezTo>
                      <a:pt x="13618" y="1368"/>
                      <a:pt x="13223" y="1915"/>
                      <a:pt x="12706" y="2310"/>
                    </a:cubicBezTo>
                    <a:cubicBezTo>
                      <a:pt x="11855" y="2858"/>
                      <a:pt x="10943" y="3222"/>
                      <a:pt x="9940" y="3344"/>
                    </a:cubicBezTo>
                    <a:cubicBezTo>
                      <a:pt x="9393" y="3435"/>
                      <a:pt x="8815" y="3526"/>
                      <a:pt x="8238" y="3678"/>
                    </a:cubicBezTo>
                    <a:cubicBezTo>
                      <a:pt x="7600" y="3830"/>
                      <a:pt x="7022" y="4104"/>
                      <a:pt x="6505" y="4438"/>
                    </a:cubicBezTo>
                    <a:cubicBezTo>
                      <a:pt x="5411" y="5198"/>
                      <a:pt x="4803" y="6323"/>
                      <a:pt x="4226" y="7265"/>
                    </a:cubicBezTo>
                    <a:cubicBezTo>
                      <a:pt x="3770" y="8116"/>
                      <a:pt x="3162" y="8906"/>
                      <a:pt x="2463" y="9605"/>
                    </a:cubicBezTo>
                    <a:cubicBezTo>
                      <a:pt x="2097" y="9948"/>
                      <a:pt x="1662" y="10223"/>
                      <a:pt x="1197" y="10402"/>
                    </a:cubicBezTo>
                    <a:lnTo>
                      <a:pt x="1197" y="10402"/>
                    </a:lnTo>
                    <a:cubicBezTo>
                      <a:pt x="1670" y="10231"/>
                      <a:pt x="2100" y="9976"/>
                      <a:pt x="2463" y="9636"/>
                    </a:cubicBezTo>
                    <a:cubicBezTo>
                      <a:pt x="3192" y="8937"/>
                      <a:pt x="3800" y="8146"/>
                      <a:pt x="4256" y="7265"/>
                    </a:cubicBezTo>
                    <a:cubicBezTo>
                      <a:pt x="4864" y="6323"/>
                      <a:pt x="5472" y="5198"/>
                      <a:pt x="6536" y="4499"/>
                    </a:cubicBezTo>
                    <a:cubicBezTo>
                      <a:pt x="7630" y="3800"/>
                      <a:pt x="8876" y="3617"/>
                      <a:pt x="9970" y="3405"/>
                    </a:cubicBezTo>
                    <a:cubicBezTo>
                      <a:pt x="10943" y="3283"/>
                      <a:pt x="11885" y="2918"/>
                      <a:pt x="12736" y="2371"/>
                    </a:cubicBezTo>
                    <a:cubicBezTo>
                      <a:pt x="13284" y="1946"/>
                      <a:pt x="13648" y="1368"/>
                      <a:pt x="13831" y="730"/>
                    </a:cubicBezTo>
                    <a:cubicBezTo>
                      <a:pt x="13861" y="547"/>
                      <a:pt x="13891" y="365"/>
                      <a:pt x="13891" y="183"/>
                    </a:cubicBezTo>
                    <a:cubicBezTo>
                      <a:pt x="13880" y="136"/>
                      <a:pt x="13872" y="98"/>
                      <a:pt x="13868" y="69"/>
                    </a:cubicBezTo>
                    <a:close/>
                    <a:moveTo>
                      <a:pt x="1197" y="10402"/>
                    </a:moveTo>
                    <a:cubicBezTo>
                      <a:pt x="1036" y="10461"/>
                      <a:pt x="870" y="10509"/>
                      <a:pt x="700" y="10548"/>
                    </a:cubicBezTo>
                    <a:cubicBezTo>
                      <a:pt x="682" y="10553"/>
                      <a:pt x="664" y="10557"/>
                      <a:pt x="646" y="10561"/>
                    </a:cubicBezTo>
                    <a:lnTo>
                      <a:pt x="646" y="10561"/>
                    </a:lnTo>
                    <a:cubicBezTo>
                      <a:pt x="674" y="10557"/>
                      <a:pt x="702" y="10552"/>
                      <a:pt x="730" y="10548"/>
                    </a:cubicBezTo>
                    <a:cubicBezTo>
                      <a:pt x="888" y="10510"/>
                      <a:pt x="1044" y="10461"/>
                      <a:pt x="1197" y="10402"/>
                    </a:cubicBezTo>
                    <a:close/>
                    <a:moveTo>
                      <a:pt x="646" y="10561"/>
                    </a:moveTo>
                    <a:lnTo>
                      <a:pt x="646" y="10561"/>
                    </a:lnTo>
                    <a:cubicBezTo>
                      <a:pt x="537" y="10579"/>
                      <a:pt x="428" y="10595"/>
                      <a:pt x="319" y="10603"/>
                    </a:cubicBezTo>
                    <a:lnTo>
                      <a:pt x="319" y="10603"/>
                    </a:lnTo>
                    <a:cubicBezTo>
                      <a:pt x="433" y="10598"/>
                      <a:pt x="543" y="10586"/>
                      <a:pt x="646" y="10561"/>
                    </a:cubicBezTo>
                    <a:close/>
                    <a:moveTo>
                      <a:pt x="319" y="10603"/>
                    </a:moveTo>
                    <a:cubicBezTo>
                      <a:pt x="215" y="10608"/>
                      <a:pt x="108" y="10608"/>
                      <a:pt x="1" y="10608"/>
                    </a:cubicBezTo>
                    <a:lnTo>
                      <a:pt x="183" y="10608"/>
                    </a:lnTo>
                    <a:cubicBezTo>
                      <a:pt x="228" y="10608"/>
                      <a:pt x="274" y="10607"/>
                      <a:pt x="319" y="10603"/>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0" name="Google Shape;3620;p75"/>
              <p:cNvSpPr/>
              <p:nvPr/>
            </p:nvSpPr>
            <p:spPr>
              <a:xfrm>
                <a:off x="759400" y="2137850"/>
                <a:ext cx="354900" cy="200650"/>
              </a:xfrm>
              <a:custGeom>
                <a:rect b="b" l="l" r="r" t="t"/>
                <a:pathLst>
                  <a:path extrusionOk="0" h="8026" w="14196">
                    <a:moveTo>
                      <a:pt x="14196" y="1"/>
                    </a:moveTo>
                    <a:lnTo>
                      <a:pt x="14196" y="1"/>
                    </a:lnTo>
                    <a:cubicBezTo>
                      <a:pt x="14196" y="1"/>
                      <a:pt x="14165" y="123"/>
                      <a:pt x="14135" y="335"/>
                    </a:cubicBezTo>
                    <a:cubicBezTo>
                      <a:pt x="14196" y="123"/>
                      <a:pt x="14196" y="1"/>
                      <a:pt x="14196" y="1"/>
                    </a:cubicBezTo>
                    <a:close/>
                    <a:moveTo>
                      <a:pt x="9403" y="971"/>
                    </a:moveTo>
                    <a:cubicBezTo>
                      <a:pt x="9700" y="971"/>
                      <a:pt x="9991" y="1073"/>
                      <a:pt x="10214" y="1278"/>
                    </a:cubicBezTo>
                    <a:cubicBezTo>
                      <a:pt x="10579" y="1673"/>
                      <a:pt x="10700" y="2189"/>
                      <a:pt x="10548" y="2706"/>
                    </a:cubicBezTo>
                    <a:cubicBezTo>
                      <a:pt x="10412" y="3091"/>
                      <a:pt x="10175" y="3409"/>
                      <a:pt x="9849" y="3634"/>
                    </a:cubicBezTo>
                    <a:lnTo>
                      <a:pt x="9849" y="3634"/>
                    </a:lnTo>
                    <a:cubicBezTo>
                      <a:pt x="9527" y="3595"/>
                      <a:pt x="9198" y="3484"/>
                      <a:pt x="8907" y="3314"/>
                    </a:cubicBezTo>
                    <a:cubicBezTo>
                      <a:pt x="8542" y="3071"/>
                      <a:pt x="8299" y="2676"/>
                      <a:pt x="8238" y="2220"/>
                    </a:cubicBezTo>
                    <a:cubicBezTo>
                      <a:pt x="8208" y="2007"/>
                      <a:pt x="8238" y="1764"/>
                      <a:pt x="8329" y="1551"/>
                    </a:cubicBezTo>
                    <a:cubicBezTo>
                      <a:pt x="8451" y="1338"/>
                      <a:pt x="8633" y="1186"/>
                      <a:pt x="8846" y="1095"/>
                    </a:cubicBezTo>
                    <a:cubicBezTo>
                      <a:pt x="9023" y="1012"/>
                      <a:pt x="9214" y="971"/>
                      <a:pt x="9403" y="971"/>
                    </a:cubicBezTo>
                    <a:close/>
                    <a:moveTo>
                      <a:pt x="2442" y="5893"/>
                    </a:moveTo>
                    <a:cubicBezTo>
                      <a:pt x="2533" y="5937"/>
                      <a:pt x="2622" y="5989"/>
                      <a:pt x="2706" y="6050"/>
                    </a:cubicBezTo>
                    <a:cubicBezTo>
                      <a:pt x="2980" y="6232"/>
                      <a:pt x="3162" y="6506"/>
                      <a:pt x="3253" y="6810"/>
                    </a:cubicBezTo>
                    <a:cubicBezTo>
                      <a:pt x="3192" y="6506"/>
                      <a:pt x="3010" y="6232"/>
                      <a:pt x="2736" y="6050"/>
                    </a:cubicBezTo>
                    <a:cubicBezTo>
                      <a:pt x="2641" y="5989"/>
                      <a:pt x="2543" y="5936"/>
                      <a:pt x="2442" y="5893"/>
                    </a:cubicBezTo>
                    <a:close/>
                    <a:moveTo>
                      <a:pt x="3253" y="6810"/>
                    </a:moveTo>
                    <a:cubicBezTo>
                      <a:pt x="3264" y="6872"/>
                      <a:pt x="3269" y="6934"/>
                      <a:pt x="3269" y="6996"/>
                    </a:cubicBezTo>
                    <a:lnTo>
                      <a:pt x="3269" y="6996"/>
                    </a:lnTo>
                    <a:cubicBezTo>
                      <a:pt x="3269" y="6935"/>
                      <a:pt x="3264" y="6873"/>
                      <a:pt x="3253" y="6810"/>
                    </a:cubicBezTo>
                    <a:close/>
                    <a:moveTo>
                      <a:pt x="14135" y="335"/>
                    </a:moveTo>
                    <a:cubicBezTo>
                      <a:pt x="13922" y="1126"/>
                      <a:pt x="13527" y="1855"/>
                      <a:pt x="12919" y="2433"/>
                    </a:cubicBezTo>
                    <a:cubicBezTo>
                      <a:pt x="12463" y="2919"/>
                      <a:pt x="11886" y="3284"/>
                      <a:pt x="11247" y="3466"/>
                    </a:cubicBezTo>
                    <a:cubicBezTo>
                      <a:pt x="10882" y="3588"/>
                      <a:pt x="10487" y="3648"/>
                      <a:pt x="10092" y="3648"/>
                    </a:cubicBezTo>
                    <a:cubicBezTo>
                      <a:pt x="10055" y="3648"/>
                      <a:pt x="10018" y="3647"/>
                      <a:pt x="9981" y="3645"/>
                    </a:cubicBezTo>
                    <a:lnTo>
                      <a:pt x="9981" y="3645"/>
                    </a:lnTo>
                    <a:cubicBezTo>
                      <a:pt x="10295" y="3413"/>
                      <a:pt x="10542" y="3089"/>
                      <a:pt x="10670" y="2706"/>
                    </a:cubicBezTo>
                    <a:cubicBezTo>
                      <a:pt x="10822" y="2189"/>
                      <a:pt x="10670" y="1612"/>
                      <a:pt x="10275" y="1217"/>
                    </a:cubicBezTo>
                    <a:cubicBezTo>
                      <a:pt x="10023" y="1004"/>
                      <a:pt x="9697" y="889"/>
                      <a:pt x="9376" y="889"/>
                    </a:cubicBezTo>
                    <a:cubicBezTo>
                      <a:pt x="9193" y="889"/>
                      <a:pt x="9012" y="927"/>
                      <a:pt x="8846" y="1004"/>
                    </a:cubicBezTo>
                    <a:cubicBezTo>
                      <a:pt x="8603" y="1126"/>
                      <a:pt x="8420" y="1278"/>
                      <a:pt x="8299" y="1521"/>
                    </a:cubicBezTo>
                    <a:cubicBezTo>
                      <a:pt x="8177" y="1733"/>
                      <a:pt x="8147" y="1977"/>
                      <a:pt x="8177" y="2220"/>
                    </a:cubicBezTo>
                    <a:cubicBezTo>
                      <a:pt x="8238" y="2676"/>
                      <a:pt x="8512" y="3101"/>
                      <a:pt x="8907" y="3375"/>
                    </a:cubicBezTo>
                    <a:cubicBezTo>
                      <a:pt x="9172" y="3529"/>
                      <a:pt x="9469" y="3636"/>
                      <a:pt x="9775" y="3682"/>
                    </a:cubicBezTo>
                    <a:lnTo>
                      <a:pt x="9775" y="3682"/>
                    </a:lnTo>
                    <a:cubicBezTo>
                      <a:pt x="9684" y="3739"/>
                      <a:pt x="9587" y="3788"/>
                      <a:pt x="9484" y="3831"/>
                    </a:cubicBezTo>
                    <a:cubicBezTo>
                      <a:pt x="8998" y="4044"/>
                      <a:pt x="8451" y="4195"/>
                      <a:pt x="7904" y="4256"/>
                    </a:cubicBezTo>
                    <a:cubicBezTo>
                      <a:pt x="7615" y="4302"/>
                      <a:pt x="7334" y="4325"/>
                      <a:pt x="7056" y="4325"/>
                    </a:cubicBezTo>
                    <a:cubicBezTo>
                      <a:pt x="6779" y="4325"/>
                      <a:pt x="6506" y="4302"/>
                      <a:pt x="6232" y="4256"/>
                    </a:cubicBezTo>
                    <a:cubicBezTo>
                      <a:pt x="5685" y="4195"/>
                      <a:pt x="5168" y="4044"/>
                      <a:pt x="4651" y="3892"/>
                    </a:cubicBezTo>
                    <a:cubicBezTo>
                      <a:pt x="4218" y="3739"/>
                      <a:pt x="3786" y="3671"/>
                      <a:pt x="3353" y="3671"/>
                    </a:cubicBezTo>
                    <a:cubicBezTo>
                      <a:pt x="3269" y="3671"/>
                      <a:pt x="3185" y="3674"/>
                      <a:pt x="3101" y="3679"/>
                    </a:cubicBezTo>
                    <a:cubicBezTo>
                      <a:pt x="2584" y="3740"/>
                      <a:pt x="2098" y="3952"/>
                      <a:pt x="1703" y="4317"/>
                    </a:cubicBezTo>
                    <a:cubicBezTo>
                      <a:pt x="1280" y="4703"/>
                      <a:pt x="1013" y="5222"/>
                      <a:pt x="935" y="5780"/>
                    </a:cubicBezTo>
                    <a:lnTo>
                      <a:pt x="935" y="5780"/>
                    </a:lnTo>
                    <a:cubicBezTo>
                      <a:pt x="735" y="5825"/>
                      <a:pt x="535" y="5878"/>
                      <a:pt x="335" y="5958"/>
                    </a:cubicBezTo>
                    <a:cubicBezTo>
                      <a:pt x="122" y="6019"/>
                      <a:pt x="1" y="6050"/>
                      <a:pt x="1" y="6050"/>
                    </a:cubicBezTo>
                    <a:lnTo>
                      <a:pt x="396" y="5958"/>
                    </a:lnTo>
                    <a:cubicBezTo>
                      <a:pt x="560" y="5886"/>
                      <a:pt x="745" y="5835"/>
                      <a:pt x="933" y="5799"/>
                    </a:cubicBezTo>
                    <a:lnTo>
                      <a:pt x="933" y="5799"/>
                    </a:lnTo>
                    <a:cubicBezTo>
                      <a:pt x="885" y="6159"/>
                      <a:pt x="916" y="6534"/>
                      <a:pt x="1034" y="6901"/>
                    </a:cubicBezTo>
                    <a:cubicBezTo>
                      <a:pt x="1156" y="7296"/>
                      <a:pt x="1429" y="7661"/>
                      <a:pt x="1825" y="7873"/>
                    </a:cubicBezTo>
                    <a:cubicBezTo>
                      <a:pt x="2007" y="7965"/>
                      <a:pt x="2189" y="8025"/>
                      <a:pt x="2402" y="8025"/>
                    </a:cubicBezTo>
                    <a:cubicBezTo>
                      <a:pt x="2615" y="8025"/>
                      <a:pt x="2797" y="7934"/>
                      <a:pt x="2949" y="7813"/>
                    </a:cubicBezTo>
                    <a:cubicBezTo>
                      <a:pt x="3151" y="7586"/>
                      <a:pt x="3269" y="7296"/>
                      <a:pt x="3269" y="6996"/>
                    </a:cubicBezTo>
                    <a:lnTo>
                      <a:pt x="3269" y="6996"/>
                    </a:lnTo>
                    <a:cubicBezTo>
                      <a:pt x="3268" y="7288"/>
                      <a:pt x="3150" y="7556"/>
                      <a:pt x="2949" y="7782"/>
                    </a:cubicBezTo>
                    <a:cubicBezTo>
                      <a:pt x="2828" y="7904"/>
                      <a:pt x="2645" y="7965"/>
                      <a:pt x="2463" y="7965"/>
                    </a:cubicBezTo>
                    <a:cubicBezTo>
                      <a:pt x="2250" y="7965"/>
                      <a:pt x="2068" y="7904"/>
                      <a:pt x="1916" y="7813"/>
                    </a:cubicBezTo>
                    <a:cubicBezTo>
                      <a:pt x="1551" y="7600"/>
                      <a:pt x="1277" y="7265"/>
                      <a:pt x="1156" y="6870"/>
                    </a:cubicBezTo>
                    <a:cubicBezTo>
                      <a:pt x="1031" y="6504"/>
                      <a:pt x="1002" y="6132"/>
                      <a:pt x="1054" y="5778"/>
                    </a:cubicBezTo>
                    <a:lnTo>
                      <a:pt x="1054" y="5778"/>
                    </a:lnTo>
                    <a:cubicBezTo>
                      <a:pt x="1139" y="5765"/>
                      <a:pt x="1225" y="5754"/>
                      <a:pt x="1308" y="5746"/>
                    </a:cubicBezTo>
                    <a:cubicBezTo>
                      <a:pt x="1409" y="5734"/>
                      <a:pt x="1509" y="5728"/>
                      <a:pt x="1608" y="5728"/>
                    </a:cubicBezTo>
                    <a:cubicBezTo>
                      <a:pt x="1901" y="5728"/>
                      <a:pt x="2181" y="5781"/>
                      <a:pt x="2442" y="5893"/>
                    </a:cubicBezTo>
                    <a:lnTo>
                      <a:pt x="2442" y="5893"/>
                    </a:lnTo>
                    <a:cubicBezTo>
                      <a:pt x="2164" y="5758"/>
                      <a:pt x="1857" y="5697"/>
                      <a:pt x="1545" y="5697"/>
                    </a:cubicBezTo>
                    <a:cubicBezTo>
                      <a:pt x="1446" y="5697"/>
                      <a:pt x="1347" y="5704"/>
                      <a:pt x="1247" y="5715"/>
                    </a:cubicBezTo>
                    <a:cubicBezTo>
                      <a:pt x="1184" y="5728"/>
                      <a:pt x="1121" y="5741"/>
                      <a:pt x="1057" y="5754"/>
                    </a:cubicBezTo>
                    <a:lnTo>
                      <a:pt x="1057" y="5754"/>
                    </a:lnTo>
                    <a:cubicBezTo>
                      <a:pt x="1215" y="4739"/>
                      <a:pt x="2033" y="3882"/>
                      <a:pt x="3132" y="3770"/>
                    </a:cubicBezTo>
                    <a:cubicBezTo>
                      <a:pt x="3218" y="3765"/>
                      <a:pt x="3304" y="3762"/>
                      <a:pt x="3390" y="3762"/>
                    </a:cubicBezTo>
                    <a:cubicBezTo>
                      <a:pt x="3820" y="3762"/>
                      <a:pt x="4246" y="3826"/>
                      <a:pt x="4651" y="3952"/>
                    </a:cubicBezTo>
                    <a:cubicBezTo>
                      <a:pt x="5168" y="4135"/>
                      <a:pt x="5715" y="4256"/>
                      <a:pt x="6232" y="4347"/>
                    </a:cubicBezTo>
                    <a:cubicBezTo>
                      <a:pt x="6521" y="4378"/>
                      <a:pt x="6802" y="4393"/>
                      <a:pt x="7083" y="4393"/>
                    </a:cubicBezTo>
                    <a:cubicBezTo>
                      <a:pt x="7364" y="4393"/>
                      <a:pt x="7645" y="4378"/>
                      <a:pt x="7934" y="4347"/>
                    </a:cubicBezTo>
                    <a:cubicBezTo>
                      <a:pt x="8481" y="4287"/>
                      <a:pt x="9028" y="4135"/>
                      <a:pt x="9545" y="3892"/>
                    </a:cubicBezTo>
                    <a:cubicBezTo>
                      <a:pt x="9671" y="3840"/>
                      <a:pt x="9792" y="3775"/>
                      <a:pt x="9905" y="3699"/>
                    </a:cubicBezTo>
                    <a:lnTo>
                      <a:pt x="9905" y="3699"/>
                    </a:lnTo>
                    <a:cubicBezTo>
                      <a:pt x="9978" y="3706"/>
                      <a:pt x="10050" y="3709"/>
                      <a:pt x="10123" y="3709"/>
                    </a:cubicBezTo>
                    <a:cubicBezTo>
                      <a:pt x="10518" y="3709"/>
                      <a:pt x="10882" y="3648"/>
                      <a:pt x="11278" y="3527"/>
                    </a:cubicBezTo>
                    <a:cubicBezTo>
                      <a:pt x="11916" y="3314"/>
                      <a:pt x="12493" y="2949"/>
                      <a:pt x="12949" y="2493"/>
                    </a:cubicBezTo>
                    <a:cubicBezTo>
                      <a:pt x="13557" y="1885"/>
                      <a:pt x="13952" y="1156"/>
                      <a:pt x="14135" y="335"/>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1" name="Google Shape;3621;p75"/>
              <p:cNvSpPr/>
              <p:nvPr/>
            </p:nvSpPr>
            <p:spPr>
              <a:xfrm>
                <a:off x="421250" y="3328600"/>
                <a:ext cx="723450" cy="1555525"/>
              </a:xfrm>
              <a:custGeom>
                <a:rect b="b" l="l" r="r" t="t"/>
                <a:pathLst>
                  <a:path extrusionOk="0" h="62221" w="28938">
                    <a:moveTo>
                      <a:pt x="27539" y="1"/>
                    </a:moveTo>
                    <a:lnTo>
                      <a:pt x="9059" y="1551"/>
                    </a:lnTo>
                    <a:lnTo>
                      <a:pt x="1" y="60944"/>
                    </a:lnTo>
                    <a:lnTo>
                      <a:pt x="7508" y="61886"/>
                    </a:lnTo>
                    <a:lnTo>
                      <a:pt x="18117" y="12068"/>
                    </a:lnTo>
                    <a:lnTo>
                      <a:pt x="20791" y="62221"/>
                    </a:lnTo>
                    <a:lnTo>
                      <a:pt x="28937" y="62099"/>
                    </a:lnTo>
                    <a:lnTo>
                      <a:pt x="2753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2" name="Google Shape;3622;p75"/>
              <p:cNvSpPr/>
              <p:nvPr/>
            </p:nvSpPr>
            <p:spPr>
              <a:xfrm>
                <a:off x="415925" y="3324050"/>
                <a:ext cx="733325" cy="1565400"/>
              </a:xfrm>
              <a:custGeom>
                <a:rect b="b" l="l" r="r" t="t"/>
                <a:pathLst>
                  <a:path extrusionOk="0" h="62616" w="29333">
                    <a:moveTo>
                      <a:pt x="27570" y="396"/>
                    </a:moveTo>
                    <a:lnTo>
                      <a:pt x="28968" y="62068"/>
                    </a:lnTo>
                    <a:lnTo>
                      <a:pt x="21187" y="62220"/>
                    </a:lnTo>
                    <a:lnTo>
                      <a:pt x="18451" y="10821"/>
                    </a:lnTo>
                    <a:lnTo>
                      <a:pt x="7600" y="61855"/>
                    </a:lnTo>
                    <a:lnTo>
                      <a:pt x="457" y="60974"/>
                    </a:lnTo>
                    <a:lnTo>
                      <a:pt x="9424" y="1915"/>
                    </a:lnTo>
                    <a:lnTo>
                      <a:pt x="27570" y="396"/>
                    </a:lnTo>
                    <a:close/>
                    <a:moveTo>
                      <a:pt x="27935" y="0"/>
                    </a:moveTo>
                    <a:lnTo>
                      <a:pt x="9241" y="1551"/>
                    </a:lnTo>
                    <a:lnTo>
                      <a:pt x="9120" y="1551"/>
                    </a:lnTo>
                    <a:lnTo>
                      <a:pt x="1" y="61278"/>
                    </a:lnTo>
                    <a:lnTo>
                      <a:pt x="7873" y="62281"/>
                    </a:lnTo>
                    <a:lnTo>
                      <a:pt x="18238" y="13709"/>
                    </a:lnTo>
                    <a:lnTo>
                      <a:pt x="20822" y="62433"/>
                    </a:lnTo>
                    <a:lnTo>
                      <a:pt x="20822" y="62615"/>
                    </a:lnTo>
                    <a:lnTo>
                      <a:pt x="29333" y="62463"/>
                    </a:lnTo>
                    <a:lnTo>
                      <a:pt x="27935" y="183"/>
                    </a:lnTo>
                    <a:lnTo>
                      <a:pt x="2793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3" name="Google Shape;3623;p75"/>
              <p:cNvSpPr/>
              <p:nvPr/>
            </p:nvSpPr>
            <p:spPr>
              <a:xfrm>
                <a:off x="1081600" y="3548225"/>
                <a:ext cx="5350" cy="1329825"/>
              </a:xfrm>
              <a:custGeom>
                <a:rect b="b" l="l" r="r" t="t"/>
                <a:pathLst>
                  <a:path extrusionOk="0" h="53193" w="214">
                    <a:moveTo>
                      <a:pt x="92" y="0"/>
                    </a:moveTo>
                    <a:cubicBezTo>
                      <a:pt x="61" y="0"/>
                      <a:pt x="1" y="11915"/>
                      <a:pt x="1" y="26596"/>
                    </a:cubicBezTo>
                    <a:cubicBezTo>
                      <a:pt x="1" y="41277"/>
                      <a:pt x="61" y="53192"/>
                      <a:pt x="92" y="53192"/>
                    </a:cubicBezTo>
                    <a:cubicBezTo>
                      <a:pt x="153" y="53192"/>
                      <a:pt x="213" y="41308"/>
                      <a:pt x="213" y="26596"/>
                    </a:cubicBezTo>
                    <a:cubicBezTo>
                      <a:pt x="213" y="11915"/>
                      <a:pt x="153" y="0"/>
                      <a:pt x="9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4" name="Google Shape;3624;p75"/>
              <p:cNvSpPr/>
              <p:nvPr/>
            </p:nvSpPr>
            <p:spPr>
              <a:xfrm>
                <a:off x="567925" y="3639400"/>
                <a:ext cx="268250" cy="1233325"/>
              </a:xfrm>
              <a:custGeom>
                <a:rect b="b" l="l" r="r" t="t"/>
                <a:pathLst>
                  <a:path extrusionOk="0" h="49333" w="10730">
                    <a:moveTo>
                      <a:pt x="10730" y="1"/>
                    </a:moveTo>
                    <a:cubicBezTo>
                      <a:pt x="10730" y="31"/>
                      <a:pt x="10699" y="92"/>
                      <a:pt x="10699" y="122"/>
                    </a:cubicBezTo>
                    <a:cubicBezTo>
                      <a:pt x="10669" y="244"/>
                      <a:pt x="10639" y="365"/>
                      <a:pt x="10608" y="517"/>
                    </a:cubicBezTo>
                    <a:cubicBezTo>
                      <a:pt x="10517" y="852"/>
                      <a:pt x="10395" y="1338"/>
                      <a:pt x="10243" y="1946"/>
                    </a:cubicBezTo>
                    <a:cubicBezTo>
                      <a:pt x="9940" y="3192"/>
                      <a:pt x="9514" y="4985"/>
                      <a:pt x="8997" y="7204"/>
                    </a:cubicBezTo>
                    <a:cubicBezTo>
                      <a:pt x="7964" y="11642"/>
                      <a:pt x="6566" y="17782"/>
                      <a:pt x="5076" y="24621"/>
                    </a:cubicBezTo>
                    <a:cubicBezTo>
                      <a:pt x="3617" y="31430"/>
                      <a:pt x="2310" y="37600"/>
                      <a:pt x="1398" y="42068"/>
                    </a:cubicBezTo>
                    <a:cubicBezTo>
                      <a:pt x="973" y="44317"/>
                      <a:pt x="608" y="46111"/>
                      <a:pt x="334" y="47387"/>
                    </a:cubicBezTo>
                    <a:lnTo>
                      <a:pt x="61" y="48846"/>
                    </a:lnTo>
                    <a:cubicBezTo>
                      <a:pt x="61" y="48998"/>
                      <a:pt x="0" y="49120"/>
                      <a:pt x="0" y="49211"/>
                    </a:cubicBezTo>
                    <a:cubicBezTo>
                      <a:pt x="0" y="49241"/>
                      <a:pt x="0" y="49302"/>
                      <a:pt x="0" y="49333"/>
                    </a:cubicBezTo>
                    <a:cubicBezTo>
                      <a:pt x="31" y="49302"/>
                      <a:pt x="31" y="49241"/>
                      <a:pt x="31" y="49211"/>
                    </a:cubicBezTo>
                    <a:lnTo>
                      <a:pt x="122" y="48816"/>
                    </a:lnTo>
                    <a:cubicBezTo>
                      <a:pt x="182" y="48481"/>
                      <a:pt x="274" y="47995"/>
                      <a:pt x="426" y="47387"/>
                    </a:cubicBezTo>
                    <a:cubicBezTo>
                      <a:pt x="699" y="46111"/>
                      <a:pt x="1094" y="44317"/>
                      <a:pt x="1550" y="42098"/>
                    </a:cubicBezTo>
                    <a:cubicBezTo>
                      <a:pt x="2493" y="37630"/>
                      <a:pt x="3800" y="31460"/>
                      <a:pt x="5289" y="24651"/>
                    </a:cubicBezTo>
                    <a:cubicBezTo>
                      <a:pt x="6778" y="17843"/>
                      <a:pt x="8146" y="11672"/>
                      <a:pt x="9149" y="7235"/>
                    </a:cubicBezTo>
                    <a:cubicBezTo>
                      <a:pt x="9666" y="4985"/>
                      <a:pt x="10061" y="3222"/>
                      <a:pt x="10335" y="1946"/>
                    </a:cubicBezTo>
                    <a:cubicBezTo>
                      <a:pt x="10487" y="1338"/>
                      <a:pt x="10578" y="852"/>
                      <a:pt x="10669" y="517"/>
                    </a:cubicBezTo>
                    <a:cubicBezTo>
                      <a:pt x="10699" y="365"/>
                      <a:pt x="10699" y="244"/>
                      <a:pt x="10730" y="122"/>
                    </a:cubicBezTo>
                    <a:cubicBezTo>
                      <a:pt x="10730" y="92"/>
                      <a:pt x="10730" y="61"/>
                      <a:pt x="1073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5" name="Google Shape;3625;p75"/>
              <p:cNvSpPr/>
              <p:nvPr/>
            </p:nvSpPr>
            <p:spPr>
              <a:xfrm>
                <a:off x="722925" y="3628200"/>
                <a:ext cx="218125" cy="22625"/>
              </a:xfrm>
              <a:custGeom>
                <a:rect b="b" l="l" r="r" t="t"/>
                <a:pathLst>
                  <a:path extrusionOk="0" h="905" w="8725">
                    <a:moveTo>
                      <a:pt x="8086" y="0"/>
                    </a:moveTo>
                    <a:cubicBezTo>
                      <a:pt x="7873" y="0"/>
                      <a:pt x="7661" y="8"/>
                      <a:pt x="7448" y="23"/>
                    </a:cubicBezTo>
                    <a:cubicBezTo>
                      <a:pt x="6627" y="53"/>
                      <a:pt x="5533" y="84"/>
                      <a:pt x="4317" y="205"/>
                    </a:cubicBezTo>
                    <a:cubicBezTo>
                      <a:pt x="3132" y="327"/>
                      <a:pt x="2037" y="509"/>
                      <a:pt x="1247" y="631"/>
                    </a:cubicBezTo>
                    <a:cubicBezTo>
                      <a:pt x="822" y="692"/>
                      <a:pt x="396" y="783"/>
                      <a:pt x="1" y="904"/>
                    </a:cubicBezTo>
                    <a:cubicBezTo>
                      <a:pt x="426" y="874"/>
                      <a:pt x="852" y="844"/>
                      <a:pt x="1277" y="783"/>
                    </a:cubicBezTo>
                    <a:cubicBezTo>
                      <a:pt x="2068" y="661"/>
                      <a:pt x="3162" y="509"/>
                      <a:pt x="4347" y="388"/>
                    </a:cubicBezTo>
                    <a:cubicBezTo>
                      <a:pt x="5533" y="266"/>
                      <a:pt x="6657" y="205"/>
                      <a:pt x="7448" y="145"/>
                    </a:cubicBezTo>
                    <a:cubicBezTo>
                      <a:pt x="7873" y="145"/>
                      <a:pt x="8299" y="114"/>
                      <a:pt x="8724" y="23"/>
                    </a:cubicBezTo>
                    <a:cubicBezTo>
                      <a:pt x="8512" y="8"/>
                      <a:pt x="8299" y="0"/>
                      <a:pt x="808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6" name="Google Shape;3626;p75"/>
              <p:cNvSpPr/>
              <p:nvPr/>
            </p:nvSpPr>
            <p:spPr>
              <a:xfrm>
                <a:off x="1003325" y="3452475"/>
                <a:ext cx="111750" cy="83125"/>
              </a:xfrm>
              <a:custGeom>
                <a:rect b="b" l="l" r="r" t="t"/>
                <a:pathLst>
                  <a:path extrusionOk="0" h="3325" w="4470">
                    <a:moveTo>
                      <a:pt x="31" y="0"/>
                    </a:moveTo>
                    <a:cubicBezTo>
                      <a:pt x="1" y="304"/>
                      <a:pt x="62" y="608"/>
                      <a:pt x="214" y="882"/>
                    </a:cubicBezTo>
                    <a:cubicBezTo>
                      <a:pt x="761" y="2280"/>
                      <a:pt x="2068" y="3222"/>
                      <a:pt x="3557" y="3313"/>
                    </a:cubicBezTo>
                    <a:cubicBezTo>
                      <a:pt x="3629" y="3321"/>
                      <a:pt x="3701" y="3324"/>
                      <a:pt x="3772" y="3324"/>
                    </a:cubicBezTo>
                    <a:cubicBezTo>
                      <a:pt x="4005" y="3324"/>
                      <a:pt x="4237" y="3285"/>
                      <a:pt x="4469" y="3192"/>
                    </a:cubicBezTo>
                    <a:cubicBezTo>
                      <a:pt x="4469" y="3185"/>
                      <a:pt x="4450" y="3183"/>
                      <a:pt x="4415" y="3183"/>
                    </a:cubicBezTo>
                    <a:cubicBezTo>
                      <a:pt x="4353" y="3183"/>
                      <a:pt x="4239" y="3190"/>
                      <a:pt x="4087" y="3190"/>
                    </a:cubicBezTo>
                    <a:cubicBezTo>
                      <a:pt x="3949" y="3190"/>
                      <a:pt x="3778" y="3184"/>
                      <a:pt x="3588" y="3161"/>
                    </a:cubicBezTo>
                    <a:cubicBezTo>
                      <a:pt x="2888" y="3101"/>
                      <a:pt x="2220" y="2827"/>
                      <a:pt x="1642" y="2432"/>
                    </a:cubicBezTo>
                    <a:cubicBezTo>
                      <a:pt x="1065" y="2006"/>
                      <a:pt x="639" y="1459"/>
                      <a:pt x="335" y="821"/>
                    </a:cubicBezTo>
                    <a:cubicBezTo>
                      <a:pt x="122" y="335"/>
                      <a:pt x="62" y="0"/>
                      <a:pt x="3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7" name="Google Shape;3627;p75"/>
              <p:cNvSpPr/>
              <p:nvPr/>
            </p:nvSpPr>
            <p:spPr>
              <a:xfrm>
                <a:off x="624900" y="2566300"/>
                <a:ext cx="1044875" cy="884675"/>
              </a:xfrm>
              <a:custGeom>
                <a:rect b="b" l="l" r="r" t="t"/>
                <a:pathLst>
                  <a:path extrusionOk="0" h="35387" w="41795">
                    <a:moveTo>
                      <a:pt x="12663" y="0"/>
                    </a:moveTo>
                    <a:cubicBezTo>
                      <a:pt x="10716" y="0"/>
                      <a:pt x="8751" y="93"/>
                      <a:pt x="6809" y="280"/>
                    </a:cubicBezTo>
                    <a:cubicBezTo>
                      <a:pt x="3436" y="644"/>
                      <a:pt x="821" y="3350"/>
                      <a:pt x="548" y="6693"/>
                    </a:cubicBezTo>
                    <a:cubicBezTo>
                      <a:pt x="335" y="9246"/>
                      <a:pt x="518" y="12225"/>
                      <a:pt x="518" y="17301"/>
                    </a:cubicBezTo>
                    <a:lnTo>
                      <a:pt x="1" y="35386"/>
                    </a:lnTo>
                    <a:lnTo>
                      <a:pt x="19788" y="35386"/>
                    </a:lnTo>
                    <a:lnTo>
                      <a:pt x="19029" y="19398"/>
                    </a:lnTo>
                    <a:cubicBezTo>
                      <a:pt x="18907" y="16237"/>
                      <a:pt x="18937" y="15872"/>
                      <a:pt x="18846" y="12985"/>
                    </a:cubicBezTo>
                    <a:lnTo>
                      <a:pt x="18846" y="12985"/>
                    </a:lnTo>
                    <a:cubicBezTo>
                      <a:pt x="18846" y="12985"/>
                      <a:pt x="21795" y="16541"/>
                      <a:pt x="24135" y="19064"/>
                    </a:cubicBezTo>
                    <a:cubicBezTo>
                      <a:pt x="25046" y="20035"/>
                      <a:pt x="26307" y="20567"/>
                      <a:pt x="27595" y="20567"/>
                    </a:cubicBezTo>
                    <a:cubicBezTo>
                      <a:pt x="28284" y="20567"/>
                      <a:pt x="28981" y="20415"/>
                      <a:pt x="29637" y="20097"/>
                    </a:cubicBezTo>
                    <a:lnTo>
                      <a:pt x="41795" y="11617"/>
                    </a:lnTo>
                    <a:lnTo>
                      <a:pt x="39515" y="5812"/>
                    </a:lnTo>
                    <a:lnTo>
                      <a:pt x="28451" y="12559"/>
                    </a:lnTo>
                    <a:cubicBezTo>
                      <a:pt x="27934" y="12255"/>
                      <a:pt x="23649" y="6116"/>
                      <a:pt x="20670" y="3106"/>
                    </a:cubicBezTo>
                    <a:cubicBezTo>
                      <a:pt x="18785" y="1222"/>
                      <a:pt x="16202" y="97"/>
                      <a:pt x="13496" y="6"/>
                    </a:cubicBezTo>
                    <a:cubicBezTo>
                      <a:pt x="13219" y="2"/>
                      <a:pt x="12941" y="0"/>
                      <a:pt x="1266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8" name="Google Shape;3628;p75"/>
              <p:cNvSpPr/>
              <p:nvPr/>
            </p:nvSpPr>
            <p:spPr>
              <a:xfrm>
                <a:off x="441450" y="2610500"/>
                <a:ext cx="264025" cy="540025"/>
              </a:xfrm>
              <a:custGeom>
                <a:rect b="b" l="l" r="r" t="t"/>
                <a:pathLst>
                  <a:path extrusionOk="0" h="21601" w="10561">
                    <a:moveTo>
                      <a:pt x="10561" y="1"/>
                    </a:moveTo>
                    <a:lnTo>
                      <a:pt x="10561" y="1"/>
                    </a:lnTo>
                    <a:cubicBezTo>
                      <a:pt x="8676" y="822"/>
                      <a:pt x="895" y="10791"/>
                      <a:pt x="348" y="17296"/>
                    </a:cubicBezTo>
                    <a:cubicBezTo>
                      <a:pt x="1" y="21237"/>
                      <a:pt x="6201" y="21600"/>
                      <a:pt x="8503" y="21600"/>
                    </a:cubicBezTo>
                    <a:cubicBezTo>
                      <a:pt x="9024" y="21600"/>
                      <a:pt x="9345" y="21582"/>
                      <a:pt x="9345" y="21582"/>
                    </a:cubicBezTo>
                    <a:cubicBezTo>
                      <a:pt x="9345" y="21582"/>
                      <a:pt x="9974" y="2035"/>
                      <a:pt x="9685" y="2035"/>
                    </a:cubicBezTo>
                    <a:cubicBezTo>
                      <a:pt x="9683" y="2035"/>
                      <a:pt x="9681" y="2036"/>
                      <a:pt x="9679" y="2037"/>
                    </a:cubicBezTo>
                    <a:lnTo>
                      <a:pt x="1056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9" name="Google Shape;3629;p75"/>
              <p:cNvSpPr/>
              <p:nvPr/>
            </p:nvSpPr>
            <p:spPr>
              <a:xfrm>
                <a:off x="634025" y="2652300"/>
                <a:ext cx="23575" cy="510675"/>
              </a:xfrm>
              <a:custGeom>
                <a:rect b="b" l="l" r="r" t="t"/>
                <a:pathLst>
                  <a:path extrusionOk="0" h="20427" w="943">
                    <a:moveTo>
                      <a:pt x="943" y="1"/>
                    </a:moveTo>
                    <a:cubicBezTo>
                      <a:pt x="943" y="1"/>
                      <a:pt x="943" y="61"/>
                      <a:pt x="912" y="213"/>
                    </a:cubicBezTo>
                    <a:cubicBezTo>
                      <a:pt x="912" y="365"/>
                      <a:pt x="882" y="578"/>
                      <a:pt x="852" y="791"/>
                    </a:cubicBezTo>
                    <a:cubicBezTo>
                      <a:pt x="821" y="1308"/>
                      <a:pt x="760" y="2068"/>
                      <a:pt x="700" y="2979"/>
                    </a:cubicBezTo>
                    <a:cubicBezTo>
                      <a:pt x="578" y="4834"/>
                      <a:pt x="487" y="7387"/>
                      <a:pt x="396" y="10214"/>
                    </a:cubicBezTo>
                    <a:cubicBezTo>
                      <a:pt x="304" y="13040"/>
                      <a:pt x="244" y="15594"/>
                      <a:pt x="153" y="17417"/>
                    </a:cubicBezTo>
                    <a:cubicBezTo>
                      <a:pt x="92" y="18329"/>
                      <a:pt x="61" y="19059"/>
                      <a:pt x="31" y="19606"/>
                    </a:cubicBezTo>
                    <a:cubicBezTo>
                      <a:pt x="31" y="19849"/>
                      <a:pt x="1" y="20062"/>
                      <a:pt x="1" y="20214"/>
                    </a:cubicBezTo>
                    <a:lnTo>
                      <a:pt x="1" y="20427"/>
                    </a:lnTo>
                    <a:cubicBezTo>
                      <a:pt x="1" y="20427"/>
                      <a:pt x="31" y="20366"/>
                      <a:pt x="31" y="20214"/>
                    </a:cubicBezTo>
                    <a:cubicBezTo>
                      <a:pt x="31" y="20062"/>
                      <a:pt x="61" y="19849"/>
                      <a:pt x="92" y="19606"/>
                    </a:cubicBezTo>
                    <a:cubicBezTo>
                      <a:pt x="122" y="19089"/>
                      <a:pt x="153" y="18360"/>
                      <a:pt x="213" y="17417"/>
                    </a:cubicBezTo>
                    <a:cubicBezTo>
                      <a:pt x="304" y="15594"/>
                      <a:pt x="396" y="13040"/>
                      <a:pt x="487" y="10214"/>
                    </a:cubicBezTo>
                    <a:cubicBezTo>
                      <a:pt x="578" y="7387"/>
                      <a:pt x="639" y="4834"/>
                      <a:pt x="760" y="2979"/>
                    </a:cubicBezTo>
                    <a:cubicBezTo>
                      <a:pt x="791" y="2068"/>
                      <a:pt x="852" y="1338"/>
                      <a:pt x="912" y="821"/>
                    </a:cubicBezTo>
                    <a:cubicBezTo>
                      <a:pt x="912" y="578"/>
                      <a:pt x="943" y="365"/>
                      <a:pt x="943" y="213"/>
                    </a:cubicBezTo>
                    <a:lnTo>
                      <a:pt x="94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0" name="Google Shape;3630;p75"/>
              <p:cNvSpPr/>
              <p:nvPr/>
            </p:nvSpPr>
            <p:spPr>
              <a:xfrm>
                <a:off x="586150" y="2970700"/>
                <a:ext cx="51700" cy="57775"/>
              </a:xfrm>
              <a:custGeom>
                <a:rect b="b" l="l" r="r" t="t"/>
                <a:pathLst>
                  <a:path extrusionOk="0" h="2311" w="2068">
                    <a:moveTo>
                      <a:pt x="2068" y="0"/>
                    </a:moveTo>
                    <a:lnTo>
                      <a:pt x="2068" y="0"/>
                    </a:lnTo>
                    <a:cubicBezTo>
                      <a:pt x="1976" y="92"/>
                      <a:pt x="1855" y="213"/>
                      <a:pt x="1794" y="335"/>
                    </a:cubicBezTo>
                    <a:cubicBezTo>
                      <a:pt x="1612" y="548"/>
                      <a:pt x="1338" y="852"/>
                      <a:pt x="1064" y="1155"/>
                    </a:cubicBezTo>
                    <a:cubicBezTo>
                      <a:pt x="761" y="1490"/>
                      <a:pt x="487" y="1763"/>
                      <a:pt x="305" y="1976"/>
                    </a:cubicBezTo>
                    <a:cubicBezTo>
                      <a:pt x="183" y="2067"/>
                      <a:pt x="92" y="2189"/>
                      <a:pt x="1" y="2311"/>
                    </a:cubicBezTo>
                    <a:cubicBezTo>
                      <a:pt x="122" y="2219"/>
                      <a:pt x="244" y="2128"/>
                      <a:pt x="335" y="2007"/>
                    </a:cubicBezTo>
                    <a:cubicBezTo>
                      <a:pt x="548" y="1824"/>
                      <a:pt x="821" y="1551"/>
                      <a:pt x="1095" y="1216"/>
                    </a:cubicBezTo>
                    <a:cubicBezTo>
                      <a:pt x="1399" y="912"/>
                      <a:pt x="1642" y="608"/>
                      <a:pt x="1794" y="365"/>
                    </a:cubicBezTo>
                    <a:cubicBezTo>
                      <a:pt x="1916" y="244"/>
                      <a:pt x="2007" y="122"/>
                      <a:pt x="206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1" name="Google Shape;3631;p75"/>
              <p:cNvSpPr/>
              <p:nvPr/>
            </p:nvSpPr>
            <p:spPr>
              <a:xfrm>
                <a:off x="1324775" y="2881800"/>
                <a:ext cx="11425" cy="47900"/>
              </a:xfrm>
              <a:custGeom>
                <a:rect b="b" l="l" r="r" t="t"/>
                <a:pathLst>
                  <a:path extrusionOk="0" h="1916" w="457">
                    <a:moveTo>
                      <a:pt x="456" y="0"/>
                    </a:moveTo>
                    <a:lnTo>
                      <a:pt x="456" y="0"/>
                    </a:lnTo>
                    <a:cubicBezTo>
                      <a:pt x="335" y="304"/>
                      <a:pt x="243" y="608"/>
                      <a:pt x="183" y="942"/>
                    </a:cubicBezTo>
                    <a:cubicBezTo>
                      <a:pt x="91" y="1246"/>
                      <a:pt x="31" y="1581"/>
                      <a:pt x="0" y="1915"/>
                    </a:cubicBezTo>
                    <a:cubicBezTo>
                      <a:pt x="122" y="1611"/>
                      <a:pt x="213" y="1277"/>
                      <a:pt x="274" y="973"/>
                    </a:cubicBezTo>
                    <a:cubicBezTo>
                      <a:pt x="365" y="638"/>
                      <a:pt x="426" y="304"/>
                      <a:pt x="45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2" name="Google Shape;3632;p75"/>
              <p:cNvSpPr/>
              <p:nvPr/>
            </p:nvSpPr>
            <p:spPr>
              <a:xfrm>
                <a:off x="1339975" y="2878750"/>
                <a:ext cx="12925" cy="55500"/>
              </a:xfrm>
              <a:custGeom>
                <a:rect b="b" l="l" r="r" t="t"/>
                <a:pathLst>
                  <a:path extrusionOk="0" h="2220" w="517">
                    <a:moveTo>
                      <a:pt x="0" y="1"/>
                    </a:moveTo>
                    <a:cubicBezTo>
                      <a:pt x="61" y="365"/>
                      <a:pt x="122" y="730"/>
                      <a:pt x="213" y="1125"/>
                    </a:cubicBezTo>
                    <a:cubicBezTo>
                      <a:pt x="274" y="1490"/>
                      <a:pt x="395" y="1855"/>
                      <a:pt x="517" y="2219"/>
                    </a:cubicBezTo>
                    <a:cubicBezTo>
                      <a:pt x="456" y="1824"/>
                      <a:pt x="395" y="1460"/>
                      <a:pt x="304" y="1095"/>
                    </a:cubicBezTo>
                    <a:cubicBezTo>
                      <a:pt x="213" y="730"/>
                      <a:pt x="122" y="365"/>
                      <a:pt x="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3" name="Google Shape;3633;p75"/>
              <p:cNvSpPr/>
              <p:nvPr/>
            </p:nvSpPr>
            <p:spPr>
              <a:xfrm>
                <a:off x="982825" y="2582400"/>
                <a:ext cx="126150" cy="321450"/>
              </a:xfrm>
              <a:custGeom>
                <a:rect b="b" l="l" r="r" t="t"/>
                <a:pathLst>
                  <a:path extrusionOk="0" h="12858" w="5046">
                    <a:moveTo>
                      <a:pt x="2097" y="0"/>
                    </a:moveTo>
                    <a:lnTo>
                      <a:pt x="1976" y="61"/>
                    </a:lnTo>
                    <a:cubicBezTo>
                      <a:pt x="1854" y="152"/>
                      <a:pt x="1702" y="213"/>
                      <a:pt x="1581" y="304"/>
                    </a:cubicBezTo>
                    <a:cubicBezTo>
                      <a:pt x="1155" y="639"/>
                      <a:pt x="790" y="1064"/>
                      <a:pt x="578" y="1550"/>
                    </a:cubicBezTo>
                    <a:cubicBezTo>
                      <a:pt x="243" y="2310"/>
                      <a:pt x="61" y="3101"/>
                      <a:pt x="31" y="3921"/>
                    </a:cubicBezTo>
                    <a:cubicBezTo>
                      <a:pt x="0" y="4924"/>
                      <a:pt x="152" y="5897"/>
                      <a:pt x="517" y="6839"/>
                    </a:cubicBezTo>
                    <a:cubicBezTo>
                      <a:pt x="1246" y="8815"/>
                      <a:pt x="2553" y="10274"/>
                      <a:pt x="3465" y="11277"/>
                    </a:cubicBezTo>
                    <a:cubicBezTo>
                      <a:pt x="3952" y="11794"/>
                      <a:pt x="4347" y="12159"/>
                      <a:pt x="4620" y="12432"/>
                    </a:cubicBezTo>
                    <a:cubicBezTo>
                      <a:pt x="4742" y="12554"/>
                      <a:pt x="4863" y="12675"/>
                      <a:pt x="4924" y="12736"/>
                    </a:cubicBezTo>
                    <a:cubicBezTo>
                      <a:pt x="5015" y="12827"/>
                      <a:pt x="5046" y="12858"/>
                      <a:pt x="5046" y="12858"/>
                    </a:cubicBezTo>
                    <a:lnTo>
                      <a:pt x="4985" y="12736"/>
                    </a:lnTo>
                    <a:lnTo>
                      <a:pt x="4681" y="12432"/>
                    </a:lnTo>
                    <a:cubicBezTo>
                      <a:pt x="4377" y="12128"/>
                      <a:pt x="3982" y="11733"/>
                      <a:pt x="3526" y="11247"/>
                    </a:cubicBezTo>
                    <a:cubicBezTo>
                      <a:pt x="2614" y="10213"/>
                      <a:pt x="1307" y="8785"/>
                      <a:pt x="578" y="6809"/>
                    </a:cubicBezTo>
                    <a:cubicBezTo>
                      <a:pt x="243" y="5867"/>
                      <a:pt x="91" y="4894"/>
                      <a:pt x="122" y="3921"/>
                    </a:cubicBezTo>
                    <a:cubicBezTo>
                      <a:pt x="122" y="3101"/>
                      <a:pt x="304" y="2310"/>
                      <a:pt x="638" y="1581"/>
                    </a:cubicBezTo>
                    <a:cubicBezTo>
                      <a:pt x="851" y="1095"/>
                      <a:pt x="1186" y="669"/>
                      <a:pt x="1611" y="335"/>
                    </a:cubicBezTo>
                    <a:cubicBezTo>
                      <a:pt x="1914" y="92"/>
                      <a:pt x="2096" y="1"/>
                      <a:pt x="209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4" name="Google Shape;3634;p75"/>
              <p:cNvSpPr/>
              <p:nvPr/>
            </p:nvSpPr>
            <p:spPr>
              <a:xfrm>
                <a:off x="738125" y="2721450"/>
                <a:ext cx="32700" cy="41100"/>
              </a:xfrm>
              <a:custGeom>
                <a:rect b="b" l="l" r="r" t="t"/>
                <a:pathLst>
                  <a:path extrusionOk="0" h="1644" w="1308">
                    <a:moveTo>
                      <a:pt x="1" y="1"/>
                    </a:moveTo>
                    <a:cubicBezTo>
                      <a:pt x="122" y="305"/>
                      <a:pt x="335" y="609"/>
                      <a:pt x="578" y="882"/>
                    </a:cubicBezTo>
                    <a:cubicBezTo>
                      <a:pt x="898" y="1319"/>
                      <a:pt x="1247" y="1644"/>
                      <a:pt x="1302" y="1644"/>
                    </a:cubicBezTo>
                    <a:cubicBezTo>
                      <a:pt x="1305" y="1644"/>
                      <a:pt x="1306" y="1643"/>
                      <a:pt x="1308" y="1642"/>
                    </a:cubicBezTo>
                    <a:cubicBezTo>
                      <a:pt x="1186" y="1308"/>
                      <a:pt x="973" y="1004"/>
                      <a:pt x="730" y="761"/>
                    </a:cubicBezTo>
                    <a:cubicBezTo>
                      <a:pt x="548" y="457"/>
                      <a:pt x="305" y="183"/>
                      <a:pt x="1" y="1"/>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5" name="Google Shape;3635;p75"/>
              <p:cNvSpPr/>
              <p:nvPr/>
            </p:nvSpPr>
            <p:spPr>
              <a:xfrm>
                <a:off x="836925" y="2896225"/>
                <a:ext cx="52450" cy="52450"/>
              </a:xfrm>
              <a:custGeom>
                <a:rect b="b" l="l" r="r" t="t"/>
                <a:pathLst>
                  <a:path extrusionOk="0" h="2098" w="2098">
                    <a:moveTo>
                      <a:pt x="2097" y="1"/>
                    </a:moveTo>
                    <a:lnTo>
                      <a:pt x="2097" y="1"/>
                    </a:lnTo>
                    <a:cubicBezTo>
                      <a:pt x="1672" y="274"/>
                      <a:pt x="1307" y="609"/>
                      <a:pt x="973" y="973"/>
                    </a:cubicBezTo>
                    <a:cubicBezTo>
                      <a:pt x="608" y="1308"/>
                      <a:pt x="274" y="1672"/>
                      <a:pt x="0" y="2098"/>
                    </a:cubicBezTo>
                    <a:cubicBezTo>
                      <a:pt x="790" y="1490"/>
                      <a:pt x="1490" y="791"/>
                      <a:pt x="2097" y="1"/>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6" name="Google Shape;3636;p75"/>
              <p:cNvSpPr/>
              <p:nvPr/>
            </p:nvSpPr>
            <p:spPr>
              <a:xfrm>
                <a:off x="975225" y="3041375"/>
                <a:ext cx="28125" cy="47900"/>
              </a:xfrm>
              <a:custGeom>
                <a:rect b="b" l="l" r="r" t="t"/>
                <a:pathLst>
                  <a:path extrusionOk="0" h="1916" w="1125">
                    <a:moveTo>
                      <a:pt x="0" y="0"/>
                    </a:moveTo>
                    <a:lnTo>
                      <a:pt x="0" y="0"/>
                    </a:lnTo>
                    <a:cubicBezTo>
                      <a:pt x="183" y="335"/>
                      <a:pt x="365" y="639"/>
                      <a:pt x="608" y="942"/>
                    </a:cubicBezTo>
                    <a:cubicBezTo>
                      <a:pt x="760" y="1277"/>
                      <a:pt x="942" y="1581"/>
                      <a:pt x="1125" y="1915"/>
                    </a:cubicBezTo>
                    <a:cubicBezTo>
                      <a:pt x="1125" y="1520"/>
                      <a:pt x="1003" y="1155"/>
                      <a:pt x="760" y="851"/>
                    </a:cubicBezTo>
                    <a:cubicBezTo>
                      <a:pt x="608" y="487"/>
                      <a:pt x="335" y="213"/>
                      <a:pt x="0" y="0"/>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7" name="Google Shape;3637;p75"/>
              <p:cNvSpPr/>
              <p:nvPr/>
            </p:nvSpPr>
            <p:spPr>
              <a:xfrm>
                <a:off x="689500" y="2989700"/>
                <a:ext cx="19025" cy="77525"/>
              </a:xfrm>
              <a:custGeom>
                <a:rect b="b" l="l" r="r" t="t"/>
                <a:pathLst>
                  <a:path extrusionOk="0" h="3101" w="761">
                    <a:moveTo>
                      <a:pt x="152" y="0"/>
                    </a:moveTo>
                    <a:cubicBezTo>
                      <a:pt x="0" y="1064"/>
                      <a:pt x="213" y="2128"/>
                      <a:pt x="700" y="3101"/>
                    </a:cubicBezTo>
                    <a:cubicBezTo>
                      <a:pt x="760" y="3070"/>
                      <a:pt x="548" y="2402"/>
                      <a:pt x="396" y="1551"/>
                    </a:cubicBezTo>
                    <a:cubicBezTo>
                      <a:pt x="244" y="699"/>
                      <a:pt x="213" y="0"/>
                      <a:pt x="152" y="0"/>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8" name="Google Shape;3638;p75"/>
              <p:cNvSpPr/>
              <p:nvPr/>
            </p:nvSpPr>
            <p:spPr>
              <a:xfrm>
                <a:off x="852875" y="3086950"/>
                <a:ext cx="12950" cy="65375"/>
              </a:xfrm>
              <a:custGeom>
                <a:rect b="b" l="l" r="r" t="t"/>
                <a:pathLst>
                  <a:path extrusionOk="0" h="2615" w="518">
                    <a:moveTo>
                      <a:pt x="213" y="1"/>
                    </a:moveTo>
                    <a:cubicBezTo>
                      <a:pt x="61" y="427"/>
                      <a:pt x="1" y="882"/>
                      <a:pt x="92" y="1338"/>
                    </a:cubicBezTo>
                    <a:cubicBezTo>
                      <a:pt x="92" y="1764"/>
                      <a:pt x="213" y="2220"/>
                      <a:pt x="456" y="2615"/>
                    </a:cubicBezTo>
                    <a:cubicBezTo>
                      <a:pt x="517" y="2585"/>
                      <a:pt x="335" y="2037"/>
                      <a:pt x="274" y="1308"/>
                    </a:cubicBezTo>
                    <a:cubicBezTo>
                      <a:pt x="213" y="609"/>
                      <a:pt x="274" y="1"/>
                      <a:pt x="213" y="1"/>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9" name="Google Shape;3639;p75"/>
              <p:cNvSpPr/>
              <p:nvPr/>
            </p:nvSpPr>
            <p:spPr>
              <a:xfrm>
                <a:off x="732800" y="3232100"/>
                <a:ext cx="69175" cy="43350"/>
              </a:xfrm>
              <a:custGeom>
                <a:rect b="b" l="l" r="r" t="t"/>
                <a:pathLst>
                  <a:path extrusionOk="0" h="1734" w="2767">
                    <a:moveTo>
                      <a:pt x="1" y="1"/>
                    </a:moveTo>
                    <a:cubicBezTo>
                      <a:pt x="396" y="365"/>
                      <a:pt x="852" y="669"/>
                      <a:pt x="1338" y="943"/>
                    </a:cubicBezTo>
                    <a:cubicBezTo>
                      <a:pt x="1764" y="1247"/>
                      <a:pt x="2250" y="1520"/>
                      <a:pt x="2767" y="1733"/>
                    </a:cubicBezTo>
                    <a:cubicBezTo>
                      <a:pt x="2372" y="1368"/>
                      <a:pt x="1916" y="1034"/>
                      <a:pt x="1430" y="791"/>
                    </a:cubicBezTo>
                    <a:cubicBezTo>
                      <a:pt x="1004" y="456"/>
                      <a:pt x="518" y="183"/>
                      <a:pt x="1" y="1"/>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0" name="Google Shape;3640;p75"/>
              <p:cNvSpPr/>
              <p:nvPr/>
            </p:nvSpPr>
            <p:spPr>
              <a:xfrm>
                <a:off x="972950" y="3238950"/>
                <a:ext cx="74475" cy="47125"/>
              </a:xfrm>
              <a:custGeom>
                <a:rect b="b" l="l" r="r" t="t"/>
                <a:pathLst>
                  <a:path extrusionOk="0" h="1885" w="2979">
                    <a:moveTo>
                      <a:pt x="2979" y="0"/>
                    </a:moveTo>
                    <a:cubicBezTo>
                      <a:pt x="2401" y="152"/>
                      <a:pt x="1854" y="395"/>
                      <a:pt x="1368" y="760"/>
                    </a:cubicBezTo>
                    <a:cubicBezTo>
                      <a:pt x="851" y="1034"/>
                      <a:pt x="395" y="1429"/>
                      <a:pt x="0" y="1885"/>
                    </a:cubicBezTo>
                    <a:cubicBezTo>
                      <a:pt x="517" y="1581"/>
                      <a:pt x="1003" y="1277"/>
                      <a:pt x="1489" y="912"/>
                    </a:cubicBezTo>
                    <a:cubicBezTo>
                      <a:pt x="1976" y="638"/>
                      <a:pt x="2492" y="334"/>
                      <a:pt x="2979" y="0"/>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1" name="Google Shape;3641;p75"/>
              <p:cNvSpPr/>
              <p:nvPr/>
            </p:nvSpPr>
            <p:spPr>
              <a:xfrm>
                <a:off x="662900" y="3362800"/>
                <a:ext cx="76025" cy="15225"/>
              </a:xfrm>
              <a:custGeom>
                <a:rect b="b" l="l" r="r" t="t"/>
                <a:pathLst>
                  <a:path extrusionOk="0" h="609" w="3041">
                    <a:moveTo>
                      <a:pt x="1" y="1"/>
                    </a:moveTo>
                    <a:cubicBezTo>
                      <a:pt x="487" y="213"/>
                      <a:pt x="1004" y="335"/>
                      <a:pt x="1520" y="396"/>
                    </a:cubicBezTo>
                    <a:cubicBezTo>
                      <a:pt x="2007" y="548"/>
                      <a:pt x="2523" y="608"/>
                      <a:pt x="3040" y="608"/>
                    </a:cubicBezTo>
                    <a:cubicBezTo>
                      <a:pt x="2554" y="426"/>
                      <a:pt x="2067" y="274"/>
                      <a:pt x="1551" y="213"/>
                    </a:cubicBezTo>
                    <a:cubicBezTo>
                      <a:pt x="1034" y="92"/>
                      <a:pt x="517" y="1"/>
                      <a:pt x="1" y="1"/>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2" name="Google Shape;3642;p75"/>
              <p:cNvSpPr/>
              <p:nvPr/>
            </p:nvSpPr>
            <p:spPr>
              <a:xfrm>
                <a:off x="890875" y="3351400"/>
                <a:ext cx="28125" cy="51700"/>
              </a:xfrm>
              <a:custGeom>
                <a:rect b="b" l="l" r="r" t="t"/>
                <a:pathLst>
                  <a:path extrusionOk="0" h="2068" w="1125">
                    <a:moveTo>
                      <a:pt x="0" y="1"/>
                    </a:moveTo>
                    <a:cubicBezTo>
                      <a:pt x="122" y="791"/>
                      <a:pt x="517" y="1520"/>
                      <a:pt x="1125" y="2068"/>
                    </a:cubicBezTo>
                    <a:cubicBezTo>
                      <a:pt x="973" y="1703"/>
                      <a:pt x="760" y="1368"/>
                      <a:pt x="547" y="1034"/>
                    </a:cubicBezTo>
                    <a:cubicBezTo>
                      <a:pt x="395" y="669"/>
                      <a:pt x="213" y="335"/>
                      <a:pt x="0" y="1"/>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3" name="Google Shape;3643;p75"/>
              <p:cNvSpPr/>
              <p:nvPr/>
            </p:nvSpPr>
            <p:spPr>
              <a:xfrm>
                <a:off x="1060325" y="3364250"/>
                <a:ext cx="28900" cy="32075"/>
              </a:xfrm>
              <a:custGeom>
                <a:rect b="b" l="l" r="r" t="t"/>
                <a:pathLst>
                  <a:path extrusionOk="0" h="1283" w="1156">
                    <a:moveTo>
                      <a:pt x="1087" y="1"/>
                    </a:moveTo>
                    <a:cubicBezTo>
                      <a:pt x="1033" y="1"/>
                      <a:pt x="774" y="237"/>
                      <a:pt x="487" y="581"/>
                    </a:cubicBezTo>
                    <a:cubicBezTo>
                      <a:pt x="213" y="915"/>
                      <a:pt x="1" y="1250"/>
                      <a:pt x="31" y="1280"/>
                    </a:cubicBezTo>
                    <a:cubicBezTo>
                      <a:pt x="34" y="1282"/>
                      <a:pt x="38" y="1283"/>
                      <a:pt x="43" y="1283"/>
                    </a:cubicBezTo>
                    <a:cubicBezTo>
                      <a:pt x="123" y="1283"/>
                      <a:pt x="381" y="1047"/>
                      <a:pt x="639" y="702"/>
                    </a:cubicBezTo>
                    <a:cubicBezTo>
                      <a:pt x="943" y="338"/>
                      <a:pt x="1156" y="34"/>
                      <a:pt x="1095" y="3"/>
                    </a:cubicBezTo>
                    <a:cubicBezTo>
                      <a:pt x="1093" y="2"/>
                      <a:pt x="1091" y="1"/>
                      <a:pt x="1087" y="1"/>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4" name="Google Shape;3644;p75"/>
              <p:cNvSpPr/>
              <p:nvPr/>
            </p:nvSpPr>
            <p:spPr>
              <a:xfrm>
                <a:off x="716850" y="2841950"/>
                <a:ext cx="34225" cy="21750"/>
              </a:xfrm>
              <a:custGeom>
                <a:rect b="b" l="l" r="r" t="t"/>
                <a:pathLst>
                  <a:path extrusionOk="0" h="870" w="1369">
                    <a:moveTo>
                      <a:pt x="1295" y="0"/>
                    </a:moveTo>
                    <a:cubicBezTo>
                      <a:pt x="1185" y="0"/>
                      <a:pt x="919" y="141"/>
                      <a:pt x="609" y="348"/>
                    </a:cubicBezTo>
                    <a:cubicBezTo>
                      <a:pt x="244" y="591"/>
                      <a:pt x="1" y="834"/>
                      <a:pt x="31" y="865"/>
                    </a:cubicBezTo>
                    <a:cubicBezTo>
                      <a:pt x="34" y="868"/>
                      <a:pt x="40" y="869"/>
                      <a:pt x="48" y="869"/>
                    </a:cubicBezTo>
                    <a:cubicBezTo>
                      <a:pt x="123" y="869"/>
                      <a:pt x="402" y="749"/>
                      <a:pt x="730" y="530"/>
                    </a:cubicBezTo>
                    <a:cubicBezTo>
                      <a:pt x="1095" y="287"/>
                      <a:pt x="1368" y="44"/>
                      <a:pt x="1338" y="14"/>
                    </a:cubicBezTo>
                    <a:cubicBezTo>
                      <a:pt x="1329" y="5"/>
                      <a:pt x="1315" y="0"/>
                      <a:pt x="1295" y="0"/>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5" name="Google Shape;3645;p75"/>
              <p:cNvSpPr/>
              <p:nvPr/>
            </p:nvSpPr>
            <p:spPr>
              <a:xfrm>
                <a:off x="856675" y="2618875"/>
                <a:ext cx="21300" cy="79800"/>
              </a:xfrm>
              <a:custGeom>
                <a:rect b="b" l="l" r="r" t="t"/>
                <a:pathLst>
                  <a:path extrusionOk="0" h="3192" w="852">
                    <a:moveTo>
                      <a:pt x="0" y="0"/>
                    </a:moveTo>
                    <a:cubicBezTo>
                      <a:pt x="31" y="547"/>
                      <a:pt x="122" y="1125"/>
                      <a:pt x="304" y="1642"/>
                    </a:cubicBezTo>
                    <a:cubicBezTo>
                      <a:pt x="396" y="2189"/>
                      <a:pt x="608" y="2705"/>
                      <a:pt x="852" y="3192"/>
                    </a:cubicBezTo>
                    <a:cubicBezTo>
                      <a:pt x="791" y="2645"/>
                      <a:pt x="669" y="2098"/>
                      <a:pt x="487" y="1581"/>
                    </a:cubicBezTo>
                    <a:cubicBezTo>
                      <a:pt x="365" y="1034"/>
                      <a:pt x="213" y="517"/>
                      <a:pt x="0" y="0"/>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6" name="Google Shape;3646;p75"/>
              <p:cNvSpPr/>
              <p:nvPr/>
            </p:nvSpPr>
            <p:spPr>
              <a:xfrm>
                <a:off x="949375" y="2817925"/>
                <a:ext cx="51700" cy="11450"/>
              </a:xfrm>
              <a:custGeom>
                <a:rect b="b" l="l" r="r" t="t"/>
                <a:pathLst>
                  <a:path extrusionOk="0" h="458" w="2068">
                    <a:moveTo>
                      <a:pt x="597" y="0"/>
                    </a:moveTo>
                    <a:cubicBezTo>
                      <a:pt x="400" y="0"/>
                      <a:pt x="200" y="21"/>
                      <a:pt x="1" y="63"/>
                    </a:cubicBezTo>
                    <a:cubicBezTo>
                      <a:pt x="335" y="124"/>
                      <a:pt x="700" y="184"/>
                      <a:pt x="1034" y="245"/>
                    </a:cubicBezTo>
                    <a:cubicBezTo>
                      <a:pt x="1369" y="336"/>
                      <a:pt x="1733" y="397"/>
                      <a:pt x="2068" y="458"/>
                    </a:cubicBezTo>
                    <a:cubicBezTo>
                      <a:pt x="1626" y="149"/>
                      <a:pt x="1120" y="0"/>
                      <a:pt x="597" y="0"/>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7" name="Google Shape;3647;p75"/>
              <p:cNvSpPr/>
              <p:nvPr/>
            </p:nvSpPr>
            <p:spPr>
              <a:xfrm>
                <a:off x="1029925" y="2710050"/>
                <a:ext cx="56250" cy="10475"/>
              </a:xfrm>
              <a:custGeom>
                <a:rect b="b" l="l" r="r" t="t"/>
                <a:pathLst>
                  <a:path extrusionOk="0" h="419" w="2250">
                    <a:moveTo>
                      <a:pt x="1" y="1"/>
                    </a:moveTo>
                    <a:lnTo>
                      <a:pt x="1" y="1"/>
                    </a:lnTo>
                    <a:cubicBezTo>
                      <a:pt x="466" y="276"/>
                      <a:pt x="989" y="418"/>
                      <a:pt x="1531" y="418"/>
                    </a:cubicBezTo>
                    <a:cubicBezTo>
                      <a:pt x="1768" y="418"/>
                      <a:pt x="2009" y="391"/>
                      <a:pt x="2250" y="335"/>
                    </a:cubicBezTo>
                    <a:cubicBezTo>
                      <a:pt x="2250" y="274"/>
                      <a:pt x="1733" y="305"/>
                      <a:pt x="1125" y="183"/>
                    </a:cubicBezTo>
                    <a:cubicBezTo>
                      <a:pt x="761" y="92"/>
                      <a:pt x="365" y="31"/>
                      <a:pt x="1" y="1"/>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8" name="Google Shape;3648;p75"/>
              <p:cNvSpPr/>
              <p:nvPr/>
            </p:nvSpPr>
            <p:spPr>
              <a:xfrm>
                <a:off x="1170500" y="2759450"/>
                <a:ext cx="15225" cy="82850"/>
              </a:xfrm>
              <a:custGeom>
                <a:rect b="b" l="l" r="r" t="t"/>
                <a:pathLst>
                  <a:path extrusionOk="0" h="3314" w="609">
                    <a:moveTo>
                      <a:pt x="609" y="0"/>
                    </a:moveTo>
                    <a:lnTo>
                      <a:pt x="609" y="0"/>
                    </a:lnTo>
                    <a:cubicBezTo>
                      <a:pt x="366" y="517"/>
                      <a:pt x="214" y="1064"/>
                      <a:pt x="153" y="1611"/>
                    </a:cubicBezTo>
                    <a:cubicBezTo>
                      <a:pt x="31" y="2159"/>
                      <a:pt x="1" y="2736"/>
                      <a:pt x="92" y="3314"/>
                    </a:cubicBezTo>
                    <a:cubicBezTo>
                      <a:pt x="183" y="2766"/>
                      <a:pt x="274" y="2219"/>
                      <a:pt x="335" y="1642"/>
                    </a:cubicBezTo>
                    <a:cubicBezTo>
                      <a:pt x="457" y="1125"/>
                      <a:pt x="548" y="548"/>
                      <a:pt x="609" y="0"/>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9" name="Google Shape;3649;p75"/>
              <p:cNvSpPr/>
              <p:nvPr/>
            </p:nvSpPr>
            <p:spPr>
              <a:xfrm>
                <a:off x="1222950" y="2934975"/>
                <a:ext cx="51700" cy="53225"/>
              </a:xfrm>
              <a:custGeom>
                <a:rect b="b" l="l" r="r" t="t"/>
                <a:pathLst>
                  <a:path extrusionOk="0" h="2129" w="2068">
                    <a:moveTo>
                      <a:pt x="0" y="1"/>
                    </a:moveTo>
                    <a:lnTo>
                      <a:pt x="0" y="1"/>
                    </a:lnTo>
                    <a:cubicBezTo>
                      <a:pt x="578" y="791"/>
                      <a:pt x="1277" y="1490"/>
                      <a:pt x="2067" y="2129"/>
                    </a:cubicBezTo>
                    <a:cubicBezTo>
                      <a:pt x="1459" y="1308"/>
                      <a:pt x="790" y="609"/>
                      <a:pt x="0" y="1"/>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0" name="Google Shape;3650;p75"/>
              <p:cNvSpPr/>
              <p:nvPr/>
            </p:nvSpPr>
            <p:spPr>
              <a:xfrm>
                <a:off x="1328575" y="2976025"/>
                <a:ext cx="30425" cy="47900"/>
              </a:xfrm>
              <a:custGeom>
                <a:rect b="b" l="l" r="r" t="t"/>
                <a:pathLst>
                  <a:path extrusionOk="0" h="1916" w="1217">
                    <a:moveTo>
                      <a:pt x="1216" y="0"/>
                    </a:moveTo>
                    <a:cubicBezTo>
                      <a:pt x="942" y="274"/>
                      <a:pt x="699" y="578"/>
                      <a:pt x="517" y="912"/>
                    </a:cubicBezTo>
                    <a:cubicBezTo>
                      <a:pt x="274" y="1216"/>
                      <a:pt x="91" y="1550"/>
                      <a:pt x="0" y="1915"/>
                    </a:cubicBezTo>
                    <a:cubicBezTo>
                      <a:pt x="274" y="1642"/>
                      <a:pt x="517" y="1338"/>
                      <a:pt x="699" y="1003"/>
                    </a:cubicBezTo>
                    <a:cubicBezTo>
                      <a:pt x="912" y="699"/>
                      <a:pt x="1094" y="365"/>
                      <a:pt x="1216" y="0"/>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1" name="Google Shape;3651;p75"/>
              <p:cNvSpPr/>
              <p:nvPr/>
            </p:nvSpPr>
            <p:spPr>
              <a:xfrm>
                <a:off x="1428125" y="2868125"/>
                <a:ext cx="28900" cy="60050"/>
              </a:xfrm>
              <a:custGeom>
                <a:rect b="b" l="l" r="r" t="t"/>
                <a:pathLst>
                  <a:path extrusionOk="0" h="2402" w="1156">
                    <a:moveTo>
                      <a:pt x="0" y="0"/>
                    </a:moveTo>
                    <a:lnTo>
                      <a:pt x="0" y="0"/>
                    </a:lnTo>
                    <a:cubicBezTo>
                      <a:pt x="91" y="456"/>
                      <a:pt x="274" y="851"/>
                      <a:pt x="486" y="1246"/>
                    </a:cubicBezTo>
                    <a:cubicBezTo>
                      <a:pt x="638" y="1672"/>
                      <a:pt x="882" y="2067"/>
                      <a:pt x="1155" y="2401"/>
                    </a:cubicBezTo>
                    <a:cubicBezTo>
                      <a:pt x="882" y="1550"/>
                      <a:pt x="486" y="730"/>
                      <a:pt x="0" y="0"/>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2" name="Google Shape;3652;p75"/>
              <p:cNvSpPr/>
              <p:nvPr/>
            </p:nvSpPr>
            <p:spPr>
              <a:xfrm>
                <a:off x="1521575" y="2860525"/>
                <a:ext cx="69175" cy="12925"/>
              </a:xfrm>
              <a:custGeom>
                <a:rect b="b" l="l" r="r" t="t"/>
                <a:pathLst>
                  <a:path extrusionOk="0" h="517" w="2767">
                    <a:moveTo>
                      <a:pt x="1" y="0"/>
                    </a:moveTo>
                    <a:cubicBezTo>
                      <a:pt x="457" y="182"/>
                      <a:pt x="913" y="304"/>
                      <a:pt x="1369" y="365"/>
                    </a:cubicBezTo>
                    <a:cubicBezTo>
                      <a:pt x="1824" y="456"/>
                      <a:pt x="2311" y="517"/>
                      <a:pt x="2767" y="517"/>
                    </a:cubicBezTo>
                    <a:cubicBezTo>
                      <a:pt x="2341" y="334"/>
                      <a:pt x="1885" y="213"/>
                      <a:pt x="1399" y="152"/>
                    </a:cubicBezTo>
                    <a:cubicBezTo>
                      <a:pt x="943" y="30"/>
                      <a:pt x="487" y="0"/>
                      <a:pt x="1" y="0"/>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3" name="Google Shape;3653;p75"/>
              <p:cNvSpPr/>
              <p:nvPr/>
            </p:nvSpPr>
            <p:spPr>
              <a:xfrm>
                <a:off x="528400" y="2947900"/>
                <a:ext cx="31950" cy="67650"/>
              </a:xfrm>
              <a:custGeom>
                <a:rect b="b" l="l" r="r" t="t"/>
                <a:pathLst>
                  <a:path extrusionOk="0" h="2706" w="1278">
                    <a:moveTo>
                      <a:pt x="1277" y="1"/>
                    </a:moveTo>
                    <a:lnTo>
                      <a:pt x="1277" y="1"/>
                    </a:lnTo>
                    <a:cubicBezTo>
                      <a:pt x="730" y="852"/>
                      <a:pt x="304" y="1733"/>
                      <a:pt x="1" y="2706"/>
                    </a:cubicBezTo>
                    <a:cubicBezTo>
                      <a:pt x="548" y="1855"/>
                      <a:pt x="973" y="943"/>
                      <a:pt x="1277" y="1"/>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4" name="Google Shape;3654;p75"/>
              <p:cNvSpPr/>
              <p:nvPr/>
            </p:nvSpPr>
            <p:spPr>
              <a:xfrm>
                <a:off x="556525" y="2842275"/>
                <a:ext cx="43325" cy="47900"/>
              </a:xfrm>
              <a:custGeom>
                <a:rect b="b" l="l" r="r" t="t"/>
                <a:pathLst>
                  <a:path extrusionOk="0" h="1916" w="1733">
                    <a:moveTo>
                      <a:pt x="0" y="1"/>
                    </a:moveTo>
                    <a:cubicBezTo>
                      <a:pt x="213" y="396"/>
                      <a:pt x="487" y="730"/>
                      <a:pt x="790" y="1034"/>
                    </a:cubicBezTo>
                    <a:cubicBezTo>
                      <a:pt x="1064" y="1368"/>
                      <a:pt x="1368" y="1672"/>
                      <a:pt x="1733" y="1916"/>
                    </a:cubicBezTo>
                    <a:cubicBezTo>
                      <a:pt x="1520" y="1551"/>
                      <a:pt x="1246" y="1186"/>
                      <a:pt x="942" y="882"/>
                    </a:cubicBezTo>
                    <a:cubicBezTo>
                      <a:pt x="669" y="548"/>
                      <a:pt x="365" y="244"/>
                      <a:pt x="0" y="1"/>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5" name="Google Shape;3655;p75"/>
              <p:cNvSpPr/>
              <p:nvPr/>
            </p:nvSpPr>
            <p:spPr>
              <a:xfrm>
                <a:off x="567150" y="3091175"/>
                <a:ext cx="27375" cy="21750"/>
              </a:xfrm>
              <a:custGeom>
                <a:rect b="b" l="l" r="r" t="t"/>
                <a:pathLst>
                  <a:path extrusionOk="0" h="870" w="1095">
                    <a:moveTo>
                      <a:pt x="1036" y="1"/>
                    </a:moveTo>
                    <a:cubicBezTo>
                      <a:pt x="953" y="1"/>
                      <a:pt x="720" y="142"/>
                      <a:pt x="487" y="349"/>
                    </a:cubicBezTo>
                    <a:cubicBezTo>
                      <a:pt x="183" y="592"/>
                      <a:pt x="1" y="835"/>
                      <a:pt x="31" y="865"/>
                    </a:cubicBezTo>
                    <a:cubicBezTo>
                      <a:pt x="34" y="868"/>
                      <a:pt x="38" y="869"/>
                      <a:pt x="43" y="869"/>
                    </a:cubicBezTo>
                    <a:cubicBezTo>
                      <a:pt x="103" y="869"/>
                      <a:pt x="331" y="723"/>
                      <a:pt x="609" y="501"/>
                    </a:cubicBezTo>
                    <a:cubicBezTo>
                      <a:pt x="882" y="258"/>
                      <a:pt x="1095" y="45"/>
                      <a:pt x="1065" y="14"/>
                    </a:cubicBezTo>
                    <a:cubicBezTo>
                      <a:pt x="1060" y="5"/>
                      <a:pt x="1050" y="1"/>
                      <a:pt x="1036" y="1"/>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6" name="Google Shape;3656;p75"/>
              <p:cNvSpPr/>
              <p:nvPr/>
            </p:nvSpPr>
            <p:spPr>
              <a:xfrm>
                <a:off x="599075" y="2757075"/>
                <a:ext cx="19775" cy="22250"/>
              </a:xfrm>
              <a:custGeom>
                <a:rect b="b" l="l" r="r" t="t"/>
                <a:pathLst>
                  <a:path extrusionOk="0" h="890" w="791">
                    <a:moveTo>
                      <a:pt x="745" y="1"/>
                    </a:moveTo>
                    <a:cubicBezTo>
                      <a:pt x="673" y="1"/>
                      <a:pt x="504" y="174"/>
                      <a:pt x="335" y="399"/>
                    </a:cubicBezTo>
                    <a:cubicBezTo>
                      <a:pt x="122" y="643"/>
                      <a:pt x="0" y="855"/>
                      <a:pt x="61" y="886"/>
                    </a:cubicBezTo>
                    <a:cubicBezTo>
                      <a:pt x="64" y="888"/>
                      <a:pt x="67" y="890"/>
                      <a:pt x="72" y="890"/>
                    </a:cubicBezTo>
                    <a:cubicBezTo>
                      <a:pt x="123" y="890"/>
                      <a:pt x="292" y="743"/>
                      <a:pt x="487" y="521"/>
                    </a:cubicBezTo>
                    <a:cubicBezTo>
                      <a:pt x="669" y="278"/>
                      <a:pt x="791" y="35"/>
                      <a:pt x="760" y="4"/>
                    </a:cubicBezTo>
                    <a:cubicBezTo>
                      <a:pt x="756" y="2"/>
                      <a:pt x="751" y="1"/>
                      <a:pt x="745" y="1"/>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7" name="Google Shape;3657;p75"/>
              <p:cNvSpPr/>
              <p:nvPr/>
            </p:nvSpPr>
            <p:spPr>
              <a:xfrm>
                <a:off x="1014725" y="2792125"/>
                <a:ext cx="88950" cy="307775"/>
              </a:xfrm>
              <a:custGeom>
                <a:rect b="b" l="l" r="r" t="t"/>
                <a:pathLst>
                  <a:path extrusionOk="0" h="12311" w="3558">
                    <a:moveTo>
                      <a:pt x="1" y="0"/>
                    </a:moveTo>
                    <a:cubicBezTo>
                      <a:pt x="1277" y="4043"/>
                      <a:pt x="2280" y="8268"/>
                      <a:pt x="3557" y="12311"/>
                    </a:cubicBezTo>
                    <a:lnTo>
                      <a:pt x="3253" y="3952"/>
                    </a:lnTo>
                    <a:cubicBezTo>
                      <a:pt x="2007" y="2766"/>
                      <a:pt x="913" y="1459"/>
                      <a:pt x="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8" name="Google Shape;3658;p75"/>
              <p:cNvSpPr/>
              <p:nvPr/>
            </p:nvSpPr>
            <p:spPr>
              <a:xfrm>
                <a:off x="608200" y="2815675"/>
                <a:ext cx="43325" cy="335150"/>
              </a:xfrm>
              <a:custGeom>
                <a:rect b="b" l="l" r="r" t="t"/>
                <a:pathLst>
                  <a:path extrusionOk="0" h="13406" w="1733">
                    <a:moveTo>
                      <a:pt x="1733" y="1"/>
                    </a:moveTo>
                    <a:cubicBezTo>
                      <a:pt x="122" y="4287"/>
                      <a:pt x="0" y="8937"/>
                      <a:pt x="973" y="13405"/>
                    </a:cubicBezTo>
                    <a:lnTo>
                      <a:pt x="17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59" name="Google Shape;3659;p75"/>
            <p:cNvSpPr/>
            <p:nvPr/>
          </p:nvSpPr>
          <p:spPr>
            <a:xfrm>
              <a:off x="6834117" y="4613026"/>
              <a:ext cx="1799803" cy="3458"/>
            </a:xfrm>
            <a:custGeom>
              <a:rect b="b" l="l" r="r" t="t"/>
              <a:pathLst>
                <a:path extrusionOk="0" h="202" w="192338">
                  <a:moveTo>
                    <a:pt x="96169" y="1"/>
                  </a:moveTo>
                  <a:cubicBezTo>
                    <a:pt x="43065" y="1"/>
                    <a:pt x="0" y="34"/>
                    <a:pt x="0" y="101"/>
                  </a:cubicBezTo>
                  <a:cubicBezTo>
                    <a:pt x="0" y="168"/>
                    <a:pt x="43065" y="201"/>
                    <a:pt x="96169" y="201"/>
                  </a:cubicBezTo>
                  <a:cubicBezTo>
                    <a:pt x="149274" y="201"/>
                    <a:pt x="192338" y="168"/>
                    <a:pt x="192338" y="101"/>
                  </a:cubicBezTo>
                  <a:cubicBezTo>
                    <a:pt x="192338" y="34"/>
                    <a:pt x="149307" y="1"/>
                    <a:pt x="9616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60" name="Google Shape;3660;p75"/>
          <p:cNvSpPr txBox="1"/>
          <p:nvPr/>
        </p:nvSpPr>
        <p:spPr>
          <a:xfrm>
            <a:off x="2265450" y="4462857"/>
            <a:ext cx="4613100" cy="2640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1200">
                <a:solidFill>
                  <a:schemeClr val="lt1"/>
                </a:solidFill>
                <a:latin typeface="Raleway"/>
                <a:ea typeface="Raleway"/>
                <a:cs typeface="Raleway"/>
                <a:sym typeface="Raleway"/>
              </a:rPr>
              <a:t>Find more illustrations like these on</a:t>
            </a:r>
            <a:r>
              <a:rPr b="1" lang="en" sz="1200">
                <a:solidFill>
                  <a:schemeClr val="lt1"/>
                </a:solidFill>
                <a:latin typeface="Raleway"/>
                <a:ea typeface="Raleway"/>
                <a:cs typeface="Raleway"/>
                <a:sym typeface="Raleway"/>
              </a:rPr>
              <a:t> </a:t>
            </a:r>
            <a:r>
              <a:rPr b="1" lang="en" sz="1200">
                <a:solidFill>
                  <a:schemeClr val="lt1"/>
                </a:solidFill>
                <a:uFill>
                  <a:noFill/>
                </a:uFill>
                <a:latin typeface="Raleway"/>
                <a:ea typeface="Raleway"/>
                <a:cs typeface="Raleway"/>
                <a:sym typeface="Raleway"/>
                <a:hlinkClick r:id="rId3">
                  <a:extLst>
                    <a:ext uri="{A12FA001-AC4F-418D-AE19-62706E023703}">
                      <ahyp:hlinkClr val="tx"/>
                    </a:ext>
                  </a:extLst>
                </a:hlinkClick>
              </a:rPr>
              <a:t>Stories by Freepik</a:t>
            </a:r>
            <a:endParaRPr b="1" sz="1200">
              <a:solidFill>
                <a:schemeClr val="lt1"/>
              </a:solidFill>
              <a:latin typeface="Raleway"/>
              <a:ea typeface="Raleway"/>
              <a:cs typeface="Raleway"/>
              <a:sym typeface="Raleway"/>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4" name="Shape 3664"/>
        <p:cNvGrpSpPr/>
        <p:nvPr/>
      </p:nvGrpSpPr>
      <p:grpSpPr>
        <a:xfrm>
          <a:off x="0" y="0"/>
          <a:ext cx="0" cy="0"/>
          <a:chOff x="0" y="0"/>
          <a:chExt cx="0" cy="0"/>
        </a:xfrm>
      </p:grpSpPr>
      <p:sp>
        <p:nvSpPr>
          <p:cNvPr id="3665" name="Google Shape;3665;p76"/>
          <p:cNvSpPr txBox="1"/>
          <p:nvPr>
            <p:ph type="title"/>
          </p:nvPr>
        </p:nvSpPr>
        <p:spPr>
          <a:xfrm>
            <a:off x="1532550" y="540000"/>
            <a:ext cx="6078900" cy="717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Resources</a:t>
            </a:r>
            <a:endParaRPr/>
          </a:p>
        </p:txBody>
      </p:sp>
      <p:sp>
        <p:nvSpPr>
          <p:cNvPr id="3666" name="Google Shape;3666;p76"/>
          <p:cNvSpPr txBox="1"/>
          <p:nvPr>
            <p:ph idx="1" type="body"/>
          </p:nvPr>
        </p:nvSpPr>
        <p:spPr>
          <a:xfrm>
            <a:off x="720000" y="1333500"/>
            <a:ext cx="3622500" cy="301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Did you like the resources on this template? Get them for free at our other websites.</a:t>
            </a:r>
            <a:endParaRPr/>
          </a:p>
          <a:p>
            <a:pPr indent="0" lvl="0" marL="0" rtl="0" algn="l">
              <a:spcBef>
                <a:spcPts val="1600"/>
              </a:spcBef>
              <a:spcAft>
                <a:spcPts val="0"/>
              </a:spcAft>
              <a:buNone/>
            </a:pPr>
            <a:r>
              <a:rPr b="1" lang="en">
                <a:solidFill>
                  <a:schemeClr val="dk2"/>
                </a:solidFill>
                <a:latin typeface="Work Sans"/>
                <a:ea typeface="Work Sans"/>
                <a:cs typeface="Work Sans"/>
                <a:sym typeface="Work Sans"/>
              </a:rPr>
              <a:t>VECTORS</a:t>
            </a:r>
            <a:r>
              <a:rPr b="1" lang="en">
                <a:solidFill>
                  <a:schemeClr val="dk2"/>
                </a:solidFill>
                <a:latin typeface="Work Sans"/>
                <a:ea typeface="Work Sans"/>
                <a:cs typeface="Work Sans"/>
                <a:sym typeface="Work Sans"/>
              </a:rPr>
              <a:t>:</a:t>
            </a:r>
            <a:endParaRPr b="1">
              <a:solidFill>
                <a:schemeClr val="dk2"/>
              </a:solidFill>
              <a:latin typeface="Work Sans"/>
              <a:ea typeface="Work Sans"/>
              <a:cs typeface="Work Sans"/>
              <a:sym typeface="Work Sans"/>
            </a:endParaRPr>
          </a:p>
          <a:p>
            <a:pPr indent="0" lvl="0" marL="0" rtl="0" algn="l">
              <a:lnSpc>
                <a:spcPct val="60000"/>
              </a:lnSpc>
              <a:spcBef>
                <a:spcPts val="0"/>
              </a:spcBef>
              <a:spcAft>
                <a:spcPts val="0"/>
              </a:spcAft>
              <a:buNone/>
            </a:pPr>
            <a:r>
              <a:t/>
            </a:r>
            <a:endParaRPr b="1">
              <a:solidFill>
                <a:schemeClr val="lt2"/>
              </a:solidFill>
              <a:latin typeface="Work Sans"/>
              <a:ea typeface="Work Sans"/>
              <a:cs typeface="Work Sans"/>
              <a:sym typeface="Work Sans"/>
            </a:endParaRPr>
          </a:p>
          <a:p>
            <a:pPr indent="-311150" lvl="0" marL="457200" rtl="0" algn="l">
              <a:spcBef>
                <a:spcPts val="0"/>
              </a:spcBef>
              <a:spcAft>
                <a:spcPts val="0"/>
              </a:spcAft>
              <a:buClr>
                <a:schemeClr val="dk2"/>
              </a:buClr>
              <a:buSzPts val="1300"/>
              <a:buChar char="●"/>
            </a:pPr>
            <a:r>
              <a:rPr lang="en">
                <a:uFill>
                  <a:noFill/>
                </a:uFill>
                <a:hlinkClick r:id="rId3"/>
              </a:rPr>
              <a:t>At work</a:t>
            </a:r>
            <a:endParaRPr/>
          </a:p>
          <a:p>
            <a:pPr indent="-311150" lvl="0" marL="457200" rtl="0" algn="l">
              <a:spcBef>
                <a:spcPts val="0"/>
              </a:spcBef>
              <a:spcAft>
                <a:spcPts val="0"/>
              </a:spcAft>
              <a:buClr>
                <a:schemeClr val="dk2"/>
              </a:buClr>
              <a:buSzPts val="1300"/>
              <a:buChar char="●"/>
            </a:pPr>
            <a:r>
              <a:rPr lang="en">
                <a:uFill>
                  <a:noFill/>
                </a:uFill>
                <a:hlinkClick r:id="rId4"/>
              </a:rPr>
              <a:t>Market launch</a:t>
            </a:r>
            <a:endParaRPr/>
          </a:p>
          <a:p>
            <a:pPr indent="-311150" lvl="0" marL="457200" rtl="0" algn="l">
              <a:lnSpc>
                <a:spcPct val="115000"/>
              </a:lnSpc>
              <a:spcBef>
                <a:spcPts val="0"/>
              </a:spcBef>
              <a:spcAft>
                <a:spcPts val="0"/>
              </a:spcAft>
              <a:buClr>
                <a:schemeClr val="dk2"/>
              </a:buClr>
              <a:buSzPts val="1300"/>
              <a:buChar char="●"/>
            </a:pPr>
            <a:r>
              <a:rPr lang="en">
                <a:uFill>
                  <a:noFill/>
                </a:uFill>
                <a:hlinkClick r:id="rId5"/>
              </a:rPr>
              <a:t>Social ideas</a:t>
            </a:r>
            <a:endParaRPr/>
          </a:p>
          <a:p>
            <a:pPr indent="-311150" lvl="0" marL="457200" rtl="0" algn="l">
              <a:lnSpc>
                <a:spcPct val="115000"/>
              </a:lnSpc>
              <a:spcBef>
                <a:spcPts val="0"/>
              </a:spcBef>
              <a:spcAft>
                <a:spcPts val="0"/>
              </a:spcAft>
              <a:buClr>
                <a:schemeClr val="dk2"/>
              </a:buClr>
              <a:buSzPts val="1300"/>
              <a:buChar char="●"/>
            </a:pPr>
            <a:r>
              <a:rPr lang="en">
                <a:uFill>
                  <a:noFill/>
                </a:uFill>
                <a:hlinkClick r:id="rId6"/>
              </a:rPr>
              <a:t>Reading list</a:t>
            </a:r>
            <a:endParaRPr/>
          </a:p>
          <a:p>
            <a:pPr indent="-311150" lvl="0" marL="457200" rtl="0" algn="l">
              <a:lnSpc>
                <a:spcPct val="115000"/>
              </a:lnSpc>
              <a:spcBef>
                <a:spcPts val="0"/>
              </a:spcBef>
              <a:spcAft>
                <a:spcPts val="0"/>
              </a:spcAft>
              <a:buClr>
                <a:schemeClr val="dk2"/>
              </a:buClr>
              <a:buSzPts val="1300"/>
              <a:buChar char="●"/>
            </a:pPr>
            <a:r>
              <a:rPr lang="en">
                <a:uFill>
                  <a:noFill/>
                </a:uFill>
                <a:hlinkClick r:id="rId7"/>
              </a:rPr>
              <a:t>A whole year</a:t>
            </a:r>
            <a:endParaRPr/>
          </a:p>
          <a:p>
            <a:pPr indent="-311150" lvl="0" marL="457200" rtl="0" algn="l">
              <a:lnSpc>
                <a:spcPct val="115000"/>
              </a:lnSpc>
              <a:spcBef>
                <a:spcPts val="0"/>
              </a:spcBef>
              <a:spcAft>
                <a:spcPts val="0"/>
              </a:spcAft>
              <a:buClr>
                <a:schemeClr val="dk2"/>
              </a:buClr>
              <a:buSzPts val="1300"/>
              <a:buChar char="●"/>
            </a:pPr>
            <a:r>
              <a:rPr lang="en">
                <a:uFill>
                  <a:noFill/>
                </a:uFill>
                <a:hlinkClick r:id="rId8"/>
              </a:rPr>
              <a:t>Sharing ideas</a:t>
            </a:r>
            <a:endParaRPr/>
          </a:p>
          <a:p>
            <a:pPr indent="-311150" lvl="0" marL="457200" rtl="0" algn="l">
              <a:spcBef>
                <a:spcPts val="0"/>
              </a:spcBef>
              <a:spcAft>
                <a:spcPts val="0"/>
              </a:spcAft>
              <a:buClr>
                <a:schemeClr val="dk2"/>
              </a:buClr>
              <a:buSzPts val="1300"/>
              <a:buChar char="●"/>
            </a:pPr>
            <a:r>
              <a:rPr lang="en">
                <a:solidFill>
                  <a:schemeClr val="accent3"/>
                </a:solidFill>
                <a:uFill>
                  <a:noFill/>
                </a:uFill>
                <a:hlinkClick r:id="rId9">
                  <a:extLst>
                    <a:ext uri="{A12FA001-AC4F-418D-AE19-62706E023703}">
                      <ahyp:hlinkClr val="tx"/>
                    </a:ext>
                  </a:extLst>
                </a:hlinkClick>
              </a:rPr>
              <a:t>Social strategy</a:t>
            </a:r>
            <a:endParaRPr/>
          </a:p>
          <a:p>
            <a:pPr indent="-311150" lvl="0" marL="457200" rtl="0" algn="l">
              <a:spcBef>
                <a:spcPts val="0"/>
              </a:spcBef>
              <a:spcAft>
                <a:spcPts val="0"/>
              </a:spcAft>
              <a:buClr>
                <a:schemeClr val="dk2"/>
              </a:buClr>
              <a:buSzPts val="1300"/>
              <a:buChar char="●"/>
            </a:pPr>
            <a:r>
              <a:rPr lang="en">
                <a:solidFill>
                  <a:schemeClr val="accent3"/>
                </a:solidFill>
                <a:uFill>
                  <a:noFill/>
                </a:uFill>
                <a:hlinkClick r:id="rId10">
                  <a:extLst>
                    <a:ext uri="{A12FA001-AC4F-418D-AE19-62706E023703}">
                      <ahyp:hlinkClr val="tx"/>
                    </a:ext>
                  </a:extLst>
                </a:hlinkClick>
              </a:rPr>
              <a:t>Checklist</a:t>
            </a:r>
            <a:endParaRPr>
              <a:solidFill>
                <a:schemeClr val="accent3"/>
              </a:solidFill>
            </a:endParaRPr>
          </a:p>
          <a:p>
            <a:pPr indent="-311150" lvl="0" marL="457200" rtl="0" algn="l">
              <a:spcBef>
                <a:spcPts val="0"/>
              </a:spcBef>
              <a:spcAft>
                <a:spcPts val="0"/>
              </a:spcAft>
              <a:buClr>
                <a:schemeClr val="dk2"/>
              </a:buClr>
              <a:buSzPts val="1300"/>
              <a:buChar char="●"/>
            </a:pPr>
            <a:r>
              <a:rPr lang="en">
                <a:solidFill>
                  <a:schemeClr val="accent3"/>
                </a:solidFill>
                <a:uFill>
                  <a:noFill/>
                </a:uFill>
                <a:hlinkClick r:id="rId11">
                  <a:extLst>
                    <a:ext uri="{A12FA001-AC4F-418D-AE19-62706E023703}">
                      <ahyp:hlinkClr val="tx"/>
                    </a:ext>
                  </a:extLst>
                </a:hlinkClick>
              </a:rPr>
              <a:t>Going up</a:t>
            </a:r>
            <a:endParaRPr/>
          </a:p>
          <a:p>
            <a:pPr indent="0" lvl="0" marL="0" rtl="0" algn="l">
              <a:spcBef>
                <a:spcPts val="0"/>
              </a:spcBef>
              <a:spcAft>
                <a:spcPts val="1600"/>
              </a:spcAft>
              <a:buNone/>
            </a:pPr>
            <a:r>
              <a:t/>
            </a:r>
            <a:endParaRPr/>
          </a:p>
        </p:txBody>
      </p:sp>
      <p:sp>
        <p:nvSpPr>
          <p:cNvPr id="3667" name="Google Shape;3667;p76"/>
          <p:cNvSpPr txBox="1"/>
          <p:nvPr>
            <p:ph idx="2" type="body"/>
          </p:nvPr>
        </p:nvSpPr>
        <p:spPr>
          <a:xfrm>
            <a:off x="4994296" y="1333500"/>
            <a:ext cx="3429600" cy="3013500"/>
          </a:xfrm>
          <a:prstGeom prst="rect">
            <a:avLst/>
          </a:prstGeom>
        </p:spPr>
        <p:txBody>
          <a:bodyPr anchorCtr="0" anchor="t" bIns="91425" lIns="91425" spcFirstLastPara="1" rIns="0" wrap="square" tIns="91425">
            <a:noAutofit/>
          </a:bodyPr>
          <a:lstStyle/>
          <a:p>
            <a:pPr indent="-311150" lvl="0" marL="457200" rtl="0" algn="l">
              <a:spcBef>
                <a:spcPts val="0"/>
              </a:spcBef>
              <a:spcAft>
                <a:spcPts val="0"/>
              </a:spcAft>
              <a:buClr>
                <a:schemeClr val="dk2"/>
              </a:buClr>
              <a:buSzPts val="1300"/>
              <a:buChar char="●"/>
            </a:pPr>
            <a:r>
              <a:rPr lang="en">
                <a:solidFill>
                  <a:schemeClr val="accent3"/>
                </a:solidFill>
                <a:uFill>
                  <a:noFill/>
                </a:uFill>
                <a:hlinkClick r:id="rId12">
                  <a:extLst>
                    <a:ext uri="{A12FA001-AC4F-418D-AE19-62706E023703}">
                      <ahyp:hlinkClr val="tx"/>
                    </a:ext>
                  </a:extLst>
                </a:hlinkClick>
              </a:rPr>
              <a:t>Analytics</a:t>
            </a:r>
            <a:endParaRPr>
              <a:solidFill>
                <a:schemeClr val="accent3"/>
              </a:solidFill>
            </a:endParaRPr>
          </a:p>
          <a:p>
            <a:pPr indent="-311150" lvl="0" marL="457200" rtl="0" algn="l">
              <a:spcBef>
                <a:spcPts val="0"/>
              </a:spcBef>
              <a:spcAft>
                <a:spcPts val="0"/>
              </a:spcAft>
              <a:buClr>
                <a:schemeClr val="dk2"/>
              </a:buClr>
              <a:buSzPts val="1300"/>
              <a:buChar char="●"/>
            </a:pPr>
            <a:r>
              <a:rPr lang="en">
                <a:solidFill>
                  <a:schemeClr val="accent3"/>
                </a:solidFill>
                <a:uFill>
                  <a:noFill/>
                </a:uFill>
                <a:hlinkClick r:id="rId13">
                  <a:extLst>
                    <a:ext uri="{A12FA001-AC4F-418D-AE19-62706E023703}">
                      <ahyp:hlinkClr val="tx"/>
                    </a:ext>
                  </a:extLst>
                </a:hlinkClick>
              </a:rPr>
              <a:t>Time management</a:t>
            </a:r>
            <a:endParaRPr/>
          </a:p>
          <a:p>
            <a:pPr indent="-311150" lvl="0" marL="457200" rtl="0" algn="l">
              <a:spcBef>
                <a:spcPts val="0"/>
              </a:spcBef>
              <a:spcAft>
                <a:spcPts val="0"/>
              </a:spcAft>
              <a:buClr>
                <a:schemeClr val="dk2"/>
              </a:buClr>
              <a:buSzPts val="1300"/>
              <a:buChar char="●"/>
            </a:pPr>
            <a:r>
              <a:rPr lang="en">
                <a:solidFill>
                  <a:schemeClr val="accent3"/>
                </a:solidFill>
                <a:uFill>
                  <a:noFill/>
                </a:uFill>
                <a:hlinkClick r:id="rId14">
                  <a:extLst>
                    <a:ext uri="{A12FA001-AC4F-418D-AE19-62706E023703}">
                      <ahyp:hlinkClr val="tx"/>
                    </a:ext>
                  </a:extLst>
                </a:hlinkClick>
              </a:rPr>
              <a:t>Calendar</a:t>
            </a:r>
            <a:endParaRPr>
              <a:solidFill>
                <a:schemeClr val="accent3"/>
              </a:solidFill>
            </a:endParaRPr>
          </a:p>
          <a:p>
            <a:pPr indent="-304800" lvl="0" marL="457200" rtl="0" algn="l">
              <a:spcBef>
                <a:spcPts val="0"/>
              </a:spcBef>
              <a:spcAft>
                <a:spcPts val="0"/>
              </a:spcAft>
              <a:buClr>
                <a:schemeClr val="dk2"/>
              </a:buClr>
              <a:buSzPts val="1200"/>
              <a:buChar char="●"/>
            </a:pPr>
            <a:r>
              <a:rPr lang="en">
                <a:solidFill>
                  <a:schemeClr val="hlink"/>
                </a:solidFill>
                <a:uFill>
                  <a:noFill/>
                </a:uFill>
                <a:hlinkClick r:id="rId15"/>
              </a:rPr>
              <a:t>Business plan</a:t>
            </a:r>
            <a:endParaRPr>
              <a:solidFill>
                <a:schemeClr val="accent3"/>
              </a:solidFill>
            </a:endParaRPr>
          </a:p>
          <a:p>
            <a:pPr indent="-311150" lvl="0" marL="457200" rtl="0" algn="l">
              <a:spcBef>
                <a:spcPts val="0"/>
              </a:spcBef>
              <a:spcAft>
                <a:spcPts val="0"/>
              </a:spcAft>
              <a:buClr>
                <a:schemeClr val="dk2"/>
              </a:buClr>
              <a:buSzPts val="1300"/>
              <a:buChar char="●"/>
            </a:pPr>
            <a:r>
              <a:rPr lang="en">
                <a:solidFill>
                  <a:schemeClr val="accent3"/>
                </a:solidFill>
                <a:uFill>
                  <a:noFill/>
                </a:uFill>
                <a:hlinkClick r:id="rId16">
                  <a:extLst>
                    <a:ext uri="{A12FA001-AC4F-418D-AE19-62706E023703}">
                      <ahyp:hlinkClr val="tx"/>
                    </a:ext>
                  </a:extLst>
                </a:hlinkClick>
              </a:rPr>
              <a:t>Organizing projects</a:t>
            </a:r>
            <a:endParaRPr>
              <a:solidFill>
                <a:schemeClr val="accent3"/>
              </a:solidFill>
            </a:endParaRPr>
          </a:p>
          <a:p>
            <a:pPr indent="-311150" lvl="0" marL="457200" rtl="0" algn="l">
              <a:spcBef>
                <a:spcPts val="0"/>
              </a:spcBef>
              <a:spcAft>
                <a:spcPts val="0"/>
              </a:spcAft>
              <a:buClr>
                <a:schemeClr val="dk2"/>
              </a:buClr>
              <a:buSzPts val="1300"/>
              <a:buChar char="●"/>
            </a:pPr>
            <a:r>
              <a:rPr lang="en">
                <a:solidFill>
                  <a:schemeClr val="hlink"/>
                </a:solidFill>
                <a:uFill>
                  <a:noFill/>
                </a:uFill>
                <a:hlinkClick r:id="rId17"/>
              </a:rPr>
              <a:t>Online review</a:t>
            </a:r>
            <a:endParaRPr>
              <a:solidFill>
                <a:schemeClr val="accent3"/>
              </a:solidFill>
            </a:endParaRPr>
          </a:p>
          <a:p>
            <a:pPr indent="-311150" lvl="0" marL="457200" rtl="0" algn="l">
              <a:spcBef>
                <a:spcPts val="0"/>
              </a:spcBef>
              <a:spcAft>
                <a:spcPts val="0"/>
              </a:spcAft>
              <a:buClr>
                <a:schemeClr val="dk2"/>
              </a:buClr>
              <a:buSzPts val="1300"/>
              <a:buChar char="●"/>
            </a:pPr>
            <a:r>
              <a:rPr lang="en">
                <a:solidFill>
                  <a:schemeClr val="accent3"/>
                </a:solidFill>
                <a:uFill>
                  <a:noFill/>
                </a:uFill>
                <a:hlinkClick r:id="rId18">
                  <a:extLst>
                    <a:ext uri="{A12FA001-AC4F-418D-AE19-62706E023703}">
                      <ahyp:hlinkClr val="tx"/>
                    </a:ext>
                  </a:extLst>
                </a:hlinkClick>
              </a:rPr>
              <a:t>Team spirit</a:t>
            </a:r>
            <a:endParaRPr>
              <a:solidFill>
                <a:schemeClr val="accent3"/>
              </a:solidFill>
            </a:endParaRPr>
          </a:p>
          <a:p>
            <a:pPr indent="0" lvl="0" marL="457200" rtl="0" algn="l">
              <a:spcBef>
                <a:spcPts val="0"/>
              </a:spcBef>
              <a:spcAft>
                <a:spcPts val="0"/>
              </a:spcAft>
              <a:buNone/>
            </a:pPr>
            <a:r>
              <a:t/>
            </a:r>
            <a:endParaRPr/>
          </a:p>
          <a:p>
            <a:pPr indent="0" lvl="0" marL="0" rtl="0" algn="l">
              <a:spcBef>
                <a:spcPts val="0"/>
              </a:spcBef>
              <a:spcAft>
                <a:spcPts val="0"/>
              </a:spcAft>
              <a:buNone/>
            </a:pPr>
            <a:r>
              <a:rPr b="1" lang="en">
                <a:solidFill>
                  <a:schemeClr val="dk2"/>
                </a:solidFill>
                <a:latin typeface="Work Sans"/>
                <a:ea typeface="Work Sans"/>
                <a:cs typeface="Work Sans"/>
                <a:sym typeface="Work Sans"/>
              </a:rPr>
              <a:t>PHOTOS:</a:t>
            </a:r>
            <a:endParaRPr b="1">
              <a:solidFill>
                <a:schemeClr val="dk2"/>
              </a:solidFill>
              <a:latin typeface="Work Sans"/>
              <a:ea typeface="Work Sans"/>
              <a:cs typeface="Work Sans"/>
              <a:sym typeface="Work Sans"/>
            </a:endParaRPr>
          </a:p>
          <a:p>
            <a:pPr indent="0" lvl="0" marL="0" rtl="0" algn="l">
              <a:lnSpc>
                <a:spcPct val="60000"/>
              </a:lnSpc>
              <a:spcBef>
                <a:spcPts val="0"/>
              </a:spcBef>
              <a:spcAft>
                <a:spcPts val="0"/>
              </a:spcAft>
              <a:buNone/>
            </a:pPr>
            <a:r>
              <a:t/>
            </a:r>
            <a:endParaRPr b="1">
              <a:solidFill>
                <a:schemeClr val="lt2"/>
              </a:solidFill>
              <a:latin typeface="Work Sans"/>
              <a:ea typeface="Work Sans"/>
              <a:cs typeface="Work Sans"/>
              <a:sym typeface="Work Sans"/>
            </a:endParaRPr>
          </a:p>
          <a:p>
            <a:pPr indent="-311150" lvl="0" marL="457200" rtl="0" algn="l">
              <a:spcBef>
                <a:spcPts val="0"/>
              </a:spcBef>
              <a:spcAft>
                <a:spcPts val="0"/>
              </a:spcAft>
              <a:buClr>
                <a:schemeClr val="dk2"/>
              </a:buClr>
              <a:buSzPts val="1300"/>
              <a:buChar char="●"/>
            </a:pPr>
            <a:r>
              <a:rPr lang="en">
                <a:uFill>
                  <a:noFill/>
                </a:uFill>
                <a:hlinkClick r:id="rId19"/>
              </a:rPr>
              <a:t>Low angle woman talking over phone</a:t>
            </a:r>
            <a:endParaRPr/>
          </a:p>
          <a:p>
            <a:pPr indent="-311150" lvl="0" marL="457200" rtl="0" algn="l">
              <a:spcBef>
                <a:spcPts val="0"/>
              </a:spcBef>
              <a:spcAft>
                <a:spcPts val="0"/>
              </a:spcAft>
              <a:buClr>
                <a:schemeClr val="dk2"/>
              </a:buClr>
              <a:buSzPts val="1300"/>
              <a:buChar char="●"/>
            </a:pPr>
            <a:r>
              <a:rPr lang="en">
                <a:uFill>
                  <a:noFill/>
                </a:uFill>
                <a:hlinkClick r:id="rId20"/>
              </a:rPr>
              <a:t>Females at office pasting sticky notes on window</a:t>
            </a:r>
            <a:endParaRPr/>
          </a:p>
        </p:txBody>
      </p:sp>
      <p:sp>
        <p:nvSpPr>
          <p:cNvPr id="3668" name="Google Shape;3668;p76"/>
          <p:cNvSpPr txBox="1"/>
          <p:nvPr/>
        </p:nvSpPr>
        <p:spPr>
          <a:xfrm>
            <a:off x="2265450" y="4462857"/>
            <a:ext cx="4613100" cy="2640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1200">
                <a:solidFill>
                  <a:schemeClr val="lt1"/>
                </a:solidFill>
                <a:latin typeface="Raleway"/>
                <a:ea typeface="Raleway"/>
                <a:cs typeface="Raleway"/>
                <a:sym typeface="Raleway"/>
              </a:rPr>
              <a:t>Find more illustrations like these on</a:t>
            </a:r>
            <a:r>
              <a:rPr b="1" lang="en" sz="1200">
                <a:solidFill>
                  <a:schemeClr val="lt1"/>
                </a:solidFill>
                <a:latin typeface="Raleway"/>
                <a:ea typeface="Raleway"/>
                <a:cs typeface="Raleway"/>
                <a:sym typeface="Raleway"/>
              </a:rPr>
              <a:t> </a:t>
            </a:r>
            <a:r>
              <a:rPr b="1" lang="en" sz="1200">
                <a:solidFill>
                  <a:schemeClr val="lt1"/>
                </a:solidFill>
                <a:uFill>
                  <a:noFill/>
                </a:uFill>
                <a:latin typeface="Raleway"/>
                <a:ea typeface="Raleway"/>
                <a:cs typeface="Raleway"/>
                <a:sym typeface="Raleway"/>
                <a:hlinkClick r:id="rId21">
                  <a:extLst>
                    <a:ext uri="{A12FA001-AC4F-418D-AE19-62706E023703}">
                      <ahyp:hlinkClr val="tx"/>
                    </a:ext>
                  </a:extLst>
                </a:hlinkClick>
              </a:rPr>
              <a:t>Stories by Freepik</a:t>
            </a:r>
            <a:endParaRPr b="1" sz="1200">
              <a:solidFill>
                <a:schemeClr val="lt1"/>
              </a:solidFill>
              <a:latin typeface="Raleway"/>
              <a:ea typeface="Raleway"/>
              <a:cs typeface="Raleway"/>
              <a:sym typeface="Raleway"/>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3672" name="Shape 3672"/>
        <p:cNvGrpSpPr/>
        <p:nvPr/>
      </p:nvGrpSpPr>
      <p:grpSpPr>
        <a:xfrm>
          <a:off x="0" y="0"/>
          <a:ext cx="0" cy="0"/>
          <a:chOff x="0" y="0"/>
          <a:chExt cx="0" cy="0"/>
        </a:xfrm>
      </p:grpSpPr>
      <p:sp>
        <p:nvSpPr>
          <p:cNvPr id="3673" name="Google Shape;3673;p77"/>
          <p:cNvSpPr txBox="1"/>
          <p:nvPr>
            <p:ph idx="4294967295" type="title"/>
          </p:nvPr>
        </p:nvSpPr>
        <p:spPr>
          <a:xfrm>
            <a:off x="1068100" y="9334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Instructions for use</a:t>
            </a:r>
            <a:endParaRPr>
              <a:solidFill>
                <a:srgbClr val="FFFFFF"/>
              </a:solidFill>
              <a:latin typeface="Arial"/>
              <a:ea typeface="Arial"/>
              <a:cs typeface="Arial"/>
              <a:sym typeface="Arial"/>
            </a:endParaRPr>
          </a:p>
        </p:txBody>
      </p:sp>
      <p:sp>
        <p:nvSpPr>
          <p:cNvPr id="3674" name="Google Shape;3674;p77"/>
          <p:cNvSpPr txBox="1"/>
          <p:nvPr>
            <p:ph idx="4294967295" type="body"/>
          </p:nvPr>
        </p:nvSpPr>
        <p:spPr>
          <a:xfrm>
            <a:off x="1220500" y="1299875"/>
            <a:ext cx="7047300" cy="440100"/>
          </a:xfrm>
          <a:prstGeom prst="rect">
            <a:avLst/>
          </a:prstGeom>
        </p:spPr>
        <p:txBody>
          <a:bodyPr anchorCtr="0" anchor="t" bIns="91425" lIns="91425" spcFirstLastPara="1" rIns="91425" wrap="square" tIns="91425">
            <a:noAutofit/>
          </a:bodyPr>
          <a:lstStyle/>
          <a:p>
            <a:pPr indent="0" lvl="0" marL="0" marR="0" rtl="0" algn="l">
              <a:lnSpc>
                <a:spcPct val="115000"/>
              </a:lnSpc>
              <a:spcBef>
                <a:spcPts val="1400"/>
              </a:spcBef>
              <a:spcAft>
                <a:spcPts val="0"/>
              </a:spcAft>
              <a:buNone/>
            </a:pPr>
            <a:r>
              <a:rPr lang="en" sz="1200">
                <a:solidFill>
                  <a:srgbClr val="FFFFFF"/>
                </a:solidFill>
                <a:latin typeface="Arial"/>
                <a:ea typeface="Arial"/>
                <a:cs typeface="Arial"/>
                <a:sym typeface="Arial"/>
              </a:rPr>
              <a:t>In order to use this template, you must credit </a:t>
            </a:r>
            <a:r>
              <a:rPr b="1" lang="en" u="sng">
                <a:solidFill>
                  <a:srgbClr val="869FB2"/>
                </a:solidFill>
                <a:latin typeface="Arial"/>
                <a:ea typeface="Arial"/>
                <a:cs typeface="Arial"/>
                <a:sym typeface="Arial"/>
              </a:rPr>
              <a:t>S</a:t>
            </a:r>
            <a:r>
              <a:rPr b="1" lang="en" sz="1200" u="sng">
                <a:solidFill>
                  <a:srgbClr val="869FB2"/>
                </a:solidFill>
                <a:latin typeface="Arial"/>
                <a:ea typeface="Arial"/>
                <a:cs typeface="Arial"/>
                <a:sym typeface="Arial"/>
                <a:hlinkClick r:id="rId3">
                  <a:extLst>
                    <a:ext uri="{A12FA001-AC4F-418D-AE19-62706E023703}">
                      <ahyp:hlinkClr val="tx"/>
                    </a:ext>
                  </a:extLst>
                </a:hlinkClick>
              </a:rPr>
              <a:t>lidesgo</a:t>
            </a:r>
            <a:r>
              <a:rPr lang="en" sz="1200">
                <a:solidFill>
                  <a:srgbClr val="435D74"/>
                </a:solidFill>
                <a:latin typeface="Arial"/>
                <a:ea typeface="Arial"/>
                <a:cs typeface="Arial"/>
                <a:sym typeface="Arial"/>
              </a:rPr>
              <a:t> </a:t>
            </a:r>
            <a:r>
              <a:rPr lang="en" sz="1200">
                <a:solidFill>
                  <a:srgbClr val="FFFFFF"/>
                </a:solidFill>
                <a:latin typeface="Arial"/>
                <a:ea typeface="Arial"/>
                <a:cs typeface="Arial"/>
                <a:sym typeface="Arial"/>
              </a:rPr>
              <a:t>by keeping the </a:t>
            </a:r>
            <a:r>
              <a:rPr b="1" lang="en" sz="1200">
                <a:solidFill>
                  <a:srgbClr val="869FB2"/>
                </a:solidFill>
                <a:uFill>
                  <a:noFill/>
                </a:uFill>
                <a:latin typeface="Arial"/>
                <a:ea typeface="Arial"/>
                <a:cs typeface="Arial"/>
                <a:sym typeface="Arial"/>
                <a:hlinkClick action="ppaction://hlinksldjump" r:id="rId4">
                  <a:extLst>
                    <a:ext uri="{A12FA001-AC4F-418D-AE19-62706E023703}">
                      <ahyp:hlinkClr val="tx"/>
                    </a:ext>
                  </a:extLst>
                </a:hlinkClick>
              </a:rPr>
              <a:t>Thanks</a:t>
            </a:r>
            <a:r>
              <a:rPr lang="en" sz="1200">
                <a:solidFill>
                  <a:srgbClr val="FFFFFF"/>
                </a:solidFill>
                <a:latin typeface="Arial"/>
                <a:ea typeface="Arial"/>
                <a:cs typeface="Arial"/>
                <a:sym typeface="Arial"/>
              </a:rPr>
              <a:t> slide.</a:t>
            </a:r>
            <a:endParaRPr sz="1200">
              <a:solidFill>
                <a:srgbClr val="FFFFFF"/>
              </a:solidFill>
              <a:latin typeface="Arial"/>
              <a:ea typeface="Arial"/>
              <a:cs typeface="Arial"/>
              <a:sym typeface="Arial"/>
            </a:endParaRPr>
          </a:p>
          <a:p>
            <a:pPr indent="0" lvl="0" marL="0" marR="0" rtl="0" algn="l">
              <a:lnSpc>
                <a:spcPct val="115000"/>
              </a:lnSpc>
              <a:spcBef>
                <a:spcPts val="1400"/>
              </a:spcBef>
              <a:spcAft>
                <a:spcPts val="0"/>
              </a:spcAft>
              <a:buNone/>
            </a:pPr>
            <a:r>
              <a:rPr b="1" lang="en" sz="1100">
                <a:solidFill>
                  <a:srgbClr val="869FB2"/>
                </a:solidFill>
                <a:latin typeface="Arial"/>
                <a:ea typeface="Arial"/>
                <a:cs typeface="Arial"/>
                <a:sym typeface="Arial"/>
              </a:rPr>
              <a:t>You are allowed to:</a:t>
            </a:r>
            <a:endParaRPr b="1" sz="1100">
              <a:solidFill>
                <a:srgbClr val="869FB2"/>
              </a:solidFill>
              <a:latin typeface="Arial"/>
              <a:ea typeface="Arial"/>
              <a:cs typeface="Arial"/>
              <a:sym typeface="Arial"/>
            </a:endParaRPr>
          </a:p>
          <a:p>
            <a:pPr indent="0" lvl="0" marL="0" rtl="0" algn="l">
              <a:lnSpc>
                <a:spcPct val="115000"/>
              </a:lnSpc>
              <a:spcBef>
                <a:spcPts val="400"/>
              </a:spcBef>
              <a:spcAft>
                <a:spcPts val="0"/>
              </a:spcAft>
              <a:buNone/>
            </a:pPr>
            <a:r>
              <a:rPr lang="en" sz="1100">
                <a:solidFill>
                  <a:srgbClr val="FFFFFF"/>
                </a:solidFill>
                <a:latin typeface="Arial"/>
                <a:ea typeface="Arial"/>
                <a:cs typeface="Arial"/>
                <a:sym typeface="Arial"/>
              </a:rPr>
              <a:t>- Modify this template.</a:t>
            </a:r>
            <a:endParaRPr sz="1100">
              <a:solidFill>
                <a:srgbClr val="FFFFFF"/>
              </a:solidFill>
              <a:latin typeface="Arial"/>
              <a:ea typeface="Arial"/>
              <a:cs typeface="Arial"/>
              <a:sym typeface="Arial"/>
            </a:endParaRPr>
          </a:p>
          <a:p>
            <a:pPr indent="0" lvl="0" marL="0" rtl="0" algn="l">
              <a:lnSpc>
                <a:spcPct val="115000"/>
              </a:lnSpc>
              <a:spcBef>
                <a:spcPts val="0"/>
              </a:spcBef>
              <a:spcAft>
                <a:spcPts val="0"/>
              </a:spcAft>
              <a:buNone/>
            </a:pPr>
            <a:r>
              <a:rPr lang="en" sz="1100">
                <a:solidFill>
                  <a:srgbClr val="FFFFFF"/>
                </a:solidFill>
                <a:latin typeface="Arial"/>
                <a:ea typeface="Arial"/>
                <a:cs typeface="Arial"/>
                <a:sym typeface="Arial"/>
              </a:rPr>
              <a:t>- Use it for both personal and commercial projects.</a:t>
            </a:r>
            <a:endParaRPr sz="1100">
              <a:solidFill>
                <a:srgbClr val="FFFFFF"/>
              </a:solidFill>
              <a:latin typeface="Arial"/>
              <a:ea typeface="Arial"/>
              <a:cs typeface="Arial"/>
              <a:sym typeface="Arial"/>
            </a:endParaRPr>
          </a:p>
          <a:p>
            <a:pPr indent="0" lvl="0" marL="0" rtl="0" algn="l">
              <a:lnSpc>
                <a:spcPct val="115000"/>
              </a:lnSpc>
              <a:spcBef>
                <a:spcPts val="1400"/>
              </a:spcBef>
              <a:spcAft>
                <a:spcPts val="0"/>
              </a:spcAft>
              <a:buNone/>
            </a:pPr>
            <a:r>
              <a:rPr b="1" lang="en" sz="1100">
                <a:solidFill>
                  <a:srgbClr val="869FB2"/>
                </a:solidFill>
                <a:latin typeface="Arial"/>
                <a:ea typeface="Arial"/>
                <a:cs typeface="Arial"/>
                <a:sym typeface="Arial"/>
              </a:rPr>
              <a:t>You are not allowed to:</a:t>
            </a:r>
            <a:endParaRPr b="1" sz="1100">
              <a:solidFill>
                <a:srgbClr val="869FB2"/>
              </a:solidFill>
              <a:latin typeface="Arial"/>
              <a:ea typeface="Arial"/>
              <a:cs typeface="Arial"/>
              <a:sym typeface="Arial"/>
            </a:endParaRPr>
          </a:p>
          <a:p>
            <a:pPr indent="0" lvl="0" marL="0" rtl="0" algn="l">
              <a:lnSpc>
                <a:spcPct val="115000"/>
              </a:lnSpc>
              <a:spcBef>
                <a:spcPts val="400"/>
              </a:spcBef>
              <a:spcAft>
                <a:spcPts val="0"/>
              </a:spcAft>
              <a:buNone/>
            </a:pPr>
            <a:r>
              <a:rPr lang="en" sz="1100">
                <a:solidFill>
                  <a:srgbClr val="FFFFFF"/>
                </a:solidFill>
                <a:latin typeface="Arial"/>
                <a:ea typeface="Arial"/>
                <a:cs typeface="Arial"/>
                <a:sym typeface="Arial"/>
              </a:rPr>
              <a:t>- Sublicense, sell or rent any of Slidesgo Content (or a modified version of Slidesgo Content).</a:t>
            </a:r>
            <a:endParaRPr sz="1100">
              <a:solidFill>
                <a:srgbClr val="FFFFFF"/>
              </a:solidFill>
              <a:latin typeface="Arial"/>
              <a:ea typeface="Arial"/>
              <a:cs typeface="Arial"/>
              <a:sym typeface="Arial"/>
            </a:endParaRPr>
          </a:p>
          <a:p>
            <a:pPr indent="0" lvl="0" marL="0" rtl="0" algn="l">
              <a:lnSpc>
                <a:spcPct val="115000"/>
              </a:lnSpc>
              <a:spcBef>
                <a:spcPts val="0"/>
              </a:spcBef>
              <a:spcAft>
                <a:spcPts val="0"/>
              </a:spcAft>
              <a:buNone/>
            </a:pPr>
            <a:r>
              <a:rPr lang="en" sz="1100">
                <a:solidFill>
                  <a:srgbClr val="FFFFFF"/>
                </a:solidFill>
                <a:latin typeface="Arial"/>
                <a:ea typeface="Arial"/>
                <a:cs typeface="Arial"/>
                <a:sym typeface="Arial"/>
              </a:rPr>
              <a:t>- Distribute Slidesgo Content unless it has been expressly authorized by Slidesgo.</a:t>
            </a:r>
            <a:endParaRPr sz="1100">
              <a:solidFill>
                <a:srgbClr val="FFFFFF"/>
              </a:solidFill>
              <a:latin typeface="Arial"/>
              <a:ea typeface="Arial"/>
              <a:cs typeface="Arial"/>
              <a:sym typeface="Arial"/>
            </a:endParaRPr>
          </a:p>
          <a:p>
            <a:pPr indent="0" lvl="0" marL="0" rtl="0" algn="l">
              <a:lnSpc>
                <a:spcPct val="115000"/>
              </a:lnSpc>
              <a:spcBef>
                <a:spcPts val="0"/>
              </a:spcBef>
              <a:spcAft>
                <a:spcPts val="0"/>
              </a:spcAft>
              <a:buNone/>
            </a:pPr>
            <a:r>
              <a:rPr lang="en" sz="1100">
                <a:solidFill>
                  <a:srgbClr val="FFFFFF"/>
                </a:solidFill>
                <a:latin typeface="Arial"/>
                <a:ea typeface="Arial"/>
                <a:cs typeface="Arial"/>
                <a:sym typeface="Arial"/>
              </a:rPr>
              <a:t>- Include Slidesgo Content in an online or offline database or file.</a:t>
            </a:r>
            <a:endParaRPr sz="1100">
              <a:solidFill>
                <a:srgbClr val="FFFFFF"/>
              </a:solidFill>
              <a:latin typeface="Arial"/>
              <a:ea typeface="Arial"/>
              <a:cs typeface="Arial"/>
              <a:sym typeface="Arial"/>
            </a:endParaRPr>
          </a:p>
          <a:p>
            <a:pPr indent="0" lvl="0" marL="0" rtl="0" algn="l">
              <a:lnSpc>
                <a:spcPct val="115000"/>
              </a:lnSpc>
              <a:spcBef>
                <a:spcPts val="0"/>
              </a:spcBef>
              <a:spcAft>
                <a:spcPts val="0"/>
              </a:spcAft>
              <a:buNone/>
            </a:pPr>
            <a:r>
              <a:rPr lang="en" sz="1100">
                <a:solidFill>
                  <a:srgbClr val="FFFFFF"/>
                </a:solidFill>
                <a:latin typeface="Arial"/>
                <a:ea typeface="Arial"/>
                <a:cs typeface="Arial"/>
                <a:sym typeface="Arial"/>
              </a:rPr>
              <a:t>- Offer Slidesgo templates (or modified versions of Slidesgo templates) for download.</a:t>
            </a:r>
            <a:endParaRPr sz="1100">
              <a:solidFill>
                <a:srgbClr val="FFFFFF"/>
              </a:solidFill>
              <a:latin typeface="Arial"/>
              <a:ea typeface="Arial"/>
              <a:cs typeface="Arial"/>
              <a:sym typeface="Arial"/>
            </a:endParaRPr>
          </a:p>
          <a:p>
            <a:pPr indent="0" lvl="0" marL="0" rtl="0" algn="l">
              <a:lnSpc>
                <a:spcPct val="115000"/>
              </a:lnSpc>
              <a:spcBef>
                <a:spcPts val="0"/>
              </a:spcBef>
              <a:spcAft>
                <a:spcPts val="0"/>
              </a:spcAft>
              <a:buNone/>
            </a:pPr>
            <a:r>
              <a:rPr lang="en" sz="1100">
                <a:solidFill>
                  <a:srgbClr val="FFFFFF"/>
                </a:solidFill>
                <a:latin typeface="Arial"/>
                <a:ea typeface="Arial"/>
                <a:cs typeface="Arial"/>
                <a:sym typeface="Arial"/>
              </a:rPr>
              <a:t>- Acquire the copyright of Slidesgo Content.</a:t>
            </a:r>
            <a:endParaRPr sz="1100">
              <a:solidFill>
                <a:srgbClr val="FFFFFF"/>
              </a:solidFill>
              <a:latin typeface="Arial"/>
              <a:ea typeface="Arial"/>
              <a:cs typeface="Arial"/>
              <a:sym typeface="Arial"/>
            </a:endParaRPr>
          </a:p>
          <a:p>
            <a:pPr indent="0" lvl="0" marL="0" rtl="0" algn="ctr">
              <a:spcBef>
                <a:spcPts val="0"/>
              </a:spcBef>
              <a:spcAft>
                <a:spcPts val="0"/>
              </a:spcAft>
              <a:buNone/>
            </a:pPr>
            <a:r>
              <a:t/>
            </a:r>
            <a:endParaRPr sz="1100">
              <a:solidFill>
                <a:srgbClr val="435D74"/>
              </a:solidFill>
              <a:latin typeface="Arial"/>
              <a:ea typeface="Arial"/>
              <a:cs typeface="Arial"/>
              <a:sym typeface="Arial"/>
            </a:endParaRPr>
          </a:p>
          <a:p>
            <a:pPr indent="0" lvl="0" marL="0" rtl="0" algn="ctr">
              <a:spcBef>
                <a:spcPts val="0"/>
              </a:spcBef>
              <a:spcAft>
                <a:spcPts val="0"/>
              </a:spcAft>
              <a:buNone/>
            </a:pPr>
            <a:r>
              <a:t/>
            </a:r>
            <a:endParaRPr sz="1400">
              <a:solidFill>
                <a:srgbClr val="435D74"/>
              </a:solidFill>
              <a:latin typeface="Arial"/>
              <a:ea typeface="Arial"/>
              <a:cs typeface="Arial"/>
              <a:sym typeface="Arial"/>
            </a:endParaRPr>
          </a:p>
          <a:p>
            <a:pPr indent="0" lvl="0" marL="0" rtl="0" algn="l">
              <a:spcBef>
                <a:spcPts val="0"/>
              </a:spcBef>
              <a:spcAft>
                <a:spcPts val="0"/>
              </a:spcAft>
              <a:buNone/>
            </a:pPr>
            <a:r>
              <a:t/>
            </a:r>
            <a:endParaRPr sz="1400">
              <a:solidFill>
                <a:srgbClr val="435D74"/>
              </a:solidFill>
              <a:latin typeface="Arial"/>
              <a:ea typeface="Arial"/>
              <a:cs typeface="Arial"/>
              <a:sym typeface="Arial"/>
            </a:endParaRPr>
          </a:p>
        </p:txBody>
      </p:sp>
      <p:sp>
        <p:nvSpPr>
          <p:cNvPr id="3675" name="Google Shape;3675;p77"/>
          <p:cNvSpPr txBox="1"/>
          <p:nvPr>
            <p:ph idx="4294967295" type="body"/>
          </p:nvPr>
        </p:nvSpPr>
        <p:spPr>
          <a:xfrm>
            <a:off x="1048350" y="4124425"/>
            <a:ext cx="7047300" cy="440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Arial"/>
                <a:ea typeface="Arial"/>
                <a:cs typeface="Arial"/>
                <a:sym typeface="Arial"/>
              </a:rPr>
              <a:t>For more information about editing slides, please </a:t>
            </a:r>
            <a:r>
              <a:rPr lang="en">
                <a:solidFill>
                  <a:srgbClr val="FFFFFF"/>
                </a:solidFill>
                <a:latin typeface="Arial"/>
                <a:ea typeface="Arial"/>
                <a:cs typeface="Arial"/>
                <a:sym typeface="Arial"/>
              </a:rPr>
              <a:t>read </a:t>
            </a:r>
            <a:r>
              <a:rPr lang="en" sz="1200">
                <a:solidFill>
                  <a:srgbClr val="FFFFFF"/>
                </a:solidFill>
                <a:latin typeface="Arial"/>
                <a:ea typeface="Arial"/>
                <a:cs typeface="Arial"/>
                <a:sym typeface="Arial"/>
              </a:rPr>
              <a:t>our FAQs or visit Slidesgo School:</a:t>
            </a:r>
            <a:endParaRPr sz="1200">
              <a:solidFill>
                <a:srgbClr val="FFFFFF"/>
              </a:solidFill>
              <a:latin typeface="Arial"/>
              <a:ea typeface="Arial"/>
              <a:cs typeface="Arial"/>
              <a:sym typeface="Arial"/>
            </a:endParaRPr>
          </a:p>
          <a:p>
            <a:pPr indent="0" lvl="0" marL="0" rtl="0" algn="ctr">
              <a:spcBef>
                <a:spcPts val="0"/>
              </a:spcBef>
              <a:spcAft>
                <a:spcPts val="0"/>
              </a:spcAft>
              <a:buNone/>
            </a:pPr>
            <a:r>
              <a:rPr lang="en" sz="1200" u="sng">
                <a:solidFill>
                  <a:srgbClr val="869FB2"/>
                </a:solidFill>
                <a:latin typeface="Arial"/>
                <a:ea typeface="Arial"/>
                <a:cs typeface="Arial"/>
                <a:sym typeface="Arial"/>
                <a:hlinkClick r:id="rId5">
                  <a:extLst>
                    <a:ext uri="{A12FA001-AC4F-418D-AE19-62706E023703}">
                      <ahyp:hlinkClr val="tx"/>
                    </a:ext>
                  </a:extLst>
                </a:hlinkClick>
              </a:rPr>
              <a:t>https://slidesgo.com/faqs</a:t>
            </a:r>
            <a:r>
              <a:rPr lang="en" sz="1400">
                <a:solidFill>
                  <a:srgbClr val="FFFFFF"/>
                </a:solidFill>
                <a:latin typeface="Arial"/>
                <a:ea typeface="Arial"/>
                <a:cs typeface="Arial"/>
                <a:sym typeface="Arial"/>
              </a:rPr>
              <a:t> </a:t>
            </a:r>
            <a:r>
              <a:rPr lang="en" sz="1200">
                <a:solidFill>
                  <a:srgbClr val="FFFFFF"/>
                </a:solidFill>
                <a:latin typeface="Arial"/>
                <a:ea typeface="Arial"/>
                <a:cs typeface="Arial"/>
                <a:sym typeface="Arial"/>
              </a:rPr>
              <a:t>and</a:t>
            </a:r>
            <a:r>
              <a:rPr lang="en" sz="1400">
                <a:solidFill>
                  <a:srgbClr val="FFFFFF"/>
                </a:solidFill>
                <a:latin typeface="Arial"/>
                <a:ea typeface="Arial"/>
                <a:cs typeface="Arial"/>
                <a:sym typeface="Arial"/>
              </a:rPr>
              <a:t> </a:t>
            </a:r>
            <a:r>
              <a:rPr lang="en" sz="1200" u="sng">
                <a:solidFill>
                  <a:srgbClr val="869FB2"/>
                </a:solidFill>
                <a:latin typeface="Arial"/>
                <a:ea typeface="Arial"/>
                <a:cs typeface="Arial"/>
                <a:sym typeface="Arial"/>
                <a:hlinkClick r:id="rId6">
                  <a:extLst>
                    <a:ext uri="{A12FA001-AC4F-418D-AE19-62706E023703}">
                      <ahyp:hlinkClr val="tx"/>
                    </a:ext>
                  </a:extLst>
                </a:hlinkClick>
              </a:rPr>
              <a:t>https://slidesgo.com/slidesgo-school</a:t>
            </a:r>
            <a:endParaRPr sz="1200" u="sng">
              <a:solidFill>
                <a:srgbClr val="869FB2"/>
              </a:solidFill>
              <a:latin typeface="Arial"/>
              <a:ea typeface="Arial"/>
              <a:cs typeface="Arial"/>
              <a:sym typeface="Aria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3679" name="Shape 3679"/>
        <p:cNvGrpSpPr/>
        <p:nvPr/>
      </p:nvGrpSpPr>
      <p:grpSpPr>
        <a:xfrm>
          <a:off x="0" y="0"/>
          <a:ext cx="0" cy="0"/>
          <a:chOff x="0" y="0"/>
          <a:chExt cx="0" cy="0"/>
        </a:xfrm>
      </p:grpSpPr>
      <p:sp>
        <p:nvSpPr>
          <p:cNvPr id="3680" name="Google Shape;3680;p78"/>
          <p:cNvSpPr txBox="1"/>
          <p:nvPr>
            <p:ph idx="4294967295" type="title"/>
          </p:nvPr>
        </p:nvSpPr>
        <p:spPr>
          <a:xfrm>
            <a:off x="1048350" y="95440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Fonts &amp; colors used</a:t>
            </a:r>
            <a:endParaRPr>
              <a:solidFill>
                <a:srgbClr val="FFFFFF"/>
              </a:solidFill>
              <a:latin typeface="Arial"/>
              <a:ea typeface="Arial"/>
              <a:cs typeface="Arial"/>
              <a:sym typeface="Arial"/>
            </a:endParaRPr>
          </a:p>
        </p:txBody>
      </p:sp>
      <p:sp>
        <p:nvSpPr>
          <p:cNvPr id="3681" name="Google Shape;3681;p78"/>
          <p:cNvSpPr txBox="1"/>
          <p:nvPr>
            <p:ph idx="4294967295" type="body"/>
          </p:nvPr>
        </p:nvSpPr>
        <p:spPr>
          <a:xfrm>
            <a:off x="1068100" y="1457875"/>
            <a:ext cx="7047300" cy="440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Arial"/>
                <a:ea typeface="Arial"/>
                <a:cs typeface="Arial"/>
                <a:sym typeface="Arial"/>
              </a:rPr>
              <a:t>This presentation has been made using the following fonts:</a:t>
            </a:r>
            <a:endParaRPr sz="1200">
              <a:solidFill>
                <a:srgbClr val="FFFFFF"/>
              </a:solidFill>
              <a:latin typeface="Arial"/>
              <a:ea typeface="Arial"/>
              <a:cs typeface="Arial"/>
              <a:sym typeface="Arial"/>
            </a:endParaRPr>
          </a:p>
          <a:p>
            <a:pPr indent="0" lvl="0" marL="0" rtl="0" algn="l">
              <a:spcBef>
                <a:spcPts val="0"/>
              </a:spcBef>
              <a:spcAft>
                <a:spcPts val="0"/>
              </a:spcAft>
              <a:buNone/>
            </a:pPr>
            <a:r>
              <a:t/>
            </a:r>
            <a:endParaRPr sz="1400">
              <a:solidFill>
                <a:srgbClr val="435D74"/>
              </a:solidFill>
              <a:latin typeface="Arial"/>
              <a:ea typeface="Arial"/>
              <a:cs typeface="Arial"/>
              <a:sym typeface="Arial"/>
            </a:endParaRPr>
          </a:p>
        </p:txBody>
      </p:sp>
      <p:sp>
        <p:nvSpPr>
          <p:cNvPr id="3682" name="Google Shape;3682;p78"/>
          <p:cNvSpPr txBox="1"/>
          <p:nvPr>
            <p:ph idx="4294967295" type="body"/>
          </p:nvPr>
        </p:nvSpPr>
        <p:spPr>
          <a:xfrm>
            <a:off x="1068100" y="1919049"/>
            <a:ext cx="7047300" cy="1254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2"/>
                </a:solidFill>
                <a:latin typeface="Arial"/>
                <a:ea typeface="Arial"/>
                <a:cs typeface="Arial"/>
                <a:sym typeface="Arial"/>
              </a:rPr>
              <a:t>Work Sans</a:t>
            </a:r>
            <a:endParaRPr b="1">
              <a:solidFill>
                <a:schemeClr val="lt2"/>
              </a:solidFill>
              <a:latin typeface="Arial"/>
              <a:ea typeface="Arial"/>
              <a:cs typeface="Arial"/>
              <a:sym typeface="Arial"/>
            </a:endParaRPr>
          </a:p>
          <a:p>
            <a:pPr indent="0" lvl="0" marL="0" rtl="0" algn="ctr">
              <a:spcBef>
                <a:spcPts val="0"/>
              </a:spcBef>
              <a:spcAft>
                <a:spcPts val="0"/>
              </a:spcAft>
              <a:buNone/>
            </a:pPr>
            <a:r>
              <a:rPr lang="en">
                <a:solidFill>
                  <a:schemeClr val="lt2"/>
                </a:solidFill>
                <a:latin typeface="Arial"/>
                <a:ea typeface="Arial"/>
                <a:cs typeface="Arial"/>
                <a:sym typeface="Arial"/>
              </a:rPr>
              <a:t>(</a:t>
            </a:r>
            <a:r>
              <a:rPr lang="en">
                <a:solidFill>
                  <a:schemeClr val="lt2"/>
                </a:solidFill>
                <a:uFill>
                  <a:noFill/>
                </a:uFill>
                <a:latin typeface="Arial"/>
                <a:ea typeface="Arial"/>
                <a:cs typeface="Arial"/>
                <a:sym typeface="Arial"/>
                <a:hlinkClick r:id="rId3">
                  <a:extLst>
                    <a:ext uri="{A12FA001-AC4F-418D-AE19-62706E023703}">
                      <ahyp:hlinkClr val="tx"/>
                    </a:ext>
                  </a:extLst>
                </a:hlinkClick>
              </a:rPr>
              <a:t>https://fonts.google.com/specimen/Work+Sans</a:t>
            </a:r>
            <a:r>
              <a:rPr lang="en">
                <a:solidFill>
                  <a:schemeClr val="lt2"/>
                </a:solidFill>
                <a:latin typeface="Arial"/>
                <a:ea typeface="Arial"/>
                <a:cs typeface="Arial"/>
                <a:sym typeface="Arial"/>
              </a:rPr>
              <a:t>)</a:t>
            </a:r>
            <a:endParaRPr>
              <a:solidFill>
                <a:schemeClr val="lt2"/>
              </a:solidFill>
              <a:latin typeface="Arial"/>
              <a:ea typeface="Arial"/>
              <a:cs typeface="Arial"/>
              <a:sym typeface="Arial"/>
            </a:endParaRPr>
          </a:p>
          <a:p>
            <a:pPr indent="0" lvl="0" marL="0" rtl="0" algn="ctr">
              <a:spcBef>
                <a:spcPts val="0"/>
              </a:spcBef>
              <a:spcAft>
                <a:spcPts val="0"/>
              </a:spcAft>
              <a:buNone/>
            </a:pPr>
            <a:r>
              <a:t/>
            </a:r>
            <a:endParaRPr sz="800">
              <a:solidFill>
                <a:schemeClr val="lt2"/>
              </a:solidFill>
              <a:latin typeface="Arial"/>
              <a:ea typeface="Arial"/>
              <a:cs typeface="Arial"/>
              <a:sym typeface="Arial"/>
            </a:endParaRPr>
          </a:p>
          <a:p>
            <a:pPr indent="0" lvl="0" marL="0" rtl="0" algn="ctr">
              <a:spcBef>
                <a:spcPts val="0"/>
              </a:spcBef>
              <a:spcAft>
                <a:spcPts val="0"/>
              </a:spcAft>
              <a:buNone/>
            </a:pPr>
            <a:r>
              <a:rPr b="1" lang="en">
                <a:solidFill>
                  <a:schemeClr val="lt2"/>
                </a:solidFill>
                <a:latin typeface="Arial"/>
                <a:ea typeface="Arial"/>
                <a:cs typeface="Arial"/>
                <a:sym typeface="Arial"/>
              </a:rPr>
              <a:t>Raleway</a:t>
            </a:r>
            <a:endParaRPr b="1">
              <a:solidFill>
                <a:schemeClr val="lt2"/>
              </a:solidFill>
              <a:latin typeface="Arial"/>
              <a:ea typeface="Arial"/>
              <a:cs typeface="Arial"/>
              <a:sym typeface="Arial"/>
            </a:endParaRPr>
          </a:p>
          <a:p>
            <a:pPr indent="0" lvl="0" marL="0" rtl="0" algn="ctr">
              <a:spcBef>
                <a:spcPts val="0"/>
              </a:spcBef>
              <a:spcAft>
                <a:spcPts val="0"/>
              </a:spcAft>
              <a:buClr>
                <a:schemeClr val="dk1"/>
              </a:buClr>
              <a:buSzPts val="1100"/>
              <a:buFont typeface="Arial"/>
              <a:buNone/>
            </a:pPr>
            <a:r>
              <a:rPr lang="en">
                <a:solidFill>
                  <a:schemeClr val="lt2"/>
                </a:solidFill>
                <a:latin typeface="Arial"/>
                <a:ea typeface="Arial"/>
                <a:cs typeface="Arial"/>
                <a:sym typeface="Arial"/>
              </a:rPr>
              <a:t>(</a:t>
            </a:r>
            <a:r>
              <a:rPr lang="en">
                <a:solidFill>
                  <a:schemeClr val="lt2"/>
                </a:solidFill>
                <a:uFill>
                  <a:noFill/>
                </a:uFill>
                <a:latin typeface="Arial"/>
                <a:ea typeface="Arial"/>
                <a:cs typeface="Arial"/>
                <a:sym typeface="Arial"/>
                <a:hlinkClick r:id="rId4">
                  <a:extLst>
                    <a:ext uri="{A12FA001-AC4F-418D-AE19-62706E023703}">
                      <ahyp:hlinkClr val="tx"/>
                    </a:ext>
                  </a:extLst>
                </a:hlinkClick>
              </a:rPr>
              <a:t>https://fonts.google.com/specimen/Raleway</a:t>
            </a:r>
            <a:r>
              <a:rPr lang="en">
                <a:solidFill>
                  <a:schemeClr val="lt2"/>
                </a:solidFill>
                <a:latin typeface="Arial"/>
                <a:ea typeface="Arial"/>
                <a:cs typeface="Arial"/>
                <a:sym typeface="Arial"/>
              </a:rPr>
              <a:t>)</a:t>
            </a:r>
            <a:endParaRPr>
              <a:solidFill>
                <a:schemeClr val="lt2"/>
              </a:solidFill>
              <a:latin typeface="Arial"/>
              <a:ea typeface="Arial"/>
              <a:cs typeface="Arial"/>
              <a:sym typeface="Arial"/>
            </a:endParaRPr>
          </a:p>
        </p:txBody>
      </p:sp>
      <p:grpSp>
        <p:nvGrpSpPr>
          <p:cNvPr id="3683" name="Google Shape;3683;p78"/>
          <p:cNvGrpSpPr/>
          <p:nvPr/>
        </p:nvGrpSpPr>
        <p:grpSpPr>
          <a:xfrm>
            <a:off x="1521725" y="3498875"/>
            <a:ext cx="6100525" cy="754200"/>
            <a:chOff x="2583563" y="3498875"/>
            <a:chExt cx="6100525" cy="754200"/>
          </a:xfrm>
        </p:grpSpPr>
        <p:sp>
          <p:nvSpPr>
            <p:cNvPr id="3684" name="Google Shape;3684;p78"/>
            <p:cNvSpPr/>
            <p:nvPr/>
          </p:nvSpPr>
          <p:spPr>
            <a:xfrm>
              <a:off x="3645388" y="3498875"/>
              <a:ext cx="791400" cy="754200"/>
            </a:xfrm>
            <a:prstGeom prst="roundRect">
              <a:avLst>
                <a:gd fmla="val 16667" name="adj"/>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5" name="Google Shape;3685;p78"/>
            <p:cNvSpPr/>
            <p:nvPr/>
          </p:nvSpPr>
          <p:spPr>
            <a:xfrm>
              <a:off x="4707207" y="3498875"/>
              <a:ext cx="791400" cy="754200"/>
            </a:xfrm>
            <a:prstGeom prst="roundRect">
              <a:avLst>
                <a:gd fmla="val 16667" name="adj"/>
              </a:avLst>
            </a:prstGeom>
            <a:solidFill>
              <a:srgbClr val="FDD65D"/>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6" name="Google Shape;3686;p78"/>
            <p:cNvSpPr/>
            <p:nvPr/>
          </p:nvSpPr>
          <p:spPr>
            <a:xfrm>
              <a:off x="5769027" y="3498875"/>
              <a:ext cx="791400" cy="754200"/>
            </a:xfrm>
            <a:prstGeom prst="roundRect">
              <a:avLst>
                <a:gd fmla="val 16667" name="adj"/>
              </a:avLst>
            </a:prstGeom>
            <a:solidFill>
              <a:srgbClr val="F6A800"/>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7" name="Google Shape;3687;p78"/>
            <p:cNvSpPr/>
            <p:nvPr/>
          </p:nvSpPr>
          <p:spPr>
            <a:xfrm>
              <a:off x="2583563" y="3498875"/>
              <a:ext cx="791400" cy="754200"/>
            </a:xfrm>
            <a:prstGeom prst="roundRect">
              <a:avLst>
                <a:gd fmla="val 16667" name="adj"/>
              </a:avLst>
            </a:prstGeom>
            <a:solidFill>
              <a:srgbClr val="00A2AD"/>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8" name="Google Shape;3688;p78"/>
            <p:cNvSpPr txBox="1"/>
            <p:nvPr/>
          </p:nvSpPr>
          <p:spPr>
            <a:xfrm>
              <a:off x="3645388" y="36559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213B55"/>
                  </a:solidFill>
                </a:rPr>
                <a:t>#ffffff</a:t>
              </a:r>
              <a:endParaRPr sz="1000">
                <a:solidFill>
                  <a:srgbClr val="213B55"/>
                </a:solidFill>
              </a:endParaRPr>
            </a:p>
          </p:txBody>
        </p:sp>
        <p:sp>
          <p:nvSpPr>
            <p:cNvPr id="3689" name="Google Shape;3689;p78"/>
            <p:cNvSpPr txBox="1"/>
            <p:nvPr/>
          </p:nvSpPr>
          <p:spPr>
            <a:xfrm>
              <a:off x="4707213" y="36559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213B55"/>
                  </a:solidFill>
                </a:rPr>
                <a:t>#fdd65d</a:t>
              </a:r>
              <a:endParaRPr sz="1000">
                <a:solidFill>
                  <a:srgbClr val="213B55"/>
                </a:solidFill>
              </a:endParaRPr>
            </a:p>
          </p:txBody>
        </p:sp>
        <p:sp>
          <p:nvSpPr>
            <p:cNvPr id="3690" name="Google Shape;3690;p78"/>
            <p:cNvSpPr txBox="1"/>
            <p:nvPr/>
          </p:nvSpPr>
          <p:spPr>
            <a:xfrm>
              <a:off x="5769038" y="36559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#f6a800</a:t>
              </a:r>
              <a:endParaRPr sz="1000">
                <a:solidFill>
                  <a:srgbClr val="FFFFFF"/>
                </a:solidFill>
              </a:endParaRPr>
            </a:p>
          </p:txBody>
        </p:sp>
        <p:sp>
          <p:nvSpPr>
            <p:cNvPr id="3691" name="Google Shape;3691;p78"/>
            <p:cNvSpPr txBox="1"/>
            <p:nvPr/>
          </p:nvSpPr>
          <p:spPr>
            <a:xfrm>
              <a:off x="2583563" y="36559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213B55"/>
                  </a:solidFill>
                </a:rPr>
                <a:t>#00a2ad</a:t>
              </a:r>
              <a:endParaRPr sz="1000">
                <a:solidFill>
                  <a:srgbClr val="213B55"/>
                </a:solidFill>
              </a:endParaRPr>
            </a:p>
          </p:txBody>
        </p:sp>
        <p:sp>
          <p:nvSpPr>
            <p:cNvPr id="3692" name="Google Shape;3692;p78"/>
            <p:cNvSpPr/>
            <p:nvPr/>
          </p:nvSpPr>
          <p:spPr>
            <a:xfrm>
              <a:off x="6830852" y="3498875"/>
              <a:ext cx="791400" cy="754200"/>
            </a:xfrm>
            <a:prstGeom prst="roundRect">
              <a:avLst>
                <a:gd fmla="val 16667" name="adj"/>
              </a:avLst>
            </a:prstGeom>
            <a:solidFill>
              <a:srgbClr val="014656"/>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3" name="Google Shape;3693;p78"/>
            <p:cNvSpPr txBox="1"/>
            <p:nvPr/>
          </p:nvSpPr>
          <p:spPr>
            <a:xfrm>
              <a:off x="6830863" y="36559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#014656</a:t>
              </a:r>
              <a:endParaRPr sz="1000">
                <a:solidFill>
                  <a:srgbClr val="FFFFFF"/>
                </a:solidFill>
              </a:endParaRPr>
            </a:p>
          </p:txBody>
        </p:sp>
        <p:sp>
          <p:nvSpPr>
            <p:cNvPr id="3694" name="Google Shape;3694;p78"/>
            <p:cNvSpPr/>
            <p:nvPr/>
          </p:nvSpPr>
          <p:spPr>
            <a:xfrm>
              <a:off x="7892677" y="3498875"/>
              <a:ext cx="791400" cy="754200"/>
            </a:xfrm>
            <a:prstGeom prst="roundRect">
              <a:avLst>
                <a:gd fmla="val 16667" name="adj"/>
              </a:avLst>
            </a:prstGeom>
            <a:solidFill>
              <a:srgbClr val="B1AAAA"/>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5" name="Google Shape;3695;p78"/>
            <p:cNvSpPr txBox="1"/>
            <p:nvPr/>
          </p:nvSpPr>
          <p:spPr>
            <a:xfrm>
              <a:off x="7892688" y="36559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#b1aaaa</a:t>
              </a:r>
              <a:endParaRPr sz="1000">
                <a:solidFill>
                  <a:srgbClr val="FFFFFF"/>
                </a:solidFill>
              </a:endParaRPr>
            </a:p>
          </p:txBody>
        </p:sp>
      </p:gr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3699" name="Shape 3699"/>
        <p:cNvGrpSpPr/>
        <p:nvPr/>
      </p:nvGrpSpPr>
      <p:grpSpPr>
        <a:xfrm>
          <a:off x="0" y="0"/>
          <a:ext cx="0" cy="0"/>
          <a:chOff x="0" y="0"/>
          <a:chExt cx="0" cy="0"/>
        </a:xfrm>
      </p:grpSpPr>
      <p:sp>
        <p:nvSpPr>
          <p:cNvPr id="3700" name="Google Shape;3700;p79"/>
          <p:cNvSpPr txBox="1"/>
          <p:nvPr>
            <p:ph idx="4294967295" type="title"/>
          </p:nvPr>
        </p:nvSpPr>
        <p:spPr>
          <a:xfrm>
            <a:off x="1068100" y="666402"/>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Stories by Freepik</a:t>
            </a:r>
            <a:endParaRPr>
              <a:solidFill>
                <a:srgbClr val="FFFFFF"/>
              </a:solidFill>
              <a:latin typeface="Arial"/>
              <a:ea typeface="Arial"/>
              <a:cs typeface="Arial"/>
              <a:sym typeface="Arial"/>
            </a:endParaRPr>
          </a:p>
        </p:txBody>
      </p:sp>
      <p:sp>
        <p:nvSpPr>
          <p:cNvPr id="3701" name="Google Shape;3701;p79"/>
          <p:cNvSpPr txBox="1"/>
          <p:nvPr>
            <p:ph idx="4294967295" type="body"/>
          </p:nvPr>
        </p:nvSpPr>
        <p:spPr>
          <a:xfrm>
            <a:off x="1252436" y="1169999"/>
            <a:ext cx="6630900" cy="318300"/>
          </a:xfrm>
          <a:prstGeom prst="rect">
            <a:avLst/>
          </a:prstGeom>
        </p:spPr>
        <p:txBody>
          <a:bodyPr anchorCtr="0" anchor="t" bIns="91425" lIns="91425" spcFirstLastPara="1" rIns="91425" wrap="square" tIns="91425">
            <a:noAutofit/>
          </a:bodyPr>
          <a:lstStyle/>
          <a:p>
            <a:pPr indent="0" lvl="0" marL="0" marR="0" rtl="0" algn="ctr">
              <a:lnSpc>
                <a:spcPct val="115000"/>
              </a:lnSpc>
              <a:spcBef>
                <a:spcPts val="0"/>
              </a:spcBef>
              <a:spcAft>
                <a:spcPts val="0"/>
              </a:spcAft>
              <a:buNone/>
            </a:pPr>
            <a:r>
              <a:rPr lang="en">
                <a:solidFill>
                  <a:srgbClr val="FFFFFF"/>
                </a:solidFill>
                <a:latin typeface="Arial"/>
                <a:ea typeface="Arial"/>
                <a:cs typeface="Arial"/>
                <a:sym typeface="Arial"/>
              </a:rPr>
              <a:t>Create your Story with our illustrated concepts. Choose the style you like the most, edit its colors, pick the background and layers you want to show and bring them to life with the animator panel! It will boost your presentation. Check out</a:t>
            </a:r>
            <a:r>
              <a:rPr lang="en">
                <a:solidFill>
                  <a:srgbClr val="869FB2"/>
                </a:solidFill>
                <a:latin typeface="Arial"/>
                <a:ea typeface="Arial"/>
                <a:cs typeface="Arial"/>
                <a:sym typeface="Arial"/>
              </a:rPr>
              <a:t> </a:t>
            </a:r>
            <a:r>
              <a:rPr lang="en">
                <a:solidFill>
                  <a:srgbClr val="869FB2"/>
                </a:solidFill>
                <a:uFill>
                  <a:noFill/>
                </a:uFill>
                <a:latin typeface="Arial"/>
                <a:ea typeface="Arial"/>
                <a:cs typeface="Arial"/>
                <a:sym typeface="Arial"/>
                <a:hlinkClick r:id="rId3">
                  <a:extLst>
                    <a:ext uri="{A12FA001-AC4F-418D-AE19-62706E023703}">
                      <ahyp:hlinkClr val="tx"/>
                    </a:ext>
                  </a:extLst>
                </a:hlinkClick>
              </a:rPr>
              <a:t>How it Works.</a:t>
            </a:r>
            <a:endParaRPr>
              <a:solidFill>
                <a:srgbClr val="869FB2"/>
              </a:solidFill>
              <a:latin typeface="Arial"/>
              <a:ea typeface="Arial"/>
              <a:cs typeface="Arial"/>
              <a:sym typeface="Arial"/>
            </a:endParaRPr>
          </a:p>
        </p:txBody>
      </p:sp>
      <p:pic>
        <p:nvPicPr>
          <p:cNvPr id="3702" name="Google Shape;3702;p79"/>
          <p:cNvPicPr preferRelativeResize="0"/>
          <p:nvPr/>
        </p:nvPicPr>
        <p:blipFill rotWithShape="1">
          <a:blip r:embed="rId4">
            <a:alphaModFix/>
          </a:blip>
          <a:srcRect b="16547" l="0" r="0" t="16540"/>
          <a:stretch/>
        </p:blipFill>
        <p:spPr>
          <a:xfrm>
            <a:off x="510820" y="2688639"/>
            <a:ext cx="1606719" cy="1075073"/>
          </a:xfrm>
          <a:prstGeom prst="rect">
            <a:avLst/>
          </a:prstGeom>
          <a:noFill/>
          <a:ln>
            <a:noFill/>
          </a:ln>
        </p:spPr>
      </p:pic>
      <p:sp>
        <p:nvSpPr>
          <p:cNvPr id="3703" name="Google Shape;3703;p79"/>
          <p:cNvSpPr txBox="1"/>
          <p:nvPr/>
        </p:nvSpPr>
        <p:spPr>
          <a:xfrm>
            <a:off x="678041"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5">
                  <a:extLst>
                    <a:ext uri="{A12FA001-AC4F-418D-AE19-62706E023703}">
                      <ahyp:hlinkClr val="tx"/>
                    </a:ext>
                  </a:extLst>
                </a:hlinkClick>
              </a:rPr>
              <a:t>Pana</a:t>
            </a:r>
            <a:endParaRPr>
              <a:solidFill>
                <a:srgbClr val="869FB2"/>
              </a:solidFill>
            </a:endParaRPr>
          </a:p>
        </p:txBody>
      </p:sp>
      <p:sp>
        <p:nvSpPr>
          <p:cNvPr id="3704" name="Google Shape;3704;p79"/>
          <p:cNvSpPr txBox="1"/>
          <p:nvPr/>
        </p:nvSpPr>
        <p:spPr>
          <a:xfrm>
            <a:off x="2289219"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6">
                  <a:extLst>
                    <a:ext uri="{A12FA001-AC4F-418D-AE19-62706E023703}">
                      <ahyp:hlinkClr val="tx"/>
                    </a:ext>
                  </a:extLst>
                </a:hlinkClick>
              </a:rPr>
              <a:t>Amico</a:t>
            </a:r>
            <a:endParaRPr>
              <a:solidFill>
                <a:srgbClr val="869FB2"/>
              </a:solidFill>
            </a:endParaRPr>
          </a:p>
        </p:txBody>
      </p:sp>
      <p:sp>
        <p:nvSpPr>
          <p:cNvPr id="3705" name="Google Shape;3705;p79"/>
          <p:cNvSpPr txBox="1"/>
          <p:nvPr/>
        </p:nvSpPr>
        <p:spPr>
          <a:xfrm>
            <a:off x="3900404"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7">
                  <a:extLst>
                    <a:ext uri="{A12FA001-AC4F-418D-AE19-62706E023703}">
                      <ahyp:hlinkClr val="tx"/>
                    </a:ext>
                  </a:extLst>
                </a:hlinkClick>
              </a:rPr>
              <a:t>Bro</a:t>
            </a:r>
            <a:endParaRPr>
              <a:solidFill>
                <a:srgbClr val="869FB2"/>
              </a:solidFill>
            </a:endParaRPr>
          </a:p>
        </p:txBody>
      </p:sp>
      <p:sp>
        <p:nvSpPr>
          <p:cNvPr id="3706" name="Google Shape;3706;p79"/>
          <p:cNvSpPr txBox="1"/>
          <p:nvPr/>
        </p:nvSpPr>
        <p:spPr>
          <a:xfrm>
            <a:off x="5511563"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8">
                  <a:extLst>
                    <a:ext uri="{A12FA001-AC4F-418D-AE19-62706E023703}">
                      <ahyp:hlinkClr val="tx"/>
                    </a:ext>
                  </a:extLst>
                </a:hlinkClick>
              </a:rPr>
              <a:t>Rafiki</a:t>
            </a:r>
            <a:endParaRPr>
              <a:solidFill>
                <a:srgbClr val="869FB2"/>
              </a:solidFill>
            </a:endParaRPr>
          </a:p>
        </p:txBody>
      </p:sp>
      <p:pic>
        <p:nvPicPr>
          <p:cNvPr id="3707" name="Google Shape;3707;p79"/>
          <p:cNvPicPr preferRelativeResize="0"/>
          <p:nvPr/>
        </p:nvPicPr>
        <p:blipFill rotWithShape="1">
          <a:blip r:embed="rId9">
            <a:alphaModFix/>
          </a:blip>
          <a:srcRect b="0" l="0" r="0" t="0"/>
          <a:stretch/>
        </p:blipFill>
        <p:spPr>
          <a:xfrm>
            <a:off x="2255077" y="2410850"/>
            <a:ext cx="1340595" cy="1340603"/>
          </a:xfrm>
          <a:prstGeom prst="rect">
            <a:avLst/>
          </a:prstGeom>
          <a:noFill/>
          <a:ln>
            <a:noFill/>
          </a:ln>
        </p:spPr>
      </p:pic>
      <p:pic>
        <p:nvPicPr>
          <p:cNvPr id="3708" name="Google Shape;3708;p79"/>
          <p:cNvPicPr preferRelativeResize="0"/>
          <p:nvPr/>
        </p:nvPicPr>
        <p:blipFill rotWithShape="1">
          <a:blip r:embed="rId10">
            <a:alphaModFix/>
          </a:blip>
          <a:srcRect b="8854" l="4194" r="4213" t="11228"/>
          <a:stretch/>
        </p:blipFill>
        <p:spPr>
          <a:xfrm>
            <a:off x="3774275" y="2532512"/>
            <a:ext cx="1448304" cy="1263588"/>
          </a:xfrm>
          <a:prstGeom prst="rect">
            <a:avLst/>
          </a:prstGeom>
          <a:noFill/>
          <a:ln>
            <a:noFill/>
          </a:ln>
        </p:spPr>
      </p:pic>
      <p:pic>
        <p:nvPicPr>
          <p:cNvPr id="3709" name="Google Shape;3709;p79"/>
          <p:cNvPicPr preferRelativeResize="0"/>
          <p:nvPr/>
        </p:nvPicPr>
        <p:blipFill rotWithShape="1">
          <a:blip r:embed="rId11">
            <a:alphaModFix/>
          </a:blip>
          <a:srcRect b="11945" l="0" r="0" t="6567"/>
          <a:stretch/>
        </p:blipFill>
        <p:spPr>
          <a:xfrm>
            <a:off x="5347337" y="2581527"/>
            <a:ext cx="1448284" cy="1180164"/>
          </a:xfrm>
          <a:prstGeom prst="rect">
            <a:avLst/>
          </a:prstGeom>
          <a:noFill/>
          <a:ln>
            <a:noFill/>
          </a:ln>
        </p:spPr>
      </p:pic>
      <p:pic>
        <p:nvPicPr>
          <p:cNvPr id="3710" name="Google Shape;3710;p79"/>
          <p:cNvPicPr preferRelativeResize="0"/>
          <p:nvPr/>
        </p:nvPicPr>
        <p:blipFill rotWithShape="1">
          <a:blip r:embed="rId12">
            <a:alphaModFix/>
          </a:blip>
          <a:srcRect b="17967" l="0" r="0" t="11708"/>
          <a:stretch/>
        </p:blipFill>
        <p:spPr>
          <a:xfrm>
            <a:off x="6836257" y="2523903"/>
            <a:ext cx="1796923" cy="1263600"/>
          </a:xfrm>
          <a:prstGeom prst="rect">
            <a:avLst/>
          </a:prstGeom>
          <a:noFill/>
          <a:ln>
            <a:noFill/>
          </a:ln>
        </p:spPr>
      </p:pic>
      <p:sp>
        <p:nvSpPr>
          <p:cNvPr id="3711" name="Google Shape;3711;p79"/>
          <p:cNvSpPr txBox="1"/>
          <p:nvPr/>
        </p:nvSpPr>
        <p:spPr>
          <a:xfrm>
            <a:off x="7122738"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13">
                  <a:extLst>
                    <a:ext uri="{A12FA001-AC4F-418D-AE19-62706E023703}">
                      <ahyp:hlinkClr val="tx"/>
                    </a:ext>
                  </a:extLst>
                </a:hlinkClick>
              </a:rPr>
              <a:t>Cuate</a:t>
            </a:r>
            <a:endParaRPr>
              <a:solidFill>
                <a:srgbClr val="869FB2"/>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432" name="Shape 432"/>
        <p:cNvGrpSpPr/>
        <p:nvPr/>
      </p:nvGrpSpPr>
      <p:grpSpPr>
        <a:xfrm>
          <a:off x="0" y="0"/>
          <a:ext cx="0" cy="0"/>
          <a:chOff x="0" y="0"/>
          <a:chExt cx="0" cy="0"/>
        </a:xfrm>
      </p:grpSpPr>
      <p:sp>
        <p:nvSpPr>
          <p:cNvPr id="433" name="Google Shape;433;p44"/>
          <p:cNvSpPr txBox="1"/>
          <p:nvPr>
            <p:ph type="title"/>
          </p:nvPr>
        </p:nvSpPr>
        <p:spPr>
          <a:xfrm>
            <a:off x="720000" y="387600"/>
            <a:ext cx="6757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Table of Contents</a:t>
            </a:r>
            <a:endParaRPr/>
          </a:p>
        </p:txBody>
      </p:sp>
      <p:sp>
        <p:nvSpPr>
          <p:cNvPr id="434" name="Google Shape;434;p44"/>
          <p:cNvSpPr txBox="1"/>
          <p:nvPr>
            <p:ph idx="2" type="subTitle"/>
          </p:nvPr>
        </p:nvSpPr>
        <p:spPr>
          <a:xfrm>
            <a:off x="5568494" y="1523223"/>
            <a:ext cx="1730100" cy="304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Goals</a:t>
            </a:r>
            <a:endParaRPr/>
          </a:p>
        </p:txBody>
      </p:sp>
      <p:sp>
        <p:nvSpPr>
          <p:cNvPr id="435" name="Google Shape;435;p44"/>
          <p:cNvSpPr txBox="1"/>
          <p:nvPr>
            <p:ph idx="1" type="subTitle"/>
          </p:nvPr>
        </p:nvSpPr>
        <p:spPr>
          <a:xfrm>
            <a:off x="2029675" y="1523223"/>
            <a:ext cx="1730100" cy="304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Introduction</a:t>
            </a:r>
            <a:endParaRPr/>
          </a:p>
        </p:txBody>
      </p:sp>
      <p:sp>
        <p:nvSpPr>
          <p:cNvPr id="436" name="Google Shape;436;p44"/>
          <p:cNvSpPr txBox="1"/>
          <p:nvPr>
            <p:ph idx="3" type="subTitle"/>
          </p:nvPr>
        </p:nvSpPr>
        <p:spPr>
          <a:xfrm>
            <a:off x="5568499" y="1828023"/>
            <a:ext cx="1788300" cy="800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Clr>
                <a:schemeClr val="dk1"/>
              </a:buClr>
              <a:buSzPts val="1100"/>
              <a:buFont typeface="Arial"/>
              <a:buNone/>
            </a:pPr>
            <a:r>
              <a:rPr lang="en"/>
              <a:t>Here you could describe the topic of this section</a:t>
            </a:r>
            <a:endParaRPr/>
          </a:p>
        </p:txBody>
      </p:sp>
      <p:sp>
        <p:nvSpPr>
          <p:cNvPr id="437" name="Google Shape;437;p44"/>
          <p:cNvSpPr txBox="1"/>
          <p:nvPr>
            <p:ph idx="4" type="subTitle"/>
          </p:nvPr>
        </p:nvSpPr>
        <p:spPr>
          <a:xfrm>
            <a:off x="2029675" y="1828023"/>
            <a:ext cx="1788300" cy="800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Clr>
                <a:schemeClr val="dk1"/>
              </a:buClr>
              <a:buSzPts val="1100"/>
              <a:buFont typeface="Arial"/>
              <a:buNone/>
            </a:pPr>
            <a:r>
              <a:rPr lang="en"/>
              <a:t>Here you could describe the topic of this section</a:t>
            </a:r>
            <a:endParaRPr/>
          </a:p>
        </p:txBody>
      </p:sp>
      <p:sp>
        <p:nvSpPr>
          <p:cNvPr id="438" name="Google Shape;438;p44"/>
          <p:cNvSpPr txBox="1"/>
          <p:nvPr>
            <p:ph idx="5" type="subTitle"/>
          </p:nvPr>
        </p:nvSpPr>
        <p:spPr>
          <a:xfrm>
            <a:off x="2029675" y="3116823"/>
            <a:ext cx="1730100" cy="304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Skills</a:t>
            </a:r>
            <a:endParaRPr/>
          </a:p>
        </p:txBody>
      </p:sp>
      <p:sp>
        <p:nvSpPr>
          <p:cNvPr id="439" name="Google Shape;439;p44"/>
          <p:cNvSpPr txBox="1"/>
          <p:nvPr>
            <p:ph idx="6" type="subTitle"/>
          </p:nvPr>
        </p:nvSpPr>
        <p:spPr>
          <a:xfrm>
            <a:off x="5568494" y="3116823"/>
            <a:ext cx="1730100" cy="304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Planning</a:t>
            </a:r>
            <a:endParaRPr/>
          </a:p>
        </p:txBody>
      </p:sp>
      <p:sp>
        <p:nvSpPr>
          <p:cNvPr id="440" name="Google Shape;440;p44"/>
          <p:cNvSpPr txBox="1"/>
          <p:nvPr>
            <p:ph idx="7" type="subTitle"/>
          </p:nvPr>
        </p:nvSpPr>
        <p:spPr>
          <a:xfrm>
            <a:off x="5568499" y="3421623"/>
            <a:ext cx="1788300" cy="800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Clr>
                <a:schemeClr val="dk1"/>
              </a:buClr>
              <a:buSzPts val="1100"/>
              <a:buFont typeface="Arial"/>
              <a:buNone/>
            </a:pPr>
            <a:r>
              <a:rPr lang="en"/>
              <a:t>Here you could describe the topic of this section</a:t>
            </a:r>
            <a:endParaRPr/>
          </a:p>
        </p:txBody>
      </p:sp>
      <p:sp>
        <p:nvSpPr>
          <p:cNvPr id="441" name="Google Shape;441;p44"/>
          <p:cNvSpPr txBox="1"/>
          <p:nvPr>
            <p:ph idx="8" type="subTitle"/>
          </p:nvPr>
        </p:nvSpPr>
        <p:spPr>
          <a:xfrm>
            <a:off x="2029675" y="3421623"/>
            <a:ext cx="1788300" cy="800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Clr>
                <a:schemeClr val="dk1"/>
              </a:buClr>
              <a:buSzPts val="1100"/>
              <a:buFont typeface="Arial"/>
              <a:buNone/>
            </a:pPr>
            <a:r>
              <a:rPr lang="en"/>
              <a:t>Here you could describe the topic of this section</a:t>
            </a:r>
            <a:endParaRPr/>
          </a:p>
        </p:txBody>
      </p:sp>
      <p:sp>
        <p:nvSpPr>
          <p:cNvPr id="442" name="Google Shape;442;p44"/>
          <p:cNvSpPr txBox="1"/>
          <p:nvPr>
            <p:ph idx="9" type="title"/>
          </p:nvPr>
        </p:nvSpPr>
        <p:spPr>
          <a:xfrm>
            <a:off x="720000" y="1482913"/>
            <a:ext cx="1278600" cy="952500"/>
          </a:xfrm>
          <a:prstGeom prst="rect">
            <a:avLst/>
          </a:prstGeom>
        </p:spPr>
        <p:txBody>
          <a:bodyPr anchorCtr="0" anchor="ctr" bIns="91425" lIns="0" spcFirstLastPara="1" rIns="0" wrap="square" tIns="91425">
            <a:noAutofit/>
          </a:bodyPr>
          <a:lstStyle/>
          <a:p>
            <a:pPr indent="0" lvl="0" marL="0" rtl="0" algn="r">
              <a:spcBef>
                <a:spcPts val="0"/>
              </a:spcBef>
              <a:spcAft>
                <a:spcPts val="0"/>
              </a:spcAft>
              <a:buNone/>
            </a:pPr>
            <a:r>
              <a:rPr lang="en"/>
              <a:t>01</a:t>
            </a:r>
            <a:endParaRPr/>
          </a:p>
        </p:txBody>
      </p:sp>
      <p:sp>
        <p:nvSpPr>
          <p:cNvPr id="443" name="Google Shape;443;p44"/>
          <p:cNvSpPr txBox="1"/>
          <p:nvPr>
            <p:ph idx="13" type="title"/>
          </p:nvPr>
        </p:nvSpPr>
        <p:spPr>
          <a:xfrm>
            <a:off x="4260850" y="1482913"/>
            <a:ext cx="1278600" cy="952500"/>
          </a:xfrm>
          <a:prstGeom prst="rect">
            <a:avLst/>
          </a:prstGeom>
        </p:spPr>
        <p:txBody>
          <a:bodyPr anchorCtr="0" anchor="ctr" bIns="91425" lIns="0" spcFirstLastPara="1" rIns="0" wrap="square" tIns="91425">
            <a:noAutofit/>
          </a:bodyPr>
          <a:lstStyle/>
          <a:p>
            <a:pPr indent="0" lvl="0" marL="0" rtl="0" algn="r">
              <a:spcBef>
                <a:spcPts val="0"/>
              </a:spcBef>
              <a:spcAft>
                <a:spcPts val="0"/>
              </a:spcAft>
              <a:buNone/>
            </a:pPr>
            <a:r>
              <a:rPr lang="en"/>
              <a:t>02</a:t>
            </a:r>
            <a:endParaRPr/>
          </a:p>
        </p:txBody>
      </p:sp>
      <p:sp>
        <p:nvSpPr>
          <p:cNvPr id="444" name="Google Shape;444;p44"/>
          <p:cNvSpPr txBox="1"/>
          <p:nvPr>
            <p:ph idx="14" type="title"/>
          </p:nvPr>
        </p:nvSpPr>
        <p:spPr>
          <a:xfrm>
            <a:off x="720000" y="3054538"/>
            <a:ext cx="1278600" cy="952500"/>
          </a:xfrm>
          <a:prstGeom prst="rect">
            <a:avLst/>
          </a:prstGeom>
        </p:spPr>
        <p:txBody>
          <a:bodyPr anchorCtr="0" anchor="ctr" bIns="91425" lIns="0" spcFirstLastPara="1" rIns="0" wrap="square" tIns="91425">
            <a:noAutofit/>
          </a:bodyPr>
          <a:lstStyle/>
          <a:p>
            <a:pPr indent="0" lvl="0" marL="0" rtl="0" algn="r">
              <a:spcBef>
                <a:spcPts val="0"/>
              </a:spcBef>
              <a:spcAft>
                <a:spcPts val="0"/>
              </a:spcAft>
              <a:buNone/>
            </a:pPr>
            <a:r>
              <a:rPr lang="en"/>
              <a:t>03</a:t>
            </a:r>
            <a:endParaRPr/>
          </a:p>
        </p:txBody>
      </p:sp>
      <p:sp>
        <p:nvSpPr>
          <p:cNvPr id="445" name="Google Shape;445;p44"/>
          <p:cNvSpPr txBox="1"/>
          <p:nvPr>
            <p:ph idx="15" type="title"/>
          </p:nvPr>
        </p:nvSpPr>
        <p:spPr>
          <a:xfrm>
            <a:off x="4260850" y="3054538"/>
            <a:ext cx="1278600" cy="952500"/>
          </a:xfrm>
          <a:prstGeom prst="rect">
            <a:avLst/>
          </a:prstGeom>
        </p:spPr>
        <p:txBody>
          <a:bodyPr anchorCtr="0" anchor="ctr" bIns="91425" lIns="0" spcFirstLastPara="1" rIns="0" wrap="square" tIns="91425">
            <a:noAutofit/>
          </a:bodyPr>
          <a:lstStyle/>
          <a:p>
            <a:pPr indent="0" lvl="0" marL="0" rtl="0" algn="r">
              <a:spcBef>
                <a:spcPts val="0"/>
              </a:spcBef>
              <a:spcAft>
                <a:spcPts val="0"/>
              </a:spcAft>
              <a:buNone/>
            </a:pPr>
            <a:r>
              <a:rPr lang="en"/>
              <a:t>04</a:t>
            </a:r>
            <a:endParaRPr/>
          </a:p>
        </p:txBody>
      </p:sp>
      <p:sp>
        <p:nvSpPr>
          <p:cNvPr id="446" name="Google Shape;446;p44"/>
          <p:cNvSpPr/>
          <p:nvPr/>
        </p:nvSpPr>
        <p:spPr>
          <a:xfrm>
            <a:off x="828475" y="2419298"/>
            <a:ext cx="1170000" cy="888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44"/>
          <p:cNvSpPr/>
          <p:nvPr/>
        </p:nvSpPr>
        <p:spPr>
          <a:xfrm>
            <a:off x="828475" y="3990923"/>
            <a:ext cx="1170000" cy="888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44"/>
          <p:cNvSpPr/>
          <p:nvPr/>
        </p:nvSpPr>
        <p:spPr>
          <a:xfrm>
            <a:off x="4369550" y="2419298"/>
            <a:ext cx="1170000" cy="888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44"/>
          <p:cNvSpPr/>
          <p:nvPr/>
        </p:nvSpPr>
        <p:spPr>
          <a:xfrm>
            <a:off x="4369550" y="3990923"/>
            <a:ext cx="1170000" cy="888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3715" name="Shape 3715"/>
        <p:cNvGrpSpPr/>
        <p:nvPr/>
      </p:nvGrpSpPr>
      <p:grpSpPr>
        <a:xfrm>
          <a:off x="0" y="0"/>
          <a:ext cx="0" cy="0"/>
          <a:chOff x="0" y="0"/>
          <a:chExt cx="0" cy="0"/>
        </a:xfrm>
      </p:grpSpPr>
      <p:sp>
        <p:nvSpPr>
          <p:cNvPr id="3716" name="Google Shape;3716;p80"/>
          <p:cNvSpPr txBox="1"/>
          <p:nvPr/>
        </p:nvSpPr>
        <p:spPr>
          <a:xfrm>
            <a:off x="1068100" y="1534076"/>
            <a:ext cx="7047300" cy="4824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100">
                <a:solidFill>
                  <a:srgbClr val="FFFFFF"/>
                </a:solidFill>
              </a:rPr>
              <a:t>You can easily</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resources without losing quality. To</a:t>
            </a:r>
            <a:r>
              <a:rPr lang="en" sz="1100">
                <a:solidFill>
                  <a:srgbClr val="435D74"/>
                </a:solidFill>
              </a:rPr>
              <a:t> </a:t>
            </a:r>
            <a:r>
              <a:rPr lang="en" sz="1100">
                <a:solidFill>
                  <a:srgbClr val="869FB2"/>
                </a:solidFill>
              </a:rPr>
              <a:t>change the color</a:t>
            </a:r>
            <a:r>
              <a:rPr lang="en" sz="1100">
                <a:solidFill>
                  <a:srgbClr val="FFFFFF"/>
                </a:solidFill>
              </a:rPr>
              <a:t>, just ungroup the resource and click on the object you want to change. Then, click on the paint bucket and select the color you want. Group the resource again when you’re done. You can also look for more </a:t>
            </a:r>
            <a:r>
              <a:rPr lang="en" sz="1100">
                <a:solidFill>
                  <a:srgbClr val="869FB2"/>
                </a:solidFill>
                <a:uFill>
                  <a:noFill/>
                </a:uFill>
                <a:hlinkClick r:id="rId3">
                  <a:extLst>
                    <a:ext uri="{A12FA001-AC4F-418D-AE19-62706E023703}">
                      <ahyp:hlinkClr val="tx"/>
                    </a:ext>
                  </a:extLst>
                </a:hlinkClick>
              </a:rPr>
              <a:t>infographics</a:t>
            </a:r>
            <a:r>
              <a:rPr lang="en" sz="1100">
                <a:solidFill>
                  <a:srgbClr val="FFFFFF"/>
                </a:solidFill>
              </a:rPr>
              <a:t> on Slidesgo.</a:t>
            </a:r>
            <a:endParaRPr sz="1100">
              <a:solidFill>
                <a:srgbClr val="FFFFFF"/>
              </a:solidFill>
            </a:endParaRPr>
          </a:p>
        </p:txBody>
      </p:sp>
      <p:grpSp>
        <p:nvGrpSpPr>
          <p:cNvPr id="3717" name="Google Shape;3717;p80"/>
          <p:cNvGrpSpPr/>
          <p:nvPr/>
        </p:nvGrpSpPr>
        <p:grpSpPr>
          <a:xfrm>
            <a:off x="5156078" y="3085736"/>
            <a:ext cx="474294" cy="551291"/>
            <a:chOff x="4727025" y="1332775"/>
            <a:chExt cx="59900" cy="69625"/>
          </a:xfrm>
        </p:grpSpPr>
        <p:sp>
          <p:nvSpPr>
            <p:cNvPr id="3718" name="Google Shape;3718;p80"/>
            <p:cNvSpPr/>
            <p:nvPr/>
          </p:nvSpPr>
          <p:spPr>
            <a:xfrm>
              <a:off x="4727025" y="1332775"/>
              <a:ext cx="36450" cy="33200"/>
            </a:xfrm>
            <a:custGeom>
              <a:rect b="b" l="l" r="r" t="t"/>
              <a:pathLst>
                <a:path extrusionOk="0" h="1328" w="1458">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9" name="Google Shape;3719;p80"/>
            <p:cNvSpPr/>
            <p:nvPr/>
          </p:nvSpPr>
          <p:spPr>
            <a:xfrm>
              <a:off x="4750475" y="1369025"/>
              <a:ext cx="36450" cy="33375"/>
            </a:xfrm>
            <a:custGeom>
              <a:rect b="b" l="l" r="r" t="t"/>
              <a:pathLst>
                <a:path extrusionOk="0" h="1335" w="1458">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20" name="Google Shape;3720;p80"/>
          <p:cNvGrpSpPr/>
          <p:nvPr/>
        </p:nvGrpSpPr>
        <p:grpSpPr>
          <a:xfrm>
            <a:off x="5769734" y="2314340"/>
            <a:ext cx="555653" cy="557031"/>
            <a:chOff x="4820425" y="1329900"/>
            <a:chExt cx="70175" cy="70350"/>
          </a:xfrm>
        </p:grpSpPr>
        <p:sp>
          <p:nvSpPr>
            <p:cNvPr id="3721" name="Google Shape;3721;p80"/>
            <p:cNvSpPr/>
            <p:nvPr/>
          </p:nvSpPr>
          <p:spPr>
            <a:xfrm>
              <a:off x="4862975" y="1335475"/>
              <a:ext cx="27625" cy="34650"/>
            </a:xfrm>
            <a:custGeom>
              <a:rect b="b" l="l" r="r" t="t"/>
              <a:pathLst>
                <a:path extrusionOk="0" h="1386" w="1105">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2" name="Google Shape;3722;p80"/>
            <p:cNvSpPr/>
            <p:nvPr/>
          </p:nvSpPr>
          <p:spPr>
            <a:xfrm>
              <a:off x="4820425" y="1360000"/>
              <a:ext cx="27625" cy="34650"/>
            </a:xfrm>
            <a:custGeom>
              <a:rect b="b" l="l" r="r" t="t"/>
              <a:pathLst>
                <a:path extrusionOk="0" h="1386" w="1105">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3" name="Google Shape;3723;p80"/>
            <p:cNvSpPr/>
            <p:nvPr/>
          </p:nvSpPr>
          <p:spPr>
            <a:xfrm>
              <a:off x="4850375" y="1372800"/>
              <a:ext cx="34625" cy="27450"/>
            </a:xfrm>
            <a:custGeom>
              <a:rect b="b" l="l" r="r" t="t"/>
              <a:pathLst>
                <a:path extrusionOk="0" h="1098" w="1385">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noFill/>
            <a:ln cap="flat" cmpd="sng" w="9525">
              <a:solidFill>
                <a:srgbClr val="3749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4" name="Google Shape;3724;p80"/>
            <p:cNvSpPr/>
            <p:nvPr/>
          </p:nvSpPr>
          <p:spPr>
            <a:xfrm>
              <a:off x="4825850" y="1329900"/>
              <a:ext cx="34625" cy="27975"/>
            </a:xfrm>
            <a:custGeom>
              <a:rect b="b" l="l" r="r" t="t"/>
              <a:pathLst>
                <a:path extrusionOk="0" h="1119" w="1385">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25" name="Google Shape;3725;p80"/>
          <p:cNvGrpSpPr/>
          <p:nvPr/>
        </p:nvGrpSpPr>
        <p:grpSpPr>
          <a:xfrm>
            <a:off x="6396103" y="2318845"/>
            <a:ext cx="582574" cy="533871"/>
            <a:chOff x="4903200" y="1331525"/>
            <a:chExt cx="73575" cy="67425"/>
          </a:xfrm>
        </p:grpSpPr>
        <p:sp>
          <p:nvSpPr>
            <p:cNvPr id="3726" name="Google Shape;3726;p80"/>
            <p:cNvSpPr/>
            <p:nvPr/>
          </p:nvSpPr>
          <p:spPr>
            <a:xfrm>
              <a:off x="4903200" y="1331525"/>
              <a:ext cx="73575" cy="67425"/>
            </a:xfrm>
            <a:custGeom>
              <a:rect b="b" l="l" r="r" t="t"/>
              <a:pathLst>
                <a:path extrusionOk="0" h="2697" w="2943">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7" name="Google Shape;3727;p80"/>
            <p:cNvSpPr/>
            <p:nvPr/>
          </p:nvSpPr>
          <p:spPr>
            <a:xfrm>
              <a:off x="4930250" y="1353150"/>
              <a:ext cx="29775" cy="32475"/>
            </a:xfrm>
            <a:custGeom>
              <a:rect b="b" l="l" r="r" t="t"/>
              <a:pathLst>
                <a:path extrusionOk="0" h="1299" w="1191">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28" name="Google Shape;3728;p80"/>
          <p:cNvGrpSpPr/>
          <p:nvPr/>
        </p:nvGrpSpPr>
        <p:grpSpPr>
          <a:xfrm>
            <a:off x="5755581" y="3078709"/>
            <a:ext cx="583960" cy="565345"/>
            <a:chOff x="4815575" y="1416800"/>
            <a:chExt cx="73750" cy="71400"/>
          </a:xfrm>
        </p:grpSpPr>
        <p:sp>
          <p:nvSpPr>
            <p:cNvPr id="3729" name="Google Shape;3729;p80"/>
            <p:cNvSpPr/>
            <p:nvPr/>
          </p:nvSpPr>
          <p:spPr>
            <a:xfrm>
              <a:off x="4815575" y="1416800"/>
              <a:ext cx="43100" cy="52150"/>
            </a:xfrm>
            <a:custGeom>
              <a:rect b="b" l="l" r="r" t="t"/>
              <a:pathLst>
                <a:path extrusionOk="0" h="2086" w="1724">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0" name="Google Shape;3730;p80"/>
            <p:cNvSpPr/>
            <p:nvPr/>
          </p:nvSpPr>
          <p:spPr>
            <a:xfrm>
              <a:off x="4861725" y="1421125"/>
              <a:ext cx="27600" cy="51250"/>
            </a:xfrm>
            <a:custGeom>
              <a:rect b="b" l="l" r="r" t="t"/>
              <a:pathLst>
                <a:path extrusionOk="0" h="2050" w="1104">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1" name="Google Shape;3731;p80"/>
            <p:cNvSpPr/>
            <p:nvPr/>
          </p:nvSpPr>
          <p:spPr>
            <a:xfrm>
              <a:off x="4829450" y="1467825"/>
              <a:ext cx="49250" cy="20375"/>
            </a:xfrm>
            <a:custGeom>
              <a:rect b="b" l="l" r="r" t="t"/>
              <a:pathLst>
                <a:path extrusionOk="0" h="815" w="197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32" name="Google Shape;3732;p80"/>
          <p:cNvGrpSpPr/>
          <p:nvPr/>
        </p:nvGrpSpPr>
        <p:grpSpPr>
          <a:xfrm>
            <a:off x="6390362" y="3108896"/>
            <a:ext cx="589898" cy="504970"/>
            <a:chOff x="4902475" y="1418875"/>
            <a:chExt cx="74500" cy="63775"/>
          </a:xfrm>
        </p:grpSpPr>
        <p:sp>
          <p:nvSpPr>
            <p:cNvPr id="3733" name="Google Shape;3733;p80"/>
            <p:cNvSpPr/>
            <p:nvPr/>
          </p:nvSpPr>
          <p:spPr>
            <a:xfrm>
              <a:off x="4902475" y="1418875"/>
              <a:ext cx="74500" cy="63775"/>
            </a:xfrm>
            <a:custGeom>
              <a:rect b="b" l="l" r="r" t="t"/>
              <a:pathLst>
                <a:path extrusionOk="0" h="2551" w="298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noFill/>
            <a:ln cap="flat" cmpd="sng" w="9525">
              <a:solidFill>
                <a:srgbClr val="3749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4" name="Google Shape;3734;p80"/>
            <p:cNvSpPr/>
            <p:nvPr/>
          </p:nvSpPr>
          <p:spPr>
            <a:xfrm>
              <a:off x="4916350" y="1418975"/>
              <a:ext cx="59725" cy="63675"/>
            </a:xfrm>
            <a:custGeom>
              <a:rect b="b" l="l" r="r" t="t"/>
              <a:pathLst>
                <a:path extrusionOk="0" h="2547" w="2389">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35" name="Google Shape;3735;p80"/>
          <p:cNvGrpSpPr/>
          <p:nvPr/>
        </p:nvGrpSpPr>
        <p:grpSpPr>
          <a:xfrm>
            <a:off x="5765577" y="3826000"/>
            <a:ext cx="563967" cy="567127"/>
            <a:chOff x="4818100" y="1507675"/>
            <a:chExt cx="71225" cy="71625"/>
          </a:xfrm>
        </p:grpSpPr>
        <p:sp>
          <p:nvSpPr>
            <p:cNvPr id="3736" name="Google Shape;3736;p80"/>
            <p:cNvSpPr/>
            <p:nvPr/>
          </p:nvSpPr>
          <p:spPr>
            <a:xfrm>
              <a:off x="4818100" y="1507675"/>
              <a:ext cx="46000" cy="56300"/>
            </a:xfrm>
            <a:custGeom>
              <a:rect b="b" l="l" r="r" t="t"/>
              <a:pathLst>
                <a:path extrusionOk="0" h="2252" w="184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7" name="Google Shape;3737;p80"/>
            <p:cNvSpPr/>
            <p:nvPr/>
          </p:nvSpPr>
          <p:spPr>
            <a:xfrm>
              <a:off x="4869825" y="1519575"/>
              <a:ext cx="19500" cy="23825"/>
            </a:xfrm>
            <a:custGeom>
              <a:rect b="b" l="l" r="r" t="t"/>
              <a:pathLst>
                <a:path extrusionOk="0" h="953" w="780">
                  <a:moveTo>
                    <a:pt x="304" y="1"/>
                  </a:moveTo>
                  <a:lnTo>
                    <a:pt x="1" y="354"/>
                  </a:lnTo>
                  <a:cubicBezTo>
                    <a:pt x="181" y="506"/>
                    <a:pt x="289" y="722"/>
                    <a:pt x="311" y="953"/>
                  </a:cubicBezTo>
                  <a:lnTo>
                    <a:pt x="780" y="953"/>
                  </a:lnTo>
                  <a:cubicBezTo>
                    <a:pt x="751" y="585"/>
                    <a:pt x="585" y="239"/>
                    <a:pt x="304" y="1"/>
                  </a:cubicBez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8" name="Google Shape;3738;p80"/>
            <p:cNvSpPr/>
            <p:nvPr/>
          </p:nvSpPr>
          <p:spPr>
            <a:xfrm>
              <a:off x="4857575" y="1547700"/>
              <a:ext cx="31575" cy="31600"/>
            </a:xfrm>
            <a:custGeom>
              <a:rect b="b" l="l" r="r" t="t"/>
              <a:pathLst>
                <a:path extrusionOk="0" h="1264" w="1263">
                  <a:moveTo>
                    <a:pt x="801" y="1"/>
                  </a:moveTo>
                  <a:cubicBezTo>
                    <a:pt x="758" y="419"/>
                    <a:pt x="426" y="751"/>
                    <a:pt x="1" y="794"/>
                  </a:cubicBezTo>
                  <a:lnTo>
                    <a:pt x="1" y="1263"/>
                  </a:lnTo>
                  <a:cubicBezTo>
                    <a:pt x="679" y="1213"/>
                    <a:pt x="1219" y="679"/>
                    <a:pt x="1263"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9" name="Google Shape;3739;p80"/>
            <p:cNvSpPr/>
            <p:nvPr/>
          </p:nvSpPr>
          <p:spPr>
            <a:xfrm>
              <a:off x="4829800" y="1560150"/>
              <a:ext cx="23650" cy="18950"/>
            </a:xfrm>
            <a:custGeom>
              <a:rect b="b" l="l" r="r" t="t"/>
              <a:pathLst>
                <a:path extrusionOk="0" h="758" w="946">
                  <a:moveTo>
                    <a:pt x="376" y="1"/>
                  </a:moveTo>
                  <a:lnTo>
                    <a:pt x="1" y="282"/>
                  </a:lnTo>
                  <a:cubicBezTo>
                    <a:pt x="239" y="563"/>
                    <a:pt x="578" y="736"/>
                    <a:pt x="946" y="758"/>
                  </a:cubicBezTo>
                  <a:lnTo>
                    <a:pt x="946" y="289"/>
                  </a:lnTo>
                  <a:cubicBezTo>
                    <a:pt x="722" y="267"/>
                    <a:pt x="520" y="166"/>
                    <a:pt x="376" y="1"/>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40" name="Google Shape;3740;p80"/>
          <p:cNvGrpSpPr/>
          <p:nvPr/>
        </p:nvGrpSpPr>
        <p:grpSpPr>
          <a:xfrm>
            <a:off x="5079075" y="3829461"/>
            <a:ext cx="628301" cy="588505"/>
            <a:chOff x="4721450" y="1509475"/>
            <a:chExt cx="79350" cy="74325"/>
          </a:xfrm>
        </p:grpSpPr>
        <p:sp>
          <p:nvSpPr>
            <p:cNvPr id="3741" name="Google Shape;3741;p80"/>
            <p:cNvSpPr/>
            <p:nvPr/>
          </p:nvSpPr>
          <p:spPr>
            <a:xfrm>
              <a:off x="4729025" y="1509475"/>
              <a:ext cx="27050" cy="26725"/>
            </a:xfrm>
            <a:custGeom>
              <a:rect b="b" l="l" r="r" t="t"/>
              <a:pathLst>
                <a:path extrusionOk="0" h="1069" w="1082">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noFill/>
            <a:ln cap="flat" cmpd="sng" w="9525">
              <a:solidFill>
                <a:srgbClr val="3749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2" name="Google Shape;3742;p80"/>
            <p:cNvSpPr/>
            <p:nvPr/>
          </p:nvSpPr>
          <p:spPr>
            <a:xfrm>
              <a:off x="4721450" y="1533275"/>
              <a:ext cx="32300" cy="42600"/>
            </a:xfrm>
            <a:custGeom>
              <a:rect b="b" l="l" r="r" t="t"/>
              <a:pathLst>
                <a:path extrusionOk="0" h="1704" w="1292">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3" name="Google Shape;3743;p80"/>
            <p:cNvSpPr/>
            <p:nvPr/>
          </p:nvSpPr>
          <p:spPr>
            <a:xfrm>
              <a:off x="4750650" y="1551675"/>
              <a:ext cx="42950" cy="32125"/>
            </a:xfrm>
            <a:custGeom>
              <a:rect b="b" l="l" r="r" t="t"/>
              <a:pathLst>
                <a:path extrusionOk="0" h="1285" w="1718">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4" name="Google Shape;3744;p80"/>
            <p:cNvSpPr/>
            <p:nvPr/>
          </p:nvSpPr>
          <p:spPr>
            <a:xfrm>
              <a:off x="4761300" y="1510025"/>
              <a:ext cx="39500" cy="44375"/>
            </a:xfrm>
            <a:custGeom>
              <a:rect b="b" l="l" r="r" t="t"/>
              <a:pathLst>
                <a:path extrusionOk="0" h="1775" w="158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45" name="Google Shape;3745;p80"/>
          <p:cNvGrpSpPr/>
          <p:nvPr/>
        </p:nvGrpSpPr>
        <p:grpSpPr>
          <a:xfrm>
            <a:off x="6424608" y="3814027"/>
            <a:ext cx="557038" cy="562772"/>
            <a:chOff x="4906800" y="1507500"/>
            <a:chExt cx="70350" cy="71075"/>
          </a:xfrm>
        </p:grpSpPr>
        <p:sp>
          <p:nvSpPr>
            <p:cNvPr id="3746" name="Google Shape;3746;p80"/>
            <p:cNvSpPr/>
            <p:nvPr/>
          </p:nvSpPr>
          <p:spPr>
            <a:xfrm>
              <a:off x="4916000" y="1507500"/>
              <a:ext cx="30850" cy="24000"/>
            </a:xfrm>
            <a:custGeom>
              <a:rect b="b" l="l" r="r" t="t"/>
              <a:pathLst>
                <a:path extrusionOk="0" h="960" w="1234">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7" name="Google Shape;3747;p80"/>
            <p:cNvSpPr/>
            <p:nvPr/>
          </p:nvSpPr>
          <p:spPr>
            <a:xfrm>
              <a:off x="4906800" y="1533825"/>
              <a:ext cx="19675" cy="32475"/>
            </a:xfrm>
            <a:custGeom>
              <a:rect b="b" l="l" r="r" t="t"/>
              <a:pathLst>
                <a:path extrusionOk="0" h="1299" w="787">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8" name="Google Shape;3748;p80"/>
            <p:cNvSpPr/>
            <p:nvPr/>
          </p:nvSpPr>
          <p:spPr>
            <a:xfrm>
              <a:off x="4926625" y="1561950"/>
              <a:ext cx="30675" cy="16625"/>
            </a:xfrm>
            <a:custGeom>
              <a:rect b="b" l="l" r="r" t="t"/>
              <a:pathLst>
                <a:path extrusionOk="0" h="665" w="1227">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9" name="Google Shape;3749;p80"/>
            <p:cNvSpPr/>
            <p:nvPr/>
          </p:nvSpPr>
          <p:spPr>
            <a:xfrm>
              <a:off x="4957475" y="1541400"/>
              <a:ext cx="19675" cy="27800"/>
            </a:xfrm>
            <a:custGeom>
              <a:rect b="b" l="l" r="r" t="t"/>
              <a:pathLst>
                <a:path extrusionOk="0" h="1112" w="787">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0" name="Google Shape;3750;p80"/>
            <p:cNvSpPr/>
            <p:nvPr/>
          </p:nvSpPr>
          <p:spPr>
            <a:xfrm>
              <a:off x="4951325" y="1512550"/>
              <a:ext cx="24925" cy="26350"/>
            </a:xfrm>
            <a:custGeom>
              <a:rect b="b" l="l" r="r" t="t"/>
              <a:pathLst>
                <a:path extrusionOk="0" h="1054" w="997">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noFill/>
            <a:ln cap="flat" cmpd="sng" w="9525">
              <a:solidFill>
                <a:srgbClr val="3749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51" name="Google Shape;3751;p80"/>
          <p:cNvGrpSpPr/>
          <p:nvPr/>
        </p:nvGrpSpPr>
        <p:grpSpPr>
          <a:xfrm>
            <a:off x="4462216" y="2340963"/>
            <a:ext cx="517934" cy="517934"/>
            <a:chOff x="3736598" y="2170606"/>
            <a:chExt cx="404889" cy="404889"/>
          </a:xfrm>
        </p:grpSpPr>
        <p:sp>
          <p:nvSpPr>
            <p:cNvPr id="3752" name="Google Shape;3752;p80"/>
            <p:cNvSpPr/>
            <p:nvPr/>
          </p:nvSpPr>
          <p:spPr>
            <a:xfrm>
              <a:off x="3950281" y="2170846"/>
              <a:ext cx="191206" cy="231947"/>
            </a:xfrm>
            <a:custGeom>
              <a:rect b="b" l="l" r="r" t="t"/>
              <a:pathLst>
                <a:path extrusionOk="0" h="10652" w="8781">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noFill/>
            <a:ln cap="flat" cmpd="sng" w="9525">
              <a:solidFill>
                <a:srgbClr val="F8FAF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3" name="Google Shape;3753;p80"/>
            <p:cNvSpPr/>
            <p:nvPr/>
          </p:nvSpPr>
          <p:spPr>
            <a:xfrm>
              <a:off x="3737099" y="2170606"/>
              <a:ext cx="231947" cy="191446"/>
            </a:xfrm>
            <a:custGeom>
              <a:rect b="b" l="l" r="r" t="t"/>
              <a:pathLst>
                <a:path extrusionOk="0" h="8792" w="10652">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noFill/>
            <a:ln cap="flat" cmpd="sng" w="9525">
              <a:solidFill>
                <a:srgbClr val="3749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4" name="Google Shape;3754;p80"/>
            <p:cNvSpPr/>
            <p:nvPr/>
          </p:nvSpPr>
          <p:spPr>
            <a:xfrm>
              <a:off x="3909539" y="2384027"/>
              <a:ext cx="231686" cy="191468"/>
            </a:xfrm>
            <a:custGeom>
              <a:rect b="b" l="l" r="r" t="t"/>
              <a:pathLst>
                <a:path extrusionOk="0" h="8793" w="1064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5" name="Google Shape;3755;p80"/>
            <p:cNvSpPr/>
            <p:nvPr/>
          </p:nvSpPr>
          <p:spPr>
            <a:xfrm>
              <a:off x="3736598" y="2343307"/>
              <a:ext cx="191707" cy="231686"/>
            </a:xfrm>
            <a:custGeom>
              <a:rect b="b" l="l" r="r" t="t"/>
              <a:pathLst>
                <a:path extrusionOk="0" h="10640" w="8804">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56" name="Google Shape;3756;p80"/>
          <p:cNvGrpSpPr/>
          <p:nvPr/>
        </p:nvGrpSpPr>
        <p:grpSpPr>
          <a:xfrm>
            <a:off x="3729277" y="2341061"/>
            <a:ext cx="586986" cy="517740"/>
            <a:chOff x="3161917" y="2170682"/>
            <a:chExt cx="458870" cy="404737"/>
          </a:xfrm>
        </p:grpSpPr>
        <p:sp>
          <p:nvSpPr>
            <p:cNvPr id="3757" name="Google Shape;3757;p80"/>
            <p:cNvSpPr/>
            <p:nvPr/>
          </p:nvSpPr>
          <p:spPr>
            <a:xfrm>
              <a:off x="3161917" y="2170682"/>
              <a:ext cx="277174" cy="291676"/>
            </a:xfrm>
            <a:custGeom>
              <a:rect b="b" l="l" r="r" t="t"/>
              <a:pathLst>
                <a:path extrusionOk="0" h="13395" w="12729">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noFill/>
            <a:ln cap="flat" cmpd="sng" w="9525">
              <a:solidFill>
                <a:srgbClr val="3749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8" name="Google Shape;3758;p80"/>
            <p:cNvSpPr/>
            <p:nvPr/>
          </p:nvSpPr>
          <p:spPr>
            <a:xfrm>
              <a:off x="3420326" y="2170922"/>
              <a:ext cx="200461" cy="302934"/>
            </a:xfrm>
            <a:custGeom>
              <a:rect b="b" l="l" r="r" t="t"/>
              <a:pathLst>
                <a:path extrusionOk="0" h="13912" w="9206">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noFill/>
            <a:ln cap="flat" cmpd="sng" w="9525">
              <a:solidFill>
                <a:srgbClr val="F8FAF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9" name="Google Shape;3759;p80"/>
            <p:cNvSpPr/>
            <p:nvPr/>
          </p:nvSpPr>
          <p:spPr>
            <a:xfrm>
              <a:off x="3233645" y="2417594"/>
              <a:ext cx="344393" cy="157825"/>
            </a:xfrm>
            <a:custGeom>
              <a:rect b="b" l="l" r="r" t="t"/>
              <a:pathLst>
                <a:path extrusionOk="0" h="7248" w="15816">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60" name="Google Shape;3760;p80"/>
          <p:cNvGrpSpPr/>
          <p:nvPr/>
        </p:nvGrpSpPr>
        <p:grpSpPr>
          <a:xfrm>
            <a:off x="3752299" y="3102400"/>
            <a:ext cx="540943" cy="517963"/>
            <a:chOff x="3179914" y="2889488"/>
            <a:chExt cx="422876" cy="404911"/>
          </a:xfrm>
        </p:grpSpPr>
        <p:sp>
          <p:nvSpPr>
            <p:cNvPr id="3761" name="Google Shape;3761;p80"/>
            <p:cNvSpPr/>
            <p:nvPr/>
          </p:nvSpPr>
          <p:spPr>
            <a:xfrm>
              <a:off x="3402328" y="2889749"/>
              <a:ext cx="163726" cy="157477"/>
            </a:xfrm>
            <a:custGeom>
              <a:rect b="b" l="l" r="r" t="t"/>
              <a:pathLst>
                <a:path extrusionOk="0" h="7232" w="7519">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2" name="Google Shape;3762;p80"/>
            <p:cNvSpPr/>
            <p:nvPr/>
          </p:nvSpPr>
          <p:spPr>
            <a:xfrm>
              <a:off x="3467807" y="3000956"/>
              <a:ext cx="134983" cy="191707"/>
            </a:xfrm>
            <a:custGeom>
              <a:rect b="b" l="l" r="r" t="t"/>
              <a:pathLst>
                <a:path extrusionOk="0" h="8804" w="6199">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3" name="Google Shape;3763;p80"/>
            <p:cNvSpPr/>
            <p:nvPr/>
          </p:nvSpPr>
          <p:spPr>
            <a:xfrm>
              <a:off x="3222637" y="2889488"/>
              <a:ext cx="198457" cy="149224"/>
            </a:xfrm>
            <a:custGeom>
              <a:rect b="b" l="l" r="r" t="t"/>
              <a:pathLst>
                <a:path extrusionOk="0" h="6853" w="9114">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noFill/>
            <a:ln cap="flat" cmpd="sng" w="9525">
              <a:solidFill>
                <a:srgbClr val="F8FAF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4" name="Google Shape;3764;p80"/>
            <p:cNvSpPr/>
            <p:nvPr/>
          </p:nvSpPr>
          <p:spPr>
            <a:xfrm>
              <a:off x="3179914" y="2991462"/>
              <a:ext cx="133960" cy="190205"/>
            </a:xfrm>
            <a:custGeom>
              <a:rect b="b" l="l" r="r" t="t"/>
              <a:pathLst>
                <a:path extrusionOk="0" h="8735" w="6152">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noFill/>
            <a:ln cap="flat" cmpd="sng" w="9525">
              <a:solidFill>
                <a:srgbClr val="3749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5" name="Google Shape;3765;p80"/>
            <p:cNvSpPr/>
            <p:nvPr/>
          </p:nvSpPr>
          <p:spPr>
            <a:xfrm>
              <a:off x="3215887" y="3136661"/>
              <a:ext cx="162725" cy="157477"/>
            </a:xfrm>
            <a:custGeom>
              <a:rect b="b" l="l" r="r" t="t"/>
              <a:pathLst>
                <a:path extrusionOk="0" h="7232" w="7473">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6" name="Google Shape;3766;p80"/>
            <p:cNvSpPr/>
            <p:nvPr/>
          </p:nvSpPr>
          <p:spPr>
            <a:xfrm>
              <a:off x="3359605" y="3146677"/>
              <a:ext cx="200439" cy="147722"/>
            </a:xfrm>
            <a:custGeom>
              <a:rect b="b" l="l" r="r" t="t"/>
              <a:pathLst>
                <a:path extrusionOk="0" h="6784" w="9205">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67" name="Google Shape;3767;p80"/>
          <p:cNvGrpSpPr/>
          <p:nvPr/>
        </p:nvGrpSpPr>
        <p:grpSpPr>
          <a:xfrm>
            <a:off x="4453093" y="3102358"/>
            <a:ext cx="536180" cy="518047"/>
            <a:chOff x="3729467" y="2889422"/>
            <a:chExt cx="419153" cy="404977"/>
          </a:xfrm>
        </p:grpSpPr>
        <p:sp>
          <p:nvSpPr>
            <p:cNvPr id="3768" name="Google Shape;3768;p80"/>
            <p:cNvSpPr/>
            <p:nvPr/>
          </p:nvSpPr>
          <p:spPr>
            <a:xfrm>
              <a:off x="4014137" y="2974913"/>
              <a:ext cx="134482" cy="178707"/>
            </a:xfrm>
            <a:custGeom>
              <a:rect b="b" l="l" r="r" t="t"/>
              <a:pathLst>
                <a:path extrusionOk="0" h="8207" w="6176">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9" name="Google Shape;3769;p80"/>
            <p:cNvSpPr/>
            <p:nvPr/>
          </p:nvSpPr>
          <p:spPr>
            <a:xfrm>
              <a:off x="3741225" y="3095375"/>
              <a:ext cx="148963" cy="173460"/>
            </a:xfrm>
            <a:custGeom>
              <a:rect b="b" l="l" r="r" t="t"/>
              <a:pathLst>
                <a:path extrusionOk="0" h="7966" w="6841">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0" name="Google Shape;3770;p80"/>
            <p:cNvSpPr/>
            <p:nvPr/>
          </p:nvSpPr>
          <p:spPr>
            <a:xfrm>
              <a:off x="3949660" y="2889684"/>
              <a:ext cx="146219" cy="145980"/>
            </a:xfrm>
            <a:custGeom>
              <a:rect b="b" l="l" r="r" t="t"/>
              <a:pathLst>
                <a:path extrusionOk="0" h="6704" w="6715">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1" name="Google Shape;3771;p80"/>
            <p:cNvSpPr/>
            <p:nvPr/>
          </p:nvSpPr>
          <p:spPr>
            <a:xfrm>
              <a:off x="3847947" y="3172089"/>
              <a:ext cx="167210" cy="122310"/>
            </a:xfrm>
            <a:custGeom>
              <a:rect b="b" l="l" r="r" t="t"/>
              <a:pathLst>
                <a:path extrusionOk="0" h="5617" w="7679">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noFill/>
            <a:ln cap="flat" cmpd="sng" w="9525">
              <a:solidFill>
                <a:srgbClr val="F8FAF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2" name="Google Shape;3772;p80"/>
            <p:cNvSpPr/>
            <p:nvPr/>
          </p:nvSpPr>
          <p:spPr>
            <a:xfrm>
              <a:off x="3974658" y="3122616"/>
              <a:ext cx="158457" cy="151206"/>
            </a:xfrm>
            <a:custGeom>
              <a:rect b="b" l="l" r="r" t="t"/>
              <a:pathLst>
                <a:path extrusionOk="0" h="6944" w="7277">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noFill/>
            <a:ln cap="flat" cmpd="sng" w="9525">
              <a:solidFill>
                <a:srgbClr val="3749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3" name="Google Shape;3773;p80"/>
            <p:cNvSpPr/>
            <p:nvPr/>
          </p:nvSpPr>
          <p:spPr>
            <a:xfrm>
              <a:off x="3729467" y="2966660"/>
              <a:ext cx="138990" cy="158718"/>
            </a:xfrm>
            <a:custGeom>
              <a:rect b="b" l="l" r="r" t="t"/>
              <a:pathLst>
                <a:path extrusionOk="0" h="7289" w="6383">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4" name="Google Shape;3774;p80"/>
            <p:cNvSpPr/>
            <p:nvPr/>
          </p:nvSpPr>
          <p:spPr>
            <a:xfrm>
              <a:off x="3787716" y="2889422"/>
              <a:ext cx="180449" cy="139229"/>
            </a:xfrm>
            <a:custGeom>
              <a:rect b="b" l="l" r="r" t="t"/>
              <a:pathLst>
                <a:path extrusionOk="0" h="6394" w="8287">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75" name="Google Shape;3775;p80"/>
          <p:cNvGrpSpPr/>
          <p:nvPr/>
        </p:nvGrpSpPr>
        <p:grpSpPr>
          <a:xfrm>
            <a:off x="1990126" y="3445787"/>
            <a:ext cx="965351" cy="134611"/>
            <a:chOff x="4411970" y="2962952"/>
            <a:chExt cx="706544" cy="104212"/>
          </a:xfrm>
        </p:grpSpPr>
        <p:sp>
          <p:nvSpPr>
            <p:cNvPr id="3776" name="Google Shape;3776;p80"/>
            <p:cNvSpPr/>
            <p:nvPr/>
          </p:nvSpPr>
          <p:spPr>
            <a:xfrm>
              <a:off x="4583864" y="2962952"/>
              <a:ext cx="534651" cy="104077"/>
            </a:xfrm>
            <a:custGeom>
              <a:rect b="b" l="l" r="r" t="t"/>
              <a:pathLst>
                <a:path extrusionOk="0" h="2305" w="11841">
                  <a:moveTo>
                    <a:pt x="1155" y="0"/>
                  </a:moveTo>
                  <a:lnTo>
                    <a:pt x="0" y="2304"/>
                  </a:lnTo>
                  <a:lnTo>
                    <a:pt x="11410" y="2304"/>
                  </a:lnTo>
                  <a:lnTo>
                    <a:pt x="11840" y="1153"/>
                  </a:lnTo>
                  <a:lnTo>
                    <a:pt x="11410" y="0"/>
                  </a:ln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7" name="Google Shape;3777;p80"/>
            <p:cNvSpPr/>
            <p:nvPr/>
          </p:nvSpPr>
          <p:spPr>
            <a:xfrm>
              <a:off x="4411970" y="2963088"/>
              <a:ext cx="124124" cy="104077"/>
            </a:xfrm>
            <a:custGeom>
              <a:rect b="b" l="l" r="r" t="t"/>
              <a:pathLst>
                <a:path extrusionOk="0" h="2305" w="2749">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8" name="Google Shape;3778;p80"/>
            <p:cNvSpPr/>
            <p:nvPr/>
          </p:nvSpPr>
          <p:spPr>
            <a:xfrm>
              <a:off x="4496946" y="2963133"/>
              <a:ext cx="79920" cy="104031"/>
            </a:xfrm>
            <a:custGeom>
              <a:rect b="b" l="l" r="r" t="t"/>
              <a:pathLst>
                <a:path extrusionOk="0" h="2304" w="1770">
                  <a:moveTo>
                    <a:pt x="1227" y="1"/>
                  </a:moveTo>
                  <a:lnTo>
                    <a:pt x="0" y="2304"/>
                  </a:lnTo>
                  <a:lnTo>
                    <a:pt x="542" y="2304"/>
                  </a:lnTo>
                  <a:lnTo>
                    <a:pt x="1770" y="1"/>
                  </a:ln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9" name="Google Shape;3779;p80"/>
            <p:cNvSpPr/>
            <p:nvPr/>
          </p:nvSpPr>
          <p:spPr>
            <a:xfrm>
              <a:off x="4537628" y="2963133"/>
              <a:ext cx="79965" cy="104031"/>
            </a:xfrm>
            <a:custGeom>
              <a:rect b="b" l="l" r="r" t="t"/>
              <a:pathLst>
                <a:path extrusionOk="0" h="2304" w="1771">
                  <a:moveTo>
                    <a:pt x="1229" y="1"/>
                  </a:moveTo>
                  <a:lnTo>
                    <a:pt x="1" y="2304"/>
                  </a:lnTo>
                  <a:lnTo>
                    <a:pt x="544" y="2304"/>
                  </a:lnTo>
                  <a:lnTo>
                    <a:pt x="1770" y="1"/>
                  </a:ln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80" name="Google Shape;3780;p80"/>
          <p:cNvGrpSpPr/>
          <p:nvPr/>
        </p:nvGrpSpPr>
        <p:grpSpPr>
          <a:xfrm>
            <a:off x="1990126" y="3041077"/>
            <a:ext cx="960158" cy="289172"/>
            <a:chOff x="4411970" y="2726085"/>
            <a:chExt cx="643107" cy="193659"/>
          </a:xfrm>
        </p:grpSpPr>
        <p:sp>
          <p:nvSpPr>
            <p:cNvPr id="3781" name="Google Shape;3781;p80"/>
            <p:cNvSpPr/>
            <p:nvPr/>
          </p:nvSpPr>
          <p:spPr>
            <a:xfrm>
              <a:off x="4411970" y="2726085"/>
              <a:ext cx="118796" cy="193659"/>
            </a:xfrm>
            <a:custGeom>
              <a:rect b="b" l="l" r="r" t="t"/>
              <a:pathLst>
                <a:path extrusionOk="0" h="4289" w="2631">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2" name="Google Shape;3782;p80"/>
            <p:cNvSpPr/>
            <p:nvPr/>
          </p:nvSpPr>
          <p:spPr>
            <a:xfrm>
              <a:off x="4426058" y="2791601"/>
              <a:ext cx="36167" cy="62627"/>
            </a:xfrm>
            <a:custGeom>
              <a:rect b="b" l="l" r="r" t="t"/>
              <a:pathLst>
                <a:path extrusionOk="0" h="1387" w="801">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3" name="Google Shape;3783;p80"/>
            <p:cNvSpPr/>
            <p:nvPr/>
          </p:nvSpPr>
          <p:spPr>
            <a:xfrm>
              <a:off x="4456806" y="2743875"/>
              <a:ext cx="598271" cy="157989"/>
            </a:xfrm>
            <a:custGeom>
              <a:rect b="b" l="l" r="r" t="t"/>
              <a:pathLst>
                <a:path extrusionOk="0" h="3499" w="13250">
                  <a:moveTo>
                    <a:pt x="1" y="0"/>
                  </a:moveTo>
                  <a:lnTo>
                    <a:pt x="1495" y="1494"/>
                  </a:lnTo>
                  <a:cubicBezTo>
                    <a:pt x="1635" y="1635"/>
                    <a:pt x="1635" y="1866"/>
                    <a:pt x="1495" y="2007"/>
                  </a:cubicBezTo>
                  <a:lnTo>
                    <a:pt x="2" y="3499"/>
                  </a:lnTo>
                  <a:lnTo>
                    <a:pt x="11527" y="3499"/>
                  </a:lnTo>
                  <a:lnTo>
                    <a:pt x="13250" y="1750"/>
                  </a:lnTo>
                  <a:lnTo>
                    <a:pt x="11527" y="0"/>
                  </a:ln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84" name="Google Shape;3784;p80"/>
          <p:cNvGrpSpPr/>
          <p:nvPr/>
        </p:nvGrpSpPr>
        <p:grpSpPr>
          <a:xfrm>
            <a:off x="998624" y="3295400"/>
            <a:ext cx="811503" cy="252584"/>
            <a:chOff x="4411970" y="4340222"/>
            <a:chExt cx="779467" cy="242683"/>
          </a:xfrm>
        </p:grpSpPr>
        <p:sp>
          <p:nvSpPr>
            <p:cNvPr id="3785" name="Google Shape;3785;p80"/>
            <p:cNvSpPr/>
            <p:nvPr/>
          </p:nvSpPr>
          <p:spPr>
            <a:xfrm>
              <a:off x="4411970" y="4340222"/>
              <a:ext cx="121370" cy="121370"/>
            </a:xfrm>
            <a:custGeom>
              <a:rect b="b" l="l" r="r" t="t"/>
              <a:pathLst>
                <a:path extrusionOk="0" h="2688" w="2688">
                  <a:moveTo>
                    <a:pt x="2688" y="1"/>
                  </a:moveTo>
                  <a:cubicBezTo>
                    <a:pt x="1205" y="1"/>
                    <a:pt x="1" y="1203"/>
                    <a:pt x="1" y="2688"/>
                  </a:cubicBezTo>
                  <a:lnTo>
                    <a:pt x="379" y="2688"/>
                  </a:lnTo>
                  <a:cubicBezTo>
                    <a:pt x="379" y="1411"/>
                    <a:pt x="1413" y="379"/>
                    <a:pt x="2688" y="379"/>
                  </a:cubicBezTo>
                  <a:lnTo>
                    <a:pt x="2688" y="1"/>
                  </a:lnTo>
                  <a:close/>
                </a:path>
              </a:pathLst>
            </a:custGeom>
            <a:noFill/>
            <a:ln cap="flat" cmpd="sng" w="9525">
              <a:solidFill>
                <a:srgbClr val="7994A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6" name="Google Shape;3786;p80"/>
            <p:cNvSpPr/>
            <p:nvPr/>
          </p:nvSpPr>
          <p:spPr>
            <a:xfrm>
              <a:off x="4457032" y="4385284"/>
              <a:ext cx="152661" cy="152615"/>
            </a:xfrm>
            <a:custGeom>
              <a:rect b="b" l="l" r="r" t="t"/>
              <a:pathLst>
                <a:path extrusionOk="0" h="3380" w="3381">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7" name="Google Shape;3787;p80"/>
            <p:cNvSpPr/>
            <p:nvPr/>
          </p:nvSpPr>
          <p:spPr>
            <a:xfrm>
              <a:off x="4533392" y="4383749"/>
              <a:ext cx="658046" cy="199155"/>
            </a:xfrm>
            <a:custGeom>
              <a:rect b="b" l="l" r="r" t="t"/>
              <a:pathLst>
                <a:path extrusionOk="0" h="4997" w="16511">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noFill/>
            <a:ln cap="flat" cmpd="sng" w="9525">
              <a:solidFill>
                <a:srgbClr val="7994A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88" name="Google Shape;3788;p80"/>
          <p:cNvGrpSpPr/>
          <p:nvPr/>
        </p:nvGrpSpPr>
        <p:grpSpPr>
          <a:xfrm>
            <a:off x="1990126" y="2709308"/>
            <a:ext cx="965160" cy="216230"/>
            <a:chOff x="4411970" y="2468674"/>
            <a:chExt cx="747317" cy="167425"/>
          </a:xfrm>
        </p:grpSpPr>
        <p:sp>
          <p:nvSpPr>
            <p:cNvPr id="3789" name="Google Shape;3789;p80"/>
            <p:cNvSpPr/>
            <p:nvPr/>
          </p:nvSpPr>
          <p:spPr>
            <a:xfrm>
              <a:off x="4411970" y="2468674"/>
              <a:ext cx="216235" cy="167425"/>
            </a:xfrm>
            <a:custGeom>
              <a:rect b="b" l="l" r="r" t="t"/>
              <a:pathLst>
                <a:path extrusionOk="0" h="3708" w="4789">
                  <a:moveTo>
                    <a:pt x="1" y="0"/>
                  </a:moveTo>
                  <a:lnTo>
                    <a:pt x="1" y="3707"/>
                  </a:lnTo>
                  <a:lnTo>
                    <a:pt x="3381" y="3707"/>
                  </a:lnTo>
                  <a:lnTo>
                    <a:pt x="4789" y="1853"/>
                  </a:lnTo>
                  <a:lnTo>
                    <a:pt x="3381" y="0"/>
                  </a:ln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0" name="Google Shape;3790;p80"/>
            <p:cNvSpPr/>
            <p:nvPr/>
          </p:nvSpPr>
          <p:spPr>
            <a:xfrm>
              <a:off x="4564629" y="2468674"/>
              <a:ext cx="594658" cy="167425"/>
            </a:xfrm>
            <a:custGeom>
              <a:rect b="b" l="l" r="r" t="t"/>
              <a:pathLst>
                <a:path extrusionOk="0" h="3708" w="13170">
                  <a:moveTo>
                    <a:pt x="0" y="0"/>
                  </a:moveTo>
                  <a:lnTo>
                    <a:pt x="1408" y="1853"/>
                  </a:lnTo>
                  <a:lnTo>
                    <a:pt x="0" y="3707"/>
                  </a:lnTo>
                  <a:lnTo>
                    <a:pt x="13169" y="3707"/>
                  </a:lnTo>
                  <a:lnTo>
                    <a:pt x="13169" y="0"/>
                  </a:ln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91" name="Google Shape;3791;p80"/>
          <p:cNvSpPr/>
          <p:nvPr/>
        </p:nvSpPr>
        <p:spPr>
          <a:xfrm>
            <a:off x="996874" y="3014089"/>
            <a:ext cx="810618" cy="192983"/>
          </a:xfrm>
          <a:custGeom>
            <a:rect b="b" l="l" r="r" t="t"/>
            <a:pathLst>
              <a:path extrusionOk="0" h="4270" w="17936">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noFill/>
          <a:ln cap="flat" cmpd="sng" w="9525">
            <a:solidFill>
              <a:srgbClr val="445D7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92" name="Google Shape;3792;p80"/>
          <p:cNvGrpSpPr/>
          <p:nvPr/>
        </p:nvGrpSpPr>
        <p:grpSpPr>
          <a:xfrm>
            <a:off x="997692" y="2334687"/>
            <a:ext cx="1959041" cy="208784"/>
            <a:chOff x="6336019" y="3733725"/>
            <a:chExt cx="2566206" cy="351310"/>
          </a:xfrm>
        </p:grpSpPr>
        <p:sp>
          <p:nvSpPr>
            <p:cNvPr id="3793" name="Google Shape;3793;p80"/>
            <p:cNvSpPr/>
            <p:nvPr/>
          </p:nvSpPr>
          <p:spPr>
            <a:xfrm>
              <a:off x="6336019" y="3733735"/>
              <a:ext cx="1881300" cy="351300"/>
            </a:xfrm>
            <a:prstGeom prst="homePlate">
              <a:avLst>
                <a:gd fmla="val 50000" name="adj"/>
              </a:avLst>
            </a:pr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4" name="Google Shape;3794;p80"/>
            <p:cNvSpPr/>
            <p:nvPr/>
          </p:nvSpPr>
          <p:spPr>
            <a:xfrm>
              <a:off x="8098525" y="3733725"/>
              <a:ext cx="346500" cy="351300"/>
            </a:xfrm>
            <a:prstGeom prst="chevron">
              <a:avLst>
                <a:gd fmla="val 50000" name="adj"/>
              </a:avLst>
            </a:pr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5" name="Google Shape;3795;p80"/>
            <p:cNvSpPr/>
            <p:nvPr/>
          </p:nvSpPr>
          <p:spPr>
            <a:xfrm>
              <a:off x="8327125" y="3733725"/>
              <a:ext cx="346500" cy="351300"/>
            </a:xfrm>
            <a:prstGeom prst="chevron">
              <a:avLst>
                <a:gd fmla="val 50000" name="adj"/>
              </a:avLst>
            </a:pr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6" name="Google Shape;3796;p80"/>
            <p:cNvSpPr/>
            <p:nvPr/>
          </p:nvSpPr>
          <p:spPr>
            <a:xfrm>
              <a:off x="8555725" y="3733725"/>
              <a:ext cx="346500" cy="351300"/>
            </a:xfrm>
            <a:prstGeom prst="chevron">
              <a:avLst>
                <a:gd fmla="val 50000" name="adj"/>
              </a:avLst>
            </a:pr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97" name="Google Shape;3797;p80"/>
          <p:cNvGrpSpPr/>
          <p:nvPr/>
        </p:nvGrpSpPr>
        <p:grpSpPr>
          <a:xfrm>
            <a:off x="1990126" y="3950602"/>
            <a:ext cx="946551" cy="153200"/>
            <a:chOff x="4404545" y="3301592"/>
            <a:chExt cx="782403" cy="129272"/>
          </a:xfrm>
        </p:grpSpPr>
        <p:sp>
          <p:nvSpPr>
            <p:cNvPr id="3798" name="Google Shape;3798;p80"/>
            <p:cNvSpPr/>
            <p:nvPr/>
          </p:nvSpPr>
          <p:spPr>
            <a:xfrm>
              <a:off x="4404545" y="3301592"/>
              <a:ext cx="782403" cy="129272"/>
            </a:xfrm>
            <a:custGeom>
              <a:rect b="b" l="l" r="r" t="t"/>
              <a:pathLst>
                <a:path extrusionOk="0" h="2863" w="17328">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9" name="Google Shape;3799;p80"/>
            <p:cNvSpPr/>
            <p:nvPr/>
          </p:nvSpPr>
          <p:spPr>
            <a:xfrm>
              <a:off x="4420869" y="3318308"/>
              <a:ext cx="92621" cy="95856"/>
            </a:xfrm>
            <a:custGeom>
              <a:rect b="b" l="l" r="r" t="t"/>
              <a:pathLst>
                <a:path extrusionOk="0" h="2563" w="2664">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00" name="Google Shape;3800;p80"/>
          <p:cNvGrpSpPr/>
          <p:nvPr/>
        </p:nvGrpSpPr>
        <p:grpSpPr>
          <a:xfrm>
            <a:off x="1990126" y="3695937"/>
            <a:ext cx="962257" cy="139127"/>
            <a:chOff x="4411970" y="3131459"/>
            <a:chExt cx="710520" cy="117397"/>
          </a:xfrm>
        </p:grpSpPr>
        <p:sp>
          <p:nvSpPr>
            <p:cNvPr id="3801" name="Google Shape;3801;p80"/>
            <p:cNvSpPr/>
            <p:nvPr/>
          </p:nvSpPr>
          <p:spPr>
            <a:xfrm>
              <a:off x="4411970" y="3131459"/>
              <a:ext cx="710520" cy="117397"/>
            </a:xfrm>
            <a:custGeom>
              <a:rect b="b" l="l" r="r" t="t"/>
              <a:pathLst>
                <a:path extrusionOk="0" h="2600" w="15736">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2" name="Google Shape;3802;p80"/>
            <p:cNvSpPr/>
            <p:nvPr/>
          </p:nvSpPr>
          <p:spPr>
            <a:xfrm>
              <a:off x="4411970" y="3131459"/>
              <a:ext cx="168012" cy="117397"/>
            </a:xfrm>
            <a:custGeom>
              <a:rect b="b" l="l" r="r" t="t"/>
              <a:pathLst>
                <a:path extrusionOk="0" h="2600" w="3721">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descr="Timeline background shape" id="3803" name="Google Shape;3803;p80"/>
          <p:cNvSpPr/>
          <p:nvPr/>
        </p:nvSpPr>
        <p:spPr>
          <a:xfrm>
            <a:off x="1990126" y="4219341"/>
            <a:ext cx="960300" cy="153000"/>
          </a:xfrm>
          <a:prstGeom prst="homePlate">
            <a:avLst>
              <a:gd fmla="val 50000" name="adj"/>
            </a:avLst>
          </a:pr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04" name="Google Shape;3804;p80"/>
          <p:cNvGrpSpPr/>
          <p:nvPr/>
        </p:nvGrpSpPr>
        <p:grpSpPr>
          <a:xfrm>
            <a:off x="990271" y="3621603"/>
            <a:ext cx="823838" cy="458988"/>
            <a:chOff x="4411970" y="1801825"/>
            <a:chExt cx="734586" cy="409262"/>
          </a:xfrm>
        </p:grpSpPr>
        <p:sp>
          <p:nvSpPr>
            <p:cNvPr id="3805" name="Google Shape;3805;p80"/>
            <p:cNvSpPr/>
            <p:nvPr/>
          </p:nvSpPr>
          <p:spPr>
            <a:xfrm>
              <a:off x="4411970" y="1801825"/>
              <a:ext cx="734586" cy="409262"/>
            </a:xfrm>
            <a:custGeom>
              <a:rect b="b" l="l" r="r" t="t"/>
              <a:pathLst>
                <a:path extrusionOk="0" h="9064" w="16269">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noFill/>
            <a:ln cap="flat" cmpd="sng" w="9525">
              <a:solidFill>
                <a:srgbClr val="B3C3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6" name="Google Shape;3806;p80"/>
            <p:cNvSpPr/>
            <p:nvPr/>
          </p:nvSpPr>
          <p:spPr>
            <a:xfrm>
              <a:off x="4411970" y="1801825"/>
              <a:ext cx="184087" cy="330923"/>
            </a:xfrm>
            <a:custGeom>
              <a:rect b="b" l="l" r="r" t="t"/>
              <a:pathLst>
                <a:path extrusionOk="0" h="7329" w="4077">
                  <a:moveTo>
                    <a:pt x="428" y="0"/>
                  </a:moveTo>
                  <a:cubicBezTo>
                    <a:pt x="193" y="0"/>
                    <a:pt x="2" y="191"/>
                    <a:pt x="2" y="428"/>
                  </a:cubicBezTo>
                  <a:lnTo>
                    <a:pt x="2" y="6900"/>
                  </a:lnTo>
                  <a:cubicBezTo>
                    <a:pt x="1" y="7136"/>
                    <a:pt x="193" y="7328"/>
                    <a:pt x="428" y="7328"/>
                  </a:cubicBezTo>
                  <a:lnTo>
                    <a:pt x="4076" y="7328"/>
                  </a:lnTo>
                  <a:lnTo>
                    <a:pt x="4076" y="0"/>
                  </a:ln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07" name="Google Shape;3807;p80"/>
          <p:cNvGrpSpPr/>
          <p:nvPr/>
        </p:nvGrpSpPr>
        <p:grpSpPr>
          <a:xfrm>
            <a:off x="3095243" y="2339173"/>
            <a:ext cx="521514" cy="521514"/>
            <a:chOff x="5681300" y="2527788"/>
            <a:chExt cx="805800" cy="805800"/>
          </a:xfrm>
        </p:grpSpPr>
        <p:sp>
          <p:nvSpPr>
            <p:cNvPr id="3808" name="Google Shape;3808;p80"/>
            <p:cNvSpPr/>
            <p:nvPr/>
          </p:nvSpPr>
          <p:spPr>
            <a:xfrm>
              <a:off x="5681300" y="2527788"/>
              <a:ext cx="805800" cy="805800"/>
            </a:xfrm>
            <a:prstGeom prst="ellipse">
              <a:avLst/>
            </a:prstGeom>
            <a:noFill/>
            <a:ln cap="flat" cmpd="sng" w="9525">
              <a:solidFill>
                <a:srgbClr val="3749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9" name="Google Shape;3809;p80"/>
            <p:cNvSpPr/>
            <p:nvPr/>
          </p:nvSpPr>
          <p:spPr>
            <a:xfrm>
              <a:off x="5681300" y="2527788"/>
              <a:ext cx="805800" cy="805800"/>
            </a:xfrm>
            <a:prstGeom prst="pie">
              <a:avLst>
                <a:gd fmla="val 0" name="adj1"/>
                <a:gd fmla="val 16200000"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10" name="Google Shape;3810;p80"/>
          <p:cNvGrpSpPr/>
          <p:nvPr/>
        </p:nvGrpSpPr>
        <p:grpSpPr>
          <a:xfrm>
            <a:off x="3089483" y="3094865"/>
            <a:ext cx="533033" cy="533033"/>
            <a:chOff x="4049800" y="640400"/>
            <a:chExt cx="858900" cy="858900"/>
          </a:xfrm>
        </p:grpSpPr>
        <p:sp>
          <p:nvSpPr>
            <p:cNvPr id="3811" name="Google Shape;3811;p80"/>
            <p:cNvSpPr/>
            <p:nvPr/>
          </p:nvSpPr>
          <p:spPr>
            <a:xfrm>
              <a:off x="4049800" y="640400"/>
              <a:ext cx="858900" cy="858900"/>
            </a:xfrm>
            <a:prstGeom prst="donut">
              <a:avLst>
                <a:gd fmla="val 25000" name="adj"/>
              </a:avLst>
            </a:pr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2" name="Google Shape;3812;p80"/>
            <p:cNvSpPr/>
            <p:nvPr/>
          </p:nvSpPr>
          <p:spPr>
            <a:xfrm>
              <a:off x="4049800" y="640400"/>
              <a:ext cx="858900" cy="858900"/>
            </a:xfrm>
            <a:prstGeom prst="blockArc">
              <a:avLst>
                <a:gd fmla="val 7914150" name="adj1"/>
                <a:gd fmla="val 0" name="adj2"/>
                <a:gd fmla="val 25000" name="adj3"/>
              </a:avLst>
            </a:prstGeom>
            <a:solidFill>
              <a:srgbClr val="667E92"/>
            </a:solid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13" name="Google Shape;3813;p80"/>
          <p:cNvGrpSpPr/>
          <p:nvPr/>
        </p:nvGrpSpPr>
        <p:grpSpPr>
          <a:xfrm>
            <a:off x="3014966" y="3772543"/>
            <a:ext cx="682068" cy="682068"/>
            <a:chOff x="5080188" y="927900"/>
            <a:chExt cx="961200" cy="961200"/>
          </a:xfrm>
        </p:grpSpPr>
        <p:sp>
          <p:nvSpPr>
            <p:cNvPr id="3814" name="Google Shape;3814;p80"/>
            <p:cNvSpPr/>
            <p:nvPr/>
          </p:nvSpPr>
          <p:spPr>
            <a:xfrm>
              <a:off x="5201900" y="1050116"/>
              <a:ext cx="716700" cy="716700"/>
            </a:xfrm>
            <a:prstGeom prst="donut">
              <a:avLst>
                <a:gd fmla="val 4716" name="adj"/>
              </a:avLst>
            </a:pr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5" name="Google Shape;3815;p80"/>
            <p:cNvSpPr/>
            <p:nvPr/>
          </p:nvSpPr>
          <p:spPr>
            <a:xfrm>
              <a:off x="5269594" y="1117818"/>
              <a:ext cx="581100" cy="581100"/>
            </a:xfrm>
            <a:prstGeom prst="donut">
              <a:avLst>
                <a:gd fmla="val 5814" name="adj"/>
              </a:avLst>
            </a:pr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6" name="Google Shape;3816;p80"/>
            <p:cNvSpPr/>
            <p:nvPr/>
          </p:nvSpPr>
          <p:spPr>
            <a:xfrm>
              <a:off x="5339279" y="1187526"/>
              <a:ext cx="441900" cy="441600"/>
            </a:xfrm>
            <a:prstGeom prst="donut">
              <a:avLst>
                <a:gd fmla="val 7648" name="adj"/>
              </a:avLst>
            </a:pr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7" name="Google Shape;3817;p80"/>
            <p:cNvSpPr/>
            <p:nvPr/>
          </p:nvSpPr>
          <p:spPr>
            <a:xfrm>
              <a:off x="5414892" y="1263155"/>
              <a:ext cx="290700" cy="290700"/>
            </a:xfrm>
            <a:prstGeom prst="donut">
              <a:avLst>
                <a:gd fmla="val 10182" name="adj"/>
              </a:avLst>
            </a:pr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8" name="Google Shape;3818;p80"/>
            <p:cNvSpPr/>
            <p:nvPr/>
          </p:nvSpPr>
          <p:spPr>
            <a:xfrm rot="-3809958">
              <a:off x="5202435" y="1050148"/>
              <a:ext cx="716705" cy="716705"/>
            </a:xfrm>
            <a:prstGeom prst="blockArc">
              <a:avLst>
                <a:gd fmla="val 5266439" name="adj1"/>
                <a:gd fmla="val 19995741" name="adj2"/>
                <a:gd fmla="val 4692"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9" name="Google Shape;3819;p80"/>
            <p:cNvSpPr/>
            <p:nvPr/>
          </p:nvSpPr>
          <p:spPr>
            <a:xfrm rot="-3906059">
              <a:off x="5269616" y="1117617"/>
              <a:ext cx="581445" cy="581445"/>
            </a:xfrm>
            <a:prstGeom prst="blockArc">
              <a:avLst>
                <a:gd fmla="val 3085776" name="adj1"/>
                <a:gd fmla="val 20100839" name="adj2"/>
                <a:gd fmla="val 5564"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0" name="Google Shape;3820;p80"/>
            <p:cNvSpPr/>
            <p:nvPr/>
          </p:nvSpPr>
          <p:spPr>
            <a:xfrm rot="-4222340">
              <a:off x="5339825" y="1187386"/>
              <a:ext cx="442087" cy="442087"/>
            </a:xfrm>
            <a:prstGeom prst="blockArc">
              <a:avLst>
                <a:gd fmla="val 8884448" name="adj1"/>
                <a:gd fmla="val 20414899" name="adj2"/>
                <a:gd fmla="val 7688"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1" name="Google Shape;3821;p80"/>
            <p:cNvSpPr/>
            <p:nvPr/>
          </p:nvSpPr>
          <p:spPr>
            <a:xfrm rot="-4538880">
              <a:off x="5414922" y="1262925"/>
              <a:ext cx="290465" cy="290465"/>
            </a:xfrm>
            <a:prstGeom prst="blockArc">
              <a:avLst>
                <a:gd fmla="val 6490304" name="adj1"/>
                <a:gd fmla="val 20700625" name="adj2"/>
                <a:gd fmla="val 10156"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22" name="Google Shape;3822;p80"/>
          <p:cNvGrpSpPr/>
          <p:nvPr/>
        </p:nvGrpSpPr>
        <p:grpSpPr>
          <a:xfrm>
            <a:off x="4478465" y="3869234"/>
            <a:ext cx="505650" cy="504006"/>
            <a:chOff x="6039282" y="1042577"/>
            <a:chExt cx="734315" cy="731929"/>
          </a:xfrm>
        </p:grpSpPr>
        <p:sp>
          <p:nvSpPr>
            <p:cNvPr id="3823" name="Google Shape;3823;p80"/>
            <p:cNvSpPr/>
            <p:nvPr/>
          </p:nvSpPr>
          <p:spPr>
            <a:xfrm>
              <a:off x="6045348" y="1300071"/>
              <a:ext cx="131951" cy="65352"/>
            </a:xfrm>
            <a:custGeom>
              <a:rect b="b" l="l" r="r" t="t"/>
              <a:pathLst>
                <a:path extrusionOk="0" h="701" w="1414">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4" name="Google Shape;3824;p80"/>
            <p:cNvSpPr/>
            <p:nvPr/>
          </p:nvSpPr>
          <p:spPr>
            <a:xfrm>
              <a:off x="6080342" y="1201250"/>
              <a:ext cx="127938" cy="96863"/>
            </a:xfrm>
            <a:custGeom>
              <a:rect b="b" l="l" r="r" t="t"/>
              <a:pathLst>
                <a:path extrusionOk="0" h="1039" w="1371">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5" name="Google Shape;3825;p80"/>
            <p:cNvSpPr/>
            <p:nvPr/>
          </p:nvSpPr>
          <p:spPr>
            <a:xfrm>
              <a:off x="6144918" y="1121167"/>
              <a:ext cx="112541" cy="119145"/>
            </a:xfrm>
            <a:custGeom>
              <a:rect b="b" l="l" r="r" t="t"/>
              <a:pathLst>
                <a:path extrusionOk="0" h="1278" w="1206">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6" name="Google Shape;3826;p80"/>
            <p:cNvSpPr/>
            <p:nvPr/>
          </p:nvSpPr>
          <p:spPr>
            <a:xfrm>
              <a:off x="6232449" y="1066723"/>
              <a:ext cx="86879" cy="130518"/>
            </a:xfrm>
            <a:custGeom>
              <a:rect b="b" l="l" r="r" t="t"/>
              <a:pathLst>
                <a:path extrusionOk="0" h="1400" w="931">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7" name="Google Shape;3827;p80"/>
            <p:cNvSpPr/>
            <p:nvPr/>
          </p:nvSpPr>
          <p:spPr>
            <a:xfrm>
              <a:off x="6335379" y="1042577"/>
              <a:ext cx="53284" cy="130518"/>
            </a:xfrm>
            <a:custGeom>
              <a:rect b="b" l="l" r="r" t="t"/>
              <a:pathLst>
                <a:path extrusionOk="0" h="1400" w="571">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8" name="Google Shape;3828;p80"/>
            <p:cNvSpPr/>
            <p:nvPr/>
          </p:nvSpPr>
          <p:spPr>
            <a:xfrm>
              <a:off x="6431682" y="1043229"/>
              <a:ext cx="56550" cy="131824"/>
            </a:xfrm>
            <a:custGeom>
              <a:rect b="b" l="l" r="r" t="t"/>
              <a:pathLst>
                <a:path extrusionOk="0" h="1414" w="606">
                  <a:moveTo>
                    <a:pt x="144" y="0"/>
                  </a:moveTo>
                  <a:lnTo>
                    <a:pt x="0" y="1356"/>
                  </a:lnTo>
                  <a:cubicBezTo>
                    <a:pt x="101" y="1378"/>
                    <a:pt x="202" y="1385"/>
                    <a:pt x="303" y="1414"/>
                  </a:cubicBezTo>
                  <a:lnTo>
                    <a:pt x="606" y="80"/>
                  </a:lnTo>
                  <a:cubicBezTo>
                    <a:pt x="454" y="36"/>
                    <a:pt x="296" y="22"/>
                    <a:pt x="144"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9" name="Google Shape;3829;p80"/>
            <p:cNvSpPr/>
            <p:nvPr/>
          </p:nvSpPr>
          <p:spPr>
            <a:xfrm>
              <a:off x="6500924" y="1070731"/>
              <a:ext cx="89678" cy="130612"/>
            </a:xfrm>
            <a:custGeom>
              <a:rect b="b" l="l" r="r" t="t"/>
              <a:pathLst>
                <a:path extrusionOk="0" h="1401" w="961">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0" name="Google Shape;3830;p80"/>
            <p:cNvSpPr/>
            <p:nvPr/>
          </p:nvSpPr>
          <p:spPr>
            <a:xfrm>
              <a:off x="6561580" y="1127973"/>
              <a:ext cx="114501" cy="117746"/>
            </a:xfrm>
            <a:custGeom>
              <a:rect b="b" l="l" r="r" t="t"/>
              <a:pathLst>
                <a:path extrusionOk="0" h="1263" w="1227">
                  <a:moveTo>
                    <a:pt x="887" y="0"/>
                  </a:moveTo>
                  <a:lnTo>
                    <a:pt x="0" y="1046"/>
                  </a:lnTo>
                  <a:cubicBezTo>
                    <a:pt x="79" y="1111"/>
                    <a:pt x="152" y="1183"/>
                    <a:pt x="224" y="1262"/>
                  </a:cubicBezTo>
                  <a:lnTo>
                    <a:pt x="1226" y="332"/>
                  </a:lnTo>
                  <a:cubicBezTo>
                    <a:pt x="1118" y="209"/>
                    <a:pt x="1003" y="101"/>
                    <a:pt x="887"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1" name="Google Shape;3831;p80"/>
            <p:cNvSpPr/>
            <p:nvPr/>
          </p:nvSpPr>
          <p:spPr>
            <a:xfrm>
              <a:off x="6636887" y="1310792"/>
              <a:ext cx="132697" cy="61996"/>
            </a:xfrm>
            <a:custGeom>
              <a:rect b="b" l="l" r="r" t="t"/>
              <a:pathLst>
                <a:path extrusionOk="0" h="665" w="1422">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2" name="Google Shape;3832;p80"/>
            <p:cNvSpPr/>
            <p:nvPr/>
          </p:nvSpPr>
          <p:spPr>
            <a:xfrm>
              <a:off x="6642953" y="1415020"/>
              <a:ext cx="130645" cy="47826"/>
            </a:xfrm>
            <a:custGeom>
              <a:rect b="b" l="l" r="r" t="t"/>
              <a:pathLst>
                <a:path extrusionOk="0" h="513" w="1400">
                  <a:moveTo>
                    <a:pt x="30" y="1"/>
                  </a:moveTo>
                  <a:cubicBezTo>
                    <a:pt x="30" y="109"/>
                    <a:pt x="15" y="210"/>
                    <a:pt x="1" y="311"/>
                  </a:cubicBezTo>
                  <a:lnTo>
                    <a:pt x="1357" y="513"/>
                  </a:lnTo>
                  <a:cubicBezTo>
                    <a:pt x="1378" y="354"/>
                    <a:pt x="1393" y="203"/>
                    <a:pt x="1400" y="44"/>
                  </a:cubicBezTo>
                  <a:lnTo>
                    <a:pt x="30" y="1"/>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3" name="Google Shape;3833;p80"/>
            <p:cNvSpPr/>
            <p:nvPr/>
          </p:nvSpPr>
          <p:spPr>
            <a:xfrm>
              <a:off x="6622143" y="1485687"/>
              <a:ext cx="131951" cy="81388"/>
            </a:xfrm>
            <a:custGeom>
              <a:rect b="b" l="l" r="r" t="t"/>
              <a:pathLst>
                <a:path extrusionOk="0" h="873" w="1414">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4" name="Google Shape;3834;p80"/>
            <p:cNvSpPr/>
            <p:nvPr/>
          </p:nvSpPr>
          <p:spPr>
            <a:xfrm>
              <a:off x="6582390" y="1548895"/>
              <a:ext cx="121219" cy="108983"/>
            </a:xfrm>
            <a:custGeom>
              <a:rect b="b" l="l" r="r" t="t"/>
              <a:pathLst>
                <a:path extrusionOk="0" h="1169" w="1299">
                  <a:moveTo>
                    <a:pt x="195" y="0"/>
                  </a:moveTo>
                  <a:lnTo>
                    <a:pt x="102" y="123"/>
                  </a:lnTo>
                  <a:lnTo>
                    <a:pt x="1" y="238"/>
                  </a:lnTo>
                  <a:lnTo>
                    <a:pt x="1003" y="1168"/>
                  </a:lnTo>
                  <a:lnTo>
                    <a:pt x="1155" y="988"/>
                  </a:lnTo>
                  <a:lnTo>
                    <a:pt x="1299" y="801"/>
                  </a:lnTo>
                  <a:lnTo>
                    <a:pt x="195" y="0"/>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5" name="Google Shape;3835;p80"/>
            <p:cNvSpPr/>
            <p:nvPr/>
          </p:nvSpPr>
          <p:spPr>
            <a:xfrm>
              <a:off x="6526586" y="1599238"/>
              <a:ext cx="100316" cy="126510"/>
            </a:xfrm>
            <a:custGeom>
              <a:rect b="b" l="l" r="r" t="t"/>
              <a:pathLst>
                <a:path extrusionOk="0" h="1357" w="1075">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6" name="Google Shape;3836;p80"/>
            <p:cNvSpPr/>
            <p:nvPr/>
          </p:nvSpPr>
          <p:spPr>
            <a:xfrm>
              <a:off x="6459957" y="1632893"/>
              <a:ext cx="70735" cy="132570"/>
            </a:xfrm>
            <a:custGeom>
              <a:rect b="b" l="l" r="r" t="t"/>
              <a:pathLst>
                <a:path extrusionOk="0" h="1422" w="758">
                  <a:moveTo>
                    <a:pt x="296" y="1"/>
                  </a:moveTo>
                  <a:cubicBezTo>
                    <a:pt x="195" y="37"/>
                    <a:pt x="101" y="73"/>
                    <a:pt x="0" y="94"/>
                  </a:cubicBezTo>
                  <a:lnTo>
                    <a:pt x="303" y="1421"/>
                  </a:lnTo>
                  <a:cubicBezTo>
                    <a:pt x="454" y="1393"/>
                    <a:pt x="606" y="1342"/>
                    <a:pt x="757" y="1292"/>
                  </a:cubicBezTo>
                  <a:lnTo>
                    <a:pt x="296" y="1"/>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7" name="Google Shape;3837;p80"/>
            <p:cNvSpPr/>
            <p:nvPr/>
          </p:nvSpPr>
          <p:spPr>
            <a:xfrm>
              <a:off x="6379145" y="1646318"/>
              <a:ext cx="43859" cy="128188"/>
            </a:xfrm>
            <a:custGeom>
              <a:rect b="b" l="l" r="r" t="t"/>
              <a:pathLst>
                <a:path extrusionOk="0" h="1375" w="47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8" name="Google Shape;3838;p80"/>
            <p:cNvSpPr/>
            <p:nvPr/>
          </p:nvSpPr>
          <p:spPr>
            <a:xfrm>
              <a:off x="6272109" y="1630842"/>
              <a:ext cx="74187" cy="131917"/>
            </a:xfrm>
            <a:custGeom>
              <a:rect b="b" l="l" r="r" t="t"/>
              <a:pathLst>
                <a:path extrusionOk="0" h="1415" w="795">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9" name="Google Shape;3839;p80"/>
            <p:cNvSpPr/>
            <p:nvPr/>
          </p:nvSpPr>
          <p:spPr>
            <a:xfrm>
              <a:off x="6177205" y="1595229"/>
              <a:ext cx="103769" cy="125205"/>
            </a:xfrm>
            <a:custGeom>
              <a:rect b="b" l="l" r="r" t="t"/>
              <a:pathLst>
                <a:path extrusionOk="0" h="1343" w="1112">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0" name="Google Shape;3840;p80"/>
            <p:cNvSpPr/>
            <p:nvPr/>
          </p:nvSpPr>
          <p:spPr>
            <a:xfrm>
              <a:off x="6103205" y="1542835"/>
              <a:ext cx="123272" cy="106932"/>
            </a:xfrm>
            <a:custGeom>
              <a:rect b="b" l="l" r="r" t="t"/>
              <a:pathLst>
                <a:path extrusionOk="0" h="1147" w="1321">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1" name="Google Shape;3841;p80"/>
            <p:cNvSpPr/>
            <p:nvPr/>
          </p:nvSpPr>
          <p:spPr>
            <a:xfrm>
              <a:off x="6055426" y="1478881"/>
              <a:ext cx="131951" cy="78777"/>
            </a:xfrm>
            <a:custGeom>
              <a:rect b="b" l="l" r="r" t="t"/>
              <a:pathLst>
                <a:path extrusionOk="0" h="845" w="1414">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2" name="Google Shape;3842;p80"/>
            <p:cNvSpPr/>
            <p:nvPr/>
          </p:nvSpPr>
          <p:spPr>
            <a:xfrm>
              <a:off x="6039282" y="1408308"/>
              <a:ext cx="129338" cy="43817"/>
            </a:xfrm>
            <a:custGeom>
              <a:rect b="b" l="l" r="r" t="t"/>
              <a:pathLst>
                <a:path extrusionOk="0" h="470" w="1386">
                  <a:moveTo>
                    <a:pt x="0" y="1"/>
                  </a:moveTo>
                  <a:cubicBezTo>
                    <a:pt x="7" y="152"/>
                    <a:pt x="7" y="311"/>
                    <a:pt x="29" y="469"/>
                  </a:cubicBezTo>
                  <a:lnTo>
                    <a:pt x="1385" y="304"/>
                  </a:lnTo>
                  <a:cubicBezTo>
                    <a:pt x="1371" y="203"/>
                    <a:pt x="1378" y="102"/>
                    <a:pt x="1363"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3" name="Google Shape;3843;p80"/>
            <p:cNvSpPr/>
            <p:nvPr/>
          </p:nvSpPr>
          <p:spPr>
            <a:xfrm>
              <a:off x="6608612" y="1210666"/>
              <a:ext cx="128685" cy="93507"/>
            </a:xfrm>
            <a:custGeom>
              <a:rect b="b" l="l" r="r" t="t"/>
              <a:pathLst>
                <a:path extrusionOk="0" h="1003" w="1379">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44" name="Google Shape;3844;p80"/>
          <p:cNvGrpSpPr/>
          <p:nvPr/>
        </p:nvGrpSpPr>
        <p:grpSpPr>
          <a:xfrm>
            <a:off x="5091067" y="2298862"/>
            <a:ext cx="567744" cy="602136"/>
            <a:chOff x="1825800" y="1651625"/>
            <a:chExt cx="539989" cy="571775"/>
          </a:xfrm>
        </p:grpSpPr>
        <p:sp>
          <p:nvSpPr>
            <p:cNvPr id="3845" name="Google Shape;3845;p80"/>
            <p:cNvSpPr/>
            <p:nvPr/>
          </p:nvSpPr>
          <p:spPr>
            <a:xfrm>
              <a:off x="2093189" y="1651625"/>
              <a:ext cx="272600" cy="287950"/>
            </a:xfrm>
            <a:custGeom>
              <a:rect b="b" l="l" r="r" t="t"/>
              <a:pathLst>
                <a:path extrusionOk="0" h="11518" w="10904">
                  <a:moveTo>
                    <a:pt x="2" y="1"/>
                  </a:moveTo>
                  <a:lnTo>
                    <a:pt x="0" y="11518"/>
                  </a:lnTo>
                  <a:lnTo>
                    <a:pt x="10904" y="11518"/>
                  </a:lnTo>
                  <a:cubicBezTo>
                    <a:pt x="10391" y="5596"/>
                    <a:pt x="5836" y="826"/>
                    <a:pt x="2" y="1"/>
                  </a:cubicBez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6" name="Google Shape;3846;p80"/>
            <p:cNvSpPr/>
            <p:nvPr/>
          </p:nvSpPr>
          <p:spPr>
            <a:xfrm>
              <a:off x="1825800" y="1967150"/>
              <a:ext cx="231900" cy="233575"/>
            </a:xfrm>
            <a:custGeom>
              <a:rect b="b" l="l" r="r" t="t"/>
              <a:pathLst>
                <a:path extrusionOk="0" h="9343" w="9276">
                  <a:moveTo>
                    <a:pt x="0" y="1"/>
                  </a:moveTo>
                  <a:cubicBezTo>
                    <a:pt x="465" y="4930"/>
                    <a:pt x="4350" y="8842"/>
                    <a:pt x="9275" y="9343"/>
                  </a:cubicBezTo>
                  <a:lnTo>
                    <a:pt x="9275" y="1"/>
                  </a:lnTo>
                  <a:close/>
                </a:path>
              </a:pathLst>
            </a:custGeom>
            <a:noFill/>
            <a:ln cap="flat" cmpd="sng" w="9525">
              <a:solidFill>
                <a:srgbClr val="445D7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7" name="Google Shape;3847;p80"/>
            <p:cNvSpPr/>
            <p:nvPr/>
          </p:nvSpPr>
          <p:spPr>
            <a:xfrm>
              <a:off x="2093189" y="1967150"/>
              <a:ext cx="244350" cy="256250"/>
            </a:xfrm>
            <a:custGeom>
              <a:rect b="b" l="l" r="r" t="t"/>
              <a:pathLst>
                <a:path extrusionOk="0" h="10250" w="9774">
                  <a:moveTo>
                    <a:pt x="0" y="1"/>
                  </a:moveTo>
                  <a:lnTo>
                    <a:pt x="0" y="10249"/>
                  </a:lnTo>
                  <a:cubicBezTo>
                    <a:pt x="5200" y="9514"/>
                    <a:pt x="9280" y="5280"/>
                    <a:pt x="9773" y="1"/>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8" name="Google Shape;3848;p80"/>
            <p:cNvSpPr/>
            <p:nvPr/>
          </p:nvSpPr>
          <p:spPr>
            <a:xfrm>
              <a:off x="1851375" y="1730300"/>
              <a:ext cx="206325" cy="209275"/>
            </a:xfrm>
            <a:custGeom>
              <a:rect b="b" l="l" r="r" t="t"/>
              <a:pathLst>
                <a:path extrusionOk="0" h="8371" w="8253">
                  <a:moveTo>
                    <a:pt x="8252" y="1"/>
                  </a:moveTo>
                  <a:cubicBezTo>
                    <a:pt x="3865" y="441"/>
                    <a:pt x="383" y="3959"/>
                    <a:pt x="1" y="8371"/>
                  </a:cubicBezTo>
                  <a:lnTo>
                    <a:pt x="8252" y="8371"/>
                  </a:lnTo>
                  <a:lnTo>
                    <a:pt x="8252" y="1"/>
                  </a:ln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49" name="Google Shape;3849;p80"/>
          <p:cNvGrpSpPr/>
          <p:nvPr/>
        </p:nvGrpSpPr>
        <p:grpSpPr>
          <a:xfrm>
            <a:off x="3765995" y="3855579"/>
            <a:ext cx="508123" cy="507955"/>
            <a:chOff x="1897577" y="2802432"/>
            <a:chExt cx="492176" cy="492014"/>
          </a:xfrm>
        </p:grpSpPr>
        <p:sp>
          <p:nvSpPr>
            <p:cNvPr id="3850" name="Google Shape;3850;p80"/>
            <p:cNvSpPr/>
            <p:nvPr/>
          </p:nvSpPr>
          <p:spPr>
            <a:xfrm>
              <a:off x="2067309" y="2802432"/>
              <a:ext cx="152163" cy="136326"/>
            </a:xfrm>
            <a:custGeom>
              <a:rect b="b" l="l" r="r" t="t"/>
              <a:pathLst>
                <a:path extrusionOk="0" h="8453" w="9435">
                  <a:moveTo>
                    <a:pt x="4727" y="1"/>
                  </a:moveTo>
                  <a:cubicBezTo>
                    <a:pt x="3131" y="1"/>
                    <a:pt x="1537" y="250"/>
                    <a:pt x="0" y="751"/>
                  </a:cubicBezTo>
                  <a:lnTo>
                    <a:pt x="2502" y="8452"/>
                  </a:lnTo>
                  <a:cubicBezTo>
                    <a:pt x="3225" y="8211"/>
                    <a:pt x="3983" y="8097"/>
                    <a:pt x="4740" y="8097"/>
                  </a:cubicBezTo>
                  <a:cubicBezTo>
                    <a:pt x="5486" y="8097"/>
                    <a:pt x="6221" y="8211"/>
                    <a:pt x="6932" y="8441"/>
                  </a:cubicBezTo>
                  <a:lnTo>
                    <a:pt x="9434" y="740"/>
                  </a:lnTo>
                  <a:cubicBezTo>
                    <a:pt x="7901" y="248"/>
                    <a:pt x="6313" y="1"/>
                    <a:pt x="4727" y="1"/>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1" name="Google Shape;3851;p80"/>
            <p:cNvSpPr/>
            <p:nvPr/>
          </p:nvSpPr>
          <p:spPr>
            <a:xfrm>
              <a:off x="2179099" y="2814350"/>
              <a:ext cx="163452" cy="166049"/>
            </a:xfrm>
            <a:custGeom>
              <a:rect b="b" l="l" r="r" t="t"/>
              <a:pathLst>
                <a:path extrusionOk="0" h="10296" w="10135">
                  <a:moveTo>
                    <a:pt x="2491" y="1"/>
                  </a:moveTo>
                  <a:lnTo>
                    <a:pt x="0" y="7702"/>
                  </a:lnTo>
                  <a:cubicBezTo>
                    <a:pt x="1435" y="8161"/>
                    <a:pt x="2686" y="9079"/>
                    <a:pt x="3581" y="10296"/>
                  </a:cubicBezTo>
                  <a:lnTo>
                    <a:pt x="10135" y="5533"/>
                  </a:lnTo>
                  <a:cubicBezTo>
                    <a:pt x="8230" y="2927"/>
                    <a:pt x="5555" y="988"/>
                    <a:pt x="2491" y="1"/>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2" name="Google Shape;3852;p80"/>
            <p:cNvSpPr/>
            <p:nvPr/>
          </p:nvSpPr>
          <p:spPr>
            <a:xfrm>
              <a:off x="2236848" y="3048492"/>
              <a:ext cx="152905" cy="144760"/>
            </a:xfrm>
            <a:custGeom>
              <a:rect b="b" l="l" r="r" t="t"/>
              <a:pathLst>
                <a:path extrusionOk="0" h="8976" w="9481">
                  <a:moveTo>
                    <a:pt x="1377" y="0"/>
                  </a:moveTo>
                  <a:cubicBezTo>
                    <a:pt x="1377" y="1515"/>
                    <a:pt x="895" y="2996"/>
                    <a:pt x="0" y="4212"/>
                  </a:cubicBezTo>
                  <a:lnTo>
                    <a:pt x="6554" y="8976"/>
                  </a:lnTo>
                  <a:cubicBezTo>
                    <a:pt x="8459" y="6370"/>
                    <a:pt x="9480" y="3225"/>
                    <a:pt x="9480"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3" name="Google Shape;3853;p80"/>
            <p:cNvSpPr/>
            <p:nvPr/>
          </p:nvSpPr>
          <p:spPr>
            <a:xfrm>
              <a:off x="1944586" y="2814543"/>
              <a:ext cx="163097" cy="166226"/>
            </a:xfrm>
            <a:custGeom>
              <a:rect b="b" l="l" r="r" t="t"/>
              <a:pathLst>
                <a:path extrusionOk="0" h="10307" w="10113">
                  <a:moveTo>
                    <a:pt x="7610" y="0"/>
                  </a:moveTo>
                  <a:cubicBezTo>
                    <a:pt x="4557" y="999"/>
                    <a:pt x="1883" y="2938"/>
                    <a:pt x="1" y="5544"/>
                  </a:cubicBezTo>
                  <a:lnTo>
                    <a:pt x="6554" y="10307"/>
                  </a:lnTo>
                  <a:cubicBezTo>
                    <a:pt x="7438" y="9090"/>
                    <a:pt x="8677" y="8172"/>
                    <a:pt x="10112" y="7701"/>
                  </a:cubicBezTo>
                  <a:lnTo>
                    <a:pt x="7610"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4" name="Google Shape;3854;p80"/>
            <p:cNvSpPr/>
            <p:nvPr/>
          </p:nvSpPr>
          <p:spPr>
            <a:xfrm>
              <a:off x="2236848" y="2903562"/>
              <a:ext cx="152905" cy="144954"/>
            </a:xfrm>
            <a:custGeom>
              <a:rect b="b" l="l" r="r" t="t"/>
              <a:pathLst>
                <a:path extrusionOk="0" h="8988" w="9481">
                  <a:moveTo>
                    <a:pt x="6554" y="1"/>
                  </a:moveTo>
                  <a:lnTo>
                    <a:pt x="0" y="4764"/>
                  </a:lnTo>
                  <a:cubicBezTo>
                    <a:pt x="895" y="5992"/>
                    <a:pt x="1377" y="7472"/>
                    <a:pt x="1377" y="8987"/>
                  </a:cubicBezTo>
                  <a:lnTo>
                    <a:pt x="9469" y="8987"/>
                  </a:lnTo>
                  <a:cubicBezTo>
                    <a:pt x="9480" y="5751"/>
                    <a:pt x="8459" y="2606"/>
                    <a:pt x="6554" y="1"/>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5" name="Google Shape;3855;p80"/>
            <p:cNvSpPr/>
            <p:nvPr/>
          </p:nvSpPr>
          <p:spPr>
            <a:xfrm>
              <a:off x="2179099" y="3116417"/>
              <a:ext cx="163452" cy="166242"/>
            </a:xfrm>
            <a:custGeom>
              <a:rect b="b" l="l" r="r" t="t"/>
              <a:pathLst>
                <a:path extrusionOk="0" h="10308" w="10135">
                  <a:moveTo>
                    <a:pt x="3581" y="0"/>
                  </a:moveTo>
                  <a:cubicBezTo>
                    <a:pt x="2686" y="1229"/>
                    <a:pt x="1435" y="2135"/>
                    <a:pt x="0" y="2594"/>
                  </a:cubicBezTo>
                  <a:lnTo>
                    <a:pt x="2502" y="10307"/>
                  </a:lnTo>
                  <a:cubicBezTo>
                    <a:pt x="5567" y="9309"/>
                    <a:pt x="8241" y="7369"/>
                    <a:pt x="10135" y="4764"/>
                  </a:cubicBezTo>
                  <a:lnTo>
                    <a:pt x="3581" y="0"/>
                  </a:ln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6" name="Google Shape;3856;p80"/>
            <p:cNvSpPr/>
            <p:nvPr/>
          </p:nvSpPr>
          <p:spPr>
            <a:xfrm>
              <a:off x="1897577" y="2903933"/>
              <a:ext cx="152727" cy="144583"/>
            </a:xfrm>
            <a:custGeom>
              <a:rect b="b" l="l" r="r" t="t"/>
              <a:pathLst>
                <a:path extrusionOk="0" h="8965" w="9470">
                  <a:moveTo>
                    <a:pt x="2916" y="1"/>
                  </a:moveTo>
                  <a:cubicBezTo>
                    <a:pt x="1022" y="2606"/>
                    <a:pt x="0" y="5739"/>
                    <a:pt x="12" y="8964"/>
                  </a:cubicBezTo>
                  <a:lnTo>
                    <a:pt x="8103" y="8964"/>
                  </a:lnTo>
                  <a:cubicBezTo>
                    <a:pt x="8103" y="7449"/>
                    <a:pt x="8574" y="5980"/>
                    <a:pt x="9469" y="4764"/>
                  </a:cubicBezTo>
                  <a:lnTo>
                    <a:pt x="2916" y="1"/>
                  </a:ln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7" name="Google Shape;3857;p80"/>
            <p:cNvSpPr/>
            <p:nvPr/>
          </p:nvSpPr>
          <p:spPr>
            <a:xfrm>
              <a:off x="2067309" y="3158056"/>
              <a:ext cx="152163" cy="136390"/>
            </a:xfrm>
            <a:custGeom>
              <a:rect b="b" l="l" r="r" t="t"/>
              <a:pathLst>
                <a:path extrusionOk="0" h="8457" w="9435">
                  <a:moveTo>
                    <a:pt x="2502" y="1"/>
                  </a:moveTo>
                  <a:lnTo>
                    <a:pt x="0" y="7702"/>
                  </a:lnTo>
                  <a:cubicBezTo>
                    <a:pt x="1541" y="8204"/>
                    <a:pt x="3140" y="8457"/>
                    <a:pt x="4740" y="8457"/>
                  </a:cubicBezTo>
                  <a:cubicBezTo>
                    <a:pt x="6322" y="8457"/>
                    <a:pt x="7905" y="8210"/>
                    <a:pt x="9434" y="7714"/>
                  </a:cubicBezTo>
                  <a:lnTo>
                    <a:pt x="6932" y="12"/>
                  </a:lnTo>
                  <a:cubicBezTo>
                    <a:pt x="6221" y="242"/>
                    <a:pt x="5475" y="357"/>
                    <a:pt x="4740" y="357"/>
                  </a:cubicBezTo>
                  <a:cubicBezTo>
                    <a:pt x="3983" y="357"/>
                    <a:pt x="3225" y="242"/>
                    <a:pt x="2502" y="1"/>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8" name="Google Shape;3858;p80"/>
            <p:cNvSpPr/>
            <p:nvPr/>
          </p:nvSpPr>
          <p:spPr>
            <a:xfrm>
              <a:off x="1944586" y="3116046"/>
              <a:ext cx="163097" cy="166242"/>
            </a:xfrm>
            <a:custGeom>
              <a:rect b="b" l="l" r="r" t="t"/>
              <a:pathLst>
                <a:path extrusionOk="0" h="10308" w="10113">
                  <a:moveTo>
                    <a:pt x="6554" y="1"/>
                  </a:moveTo>
                  <a:lnTo>
                    <a:pt x="1" y="4764"/>
                  </a:lnTo>
                  <a:cubicBezTo>
                    <a:pt x="1883" y="7369"/>
                    <a:pt x="4557" y="9309"/>
                    <a:pt x="7610" y="10307"/>
                  </a:cubicBezTo>
                  <a:lnTo>
                    <a:pt x="10112" y="2606"/>
                  </a:lnTo>
                  <a:cubicBezTo>
                    <a:pt x="8677" y="2135"/>
                    <a:pt x="7438" y="1229"/>
                    <a:pt x="6554" y="1"/>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9" name="Google Shape;3859;p80"/>
            <p:cNvSpPr/>
            <p:nvPr/>
          </p:nvSpPr>
          <p:spPr>
            <a:xfrm>
              <a:off x="1897577" y="3048492"/>
              <a:ext cx="152727" cy="144390"/>
            </a:xfrm>
            <a:custGeom>
              <a:rect b="b" l="l" r="r" t="t"/>
              <a:pathLst>
                <a:path extrusionOk="0" h="8953" w="9470">
                  <a:moveTo>
                    <a:pt x="12" y="0"/>
                  </a:moveTo>
                  <a:cubicBezTo>
                    <a:pt x="0" y="3214"/>
                    <a:pt x="1022" y="6347"/>
                    <a:pt x="2916" y="8953"/>
                  </a:cubicBezTo>
                  <a:lnTo>
                    <a:pt x="9469" y="4190"/>
                  </a:lnTo>
                  <a:cubicBezTo>
                    <a:pt x="8574" y="2973"/>
                    <a:pt x="8103" y="1504"/>
                    <a:pt x="8103"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0" name="Google Shape;3860;p80"/>
            <p:cNvSpPr/>
            <p:nvPr/>
          </p:nvSpPr>
          <p:spPr>
            <a:xfrm>
              <a:off x="2143379" y="3048492"/>
              <a:ext cx="16" cy="16"/>
            </a:xfrm>
            <a:custGeom>
              <a:rect b="b" l="l" r="r" t="t"/>
              <a:pathLst>
                <a:path extrusionOk="0" fill="none" h="1" w="1">
                  <a:moveTo>
                    <a:pt x="0" y="0"/>
                  </a:moveTo>
                  <a:lnTo>
                    <a:pt x="0" y="0"/>
                  </a:lnTo>
                  <a:close/>
                </a:path>
              </a:pathLst>
            </a:custGeom>
            <a:noFill/>
            <a:ln cap="rnd"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1" name="Google Shape;3861;p80"/>
            <p:cNvSpPr/>
            <p:nvPr/>
          </p:nvSpPr>
          <p:spPr>
            <a:xfrm>
              <a:off x="2143379" y="3048492"/>
              <a:ext cx="16" cy="16"/>
            </a:xfrm>
            <a:custGeom>
              <a:rect b="b" l="l" r="r" t="t"/>
              <a:pathLst>
                <a:path extrusionOk="0" fill="none" h="1" w="1">
                  <a:moveTo>
                    <a:pt x="0" y="0"/>
                  </a:moveTo>
                  <a:lnTo>
                    <a:pt x="0" y="0"/>
                  </a:lnTo>
                  <a:close/>
                </a:path>
              </a:pathLst>
            </a:cu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62" name="Google Shape;3862;p80"/>
          <p:cNvGrpSpPr/>
          <p:nvPr/>
        </p:nvGrpSpPr>
        <p:grpSpPr>
          <a:xfrm>
            <a:off x="997525" y="4169123"/>
            <a:ext cx="809227" cy="200842"/>
            <a:chOff x="2013045" y="4813233"/>
            <a:chExt cx="921986" cy="228854"/>
          </a:xfrm>
        </p:grpSpPr>
        <p:sp>
          <p:nvSpPr>
            <p:cNvPr id="3863" name="Google Shape;3863;p80"/>
            <p:cNvSpPr/>
            <p:nvPr/>
          </p:nvSpPr>
          <p:spPr>
            <a:xfrm>
              <a:off x="2013045" y="4867370"/>
              <a:ext cx="921986" cy="174718"/>
            </a:xfrm>
            <a:custGeom>
              <a:rect b="b" l="l" r="r" t="t"/>
              <a:pathLst>
                <a:path extrusionOk="0" fill="none" h="26303" w="138801">
                  <a:moveTo>
                    <a:pt x="0" y="18153"/>
                  </a:moveTo>
                  <a:lnTo>
                    <a:pt x="0" y="26303"/>
                  </a:lnTo>
                  <a:lnTo>
                    <a:pt x="138800" y="26303"/>
                  </a:lnTo>
                  <a:lnTo>
                    <a:pt x="138800" y="0"/>
                  </a:lnTo>
                  <a:lnTo>
                    <a:pt x="38405" y="0"/>
                  </a:lnTo>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4" name="Google Shape;3864;p80"/>
            <p:cNvSpPr/>
            <p:nvPr/>
          </p:nvSpPr>
          <p:spPr>
            <a:xfrm>
              <a:off x="2013045" y="4813233"/>
              <a:ext cx="316628" cy="174718"/>
            </a:xfrm>
            <a:custGeom>
              <a:rect b="b" l="l" r="r" t="t"/>
              <a:pathLst>
                <a:path extrusionOk="0" fill="none" h="26303" w="47667">
                  <a:moveTo>
                    <a:pt x="0" y="0"/>
                  </a:moveTo>
                  <a:lnTo>
                    <a:pt x="0" y="26303"/>
                  </a:lnTo>
                  <a:lnTo>
                    <a:pt x="47666" y="26303"/>
                  </a:lnTo>
                  <a:lnTo>
                    <a:pt x="34453" y="0"/>
                  </a:ln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65" name="Google Shape;3865;p80"/>
          <p:cNvGrpSpPr/>
          <p:nvPr/>
        </p:nvGrpSpPr>
        <p:grpSpPr>
          <a:xfrm>
            <a:off x="1005985" y="2656004"/>
            <a:ext cx="792421" cy="269941"/>
            <a:chOff x="1046767" y="4756633"/>
            <a:chExt cx="859646" cy="292841"/>
          </a:xfrm>
        </p:grpSpPr>
        <p:sp>
          <p:nvSpPr>
            <p:cNvPr id="3866" name="Google Shape;3866;p80"/>
            <p:cNvSpPr/>
            <p:nvPr/>
          </p:nvSpPr>
          <p:spPr>
            <a:xfrm>
              <a:off x="1046767" y="4811593"/>
              <a:ext cx="859646" cy="237881"/>
            </a:xfrm>
            <a:custGeom>
              <a:rect b="b" l="l" r="r" t="t"/>
              <a:pathLst>
                <a:path extrusionOk="0" fill="none" h="35812" w="129416">
                  <a:moveTo>
                    <a:pt x="31737" y="0"/>
                  </a:moveTo>
                  <a:cubicBezTo>
                    <a:pt x="33960" y="8644"/>
                    <a:pt x="27539" y="17041"/>
                    <a:pt x="18524" y="17041"/>
                  </a:cubicBezTo>
                  <a:cubicBezTo>
                    <a:pt x="9633" y="17041"/>
                    <a:pt x="3088" y="8644"/>
                    <a:pt x="5434" y="0"/>
                  </a:cubicBezTo>
                  <a:lnTo>
                    <a:pt x="2594" y="0"/>
                  </a:lnTo>
                  <a:cubicBezTo>
                    <a:pt x="1236" y="0"/>
                    <a:pt x="1" y="1112"/>
                    <a:pt x="1" y="2594"/>
                  </a:cubicBezTo>
                  <a:lnTo>
                    <a:pt x="1" y="35811"/>
                  </a:lnTo>
                  <a:lnTo>
                    <a:pt x="126823" y="35811"/>
                  </a:lnTo>
                  <a:cubicBezTo>
                    <a:pt x="128304" y="35811"/>
                    <a:pt x="129416" y="34576"/>
                    <a:pt x="129416" y="33218"/>
                  </a:cubicBezTo>
                  <a:lnTo>
                    <a:pt x="129416" y="0"/>
                  </a:ln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7" name="Google Shape;3867;p80"/>
            <p:cNvSpPr/>
            <p:nvPr/>
          </p:nvSpPr>
          <p:spPr>
            <a:xfrm>
              <a:off x="1046767" y="4983846"/>
              <a:ext cx="65628" cy="65628"/>
            </a:xfrm>
            <a:custGeom>
              <a:rect b="b" l="l" r="r" t="t"/>
              <a:pathLst>
                <a:path extrusionOk="0" fill="none" h="9880" w="9880">
                  <a:moveTo>
                    <a:pt x="1" y="0"/>
                  </a:moveTo>
                  <a:lnTo>
                    <a:pt x="1" y="9879"/>
                  </a:lnTo>
                  <a:lnTo>
                    <a:pt x="9880" y="9879"/>
                  </a:ln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8" name="Google Shape;3868;p80"/>
            <p:cNvSpPr/>
            <p:nvPr/>
          </p:nvSpPr>
          <p:spPr>
            <a:xfrm>
              <a:off x="1067279" y="4756633"/>
              <a:ext cx="179640" cy="179646"/>
            </a:xfrm>
            <a:custGeom>
              <a:rect b="b" l="l" r="r" t="t"/>
              <a:pathLst>
                <a:path extrusionOk="0" fill="none" h="27045" w="27044">
                  <a:moveTo>
                    <a:pt x="15560" y="1"/>
                  </a:moveTo>
                  <a:cubicBezTo>
                    <a:pt x="5187" y="1"/>
                    <a:pt x="0" y="12473"/>
                    <a:pt x="7286" y="19759"/>
                  </a:cubicBezTo>
                  <a:cubicBezTo>
                    <a:pt x="14572" y="27044"/>
                    <a:pt x="27044" y="21858"/>
                    <a:pt x="27044" y="11609"/>
                  </a:cubicBezTo>
                  <a:cubicBezTo>
                    <a:pt x="27044" y="5187"/>
                    <a:pt x="21857" y="1"/>
                    <a:pt x="15560" y="1"/>
                  </a:cubicBezTo>
                  <a:close/>
                </a:path>
              </a:pathLst>
            </a:custGeom>
            <a:noFill/>
            <a:ln cap="flat" cmpd="sng" w="9525">
              <a:solidFill>
                <a:srgbClr val="A5B7C5"/>
              </a:solidFill>
              <a:prstDash val="solid"/>
              <a:miter lim="12348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69" name="Google Shape;3869;p80"/>
          <p:cNvSpPr/>
          <p:nvPr/>
        </p:nvSpPr>
        <p:spPr>
          <a:xfrm>
            <a:off x="7439738" y="2350672"/>
            <a:ext cx="185410" cy="94006"/>
          </a:xfrm>
          <a:custGeom>
            <a:rect b="b" l="l" r="r" t="t"/>
            <a:pathLst>
              <a:path extrusionOk="0" h="1544" w="3045">
                <a:moveTo>
                  <a:pt x="1645" y="0"/>
                </a:moveTo>
                <a:lnTo>
                  <a:pt x="2143" y="505"/>
                </a:lnTo>
                <a:lnTo>
                  <a:pt x="0" y="505"/>
                </a:lnTo>
                <a:lnTo>
                  <a:pt x="0" y="1046"/>
                </a:lnTo>
                <a:lnTo>
                  <a:pt x="2143" y="1046"/>
                </a:lnTo>
                <a:lnTo>
                  <a:pt x="1645" y="1544"/>
                </a:lnTo>
                <a:lnTo>
                  <a:pt x="2272" y="1544"/>
                </a:lnTo>
                <a:lnTo>
                  <a:pt x="3044" y="772"/>
                </a:lnTo>
                <a:lnTo>
                  <a:pt x="2272"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0" name="Google Shape;3870;p80"/>
          <p:cNvSpPr/>
          <p:nvPr/>
        </p:nvSpPr>
        <p:spPr>
          <a:xfrm>
            <a:off x="7139193" y="2333075"/>
            <a:ext cx="171771" cy="129198"/>
          </a:xfrm>
          <a:custGeom>
            <a:rect b="b" l="l" r="r" t="t"/>
            <a:pathLst>
              <a:path extrusionOk="0" h="2122" w="2821">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1" name="Google Shape;3871;p80"/>
          <p:cNvSpPr/>
          <p:nvPr/>
        </p:nvSpPr>
        <p:spPr>
          <a:xfrm>
            <a:off x="7761482" y="2339529"/>
            <a:ext cx="167813" cy="116777"/>
          </a:xfrm>
          <a:custGeom>
            <a:rect b="b" l="l" r="r" t="t"/>
            <a:pathLst>
              <a:path extrusionOk="0" h="1918" w="2756">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2" name="Google Shape;3872;p80"/>
          <p:cNvSpPr/>
          <p:nvPr/>
        </p:nvSpPr>
        <p:spPr>
          <a:xfrm>
            <a:off x="8056187" y="2333075"/>
            <a:ext cx="163855" cy="129198"/>
          </a:xfrm>
          <a:custGeom>
            <a:rect b="b" l="l" r="r" t="t"/>
            <a:pathLst>
              <a:path extrusionOk="0" h="2122" w="2691">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73" name="Google Shape;3873;p80"/>
          <p:cNvGrpSpPr/>
          <p:nvPr/>
        </p:nvGrpSpPr>
        <p:grpSpPr>
          <a:xfrm>
            <a:off x="7141841" y="2550562"/>
            <a:ext cx="166473" cy="141497"/>
            <a:chOff x="4660325" y="1866850"/>
            <a:chExt cx="68350" cy="58100"/>
          </a:xfrm>
        </p:grpSpPr>
        <p:sp>
          <p:nvSpPr>
            <p:cNvPr id="3874" name="Google Shape;3874;p80"/>
            <p:cNvSpPr/>
            <p:nvPr/>
          </p:nvSpPr>
          <p:spPr>
            <a:xfrm>
              <a:off x="4660325" y="1866850"/>
              <a:ext cx="37700" cy="58100"/>
            </a:xfrm>
            <a:custGeom>
              <a:rect b="b" l="l" r="r" t="t"/>
              <a:pathLst>
                <a:path extrusionOk="0" h="2324" w="1508">
                  <a:moveTo>
                    <a:pt x="346" y="1"/>
                  </a:moveTo>
                  <a:lnTo>
                    <a:pt x="0" y="354"/>
                  </a:lnTo>
                  <a:lnTo>
                    <a:pt x="815" y="1162"/>
                  </a:lnTo>
                  <a:lnTo>
                    <a:pt x="0" y="1977"/>
                  </a:lnTo>
                  <a:lnTo>
                    <a:pt x="346" y="2323"/>
                  </a:lnTo>
                  <a:lnTo>
                    <a:pt x="1508" y="1162"/>
                  </a:lnTo>
                  <a:lnTo>
                    <a:pt x="346"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5" name="Google Shape;3875;p80"/>
            <p:cNvSpPr/>
            <p:nvPr/>
          </p:nvSpPr>
          <p:spPr>
            <a:xfrm>
              <a:off x="4690975" y="1866850"/>
              <a:ext cx="37700" cy="58100"/>
            </a:xfrm>
            <a:custGeom>
              <a:rect b="b" l="l" r="r" t="t"/>
              <a:pathLst>
                <a:path extrusionOk="0" h="2324" w="1508">
                  <a:moveTo>
                    <a:pt x="346" y="1"/>
                  </a:moveTo>
                  <a:lnTo>
                    <a:pt x="0" y="354"/>
                  </a:lnTo>
                  <a:lnTo>
                    <a:pt x="808" y="1162"/>
                  </a:lnTo>
                  <a:lnTo>
                    <a:pt x="0" y="1977"/>
                  </a:lnTo>
                  <a:lnTo>
                    <a:pt x="346" y="2323"/>
                  </a:lnTo>
                  <a:lnTo>
                    <a:pt x="1508" y="1162"/>
                  </a:lnTo>
                  <a:lnTo>
                    <a:pt x="346"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76" name="Google Shape;3876;p80"/>
          <p:cNvGrpSpPr/>
          <p:nvPr/>
        </p:nvGrpSpPr>
        <p:grpSpPr>
          <a:xfrm>
            <a:off x="7451186" y="2576286"/>
            <a:ext cx="162515" cy="90049"/>
            <a:chOff x="4791775" y="1877500"/>
            <a:chExt cx="66725" cy="36975"/>
          </a:xfrm>
        </p:grpSpPr>
        <p:sp>
          <p:nvSpPr>
            <p:cNvPr id="3877" name="Google Shape;3877;p80"/>
            <p:cNvSpPr/>
            <p:nvPr/>
          </p:nvSpPr>
          <p:spPr>
            <a:xfrm>
              <a:off x="4791775" y="1877500"/>
              <a:ext cx="36075" cy="36975"/>
            </a:xfrm>
            <a:custGeom>
              <a:rect b="b" l="l" r="r" t="t"/>
              <a:pathLst>
                <a:path extrusionOk="0" h="1479" w="1443">
                  <a:moveTo>
                    <a:pt x="0" y="0"/>
                  </a:moveTo>
                  <a:lnTo>
                    <a:pt x="743" y="736"/>
                  </a:lnTo>
                  <a:lnTo>
                    <a:pt x="0" y="1479"/>
                  </a:lnTo>
                  <a:lnTo>
                    <a:pt x="700" y="1479"/>
                  </a:lnTo>
                  <a:lnTo>
                    <a:pt x="1442" y="736"/>
                  </a:lnTo>
                  <a:lnTo>
                    <a:pt x="700"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8" name="Google Shape;3878;p80"/>
            <p:cNvSpPr/>
            <p:nvPr/>
          </p:nvSpPr>
          <p:spPr>
            <a:xfrm>
              <a:off x="4822425" y="1877500"/>
              <a:ext cx="36075" cy="36975"/>
            </a:xfrm>
            <a:custGeom>
              <a:rect b="b" l="l" r="r" t="t"/>
              <a:pathLst>
                <a:path extrusionOk="0" h="1479" w="1443">
                  <a:moveTo>
                    <a:pt x="0" y="0"/>
                  </a:moveTo>
                  <a:lnTo>
                    <a:pt x="743" y="736"/>
                  </a:lnTo>
                  <a:lnTo>
                    <a:pt x="0" y="1479"/>
                  </a:lnTo>
                  <a:lnTo>
                    <a:pt x="700" y="1479"/>
                  </a:lnTo>
                  <a:lnTo>
                    <a:pt x="1443" y="736"/>
                  </a:lnTo>
                  <a:lnTo>
                    <a:pt x="700"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79" name="Google Shape;3879;p80"/>
          <p:cNvGrpSpPr/>
          <p:nvPr/>
        </p:nvGrpSpPr>
        <p:grpSpPr>
          <a:xfrm>
            <a:off x="7772899" y="2576286"/>
            <a:ext cx="144979" cy="90049"/>
            <a:chOff x="4923925" y="1877500"/>
            <a:chExt cx="59525" cy="36975"/>
          </a:xfrm>
        </p:grpSpPr>
        <p:sp>
          <p:nvSpPr>
            <p:cNvPr id="3880" name="Google Shape;3880;p80"/>
            <p:cNvSpPr/>
            <p:nvPr/>
          </p:nvSpPr>
          <p:spPr>
            <a:xfrm>
              <a:off x="4923925" y="1877500"/>
              <a:ext cx="28875" cy="36975"/>
            </a:xfrm>
            <a:custGeom>
              <a:rect b="b" l="l" r="r" t="t"/>
              <a:pathLst>
                <a:path extrusionOk="0" h="1479" w="1155">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1" name="Google Shape;3881;p80"/>
            <p:cNvSpPr/>
            <p:nvPr/>
          </p:nvSpPr>
          <p:spPr>
            <a:xfrm>
              <a:off x="4954575" y="1877500"/>
              <a:ext cx="28875" cy="36975"/>
            </a:xfrm>
            <a:custGeom>
              <a:rect b="b" l="l" r="r" t="t"/>
              <a:pathLst>
                <a:path extrusionOk="0" h="1479" w="1155">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82" name="Google Shape;3882;p80"/>
          <p:cNvGrpSpPr/>
          <p:nvPr/>
        </p:nvGrpSpPr>
        <p:grpSpPr>
          <a:xfrm>
            <a:off x="8067390" y="2558477"/>
            <a:ext cx="141447" cy="125667"/>
            <a:chOff x="5058450" y="1870100"/>
            <a:chExt cx="58075" cy="51600"/>
          </a:xfrm>
        </p:grpSpPr>
        <p:sp>
          <p:nvSpPr>
            <p:cNvPr id="3883" name="Google Shape;3883;p80"/>
            <p:cNvSpPr/>
            <p:nvPr/>
          </p:nvSpPr>
          <p:spPr>
            <a:xfrm>
              <a:off x="5058450"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4" name="Google Shape;3884;p80"/>
            <p:cNvSpPr/>
            <p:nvPr/>
          </p:nvSpPr>
          <p:spPr>
            <a:xfrm>
              <a:off x="5090725"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85" name="Google Shape;3885;p80"/>
          <p:cNvGrpSpPr/>
          <p:nvPr/>
        </p:nvGrpSpPr>
        <p:grpSpPr>
          <a:xfrm>
            <a:off x="7481905" y="2980885"/>
            <a:ext cx="101077" cy="107645"/>
            <a:chOff x="4811425" y="2065025"/>
            <a:chExt cx="41500" cy="44200"/>
          </a:xfrm>
        </p:grpSpPr>
        <p:sp>
          <p:nvSpPr>
            <p:cNvPr id="3886" name="Google Shape;3886;p80"/>
            <p:cNvSpPr/>
            <p:nvPr/>
          </p:nvSpPr>
          <p:spPr>
            <a:xfrm>
              <a:off x="4825300" y="2065025"/>
              <a:ext cx="27625" cy="44200"/>
            </a:xfrm>
            <a:custGeom>
              <a:rect b="b" l="l" r="r" t="t"/>
              <a:pathLst>
                <a:path extrusionOk="0" h="1768" w="1105">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7" name="Google Shape;3887;p80"/>
            <p:cNvSpPr/>
            <p:nvPr/>
          </p:nvSpPr>
          <p:spPr>
            <a:xfrm>
              <a:off x="4811425" y="2072950"/>
              <a:ext cx="19850" cy="28350"/>
            </a:xfrm>
            <a:custGeom>
              <a:rect b="b" l="l" r="r" t="t"/>
              <a:pathLst>
                <a:path extrusionOk="0" h="1134" w="794">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88" name="Google Shape;3888;p80"/>
          <p:cNvGrpSpPr/>
          <p:nvPr/>
        </p:nvGrpSpPr>
        <p:grpSpPr>
          <a:xfrm>
            <a:off x="7774342" y="2981098"/>
            <a:ext cx="120867" cy="107218"/>
            <a:chOff x="4929875" y="2065025"/>
            <a:chExt cx="49625" cy="44025"/>
          </a:xfrm>
        </p:grpSpPr>
        <p:sp>
          <p:nvSpPr>
            <p:cNvPr id="3889" name="Google Shape;3889;p80"/>
            <p:cNvSpPr/>
            <p:nvPr/>
          </p:nvSpPr>
          <p:spPr>
            <a:xfrm>
              <a:off x="4950075" y="2065025"/>
              <a:ext cx="29425" cy="44025"/>
            </a:xfrm>
            <a:custGeom>
              <a:rect b="b" l="l" r="r" t="t"/>
              <a:pathLst>
                <a:path extrusionOk="0" h="1761" w="1177">
                  <a:moveTo>
                    <a:pt x="1" y="0"/>
                  </a:moveTo>
                  <a:lnTo>
                    <a:pt x="729" y="88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0" name="Google Shape;3890;p80"/>
            <p:cNvSpPr/>
            <p:nvPr/>
          </p:nvSpPr>
          <p:spPr>
            <a:xfrm>
              <a:off x="4929875" y="2065025"/>
              <a:ext cx="29425" cy="44025"/>
            </a:xfrm>
            <a:custGeom>
              <a:rect b="b" l="l" r="r" t="t"/>
              <a:pathLst>
                <a:path extrusionOk="0" h="1761" w="1177">
                  <a:moveTo>
                    <a:pt x="1" y="0"/>
                  </a:moveTo>
                  <a:lnTo>
                    <a:pt x="736" y="880"/>
                  </a:lnTo>
                  <a:lnTo>
                    <a:pt x="1" y="176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91" name="Google Shape;3891;p80"/>
          <p:cNvGrpSpPr/>
          <p:nvPr/>
        </p:nvGrpSpPr>
        <p:grpSpPr>
          <a:xfrm>
            <a:off x="8103011" y="2984112"/>
            <a:ext cx="70206" cy="101191"/>
            <a:chOff x="5083925" y="2066350"/>
            <a:chExt cx="28825" cy="41550"/>
          </a:xfrm>
        </p:grpSpPr>
        <p:sp>
          <p:nvSpPr>
            <p:cNvPr id="3892" name="Google Shape;3892;p80"/>
            <p:cNvSpPr/>
            <p:nvPr/>
          </p:nvSpPr>
          <p:spPr>
            <a:xfrm>
              <a:off x="5084050" y="2066350"/>
              <a:ext cx="28700" cy="41550"/>
            </a:xfrm>
            <a:custGeom>
              <a:rect b="b" l="l" r="r" t="t"/>
              <a:pathLst>
                <a:path extrusionOk="0" h="1662" w="1148">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3" name="Google Shape;3893;p80"/>
            <p:cNvSpPr/>
            <p:nvPr/>
          </p:nvSpPr>
          <p:spPr>
            <a:xfrm>
              <a:off x="5083925" y="2081325"/>
              <a:ext cx="8800" cy="11600"/>
            </a:xfrm>
            <a:custGeom>
              <a:rect b="b" l="l" r="r" t="t"/>
              <a:pathLst>
                <a:path extrusionOk="0" h="464" w="352">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94" name="Google Shape;3894;p80"/>
          <p:cNvGrpSpPr/>
          <p:nvPr/>
        </p:nvGrpSpPr>
        <p:grpSpPr>
          <a:xfrm>
            <a:off x="7134565" y="2999759"/>
            <a:ext cx="181026" cy="69896"/>
            <a:chOff x="4659775" y="2072775"/>
            <a:chExt cx="74325" cy="28700"/>
          </a:xfrm>
        </p:grpSpPr>
        <p:sp>
          <p:nvSpPr>
            <p:cNvPr id="3895" name="Google Shape;3895;p80"/>
            <p:cNvSpPr/>
            <p:nvPr/>
          </p:nvSpPr>
          <p:spPr>
            <a:xfrm>
              <a:off x="4659775" y="2072775"/>
              <a:ext cx="38075" cy="28700"/>
            </a:xfrm>
            <a:custGeom>
              <a:rect b="b" l="l" r="r" t="t"/>
              <a:pathLst>
                <a:path extrusionOk="0" h="1148" w="1523">
                  <a:moveTo>
                    <a:pt x="1" y="0"/>
                  </a:moveTo>
                  <a:lnTo>
                    <a:pt x="578" y="570"/>
                  </a:lnTo>
                  <a:lnTo>
                    <a:pt x="1" y="1147"/>
                  </a:lnTo>
                  <a:lnTo>
                    <a:pt x="945" y="1147"/>
                  </a:lnTo>
                  <a:lnTo>
                    <a:pt x="1522" y="570"/>
                  </a:lnTo>
                  <a:lnTo>
                    <a:pt x="945"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6" name="Google Shape;3896;p80"/>
            <p:cNvSpPr/>
            <p:nvPr/>
          </p:nvSpPr>
          <p:spPr>
            <a:xfrm>
              <a:off x="4691875" y="2072775"/>
              <a:ext cx="24550" cy="28700"/>
            </a:xfrm>
            <a:custGeom>
              <a:rect b="b" l="l" r="r" t="t"/>
              <a:pathLst>
                <a:path extrusionOk="0" h="1148" w="982">
                  <a:moveTo>
                    <a:pt x="0" y="0"/>
                  </a:moveTo>
                  <a:lnTo>
                    <a:pt x="570" y="570"/>
                  </a:lnTo>
                  <a:lnTo>
                    <a:pt x="0" y="1147"/>
                  </a:lnTo>
                  <a:lnTo>
                    <a:pt x="411" y="1147"/>
                  </a:lnTo>
                  <a:lnTo>
                    <a:pt x="981" y="570"/>
                  </a:lnTo>
                  <a:lnTo>
                    <a:pt x="411"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7" name="Google Shape;3897;p80"/>
            <p:cNvSpPr/>
            <p:nvPr/>
          </p:nvSpPr>
          <p:spPr>
            <a:xfrm>
              <a:off x="4709350" y="2072775"/>
              <a:ext cx="24750" cy="28700"/>
            </a:xfrm>
            <a:custGeom>
              <a:rect b="b" l="l" r="r" t="t"/>
              <a:pathLst>
                <a:path extrusionOk="0" h="1148" w="990">
                  <a:moveTo>
                    <a:pt x="1" y="0"/>
                  </a:moveTo>
                  <a:lnTo>
                    <a:pt x="578" y="570"/>
                  </a:lnTo>
                  <a:lnTo>
                    <a:pt x="1" y="1147"/>
                  </a:lnTo>
                  <a:lnTo>
                    <a:pt x="412" y="1147"/>
                  </a:lnTo>
                  <a:lnTo>
                    <a:pt x="989" y="570"/>
                  </a:lnTo>
                  <a:lnTo>
                    <a:pt x="412"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98" name="Google Shape;3898;p80"/>
          <p:cNvGrpSpPr/>
          <p:nvPr/>
        </p:nvGrpSpPr>
        <p:grpSpPr>
          <a:xfrm>
            <a:off x="8054421" y="2790324"/>
            <a:ext cx="167387" cy="89197"/>
            <a:chOff x="4662475" y="1976500"/>
            <a:chExt cx="68725" cy="36625"/>
          </a:xfrm>
        </p:grpSpPr>
        <p:sp>
          <p:nvSpPr>
            <p:cNvPr id="3899" name="Google Shape;3899;p80"/>
            <p:cNvSpPr/>
            <p:nvPr/>
          </p:nvSpPr>
          <p:spPr>
            <a:xfrm>
              <a:off x="4690800" y="1976500"/>
              <a:ext cx="40400" cy="36625"/>
            </a:xfrm>
            <a:custGeom>
              <a:rect b="b" l="l" r="r" t="t"/>
              <a:pathLst>
                <a:path extrusionOk="0" h="1465" w="1616">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0" name="Google Shape;3900;p80"/>
            <p:cNvSpPr/>
            <p:nvPr/>
          </p:nvSpPr>
          <p:spPr>
            <a:xfrm>
              <a:off x="4674375" y="1991450"/>
              <a:ext cx="10675" cy="6700"/>
            </a:xfrm>
            <a:custGeom>
              <a:rect b="b" l="l" r="r" t="t"/>
              <a:pathLst>
                <a:path extrusionOk="0" h="268" w="427">
                  <a:moveTo>
                    <a:pt x="1" y="1"/>
                  </a:moveTo>
                  <a:lnTo>
                    <a:pt x="1" y="268"/>
                  </a:lnTo>
                  <a:lnTo>
                    <a:pt x="426" y="268"/>
                  </a:lnTo>
                  <a:lnTo>
                    <a:pt x="42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1" name="Google Shape;3901;p80"/>
            <p:cNvSpPr/>
            <p:nvPr/>
          </p:nvSpPr>
          <p:spPr>
            <a:xfrm>
              <a:off x="4662475" y="1991450"/>
              <a:ext cx="5625" cy="6700"/>
            </a:xfrm>
            <a:custGeom>
              <a:rect b="b" l="l" r="r" t="t"/>
              <a:pathLst>
                <a:path extrusionOk="0" h="268" w="225">
                  <a:moveTo>
                    <a:pt x="1" y="1"/>
                  </a:moveTo>
                  <a:lnTo>
                    <a:pt x="1" y="268"/>
                  </a:lnTo>
                  <a:lnTo>
                    <a:pt x="224" y="268"/>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02" name="Google Shape;3902;p80"/>
          <p:cNvGrpSpPr/>
          <p:nvPr/>
        </p:nvGrpSpPr>
        <p:grpSpPr>
          <a:xfrm>
            <a:off x="7751326" y="2793764"/>
            <a:ext cx="166899" cy="82317"/>
            <a:chOff x="4920150" y="1977875"/>
            <a:chExt cx="68525" cy="33800"/>
          </a:xfrm>
        </p:grpSpPr>
        <p:sp>
          <p:nvSpPr>
            <p:cNvPr id="3903" name="Google Shape;3903;p80"/>
            <p:cNvSpPr/>
            <p:nvPr/>
          </p:nvSpPr>
          <p:spPr>
            <a:xfrm>
              <a:off x="4949175" y="1977875"/>
              <a:ext cx="39500" cy="33800"/>
            </a:xfrm>
            <a:custGeom>
              <a:rect b="b" l="l" r="r" t="t"/>
              <a:pathLst>
                <a:path extrusionOk="0" h="1352" w="158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4" name="Google Shape;3904;p80"/>
            <p:cNvSpPr/>
            <p:nvPr/>
          </p:nvSpPr>
          <p:spPr>
            <a:xfrm>
              <a:off x="4931875" y="1991450"/>
              <a:ext cx="12825" cy="6700"/>
            </a:xfrm>
            <a:custGeom>
              <a:rect b="b" l="l" r="r" t="t"/>
              <a:pathLst>
                <a:path extrusionOk="0" h="268" w="513">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5" name="Google Shape;3905;p80"/>
            <p:cNvSpPr/>
            <p:nvPr/>
          </p:nvSpPr>
          <p:spPr>
            <a:xfrm>
              <a:off x="4920150" y="1991450"/>
              <a:ext cx="9225" cy="6700"/>
            </a:xfrm>
            <a:custGeom>
              <a:rect b="b" l="l" r="r" t="t"/>
              <a:pathLst>
                <a:path extrusionOk="0" h="268" w="369">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06" name="Google Shape;3906;p80"/>
          <p:cNvGrpSpPr/>
          <p:nvPr/>
        </p:nvGrpSpPr>
        <p:grpSpPr>
          <a:xfrm>
            <a:off x="7162483" y="3197682"/>
            <a:ext cx="125190" cy="127859"/>
            <a:chOff x="4676550" y="2160575"/>
            <a:chExt cx="51400" cy="52500"/>
          </a:xfrm>
        </p:grpSpPr>
        <p:sp>
          <p:nvSpPr>
            <p:cNvPr id="3907" name="Google Shape;3907;p80"/>
            <p:cNvSpPr/>
            <p:nvPr/>
          </p:nvSpPr>
          <p:spPr>
            <a:xfrm>
              <a:off x="4676550" y="2160575"/>
              <a:ext cx="27775" cy="52500"/>
            </a:xfrm>
            <a:custGeom>
              <a:rect b="b" l="l" r="r" t="t"/>
              <a:pathLst>
                <a:path extrusionOk="0" h="2100" w="1111">
                  <a:moveTo>
                    <a:pt x="0" y="1"/>
                  </a:moveTo>
                  <a:lnTo>
                    <a:pt x="823"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8" name="Google Shape;3908;p80"/>
            <p:cNvSpPr/>
            <p:nvPr/>
          </p:nvSpPr>
          <p:spPr>
            <a:xfrm>
              <a:off x="4688275" y="2160575"/>
              <a:ext cx="27975" cy="52500"/>
            </a:xfrm>
            <a:custGeom>
              <a:rect b="b" l="l" r="r" t="t"/>
              <a:pathLst>
                <a:path extrusionOk="0" h="2100" w="1119">
                  <a:moveTo>
                    <a:pt x="0" y="1"/>
                  </a:moveTo>
                  <a:lnTo>
                    <a:pt x="822" y="1047"/>
                  </a:lnTo>
                  <a:lnTo>
                    <a:pt x="0" y="2100"/>
                  </a:lnTo>
                  <a:lnTo>
                    <a:pt x="296" y="2100"/>
                  </a:lnTo>
                  <a:lnTo>
                    <a:pt x="1118" y="1047"/>
                  </a:lnTo>
                  <a:lnTo>
                    <a:pt x="29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9" name="Google Shape;3909;p80"/>
            <p:cNvSpPr/>
            <p:nvPr/>
          </p:nvSpPr>
          <p:spPr>
            <a:xfrm>
              <a:off x="4700175" y="2160575"/>
              <a:ext cx="27775" cy="52500"/>
            </a:xfrm>
            <a:custGeom>
              <a:rect b="b" l="l" r="r" t="t"/>
              <a:pathLst>
                <a:path extrusionOk="0" h="2100" w="1111">
                  <a:moveTo>
                    <a:pt x="0" y="1"/>
                  </a:moveTo>
                  <a:lnTo>
                    <a:pt x="822"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10" name="Google Shape;3910;p80"/>
          <p:cNvGrpSpPr/>
          <p:nvPr/>
        </p:nvGrpSpPr>
        <p:grpSpPr>
          <a:xfrm>
            <a:off x="7459741" y="3204714"/>
            <a:ext cx="145405" cy="113794"/>
            <a:chOff x="4768325" y="2163475"/>
            <a:chExt cx="59700" cy="46725"/>
          </a:xfrm>
        </p:grpSpPr>
        <p:sp>
          <p:nvSpPr>
            <p:cNvPr id="3911" name="Google Shape;3911;p80"/>
            <p:cNvSpPr/>
            <p:nvPr/>
          </p:nvSpPr>
          <p:spPr>
            <a:xfrm>
              <a:off x="4768325" y="2163475"/>
              <a:ext cx="35375" cy="46725"/>
            </a:xfrm>
            <a:custGeom>
              <a:rect b="b" l="l" r="r" t="t"/>
              <a:pathLst>
                <a:path extrusionOk="0" h="1869" w="1415">
                  <a:moveTo>
                    <a:pt x="0" y="0"/>
                  </a:moveTo>
                  <a:lnTo>
                    <a:pt x="895" y="931"/>
                  </a:lnTo>
                  <a:lnTo>
                    <a:pt x="0" y="1868"/>
                  </a:lnTo>
                  <a:lnTo>
                    <a:pt x="520" y="1868"/>
                  </a:lnTo>
                  <a:lnTo>
                    <a:pt x="1414" y="931"/>
                  </a:lnTo>
                  <a:lnTo>
                    <a:pt x="520"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2" name="Google Shape;3912;p80"/>
            <p:cNvSpPr/>
            <p:nvPr/>
          </p:nvSpPr>
          <p:spPr>
            <a:xfrm>
              <a:off x="4792475" y="2163475"/>
              <a:ext cx="35550" cy="46725"/>
            </a:xfrm>
            <a:custGeom>
              <a:rect b="b" l="l" r="r" t="t"/>
              <a:pathLst>
                <a:path extrusionOk="0" h="1869" w="1422">
                  <a:moveTo>
                    <a:pt x="1" y="0"/>
                  </a:moveTo>
                  <a:lnTo>
                    <a:pt x="895" y="931"/>
                  </a:lnTo>
                  <a:lnTo>
                    <a:pt x="1" y="1868"/>
                  </a:lnTo>
                  <a:lnTo>
                    <a:pt x="527" y="1868"/>
                  </a:lnTo>
                  <a:lnTo>
                    <a:pt x="1422" y="931"/>
                  </a:lnTo>
                  <a:lnTo>
                    <a:pt x="527"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13" name="Google Shape;3913;p80"/>
          <p:cNvSpPr/>
          <p:nvPr/>
        </p:nvSpPr>
        <p:spPr>
          <a:xfrm>
            <a:off x="7791696" y="3196221"/>
            <a:ext cx="86159" cy="130781"/>
          </a:xfrm>
          <a:custGeom>
            <a:rect b="b" l="l" r="r" t="t"/>
            <a:pathLst>
              <a:path extrusionOk="0" h="2148" w="1415">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4" name="Google Shape;3914;p80"/>
          <p:cNvSpPr/>
          <p:nvPr/>
        </p:nvSpPr>
        <p:spPr>
          <a:xfrm>
            <a:off x="8064072" y="4203306"/>
            <a:ext cx="148084" cy="162989"/>
          </a:xfrm>
          <a:custGeom>
            <a:rect b="b" l="l" r="r" t="t"/>
            <a:pathLst>
              <a:path extrusionOk="0" h="2677" w="2432">
                <a:moveTo>
                  <a:pt x="801" y="1"/>
                </a:moveTo>
                <a:lnTo>
                  <a:pt x="1205" y="751"/>
                </a:lnTo>
                <a:lnTo>
                  <a:pt x="1" y="751"/>
                </a:lnTo>
                <a:lnTo>
                  <a:pt x="1" y="1927"/>
                </a:lnTo>
                <a:lnTo>
                  <a:pt x="1205" y="1927"/>
                </a:lnTo>
                <a:lnTo>
                  <a:pt x="801" y="2677"/>
                </a:lnTo>
                <a:lnTo>
                  <a:pt x="2431" y="1335"/>
                </a:lnTo>
                <a:lnTo>
                  <a:pt x="801"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5" name="Google Shape;3915;p80"/>
          <p:cNvSpPr/>
          <p:nvPr/>
        </p:nvSpPr>
        <p:spPr>
          <a:xfrm>
            <a:off x="7165528" y="3431527"/>
            <a:ext cx="119101" cy="163415"/>
          </a:xfrm>
          <a:custGeom>
            <a:rect b="b" l="l" r="r" t="t"/>
            <a:pathLst>
              <a:path extrusionOk="0" h="2684" w="1956">
                <a:moveTo>
                  <a:pt x="1" y="0"/>
                </a:moveTo>
                <a:lnTo>
                  <a:pt x="787" y="1342"/>
                </a:lnTo>
                <a:lnTo>
                  <a:pt x="1" y="2683"/>
                </a:lnTo>
                <a:lnTo>
                  <a:pt x="1955" y="1342"/>
                </a:lnTo>
                <a:lnTo>
                  <a:pt x="1"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6" name="Google Shape;3916;p80"/>
          <p:cNvSpPr/>
          <p:nvPr/>
        </p:nvSpPr>
        <p:spPr>
          <a:xfrm>
            <a:off x="7133499" y="4219136"/>
            <a:ext cx="183157" cy="131329"/>
          </a:xfrm>
          <a:custGeom>
            <a:rect b="b" l="l" r="r" t="t"/>
            <a:pathLst>
              <a:path extrusionOk="0" h="2157" w="3008">
                <a:moveTo>
                  <a:pt x="0" y="0"/>
                </a:moveTo>
                <a:lnTo>
                  <a:pt x="729" y="1075"/>
                </a:lnTo>
                <a:lnTo>
                  <a:pt x="0" y="2157"/>
                </a:lnTo>
                <a:lnTo>
                  <a:pt x="0" y="2157"/>
                </a:lnTo>
                <a:lnTo>
                  <a:pt x="3008" y="1075"/>
                </a:lnTo>
                <a:lnTo>
                  <a:pt x="0"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7" name="Google Shape;3917;p80"/>
          <p:cNvSpPr/>
          <p:nvPr/>
        </p:nvSpPr>
        <p:spPr>
          <a:xfrm>
            <a:off x="7150823" y="3700780"/>
            <a:ext cx="148511" cy="112515"/>
          </a:xfrm>
          <a:custGeom>
            <a:rect b="b" l="l" r="r" t="t"/>
            <a:pathLst>
              <a:path extrusionOk="0" h="1848" w="2439">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8" name="Google Shape;3918;p80"/>
          <p:cNvSpPr/>
          <p:nvPr/>
        </p:nvSpPr>
        <p:spPr>
          <a:xfrm>
            <a:off x="7784572" y="3682697"/>
            <a:ext cx="100408" cy="148681"/>
          </a:xfrm>
          <a:custGeom>
            <a:rect b="b" l="l" r="r" t="t"/>
            <a:pathLst>
              <a:path extrusionOk="0" h="2442" w="1649">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19" name="Google Shape;3919;p80"/>
          <p:cNvGrpSpPr/>
          <p:nvPr/>
        </p:nvGrpSpPr>
        <p:grpSpPr>
          <a:xfrm>
            <a:off x="7476059" y="3459808"/>
            <a:ext cx="112768" cy="106853"/>
            <a:chOff x="4768575" y="2253950"/>
            <a:chExt cx="46300" cy="43875"/>
          </a:xfrm>
        </p:grpSpPr>
        <p:sp>
          <p:nvSpPr>
            <p:cNvPr id="3920" name="Google Shape;3920;p80"/>
            <p:cNvSpPr/>
            <p:nvPr/>
          </p:nvSpPr>
          <p:spPr>
            <a:xfrm>
              <a:off x="4785700" y="2253950"/>
              <a:ext cx="29175" cy="43875"/>
            </a:xfrm>
            <a:custGeom>
              <a:rect b="b" l="l" r="r" t="t"/>
              <a:pathLst>
                <a:path extrusionOk="0" h="1755" w="1167">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1" name="Google Shape;3921;p80"/>
            <p:cNvSpPr/>
            <p:nvPr/>
          </p:nvSpPr>
          <p:spPr>
            <a:xfrm>
              <a:off x="4768575" y="2253950"/>
              <a:ext cx="29175" cy="43875"/>
            </a:xfrm>
            <a:custGeom>
              <a:rect b="b" l="l" r="r" t="t"/>
              <a:pathLst>
                <a:path extrusionOk="0" h="1755" w="1167">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22" name="Google Shape;3922;p80"/>
          <p:cNvGrpSpPr/>
          <p:nvPr/>
        </p:nvGrpSpPr>
        <p:grpSpPr>
          <a:xfrm>
            <a:off x="7775682" y="3948834"/>
            <a:ext cx="118187" cy="146246"/>
            <a:chOff x="4960900" y="2433225"/>
            <a:chExt cx="48525" cy="60050"/>
          </a:xfrm>
        </p:grpSpPr>
        <p:sp>
          <p:nvSpPr>
            <p:cNvPr id="3923" name="Google Shape;3923;p80"/>
            <p:cNvSpPr/>
            <p:nvPr/>
          </p:nvSpPr>
          <p:spPr>
            <a:xfrm>
              <a:off x="4974225" y="2433225"/>
              <a:ext cx="35200" cy="60050"/>
            </a:xfrm>
            <a:custGeom>
              <a:rect b="b" l="l" r="r" t="t"/>
              <a:pathLst>
                <a:path extrusionOk="0" h="2402" w="1408">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4" name="Google Shape;3924;p80"/>
            <p:cNvSpPr/>
            <p:nvPr/>
          </p:nvSpPr>
          <p:spPr>
            <a:xfrm>
              <a:off x="4960900" y="2433225"/>
              <a:ext cx="35175" cy="60050"/>
            </a:xfrm>
            <a:custGeom>
              <a:rect b="b" l="l" r="r" t="t"/>
              <a:pathLst>
                <a:path extrusionOk="0" h="2402" w="1407">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25" name="Google Shape;3925;p80"/>
          <p:cNvGrpSpPr/>
          <p:nvPr/>
        </p:nvGrpSpPr>
        <p:grpSpPr>
          <a:xfrm>
            <a:off x="7464247" y="4212895"/>
            <a:ext cx="136394" cy="143810"/>
            <a:chOff x="4854075" y="2527625"/>
            <a:chExt cx="56000" cy="59050"/>
          </a:xfrm>
        </p:grpSpPr>
        <p:sp>
          <p:nvSpPr>
            <p:cNvPr id="3926" name="Google Shape;3926;p80"/>
            <p:cNvSpPr/>
            <p:nvPr/>
          </p:nvSpPr>
          <p:spPr>
            <a:xfrm>
              <a:off x="4872325" y="2527625"/>
              <a:ext cx="37750" cy="59050"/>
            </a:xfrm>
            <a:custGeom>
              <a:rect b="b" l="l" r="r" t="t"/>
              <a:pathLst>
                <a:path extrusionOk="0" h="2362" w="151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7" name="Google Shape;3927;p80"/>
            <p:cNvSpPr/>
            <p:nvPr/>
          </p:nvSpPr>
          <p:spPr>
            <a:xfrm>
              <a:off x="4854075" y="2539100"/>
              <a:ext cx="26075" cy="35875"/>
            </a:xfrm>
            <a:custGeom>
              <a:rect b="b" l="l" r="r" t="t"/>
              <a:pathLst>
                <a:path extrusionOk="0" h="1435" w="1043">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28" name="Google Shape;3928;p80"/>
          <p:cNvSpPr/>
          <p:nvPr/>
        </p:nvSpPr>
        <p:spPr>
          <a:xfrm>
            <a:off x="7479500" y="3955623"/>
            <a:ext cx="105888" cy="132668"/>
          </a:xfrm>
          <a:custGeom>
            <a:rect b="b" l="l" r="r" t="t"/>
            <a:pathLst>
              <a:path extrusionOk="0" h="2179" w="1739">
                <a:moveTo>
                  <a:pt x="1" y="1"/>
                </a:moveTo>
                <a:lnTo>
                  <a:pt x="1" y="2179"/>
                </a:lnTo>
                <a:lnTo>
                  <a:pt x="758" y="2179"/>
                </a:lnTo>
                <a:lnTo>
                  <a:pt x="1739" y="1090"/>
                </a:lnTo>
                <a:lnTo>
                  <a:pt x="758"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9" name="Google Shape;3929;p80"/>
          <p:cNvSpPr/>
          <p:nvPr/>
        </p:nvSpPr>
        <p:spPr>
          <a:xfrm>
            <a:off x="8058166" y="3195277"/>
            <a:ext cx="159897" cy="132668"/>
          </a:xfrm>
          <a:custGeom>
            <a:rect b="b" l="l" r="r" t="t"/>
            <a:pathLst>
              <a:path extrusionOk="0" h="2179" w="2626">
                <a:moveTo>
                  <a:pt x="0" y="1"/>
                </a:moveTo>
                <a:lnTo>
                  <a:pt x="887" y="1090"/>
                </a:lnTo>
                <a:lnTo>
                  <a:pt x="0" y="2179"/>
                </a:lnTo>
                <a:lnTo>
                  <a:pt x="1644" y="2179"/>
                </a:lnTo>
                <a:lnTo>
                  <a:pt x="2625" y="1090"/>
                </a:lnTo>
                <a:lnTo>
                  <a:pt x="1644"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0" name="Google Shape;3930;p80"/>
          <p:cNvSpPr/>
          <p:nvPr/>
        </p:nvSpPr>
        <p:spPr>
          <a:xfrm>
            <a:off x="7157429" y="3955623"/>
            <a:ext cx="135298" cy="132668"/>
          </a:xfrm>
          <a:custGeom>
            <a:rect b="b" l="l" r="r" t="t"/>
            <a:pathLst>
              <a:path extrusionOk="0" h="2179" w="2222">
                <a:moveTo>
                  <a:pt x="477" y="1"/>
                </a:moveTo>
                <a:lnTo>
                  <a:pt x="895" y="513"/>
                </a:lnTo>
                <a:lnTo>
                  <a:pt x="1" y="513"/>
                </a:lnTo>
                <a:lnTo>
                  <a:pt x="1" y="1659"/>
                </a:lnTo>
                <a:lnTo>
                  <a:pt x="895" y="1659"/>
                </a:lnTo>
                <a:lnTo>
                  <a:pt x="477" y="2179"/>
                </a:lnTo>
                <a:lnTo>
                  <a:pt x="1234" y="2179"/>
                </a:lnTo>
                <a:lnTo>
                  <a:pt x="2222" y="1090"/>
                </a:lnTo>
                <a:lnTo>
                  <a:pt x="1234"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31" name="Google Shape;3931;p80"/>
          <p:cNvGrpSpPr/>
          <p:nvPr/>
        </p:nvGrpSpPr>
        <p:grpSpPr>
          <a:xfrm>
            <a:off x="8088458" y="3676639"/>
            <a:ext cx="99312" cy="160797"/>
            <a:chOff x="5059700" y="2334775"/>
            <a:chExt cx="40775" cy="66025"/>
          </a:xfrm>
        </p:grpSpPr>
        <p:sp>
          <p:nvSpPr>
            <p:cNvPr id="3932" name="Google Shape;3932;p80"/>
            <p:cNvSpPr/>
            <p:nvPr/>
          </p:nvSpPr>
          <p:spPr>
            <a:xfrm>
              <a:off x="5059700" y="2334775"/>
              <a:ext cx="12475" cy="10525"/>
            </a:xfrm>
            <a:custGeom>
              <a:rect b="b" l="l" r="r" t="t"/>
              <a:pathLst>
                <a:path extrusionOk="0" h="421" w="499">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3" name="Google Shape;3933;p80"/>
            <p:cNvSpPr/>
            <p:nvPr/>
          </p:nvSpPr>
          <p:spPr>
            <a:xfrm>
              <a:off x="5059700" y="2348650"/>
              <a:ext cx="12475" cy="10550"/>
            </a:xfrm>
            <a:custGeom>
              <a:rect b="b" l="l" r="r" t="t"/>
              <a:pathLst>
                <a:path extrusionOk="0" h="422" w="499">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4" name="Google Shape;3934;p80"/>
            <p:cNvSpPr/>
            <p:nvPr/>
          </p:nvSpPr>
          <p:spPr>
            <a:xfrm>
              <a:off x="5059700" y="2362525"/>
              <a:ext cx="12475" cy="10550"/>
            </a:xfrm>
            <a:custGeom>
              <a:rect b="b" l="l" r="r" t="t"/>
              <a:pathLst>
                <a:path extrusionOk="0" h="422" w="499">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5" name="Google Shape;3935;p80"/>
            <p:cNvSpPr/>
            <p:nvPr/>
          </p:nvSpPr>
          <p:spPr>
            <a:xfrm>
              <a:off x="5059700" y="2376400"/>
              <a:ext cx="12475" cy="10500"/>
            </a:xfrm>
            <a:custGeom>
              <a:rect b="b" l="l" r="r" t="t"/>
              <a:pathLst>
                <a:path extrusionOk="0" h="420" w="499">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6" name="Google Shape;3936;p80"/>
            <p:cNvSpPr/>
            <p:nvPr/>
          </p:nvSpPr>
          <p:spPr>
            <a:xfrm>
              <a:off x="5059700" y="2390125"/>
              <a:ext cx="12475" cy="10675"/>
            </a:xfrm>
            <a:custGeom>
              <a:rect b="b" l="l" r="r" t="t"/>
              <a:pathLst>
                <a:path extrusionOk="0" h="427" w="499">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7" name="Google Shape;3937;p80"/>
            <p:cNvSpPr/>
            <p:nvPr/>
          </p:nvSpPr>
          <p:spPr>
            <a:xfrm>
              <a:off x="5073950" y="2348650"/>
              <a:ext cx="12275" cy="10550"/>
            </a:xfrm>
            <a:custGeom>
              <a:rect b="b" l="l" r="r" t="t"/>
              <a:pathLst>
                <a:path extrusionOk="0" h="422" w="491">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8" name="Google Shape;3938;p80"/>
            <p:cNvSpPr/>
            <p:nvPr/>
          </p:nvSpPr>
          <p:spPr>
            <a:xfrm>
              <a:off x="5073950" y="2362525"/>
              <a:ext cx="12275" cy="10550"/>
            </a:xfrm>
            <a:custGeom>
              <a:rect b="b" l="l" r="r" t="t"/>
              <a:pathLst>
                <a:path extrusionOk="0" h="422" w="491">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9" name="Google Shape;3939;p80"/>
            <p:cNvSpPr/>
            <p:nvPr/>
          </p:nvSpPr>
          <p:spPr>
            <a:xfrm>
              <a:off x="5074000" y="2376400"/>
              <a:ext cx="12225" cy="10500"/>
            </a:xfrm>
            <a:custGeom>
              <a:rect b="b" l="l" r="r" t="t"/>
              <a:pathLst>
                <a:path extrusionOk="0" h="420" w="489">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0" name="Google Shape;3940;p80"/>
            <p:cNvSpPr/>
            <p:nvPr/>
          </p:nvSpPr>
          <p:spPr>
            <a:xfrm>
              <a:off x="5088000" y="2362525"/>
              <a:ext cx="12475" cy="10550"/>
            </a:xfrm>
            <a:custGeom>
              <a:rect b="b" l="l" r="r" t="t"/>
              <a:pathLst>
                <a:path extrusionOk="0" h="422" w="499">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41" name="Google Shape;3941;p80"/>
          <p:cNvGrpSpPr/>
          <p:nvPr/>
        </p:nvGrpSpPr>
        <p:grpSpPr>
          <a:xfrm>
            <a:off x="8045622" y="3941771"/>
            <a:ext cx="184984" cy="160371"/>
            <a:chOff x="5037700" y="2430325"/>
            <a:chExt cx="75950" cy="65850"/>
          </a:xfrm>
        </p:grpSpPr>
        <p:sp>
          <p:nvSpPr>
            <p:cNvPr id="3942" name="Google Shape;3942;p80"/>
            <p:cNvSpPr/>
            <p:nvPr/>
          </p:nvSpPr>
          <p:spPr>
            <a:xfrm>
              <a:off x="5059700" y="2430325"/>
              <a:ext cx="53950" cy="65850"/>
            </a:xfrm>
            <a:custGeom>
              <a:rect b="b" l="l" r="r" t="t"/>
              <a:pathLst>
                <a:path extrusionOk="0" h="2634" w="2158">
                  <a:moveTo>
                    <a:pt x="1" y="1"/>
                  </a:moveTo>
                  <a:lnTo>
                    <a:pt x="866" y="1321"/>
                  </a:lnTo>
                  <a:lnTo>
                    <a:pt x="1" y="2633"/>
                  </a:lnTo>
                  <a:lnTo>
                    <a:pt x="1292" y="2633"/>
                  </a:lnTo>
                  <a:lnTo>
                    <a:pt x="2157" y="1321"/>
                  </a:lnTo>
                  <a:lnTo>
                    <a:pt x="1292"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3" name="Google Shape;3943;p80"/>
            <p:cNvSpPr/>
            <p:nvPr/>
          </p:nvSpPr>
          <p:spPr>
            <a:xfrm>
              <a:off x="5037700" y="2430325"/>
              <a:ext cx="34100" cy="65850"/>
            </a:xfrm>
            <a:custGeom>
              <a:rect b="b" l="l" r="r" t="t"/>
              <a:pathLst>
                <a:path extrusionOk="0" h="2634" w="1364">
                  <a:moveTo>
                    <a:pt x="1" y="1"/>
                  </a:moveTo>
                  <a:lnTo>
                    <a:pt x="866" y="1321"/>
                  </a:lnTo>
                  <a:lnTo>
                    <a:pt x="1" y="2633"/>
                  </a:lnTo>
                  <a:lnTo>
                    <a:pt x="498" y="2633"/>
                  </a:lnTo>
                  <a:lnTo>
                    <a:pt x="1364" y="1321"/>
                  </a:lnTo>
                  <a:lnTo>
                    <a:pt x="498"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44" name="Google Shape;3944;p80"/>
          <p:cNvGrpSpPr/>
          <p:nvPr/>
        </p:nvGrpSpPr>
        <p:grpSpPr>
          <a:xfrm>
            <a:off x="7465128" y="3708223"/>
            <a:ext cx="173014" cy="97629"/>
            <a:chOff x="4756975" y="2341800"/>
            <a:chExt cx="91975" cy="51925"/>
          </a:xfrm>
        </p:grpSpPr>
        <p:sp>
          <p:nvSpPr>
            <p:cNvPr id="3945" name="Google Shape;3945;p80"/>
            <p:cNvSpPr/>
            <p:nvPr/>
          </p:nvSpPr>
          <p:spPr>
            <a:xfrm>
              <a:off x="4756975"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6" name="Google Shape;3946;p80"/>
            <p:cNvSpPr/>
            <p:nvPr/>
          </p:nvSpPr>
          <p:spPr>
            <a:xfrm>
              <a:off x="4777350"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7" name="Google Shape;3947;p80"/>
            <p:cNvSpPr/>
            <p:nvPr/>
          </p:nvSpPr>
          <p:spPr>
            <a:xfrm>
              <a:off x="4797725"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8" name="Google Shape;3948;p80"/>
            <p:cNvSpPr/>
            <p:nvPr/>
          </p:nvSpPr>
          <p:spPr>
            <a:xfrm>
              <a:off x="4818100"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9" name="Google Shape;3949;p80"/>
            <p:cNvSpPr/>
            <p:nvPr/>
          </p:nvSpPr>
          <p:spPr>
            <a:xfrm>
              <a:off x="4768675" y="2352625"/>
              <a:ext cx="8875" cy="9025"/>
            </a:xfrm>
            <a:custGeom>
              <a:rect b="b" l="l" r="r" t="t"/>
              <a:pathLst>
                <a:path extrusionOk="0" h="361" w="355">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0" name="Google Shape;3950;p80"/>
            <p:cNvSpPr/>
            <p:nvPr/>
          </p:nvSpPr>
          <p:spPr>
            <a:xfrm>
              <a:off x="4787425" y="2352625"/>
              <a:ext cx="10500" cy="9125"/>
            </a:xfrm>
            <a:custGeom>
              <a:rect b="b" l="l" r="r" t="t"/>
              <a:pathLst>
                <a:path extrusionOk="0" h="365" w="42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1" name="Google Shape;3951;p80"/>
            <p:cNvSpPr/>
            <p:nvPr/>
          </p:nvSpPr>
          <p:spPr>
            <a:xfrm>
              <a:off x="4809250"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2" name="Google Shape;3952;p80"/>
            <p:cNvSpPr/>
            <p:nvPr/>
          </p:nvSpPr>
          <p:spPr>
            <a:xfrm>
              <a:off x="4829625"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3" name="Google Shape;3953;p80"/>
            <p:cNvSpPr/>
            <p:nvPr/>
          </p:nvSpPr>
          <p:spPr>
            <a:xfrm>
              <a:off x="4777350" y="2363250"/>
              <a:ext cx="10650" cy="9025"/>
            </a:xfrm>
            <a:custGeom>
              <a:rect b="b" l="l" r="r" t="t"/>
              <a:pathLst>
                <a:path extrusionOk="0" h="361" w="426">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4" name="Google Shape;3954;p80"/>
            <p:cNvSpPr/>
            <p:nvPr/>
          </p:nvSpPr>
          <p:spPr>
            <a:xfrm>
              <a:off x="4797725"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5" name="Google Shape;3955;p80"/>
            <p:cNvSpPr/>
            <p:nvPr/>
          </p:nvSpPr>
          <p:spPr>
            <a:xfrm>
              <a:off x="4818100"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6" name="Google Shape;3956;p80"/>
            <p:cNvSpPr/>
            <p:nvPr/>
          </p:nvSpPr>
          <p:spPr>
            <a:xfrm>
              <a:off x="4838475" y="2363250"/>
              <a:ext cx="10475" cy="9025"/>
            </a:xfrm>
            <a:custGeom>
              <a:rect b="b" l="l" r="r" t="t"/>
              <a:pathLst>
                <a:path extrusionOk="0" h="361" w="419">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7" name="Google Shape;3957;p80"/>
            <p:cNvSpPr/>
            <p:nvPr/>
          </p:nvSpPr>
          <p:spPr>
            <a:xfrm>
              <a:off x="4768675" y="2374075"/>
              <a:ext cx="8875" cy="9050"/>
            </a:xfrm>
            <a:custGeom>
              <a:rect b="b" l="l" r="r" t="t"/>
              <a:pathLst>
                <a:path extrusionOk="0" h="362" w="355">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8" name="Google Shape;3958;p80"/>
            <p:cNvSpPr/>
            <p:nvPr/>
          </p:nvSpPr>
          <p:spPr>
            <a:xfrm>
              <a:off x="4787425" y="2374075"/>
              <a:ext cx="10500" cy="9150"/>
            </a:xfrm>
            <a:custGeom>
              <a:rect b="b" l="l" r="r" t="t"/>
              <a:pathLst>
                <a:path extrusionOk="0" h="366" w="42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9" name="Google Shape;3959;p80"/>
            <p:cNvSpPr/>
            <p:nvPr/>
          </p:nvSpPr>
          <p:spPr>
            <a:xfrm>
              <a:off x="4809250"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0" name="Google Shape;3960;p80"/>
            <p:cNvSpPr/>
            <p:nvPr/>
          </p:nvSpPr>
          <p:spPr>
            <a:xfrm>
              <a:off x="4829625"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1" name="Google Shape;3961;p80"/>
            <p:cNvSpPr/>
            <p:nvPr/>
          </p:nvSpPr>
          <p:spPr>
            <a:xfrm>
              <a:off x="4756975"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2" name="Google Shape;3962;p80"/>
            <p:cNvSpPr/>
            <p:nvPr/>
          </p:nvSpPr>
          <p:spPr>
            <a:xfrm>
              <a:off x="4777350"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3" name="Google Shape;3963;p80"/>
            <p:cNvSpPr/>
            <p:nvPr/>
          </p:nvSpPr>
          <p:spPr>
            <a:xfrm>
              <a:off x="4797725"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4" name="Google Shape;3964;p80"/>
            <p:cNvSpPr/>
            <p:nvPr/>
          </p:nvSpPr>
          <p:spPr>
            <a:xfrm>
              <a:off x="4818100"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65" name="Google Shape;3965;p80"/>
          <p:cNvGrpSpPr/>
          <p:nvPr/>
        </p:nvGrpSpPr>
        <p:grpSpPr>
          <a:xfrm>
            <a:off x="7732065" y="4196920"/>
            <a:ext cx="212497" cy="175761"/>
            <a:chOff x="4943575" y="2516350"/>
            <a:chExt cx="98675" cy="81700"/>
          </a:xfrm>
        </p:grpSpPr>
        <p:sp>
          <p:nvSpPr>
            <p:cNvPr id="3966" name="Google Shape;3966;p80"/>
            <p:cNvSpPr/>
            <p:nvPr/>
          </p:nvSpPr>
          <p:spPr>
            <a:xfrm>
              <a:off x="5036450" y="2554750"/>
              <a:ext cx="5800" cy="4825"/>
            </a:xfrm>
            <a:custGeom>
              <a:rect b="b" l="l" r="r" t="t"/>
              <a:pathLst>
                <a:path extrusionOk="0" h="193" w="232">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7" name="Google Shape;3967;p80"/>
            <p:cNvSpPr/>
            <p:nvPr/>
          </p:nvSpPr>
          <p:spPr>
            <a:xfrm>
              <a:off x="5028150" y="2547175"/>
              <a:ext cx="5625" cy="4725"/>
            </a:xfrm>
            <a:custGeom>
              <a:rect b="b" l="l" r="r" t="t"/>
              <a:pathLst>
                <a:path extrusionOk="0" h="189" w="225">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8" name="Google Shape;3968;p80"/>
            <p:cNvSpPr/>
            <p:nvPr/>
          </p:nvSpPr>
          <p:spPr>
            <a:xfrm>
              <a:off x="5028150" y="2554750"/>
              <a:ext cx="5625" cy="4825"/>
            </a:xfrm>
            <a:custGeom>
              <a:rect b="b" l="l" r="r" t="t"/>
              <a:pathLst>
                <a:path extrusionOk="0" h="193" w="225">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9" name="Google Shape;3969;p80"/>
            <p:cNvSpPr/>
            <p:nvPr/>
          </p:nvSpPr>
          <p:spPr>
            <a:xfrm>
              <a:off x="5028150" y="2562500"/>
              <a:ext cx="5625" cy="4800"/>
            </a:xfrm>
            <a:custGeom>
              <a:rect b="b" l="l" r="r" t="t"/>
              <a:pathLst>
                <a:path extrusionOk="0" h="192" w="225">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0" name="Google Shape;3970;p80"/>
            <p:cNvSpPr/>
            <p:nvPr/>
          </p:nvSpPr>
          <p:spPr>
            <a:xfrm>
              <a:off x="501972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1" name="Google Shape;3971;p80"/>
            <p:cNvSpPr/>
            <p:nvPr/>
          </p:nvSpPr>
          <p:spPr>
            <a:xfrm>
              <a:off x="5019675" y="2547175"/>
              <a:ext cx="5625" cy="4725"/>
            </a:xfrm>
            <a:custGeom>
              <a:rect b="b" l="l" r="r" t="t"/>
              <a:pathLst>
                <a:path extrusionOk="0" h="189" w="225">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2" name="Google Shape;3972;p80"/>
            <p:cNvSpPr/>
            <p:nvPr/>
          </p:nvSpPr>
          <p:spPr>
            <a:xfrm>
              <a:off x="5019675" y="2554750"/>
              <a:ext cx="5625" cy="4825"/>
            </a:xfrm>
            <a:custGeom>
              <a:rect b="b" l="l" r="r" t="t"/>
              <a:pathLst>
                <a:path extrusionOk="0" h="193" w="225">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3" name="Google Shape;3973;p80"/>
            <p:cNvSpPr/>
            <p:nvPr/>
          </p:nvSpPr>
          <p:spPr>
            <a:xfrm>
              <a:off x="5019675" y="2562500"/>
              <a:ext cx="5625" cy="4800"/>
            </a:xfrm>
            <a:custGeom>
              <a:rect b="b" l="l" r="r" t="t"/>
              <a:pathLst>
                <a:path extrusionOk="0" h="192" w="225">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4" name="Google Shape;3974;p80"/>
            <p:cNvSpPr/>
            <p:nvPr/>
          </p:nvSpPr>
          <p:spPr>
            <a:xfrm>
              <a:off x="5019725" y="2570225"/>
              <a:ext cx="5575" cy="4750"/>
            </a:xfrm>
            <a:custGeom>
              <a:rect b="b" l="l" r="r" t="t"/>
              <a:pathLst>
                <a:path extrusionOk="0" h="190" w="223">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5" name="Google Shape;3975;p80"/>
            <p:cNvSpPr/>
            <p:nvPr/>
          </p:nvSpPr>
          <p:spPr>
            <a:xfrm>
              <a:off x="501120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6" name="Google Shape;3976;p80"/>
            <p:cNvSpPr/>
            <p:nvPr/>
          </p:nvSpPr>
          <p:spPr>
            <a:xfrm>
              <a:off x="5011250"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7" name="Google Shape;3977;p80"/>
            <p:cNvSpPr/>
            <p:nvPr/>
          </p:nvSpPr>
          <p:spPr>
            <a:xfrm>
              <a:off x="501120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8" name="Google Shape;3978;p80"/>
            <p:cNvSpPr/>
            <p:nvPr/>
          </p:nvSpPr>
          <p:spPr>
            <a:xfrm>
              <a:off x="5011200"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9" name="Google Shape;3979;p80"/>
            <p:cNvSpPr/>
            <p:nvPr/>
          </p:nvSpPr>
          <p:spPr>
            <a:xfrm>
              <a:off x="5011200" y="2562500"/>
              <a:ext cx="5750" cy="4800"/>
            </a:xfrm>
            <a:custGeom>
              <a:rect b="b" l="l" r="r" t="t"/>
              <a:pathLst>
                <a:path extrusionOk="0" h="192" w="23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0" name="Google Shape;3980;p80"/>
            <p:cNvSpPr/>
            <p:nvPr/>
          </p:nvSpPr>
          <p:spPr>
            <a:xfrm>
              <a:off x="50112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1" name="Google Shape;3981;p80"/>
            <p:cNvSpPr/>
            <p:nvPr/>
          </p:nvSpPr>
          <p:spPr>
            <a:xfrm>
              <a:off x="5011200"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2" name="Google Shape;3982;p80"/>
            <p:cNvSpPr/>
            <p:nvPr/>
          </p:nvSpPr>
          <p:spPr>
            <a:xfrm>
              <a:off x="5002725"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3" name="Google Shape;3983;p80"/>
            <p:cNvSpPr/>
            <p:nvPr/>
          </p:nvSpPr>
          <p:spPr>
            <a:xfrm>
              <a:off x="5002725"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4" name="Google Shape;3984;p80"/>
            <p:cNvSpPr/>
            <p:nvPr/>
          </p:nvSpPr>
          <p:spPr>
            <a:xfrm>
              <a:off x="500277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5" name="Google Shape;3985;p80"/>
            <p:cNvSpPr/>
            <p:nvPr/>
          </p:nvSpPr>
          <p:spPr>
            <a:xfrm>
              <a:off x="5002725"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6" name="Google Shape;3986;p80"/>
            <p:cNvSpPr/>
            <p:nvPr/>
          </p:nvSpPr>
          <p:spPr>
            <a:xfrm>
              <a:off x="5002725"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7" name="Google Shape;3987;p80"/>
            <p:cNvSpPr/>
            <p:nvPr/>
          </p:nvSpPr>
          <p:spPr>
            <a:xfrm>
              <a:off x="5002725"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8" name="Google Shape;3988;p80"/>
            <p:cNvSpPr/>
            <p:nvPr/>
          </p:nvSpPr>
          <p:spPr>
            <a:xfrm>
              <a:off x="50027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9" name="Google Shape;3989;p80"/>
            <p:cNvSpPr/>
            <p:nvPr/>
          </p:nvSpPr>
          <p:spPr>
            <a:xfrm>
              <a:off x="5002725"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0" name="Google Shape;3990;p80"/>
            <p:cNvSpPr/>
            <p:nvPr/>
          </p:nvSpPr>
          <p:spPr>
            <a:xfrm>
              <a:off x="5002725"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1" name="Google Shape;3991;p80"/>
            <p:cNvSpPr/>
            <p:nvPr/>
          </p:nvSpPr>
          <p:spPr>
            <a:xfrm>
              <a:off x="4994250" y="25163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2" name="Google Shape;3992;p80"/>
            <p:cNvSpPr/>
            <p:nvPr/>
          </p:nvSpPr>
          <p:spPr>
            <a:xfrm>
              <a:off x="4994250"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3" name="Google Shape;3993;p80"/>
            <p:cNvSpPr/>
            <p:nvPr/>
          </p:nvSpPr>
          <p:spPr>
            <a:xfrm>
              <a:off x="499425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4" name="Google Shape;3994;p80"/>
            <p:cNvSpPr/>
            <p:nvPr/>
          </p:nvSpPr>
          <p:spPr>
            <a:xfrm>
              <a:off x="499430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5" name="Google Shape;3995;p80"/>
            <p:cNvSpPr/>
            <p:nvPr/>
          </p:nvSpPr>
          <p:spPr>
            <a:xfrm>
              <a:off x="499425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6" name="Google Shape;3996;p80"/>
            <p:cNvSpPr/>
            <p:nvPr/>
          </p:nvSpPr>
          <p:spPr>
            <a:xfrm>
              <a:off x="499425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7" name="Google Shape;3997;p80"/>
            <p:cNvSpPr/>
            <p:nvPr/>
          </p:nvSpPr>
          <p:spPr>
            <a:xfrm>
              <a:off x="4994250"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8" name="Google Shape;3998;p80"/>
            <p:cNvSpPr/>
            <p:nvPr/>
          </p:nvSpPr>
          <p:spPr>
            <a:xfrm>
              <a:off x="499430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9" name="Google Shape;3999;p80"/>
            <p:cNvSpPr/>
            <p:nvPr/>
          </p:nvSpPr>
          <p:spPr>
            <a:xfrm>
              <a:off x="499425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0" name="Google Shape;4000;p80"/>
            <p:cNvSpPr/>
            <p:nvPr/>
          </p:nvSpPr>
          <p:spPr>
            <a:xfrm>
              <a:off x="4994250"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1" name="Google Shape;4001;p80"/>
            <p:cNvSpPr/>
            <p:nvPr/>
          </p:nvSpPr>
          <p:spPr>
            <a:xfrm>
              <a:off x="4994250" y="2593150"/>
              <a:ext cx="5750" cy="4900"/>
            </a:xfrm>
            <a:custGeom>
              <a:rect b="b" l="l" r="r" t="t"/>
              <a:pathLst>
                <a:path extrusionOk="0" h="196" w="23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2" name="Google Shape;4002;p80"/>
            <p:cNvSpPr/>
            <p:nvPr/>
          </p:nvSpPr>
          <p:spPr>
            <a:xfrm>
              <a:off x="4985775"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3" name="Google Shape;4003;p80"/>
            <p:cNvSpPr/>
            <p:nvPr/>
          </p:nvSpPr>
          <p:spPr>
            <a:xfrm>
              <a:off x="4985825"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4" name="Google Shape;4004;p80"/>
            <p:cNvSpPr/>
            <p:nvPr/>
          </p:nvSpPr>
          <p:spPr>
            <a:xfrm>
              <a:off x="4985775"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5" name="Google Shape;4005;p80"/>
            <p:cNvSpPr/>
            <p:nvPr/>
          </p:nvSpPr>
          <p:spPr>
            <a:xfrm>
              <a:off x="4985775"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6" name="Google Shape;4006;p80"/>
            <p:cNvSpPr/>
            <p:nvPr/>
          </p:nvSpPr>
          <p:spPr>
            <a:xfrm>
              <a:off x="4985775"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7" name="Google Shape;4007;p80"/>
            <p:cNvSpPr/>
            <p:nvPr/>
          </p:nvSpPr>
          <p:spPr>
            <a:xfrm>
              <a:off x="498582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8" name="Google Shape;4008;p80"/>
            <p:cNvSpPr/>
            <p:nvPr/>
          </p:nvSpPr>
          <p:spPr>
            <a:xfrm>
              <a:off x="4985775"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9" name="Google Shape;4009;p80"/>
            <p:cNvSpPr/>
            <p:nvPr/>
          </p:nvSpPr>
          <p:spPr>
            <a:xfrm>
              <a:off x="4977300"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0" name="Google Shape;4010;p80"/>
            <p:cNvSpPr/>
            <p:nvPr/>
          </p:nvSpPr>
          <p:spPr>
            <a:xfrm>
              <a:off x="497735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1" name="Google Shape;4011;p80"/>
            <p:cNvSpPr/>
            <p:nvPr/>
          </p:nvSpPr>
          <p:spPr>
            <a:xfrm>
              <a:off x="4977300"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2" name="Google Shape;4012;p80"/>
            <p:cNvSpPr/>
            <p:nvPr/>
          </p:nvSpPr>
          <p:spPr>
            <a:xfrm>
              <a:off x="497730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3" name="Google Shape;4013;p80"/>
            <p:cNvSpPr/>
            <p:nvPr/>
          </p:nvSpPr>
          <p:spPr>
            <a:xfrm>
              <a:off x="4977300"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4" name="Google Shape;4014;p80"/>
            <p:cNvSpPr/>
            <p:nvPr/>
          </p:nvSpPr>
          <p:spPr>
            <a:xfrm>
              <a:off x="49773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5" name="Google Shape;4015;p80"/>
            <p:cNvSpPr/>
            <p:nvPr/>
          </p:nvSpPr>
          <p:spPr>
            <a:xfrm>
              <a:off x="497730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6" name="Google Shape;4016;p80"/>
            <p:cNvSpPr/>
            <p:nvPr/>
          </p:nvSpPr>
          <p:spPr>
            <a:xfrm>
              <a:off x="4968825" y="2531675"/>
              <a:ext cx="5750" cy="4900"/>
            </a:xfrm>
            <a:custGeom>
              <a:rect b="b" l="l" r="r" t="t"/>
              <a:pathLst>
                <a:path extrusionOk="0" h="196" w="23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7" name="Google Shape;4017;p80"/>
            <p:cNvSpPr/>
            <p:nvPr/>
          </p:nvSpPr>
          <p:spPr>
            <a:xfrm>
              <a:off x="4968875" y="2539400"/>
              <a:ext cx="5700" cy="4750"/>
            </a:xfrm>
            <a:custGeom>
              <a:rect b="b" l="l" r="r" t="t"/>
              <a:pathLst>
                <a:path extrusionOk="0" h="190" w="228">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8" name="Google Shape;4018;p80"/>
            <p:cNvSpPr/>
            <p:nvPr/>
          </p:nvSpPr>
          <p:spPr>
            <a:xfrm>
              <a:off x="4968825" y="2547175"/>
              <a:ext cx="5750" cy="4725"/>
            </a:xfrm>
            <a:custGeom>
              <a:rect b="b" l="l" r="r" t="t"/>
              <a:pathLst>
                <a:path extrusionOk="0" h="189" w="23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9" name="Google Shape;4019;p80"/>
            <p:cNvSpPr/>
            <p:nvPr/>
          </p:nvSpPr>
          <p:spPr>
            <a:xfrm>
              <a:off x="4968825" y="2554750"/>
              <a:ext cx="5800" cy="4825"/>
            </a:xfrm>
            <a:custGeom>
              <a:rect b="b" l="l" r="r" t="t"/>
              <a:pathLst>
                <a:path extrusionOk="0" h="193" w="232">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0" name="Google Shape;4020;p80"/>
            <p:cNvSpPr/>
            <p:nvPr/>
          </p:nvSpPr>
          <p:spPr>
            <a:xfrm>
              <a:off x="4968825" y="2562500"/>
              <a:ext cx="5750" cy="4800"/>
            </a:xfrm>
            <a:custGeom>
              <a:rect b="b" l="l" r="r" t="t"/>
              <a:pathLst>
                <a:path extrusionOk="0" h="192" w="23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1" name="Google Shape;4021;p80"/>
            <p:cNvSpPr/>
            <p:nvPr/>
          </p:nvSpPr>
          <p:spPr>
            <a:xfrm>
              <a:off x="49688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2" name="Google Shape;4022;p80"/>
            <p:cNvSpPr/>
            <p:nvPr/>
          </p:nvSpPr>
          <p:spPr>
            <a:xfrm>
              <a:off x="4968825" y="2577825"/>
              <a:ext cx="5800" cy="4825"/>
            </a:xfrm>
            <a:custGeom>
              <a:rect b="b" l="l" r="r" t="t"/>
              <a:pathLst>
                <a:path extrusionOk="0" h="193" w="232">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3" name="Google Shape;4023;p80"/>
            <p:cNvSpPr/>
            <p:nvPr/>
          </p:nvSpPr>
          <p:spPr>
            <a:xfrm>
              <a:off x="4960525" y="2531675"/>
              <a:ext cx="5625" cy="4900"/>
            </a:xfrm>
            <a:custGeom>
              <a:rect b="b" l="l" r="r" t="t"/>
              <a:pathLst>
                <a:path extrusionOk="0" h="196" w="225">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4" name="Google Shape;4024;p80"/>
            <p:cNvSpPr/>
            <p:nvPr/>
          </p:nvSpPr>
          <p:spPr>
            <a:xfrm>
              <a:off x="4960575" y="2539400"/>
              <a:ext cx="5575" cy="4750"/>
            </a:xfrm>
            <a:custGeom>
              <a:rect b="b" l="l" r="r" t="t"/>
              <a:pathLst>
                <a:path extrusionOk="0" h="190" w="223">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5" name="Google Shape;4025;p80"/>
            <p:cNvSpPr/>
            <p:nvPr/>
          </p:nvSpPr>
          <p:spPr>
            <a:xfrm>
              <a:off x="4960525" y="2547175"/>
              <a:ext cx="5625" cy="4725"/>
            </a:xfrm>
            <a:custGeom>
              <a:rect b="b" l="l" r="r" t="t"/>
              <a:pathLst>
                <a:path extrusionOk="0" h="189" w="225">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6" name="Google Shape;4026;p80"/>
            <p:cNvSpPr/>
            <p:nvPr/>
          </p:nvSpPr>
          <p:spPr>
            <a:xfrm>
              <a:off x="4960525" y="2554750"/>
              <a:ext cx="5625" cy="4825"/>
            </a:xfrm>
            <a:custGeom>
              <a:rect b="b" l="l" r="r" t="t"/>
              <a:pathLst>
                <a:path extrusionOk="0" h="193" w="225">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7" name="Google Shape;4027;p80"/>
            <p:cNvSpPr/>
            <p:nvPr/>
          </p:nvSpPr>
          <p:spPr>
            <a:xfrm>
              <a:off x="4960525" y="2562500"/>
              <a:ext cx="5625" cy="4800"/>
            </a:xfrm>
            <a:custGeom>
              <a:rect b="b" l="l" r="r" t="t"/>
              <a:pathLst>
                <a:path extrusionOk="0" h="192" w="225">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8" name="Google Shape;4028;p80"/>
            <p:cNvSpPr/>
            <p:nvPr/>
          </p:nvSpPr>
          <p:spPr>
            <a:xfrm>
              <a:off x="4960575" y="2570225"/>
              <a:ext cx="5575" cy="4750"/>
            </a:xfrm>
            <a:custGeom>
              <a:rect b="b" l="l" r="r" t="t"/>
              <a:pathLst>
                <a:path extrusionOk="0" h="190" w="223">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9" name="Google Shape;4029;p80"/>
            <p:cNvSpPr/>
            <p:nvPr/>
          </p:nvSpPr>
          <p:spPr>
            <a:xfrm>
              <a:off x="4960525" y="2577825"/>
              <a:ext cx="5625" cy="4825"/>
            </a:xfrm>
            <a:custGeom>
              <a:rect b="b" l="l" r="r" t="t"/>
              <a:pathLst>
                <a:path extrusionOk="0" h="193" w="225">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0" name="Google Shape;4030;p80"/>
            <p:cNvSpPr/>
            <p:nvPr/>
          </p:nvSpPr>
          <p:spPr>
            <a:xfrm>
              <a:off x="4952050" y="2531675"/>
              <a:ext cx="5625" cy="4900"/>
            </a:xfrm>
            <a:custGeom>
              <a:rect b="b" l="l" r="r" t="t"/>
              <a:pathLst>
                <a:path extrusionOk="0" h="196" w="225">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1" name="Google Shape;4031;p80"/>
            <p:cNvSpPr/>
            <p:nvPr/>
          </p:nvSpPr>
          <p:spPr>
            <a:xfrm>
              <a:off x="4952100" y="2539400"/>
              <a:ext cx="5575" cy="4750"/>
            </a:xfrm>
            <a:custGeom>
              <a:rect b="b" l="l" r="r" t="t"/>
              <a:pathLst>
                <a:path extrusionOk="0" h="190" w="223">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2" name="Google Shape;4032;p80"/>
            <p:cNvSpPr/>
            <p:nvPr/>
          </p:nvSpPr>
          <p:spPr>
            <a:xfrm>
              <a:off x="4952050" y="2547175"/>
              <a:ext cx="5625" cy="4725"/>
            </a:xfrm>
            <a:custGeom>
              <a:rect b="b" l="l" r="r" t="t"/>
              <a:pathLst>
                <a:path extrusionOk="0" h="189" w="225">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3" name="Google Shape;4033;p80"/>
            <p:cNvSpPr/>
            <p:nvPr/>
          </p:nvSpPr>
          <p:spPr>
            <a:xfrm>
              <a:off x="4952050"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4" name="Google Shape;4034;p80"/>
            <p:cNvSpPr/>
            <p:nvPr/>
          </p:nvSpPr>
          <p:spPr>
            <a:xfrm>
              <a:off x="4952050" y="2562500"/>
              <a:ext cx="5625" cy="4800"/>
            </a:xfrm>
            <a:custGeom>
              <a:rect b="b" l="l" r="r" t="t"/>
              <a:pathLst>
                <a:path extrusionOk="0" h="192" w="225">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5" name="Google Shape;4035;p80"/>
            <p:cNvSpPr/>
            <p:nvPr/>
          </p:nvSpPr>
          <p:spPr>
            <a:xfrm>
              <a:off x="4952100" y="2570225"/>
              <a:ext cx="5575" cy="4750"/>
            </a:xfrm>
            <a:custGeom>
              <a:rect b="b" l="l" r="r" t="t"/>
              <a:pathLst>
                <a:path extrusionOk="0" h="190" w="223">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6" name="Google Shape;4036;p80"/>
            <p:cNvSpPr/>
            <p:nvPr/>
          </p:nvSpPr>
          <p:spPr>
            <a:xfrm>
              <a:off x="4952050"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7" name="Google Shape;4037;p80"/>
            <p:cNvSpPr/>
            <p:nvPr/>
          </p:nvSpPr>
          <p:spPr>
            <a:xfrm>
              <a:off x="4943575" y="2531675"/>
              <a:ext cx="5750" cy="4900"/>
            </a:xfrm>
            <a:custGeom>
              <a:rect b="b" l="l" r="r" t="t"/>
              <a:pathLst>
                <a:path extrusionOk="0" h="196" w="23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8" name="Google Shape;4038;p80"/>
            <p:cNvSpPr/>
            <p:nvPr/>
          </p:nvSpPr>
          <p:spPr>
            <a:xfrm>
              <a:off x="4943625" y="2539400"/>
              <a:ext cx="5575" cy="4750"/>
            </a:xfrm>
            <a:custGeom>
              <a:rect b="b" l="l" r="r" t="t"/>
              <a:pathLst>
                <a:path extrusionOk="0" h="190" w="223">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9" name="Google Shape;4039;p80"/>
            <p:cNvSpPr/>
            <p:nvPr/>
          </p:nvSpPr>
          <p:spPr>
            <a:xfrm>
              <a:off x="4943575" y="2547175"/>
              <a:ext cx="5750" cy="4725"/>
            </a:xfrm>
            <a:custGeom>
              <a:rect b="b" l="l" r="r" t="t"/>
              <a:pathLst>
                <a:path extrusionOk="0" h="189" w="23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0" name="Google Shape;4040;p80"/>
            <p:cNvSpPr/>
            <p:nvPr/>
          </p:nvSpPr>
          <p:spPr>
            <a:xfrm>
              <a:off x="4943575"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1" name="Google Shape;4041;p80"/>
            <p:cNvSpPr/>
            <p:nvPr/>
          </p:nvSpPr>
          <p:spPr>
            <a:xfrm>
              <a:off x="4943575" y="2562500"/>
              <a:ext cx="5750" cy="4800"/>
            </a:xfrm>
            <a:custGeom>
              <a:rect b="b" l="l" r="r" t="t"/>
              <a:pathLst>
                <a:path extrusionOk="0" h="192" w="23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2" name="Google Shape;4042;p80"/>
            <p:cNvSpPr/>
            <p:nvPr/>
          </p:nvSpPr>
          <p:spPr>
            <a:xfrm>
              <a:off x="4943625" y="2570225"/>
              <a:ext cx="5700" cy="4750"/>
            </a:xfrm>
            <a:custGeom>
              <a:rect b="b" l="l" r="r" t="t"/>
              <a:pathLst>
                <a:path extrusionOk="0" h="190" w="228">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3" name="Google Shape;4043;p80"/>
            <p:cNvSpPr/>
            <p:nvPr/>
          </p:nvSpPr>
          <p:spPr>
            <a:xfrm>
              <a:off x="4943575"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44" name="Google Shape;4044;p80"/>
          <p:cNvSpPr/>
          <p:nvPr/>
        </p:nvSpPr>
        <p:spPr>
          <a:xfrm>
            <a:off x="7747607" y="3426066"/>
            <a:ext cx="174337" cy="174337"/>
          </a:xfrm>
          <a:custGeom>
            <a:rect b="b" l="l" r="r" t="t"/>
            <a:pathLst>
              <a:path extrusionOk="0" h="208163" w="208163">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5" name="Google Shape;4045;p80"/>
          <p:cNvSpPr/>
          <p:nvPr/>
        </p:nvSpPr>
        <p:spPr>
          <a:xfrm>
            <a:off x="8063864" y="3454885"/>
            <a:ext cx="148500" cy="116700"/>
          </a:xfrm>
          <a:prstGeom prst="stripedRightArrow">
            <a:avLst>
              <a:gd fmla="val 50000" name="adj1"/>
              <a:gd fmla="val 50000" name="adj2"/>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6" name="Google Shape;4046;p80"/>
          <p:cNvSpPr/>
          <p:nvPr/>
        </p:nvSpPr>
        <p:spPr>
          <a:xfrm>
            <a:off x="7165978" y="2775822"/>
            <a:ext cx="118200" cy="118200"/>
          </a:xfrm>
          <a:prstGeom prst="curvedRightArrow">
            <a:avLst>
              <a:gd fmla="val 25000" name="adj1"/>
              <a:gd fmla="val 50000" name="adj2"/>
              <a:gd fmla="val 25000" name="adj3"/>
            </a:avLst>
          </a:pr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7" name="Google Shape;4047;p80"/>
          <p:cNvSpPr/>
          <p:nvPr/>
        </p:nvSpPr>
        <p:spPr>
          <a:xfrm flipH="1">
            <a:off x="7473344" y="2775822"/>
            <a:ext cx="118200" cy="118200"/>
          </a:xfrm>
          <a:prstGeom prst="curvedRightArrow">
            <a:avLst>
              <a:gd fmla="val 25000" name="adj1"/>
              <a:gd fmla="val 50000" name="adj2"/>
              <a:gd fmla="val 25000" name="adj3"/>
            </a:avLst>
          </a:pr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8" name="Google Shape;4048;p80"/>
          <p:cNvSpPr txBox="1"/>
          <p:nvPr>
            <p:ph idx="4294967295" type="title"/>
          </p:nvPr>
        </p:nvSpPr>
        <p:spPr>
          <a:xfrm>
            <a:off x="1068100" y="9334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chemeClr val="lt1"/>
                </a:solidFill>
                <a:latin typeface="Arial"/>
                <a:ea typeface="Arial"/>
                <a:cs typeface="Arial"/>
                <a:sym typeface="Arial"/>
              </a:rPr>
              <a:t>Use our editable graphic resources...</a:t>
            </a:r>
            <a:endParaRPr>
              <a:solidFill>
                <a:schemeClr val="lt1"/>
              </a:solidFill>
              <a:latin typeface="Arial"/>
              <a:ea typeface="Arial"/>
              <a:cs typeface="Arial"/>
              <a:sym typeface="Arial"/>
            </a:endParaRPr>
          </a:p>
          <a:p>
            <a:pPr indent="0" lvl="0" marL="0" rtl="0" algn="ctr">
              <a:spcBef>
                <a:spcPts val="0"/>
              </a:spcBef>
              <a:spcAft>
                <a:spcPts val="0"/>
              </a:spcAft>
              <a:buClr>
                <a:srgbClr val="000000"/>
              </a:buClr>
              <a:buSzPts val="1100"/>
              <a:buFont typeface="Arial"/>
              <a:buNone/>
            </a:pPr>
            <a:r>
              <a:t/>
            </a:r>
            <a:endParaRPr>
              <a:latin typeface="Arial"/>
              <a:ea typeface="Arial"/>
              <a:cs typeface="Arial"/>
              <a:sym typeface="Aria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2" name="Shape 4052"/>
        <p:cNvGrpSpPr/>
        <p:nvPr/>
      </p:nvGrpSpPr>
      <p:grpSpPr>
        <a:xfrm>
          <a:off x="0" y="0"/>
          <a:ext cx="0" cy="0"/>
          <a:chOff x="0" y="0"/>
          <a:chExt cx="0" cy="0"/>
        </a:xfrm>
      </p:grpSpPr>
      <p:grpSp>
        <p:nvGrpSpPr>
          <p:cNvPr id="4053" name="Google Shape;4053;p81"/>
          <p:cNvGrpSpPr/>
          <p:nvPr/>
        </p:nvGrpSpPr>
        <p:grpSpPr>
          <a:xfrm>
            <a:off x="745571" y="1168666"/>
            <a:ext cx="2492868" cy="1379876"/>
            <a:chOff x="2654821" y="2311071"/>
            <a:chExt cx="2279715" cy="1262120"/>
          </a:xfrm>
        </p:grpSpPr>
        <p:grpSp>
          <p:nvGrpSpPr>
            <p:cNvPr id="4054" name="Google Shape;4054;p81"/>
            <p:cNvGrpSpPr/>
            <p:nvPr/>
          </p:nvGrpSpPr>
          <p:grpSpPr>
            <a:xfrm>
              <a:off x="4034269" y="2840745"/>
              <a:ext cx="40212" cy="36437"/>
              <a:chOff x="4293400" y="2574725"/>
              <a:chExt cx="84425" cy="80100"/>
            </a:xfrm>
          </p:grpSpPr>
          <p:sp>
            <p:nvSpPr>
              <p:cNvPr id="4055" name="Google Shape;4055;p81"/>
              <p:cNvSpPr/>
              <p:nvPr/>
            </p:nvSpPr>
            <p:spPr>
              <a:xfrm>
                <a:off x="4293400" y="2574725"/>
                <a:ext cx="57150" cy="45250"/>
              </a:xfrm>
              <a:custGeom>
                <a:rect b="b" l="l" r="r" t="t"/>
                <a:pathLst>
                  <a:path extrusionOk="0" h="1810" w="2286">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4056" name="Google Shape;4056;p81"/>
              <p:cNvSpPr/>
              <p:nvPr/>
            </p:nvSpPr>
            <p:spPr>
              <a:xfrm>
                <a:off x="4299350" y="2589925"/>
                <a:ext cx="78475" cy="64900"/>
              </a:xfrm>
              <a:custGeom>
                <a:rect b="b" l="l" r="r" t="t"/>
                <a:pathLst>
                  <a:path extrusionOk="0" h="2596" w="3139">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57" name="Google Shape;4057;p81"/>
            <p:cNvGrpSpPr/>
            <p:nvPr/>
          </p:nvGrpSpPr>
          <p:grpSpPr>
            <a:xfrm>
              <a:off x="3894606" y="2334874"/>
              <a:ext cx="913198" cy="518984"/>
              <a:chOff x="4000175" y="1462675"/>
              <a:chExt cx="1917275" cy="1140875"/>
            </a:xfrm>
          </p:grpSpPr>
          <p:sp>
            <p:nvSpPr>
              <p:cNvPr id="4058" name="Google Shape;4058;p81"/>
              <p:cNvSpPr/>
              <p:nvPr/>
            </p:nvSpPr>
            <p:spPr>
              <a:xfrm>
                <a:off x="4178050" y="2433300"/>
                <a:ext cx="60250" cy="65175"/>
              </a:xfrm>
              <a:custGeom>
                <a:rect b="b" l="l" r="r" t="t"/>
                <a:pathLst>
                  <a:path extrusionOk="0" h="2607" w="241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4059" name="Google Shape;4059;p81"/>
              <p:cNvGrpSpPr/>
              <p:nvPr/>
            </p:nvGrpSpPr>
            <p:grpSpPr>
              <a:xfrm>
                <a:off x="4000175" y="1462675"/>
                <a:ext cx="1917275" cy="1140875"/>
                <a:chOff x="4000175" y="1462675"/>
                <a:chExt cx="1917275" cy="1140875"/>
              </a:xfrm>
            </p:grpSpPr>
            <p:sp>
              <p:nvSpPr>
                <p:cNvPr id="4060" name="Google Shape;4060;p81"/>
                <p:cNvSpPr/>
                <p:nvPr/>
              </p:nvSpPr>
              <p:spPr>
                <a:xfrm>
                  <a:off x="4000175" y="2000075"/>
                  <a:ext cx="1545875" cy="510000"/>
                </a:xfrm>
                <a:custGeom>
                  <a:rect b="b" l="l" r="r" t="t"/>
                  <a:pathLst>
                    <a:path extrusionOk="0" h="20400" w="61835">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4061" name="Google Shape;4061;p81"/>
                <p:cNvSpPr/>
                <p:nvPr/>
              </p:nvSpPr>
              <p:spPr>
                <a:xfrm>
                  <a:off x="4624175" y="1521775"/>
                  <a:ext cx="58100" cy="73775"/>
                </a:xfrm>
                <a:custGeom>
                  <a:rect b="b" l="l" r="r" t="t"/>
                  <a:pathLst>
                    <a:path extrusionOk="0" h="2951" w="2324">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2" name="Google Shape;4062;p81"/>
                <p:cNvSpPr/>
                <p:nvPr/>
              </p:nvSpPr>
              <p:spPr>
                <a:xfrm>
                  <a:off x="4499150" y="1462675"/>
                  <a:ext cx="117200" cy="104100"/>
                </a:xfrm>
                <a:custGeom>
                  <a:rect b="b" l="l" r="r" t="t"/>
                  <a:pathLst>
                    <a:path extrusionOk="0" h="4164" w="4688">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3" name="Google Shape;4063;p81"/>
                <p:cNvSpPr/>
                <p:nvPr/>
              </p:nvSpPr>
              <p:spPr>
                <a:xfrm>
                  <a:off x="4241800" y="1706950"/>
                  <a:ext cx="130800" cy="246400"/>
                </a:xfrm>
                <a:custGeom>
                  <a:rect b="b" l="l" r="r" t="t"/>
                  <a:pathLst>
                    <a:path extrusionOk="0" h="9856" w="5232">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4" name="Google Shape;4064;p81"/>
                <p:cNvSpPr/>
                <p:nvPr/>
              </p:nvSpPr>
              <p:spPr>
                <a:xfrm>
                  <a:off x="4015475" y="1586100"/>
                  <a:ext cx="1901975" cy="1017450"/>
                </a:xfrm>
                <a:custGeom>
                  <a:rect b="b" l="l" r="r" t="t"/>
                  <a:pathLst>
                    <a:path extrusionOk="0" h="40698" w="76079">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4065" name="Google Shape;4065;p81"/>
                <p:cNvSpPr/>
                <p:nvPr/>
              </p:nvSpPr>
              <p:spPr>
                <a:xfrm>
                  <a:off x="5538025" y="2213300"/>
                  <a:ext cx="94175" cy="208750"/>
                </a:xfrm>
                <a:custGeom>
                  <a:rect b="b" l="l" r="r" t="t"/>
                  <a:pathLst>
                    <a:path extrusionOk="0" h="8350" w="3767">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066" name="Google Shape;4066;p81"/>
            <p:cNvGrpSpPr/>
            <p:nvPr/>
          </p:nvGrpSpPr>
          <p:grpSpPr>
            <a:xfrm>
              <a:off x="3875768" y="2846704"/>
              <a:ext cx="44796" cy="47366"/>
              <a:chOff x="3960625" y="2587825"/>
              <a:chExt cx="94050" cy="104125"/>
            </a:xfrm>
          </p:grpSpPr>
          <p:sp>
            <p:nvSpPr>
              <p:cNvPr id="4067" name="Google Shape;4067;p81"/>
              <p:cNvSpPr/>
              <p:nvPr/>
            </p:nvSpPr>
            <p:spPr>
              <a:xfrm>
                <a:off x="3960625" y="2587825"/>
                <a:ext cx="94050" cy="51200"/>
              </a:xfrm>
              <a:custGeom>
                <a:rect b="b" l="l" r="r" t="t"/>
                <a:pathLst>
                  <a:path extrusionOk="0" h="2048" w="3762">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4068" name="Google Shape;4068;p81"/>
              <p:cNvSpPr/>
              <p:nvPr/>
            </p:nvSpPr>
            <p:spPr>
              <a:xfrm>
                <a:off x="3963000" y="2596725"/>
                <a:ext cx="86850" cy="95225"/>
              </a:xfrm>
              <a:custGeom>
                <a:rect b="b" l="l" r="r" t="t"/>
                <a:pathLst>
                  <a:path extrusionOk="0" h="3809" w="3474">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69" name="Google Shape;4069;p81"/>
            <p:cNvGrpSpPr/>
            <p:nvPr/>
          </p:nvGrpSpPr>
          <p:grpSpPr>
            <a:xfrm>
              <a:off x="3782759" y="2807162"/>
              <a:ext cx="82686" cy="85487"/>
              <a:chOff x="3765350" y="2500900"/>
              <a:chExt cx="173600" cy="187925"/>
            </a:xfrm>
          </p:grpSpPr>
          <p:sp>
            <p:nvSpPr>
              <p:cNvPr id="4070" name="Google Shape;4070;p81"/>
              <p:cNvSpPr/>
              <p:nvPr/>
            </p:nvSpPr>
            <p:spPr>
              <a:xfrm>
                <a:off x="3765350" y="2500900"/>
                <a:ext cx="108950" cy="64300"/>
              </a:xfrm>
              <a:custGeom>
                <a:rect b="b" l="l" r="r" t="t"/>
                <a:pathLst>
                  <a:path extrusionOk="0" h="2572" w="4358">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4071" name="Google Shape;4071;p81"/>
              <p:cNvSpPr/>
              <p:nvPr/>
            </p:nvSpPr>
            <p:spPr>
              <a:xfrm>
                <a:off x="3797175" y="2609800"/>
                <a:ext cx="2625" cy="3700"/>
              </a:xfrm>
              <a:custGeom>
                <a:rect b="b" l="l" r="r" t="t"/>
                <a:pathLst>
                  <a:path extrusionOk="0" h="148" w="105">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2" name="Google Shape;4072;p81"/>
              <p:cNvSpPr/>
              <p:nvPr/>
            </p:nvSpPr>
            <p:spPr>
              <a:xfrm>
                <a:off x="3796125" y="2610325"/>
                <a:ext cx="22525" cy="41875"/>
              </a:xfrm>
              <a:custGeom>
                <a:rect b="b" l="l" r="r" t="t"/>
                <a:pathLst>
                  <a:path extrusionOk="0" h="1675" w="901">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3" name="Google Shape;4073;p81"/>
              <p:cNvSpPr/>
              <p:nvPr/>
            </p:nvSpPr>
            <p:spPr>
              <a:xfrm>
                <a:off x="3821225" y="2579475"/>
                <a:ext cx="6300" cy="4200"/>
              </a:xfrm>
              <a:custGeom>
                <a:rect b="b" l="l" r="r" t="t"/>
                <a:pathLst>
                  <a:path extrusionOk="0" h="168" w="252">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4" name="Google Shape;4074;p81"/>
              <p:cNvSpPr/>
              <p:nvPr/>
            </p:nvSpPr>
            <p:spPr>
              <a:xfrm>
                <a:off x="3833800" y="2589400"/>
                <a:ext cx="1575" cy="1600"/>
              </a:xfrm>
              <a:custGeom>
                <a:rect b="b" l="l" r="r" t="t"/>
                <a:pathLst>
                  <a:path extrusionOk="0" h="64" w="63">
                    <a:moveTo>
                      <a:pt x="42" y="1"/>
                    </a:moveTo>
                    <a:lnTo>
                      <a:pt x="0" y="22"/>
                    </a:lnTo>
                    <a:lnTo>
                      <a:pt x="63" y="63"/>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5" name="Google Shape;4075;p81"/>
              <p:cNvSpPr/>
              <p:nvPr/>
            </p:nvSpPr>
            <p:spPr>
              <a:xfrm>
                <a:off x="3774675" y="2506225"/>
                <a:ext cx="164275" cy="182600"/>
              </a:xfrm>
              <a:custGeom>
                <a:rect b="b" l="l" r="r" t="t"/>
                <a:pathLst>
                  <a:path extrusionOk="0" h="7304" w="6571">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76" name="Google Shape;4076;p81"/>
            <p:cNvGrpSpPr/>
            <p:nvPr/>
          </p:nvGrpSpPr>
          <p:grpSpPr>
            <a:xfrm>
              <a:off x="3775674" y="2798496"/>
              <a:ext cx="40545" cy="23564"/>
              <a:chOff x="3750475" y="2481850"/>
              <a:chExt cx="85125" cy="51800"/>
            </a:xfrm>
          </p:grpSpPr>
          <p:sp>
            <p:nvSpPr>
              <p:cNvPr id="4077" name="Google Shape;4077;p81"/>
              <p:cNvSpPr/>
              <p:nvPr/>
            </p:nvSpPr>
            <p:spPr>
              <a:xfrm>
                <a:off x="3762125" y="2492625"/>
                <a:ext cx="64900" cy="36650"/>
              </a:xfrm>
              <a:custGeom>
                <a:rect b="b" l="l" r="r" t="t"/>
                <a:pathLst>
                  <a:path extrusionOk="0" h="1466" w="2596">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8" name="Google Shape;4078;p81"/>
              <p:cNvSpPr/>
              <p:nvPr/>
            </p:nvSpPr>
            <p:spPr>
              <a:xfrm>
                <a:off x="3750475" y="2481850"/>
                <a:ext cx="85125" cy="51800"/>
              </a:xfrm>
              <a:custGeom>
                <a:rect b="b" l="l" r="r" t="t"/>
                <a:pathLst>
                  <a:path extrusionOk="0" h="2072" w="3405">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4079" name="Google Shape;4079;p81"/>
            <p:cNvGrpSpPr/>
            <p:nvPr/>
          </p:nvGrpSpPr>
          <p:grpSpPr>
            <a:xfrm>
              <a:off x="3716946" y="2776024"/>
              <a:ext cx="81971" cy="76912"/>
              <a:chOff x="3627175" y="2432450"/>
              <a:chExt cx="172100" cy="169075"/>
            </a:xfrm>
          </p:grpSpPr>
          <p:sp>
            <p:nvSpPr>
              <p:cNvPr id="4080" name="Google Shape;4080;p81"/>
              <p:cNvSpPr/>
              <p:nvPr/>
            </p:nvSpPr>
            <p:spPr>
              <a:xfrm>
                <a:off x="3627175" y="2433000"/>
                <a:ext cx="164800" cy="156950"/>
              </a:xfrm>
              <a:custGeom>
                <a:rect b="b" l="l" r="r" t="t"/>
                <a:pathLst>
                  <a:path extrusionOk="0" h="6278" w="6592">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1" name="Google Shape;4081;p81"/>
              <p:cNvSpPr/>
              <p:nvPr/>
            </p:nvSpPr>
            <p:spPr>
              <a:xfrm>
                <a:off x="3658200" y="2557475"/>
                <a:ext cx="70850" cy="44050"/>
              </a:xfrm>
              <a:custGeom>
                <a:rect b="b" l="l" r="r" t="t"/>
                <a:pathLst>
                  <a:path extrusionOk="0" h="1762" w="2834">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4082" name="Google Shape;4082;p81"/>
              <p:cNvSpPr/>
              <p:nvPr/>
            </p:nvSpPr>
            <p:spPr>
              <a:xfrm>
                <a:off x="3719525" y="2432450"/>
                <a:ext cx="79750" cy="89900"/>
              </a:xfrm>
              <a:custGeom>
                <a:rect b="b" l="l" r="r" t="t"/>
                <a:pathLst>
                  <a:path extrusionOk="0" h="3596" w="319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4083" name="Google Shape;4083;p81"/>
            <p:cNvGrpSpPr/>
            <p:nvPr/>
          </p:nvGrpSpPr>
          <p:grpSpPr>
            <a:xfrm>
              <a:off x="3685682" y="2845624"/>
              <a:ext cx="29311" cy="45055"/>
              <a:chOff x="3561536" y="2585450"/>
              <a:chExt cx="61539" cy="99045"/>
            </a:xfrm>
          </p:grpSpPr>
          <p:sp>
            <p:nvSpPr>
              <p:cNvPr id="4084" name="Google Shape;4084;p81"/>
              <p:cNvSpPr/>
              <p:nvPr/>
            </p:nvSpPr>
            <p:spPr>
              <a:xfrm rot="192277">
                <a:off x="3564002" y="2593849"/>
                <a:ext cx="44498" cy="89472"/>
              </a:xfrm>
              <a:custGeom>
                <a:rect b="b" l="l" r="r" t="t"/>
                <a:pathLst>
                  <a:path extrusionOk="0" h="3579" w="178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5" name="Google Shape;4085;p81"/>
              <p:cNvSpPr/>
              <p:nvPr/>
            </p:nvSpPr>
            <p:spPr>
              <a:xfrm>
                <a:off x="3580800" y="2585450"/>
                <a:ext cx="42275" cy="93450"/>
              </a:xfrm>
              <a:custGeom>
                <a:rect b="b" l="l" r="r" t="t"/>
                <a:pathLst>
                  <a:path extrusionOk="0" h="3738" w="1691">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4086" name="Google Shape;4086;p81"/>
            <p:cNvGrpSpPr/>
            <p:nvPr/>
          </p:nvGrpSpPr>
          <p:grpSpPr>
            <a:xfrm>
              <a:off x="3849905" y="2572252"/>
              <a:ext cx="74339" cy="119559"/>
              <a:chOff x="3906325" y="1984500"/>
              <a:chExt cx="156075" cy="262825"/>
            </a:xfrm>
          </p:grpSpPr>
          <p:sp>
            <p:nvSpPr>
              <p:cNvPr id="4087" name="Google Shape;4087;p81"/>
              <p:cNvSpPr/>
              <p:nvPr/>
            </p:nvSpPr>
            <p:spPr>
              <a:xfrm>
                <a:off x="3906325" y="1984500"/>
                <a:ext cx="100825" cy="124200"/>
              </a:xfrm>
              <a:custGeom>
                <a:rect b="b" l="l" r="r" t="t"/>
                <a:pathLst>
                  <a:path extrusionOk="0" h="4968" w="4033">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4088" name="Google Shape;4088;p81"/>
              <p:cNvSpPr/>
              <p:nvPr/>
            </p:nvSpPr>
            <p:spPr>
              <a:xfrm>
                <a:off x="3919575" y="1989950"/>
                <a:ext cx="142825" cy="257375"/>
              </a:xfrm>
              <a:custGeom>
                <a:rect b="b" l="l" r="r" t="t"/>
                <a:pathLst>
                  <a:path extrusionOk="0" h="10295" w="5713">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89" name="Google Shape;4089;p81"/>
            <p:cNvGrpSpPr/>
            <p:nvPr/>
          </p:nvGrpSpPr>
          <p:grpSpPr>
            <a:xfrm>
              <a:off x="2654821" y="2414345"/>
              <a:ext cx="667570" cy="558731"/>
              <a:chOff x="1397225" y="1637375"/>
              <a:chExt cx="1401575" cy="1228250"/>
            </a:xfrm>
          </p:grpSpPr>
          <p:sp>
            <p:nvSpPr>
              <p:cNvPr id="4090" name="Google Shape;4090;p81"/>
              <p:cNvSpPr/>
              <p:nvPr/>
            </p:nvSpPr>
            <p:spPr>
              <a:xfrm>
                <a:off x="2050925" y="2362200"/>
                <a:ext cx="747875" cy="497225"/>
              </a:xfrm>
              <a:custGeom>
                <a:rect b="b" l="l" r="r" t="t"/>
                <a:pathLst>
                  <a:path extrusionOk="0" h="19889" w="29915">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4091" name="Google Shape;4091;p81"/>
              <p:cNvGrpSpPr/>
              <p:nvPr/>
            </p:nvGrpSpPr>
            <p:grpSpPr>
              <a:xfrm>
                <a:off x="1397225" y="1637375"/>
                <a:ext cx="1398775" cy="1228250"/>
                <a:chOff x="1397225" y="1637375"/>
                <a:chExt cx="1398775" cy="1228250"/>
              </a:xfrm>
            </p:grpSpPr>
            <p:sp>
              <p:nvSpPr>
                <p:cNvPr id="4092" name="Google Shape;4092;p81"/>
                <p:cNvSpPr/>
                <p:nvPr/>
              </p:nvSpPr>
              <p:spPr>
                <a:xfrm>
                  <a:off x="1397225" y="1637375"/>
                  <a:ext cx="692600" cy="594250"/>
                </a:xfrm>
                <a:custGeom>
                  <a:rect b="b" l="l" r="r" t="t"/>
                  <a:pathLst>
                    <a:path extrusionOk="0" h="23770" w="27704">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3" name="Google Shape;4093;p81"/>
                <p:cNvSpPr/>
                <p:nvPr/>
              </p:nvSpPr>
              <p:spPr>
                <a:xfrm>
                  <a:off x="1979950" y="2384350"/>
                  <a:ext cx="816050" cy="481275"/>
                </a:xfrm>
                <a:custGeom>
                  <a:rect b="b" l="l" r="r" t="t"/>
                  <a:pathLst>
                    <a:path extrusionOk="0" h="19251" w="32642">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094" name="Google Shape;4094;p81"/>
            <p:cNvGrpSpPr/>
            <p:nvPr/>
          </p:nvGrpSpPr>
          <p:grpSpPr>
            <a:xfrm>
              <a:off x="3230417" y="3103734"/>
              <a:ext cx="282982" cy="280332"/>
              <a:chOff x="2605700" y="3152850"/>
              <a:chExt cx="594125" cy="616250"/>
            </a:xfrm>
          </p:grpSpPr>
          <p:sp>
            <p:nvSpPr>
              <p:cNvPr id="4095" name="Google Shape;4095;p81"/>
              <p:cNvSpPr/>
              <p:nvPr/>
            </p:nvSpPr>
            <p:spPr>
              <a:xfrm>
                <a:off x="2605700" y="3152850"/>
                <a:ext cx="379825" cy="616250"/>
              </a:xfrm>
              <a:custGeom>
                <a:rect b="b" l="l" r="r" t="t"/>
                <a:pathLst>
                  <a:path extrusionOk="0" h="24650" w="15193">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4096" name="Google Shape;4096;p81"/>
              <p:cNvSpPr/>
              <p:nvPr/>
            </p:nvSpPr>
            <p:spPr>
              <a:xfrm>
                <a:off x="2632775" y="3168475"/>
                <a:ext cx="567050" cy="590050"/>
              </a:xfrm>
              <a:custGeom>
                <a:rect b="b" l="l" r="r" t="t"/>
                <a:pathLst>
                  <a:path extrusionOk="0" h="23602" w="22682">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grpSp>
          <p:nvGrpSpPr>
            <p:cNvPr id="4097" name="Google Shape;4097;p81"/>
            <p:cNvGrpSpPr/>
            <p:nvPr/>
          </p:nvGrpSpPr>
          <p:grpSpPr>
            <a:xfrm>
              <a:off x="3265985" y="3226989"/>
              <a:ext cx="87151" cy="346202"/>
              <a:chOff x="2680375" y="3423800"/>
              <a:chExt cx="182975" cy="761050"/>
            </a:xfrm>
          </p:grpSpPr>
          <p:sp>
            <p:nvSpPr>
              <p:cNvPr id="4098" name="Google Shape;4098;p81"/>
              <p:cNvSpPr/>
              <p:nvPr/>
            </p:nvSpPr>
            <p:spPr>
              <a:xfrm>
                <a:off x="2698650" y="3423800"/>
                <a:ext cx="164700" cy="703875"/>
              </a:xfrm>
              <a:custGeom>
                <a:rect b="b" l="l" r="r" t="t"/>
                <a:pathLst>
                  <a:path extrusionOk="0" h="28155" w="6588">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4099" name="Google Shape;4099;p81"/>
              <p:cNvSpPr/>
              <p:nvPr/>
            </p:nvSpPr>
            <p:spPr>
              <a:xfrm>
                <a:off x="2680375" y="3510050"/>
                <a:ext cx="137075" cy="674800"/>
              </a:xfrm>
              <a:custGeom>
                <a:rect b="b" l="l" r="r" t="t"/>
                <a:pathLst>
                  <a:path extrusionOk="0" h="26992" w="5483">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00" name="Google Shape;4100;p81"/>
            <p:cNvGrpSpPr/>
            <p:nvPr/>
          </p:nvGrpSpPr>
          <p:grpSpPr>
            <a:xfrm>
              <a:off x="3855466" y="3289811"/>
              <a:ext cx="112514" cy="94210"/>
              <a:chOff x="3918000" y="3561900"/>
              <a:chExt cx="236225" cy="207100"/>
            </a:xfrm>
          </p:grpSpPr>
          <p:sp>
            <p:nvSpPr>
              <p:cNvPr id="4101" name="Google Shape;4101;p81"/>
              <p:cNvSpPr/>
              <p:nvPr/>
            </p:nvSpPr>
            <p:spPr>
              <a:xfrm>
                <a:off x="3925800" y="3561900"/>
                <a:ext cx="228425" cy="170000"/>
              </a:xfrm>
              <a:custGeom>
                <a:rect b="b" l="l" r="r" t="t"/>
                <a:pathLst>
                  <a:path extrusionOk="0" h="6800" w="9137">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4102" name="Google Shape;4102;p81"/>
              <p:cNvSpPr/>
              <p:nvPr/>
            </p:nvSpPr>
            <p:spPr>
              <a:xfrm>
                <a:off x="3918000" y="3569675"/>
                <a:ext cx="229150" cy="199325"/>
              </a:xfrm>
              <a:custGeom>
                <a:rect b="b" l="l" r="r" t="t"/>
                <a:pathLst>
                  <a:path extrusionOk="0" h="7973" w="9166">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03" name="Google Shape;4103;p81"/>
            <p:cNvSpPr/>
            <p:nvPr/>
          </p:nvSpPr>
          <p:spPr>
            <a:xfrm>
              <a:off x="3292646" y="3020419"/>
              <a:ext cx="18695" cy="5482"/>
            </a:xfrm>
            <a:custGeom>
              <a:rect b="b" l="l" r="r" t="t"/>
              <a:pathLst>
                <a:path extrusionOk="0" h="482" w="157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4" name="Google Shape;4104;p81"/>
            <p:cNvSpPr/>
            <p:nvPr/>
          </p:nvSpPr>
          <p:spPr>
            <a:xfrm>
              <a:off x="3260258" y="3010662"/>
              <a:ext cx="26423" cy="16661"/>
            </a:xfrm>
            <a:custGeom>
              <a:rect b="b" l="l" r="r" t="t"/>
              <a:pathLst>
                <a:path extrusionOk="0" h="1465" w="2219">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5" name="Google Shape;4105;p81"/>
            <p:cNvSpPr/>
            <p:nvPr/>
          </p:nvSpPr>
          <p:spPr>
            <a:xfrm>
              <a:off x="3408744" y="2329870"/>
              <a:ext cx="289769" cy="354333"/>
            </a:xfrm>
            <a:custGeom>
              <a:rect b="b" l="l" r="r" t="t"/>
              <a:pathLst>
                <a:path extrusionOk="0" h="31157" w="24335">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nvGrpSpPr>
            <p:cNvPr id="4106" name="Google Shape;4106;p81"/>
            <p:cNvGrpSpPr/>
            <p:nvPr/>
          </p:nvGrpSpPr>
          <p:grpSpPr>
            <a:xfrm>
              <a:off x="2905224" y="2311071"/>
              <a:ext cx="596721" cy="528992"/>
              <a:chOff x="1922950" y="1410350"/>
              <a:chExt cx="1252825" cy="1162875"/>
            </a:xfrm>
          </p:grpSpPr>
          <p:sp>
            <p:nvSpPr>
              <p:cNvPr id="4107" name="Google Shape;4107;p81"/>
              <p:cNvSpPr/>
              <p:nvPr/>
            </p:nvSpPr>
            <p:spPr>
              <a:xfrm>
                <a:off x="1988325" y="2333100"/>
                <a:ext cx="52325" cy="65925"/>
              </a:xfrm>
              <a:custGeom>
                <a:rect b="b" l="l" r="r" t="t"/>
                <a:pathLst>
                  <a:path extrusionOk="0" h="2637" w="2093">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8" name="Google Shape;4108;p81"/>
              <p:cNvSpPr/>
              <p:nvPr/>
            </p:nvSpPr>
            <p:spPr>
              <a:xfrm>
                <a:off x="1953800" y="2242075"/>
                <a:ext cx="23050" cy="54425"/>
              </a:xfrm>
              <a:custGeom>
                <a:rect b="b" l="l" r="r" t="t"/>
                <a:pathLst>
                  <a:path extrusionOk="0" h="2177" w="922">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9" name="Google Shape;4109;p81"/>
              <p:cNvSpPr/>
              <p:nvPr/>
            </p:nvSpPr>
            <p:spPr>
              <a:xfrm>
                <a:off x="2552225" y="1885325"/>
                <a:ext cx="48150" cy="48675"/>
              </a:xfrm>
              <a:custGeom>
                <a:rect b="b" l="l" r="r" t="t"/>
                <a:pathLst>
                  <a:path extrusionOk="0" h="1947" w="1926">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0" name="Google Shape;4110;p81"/>
              <p:cNvSpPr/>
              <p:nvPr/>
            </p:nvSpPr>
            <p:spPr>
              <a:xfrm>
                <a:off x="2722750" y="1634775"/>
                <a:ext cx="145950" cy="133925"/>
              </a:xfrm>
              <a:custGeom>
                <a:rect b="b" l="l" r="r" t="t"/>
                <a:pathLst>
                  <a:path extrusionOk="0" h="5357" w="5838">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1" name="Google Shape;4111;p81"/>
              <p:cNvSpPr/>
              <p:nvPr/>
            </p:nvSpPr>
            <p:spPr>
              <a:xfrm>
                <a:off x="2687175" y="1694400"/>
                <a:ext cx="33500" cy="37675"/>
              </a:xfrm>
              <a:custGeom>
                <a:rect b="b" l="l" r="r" t="t"/>
                <a:pathLst>
                  <a:path extrusionOk="0" h="1507" w="134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2" name="Google Shape;4112;p81"/>
              <p:cNvSpPr/>
              <p:nvPr/>
            </p:nvSpPr>
            <p:spPr>
              <a:xfrm>
                <a:off x="2605050" y="1520200"/>
                <a:ext cx="42400" cy="26175"/>
              </a:xfrm>
              <a:custGeom>
                <a:rect b="b" l="l" r="r" t="t"/>
                <a:pathLst>
                  <a:path extrusionOk="0" h="1047" w="1696">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3" name="Google Shape;4113;p81"/>
              <p:cNvSpPr/>
              <p:nvPr/>
            </p:nvSpPr>
            <p:spPr>
              <a:xfrm>
                <a:off x="2443425" y="1547400"/>
                <a:ext cx="109875" cy="60700"/>
              </a:xfrm>
              <a:custGeom>
                <a:rect b="b" l="l" r="r" t="t"/>
                <a:pathLst>
                  <a:path extrusionOk="0" h="2428" w="4395">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4" name="Google Shape;4114;p81"/>
              <p:cNvSpPr/>
              <p:nvPr/>
            </p:nvSpPr>
            <p:spPr>
              <a:xfrm>
                <a:off x="2580975" y="1547400"/>
                <a:ext cx="48150" cy="32475"/>
              </a:xfrm>
              <a:custGeom>
                <a:rect b="b" l="l" r="r" t="t"/>
                <a:pathLst>
                  <a:path extrusionOk="0" h="1299" w="1926">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5" name="Google Shape;4115;p81"/>
              <p:cNvSpPr/>
              <p:nvPr/>
            </p:nvSpPr>
            <p:spPr>
              <a:xfrm>
                <a:off x="2474800" y="1600250"/>
                <a:ext cx="142825" cy="88425"/>
              </a:xfrm>
              <a:custGeom>
                <a:rect b="b" l="l" r="r" t="t"/>
                <a:pathLst>
                  <a:path extrusionOk="0" h="3537" w="5713">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6" name="Google Shape;4116;p81"/>
              <p:cNvSpPr/>
              <p:nvPr/>
            </p:nvSpPr>
            <p:spPr>
              <a:xfrm>
                <a:off x="2638000" y="1637900"/>
                <a:ext cx="69075" cy="67500"/>
              </a:xfrm>
              <a:custGeom>
                <a:rect b="b" l="l" r="r" t="t"/>
                <a:pathLst>
                  <a:path extrusionOk="0" h="2700" w="2763">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7" name="Google Shape;4117;p81"/>
              <p:cNvSpPr/>
              <p:nvPr/>
            </p:nvSpPr>
            <p:spPr>
              <a:xfrm>
                <a:off x="2686125" y="1510800"/>
                <a:ext cx="62275" cy="87900"/>
              </a:xfrm>
              <a:custGeom>
                <a:rect b="b" l="l" r="r" t="t"/>
                <a:pathLst>
                  <a:path extrusionOk="0" h="3516" w="2491">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8" name="Google Shape;4118;p81"/>
              <p:cNvSpPr/>
              <p:nvPr/>
            </p:nvSpPr>
            <p:spPr>
              <a:xfrm>
                <a:off x="2799125" y="1455875"/>
                <a:ext cx="96775" cy="158525"/>
              </a:xfrm>
              <a:custGeom>
                <a:rect b="b" l="l" r="r" t="t"/>
                <a:pathLst>
                  <a:path extrusionOk="0" h="6341" w="3871">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9" name="Google Shape;4119;p81"/>
              <p:cNvSpPr/>
              <p:nvPr/>
            </p:nvSpPr>
            <p:spPr>
              <a:xfrm>
                <a:off x="2744725" y="1557875"/>
                <a:ext cx="36625" cy="48150"/>
              </a:xfrm>
              <a:custGeom>
                <a:rect b="b" l="l" r="r" t="t"/>
                <a:pathLst>
                  <a:path extrusionOk="0" h="1926" w="1465">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0" name="Google Shape;4120;p81"/>
              <p:cNvSpPr/>
              <p:nvPr/>
            </p:nvSpPr>
            <p:spPr>
              <a:xfrm>
                <a:off x="2789175" y="1410350"/>
                <a:ext cx="386600" cy="302375"/>
              </a:xfrm>
              <a:custGeom>
                <a:rect b="b" l="l" r="r" t="t"/>
                <a:pathLst>
                  <a:path extrusionOk="0" h="12095" w="15464">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1" name="Google Shape;4121;p81"/>
              <p:cNvSpPr/>
              <p:nvPr/>
            </p:nvSpPr>
            <p:spPr>
              <a:xfrm>
                <a:off x="2905300" y="2401625"/>
                <a:ext cx="91575" cy="98875"/>
              </a:xfrm>
              <a:custGeom>
                <a:rect b="b" l="l" r="r" t="t"/>
                <a:pathLst>
                  <a:path extrusionOk="0" h="3955" w="3663">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2" name="Google Shape;4122;p81"/>
              <p:cNvSpPr/>
              <p:nvPr/>
            </p:nvSpPr>
            <p:spPr>
              <a:xfrm>
                <a:off x="1922950" y="1659350"/>
                <a:ext cx="1050900" cy="913875"/>
              </a:xfrm>
              <a:custGeom>
                <a:rect b="b" l="l" r="r" t="t"/>
                <a:pathLst>
                  <a:path extrusionOk="0" h="36555" w="42036">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grpSp>
        <p:sp>
          <p:nvSpPr>
            <p:cNvPr id="4123" name="Google Shape;4123;p81"/>
            <p:cNvSpPr/>
            <p:nvPr/>
          </p:nvSpPr>
          <p:spPr>
            <a:xfrm>
              <a:off x="3216902" y="3020658"/>
              <a:ext cx="15456" cy="5959"/>
            </a:xfrm>
            <a:custGeom>
              <a:rect b="b" l="l" r="r" t="t"/>
              <a:pathLst>
                <a:path extrusionOk="0" h="524" w="1298">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4" name="Google Shape;4124;p81"/>
            <p:cNvSpPr/>
            <p:nvPr/>
          </p:nvSpPr>
          <p:spPr>
            <a:xfrm>
              <a:off x="3243063" y="3010423"/>
              <a:ext cx="19695" cy="13340"/>
            </a:xfrm>
            <a:custGeom>
              <a:rect b="b" l="l" r="r" t="t"/>
              <a:pathLst>
                <a:path extrusionOk="0" h="1173" w="1654">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5" name="Google Shape;4125;p81"/>
            <p:cNvSpPr/>
            <p:nvPr/>
          </p:nvSpPr>
          <p:spPr>
            <a:xfrm>
              <a:off x="3173297" y="2986859"/>
              <a:ext cx="73267" cy="24997"/>
            </a:xfrm>
            <a:custGeom>
              <a:rect b="b" l="l" r="r" t="t"/>
              <a:pathLst>
                <a:path extrusionOk="0" h="2198" w="6153">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6" name="Google Shape;4126;p81"/>
            <p:cNvSpPr/>
            <p:nvPr/>
          </p:nvSpPr>
          <p:spPr>
            <a:xfrm>
              <a:off x="3371128" y="3527019"/>
              <a:ext cx="18695" cy="10247"/>
            </a:xfrm>
            <a:custGeom>
              <a:rect b="b" l="l" r="r" t="t"/>
              <a:pathLst>
                <a:path extrusionOk="0" h="901" w="157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7" name="Google Shape;4127;p81"/>
            <p:cNvSpPr/>
            <p:nvPr/>
          </p:nvSpPr>
          <p:spPr>
            <a:xfrm>
              <a:off x="3183264" y="3080853"/>
              <a:ext cx="38140" cy="16672"/>
            </a:xfrm>
            <a:custGeom>
              <a:rect b="b" l="l" r="r" t="t"/>
              <a:pathLst>
                <a:path extrusionOk="0" h="1466" w="3203">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8" name="Google Shape;4128;p81"/>
            <p:cNvSpPr/>
            <p:nvPr/>
          </p:nvSpPr>
          <p:spPr>
            <a:xfrm>
              <a:off x="3163092" y="3070629"/>
              <a:ext cx="23172" cy="20709"/>
            </a:xfrm>
            <a:custGeom>
              <a:rect b="b" l="l" r="r" t="t"/>
              <a:pathLst>
                <a:path extrusionOk="0" h="1821" w="1946">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9" name="Google Shape;4129;p81"/>
            <p:cNvSpPr/>
            <p:nvPr/>
          </p:nvSpPr>
          <p:spPr>
            <a:xfrm>
              <a:off x="3150875" y="3043494"/>
              <a:ext cx="32150" cy="30467"/>
            </a:xfrm>
            <a:custGeom>
              <a:rect b="b" l="l" r="r" t="t"/>
              <a:pathLst>
                <a:path extrusionOk="0" h="2679" w="270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0" name="Google Shape;4130;p81"/>
            <p:cNvSpPr/>
            <p:nvPr/>
          </p:nvSpPr>
          <p:spPr>
            <a:xfrm>
              <a:off x="3140409" y="3037308"/>
              <a:ext cx="43617" cy="20948"/>
            </a:xfrm>
            <a:custGeom>
              <a:rect b="b" l="l" r="r" t="t"/>
              <a:pathLst>
                <a:path extrusionOk="0" h="1842" w="3663">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1" name="Google Shape;4131;p81"/>
            <p:cNvSpPr/>
            <p:nvPr/>
          </p:nvSpPr>
          <p:spPr>
            <a:xfrm>
              <a:off x="3134431" y="3048737"/>
              <a:ext cx="17206" cy="9519"/>
            </a:xfrm>
            <a:custGeom>
              <a:rect b="b" l="l" r="r" t="t"/>
              <a:pathLst>
                <a:path extrusionOk="0" h="837" w="1445">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2" name="Google Shape;4132;p81"/>
            <p:cNvSpPr/>
            <p:nvPr/>
          </p:nvSpPr>
          <p:spPr>
            <a:xfrm>
              <a:off x="3142159" y="3021841"/>
              <a:ext cx="7978" cy="16672"/>
            </a:xfrm>
            <a:custGeom>
              <a:rect b="b" l="l" r="r" t="t"/>
              <a:pathLst>
                <a:path extrusionOk="0" h="1466" w="67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3" name="Google Shape;4133;p81"/>
            <p:cNvSpPr/>
            <p:nvPr/>
          </p:nvSpPr>
          <p:spPr>
            <a:xfrm>
              <a:off x="3120487" y="3025651"/>
              <a:ext cx="28411" cy="28568"/>
            </a:xfrm>
            <a:custGeom>
              <a:rect b="b" l="l" r="r" t="t"/>
              <a:pathLst>
                <a:path extrusionOk="0" h="2512" w="2386">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4" name="Google Shape;4134;p81"/>
            <p:cNvSpPr/>
            <p:nvPr/>
          </p:nvSpPr>
          <p:spPr>
            <a:xfrm>
              <a:off x="2965761" y="2909287"/>
              <a:ext cx="196343" cy="138983"/>
            </a:xfrm>
            <a:custGeom>
              <a:rect b="b" l="l" r="r" t="t"/>
              <a:pathLst>
                <a:path extrusionOk="0" h="12221" w="16489">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5" name="Google Shape;4135;p81"/>
            <p:cNvSpPr/>
            <p:nvPr/>
          </p:nvSpPr>
          <p:spPr>
            <a:xfrm>
              <a:off x="3378594" y="3107749"/>
              <a:ext cx="19445" cy="26657"/>
            </a:xfrm>
            <a:custGeom>
              <a:rect b="b" l="l" r="r" t="t"/>
              <a:pathLst>
                <a:path extrusionOk="0" h="2344" w="1633">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6" name="Google Shape;4136;p81"/>
            <p:cNvSpPr/>
            <p:nvPr/>
          </p:nvSpPr>
          <p:spPr>
            <a:xfrm>
              <a:off x="3354434" y="3105122"/>
              <a:ext cx="27661" cy="28807"/>
            </a:xfrm>
            <a:custGeom>
              <a:rect b="b" l="l" r="r" t="t"/>
              <a:pathLst>
                <a:path extrusionOk="0" h="2533" w="2323">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7" name="Google Shape;4137;p81"/>
            <p:cNvSpPr/>
            <p:nvPr/>
          </p:nvSpPr>
          <p:spPr>
            <a:xfrm>
              <a:off x="3331012" y="3088711"/>
              <a:ext cx="34639" cy="49743"/>
            </a:xfrm>
            <a:custGeom>
              <a:rect b="b" l="l" r="r" t="t"/>
              <a:pathLst>
                <a:path extrusionOk="0" h="4374" w="2909">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8" name="Google Shape;4138;p81"/>
            <p:cNvSpPr/>
            <p:nvPr/>
          </p:nvSpPr>
          <p:spPr>
            <a:xfrm>
              <a:off x="3250041" y="3063487"/>
              <a:ext cx="91450" cy="78538"/>
            </a:xfrm>
            <a:custGeom>
              <a:rect b="b" l="l" r="r" t="t"/>
              <a:pathLst>
                <a:path extrusionOk="0" h="6906" w="768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9" name="Google Shape;4139;p81"/>
            <p:cNvSpPr/>
            <p:nvPr/>
          </p:nvSpPr>
          <p:spPr>
            <a:xfrm>
              <a:off x="3209425" y="3061815"/>
              <a:ext cx="82733" cy="112565"/>
            </a:xfrm>
            <a:custGeom>
              <a:rect b="b" l="l" r="r" t="t"/>
              <a:pathLst>
                <a:path extrusionOk="0" h="9898" w="6948">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0" name="Google Shape;4140;p81"/>
            <p:cNvSpPr/>
            <p:nvPr/>
          </p:nvSpPr>
          <p:spPr>
            <a:xfrm>
              <a:off x="3195231" y="3136533"/>
              <a:ext cx="40867" cy="42852"/>
            </a:xfrm>
            <a:custGeom>
              <a:rect b="b" l="l" r="r" t="t"/>
              <a:pathLst>
                <a:path extrusionOk="0" h="3768" w="3432">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1" name="Google Shape;4141;p81"/>
            <p:cNvSpPr/>
            <p:nvPr/>
          </p:nvSpPr>
          <p:spPr>
            <a:xfrm>
              <a:off x="3192980" y="3146290"/>
              <a:ext cx="88711" cy="124938"/>
            </a:xfrm>
            <a:custGeom>
              <a:rect b="b" l="l" r="r" t="t"/>
              <a:pathLst>
                <a:path extrusionOk="0" h="10986" w="745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2" name="Google Shape;4142;p81"/>
            <p:cNvSpPr/>
            <p:nvPr/>
          </p:nvSpPr>
          <p:spPr>
            <a:xfrm>
              <a:off x="3275452" y="3211250"/>
              <a:ext cx="85722" cy="91389"/>
            </a:xfrm>
            <a:custGeom>
              <a:rect b="b" l="l" r="r" t="t"/>
              <a:pathLst>
                <a:path extrusionOk="0" h="8036" w="7199">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4143" name="Google Shape;4143;p81"/>
            <p:cNvSpPr/>
            <p:nvPr/>
          </p:nvSpPr>
          <p:spPr>
            <a:xfrm>
              <a:off x="3327273" y="3275982"/>
              <a:ext cx="58811" cy="59262"/>
            </a:xfrm>
            <a:custGeom>
              <a:rect b="b" l="l" r="r" t="t"/>
              <a:pathLst>
                <a:path extrusionOk="0" h="5211" w="4939">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4144" name="Google Shape;4144;p81"/>
            <p:cNvSpPr/>
            <p:nvPr/>
          </p:nvSpPr>
          <p:spPr>
            <a:xfrm>
              <a:off x="3363150" y="3352838"/>
              <a:ext cx="34889" cy="37848"/>
            </a:xfrm>
            <a:custGeom>
              <a:rect b="b" l="l" r="r" t="t"/>
              <a:pathLst>
                <a:path extrusionOk="0" h="3328" w="293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45" name="Google Shape;4145;p81"/>
            <p:cNvGrpSpPr/>
            <p:nvPr/>
          </p:nvGrpSpPr>
          <p:grpSpPr>
            <a:xfrm>
              <a:off x="3280929" y="3294542"/>
              <a:ext cx="109894" cy="272224"/>
              <a:chOff x="2711750" y="3572300"/>
              <a:chExt cx="230725" cy="598425"/>
            </a:xfrm>
          </p:grpSpPr>
          <p:sp>
            <p:nvSpPr>
              <p:cNvPr id="4146" name="Google Shape;4146;p81"/>
              <p:cNvSpPr/>
              <p:nvPr/>
            </p:nvSpPr>
            <p:spPr>
              <a:xfrm>
                <a:off x="2711750" y="3572300"/>
                <a:ext cx="230725" cy="538800"/>
              </a:xfrm>
              <a:custGeom>
                <a:rect b="b" l="l" r="r" t="t"/>
                <a:pathLst>
                  <a:path extrusionOk="0" h="21552" w="9229">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7" name="Google Shape;4147;p81"/>
              <p:cNvSpPr/>
              <p:nvPr/>
            </p:nvSpPr>
            <p:spPr>
              <a:xfrm>
                <a:off x="2804875" y="4134625"/>
                <a:ext cx="51800" cy="36100"/>
              </a:xfrm>
              <a:custGeom>
                <a:rect b="b" l="l" r="r" t="t"/>
                <a:pathLst>
                  <a:path extrusionOk="0" h="1444" w="2072">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48" name="Google Shape;4148;p81"/>
            <p:cNvSpPr/>
            <p:nvPr/>
          </p:nvSpPr>
          <p:spPr>
            <a:xfrm>
              <a:off x="4563295" y="2964728"/>
              <a:ext cx="12467" cy="27863"/>
            </a:xfrm>
            <a:custGeom>
              <a:rect b="b" l="l" r="r" t="t"/>
              <a:pathLst>
                <a:path extrusionOk="0" h="2450" w="1047">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49" name="Google Shape;4149;p81"/>
            <p:cNvGrpSpPr/>
            <p:nvPr/>
          </p:nvGrpSpPr>
          <p:grpSpPr>
            <a:xfrm>
              <a:off x="3790439" y="2408636"/>
              <a:ext cx="73017" cy="75684"/>
              <a:chOff x="3781475" y="1624825"/>
              <a:chExt cx="153300" cy="166375"/>
            </a:xfrm>
          </p:grpSpPr>
          <p:sp>
            <p:nvSpPr>
              <p:cNvPr id="4150" name="Google Shape;4150;p81"/>
              <p:cNvSpPr/>
              <p:nvPr/>
            </p:nvSpPr>
            <p:spPr>
              <a:xfrm>
                <a:off x="3845300" y="1624825"/>
                <a:ext cx="89475" cy="60700"/>
              </a:xfrm>
              <a:custGeom>
                <a:rect b="b" l="l" r="r" t="t"/>
                <a:pathLst>
                  <a:path extrusionOk="0" h="2428" w="3579">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1" name="Google Shape;4151;p81"/>
              <p:cNvSpPr/>
              <p:nvPr/>
            </p:nvSpPr>
            <p:spPr>
              <a:xfrm>
                <a:off x="3875625" y="1704850"/>
                <a:ext cx="21475" cy="18350"/>
              </a:xfrm>
              <a:custGeom>
                <a:rect b="b" l="l" r="r" t="t"/>
                <a:pathLst>
                  <a:path extrusionOk="0" h="734" w="859">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2" name="Google Shape;4152;p81"/>
              <p:cNvSpPr/>
              <p:nvPr/>
            </p:nvSpPr>
            <p:spPr>
              <a:xfrm>
                <a:off x="3883475" y="1716375"/>
                <a:ext cx="39275" cy="43425"/>
              </a:xfrm>
              <a:custGeom>
                <a:rect b="b" l="l" r="r" t="t"/>
                <a:pathLst>
                  <a:path extrusionOk="0" h="1737" w="1571">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3" name="Google Shape;4153;p81"/>
              <p:cNvSpPr/>
              <p:nvPr/>
            </p:nvSpPr>
            <p:spPr>
              <a:xfrm>
                <a:off x="3781475" y="1649925"/>
                <a:ext cx="102550" cy="141275"/>
              </a:xfrm>
              <a:custGeom>
                <a:rect b="b" l="l" r="r" t="t"/>
                <a:pathLst>
                  <a:path extrusionOk="0" h="5651" w="4102">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54" name="Google Shape;4154;p81"/>
            <p:cNvSpPr/>
            <p:nvPr/>
          </p:nvSpPr>
          <p:spPr>
            <a:xfrm>
              <a:off x="4614379" y="2777935"/>
              <a:ext cx="83472" cy="139700"/>
            </a:xfrm>
            <a:custGeom>
              <a:rect b="b" l="l" r="r" t="t"/>
              <a:pathLst>
                <a:path extrusionOk="0" h="12284" w="701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5" name="Google Shape;4155;p81"/>
            <p:cNvSpPr/>
            <p:nvPr/>
          </p:nvSpPr>
          <p:spPr>
            <a:xfrm>
              <a:off x="4580490" y="2850992"/>
              <a:ext cx="28661" cy="38087"/>
            </a:xfrm>
            <a:custGeom>
              <a:rect b="b" l="l" r="r" t="t"/>
              <a:pathLst>
                <a:path extrusionOk="0" h="3349" w="2407">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6" name="Google Shape;4156;p81"/>
            <p:cNvSpPr/>
            <p:nvPr/>
          </p:nvSpPr>
          <p:spPr>
            <a:xfrm>
              <a:off x="4566534" y="2807208"/>
              <a:ext cx="32650" cy="53553"/>
            </a:xfrm>
            <a:custGeom>
              <a:rect b="b" l="l" r="r" t="t"/>
              <a:pathLst>
                <a:path extrusionOk="0" h="4709" w="2742">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7" name="Google Shape;4157;p81"/>
            <p:cNvSpPr/>
            <p:nvPr/>
          </p:nvSpPr>
          <p:spPr>
            <a:xfrm>
              <a:off x="4301938" y="2737722"/>
              <a:ext cx="211787" cy="95438"/>
            </a:xfrm>
            <a:custGeom>
              <a:rect b="b" l="l" r="r" t="t"/>
              <a:pathLst>
                <a:path extrusionOk="0" h="8392" w="17786">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8" name="Google Shape;4158;p81"/>
            <p:cNvSpPr/>
            <p:nvPr/>
          </p:nvSpPr>
          <p:spPr>
            <a:xfrm>
              <a:off x="4718522" y="3165089"/>
              <a:ext cx="67277" cy="54986"/>
            </a:xfrm>
            <a:custGeom>
              <a:rect b="b" l="l" r="r" t="t"/>
              <a:pathLst>
                <a:path extrusionOk="0" h="4835" w="565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9" name="Google Shape;4159;p81"/>
            <p:cNvSpPr/>
            <p:nvPr/>
          </p:nvSpPr>
          <p:spPr>
            <a:xfrm>
              <a:off x="4567785" y="3016610"/>
              <a:ext cx="54822" cy="91389"/>
            </a:xfrm>
            <a:custGeom>
              <a:rect b="b" l="l" r="r" t="t"/>
              <a:pathLst>
                <a:path extrusionOk="0" h="8036" w="4604">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0" name="Google Shape;4160;p81"/>
            <p:cNvSpPr/>
            <p:nvPr/>
          </p:nvSpPr>
          <p:spPr>
            <a:xfrm>
              <a:off x="4595934" y="3205063"/>
              <a:ext cx="26673" cy="13340"/>
            </a:xfrm>
            <a:custGeom>
              <a:rect b="b" l="l" r="r" t="t"/>
              <a:pathLst>
                <a:path extrusionOk="0" h="1173" w="224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61" name="Google Shape;4161;p81"/>
            <p:cNvGrpSpPr/>
            <p:nvPr/>
          </p:nvGrpSpPr>
          <p:grpSpPr>
            <a:xfrm>
              <a:off x="4403342" y="3107749"/>
              <a:ext cx="316680" cy="101374"/>
              <a:chOff x="5068275" y="3161675"/>
              <a:chExt cx="664875" cy="222850"/>
            </a:xfrm>
          </p:grpSpPr>
          <p:sp>
            <p:nvSpPr>
              <p:cNvPr id="4162" name="Google Shape;4162;p81"/>
              <p:cNvSpPr/>
              <p:nvPr/>
            </p:nvSpPr>
            <p:spPr>
              <a:xfrm>
                <a:off x="5408300" y="3224425"/>
                <a:ext cx="96775" cy="107800"/>
              </a:xfrm>
              <a:custGeom>
                <a:rect b="b" l="l" r="r" t="t"/>
                <a:pathLst>
                  <a:path extrusionOk="0" h="4312" w="3871">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3" name="Google Shape;4163;p81"/>
              <p:cNvSpPr/>
              <p:nvPr/>
            </p:nvSpPr>
            <p:spPr>
              <a:xfrm>
                <a:off x="5587700" y="3253200"/>
                <a:ext cx="145450" cy="131325"/>
              </a:xfrm>
              <a:custGeom>
                <a:rect b="b" l="l" r="r" t="t"/>
                <a:pathLst>
                  <a:path extrusionOk="0" h="5253" w="5818">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4" name="Google Shape;4164;p81"/>
              <p:cNvSpPr/>
              <p:nvPr/>
            </p:nvSpPr>
            <p:spPr>
              <a:xfrm>
                <a:off x="5268100" y="3181025"/>
                <a:ext cx="143350" cy="129750"/>
              </a:xfrm>
              <a:custGeom>
                <a:rect b="b" l="l" r="r" t="t"/>
                <a:pathLst>
                  <a:path extrusionOk="0" h="5190" w="5734">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5" name="Google Shape;4165;p81"/>
              <p:cNvSpPr/>
              <p:nvPr/>
            </p:nvSpPr>
            <p:spPr>
              <a:xfrm>
                <a:off x="5068275" y="3161675"/>
                <a:ext cx="431050" cy="221800"/>
              </a:xfrm>
              <a:custGeom>
                <a:rect b="b" l="l" r="r" t="t"/>
                <a:pathLst>
                  <a:path extrusionOk="0" h="8872" w="17242">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66" name="Google Shape;4166;p81"/>
            <p:cNvSpPr/>
            <p:nvPr/>
          </p:nvSpPr>
          <p:spPr>
            <a:xfrm>
              <a:off x="4437231" y="3100607"/>
              <a:ext cx="29912" cy="37370"/>
            </a:xfrm>
            <a:custGeom>
              <a:rect b="b" l="l" r="r" t="t"/>
              <a:pathLst>
                <a:path extrusionOk="0" h="3286" w="2512">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7" name="Google Shape;4167;p81"/>
            <p:cNvSpPr/>
            <p:nvPr/>
          </p:nvSpPr>
          <p:spPr>
            <a:xfrm>
              <a:off x="4503746" y="3099174"/>
              <a:ext cx="65289" cy="42135"/>
            </a:xfrm>
            <a:custGeom>
              <a:rect b="b" l="l" r="r" t="t"/>
              <a:pathLst>
                <a:path extrusionOk="0" h="3705" w="5483">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8" name="Google Shape;4168;p81"/>
            <p:cNvSpPr/>
            <p:nvPr/>
          </p:nvSpPr>
          <p:spPr>
            <a:xfrm>
              <a:off x="4442708" y="2983061"/>
              <a:ext cx="56823" cy="104945"/>
            </a:xfrm>
            <a:custGeom>
              <a:rect b="b" l="l" r="r" t="t"/>
              <a:pathLst>
                <a:path extrusionOk="0" h="9228" w="4772">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9" name="Google Shape;4169;p81"/>
            <p:cNvSpPr/>
            <p:nvPr/>
          </p:nvSpPr>
          <p:spPr>
            <a:xfrm>
              <a:off x="4450186" y="3045644"/>
              <a:ext cx="36139" cy="29750"/>
            </a:xfrm>
            <a:custGeom>
              <a:rect b="b" l="l" r="r" t="t"/>
              <a:pathLst>
                <a:path extrusionOk="0" h="2616" w="3035">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0" name="Google Shape;4170;p81"/>
            <p:cNvSpPr/>
            <p:nvPr/>
          </p:nvSpPr>
          <p:spPr>
            <a:xfrm>
              <a:off x="4429753" y="2990191"/>
              <a:ext cx="55822" cy="61650"/>
            </a:xfrm>
            <a:custGeom>
              <a:rect b="b" l="l" r="r" t="t"/>
              <a:pathLst>
                <a:path extrusionOk="0" h="5421" w="4688">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1" name="Google Shape;4171;p81"/>
            <p:cNvSpPr/>
            <p:nvPr/>
          </p:nvSpPr>
          <p:spPr>
            <a:xfrm>
              <a:off x="4413309" y="3004475"/>
              <a:ext cx="58061" cy="103285"/>
            </a:xfrm>
            <a:custGeom>
              <a:rect b="b" l="l" r="r" t="t"/>
              <a:pathLst>
                <a:path extrusionOk="0" h="9082" w="4876">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2" name="Google Shape;4172;p81"/>
            <p:cNvSpPr/>
            <p:nvPr/>
          </p:nvSpPr>
          <p:spPr>
            <a:xfrm>
              <a:off x="4375443" y="2948079"/>
              <a:ext cx="61050" cy="131125"/>
            </a:xfrm>
            <a:custGeom>
              <a:rect b="b" l="l" r="r" t="t"/>
              <a:pathLst>
                <a:path extrusionOk="0" h="11530" w="5127">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3" name="Google Shape;4173;p81"/>
            <p:cNvSpPr/>
            <p:nvPr/>
          </p:nvSpPr>
          <p:spPr>
            <a:xfrm>
              <a:off x="4343054" y="2959975"/>
              <a:ext cx="35389" cy="43557"/>
            </a:xfrm>
            <a:custGeom>
              <a:rect b="b" l="l" r="r" t="t"/>
              <a:pathLst>
                <a:path extrusionOk="0" h="3830" w="2972">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4" name="Google Shape;4174;p81"/>
            <p:cNvSpPr/>
            <p:nvPr/>
          </p:nvSpPr>
          <p:spPr>
            <a:xfrm>
              <a:off x="3793178" y="2712975"/>
              <a:ext cx="26423" cy="30945"/>
            </a:xfrm>
            <a:custGeom>
              <a:rect b="b" l="l" r="r" t="t"/>
              <a:pathLst>
                <a:path extrusionOk="0" h="2721" w="2219">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5" name="Google Shape;4175;p81"/>
            <p:cNvSpPr/>
            <p:nvPr/>
          </p:nvSpPr>
          <p:spPr>
            <a:xfrm>
              <a:off x="3772256" y="2560208"/>
              <a:ext cx="138282" cy="153495"/>
            </a:xfrm>
            <a:custGeom>
              <a:rect b="b" l="l" r="r" t="t"/>
              <a:pathLst>
                <a:path extrusionOk="0" h="13497" w="11613">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6" name="Google Shape;4176;p81"/>
            <p:cNvSpPr/>
            <p:nvPr/>
          </p:nvSpPr>
          <p:spPr>
            <a:xfrm>
              <a:off x="3810372" y="2589242"/>
              <a:ext cx="68528" cy="147786"/>
            </a:xfrm>
            <a:custGeom>
              <a:rect b="b" l="l" r="r" t="t"/>
              <a:pathLst>
                <a:path extrusionOk="0" h="12995" w="5755">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7" name="Google Shape;4177;p81"/>
            <p:cNvSpPr/>
            <p:nvPr/>
          </p:nvSpPr>
          <p:spPr>
            <a:xfrm>
              <a:off x="3883127" y="2693471"/>
              <a:ext cx="27411" cy="23803"/>
            </a:xfrm>
            <a:custGeom>
              <a:rect b="b" l="l" r="r" t="t"/>
              <a:pathLst>
                <a:path extrusionOk="0" h="2093" w="2302">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8" name="Google Shape;4178;p81"/>
            <p:cNvSpPr/>
            <p:nvPr/>
          </p:nvSpPr>
          <p:spPr>
            <a:xfrm>
              <a:off x="3870422" y="2710598"/>
              <a:ext cx="43605" cy="22620"/>
            </a:xfrm>
            <a:custGeom>
              <a:rect b="b" l="l" r="r" t="t"/>
              <a:pathLst>
                <a:path extrusionOk="0" h="1989" w="3662">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9" name="Google Shape;4179;p81"/>
            <p:cNvSpPr/>
            <p:nvPr/>
          </p:nvSpPr>
          <p:spPr>
            <a:xfrm>
              <a:off x="3871910" y="2726065"/>
              <a:ext cx="33901" cy="23803"/>
            </a:xfrm>
            <a:custGeom>
              <a:rect b="b" l="l" r="r" t="t"/>
              <a:pathLst>
                <a:path extrusionOk="0" h="2093" w="2847">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0" name="Google Shape;4180;p81"/>
            <p:cNvSpPr/>
            <p:nvPr/>
          </p:nvSpPr>
          <p:spPr>
            <a:xfrm>
              <a:off x="3888104" y="2727737"/>
              <a:ext cx="57573" cy="42601"/>
            </a:xfrm>
            <a:custGeom>
              <a:rect b="b" l="l" r="r" t="t"/>
              <a:pathLst>
                <a:path extrusionOk="0" h="3746" w="4835">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1" name="Google Shape;4181;p81"/>
            <p:cNvSpPr/>
            <p:nvPr/>
          </p:nvSpPr>
          <p:spPr>
            <a:xfrm>
              <a:off x="3848488" y="2796972"/>
              <a:ext cx="39628" cy="24519"/>
            </a:xfrm>
            <a:custGeom>
              <a:rect b="b" l="l" r="r" t="t"/>
              <a:pathLst>
                <a:path extrusionOk="0" h="2156" w="3328">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2" name="Google Shape;4182;p81"/>
            <p:cNvSpPr/>
            <p:nvPr/>
          </p:nvSpPr>
          <p:spPr>
            <a:xfrm>
              <a:off x="3851727" y="2789842"/>
              <a:ext cx="34151" cy="14284"/>
            </a:xfrm>
            <a:custGeom>
              <a:rect b="b" l="l" r="r" t="t"/>
              <a:pathLst>
                <a:path extrusionOk="0" h="1256" w="2868">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3" name="Google Shape;4183;p81"/>
            <p:cNvSpPr/>
            <p:nvPr/>
          </p:nvSpPr>
          <p:spPr>
            <a:xfrm>
              <a:off x="3869672" y="2845760"/>
              <a:ext cx="12967" cy="23803"/>
            </a:xfrm>
            <a:custGeom>
              <a:rect b="b" l="l" r="r" t="t"/>
              <a:pathLst>
                <a:path extrusionOk="0" h="2093" w="1089">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4" name="Google Shape;4184;p81"/>
            <p:cNvSpPr/>
            <p:nvPr/>
          </p:nvSpPr>
          <p:spPr>
            <a:xfrm>
              <a:off x="3863444" y="2836958"/>
              <a:ext cx="12467" cy="15000"/>
            </a:xfrm>
            <a:custGeom>
              <a:rect b="b" l="l" r="r" t="t"/>
              <a:pathLst>
                <a:path extrusionOk="0" h="1319" w="1047">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5" name="Google Shape;4185;p81"/>
            <p:cNvSpPr/>
            <p:nvPr/>
          </p:nvSpPr>
          <p:spPr>
            <a:xfrm>
              <a:off x="3844761" y="2824346"/>
              <a:ext cx="25923" cy="21665"/>
            </a:xfrm>
            <a:custGeom>
              <a:rect b="b" l="l" r="r" t="t"/>
              <a:pathLst>
                <a:path extrusionOk="0" h="1905" w="2177">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6" name="Google Shape;4186;p81"/>
            <p:cNvSpPr/>
            <p:nvPr/>
          </p:nvSpPr>
          <p:spPr>
            <a:xfrm>
              <a:off x="3830555" y="2811734"/>
              <a:ext cx="20195" cy="12146"/>
            </a:xfrm>
            <a:custGeom>
              <a:rect b="b" l="l" r="r" t="t"/>
              <a:pathLst>
                <a:path extrusionOk="0" h="1068" w="1696">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7" name="Google Shape;4187;p81"/>
            <p:cNvSpPr/>
            <p:nvPr/>
          </p:nvSpPr>
          <p:spPr>
            <a:xfrm>
              <a:off x="3804645" y="2793401"/>
              <a:ext cx="47594" cy="21903"/>
            </a:xfrm>
            <a:custGeom>
              <a:rect b="b" l="l" r="r" t="t"/>
              <a:pathLst>
                <a:path extrusionOk="0" h="1926" w="3997">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8" name="Google Shape;4188;p81"/>
            <p:cNvSpPr/>
            <p:nvPr/>
          </p:nvSpPr>
          <p:spPr>
            <a:xfrm>
              <a:off x="3831556" y="2741054"/>
              <a:ext cx="63038" cy="50699"/>
            </a:xfrm>
            <a:custGeom>
              <a:rect b="b" l="l" r="r" t="t"/>
              <a:pathLst>
                <a:path extrusionOk="0" h="4458" w="5294">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9" name="Google Shape;4189;p81"/>
            <p:cNvSpPr/>
            <p:nvPr/>
          </p:nvSpPr>
          <p:spPr>
            <a:xfrm>
              <a:off x="3819089" y="2776036"/>
              <a:ext cx="50345" cy="20948"/>
            </a:xfrm>
            <a:custGeom>
              <a:rect b="b" l="l" r="r" t="t"/>
              <a:pathLst>
                <a:path extrusionOk="0" h="1842" w="4228">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0" name="Google Shape;4190;p81"/>
            <p:cNvSpPr/>
            <p:nvPr/>
          </p:nvSpPr>
          <p:spPr>
            <a:xfrm>
              <a:off x="3779972" y="2741293"/>
              <a:ext cx="57323" cy="65449"/>
            </a:xfrm>
            <a:custGeom>
              <a:rect b="b" l="l" r="r" t="t"/>
              <a:pathLst>
                <a:path extrusionOk="0" h="5755" w="4814">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1" name="Google Shape;4191;p81"/>
            <p:cNvSpPr/>
            <p:nvPr/>
          </p:nvSpPr>
          <p:spPr>
            <a:xfrm>
              <a:off x="3764778" y="2755577"/>
              <a:ext cx="24672" cy="21426"/>
            </a:xfrm>
            <a:custGeom>
              <a:rect b="b" l="l" r="r" t="t"/>
              <a:pathLst>
                <a:path extrusionOk="0" h="1884" w="2072">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2" name="Google Shape;4192;p81"/>
            <p:cNvSpPr/>
            <p:nvPr/>
          </p:nvSpPr>
          <p:spPr>
            <a:xfrm>
              <a:off x="3762540" y="2773181"/>
              <a:ext cx="19445" cy="15956"/>
            </a:xfrm>
            <a:custGeom>
              <a:rect b="b" l="l" r="r" t="t"/>
              <a:pathLst>
                <a:path extrusionOk="0" h="1403" w="1633">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3" name="Google Shape;4193;p81"/>
            <p:cNvSpPr/>
            <p:nvPr/>
          </p:nvSpPr>
          <p:spPr>
            <a:xfrm>
              <a:off x="3779484" y="2783894"/>
              <a:ext cx="4739" cy="6425"/>
            </a:xfrm>
            <a:custGeom>
              <a:rect b="b" l="l" r="r" t="t"/>
              <a:pathLst>
                <a:path extrusionOk="0" h="565" w="398">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4" name="Google Shape;4194;p81"/>
            <p:cNvSpPr/>
            <p:nvPr/>
          </p:nvSpPr>
          <p:spPr>
            <a:xfrm>
              <a:off x="3681319" y="2737017"/>
              <a:ext cx="27661" cy="34982"/>
            </a:xfrm>
            <a:custGeom>
              <a:rect b="b" l="l" r="r" t="t"/>
              <a:pathLst>
                <a:path extrusionOk="0" h="3076" w="2323">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95" name="Google Shape;4195;p81"/>
            <p:cNvGrpSpPr/>
            <p:nvPr/>
          </p:nvGrpSpPr>
          <p:grpSpPr>
            <a:xfrm>
              <a:off x="3697513" y="2707266"/>
              <a:ext cx="59549" cy="79733"/>
              <a:chOff x="3586375" y="2281300"/>
              <a:chExt cx="125025" cy="175275"/>
            </a:xfrm>
          </p:grpSpPr>
          <p:sp>
            <p:nvSpPr>
              <p:cNvPr id="4196" name="Google Shape;4196;p81"/>
              <p:cNvSpPr/>
              <p:nvPr/>
            </p:nvSpPr>
            <p:spPr>
              <a:xfrm>
                <a:off x="3609900" y="2281300"/>
                <a:ext cx="101500" cy="175275"/>
              </a:xfrm>
              <a:custGeom>
                <a:rect b="b" l="l" r="r" t="t"/>
                <a:pathLst>
                  <a:path extrusionOk="0" h="7011" w="406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7" name="Google Shape;4197;p81"/>
              <p:cNvSpPr/>
              <p:nvPr/>
            </p:nvSpPr>
            <p:spPr>
              <a:xfrm>
                <a:off x="3586375" y="2350350"/>
                <a:ext cx="31925" cy="25125"/>
              </a:xfrm>
              <a:custGeom>
                <a:rect b="b" l="l" r="r" t="t"/>
                <a:pathLst>
                  <a:path extrusionOk="0" h="1005" w="1277">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98" name="Google Shape;4198;p81"/>
            <p:cNvSpPr/>
            <p:nvPr/>
          </p:nvSpPr>
          <p:spPr>
            <a:xfrm>
              <a:off x="4037841" y="3224817"/>
              <a:ext cx="52333" cy="93527"/>
            </a:xfrm>
            <a:custGeom>
              <a:rect b="b" l="l" r="r" t="t"/>
              <a:pathLst>
                <a:path extrusionOk="0" h="8224" w="4395">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99" name="Google Shape;4199;p81"/>
            <p:cNvGrpSpPr/>
            <p:nvPr/>
          </p:nvGrpSpPr>
          <p:grpSpPr>
            <a:xfrm>
              <a:off x="4513224" y="3221724"/>
              <a:ext cx="274563" cy="280321"/>
              <a:chOff x="5298975" y="3412225"/>
              <a:chExt cx="576450" cy="616225"/>
            </a:xfrm>
          </p:grpSpPr>
          <p:sp>
            <p:nvSpPr>
              <p:cNvPr id="4200" name="Google Shape;4200;p81"/>
              <p:cNvSpPr/>
              <p:nvPr/>
            </p:nvSpPr>
            <p:spPr>
              <a:xfrm>
                <a:off x="5298975" y="3412225"/>
                <a:ext cx="576450" cy="515275"/>
              </a:xfrm>
              <a:custGeom>
                <a:rect b="b" l="l" r="r" t="t"/>
                <a:pathLst>
                  <a:path extrusionOk="0" h="20611" w="23058">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4201" name="Google Shape;4201;p81"/>
              <p:cNvSpPr/>
              <p:nvPr/>
            </p:nvSpPr>
            <p:spPr>
              <a:xfrm>
                <a:off x="5683950" y="3957275"/>
                <a:ext cx="54950" cy="71175"/>
              </a:xfrm>
              <a:custGeom>
                <a:rect b="b" l="l" r="r" t="t"/>
                <a:pathLst>
                  <a:path extrusionOk="0" h="2847" w="2198">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02" name="Google Shape;4202;p81"/>
            <p:cNvGrpSpPr/>
            <p:nvPr/>
          </p:nvGrpSpPr>
          <p:grpSpPr>
            <a:xfrm>
              <a:off x="4824403" y="3421846"/>
              <a:ext cx="110132" cy="130647"/>
              <a:chOff x="5952300" y="3852150"/>
              <a:chExt cx="231225" cy="287200"/>
            </a:xfrm>
          </p:grpSpPr>
          <p:sp>
            <p:nvSpPr>
              <p:cNvPr id="4203" name="Google Shape;4203;p81"/>
              <p:cNvSpPr/>
              <p:nvPr/>
            </p:nvSpPr>
            <p:spPr>
              <a:xfrm>
                <a:off x="5952300" y="3996525"/>
                <a:ext cx="145450" cy="142825"/>
              </a:xfrm>
              <a:custGeom>
                <a:rect b="b" l="l" r="r" t="t"/>
                <a:pathLst>
                  <a:path extrusionOk="0" h="5713" w="5818">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4" name="Google Shape;4204;p81"/>
              <p:cNvSpPr/>
              <p:nvPr/>
            </p:nvSpPr>
            <p:spPr>
              <a:xfrm>
                <a:off x="6101375" y="3852150"/>
                <a:ext cx="82150" cy="171075"/>
              </a:xfrm>
              <a:custGeom>
                <a:rect b="b" l="l" r="r" t="t"/>
                <a:pathLst>
                  <a:path extrusionOk="0" h="6843" w="3286">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05" name="Google Shape;4205;p81"/>
            <p:cNvSpPr/>
            <p:nvPr/>
          </p:nvSpPr>
          <p:spPr>
            <a:xfrm>
              <a:off x="3608564" y="2619698"/>
              <a:ext cx="60550" cy="35232"/>
            </a:xfrm>
            <a:custGeom>
              <a:rect b="b" l="l" r="r" t="t"/>
              <a:pathLst>
                <a:path extrusionOk="0" h="3098" w="5085">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6" name="Google Shape;4206;p81"/>
            <p:cNvSpPr/>
            <p:nvPr/>
          </p:nvSpPr>
          <p:spPr>
            <a:xfrm>
              <a:off x="4188328" y="2704412"/>
              <a:ext cx="421823" cy="300791"/>
            </a:xfrm>
            <a:custGeom>
              <a:rect b="b" l="l" r="r" t="t"/>
              <a:pathLst>
                <a:path extrusionOk="0" h="26449" w="35425">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7" name="Google Shape;4207;p81"/>
            <p:cNvSpPr/>
            <p:nvPr/>
          </p:nvSpPr>
          <p:spPr>
            <a:xfrm>
              <a:off x="4442708" y="2990191"/>
              <a:ext cx="762" cy="967"/>
            </a:xfrm>
            <a:custGeom>
              <a:rect b="b" l="l" r="r" t="t"/>
              <a:pathLst>
                <a:path extrusionOk="0" h="85" w="64">
                  <a:moveTo>
                    <a:pt x="63" y="85"/>
                  </a:moveTo>
                  <a:lnTo>
                    <a:pt x="1" y="1"/>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8" name="Google Shape;4208;p81"/>
            <p:cNvSpPr/>
            <p:nvPr/>
          </p:nvSpPr>
          <p:spPr>
            <a:xfrm>
              <a:off x="4434742" y="2997094"/>
              <a:ext cx="1250" cy="1205"/>
            </a:xfrm>
            <a:custGeom>
              <a:rect b="b" l="l" r="r" t="t"/>
              <a:pathLst>
                <a:path extrusionOk="0" h="106" w="105">
                  <a:moveTo>
                    <a:pt x="0" y="105"/>
                  </a:moveTo>
                  <a:lnTo>
                    <a:pt x="105" y="1"/>
                  </a:lnTo>
                  <a:lnTo>
                    <a:pt x="1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9" name="Google Shape;4209;p81"/>
            <p:cNvSpPr/>
            <p:nvPr/>
          </p:nvSpPr>
          <p:spPr>
            <a:xfrm>
              <a:off x="4184339" y="2879787"/>
              <a:ext cx="2512" cy="728"/>
            </a:xfrm>
            <a:custGeom>
              <a:rect b="b" l="l" r="r" t="t"/>
              <a:pathLst>
                <a:path extrusionOk="0" h="64" w="211">
                  <a:moveTo>
                    <a:pt x="210" y="0"/>
                  </a:moveTo>
                  <a:lnTo>
                    <a:pt x="1" y="63"/>
                  </a:lnTo>
                  <a:lnTo>
                    <a:pt x="22"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0" name="Google Shape;4210;p81"/>
            <p:cNvSpPr/>
            <p:nvPr/>
          </p:nvSpPr>
          <p:spPr>
            <a:xfrm>
              <a:off x="4038591" y="2720356"/>
              <a:ext cx="260870" cy="130886"/>
            </a:xfrm>
            <a:custGeom>
              <a:rect b="b" l="l" r="r" t="t"/>
              <a:pathLst>
                <a:path extrusionOk="0" h="11509" w="21908">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1" name="Google Shape;4211;p81"/>
            <p:cNvSpPr/>
            <p:nvPr/>
          </p:nvSpPr>
          <p:spPr>
            <a:xfrm>
              <a:off x="4105619" y="2816249"/>
              <a:ext cx="110383" cy="65688"/>
            </a:xfrm>
            <a:custGeom>
              <a:rect b="b" l="l" r="r" t="t"/>
              <a:pathLst>
                <a:path extrusionOk="0" h="5776" w="927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2" name="Google Shape;4212;p81"/>
            <p:cNvSpPr/>
            <p:nvPr/>
          </p:nvSpPr>
          <p:spPr>
            <a:xfrm>
              <a:off x="4085936" y="2839096"/>
              <a:ext cx="98666" cy="59262"/>
            </a:xfrm>
            <a:custGeom>
              <a:rect b="b" l="l" r="r" t="t"/>
              <a:pathLst>
                <a:path extrusionOk="0" h="5211" w="8286">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13" name="Google Shape;4213;p81"/>
            <p:cNvGrpSpPr/>
            <p:nvPr/>
          </p:nvGrpSpPr>
          <p:grpSpPr>
            <a:xfrm>
              <a:off x="4295710" y="3079670"/>
              <a:ext cx="14968" cy="27135"/>
              <a:chOff x="4842300" y="3099950"/>
              <a:chExt cx="31425" cy="59650"/>
            </a:xfrm>
          </p:grpSpPr>
          <p:sp>
            <p:nvSpPr>
              <p:cNvPr id="4214" name="Google Shape;4214;p81"/>
              <p:cNvSpPr/>
              <p:nvPr/>
            </p:nvSpPr>
            <p:spPr>
              <a:xfrm>
                <a:off x="4842300" y="3122950"/>
                <a:ext cx="2125" cy="6825"/>
              </a:xfrm>
              <a:custGeom>
                <a:rect b="b" l="l" r="r" t="t"/>
                <a:pathLst>
                  <a:path extrusionOk="0" h="273" w="85">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5" name="Google Shape;4215;p81"/>
              <p:cNvSpPr/>
              <p:nvPr/>
            </p:nvSpPr>
            <p:spPr>
              <a:xfrm>
                <a:off x="4842300" y="3106225"/>
                <a:ext cx="31425" cy="53375"/>
              </a:xfrm>
              <a:custGeom>
                <a:rect b="b" l="l" r="r" t="t"/>
                <a:pathLst>
                  <a:path extrusionOk="0" h="2135" w="1257">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6" name="Google Shape;4216;p81"/>
              <p:cNvSpPr/>
              <p:nvPr/>
            </p:nvSpPr>
            <p:spPr>
              <a:xfrm>
                <a:off x="4844400" y="3099950"/>
                <a:ext cx="5250" cy="4725"/>
              </a:xfrm>
              <a:custGeom>
                <a:rect b="b" l="l" r="r" t="t"/>
                <a:pathLst>
                  <a:path extrusionOk="0" h="189" w="21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7" name="Google Shape;4217;p81"/>
              <p:cNvSpPr/>
              <p:nvPr/>
            </p:nvSpPr>
            <p:spPr>
              <a:xfrm>
                <a:off x="4849625" y="3101500"/>
                <a:ext cx="7875" cy="6300"/>
              </a:xfrm>
              <a:custGeom>
                <a:rect b="b" l="l" r="r" t="t"/>
                <a:pathLst>
                  <a:path extrusionOk="0" h="252" w="315">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18" name="Google Shape;4218;p81"/>
            <p:cNvSpPr/>
            <p:nvPr/>
          </p:nvSpPr>
          <p:spPr>
            <a:xfrm>
              <a:off x="4210500" y="2911903"/>
              <a:ext cx="193104" cy="180152"/>
            </a:xfrm>
            <a:custGeom>
              <a:rect b="b" l="l" r="r" t="t"/>
              <a:pathLst>
                <a:path extrusionOk="0" h="15841" w="16217">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9" name="Google Shape;4219;p81"/>
            <p:cNvSpPr/>
            <p:nvPr/>
          </p:nvSpPr>
          <p:spPr>
            <a:xfrm>
              <a:off x="4286244" y="2933329"/>
              <a:ext cx="56823" cy="29034"/>
            </a:xfrm>
            <a:custGeom>
              <a:rect b="b" l="l" r="r" t="t"/>
              <a:pathLst>
                <a:path extrusionOk="0" h="2553" w="4772">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0" name="Google Shape;4220;p81"/>
            <p:cNvSpPr/>
            <p:nvPr/>
          </p:nvSpPr>
          <p:spPr>
            <a:xfrm>
              <a:off x="4155440" y="2884541"/>
              <a:ext cx="95439" cy="100431"/>
            </a:xfrm>
            <a:custGeom>
              <a:rect b="b" l="l" r="r" t="t"/>
              <a:pathLst>
                <a:path extrusionOk="0" h="8831" w="8015">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1" name="Google Shape;4221;p81"/>
            <p:cNvSpPr/>
            <p:nvPr/>
          </p:nvSpPr>
          <p:spPr>
            <a:xfrm>
              <a:off x="4148462" y="2870746"/>
              <a:ext cx="91200" cy="72579"/>
            </a:xfrm>
            <a:custGeom>
              <a:rect b="b" l="l" r="r" t="t"/>
              <a:pathLst>
                <a:path extrusionOk="0" h="6382" w="7659">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2" name="Google Shape;4222;p81"/>
            <p:cNvSpPr/>
            <p:nvPr/>
          </p:nvSpPr>
          <p:spPr>
            <a:xfrm>
              <a:off x="3884115" y="2761763"/>
              <a:ext cx="113133" cy="67348"/>
            </a:xfrm>
            <a:custGeom>
              <a:rect b="b" l="l" r="r" t="t"/>
              <a:pathLst>
                <a:path extrusionOk="0" h="5922" w="9501">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3" name="Google Shape;4223;p81"/>
            <p:cNvSpPr/>
            <p:nvPr/>
          </p:nvSpPr>
          <p:spPr>
            <a:xfrm>
              <a:off x="3912027" y="2795073"/>
              <a:ext cx="23684" cy="25236"/>
            </a:xfrm>
            <a:custGeom>
              <a:rect b="b" l="l" r="r" t="t"/>
              <a:pathLst>
                <a:path extrusionOk="0" h="2219" w="1989">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4" name="Google Shape;4224;p81"/>
            <p:cNvSpPr/>
            <p:nvPr/>
          </p:nvSpPr>
          <p:spPr>
            <a:xfrm>
              <a:off x="3874161" y="2799361"/>
              <a:ext cx="60800" cy="37131"/>
            </a:xfrm>
            <a:custGeom>
              <a:rect b="b" l="l" r="r" t="t"/>
              <a:pathLst>
                <a:path extrusionOk="0" h="3265" w="5106">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5" name="Google Shape;4225;p81"/>
            <p:cNvSpPr/>
            <p:nvPr/>
          </p:nvSpPr>
          <p:spPr>
            <a:xfrm>
              <a:off x="3889355" y="2831954"/>
              <a:ext cx="39878" cy="24041"/>
            </a:xfrm>
            <a:custGeom>
              <a:rect b="b" l="l" r="r" t="t"/>
              <a:pathLst>
                <a:path extrusionOk="0" h="2114" w="3349">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26" name="Google Shape;4226;p81"/>
            <p:cNvGrpSpPr/>
            <p:nvPr/>
          </p:nvGrpSpPr>
          <p:grpSpPr>
            <a:xfrm>
              <a:off x="3831056" y="2816010"/>
              <a:ext cx="37378" cy="27612"/>
              <a:chOff x="3866750" y="2520350"/>
              <a:chExt cx="78475" cy="60700"/>
            </a:xfrm>
          </p:grpSpPr>
          <p:sp>
            <p:nvSpPr>
              <p:cNvPr id="4227" name="Google Shape;4227;p81"/>
              <p:cNvSpPr/>
              <p:nvPr/>
            </p:nvSpPr>
            <p:spPr>
              <a:xfrm>
                <a:off x="3877200" y="2546500"/>
                <a:ext cx="4725" cy="6300"/>
              </a:xfrm>
              <a:custGeom>
                <a:rect b="b" l="l" r="r" t="t"/>
                <a:pathLst>
                  <a:path extrusionOk="0" h="252" w="189">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8" name="Google Shape;4228;p81"/>
              <p:cNvSpPr/>
              <p:nvPr/>
            </p:nvSpPr>
            <p:spPr>
              <a:xfrm>
                <a:off x="3882425" y="2554350"/>
                <a:ext cx="2650" cy="3175"/>
              </a:xfrm>
              <a:custGeom>
                <a:rect b="b" l="l" r="r" t="t"/>
                <a:pathLst>
                  <a:path extrusionOk="0" h="127" w="106">
                    <a:moveTo>
                      <a:pt x="1" y="1"/>
                    </a:moveTo>
                    <a:lnTo>
                      <a:pt x="106" y="126"/>
                    </a:lnTo>
                    <a:lnTo>
                      <a:pt x="85" y="4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9" name="Google Shape;4229;p81"/>
              <p:cNvSpPr/>
              <p:nvPr/>
            </p:nvSpPr>
            <p:spPr>
              <a:xfrm>
                <a:off x="3866750" y="2520350"/>
                <a:ext cx="78475" cy="60700"/>
              </a:xfrm>
              <a:custGeom>
                <a:rect b="b" l="l" r="r" t="t"/>
                <a:pathLst>
                  <a:path extrusionOk="0" h="2428" w="3139">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0" name="Google Shape;4230;p81"/>
              <p:cNvSpPr/>
              <p:nvPr/>
            </p:nvSpPr>
            <p:spPr>
              <a:xfrm>
                <a:off x="3886100" y="2558550"/>
                <a:ext cx="3675" cy="5250"/>
              </a:xfrm>
              <a:custGeom>
                <a:rect b="b" l="l" r="r" t="t"/>
                <a:pathLst>
                  <a:path extrusionOk="0" h="210" w="147">
                    <a:moveTo>
                      <a:pt x="0" y="0"/>
                    </a:moveTo>
                    <a:lnTo>
                      <a:pt x="147" y="209"/>
                    </a:lnTo>
                    <a:lnTo>
                      <a:pt x="126" y="105"/>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31" name="Google Shape;4231;p81"/>
            <p:cNvSpPr/>
            <p:nvPr/>
          </p:nvSpPr>
          <p:spPr>
            <a:xfrm>
              <a:off x="3799155" y="2842190"/>
              <a:ext cx="6990" cy="13340"/>
            </a:xfrm>
            <a:custGeom>
              <a:rect b="b" l="l" r="r" t="t"/>
              <a:pathLst>
                <a:path extrusionOk="0" h="1173" w="587">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2" name="Google Shape;4232;p81"/>
            <p:cNvSpPr/>
            <p:nvPr/>
          </p:nvSpPr>
          <p:spPr>
            <a:xfrm>
              <a:off x="3688535" y="2836242"/>
              <a:ext cx="76506" cy="61161"/>
            </a:xfrm>
            <a:custGeom>
              <a:rect b="b" l="l" r="r" t="t"/>
              <a:pathLst>
                <a:path extrusionOk="0" h="5378" w="6425">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3" name="Google Shape;4233;p81"/>
            <p:cNvSpPr/>
            <p:nvPr/>
          </p:nvSpPr>
          <p:spPr>
            <a:xfrm>
              <a:off x="4036603" y="2865264"/>
              <a:ext cx="11967" cy="9064"/>
            </a:xfrm>
            <a:custGeom>
              <a:rect b="b" l="l" r="r" t="t"/>
              <a:pathLst>
                <a:path extrusionOk="0" h="797" w="1005">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4" name="Google Shape;4234;p81"/>
            <p:cNvSpPr/>
            <p:nvPr/>
          </p:nvSpPr>
          <p:spPr>
            <a:xfrm>
              <a:off x="4033614" y="2866458"/>
              <a:ext cx="140532" cy="108039"/>
            </a:xfrm>
            <a:custGeom>
              <a:rect b="b" l="l" r="r" t="t"/>
              <a:pathLst>
                <a:path extrusionOk="0" h="9500" w="11802">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5" name="Google Shape;4235;p81"/>
            <p:cNvSpPr/>
            <p:nvPr/>
          </p:nvSpPr>
          <p:spPr>
            <a:xfrm>
              <a:off x="4026636" y="2853369"/>
              <a:ext cx="24672" cy="20004"/>
            </a:xfrm>
            <a:custGeom>
              <a:rect b="b" l="l" r="r" t="t"/>
              <a:pathLst>
                <a:path extrusionOk="0" h="1759" w="2072">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6" name="Google Shape;4236;p81"/>
            <p:cNvSpPr/>
            <p:nvPr/>
          </p:nvSpPr>
          <p:spPr>
            <a:xfrm>
              <a:off x="3915766" y="2848615"/>
              <a:ext cx="124088" cy="48788"/>
            </a:xfrm>
            <a:custGeom>
              <a:rect b="b" l="l" r="r" t="t"/>
              <a:pathLst>
                <a:path extrusionOk="0" h="4290" w="10421">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7" name="Google Shape;4237;p81"/>
            <p:cNvSpPr/>
            <p:nvPr/>
          </p:nvSpPr>
          <p:spPr>
            <a:xfrm>
              <a:off x="3914265" y="2848854"/>
              <a:ext cx="18945" cy="15956"/>
            </a:xfrm>
            <a:custGeom>
              <a:rect b="b" l="l" r="r" t="t"/>
              <a:pathLst>
                <a:path extrusionOk="0" h="1403" w="1591">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8" name="Google Shape;4238;p81"/>
            <p:cNvSpPr/>
            <p:nvPr/>
          </p:nvSpPr>
          <p:spPr>
            <a:xfrm>
              <a:off x="4004703" y="2885735"/>
              <a:ext cx="66539" cy="61161"/>
            </a:xfrm>
            <a:custGeom>
              <a:rect b="b" l="l" r="r" t="t"/>
              <a:pathLst>
                <a:path extrusionOk="0" h="5378" w="5588">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9" name="Google Shape;4239;p81"/>
            <p:cNvSpPr/>
            <p:nvPr/>
          </p:nvSpPr>
          <p:spPr>
            <a:xfrm>
              <a:off x="4059025" y="2939277"/>
              <a:ext cx="11967" cy="11668"/>
            </a:xfrm>
            <a:custGeom>
              <a:rect b="b" l="l" r="r" t="t"/>
              <a:pathLst>
                <a:path extrusionOk="0" h="1026" w="1005">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0" name="Google Shape;4240;p81"/>
            <p:cNvSpPr/>
            <p:nvPr/>
          </p:nvSpPr>
          <p:spPr>
            <a:xfrm>
              <a:off x="3959359" y="2899768"/>
              <a:ext cx="15468" cy="8347"/>
            </a:xfrm>
            <a:custGeom>
              <a:rect b="b" l="l" r="r" t="t"/>
              <a:pathLst>
                <a:path extrusionOk="0" h="734" w="1299">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1" name="Google Shape;4241;p81"/>
            <p:cNvSpPr/>
            <p:nvPr/>
          </p:nvSpPr>
          <p:spPr>
            <a:xfrm>
              <a:off x="3982281" y="2887395"/>
              <a:ext cx="42867" cy="36426"/>
            </a:xfrm>
            <a:custGeom>
              <a:rect b="b" l="l" r="r" t="t"/>
              <a:pathLst>
                <a:path extrusionOk="0" h="3203" w="360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2" name="Google Shape;4242;p81"/>
            <p:cNvSpPr/>
            <p:nvPr/>
          </p:nvSpPr>
          <p:spPr>
            <a:xfrm>
              <a:off x="3973565" y="2916668"/>
              <a:ext cx="10479" cy="29045"/>
            </a:xfrm>
            <a:custGeom>
              <a:rect b="b" l="l" r="r" t="t"/>
              <a:pathLst>
                <a:path extrusionOk="0" h="2554" w="88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3" name="Google Shape;4243;p81"/>
            <p:cNvSpPr/>
            <p:nvPr/>
          </p:nvSpPr>
          <p:spPr>
            <a:xfrm>
              <a:off x="3982781" y="2916668"/>
              <a:ext cx="2751" cy="5959"/>
            </a:xfrm>
            <a:custGeom>
              <a:rect b="b" l="l" r="r" t="t"/>
              <a:pathLst>
                <a:path extrusionOk="0" h="524" w="231">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4" name="Google Shape;4244;p81"/>
            <p:cNvSpPr/>
            <p:nvPr/>
          </p:nvSpPr>
          <p:spPr>
            <a:xfrm>
              <a:off x="3979792" y="2923093"/>
              <a:ext cx="3751" cy="8336"/>
            </a:xfrm>
            <a:custGeom>
              <a:rect b="b" l="l" r="r" t="t"/>
              <a:pathLst>
                <a:path extrusionOk="0" h="733" w="315">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5" name="Google Shape;4245;p81"/>
            <p:cNvSpPr/>
            <p:nvPr/>
          </p:nvSpPr>
          <p:spPr>
            <a:xfrm>
              <a:off x="3979792" y="2907627"/>
              <a:ext cx="8978" cy="10713"/>
            </a:xfrm>
            <a:custGeom>
              <a:rect b="b" l="l" r="r" t="t"/>
              <a:pathLst>
                <a:path extrusionOk="0" h="942" w="754">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6" name="Google Shape;4246;p81"/>
            <p:cNvSpPr/>
            <p:nvPr/>
          </p:nvSpPr>
          <p:spPr>
            <a:xfrm>
              <a:off x="3980292" y="2915952"/>
              <a:ext cx="27661" cy="32616"/>
            </a:xfrm>
            <a:custGeom>
              <a:rect b="b" l="l" r="r" t="t"/>
              <a:pathLst>
                <a:path extrusionOk="0" h="2868" w="2323">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7" name="Google Shape;4247;p81"/>
            <p:cNvSpPr/>
            <p:nvPr/>
          </p:nvSpPr>
          <p:spPr>
            <a:xfrm>
              <a:off x="3979792" y="2924515"/>
              <a:ext cx="142521" cy="114714"/>
            </a:xfrm>
            <a:custGeom>
              <a:rect b="b" l="l" r="r" t="t"/>
              <a:pathLst>
                <a:path extrusionOk="0" h="10087" w="11969">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4248" name="Google Shape;4248;p81"/>
            <p:cNvSpPr/>
            <p:nvPr/>
          </p:nvSpPr>
          <p:spPr>
            <a:xfrm>
              <a:off x="4089663" y="2967116"/>
              <a:ext cx="5251" cy="10952"/>
            </a:xfrm>
            <a:custGeom>
              <a:rect b="b" l="l" r="r" t="t"/>
              <a:pathLst>
                <a:path extrusionOk="0" h="963" w="441">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9" name="Google Shape;4249;p81"/>
            <p:cNvSpPr/>
            <p:nvPr/>
          </p:nvSpPr>
          <p:spPr>
            <a:xfrm>
              <a:off x="4095152" y="2967833"/>
              <a:ext cx="32900" cy="24758"/>
            </a:xfrm>
            <a:custGeom>
              <a:rect b="b" l="l" r="r" t="t"/>
              <a:pathLst>
                <a:path extrusionOk="0" h="2177" w="2763">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0" name="Google Shape;4250;p81"/>
            <p:cNvSpPr/>
            <p:nvPr/>
          </p:nvSpPr>
          <p:spPr>
            <a:xfrm>
              <a:off x="4101380" y="2973303"/>
              <a:ext cx="51583" cy="60684"/>
            </a:xfrm>
            <a:custGeom>
              <a:rect b="b" l="l" r="r" t="t"/>
              <a:pathLst>
                <a:path extrusionOk="0" h="5336" w="4332">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1" name="Google Shape;4251;p81"/>
            <p:cNvSpPr/>
            <p:nvPr/>
          </p:nvSpPr>
          <p:spPr>
            <a:xfrm>
              <a:off x="4124802" y="2964728"/>
              <a:ext cx="2751" cy="5971"/>
            </a:xfrm>
            <a:custGeom>
              <a:rect b="b" l="l" r="r" t="t"/>
              <a:pathLst>
                <a:path extrusionOk="0" h="525" w="231">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2" name="Google Shape;4252;p81"/>
            <p:cNvSpPr/>
            <p:nvPr/>
          </p:nvSpPr>
          <p:spPr>
            <a:xfrm>
              <a:off x="4037591" y="3015893"/>
              <a:ext cx="73267" cy="45456"/>
            </a:xfrm>
            <a:custGeom>
              <a:rect b="b" l="l" r="r" t="t"/>
              <a:pathLst>
                <a:path extrusionOk="0" h="3997" w="6153">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3" name="Google Shape;4253;p81"/>
            <p:cNvSpPr/>
            <p:nvPr/>
          </p:nvSpPr>
          <p:spPr>
            <a:xfrm>
              <a:off x="3911526" y="2929280"/>
              <a:ext cx="85972" cy="69020"/>
            </a:xfrm>
            <a:custGeom>
              <a:rect b="b" l="l" r="r" t="t"/>
              <a:pathLst>
                <a:path extrusionOk="0" h="6069" w="722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4" name="Google Shape;4254;p81"/>
            <p:cNvSpPr/>
            <p:nvPr/>
          </p:nvSpPr>
          <p:spPr>
            <a:xfrm>
              <a:off x="3896332" y="2997572"/>
              <a:ext cx="113621" cy="124461"/>
            </a:xfrm>
            <a:custGeom>
              <a:rect b="b" l="l" r="r" t="t"/>
              <a:pathLst>
                <a:path extrusionOk="0" h="10944" w="9542">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5" name="Google Shape;4255;p81"/>
            <p:cNvSpPr/>
            <p:nvPr/>
          </p:nvSpPr>
          <p:spPr>
            <a:xfrm>
              <a:off x="3973815" y="3045871"/>
              <a:ext cx="104655" cy="75923"/>
            </a:xfrm>
            <a:custGeom>
              <a:rect b="b" l="l" r="r" t="t"/>
              <a:pathLst>
                <a:path extrusionOk="0" h="6676" w="8789">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6" name="Google Shape;4256;p81"/>
            <p:cNvSpPr/>
            <p:nvPr/>
          </p:nvSpPr>
          <p:spPr>
            <a:xfrm>
              <a:off x="3996236" y="3024695"/>
              <a:ext cx="46106" cy="39042"/>
            </a:xfrm>
            <a:custGeom>
              <a:rect b="b" l="l" r="r" t="t"/>
              <a:pathLst>
                <a:path extrusionOk="0" h="3433" w="3872">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7" name="Google Shape;4257;p81"/>
            <p:cNvSpPr/>
            <p:nvPr/>
          </p:nvSpPr>
          <p:spPr>
            <a:xfrm>
              <a:off x="4033614" y="3061110"/>
              <a:ext cx="10467" cy="11907"/>
            </a:xfrm>
            <a:custGeom>
              <a:rect b="b" l="l" r="r" t="t"/>
              <a:pathLst>
                <a:path extrusionOk="0" h="1047" w="879">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8" name="Google Shape;4258;p81"/>
            <p:cNvSpPr/>
            <p:nvPr/>
          </p:nvSpPr>
          <p:spPr>
            <a:xfrm>
              <a:off x="4029125" y="3065864"/>
              <a:ext cx="70516" cy="89240"/>
            </a:xfrm>
            <a:custGeom>
              <a:rect b="b" l="l" r="r" t="t"/>
              <a:pathLst>
                <a:path extrusionOk="0" h="7847" w="5922">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9" name="Google Shape;4259;p81"/>
            <p:cNvSpPr/>
            <p:nvPr/>
          </p:nvSpPr>
          <p:spPr>
            <a:xfrm>
              <a:off x="3978054" y="3108693"/>
              <a:ext cx="57811" cy="66882"/>
            </a:xfrm>
            <a:custGeom>
              <a:rect b="b" l="l" r="r" t="t"/>
              <a:pathLst>
                <a:path extrusionOk="0" h="5881" w="4855">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4260" name="Google Shape;4260;p81"/>
            <p:cNvSpPr/>
            <p:nvPr/>
          </p:nvSpPr>
          <p:spPr>
            <a:xfrm>
              <a:off x="3963598" y="3151999"/>
              <a:ext cx="5239" cy="11"/>
            </a:xfrm>
            <a:custGeom>
              <a:rect b="b" l="l" r="r" t="t"/>
              <a:pathLst>
                <a:path extrusionOk="0" h="1" w="440">
                  <a:moveTo>
                    <a:pt x="1" y="1"/>
                  </a:moveTo>
                  <a:lnTo>
                    <a:pt x="210" y="1"/>
                  </a:lnTo>
                  <a:lnTo>
                    <a:pt x="440" y="1"/>
                  </a:lnTo>
                  <a:lnTo>
                    <a:pt x="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1" name="Google Shape;4261;p81"/>
            <p:cNvSpPr/>
            <p:nvPr/>
          </p:nvSpPr>
          <p:spPr>
            <a:xfrm>
              <a:off x="3949392" y="3117029"/>
              <a:ext cx="39878" cy="37609"/>
            </a:xfrm>
            <a:custGeom>
              <a:rect b="b" l="l" r="r" t="t"/>
              <a:pathLst>
                <a:path extrusionOk="0" h="3307" w="3349">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2" name="Google Shape;4262;p81"/>
            <p:cNvSpPr/>
            <p:nvPr/>
          </p:nvSpPr>
          <p:spPr>
            <a:xfrm>
              <a:off x="3845999" y="3071334"/>
              <a:ext cx="89711" cy="57841"/>
            </a:xfrm>
            <a:custGeom>
              <a:rect b="b" l="l" r="r" t="t"/>
              <a:pathLst>
                <a:path extrusionOk="0" h="5086" w="7534">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3" name="Google Shape;4263;p81"/>
            <p:cNvSpPr/>
            <p:nvPr/>
          </p:nvSpPr>
          <p:spPr>
            <a:xfrm>
              <a:off x="3809372" y="2919523"/>
              <a:ext cx="106405" cy="94483"/>
            </a:xfrm>
            <a:custGeom>
              <a:rect b="b" l="l" r="r" t="t"/>
              <a:pathLst>
                <a:path extrusionOk="0" h="8308" w="8936">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4" name="Google Shape;4264;p81"/>
            <p:cNvSpPr/>
            <p:nvPr/>
          </p:nvSpPr>
          <p:spPr>
            <a:xfrm>
              <a:off x="3795917" y="2888589"/>
              <a:ext cx="27173" cy="50699"/>
            </a:xfrm>
            <a:custGeom>
              <a:rect b="b" l="l" r="r" t="t"/>
              <a:pathLst>
                <a:path extrusionOk="0" h="4458" w="2282">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5" name="Google Shape;4265;p81"/>
            <p:cNvSpPr/>
            <p:nvPr/>
          </p:nvSpPr>
          <p:spPr>
            <a:xfrm>
              <a:off x="3689035" y="2890250"/>
              <a:ext cx="138044" cy="127554"/>
            </a:xfrm>
            <a:custGeom>
              <a:rect b="b" l="l" r="r" t="t"/>
              <a:pathLst>
                <a:path extrusionOk="0" h="11216" w="11593">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6" name="Google Shape;4266;p81"/>
            <p:cNvSpPr/>
            <p:nvPr/>
          </p:nvSpPr>
          <p:spPr>
            <a:xfrm>
              <a:off x="3661636" y="2898825"/>
              <a:ext cx="79733" cy="60206"/>
            </a:xfrm>
            <a:custGeom>
              <a:rect b="b" l="l" r="r" t="t"/>
              <a:pathLst>
                <a:path extrusionOk="0" h="5294" w="6696">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7" name="Google Shape;4267;p81"/>
            <p:cNvSpPr/>
            <p:nvPr/>
          </p:nvSpPr>
          <p:spPr>
            <a:xfrm>
              <a:off x="3632974" y="2958780"/>
              <a:ext cx="56573" cy="43318"/>
            </a:xfrm>
            <a:custGeom>
              <a:rect b="b" l="l" r="r" t="t"/>
              <a:pathLst>
                <a:path extrusionOk="0" h="3809" w="4751">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8" name="Google Shape;4268;p81"/>
            <p:cNvSpPr/>
            <p:nvPr/>
          </p:nvSpPr>
          <p:spPr>
            <a:xfrm>
              <a:off x="3632736" y="2960691"/>
              <a:ext cx="81233" cy="85430"/>
            </a:xfrm>
            <a:custGeom>
              <a:rect b="b" l="l" r="r" t="t"/>
              <a:pathLst>
                <a:path extrusionOk="0" h="7512" w="6822">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9" name="Google Shape;4269;p81"/>
            <p:cNvSpPr/>
            <p:nvPr/>
          </p:nvSpPr>
          <p:spPr>
            <a:xfrm>
              <a:off x="3665125" y="2976874"/>
              <a:ext cx="112121" cy="99236"/>
            </a:xfrm>
            <a:custGeom>
              <a:rect b="b" l="l" r="r" t="t"/>
              <a:pathLst>
                <a:path extrusionOk="0" h="8726" w="9416">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0" name="Google Shape;4270;p81"/>
            <p:cNvSpPr/>
            <p:nvPr/>
          </p:nvSpPr>
          <p:spPr>
            <a:xfrm>
              <a:off x="3712457" y="3043733"/>
              <a:ext cx="51833" cy="35948"/>
            </a:xfrm>
            <a:custGeom>
              <a:rect b="b" l="l" r="r" t="t"/>
              <a:pathLst>
                <a:path extrusionOk="0" h="3161" w="4353">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1" name="Google Shape;4271;p81"/>
            <p:cNvSpPr/>
            <p:nvPr/>
          </p:nvSpPr>
          <p:spPr>
            <a:xfrm>
              <a:off x="3628997" y="3033259"/>
              <a:ext cx="44355" cy="30956"/>
            </a:xfrm>
            <a:custGeom>
              <a:rect b="b" l="l" r="r" t="t"/>
              <a:pathLst>
                <a:path extrusionOk="0" h="2722" w="3725">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2" name="Google Shape;4272;p81"/>
            <p:cNvSpPr/>
            <p:nvPr/>
          </p:nvSpPr>
          <p:spPr>
            <a:xfrm>
              <a:off x="3633975" y="3059916"/>
              <a:ext cx="21195" cy="12146"/>
            </a:xfrm>
            <a:custGeom>
              <a:rect b="b" l="l" r="r" t="t"/>
              <a:pathLst>
                <a:path extrusionOk="0" h="1068" w="178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73" name="Google Shape;4273;p81"/>
            <p:cNvGrpSpPr/>
            <p:nvPr/>
          </p:nvGrpSpPr>
          <p:grpSpPr>
            <a:xfrm>
              <a:off x="3632736" y="3051591"/>
              <a:ext cx="63288" cy="45217"/>
              <a:chOff x="3450375" y="3038225"/>
              <a:chExt cx="132875" cy="99400"/>
            </a:xfrm>
          </p:grpSpPr>
          <p:sp>
            <p:nvSpPr>
              <p:cNvPr id="4274" name="Google Shape;4274;p81"/>
              <p:cNvSpPr/>
              <p:nvPr/>
            </p:nvSpPr>
            <p:spPr>
              <a:xfrm>
                <a:off x="3450375" y="3038225"/>
                <a:ext cx="46050" cy="13625"/>
              </a:xfrm>
              <a:custGeom>
                <a:rect b="b" l="l" r="r" t="t"/>
                <a:pathLst>
                  <a:path extrusionOk="0" h="545" w="1842">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5" name="Google Shape;4275;p81"/>
              <p:cNvSpPr/>
              <p:nvPr/>
            </p:nvSpPr>
            <p:spPr>
              <a:xfrm>
                <a:off x="3481225" y="3056525"/>
                <a:ext cx="102025" cy="81100"/>
              </a:xfrm>
              <a:custGeom>
                <a:rect b="b" l="l" r="r" t="t"/>
                <a:pathLst>
                  <a:path extrusionOk="0" h="3244" w="4081">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76" name="Google Shape;4276;p81"/>
            <p:cNvSpPr/>
            <p:nvPr/>
          </p:nvSpPr>
          <p:spPr>
            <a:xfrm>
              <a:off x="3657897" y="3077759"/>
              <a:ext cx="19195" cy="21903"/>
            </a:xfrm>
            <a:custGeom>
              <a:rect b="b" l="l" r="r" t="t"/>
              <a:pathLst>
                <a:path extrusionOk="0" h="1926" w="1612">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7" name="Google Shape;4277;p81"/>
            <p:cNvSpPr/>
            <p:nvPr/>
          </p:nvSpPr>
          <p:spPr>
            <a:xfrm>
              <a:off x="3670352" y="3087756"/>
              <a:ext cx="27911" cy="28568"/>
            </a:xfrm>
            <a:custGeom>
              <a:rect b="b" l="l" r="r" t="t"/>
              <a:pathLst>
                <a:path extrusionOk="0" h="2512" w="2344">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8" name="Google Shape;4278;p81"/>
            <p:cNvSpPr/>
            <p:nvPr/>
          </p:nvSpPr>
          <p:spPr>
            <a:xfrm>
              <a:off x="3689785" y="3073722"/>
              <a:ext cx="42617" cy="42840"/>
            </a:xfrm>
            <a:custGeom>
              <a:rect b="b" l="l" r="r" t="t"/>
              <a:pathLst>
                <a:path extrusionOk="0" h="3767" w="3579">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9" name="Google Shape;4279;p81"/>
            <p:cNvSpPr/>
            <p:nvPr/>
          </p:nvSpPr>
          <p:spPr>
            <a:xfrm>
              <a:off x="3726412" y="3070151"/>
              <a:ext cx="29161" cy="43557"/>
            </a:xfrm>
            <a:custGeom>
              <a:rect b="b" l="l" r="r" t="t"/>
              <a:pathLst>
                <a:path extrusionOk="0" h="3830" w="2449">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0" name="Google Shape;4280;p81"/>
            <p:cNvSpPr/>
            <p:nvPr/>
          </p:nvSpPr>
          <p:spPr>
            <a:xfrm>
              <a:off x="3746846" y="3070151"/>
              <a:ext cx="13956" cy="35459"/>
            </a:xfrm>
            <a:custGeom>
              <a:rect b="b" l="l" r="r" t="t"/>
              <a:pathLst>
                <a:path extrusionOk="0" h="3118" w="1172">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1" name="Google Shape;4281;p81"/>
            <p:cNvSpPr/>
            <p:nvPr/>
          </p:nvSpPr>
          <p:spPr>
            <a:xfrm>
              <a:off x="3754312" y="3061110"/>
              <a:ext cx="21445" cy="42840"/>
            </a:xfrm>
            <a:custGeom>
              <a:rect b="b" l="l" r="r" t="t"/>
              <a:pathLst>
                <a:path extrusionOk="0" h="3767" w="1801">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2" name="Google Shape;4282;p81"/>
            <p:cNvSpPr/>
            <p:nvPr/>
          </p:nvSpPr>
          <p:spPr>
            <a:xfrm>
              <a:off x="3838283" y="2987337"/>
              <a:ext cx="71755" cy="108994"/>
            </a:xfrm>
            <a:custGeom>
              <a:rect b="b" l="l" r="r" t="t"/>
              <a:pathLst>
                <a:path extrusionOk="0" h="9584" w="6026">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3" name="Google Shape;4283;p81"/>
            <p:cNvSpPr/>
            <p:nvPr/>
          </p:nvSpPr>
          <p:spPr>
            <a:xfrm>
              <a:off x="3829555" y="3057778"/>
              <a:ext cx="2251" cy="1194"/>
            </a:xfrm>
            <a:custGeom>
              <a:rect b="b" l="l" r="r" t="t"/>
              <a:pathLst>
                <a:path extrusionOk="0" h="105" w="189">
                  <a:moveTo>
                    <a:pt x="189" y="0"/>
                  </a:moveTo>
                  <a:lnTo>
                    <a:pt x="1" y="42"/>
                  </a:lnTo>
                  <a:lnTo>
                    <a:pt x="63" y="105"/>
                  </a:lnTo>
                  <a:lnTo>
                    <a:pt x="168" y="84"/>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4" name="Google Shape;4284;p81"/>
            <p:cNvSpPr/>
            <p:nvPr/>
          </p:nvSpPr>
          <p:spPr>
            <a:xfrm>
              <a:off x="3749584" y="2988770"/>
              <a:ext cx="104905" cy="77822"/>
            </a:xfrm>
            <a:custGeom>
              <a:rect b="b" l="l" r="r" t="t"/>
              <a:pathLst>
                <a:path extrusionOk="0" h="6843" w="881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4285" name="Google Shape;4285;p81"/>
            <p:cNvSpPr/>
            <p:nvPr/>
          </p:nvSpPr>
          <p:spPr>
            <a:xfrm>
              <a:off x="3767267" y="3053013"/>
              <a:ext cx="78744" cy="64493"/>
            </a:xfrm>
            <a:custGeom>
              <a:rect b="b" l="l" r="r" t="t"/>
              <a:pathLst>
                <a:path extrusionOk="0" h="5671" w="6613">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6" name="Google Shape;4286;p81"/>
            <p:cNvSpPr/>
            <p:nvPr/>
          </p:nvSpPr>
          <p:spPr>
            <a:xfrm>
              <a:off x="3805645" y="3058722"/>
              <a:ext cx="52322" cy="74968"/>
            </a:xfrm>
            <a:custGeom>
              <a:rect b="b" l="l" r="r" t="t"/>
              <a:pathLst>
                <a:path extrusionOk="0" h="6592" w="4394">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7" name="Google Shape;4287;p81"/>
            <p:cNvSpPr/>
            <p:nvPr/>
          </p:nvSpPr>
          <p:spPr>
            <a:xfrm>
              <a:off x="3805883" y="3130585"/>
              <a:ext cx="39378" cy="40702"/>
            </a:xfrm>
            <a:custGeom>
              <a:rect b="b" l="l" r="r" t="t"/>
              <a:pathLst>
                <a:path extrusionOk="0" h="3579" w="3307">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8" name="Google Shape;4288;p81"/>
            <p:cNvSpPr/>
            <p:nvPr/>
          </p:nvSpPr>
          <p:spPr>
            <a:xfrm>
              <a:off x="3809622" y="3131301"/>
              <a:ext cx="13967" cy="8575"/>
            </a:xfrm>
            <a:custGeom>
              <a:rect b="b" l="l" r="r" t="t"/>
              <a:pathLst>
                <a:path extrusionOk="0" h="754" w="1173">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9" name="Google Shape;4289;p81"/>
            <p:cNvSpPr/>
            <p:nvPr/>
          </p:nvSpPr>
          <p:spPr>
            <a:xfrm>
              <a:off x="3822327" y="3120122"/>
              <a:ext cx="52834" cy="59023"/>
            </a:xfrm>
            <a:custGeom>
              <a:rect b="b" l="l" r="r" t="t"/>
              <a:pathLst>
                <a:path extrusionOk="0" h="5190" w="4437">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0" name="Google Shape;4290;p81"/>
            <p:cNvSpPr/>
            <p:nvPr/>
          </p:nvSpPr>
          <p:spPr>
            <a:xfrm>
              <a:off x="3828067" y="3174369"/>
              <a:ext cx="7478" cy="9769"/>
            </a:xfrm>
            <a:custGeom>
              <a:rect b="b" l="l" r="r" t="t"/>
              <a:pathLst>
                <a:path extrusionOk="0" h="859" w="628">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1" name="Google Shape;4291;p81"/>
            <p:cNvSpPr/>
            <p:nvPr/>
          </p:nvSpPr>
          <p:spPr>
            <a:xfrm>
              <a:off x="3947654" y="3151533"/>
              <a:ext cx="76994" cy="74956"/>
            </a:xfrm>
            <a:custGeom>
              <a:rect b="b" l="l" r="r" t="t"/>
              <a:pathLst>
                <a:path extrusionOk="0" h="6591" w="6466">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2" name="Google Shape;4292;p81"/>
            <p:cNvSpPr/>
            <p:nvPr/>
          </p:nvSpPr>
          <p:spPr>
            <a:xfrm>
              <a:off x="3945415" y="3152954"/>
              <a:ext cx="13956" cy="10963"/>
            </a:xfrm>
            <a:custGeom>
              <a:rect b="b" l="l" r="r" t="t"/>
              <a:pathLst>
                <a:path extrusionOk="0" h="964" w="1172">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3" name="Google Shape;4293;p81"/>
            <p:cNvSpPr/>
            <p:nvPr/>
          </p:nvSpPr>
          <p:spPr>
            <a:xfrm>
              <a:off x="3945415" y="3159380"/>
              <a:ext cx="13706" cy="15956"/>
            </a:xfrm>
            <a:custGeom>
              <a:rect b="b" l="l" r="r" t="t"/>
              <a:pathLst>
                <a:path extrusionOk="0" h="1403" w="1151">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4" name="Google Shape;4294;p81"/>
            <p:cNvSpPr/>
            <p:nvPr/>
          </p:nvSpPr>
          <p:spPr>
            <a:xfrm>
              <a:off x="3829055" y="3110126"/>
              <a:ext cx="131316" cy="124222"/>
            </a:xfrm>
            <a:custGeom>
              <a:rect b="b" l="l" r="r" t="t"/>
              <a:pathLst>
                <a:path extrusionOk="0" h="10923" w="11028">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4295" name="Google Shape;4295;p81"/>
            <p:cNvSpPr/>
            <p:nvPr/>
          </p:nvSpPr>
          <p:spPr>
            <a:xfrm>
              <a:off x="3970326" y="3207451"/>
              <a:ext cx="21934" cy="52837"/>
            </a:xfrm>
            <a:custGeom>
              <a:rect b="b" l="l" r="r" t="t"/>
              <a:pathLst>
                <a:path extrusionOk="0" h="4646" w="1842">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6" name="Google Shape;4296;p81"/>
            <p:cNvSpPr/>
            <p:nvPr/>
          </p:nvSpPr>
          <p:spPr>
            <a:xfrm>
              <a:off x="3895082" y="3199593"/>
              <a:ext cx="81233" cy="66165"/>
            </a:xfrm>
            <a:custGeom>
              <a:rect b="b" l="l" r="r" t="t"/>
              <a:pathLst>
                <a:path extrusionOk="0" h="5818" w="6822">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7" name="Google Shape;4297;p81"/>
            <p:cNvSpPr/>
            <p:nvPr/>
          </p:nvSpPr>
          <p:spPr>
            <a:xfrm>
              <a:off x="3824328" y="3184365"/>
              <a:ext cx="86210" cy="81393"/>
            </a:xfrm>
            <a:custGeom>
              <a:rect b="b" l="l" r="r" t="t"/>
              <a:pathLst>
                <a:path extrusionOk="0" h="7157" w="724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8" name="Google Shape;4298;p81"/>
            <p:cNvSpPr/>
            <p:nvPr/>
          </p:nvSpPr>
          <p:spPr>
            <a:xfrm>
              <a:off x="3916754" y="3249086"/>
              <a:ext cx="53834" cy="46889"/>
            </a:xfrm>
            <a:custGeom>
              <a:rect b="b" l="l" r="r" t="t"/>
              <a:pathLst>
                <a:path extrusionOk="0" h="4123" w="4521">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9" name="Google Shape;4299;p81"/>
            <p:cNvSpPr/>
            <p:nvPr/>
          </p:nvSpPr>
          <p:spPr>
            <a:xfrm>
              <a:off x="3879638" y="3263609"/>
              <a:ext cx="64539" cy="61639"/>
            </a:xfrm>
            <a:custGeom>
              <a:rect b="b" l="l" r="r" t="t"/>
              <a:pathLst>
                <a:path extrusionOk="0" h="5420" w="542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0" name="Google Shape;4300;p81"/>
            <p:cNvSpPr/>
            <p:nvPr/>
          </p:nvSpPr>
          <p:spPr>
            <a:xfrm>
              <a:off x="3824578" y="3257889"/>
              <a:ext cx="92188" cy="82826"/>
            </a:xfrm>
            <a:custGeom>
              <a:rect b="b" l="l" r="r" t="t"/>
              <a:pathLst>
                <a:path extrusionOk="0" h="7283" w="7742">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4301" name="Google Shape;4301;p81"/>
            <p:cNvSpPr/>
            <p:nvPr/>
          </p:nvSpPr>
          <p:spPr>
            <a:xfrm>
              <a:off x="3953131" y="3215060"/>
              <a:ext cx="71767" cy="110427"/>
            </a:xfrm>
            <a:custGeom>
              <a:rect b="b" l="l" r="r" t="t"/>
              <a:pathLst>
                <a:path extrusionOk="0" h="9710" w="6027">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2" name="Google Shape;4302;p81"/>
            <p:cNvSpPr/>
            <p:nvPr/>
          </p:nvSpPr>
          <p:spPr>
            <a:xfrm>
              <a:off x="3951893" y="3317378"/>
              <a:ext cx="9978" cy="10724"/>
            </a:xfrm>
            <a:custGeom>
              <a:rect b="b" l="l" r="r" t="t"/>
              <a:pathLst>
                <a:path extrusionOk="0" h="943" w="838">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3" name="Google Shape;4303;p81"/>
            <p:cNvSpPr/>
            <p:nvPr/>
          </p:nvSpPr>
          <p:spPr>
            <a:xfrm>
              <a:off x="3925232" y="3338554"/>
              <a:ext cx="15956" cy="14295"/>
            </a:xfrm>
            <a:custGeom>
              <a:rect b="b" l="l" r="r" t="t"/>
              <a:pathLst>
                <a:path extrusionOk="0" h="1257" w="134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4" name="Google Shape;4304;p81"/>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5" name="Google Shape;4305;p81"/>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6" name="Google Shape;4306;p81"/>
            <p:cNvSpPr/>
            <p:nvPr/>
          </p:nvSpPr>
          <p:spPr>
            <a:xfrm>
              <a:off x="4014919" y="2846238"/>
              <a:ext cx="33651" cy="9053"/>
            </a:xfrm>
            <a:custGeom>
              <a:rect b="b" l="l" r="r" t="t"/>
              <a:pathLst>
                <a:path extrusionOk="0" h="796" w="2826">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7" name="Google Shape;4307;p81"/>
            <p:cNvSpPr/>
            <p:nvPr/>
          </p:nvSpPr>
          <p:spPr>
            <a:xfrm>
              <a:off x="4036853" y="2853608"/>
              <a:ext cx="1250" cy="1205"/>
            </a:xfrm>
            <a:custGeom>
              <a:rect b="b" l="l" r="r" t="t"/>
              <a:pathLst>
                <a:path extrusionOk="0" fill="none" h="106" w="105">
                  <a:moveTo>
                    <a:pt x="105" y="105"/>
                  </a:moveTo>
                  <a:lnTo>
                    <a:pt x="0" y="1"/>
                  </a:lnTo>
                </a:path>
              </a:pathLst>
            </a:custGeom>
            <a:solidFill>
              <a:srgbClr val="5F7D95"/>
            </a:solidFill>
            <a:ln cap="rnd" cmpd="sng" w="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8" name="Google Shape;4308;p81"/>
            <p:cNvSpPr/>
            <p:nvPr/>
          </p:nvSpPr>
          <p:spPr>
            <a:xfrm>
              <a:off x="4346543" y="2948318"/>
              <a:ext cx="21183" cy="11907"/>
            </a:xfrm>
            <a:custGeom>
              <a:rect b="b" l="l" r="r" t="t"/>
              <a:pathLst>
                <a:path extrusionOk="0" h="1047" w="1779">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9" name="Google Shape;4309;p81"/>
            <p:cNvSpPr/>
            <p:nvPr/>
          </p:nvSpPr>
          <p:spPr>
            <a:xfrm>
              <a:off x="3878888" y="2847660"/>
              <a:ext cx="16706" cy="13579"/>
            </a:xfrm>
            <a:custGeom>
              <a:rect b="b" l="l" r="r" t="t"/>
              <a:pathLst>
                <a:path extrusionOk="0" h="1194" w="1403">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0" name="Google Shape;4310;p81"/>
            <p:cNvSpPr/>
            <p:nvPr/>
          </p:nvSpPr>
          <p:spPr>
            <a:xfrm>
              <a:off x="3865182" y="2817204"/>
              <a:ext cx="27923" cy="34993"/>
            </a:xfrm>
            <a:custGeom>
              <a:rect b="b" l="l" r="r" t="t"/>
              <a:pathLst>
                <a:path extrusionOk="0" h="3077" w="2345">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11" name="Google Shape;4311;p81"/>
          <p:cNvGrpSpPr/>
          <p:nvPr/>
        </p:nvGrpSpPr>
        <p:grpSpPr>
          <a:xfrm>
            <a:off x="3554131" y="1233340"/>
            <a:ext cx="2078182" cy="1366558"/>
            <a:chOff x="235800" y="830650"/>
            <a:chExt cx="6978450" cy="4588844"/>
          </a:xfrm>
        </p:grpSpPr>
        <p:sp>
          <p:nvSpPr>
            <p:cNvPr id="4312" name="Google Shape;4312;p81"/>
            <p:cNvSpPr/>
            <p:nvPr/>
          </p:nvSpPr>
          <p:spPr>
            <a:xfrm>
              <a:off x="235800" y="1224769"/>
              <a:ext cx="2592225" cy="4194725"/>
            </a:xfrm>
            <a:custGeom>
              <a:rect b="b" l="l" r="r" t="t"/>
              <a:pathLst>
                <a:path extrusionOk="0" h="167789" w="103689">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3" name="Google Shape;4313;p81"/>
            <p:cNvSpPr/>
            <p:nvPr/>
          </p:nvSpPr>
          <p:spPr>
            <a:xfrm>
              <a:off x="2370225" y="830650"/>
              <a:ext cx="1016975" cy="1158500"/>
            </a:xfrm>
            <a:custGeom>
              <a:rect b="b" l="l" r="r" t="t"/>
              <a:pathLst>
                <a:path extrusionOk="0" h="46340" w="40679">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4" name="Google Shape;4314;p81"/>
            <p:cNvSpPr/>
            <p:nvPr/>
          </p:nvSpPr>
          <p:spPr>
            <a:xfrm>
              <a:off x="3143325" y="1089650"/>
              <a:ext cx="4064350" cy="3503975"/>
            </a:xfrm>
            <a:custGeom>
              <a:rect b="b" l="l" r="r" t="t"/>
              <a:pathLst>
                <a:path extrusionOk="0" h="140159" w="162574">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5" name="Google Shape;4315;p81"/>
            <p:cNvSpPr/>
            <p:nvPr/>
          </p:nvSpPr>
          <p:spPr>
            <a:xfrm>
              <a:off x="6146600" y="3671525"/>
              <a:ext cx="342925" cy="189500"/>
            </a:xfrm>
            <a:custGeom>
              <a:rect b="b" l="l" r="r" t="t"/>
              <a:pathLst>
                <a:path extrusionOk="0" h="7580" w="13717">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6" name="Google Shape;4316;p81"/>
            <p:cNvSpPr/>
            <p:nvPr/>
          </p:nvSpPr>
          <p:spPr>
            <a:xfrm>
              <a:off x="5901600" y="3652500"/>
              <a:ext cx="558700" cy="402875"/>
            </a:xfrm>
            <a:custGeom>
              <a:rect b="b" l="l" r="r" t="t"/>
              <a:pathLst>
                <a:path extrusionOk="0" h="16115" w="22348">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7" name="Google Shape;4317;p81"/>
            <p:cNvSpPr/>
            <p:nvPr/>
          </p:nvSpPr>
          <p:spPr>
            <a:xfrm>
              <a:off x="6249675" y="4061675"/>
              <a:ext cx="964575" cy="811125"/>
            </a:xfrm>
            <a:custGeom>
              <a:rect b="b" l="l" r="r" t="t"/>
              <a:pathLst>
                <a:path extrusionOk="0" h="32445" w="38583">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18" name="Google Shape;4318;p81"/>
          <p:cNvGrpSpPr/>
          <p:nvPr/>
        </p:nvGrpSpPr>
        <p:grpSpPr>
          <a:xfrm>
            <a:off x="742628" y="3064442"/>
            <a:ext cx="2622876" cy="1333540"/>
            <a:chOff x="238125" y="1038125"/>
            <a:chExt cx="7146800" cy="3633625"/>
          </a:xfrm>
        </p:grpSpPr>
        <p:sp>
          <p:nvSpPr>
            <p:cNvPr id="4319" name="Google Shape;4319;p81"/>
            <p:cNvSpPr/>
            <p:nvPr/>
          </p:nvSpPr>
          <p:spPr>
            <a:xfrm>
              <a:off x="6256150" y="3780375"/>
              <a:ext cx="62400" cy="53425"/>
            </a:xfrm>
            <a:custGeom>
              <a:rect b="b" l="l" r="r" t="t"/>
              <a:pathLst>
                <a:path extrusionOk="0" h="2137" w="2496">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0" name="Google Shape;4320;p81"/>
            <p:cNvSpPr/>
            <p:nvPr/>
          </p:nvSpPr>
          <p:spPr>
            <a:xfrm>
              <a:off x="6256150" y="3856775"/>
              <a:ext cx="62200" cy="53250"/>
            </a:xfrm>
            <a:custGeom>
              <a:rect b="b" l="l" r="r" t="t"/>
              <a:pathLst>
                <a:path extrusionOk="0" h="2130" w="2488">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1" name="Google Shape;4321;p81"/>
            <p:cNvSpPr/>
            <p:nvPr/>
          </p:nvSpPr>
          <p:spPr>
            <a:xfrm>
              <a:off x="6256150" y="3932800"/>
              <a:ext cx="62200" cy="53425"/>
            </a:xfrm>
            <a:custGeom>
              <a:rect b="b" l="l" r="r" t="t"/>
              <a:pathLst>
                <a:path extrusionOk="0" h="2137" w="2488">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2" name="Google Shape;4322;p81"/>
            <p:cNvSpPr/>
            <p:nvPr/>
          </p:nvSpPr>
          <p:spPr>
            <a:xfrm>
              <a:off x="6332350"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3" name="Google Shape;4323;p81"/>
            <p:cNvSpPr/>
            <p:nvPr/>
          </p:nvSpPr>
          <p:spPr>
            <a:xfrm>
              <a:off x="6332350"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4" name="Google Shape;4324;p81"/>
            <p:cNvSpPr/>
            <p:nvPr/>
          </p:nvSpPr>
          <p:spPr>
            <a:xfrm>
              <a:off x="6408350" y="385677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5" name="Google Shape;4325;p81"/>
            <p:cNvSpPr/>
            <p:nvPr/>
          </p:nvSpPr>
          <p:spPr>
            <a:xfrm>
              <a:off x="6408350" y="3932800"/>
              <a:ext cx="62425" cy="53425"/>
            </a:xfrm>
            <a:custGeom>
              <a:rect b="b" l="l" r="r" t="t"/>
              <a:pathLst>
                <a:path extrusionOk="0" h="2137" w="2497">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6" name="Google Shape;4326;p81"/>
            <p:cNvSpPr/>
            <p:nvPr/>
          </p:nvSpPr>
          <p:spPr>
            <a:xfrm>
              <a:off x="6408350" y="4085225"/>
              <a:ext cx="62425" cy="53350"/>
            </a:xfrm>
            <a:custGeom>
              <a:rect b="b" l="l" r="r" t="t"/>
              <a:pathLst>
                <a:path extrusionOk="0" h="2134" w="2497">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7" name="Google Shape;4327;p81"/>
            <p:cNvSpPr/>
            <p:nvPr/>
          </p:nvSpPr>
          <p:spPr>
            <a:xfrm>
              <a:off x="6484575" y="385677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8" name="Google Shape;4328;p81"/>
            <p:cNvSpPr/>
            <p:nvPr/>
          </p:nvSpPr>
          <p:spPr>
            <a:xfrm>
              <a:off x="648457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9" name="Google Shape;4329;p81"/>
            <p:cNvSpPr/>
            <p:nvPr/>
          </p:nvSpPr>
          <p:spPr>
            <a:xfrm>
              <a:off x="6484575" y="4161425"/>
              <a:ext cx="62425" cy="53300"/>
            </a:xfrm>
            <a:custGeom>
              <a:rect b="b" l="l" r="r" t="t"/>
              <a:pathLst>
                <a:path extrusionOk="0" h="2132" w="2497">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0" name="Google Shape;4330;p81"/>
            <p:cNvSpPr/>
            <p:nvPr/>
          </p:nvSpPr>
          <p:spPr>
            <a:xfrm>
              <a:off x="6484575" y="40852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1" name="Google Shape;4331;p81"/>
            <p:cNvSpPr/>
            <p:nvPr/>
          </p:nvSpPr>
          <p:spPr>
            <a:xfrm>
              <a:off x="6484575" y="4009000"/>
              <a:ext cx="62425" cy="53350"/>
            </a:xfrm>
            <a:custGeom>
              <a:rect b="b" l="l" r="r" t="t"/>
              <a:pathLst>
                <a:path extrusionOk="0" h="2134" w="2497">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2" name="Google Shape;4332;p81"/>
            <p:cNvSpPr/>
            <p:nvPr/>
          </p:nvSpPr>
          <p:spPr>
            <a:xfrm>
              <a:off x="6638425" y="3856775"/>
              <a:ext cx="62425" cy="53250"/>
            </a:xfrm>
            <a:custGeom>
              <a:rect b="b" l="l" r="r" t="t"/>
              <a:pathLst>
                <a:path extrusionOk="0" h="2130" w="2497">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3" name="Google Shape;4333;p81"/>
            <p:cNvSpPr/>
            <p:nvPr/>
          </p:nvSpPr>
          <p:spPr>
            <a:xfrm>
              <a:off x="663842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4" name="Google Shape;4334;p81"/>
            <p:cNvSpPr/>
            <p:nvPr/>
          </p:nvSpPr>
          <p:spPr>
            <a:xfrm>
              <a:off x="6638425" y="4161425"/>
              <a:ext cx="62425" cy="53300"/>
            </a:xfrm>
            <a:custGeom>
              <a:rect b="b" l="l" r="r" t="t"/>
              <a:pathLst>
                <a:path extrusionOk="0" h="2132" w="2497">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5" name="Google Shape;4335;p81"/>
            <p:cNvSpPr/>
            <p:nvPr/>
          </p:nvSpPr>
          <p:spPr>
            <a:xfrm>
              <a:off x="6638425" y="4085225"/>
              <a:ext cx="62425" cy="53350"/>
            </a:xfrm>
            <a:custGeom>
              <a:rect b="b" l="l" r="r" t="t"/>
              <a:pathLst>
                <a:path extrusionOk="0" h="2134" w="2497">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6" name="Google Shape;4336;p81"/>
            <p:cNvSpPr/>
            <p:nvPr/>
          </p:nvSpPr>
          <p:spPr>
            <a:xfrm>
              <a:off x="6638425" y="4009000"/>
              <a:ext cx="62425" cy="53350"/>
            </a:xfrm>
            <a:custGeom>
              <a:rect b="b" l="l" r="r" t="t"/>
              <a:pathLst>
                <a:path extrusionOk="0" h="2134" w="2497">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7" name="Google Shape;4337;p81"/>
            <p:cNvSpPr/>
            <p:nvPr/>
          </p:nvSpPr>
          <p:spPr>
            <a:xfrm>
              <a:off x="6715450" y="393280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8" name="Google Shape;4338;p81"/>
            <p:cNvSpPr/>
            <p:nvPr/>
          </p:nvSpPr>
          <p:spPr>
            <a:xfrm>
              <a:off x="6715450" y="40852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9" name="Google Shape;4339;p81"/>
            <p:cNvSpPr/>
            <p:nvPr/>
          </p:nvSpPr>
          <p:spPr>
            <a:xfrm>
              <a:off x="6715450" y="4009000"/>
              <a:ext cx="62225" cy="53350"/>
            </a:xfrm>
            <a:custGeom>
              <a:rect b="b" l="l" r="r" t="t"/>
              <a:pathLst>
                <a:path extrusionOk="0" h="2134" w="2489">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0" name="Google Shape;4340;p81"/>
            <p:cNvSpPr/>
            <p:nvPr/>
          </p:nvSpPr>
          <p:spPr>
            <a:xfrm>
              <a:off x="6408350" y="4009000"/>
              <a:ext cx="62425" cy="53350"/>
            </a:xfrm>
            <a:custGeom>
              <a:rect b="b" l="l" r="r" t="t"/>
              <a:pathLst>
                <a:path extrusionOk="0" h="2134" w="2497">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1" name="Google Shape;4341;p81"/>
            <p:cNvSpPr/>
            <p:nvPr/>
          </p:nvSpPr>
          <p:spPr>
            <a:xfrm>
              <a:off x="6332350"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2" name="Google Shape;4342;p81"/>
            <p:cNvSpPr/>
            <p:nvPr/>
          </p:nvSpPr>
          <p:spPr>
            <a:xfrm>
              <a:off x="6256150" y="4009000"/>
              <a:ext cx="62200" cy="53350"/>
            </a:xfrm>
            <a:custGeom>
              <a:rect b="b" l="l" r="r" t="t"/>
              <a:pathLst>
                <a:path extrusionOk="0" h="2134" w="2488">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3" name="Google Shape;4343;p81"/>
            <p:cNvSpPr/>
            <p:nvPr/>
          </p:nvSpPr>
          <p:spPr>
            <a:xfrm>
              <a:off x="5951475"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4" name="Google Shape;4344;p81"/>
            <p:cNvSpPr/>
            <p:nvPr/>
          </p:nvSpPr>
          <p:spPr>
            <a:xfrm>
              <a:off x="5951475" y="4009000"/>
              <a:ext cx="62225" cy="53350"/>
            </a:xfrm>
            <a:custGeom>
              <a:rect b="b" l="l" r="r" t="t"/>
              <a:pathLst>
                <a:path extrusionOk="0" h="2134" w="2489">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5" name="Google Shape;4345;p81"/>
            <p:cNvSpPr/>
            <p:nvPr/>
          </p:nvSpPr>
          <p:spPr>
            <a:xfrm>
              <a:off x="6027500" y="385677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6" name="Google Shape;4346;p81"/>
            <p:cNvSpPr/>
            <p:nvPr/>
          </p:nvSpPr>
          <p:spPr>
            <a:xfrm>
              <a:off x="6027500" y="39328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7" name="Google Shape;4347;p81"/>
            <p:cNvSpPr/>
            <p:nvPr/>
          </p:nvSpPr>
          <p:spPr>
            <a:xfrm>
              <a:off x="6027500" y="4009000"/>
              <a:ext cx="62425" cy="53350"/>
            </a:xfrm>
            <a:custGeom>
              <a:rect b="b" l="l" r="r" t="t"/>
              <a:pathLst>
                <a:path extrusionOk="0" h="2134" w="2497">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8" name="Google Shape;4348;p81"/>
            <p:cNvSpPr/>
            <p:nvPr/>
          </p:nvSpPr>
          <p:spPr>
            <a:xfrm>
              <a:off x="6103700" y="3780375"/>
              <a:ext cx="62425" cy="53475"/>
            </a:xfrm>
            <a:custGeom>
              <a:rect b="b" l="l" r="r" t="t"/>
              <a:pathLst>
                <a:path extrusionOk="0" h="2139" w="2497">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9" name="Google Shape;4349;p81"/>
            <p:cNvSpPr/>
            <p:nvPr/>
          </p:nvSpPr>
          <p:spPr>
            <a:xfrm>
              <a:off x="6103700" y="3856775"/>
              <a:ext cx="62425" cy="53300"/>
            </a:xfrm>
            <a:custGeom>
              <a:rect b="b" l="l" r="r" t="t"/>
              <a:pathLst>
                <a:path extrusionOk="0" h="2132" w="2497">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0" name="Google Shape;4350;p81"/>
            <p:cNvSpPr/>
            <p:nvPr/>
          </p:nvSpPr>
          <p:spPr>
            <a:xfrm>
              <a:off x="6103700" y="3932800"/>
              <a:ext cx="62425" cy="53475"/>
            </a:xfrm>
            <a:custGeom>
              <a:rect b="b" l="l" r="r" t="t"/>
              <a:pathLst>
                <a:path extrusionOk="0" h="2139" w="2497">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1" name="Google Shape;4351;p81"/>
            <p:cNvSpPr/>
            <p:nvPr/>
          </p:nvSpPr>
          <p:spPr>
            <a:xfrm>
              <a:off x="6103700" y="4009000"/>
              <a:ext cx="62425" cy="53350"/>
            </a:xfrm>
            <a:custGeom>
              <a:rect b="b" l="l" r="r" t="t"/>
              <a:pathLst>
                <a:path extrusionOk="0" h="2134" w="2497">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2" name="Google Shape;4352;p81"/>
            <p:cNvSpPr/>
            <p:nvPr/>
          </p:nvSpPr>
          <p:spPr>
            <a:xfrm>
              <a:off x="61799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3" name="Google Shape;4353;p81"/>
            <p:cNvSpPr/>
            <p:nvPr/>
          </p:nvSpPr>
          <p:spPr>
            <a:xfrm>
              <a:off x="61799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4" name="Google Shape;4354;p81"/>
            <p:cNvSpPr/>
            <p:nvPr/>
          </p:nvSpPr>
          <p:spPr>
            <a:xfrm>
              <a:off x="61799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5" name="Google Shape;4355;p81"/>
            <p:cNvSpPr/>
            <p:nvPr/>
          </p:nvSpPr>
          <p:spPr>
            <a:xfrm>
              <a:off x="61799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6" name="Google Shape;4356;p81"/>
            <p:cNvSpPr/>
            <p:nvPr/>
          </p:nvSpPr>
          <p:spPr>
            <a:xfrm>
              <a:off x="61799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7" name="Google Shape;4357;p81"/>
            <p:cNvSpPr/>
            <p:nvPr/>
          </p:nvSpPr>
          <p:spPr>
            <a:xfrm>
              <a:off x="717030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8" name="Google Shape;4358;p81"/>
            <p:cNvSpPr/>
            <p:nvPr/>
          </p:nvSpPr>
          <p:spPr>
            <a:xfrm>
              <a:off x="68656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9" name="Google Shape;4359;p81"/>
            <p:cNvSpPr/>
            <p:nvPr/>
          </p:nvSpPr>
          <p:spPr>
            <a:xfrm>
              <a:off x="686565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0" name="Google Shape;4360;p81"/>
            <p:cNvSpPr/>
            <p:nvPr/>
          </p:nvSpPr>
          <p:spPr>
            <a:xfrm>
              <a:off x="69418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1" name="Google Shape;4361;p81"/>
            <p:cNvSpPr/>
            <p:nvPr/>
          </p:nvSpPr>
          <p:spPr>
            <a:xfrm>
              <a:off x="6789225" y="3627950"/>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2" name="Google Shape;4362;p81"/>
            <p:cNvSpPr/>
            <p:nvPr/>
          </p:nvSpPr>
          <p:spPr>
            <a:xfrm>
              <a:off x="6637000" y="3475725"/>
              <a:ext cx="62225" cy="53350"/>
            </a:xfrm>
            <a:custGeom>
              <a:rect b="b" l="l" r="r" t="t"/>
              <a:pathLst>
                <a:path extrusionOk="0" h="2134" w="2489">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3" name="Google Shape;4363;p81"/>
            <p:cNvSpPr/>
            <p:nvPr/>
          </p:nvSpPr>
          <p:spPr>
            <a:xfrm>
              <a:off x="6256150" y="3399500"/>
              <a:ext cx="62200" cy="53350"/>
            </a:xfrm>
            <a:custGeom>
              <a:rect b="b" l="l" r="r" t="t"/>
              <a:pathLst>
                <a:path extrusionOk="0" h="2134" w="2488">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4" name="Google Shape;4364;p81"/>
            <p:cNvSpPr/>
            <p:nvPr/>
          </p:nvSpPr>
          <p:spPr>
            <a:xfrm>
              <a:off x="6484575" y="355192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5" name="Google Shape;4365;p81"/>
            <p:cNvSpPr/>
            <p:nvPr/>
          </p:nvSpPr>
          <p:spPr>
            <a:xfrm>
              <a:off x="6484575" y="34757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6" name="Google Shape;4366;p81"/>
            <p:cNvSpPr/>
            <p:nvPr/>
          </p:nvSpPr>
          <p:spPr>
            <a:xfrm>
              <a:off x="6408350" y="355192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7" name="Google Shape;4367;p81"/>
            <p:cNvSpPr/>
            <p:nvPr/>
          </p:nvSpPr>
          <p:spPr>
            <a:xfrm>
              <a:off x="6408350" y="3475725"/>
              <a:ext cx="62425" cy="53350"/>
            </a:xfrm>
            <a:custGeom>
              <a:rect b="b" l="l" r="r" t="t"/>
              <a:pathLst>
                <a:path extrusionOk="0" h="2134" w="2497">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8" name="Google Shape;4368;p81"/>
            <p:cNvSpPr/>
            <p:nvPr/>
          </p:nvSpPr>
          <p:spPr>
            <a:xfrm>
              <a:off x="6332350"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9" name="Google Shape;4369;p81"/>
            <p:cNvSpPr/>
            <p:nvPr/>
          </p:nvSpPr>
          <p:spPr>
            <a:xfrm>
              <a:off x="6332350" y="33995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0" name="Google Shape;4370;p81"/>
            <p:cNvSpPr/>
            <p:nvPr/>
          </p:nvSpPr>
          <p:spPr>
            <a:xfrm>
              <a:off x="7094075" y="4237450"/>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1" name="Google Shape;4371;p81"/>
            <p:cNvSpPr/>
            <p:nvPr/>
          </p:nvSpPr>
          <p:spPr>
            <a:xfrm>
              <a:off x="7017875" y="4389875"/>
              <a:ext cx="62400" cy="53350"/>
            </a:xfrm>
            <a:custGeom>
              <a:rect b="b" l="l" r="r" t="t"/>
              <a:pathLst>
                <a:path extrusionOk="0" h="2134" w="2496">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2" name="Google Shape;4372;p81"/>
            <p:cNvSpPr/>
            <p:nvPr/>
          </p:nvSpPr>
          <p:spPr>
            <a:xfrm>
              <a:off x="7017875" y="4313650"/>
              <a:ext cx="62400" cy="53450"/>
            </a:xfrm>
            <a:custGeom>
              <a:rect b="b" l="l" r="r" t="t"/>
              <a:pathLst>
                <a:path extrusionOk="0" h="2138" w="2496">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3" name="Google Shape;4373;p81"/>
            <p:cNvSpPr/>
            <p:nvPr/>
          </p:nvSpPr>
          <p:spPr>
            <a:xfrm>
              <a:off x="6941850" y="438987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4" name="Google Shape;4374;p81"/>
            <p:cNvSpPr/>
            <p:nvPr/>
          </p:nvSpPr>
          <p:spPr>
            <a:xfrm>
              <a:off x="6484575" y="438987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5" name="Google Shape;4375;p81"/>
            <p:cNvSpPr/>
            <p:nvPr/>
          </p:nvSpPr>
          <p:spPr>
            <a:xfrm>
              <a:off x="6560800" y="42374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6" name="Google Shape;4376;p81"/>
            <p:cNvSpPr/>
            <p:nvPr/>
          </p:nvSpPr>
          <p:spPr>
            <a:xfrm>
              <a:off x="6560800" y="4161425"/>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7" name="Google Shape;4377;p81"/>
            <p:cNvSpPr/>
            <p:nvPr/>
          </p:nvSpPr>
          <p:spPr>
            <a:xfrm>
              <a:off x="6560800" y="40852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8" name="Google Shape;4378;p81"/>
            <p:cNvSpPr/>
            <p:nvPr/>
          </p:nvSpPr>
          <p:spPr>
            <a:xfrm>
              <a:off x="6560800" y="4009000"/>
              <a:ext cx="62200" cy="53350"/>
            </a:xfrm>
            <a:custGeom>
              <a:rect b="b" l="l" r="r" t="t"/>
              <a:pathLst>
                <a:path extrusionOk="0" h="2134" w="2488">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9" name="Google Shape;4379;p81"/>
            <p:cNvSpPr/>
            <p:nvPr/>
          </p:nvSpPr>
          <p:spPr>
            <a:xfrm>
              <a:off x="6560800" y="39328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0" name="Google Shape;4380;p81"/>
            <p:cNvSpPr/>
            <p:nvPr/>
          </p:nvSpPr>
          <p:spPr>
            <a:xfrm>
              <a:off x="65608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1" name="Google Shape;4381;p81"/>
            <p:cNvSpPr/>
            <p:nvPr/>
          </p:nvSpPr>
          <p:spPr>
            <a:xfrm>
              <a:off x="65608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2" name="Google Shape;4382;p81"/>
            <p:cNvSpPr/>
            <p:nvPr/>
          </p:nvSpPr>
          <p:spPr>
            <a:xfrm>
              <a:off x="6484575" y="4237450"/>
              <a:ext cx="62425" cy="53425"/>
            </a:xfrm>
            <a:custGeom>
              <a:rect b="b" l="l" r="r" t="t"/>
              <a:pathLst>
                <a:path extrusionOk="0" h="2137" w="2497">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3" name="Google Shape;4383;p81"/>
            <p:cNvSpPr/>
            <p:nvPr/>
          </p:nvSpPr>
          <p:spPr>
            <a:xfrm>
              <a:off x="6484575" y="3780375"/>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4" name="Google Shape;4384;p81"/>
            <p:cNvSpPr/>
            <p:nvPr/>
          </p:nvSpPr>
          <p:spPr>
            <a:xfrm>
              <a:off x="6484575" y="3704150"/>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5" name="Google Shape;4385;p81"/>
            <p:cNvSpPr/>
            <p:nvPr/>
          </p:nvSpPr>
          <p:spPr>
            <a:xfrm>
              <a:off x="6408350" y="4237450"/>
              <a:ext cx="62425" cy="53425"/>
            </a:xfrm>
            <a:custGeom>
              <a:rect b="b" l="l" r="r" t="t"/>
              <a:pathLst>
                <a:path extrusionOk="0" h="2137" w="2497">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6" name="Google Shape;4386;p81"/>
            <p:cNvSpPr/>
            <p:nvPr/>
          </p:nvSpPr>
          <p:spPr>
            <a:xfrm>
              <a:off x="6408350" y="4161425"/>
              <a:ext cx="62425" cy="53300"/>
            </a:xfrm>
            <a:custGeom>
              <a:rect b="b" l="l" r="r" t="t"/>
              <a:pathLst>
                <a:path extrusionOk="0" h="2132" w="2497">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7" name="Google Shape;4387;p81"/>
            <p:cNvSpPr/>
            <p:nvPr/>
          </p:nvSpPr>
          <p:spPr>
            <a:xfrm>
              <a:off x="6408350" y="3780375"/>
              <a:ext cx="62425" cy="53425"/>
            </a:xfrm>
            <a:custGeom>
              <a:rect b="b" l="l" r="r" t="t"/>
              <a:pathLst>
                <a:path extrusionOk="0" h="2137" w="2497">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8" name="Google Shape;4388;p81"/>
            <p:cNvSpPr/>
            <p:nvPr/>
          </p:nvSpPr>
          <p:spPr>
            <a:xfrm>
              <a:off x="6408350" y="3704150"/>
              <a:ext cx="62425" cy="53450"/>
            </a:xfrm>
            <a:custGeom>
              <a:rect b="b" l="l" r="r" t="t"/>
              <a:pathLst>
                <a:path extrusionOk="0" h="2138" w="2497">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9" name="Google Shape;4389;p81"/>
            <p:cNvSpPr/>
            <p:nvPr/>
          </p:nvSpPr>
          <p:spPr>
            <a:xfrm>
              <a:off x="6332350"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0" name="Google Shape;4390;p81"/>
            <p:cNvSpPr/>
            <p:nvPr/>
          </p:nvSpPr>
          <p:spPr>
            <a:xfrm>
              <a:off x="6332350"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1" name="Google Shape;4391;p81"/>
            <p:cNvSpPr/>
            <p:nvPr/>
          </p:nvSpPr>
          <p:spPr>
            <a:xfrm>
              <a:off x="633235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2" name="Google Shape;4392;p81"/>
            <p:cNvSpPr/>
            <p:nvPr/>
          </p:nvSpPr>
          <p:spPr>
            <a:xfrm>
              <a:off x="63323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3" name="Google Shape;4393;p81"/>
            <p:cNvSpPr/>
            <p:nvPr/>
          </p:nvSpPr>
          <p:spPr>
            <a:xfrm>
              <a:off x="6256150" y="4085225"/>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4" name="Google Shape;4394;p81"/>
            <p:cNvSpPr/>
            <p:nvPr/>
          </p:nvSpPr>
          <p:spPr>
            <a:xfrm>
              <a:off x="6256150" y="3704150"/>
              <a:ext cx="62200" cy="53450"/>
            </a:xfrm>
            <a:custGeom>
              <a:rect b="b" l="l" r="r" t="t"/>
              <a:pathLst>
                <a:path extrusionOk="0" h="2138" w="2488">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5" name="Google Shape;4395;p81"/>
            <p:cNvSpPr/>
            <p:nvPr/>
          </p:nvSpPr>
          <p:spPr>
            <a:xfrm>
              <a:off x="6256150" y="3627950"/>
              <a:ext cx="62200" cy="53425"/>
            </a:xfrm>
            <a:custGeom>
              <a:rect b="b" l="l" r="r" t="t"/>
              <a:pathLst>
                <a:path extrusionOk="0" h="2137" w="2488">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6" name="Google Shape;4396;p81"/>
            <p:cNvSpPr/>
            <p:nvPr/>
          </p:nvSpPr>
          <p:spPr>
            <a:xfrm>
              <a:off x="617992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7" name="Google Shape;4397;p81"/>
            <p:cNvSpPr/>
            <p:nvPr/>
          </p:nvSpPr>
          <p:spPr>
            <a:xfrm>
              <a:off x="61799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8" name="Google Shape;4398;p81"/>
            <p:cNvSpPr/>
            <p:nvPr/>
          </p:nvSpPr>
          <p:spPr>
            <a:xfrm>
              <a:off x="6103700" y="4085225"/>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9" name="Google Shape;4399;p81"/>
            <p:cNvSpPr/>
            <p:nvPr/>
          </p:nvSpPr>
          <p:spPr>
            <a:xfrm>
              <a:off x="6103700" y="3704150"/>
              <a:ext cx="62425" cy="53450"/>
            </a:xfrm>
            <a:custGeom>
              <a:rect b="b" l="l" r="r" t="t"/>
              <a:pathLst>
                <a:path extrusionOk="0" h="2138" w="2497">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0" name="Google Shape;4400;p81"/>
            <p:cNvSpPr/>
            <p:nvPr/>
          </p:nvSpPr>
          <p:spPr>
            <a:xfrm>
              <a:off x="6027500" y="4085225"/>
              <a:ext cx="62425" cy="53350"/>
            </a:xfrm>
            <a:custGeom>
              <a:rect b="b" l="l" r="r" t="t"/>
              <a:pathLst>
                <a:path extrusionOk="0" h="2134" w="2497">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1" name="Google Shape;4401;p81"/>
            <p:cNvSpPr/>
            <p:nvPr/>
          </p:nvSpPr>
          <p:spPr>
            <a:xfrm>
              <a:off x="6027500" y="3780375"/>
              <a:ext cx="62425" cy="53425"/>
            </a:xfrm>
            <a:custGeom>
              <a:rect b="b" l="l" r="r" t="t"/>
              <a:pathLst>
                <a:path extrusionOk="0" h="2137" w="2497">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2" name="Google Shape;4402;p81"/>
            <p:cNvSpPr/>
            <p:nvPr/>
          </p:nvSpPr>
          <p:spPr>
            <a:xfrm>
              <a:off x="6027500" y="3704150"/>
              <a:ext cx="62425" cy="53450"/>
            </a:xfrm>
            <a:custGeom>
              <a:rect b="b" l="l" r="r" t="t"/>
              <a:pathLst>
                <a:path extrusionOk="0" h="2138" w="2497">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3" name="Google Shape;4403;p81"/>
            <p:cNvSpPr/>
            <p:nvPr/>
          </p:nvSpPr>
          <p:spPr>
            <a:xfrm>
              <a:off x="59514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4" name="Google Shape;4404;p81"/>
            <p:cNvSpPr/>
            <p:nvPr/>
          </p:nvSpPr>
          <p:spPr>
            <a:xfrm>
              <a:off x="5951475"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5" name="Google Shape;4405;p81"/>
            <p:cNvSpPr/>
            <p:nvPr/>
          </p:nvSpPr>
          <p:spPr>
            <a:xfrm>
              <a:off x="5951475" y="3780375"/>
              <a:ext cx="62425" cy="53425"/>
            </a:xfrm>
            <a:custGeom>
              <a:rect b="b" l="l" r="r" t="t"/>
              <a:pathLst>
                <a:path extrusionOk="0" h="2137" w="2497">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6" name="Google Shape;4406;p81"/>
            <p:cNvSpPr/>
            <p:nvPr/>
          </p:nvSpPr>
          <p:spPr>
            <a:xfrm>
              <a:off x="587527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7" name="Google Shape;4407;p81"/>
            <p:cNvSpPr/>
            <p:nvPr/>
          </p:nvSpPr>
          <p:spPr>
            <a:xfrm>
              <a:off x="587527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8" name="Google Shape;4408;p81"/>
            <p:cNvSpPr/>
            <p:nvPr/>
          </p:nvSpPr>
          <p:spPr>
            <a:xfrm>
              <a:off x="587527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9" name="Google Shape;4409;p81"/>
            <p:cNvSpPr/>
            <p:nvPr/>
          </p:nvSpPr>
          <p:spPr>
            <a:xfrm>
              <a:off x="587527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0" name="Google Shape;4410;p81"/>
            <p:cNvSpPr/>
            <p:nvPr/>
          </p:nvSpPr>
          <p:spPr>
            <a:xfrm>
              <a:off x="45040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1" name="Google Shape;4411;p81"/>
            <p:cNvSpPr/>
            <p:nvPr/>
          </p:nvSpPr>
          <p:spPr>
            <a:xfrm>
              <a:off x="450405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2" name="Google Shape;4412;p81"/>
            <p:cNvSpPr/>
            <p:nvPr/>
          </p:nvSpPr>
          <p:spPr>
            <a:xfrm>
              <a:off x="450405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3" name="Google Shape;4413;p81"/>
            <p:cNvSpPr/>
            <p:nvPr/>
          </p:nvSpPr>
          <p:spPr>
            <a:xfrm>
              <a:off x="4427825" y="39328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4" name="Google Shape;4414;p81"/>
            <p:cNvSpPr/>
            <p:nvPr/>
          </p:nvSpPr>
          <p:spPr>
            <a:xfrm>
              <a:off x="4427825" y="3856775"/>
              <a:ext cx="62350" cy="53250"/>
            </a:xfrm>
            <a:custGeom>
              <a:rect b="b" l="l" r="r" t="t"/>
              <a:pathLst>
                <a:path extrusionOk="0" h="2130" w="2494">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5" name="Google Shape;4415;p81"/>
            <p:cNvSpPr/>
            <p:nvPr/>
          </p:nvSpPr>
          <p:spPr>
            <a:xfrm>
              <a:off x="4427825" y="3780375"/>
              <a:ext cx="62425" cy="53425"/>
            </a:xfrm>
            <a:custGeom>
              <a:rect b="b" l="l" r="r" t="t"/>
              <a:pathLst>
                <a:path extrusionOk="0" h="2137" w="2497">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6" name="Google Shape;4416;p81"/>
            <p:cNvSpPr/>
            <p:nvPr/>
          </p:nvSpPr>
          <p:spPr>
            <a:xfrm>
              <a:off x="4351600" y="3171075"/>
              <a:ext cx="62425" cy="53350"/>
            </a:xfrm>
            <a:custGeom>
              <a:rect b="b" l="l" r="r" t="t"/>
              <a:pathLst>
                <a:path extrusionOk="0" h="2134" w="2497">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7" name="Google Shape;4417;p81"/>
            <p:cNvSpPr/>
            <p:nvPr/>
          </p:nvSpPr>
          <p:spPr>
            <a:xfrm>
              <a:off x="435160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8" name="Google Shape;4418;p81"/>
            <p:cNvSpPr/>
            <p:nvPr/>
          </p:nvSpPr>
          <p:spPr>
            <a:xfrm>
              <a:off x="3970950" y="27902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9" name="Google Shape;4419;p81"/>
            <p:cNvSpPr/>
            <p:nvPr/>
          </p:nvSpPr>
          <p:spPr>
            <a:xfrm>
              <a:off x="3970950" y="2866425"/>
              <a:ext cx="62225" cy="53275"/>
            </a:xfrm>
            <a:custGeom>
              <a:rect b="b" l="l" r="r" t="t"/>
              <a:pathLst>
                <a:path extrusionOk="0" h="2131" w="2489">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0" name="Google Shape;4420;p81"/>
            <p:cNvSpPr/>
            <p:nvPr/>
          </p:nvSpPr>
          <p:spPr>
            <a:xfrm>
              <a:off x="3970950" y="2942425"/>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1" name="Google Shape;4421;p81"/>
            <p:cNvSpPr/>
            <p:nvPr/>
          </p:nvSpPr>
          <p:spPr>
            <a:xfrm>
              <a:off x="3970950" y="301865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2" name="Google Shape;4422;p81"/>
            <p:cNvSpPr/>
            <p:nvPr/>
          </p:nvSpPr>
          <p:spPr>
            <a:xfrm>
              <a:off x="3970950" y="309485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3" name="Google Shape;4423;p81"/>
            <p:cNvSpPr/>
            <p:nvPr/>
          </p:nvSpPr>
          <p:spPr>
            <a:xfrm>
              <a:off x="3970950" y="317107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4" name="Google Shape;4424;p81"/>
            <p:cNvSpPr/>
            <p:nvPr/>
          </p:nvSpPr>
          <p:spPr>
            <a:xfrm>
              <a:off x="3970950" y="3247075"/>
              <a:ext cx="62225" cy="53450"/>
            </a:xfrm>
            <a:custGeom>
              <a:rect b="b" l="l" r="r" t="t"/>
              <a:pathLst>
                <a:path extrusionOk="0" h="2138" w="2489">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5" name="Google Shape;4425;p81"/>
            <p:cNvSpPr/>
            <p:nvPr/>
          </p:nvSpPr>
          <p:spPr>
            <a:xfrm>
              <a:off x="3970950" y="33233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6" name="Google Shape;4426;p81"/>
            <p:cNvSpPr/>
            <p:nvPr/>
          </p:nvSpPr>
          <p:spPr>
            <a:xfrm>
              <a:off x="3970950" y="33995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7" name="Google Shape;4427;p81"/>
            <p:cNvSpPr/>
            <p:nvPr/>
          </p:nvSpPr>
          <p:spPr>
            <a:xfrm>
              <a:off x="3970950" y="347572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8" name="Google Shape;4428;p81"/>
            <p:cNvSpPr/>
            <p:nvPr/>
          </p:nvSpPr>
          <p:spPr>
            <a:xfrm>
              <a:off x="3970950" y="355192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9" name="Google Shape;4429;p81"/>
            <p:cNvSpPr/>
            <p:nvPr/>
          </p:nvSpPr>
          <p:spPr>
            <a:xfrm>
              <a:off x="3970950" y="3627950"/>
              <a:ext cx="62225" cy="53425"/>
            </a:xfrm>
            <a:custGeom>
              <a:rect b="b" l="l" r="r" t="t"/>
              <a:pathLst>
                <a:path extrusionOk="0" h="2137" w="2489">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0" name="Google Shape;4430;p81"/>
            <p:cNvSpPr/>
            <p:nvPr/>
          </p:nvSpPr>
          <p:spPr>
            <a:xfrm>
              <a:off x="3970950" y="3704150"/>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1" name="Google Shape;4431;p81"/>
            <p:cNvSpPr/>
            <p:nvPr/>
          </p:nvSpPr>
          <p:spPr>
            <a:xfrm>
              <a:off x="3970950" y="3780375"/>
              <a:ext cx="62425" cy="53425"/>
            </a:xfrm>
            <a:custGeom>
              <a:rect b="b" l="l" r="r" t="t"/>
              <a:pathLst>
                <a:path extrusionOk="0" h="2137" w="2497">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2" name="Google Shape;4432;p81"/>
            <p:cNvSpPr/>
            <p:nvPr/>
          </p:nvSpPr>
          <p:spPr>
            <a:xfrm>
              <a:off x="3970950" y="385677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3" name="Google Shape;4433;p81"/>
            <p:cNvSpPr/>
            <p:nvPr/>
          </p:nvSpPr>
          <p:spPr>
            <a:xfrm>
              <a:off x="3970950" y="4009000"/>
              <a:ext cx="62225" cy="53350"/>
            </a:xfrm>
            <a:custGeom>
              <a:rect b="b" l="l" r="r" t="t"/>
              <a:pathLst>
                <a:path extrusionOk="0" h="2134" w="2489">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4" name="Google Shape;4434;p81"/>
            <p:cNvSpPr/>
            <p:nvPr/>
          </p:nvSpPr>
          <p:spPr>
            <a:xfrm>
              <a:off x="404695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5" name="Google Shape;4435;p81"/>
            <p:cNvSpPr/>
            <p:nvPr/>
          </p:nvSpPr>
          <p:spPr>
            <a:xfrm>
              <a:off x="4046950" y="286642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6" name="Google Shape;4436;p81"/>
            <p:cNvSpPr/>
            <p:nvPr/>
          </p:nvSpPr>
          <p:spPr>
            <a:xfrm>
              <a:off x="4046950" y="2942425"/>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7" name="Google Shape;4437;p81"/>
            <p:cNvSpPr/>
            <p:nvPr/>
          </p:nvSpPr>
          <p:spPr>
            <a:xfrm>
              <a:off x="404695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8" name="Google Shape;4438;p81"/>
            <p:cNvSpPr/>
            <p:nvPr/>
          </p:nvSpPr>
          <p:spPr>
            <a:xfrm>
              <a:off x="404695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9" name="Google Shape;4439;p81"/>
            <p:cNvSpPr/>
            <p:nvPr/>
          </p:nvSpPr>
          <p:spPr>
            <a:xfrm>
              <a:off x="4046950"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0" name="Google Shape;4440;p81"/>
            <p:cNvSpPr/>
            <p:nvPr/>
          </p:nvSpPr>
          <p:spPr>
            <a:xfrm>
              <a:off x="404695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1" name="Google Shape;4441;p81"/>
            <p:cNvSpPr/>
            <p:nvPr/>
          </p:nvSpPr>
          <p:spPr>
            <a:xfrm>
              <a:off x="4046950" y="3323300"/>
              <a:ext cx="62425" cy="53425"/>
            </a:xfrm>
            <a:custGeom>
              <a:rect b="b" l="l" r="r" t="t"/>
              <a:pathLst>
                <a:path extrusionOk="0" h="2137" w="2497">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2" name="Google Shape;4442;p81"/>
            <p:cNvSpPr/>
            <p:nvPr/>
          </p:nvSpPr>
          <p:spPr>
            <a:xfrm>
              <a:off x="404695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3" name="Google Shape;4443;p81"/>
            <p:cNvSpPr/>
            <p:nvPr/>
          </p:nvSpPr>
          <p:spPr>
            <a:xfrm>
              <a:off x="4046950" y="34757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4" name="Google Shape;4444;p81"/>
            <p:cNvSpPr/>
            <p:nvPr/>
          </p:nvSpPr>
          <p:spPr>
            <a:xfrm>
              <a:off x="4046950" y="355192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5" name="Google Shape;4445;p81"/>
            <p:cNvSpPr/>
            <p:nvPr/>
          </p:nvSpPr>
          <p:spPr>
            <a:xfrm>
              <a:off x="4046950"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6" name="Google Shape;4446;p81"/>
            <p:cNvSpPr/>
            <p:nvPr/>
          </p:nvSpPr>
          <p:spPr>
            <a:xfrm>
              <a:off x="4046950"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7" name="Google Shape;4447;p81"/>
            <p:cNvSpPr/>
            <p:nvPr/>
          </p:nvSpPr>
          <p:spPr>
            <a:xfrm>
              <a:off x="41231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8" name="Google Shape;4448;p81"/>
            <p:cNvSpPr/>
            <p:nvPr/>
          </p:nvSpPr>
          <p:spPr>
            <a:xfrm>
              <a:off x="4123175" y="2866425"/>
              <a:ext cx="62425" cy="53275"/>
            </a:xfrm>
            <a:custGeom>
              <a:rect b="b" l="l" r="r" t="t"/>
              <a:pathLst>
                <a:path extrusionOk="0" h="2131" w="2497">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9" name="Google Shape;4449;p81"/>
            <p:cNvSpPr/>
            <p:nvPr/>
          </p:nvSpPr>
          <p:spPr>
            <a:xfrm>
              <a:off x="4123175" y="29424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0" name="Google Shape;4450;p81"/>
            <p:cNvSpPr/>
            <p:nvPr/>
          </p:nvSpPr>
          <p:spPr>
            <a:xfrm>
              <a:off x="4123175" y="301865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1" name="Google Shape;4451;p81"/>
            <p:cNvSpPr/>
            <p:nvPr/>
          </p:nvSpPr>
          <p:spPr>
            <a:xfrm>
              <a:off x="41231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2" name="Google Shape;4452;p81"/>
            <p:cNvSpPr/>
            <p:nvPr/>
          </p:nvSpPr>
          <p:spPr>
            <a:xfrm>
              <a:off x="4123175" y="317107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3" name="Google Shape;4453;p81"/>
            <p:cNvSpPr/>
            <p:nvPr/>
          </p:nvSpPr>
          <p:spPr>
            <a:xfrm>
              <a:off x="41231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4" name="Google Shape;4454;p81"/>
            <p:cNvSpPr/>
            <p:nvPr/>
          </p:nvSpPr>
          <p:spPr>
            <a:xfrm>
              <a:off x="4123175" y="33233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5" name="Google Shape;4455;p81"/>
            <p:cNvSpPr/>
            <p:nvPr/>
          </p:nvSpPr>
          <p:spPr>
            <a:xfrm>
              <a:off x="4123175" y="33995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6" name="Google Shape;4456;p81"/>
            <p:cNvSpPr/>
            <p:nvPr/>
          </p:nvSpPr>
          <p:spPr>
            <a:xfrm>
              <a:off x="4123175" y="347572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7" name="Google Shape;4457;p81"/>
            <p:cNvSpPr/>
            <p:nvPr/>
          </p:nvSpPr>
          <p:spPr>
            <a:xfrm>
              <a:off x="4123175" y="355192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8" name="Google Shape;4458;p81"/>
            <p:cNvSpPr/>
            <p:nvPr/>
          </p:nvSpPr>
          <p:spPr>
            <a:xfrm>
              <a:off x="4123175" y="3627950"/>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9" name="Google Shape;4459;p81"/>
            <p:cNvSpPr/>
            <p:nvPr/>
          </p:nvSpPr>
          <p:spPr>
            <a:xfrm>
              <a:off x="4199400"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0" name="Google Shape;4460;p81"/>
            <p:cNvSpPr/>
            <p:nvPr/>
          </p:nvSpPr>
          <p:spPr>
            <a:xfrm>
              <a:off x="419940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1" name="Google Shape;4461;p81"/>
            <p:cNvSpPr/>
            <p:nvPr/>
          </p:nvSpPr>
          <p:spPr>
            <a:xfrm>
              <a:off x="4199400" y="317107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2" name="Google Shape;4462;p81"/>
            <p:cNvSpPr/>
            <p:nvPr/>
          </p:nvSpPr>
          <p:spPr>
            <a:xfrm>
              <a:off x="4199400" y="3247075"/>
              <a:ext cx="62200" cy="53450"/>
            </a:xfrm>
            <a:custGeom>
              <a:rect b="b" l="l" r="r" t="t"/>
              <a:pathLst>
                <a:path extrusionOk="0" h="2138" w="2488">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3" name="Google Shape;4463;p81"/>
            <p:cNvSpPr/>
            <p:nvPr/>
          </p:nvSpPr>
          <p:spPr>
            <a:xfrm>
              <a:off x="4275600" y="3018650"/>
              <a:ext cx="62225" cy="53425"/>
            </a:xfrm>
            <a:custGeom>
              <a:rect b="b" l="l" r="r" t="t"/>
              <a:pathLst>
                <a:path extrusionOk="0" h="2137" w="2489">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4" name="Google Shape;4464;p81"/>
            <p:cNvSpPr/>
            <p:nvPr/>
          </p:nvSpPr>
          <p:spPr>
            <a:xfrm>
              <a:off x="4275600"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5" name="Google Shape;4465;p81"/>
            <p:cNvSpPr/>
            <p:nvPr/>
          </p:nvSpPr>
          <p:spPr>
            <a:xfrm>
              <a:off x="4275600" y="3171075"/>
              <a:ext cx="62225" cy="53275"/>
            </a:xfrm>
            <a:custGeom>
              <a:rect b="b" l="l" r="r" t="t"/>
              <a:pathLst>
                <a:path extrusionOk="0" h="2131" w="2489">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6" name="Google Shape;4466;p81"/>
            <p:cNvSpPr/>
            <p:nvPr/>
          </p:nvSpPr>
          <p:spPr>
            <a:xfrm>
              <a:off x="4275600" y="32470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7" name="Google Shape;4467;p81"/>
            <p:cNvSpPr/>
            <p:nvPr/>
          </p:nvSpPr>
          <p:spPr>
            <a:xfrm>
              <a:off x="4275475" y="3323300"/>
              <a:ext cx="62350" cy="53425"/>
            </a:xfrm>
            <a:custGeom>
              <a:rect b="b" l="l" r="r" t="t"/>
              <a:pathLst>
                <a:path extrusionOk="0" h="2137" w="2494">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8" name="Google Shape;4468;p81"/>
            <p:cNvSpPr/>
            <p:nvPr/>
          </p:nvSpPr>
          <p:spPr>
            <a:xfrm>
              <a:off x="4199400" y="33233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9" name="Google Shape;4469;p81"/>
            <p:cNvSpPr/>
            <p:nvPr/>
          </p:nvSpPr>
          <p:spPr>
            <a:xfrm>
              <a:off x="4199400" y="33995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0" name="Google Shape;4470;p81"/>
            <p:cNvSpPr/>
            <p:nvPr/>
          </p:nvSpPr>
          <p:spPr>
            <a:xfrm>
              <a:off x="4199400" y="34757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1" name="Google Shape;4471;p81"/>
            <p:cNvSpPr/>
            <p:nvPr/>
          </p:nvSpPr>
          <p:spPr>
            <a:xfrm>
              <a:off x="4199400" y="355192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2" name="Google Shape;4472;p81"/>
            <p:cNvSpPr/>
            <p:nvPr/>
          </p:nvSpPr>
          <p:spPr>
            <a:xfrm>
              <a:off x="4199400" y="36279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3" name="Google Shape;4473;p81"/>
            <p:cNvSpPr/>
            <p:nvPr/>
          </p:nvSpPr>
          <p:spPr>
            <a:xfrm>
              <a:off x="419940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4" name="Google Shape;4474;p81"/>
            <p:cNvSpPr/>
            <p:nvPr/>
          </p:nvSpPr>
          <p:spPr>
            <a:xfrm>
              <a:off x="4123175" y="3704150"/>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5" name="Google Shape;4475;p81"/>
            <p:cNvSpPr/>
            <p:nvPr/>
          </p:nvSpPr>
          <p:spPr>
            <a:xfrm>
              <a:off x="412317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6" name="Google Shape;4476;p81"/>
            <p:cNvSpPr/>
            <p:nvPr/>
          </p:nvSpPr>
          <p:spPr>
            <a:xfrm>
              <a:off x="4046950" y="3780375"/>
              <a:ext cx="62425" cy="53425"/>
            </a:xfrm>
            <a:custGeom>
              <a:rect b="b" l="l" r="r" t="t"/>
              <a:pathLst>
                <a:path extrusionOk="0" h="2137" w="2497">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7" name="Google Shape;4477;p81"/>
            <p:cNvSpPr/>
            <p:nvPr/>
          </p:nvSpPr>
          <p:spPr>
            <a:xfrm>
              <a:off x="4046950" y="385677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8" name="Google Shape;4478;p81"/>
            <p:cNvSpPr/>
            <p:nvPr/>
          </p:nvSpPr>
          <p:spPr>
            <a:xfrm>
              <a:off x="4046950"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9" name="Google Shape;4479;p81"/>
            <p:cNvSpPr/>
            <p:nvPr/>
          </p:nvSpPr>
          <p:spPr>
            <a:xfrm>
              <a:off x="4046950" y="3932800"/>
              <a:ext cx="62425" cy="53425"/>
            </a:xfrm>
            <a:custGeom>
              <a:rect b="b" l="l" r="r" t="t"/>
              <a:pathLst>
                <a:path extrusionOk="0" h="2137" w="2497">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0" name="Google Shape;4480;p81"/>
            <p:cNvSpPr/>
            <p:nvPr/>
          </p:nvSpPr>
          <p:spPr>
            <a:xfrm>
              <a:off x="3970950" y="39328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1" name="Google Shape;4481;p81"/>
            <p:cNvSpPr/>
            <p:nvPr/>
          </p:nvSpPr>
          <p:spPr>
            <a:xfrm>
              <a:off x="35898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2" name="Google Shape;4482;p81"/>
            <p:cNvSpPr/>
            <p:nvPr/>
          </p:nvSpPr>
          <p:spPr>
            <a:xfrm>
              <a:off x="35898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3" name="Google Shape;4483;p81"/>
            <p:cNvSpPr/>
            <p:nvPr/>
          </p:nvSpPr>
          <p:spPr>
            <a:xfrm>
              <a:off x="358987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4" name="Google Shape;4484;p81"/>
            <p:cNvSpPr/>
            <p:nvPr/>
          </p:nvSpPr>
          <p:spPr>
            <a:xfrm>
              <a:off x="358987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5" name="Google Shape;4485;p81"/>
            <p:cNvSpPr/>
            <p:nvPr/>
          </p:nvSpPr>
          <p:spPr>
            <a:xfrm>
              <a:off x="358987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6" name="Google Shape;4486;p81"/>
            <p:cNvSpPr/>
            <p:nvPr/>
          </p:nvSpPr>
          <p:spPr>
            <a:xfrm>
              <a:off x="358987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7" name="Google Shape;4487;p81"/>
            <p:cNvSpPr/>
            <p:nvPr/>
          </p:nvSpPr>
          <p:spPr>
            <a:xfrm>
              <a:off x="358987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8" name="Google Shape;4488;p81"/>
            <p:cNvSpPr/>
            <p:nvPr/>
          </p:nvSpPr>
          <p:spPr>
            <a:xfrm>
              <a:off x="328522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9" name="Google Shape;4489;p81"/>
            <p:cNvSpPr/>
            <p:nvPr/>
          </p:nvSpPr>
          <p:spPr>
            <a:xfrm>
              <a:off x="328522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0" name="Google Shape;4490;p81"/>
            <p:cNvSpPr/>
            <p:nvPr/>
          </p:nvSpPr>
          <p:spPr>
            <a:xfrm>
              <a:off x="328522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1" name="Google Shape;4491;p81"/>
            <p:cNvSpPr/>
            <p:nvPr/>
          </p:nvSpPr>
          <p:spPr>
            <a:xfrm>
              <a:off x="3361450" y="279020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2" name="Google Shape;4492;p81"/>
            <p:cNvSpPr/>
            <p:nvPr/>
          </p:nvSpPr>
          <p:spPr>
            <a:xfrm>
              <a:off x="3361450" y="2866425"/>
              <a:ext cx="62200" cy="53275"/>
            </a:xfrm>
            <a:custGeom>
              <a:rect b="b" l="l" r="r" t="t"/>
              <a:pathLst>
                <a:path extrusionOk="0" h="2131" w="2488">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3" name="Google Shape;4493;p81"/>
            <p:cNvSpPr/>
            <p:nvPr/>
          </p:nvSpPr>
          <p:spPr>
            <a:xfrm>
              <a:off x="3361450" y="2942425"/>
              <a:ext cx="62200" cy="53450"/>
            </a:xfrm>
            <a:custGeom>
              <a:rect b="b" l="l" r="r" t="t"/>
              <a:pathLst>
                <a:path extrusionOk="0" h="2138" w="2488">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4" name="Google Shape;4494;p81"/>
            <p:cNvSpPr/>
            <p:nvPr/>
          </p:nvSpPr>
          <p:spPr>
            <a:xfrm>
              <a:off x="3361450" y="3018650"/>
              <a:ext cx="62200" cy="53425"/>
            </a:xfrm>
            <a:custGeom>
              <a:rect b="b" l="l" r="r" t="t"/>
              <a:pathLst>
                <a:path extrusionOk="0" h="2137" w="2488">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5" name="Google Shape;4495;p81"/>
            <p:cNvSpPr/>
            <p:nvPr/>
          </p:nvSpPr>
          <p:spPr>
            <a:xfrm>
              <a:off x="3361450" y="309485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6" name="Google Shape;4496;p81"/>
            <p:cNvSpPr/>
            <p:nvPr/>
          </p:nvSpPr>
          <p:spPr>
            <a:xfrm>
              <a:off x="3437450"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7" name="Google Shape;4497;p81"/>
            <p:cNvSpPr/>
            <p:nvPr/>
          </p:nvSpPr>
          <p:spPr>
            <a:xfrm>
              <a:off x="3437450"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8" name="Google Shape;4498;p81"/>
            <p:cNvSpPr/>
            <p:nvPr/>
          </p:nvSpPr>
          <p:spPr>
            <a:xfrm>
              <a:off x="3437450" y="279020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9" name="Google Shape;4499;p81"/>
            <p:cNvSpPr/>
            <p:nvPr/>
          </p:nvSpPr>
          <p:spPr>
            <a:xfrm>
              <a:off x="3437450" y="286642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0" name="Google Shape;4500;p81"/>
            <p:cNvSpPr/>
            <p:nvPr/>
          </p:nvSpPr>
          <p:spPr>
            <a:xfrm>
              <a:off x="3437450" y="2942425"/>
              <a:ext cx="62425" cy="53450"/>
            </a:xfrm>
            <a:custGeom>
              <a:rect b="b" l="l" r="r" t="t"/>
              <a:pathLst>
                <a:path extrusionOk="0" h="2138" w="2497">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1" name="Google Shape;4501;p81"/>
            <p:cNvSpPr/>
            <p:nvPr/>
          </p:nvSpPr>
          <p:spPr>
            <a:xfrm>
              <a:off x="3437450" y="3018650"/>
              <a:ext cx="62425" cy="53425"/>
            </a:xfrm>
            <a:custGeom>
              <a:rect b="b" l="l" r="r" t="t"/>
              <a:pathLst>
                <a:path extrusionOk="0" h="2137" w="2497">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2" name="Google Shape;4502;p81"/>
            <p:cNvSpPr/>
            <p:nvPr/>
          </p:nvSpPr>
          <p:spPr>
            <a:xfrm>
              <a:off x="3437450" y="309485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3" name="Google Shape;4503;p81"/>
            <p:cNvSpPr/>
            <p:nvPr/>
          </p:nvSpPr>
          <p:spPr>
            <a:xfrm>
              <a:off x="3513675" y="26377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4" name="Google Shape;4504;p81"/>
            <p:cNvSpPr/>
            <p:nvPr/>
          </p:nvSpPr>
          <p:spPr>
            <a:xfrm>
              <a:off x="35136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5" name="Google Shape;4505;p81"/>
            <p:cNvSpPr/>
            <p:nvPr/>
          </p:nvSpPr>
          <p:spPr>
            <a:xfrm>
              <a:off x="35136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6" name="Google Shape;4506;p81"/>
            <p:cNvSpPr/>
            <p:nvPr/>
          </p:nvSpPr>
          <p:spPr>
            <a:xfrm>
              <a:off x="3513675" y="286642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7" name="Google Shape;4507;p81"/>
            <p:cNvSpPr/>
            <p:nvPr/>
          </p:nvSpPr>
          <p:spPr>
            <a:xfrm>
              <a:off x="3513675" y="2942425"/>
              <a:ext cx="62425" cy="53450"/>
            </a:xfrm>
            <a:custGeom>
              <a:rect b="b" l="l" r="r" t="t"/>
              <a:pathLst>
                <a:path extrusionOk="0" h="2138" w="2497">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8" name="Google Shape;4508;p81"/>
            <p:cNvSpPr/>
            <p:nvPr/>
          </p:nvSpPr>
          <p:spPr>
            <a:xfrm>
              <a:off x="3513675" y="3018650"/>
              <a:ext cx="62425" cy="53425"/>
            </a:xfrm>
            <a:custGeom>
              <a:rect b="b" l="l" r="r" t="t"/>
              <a:pathLst>
                <a:path extrusionOk="0" h="2137" w="2497">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9" name="Google Shape;4509;p81"/>
            <p:cNvSpPr/>
            <p:nvPr/>
          </p:nvSpPr>
          <p:spPr>
            <a:xfrm>
              <a:off x="35136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0" name="Google Shape;4510;p81"/>
            <p:cNvSpPr/>
            <p:nvPr/>
          </p:nvSpPr>
          <p:spPr>
            <a:xfrm>
              <a:off x="3513675" y="317107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1" name="Google Shape;4511;p81"/>
            <p:cNvSpPr/>
            <p:nvPr/>
          </p:nvSpPr>
          <p:spPr>
            <a:xfrm>
              <a:off x="358987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2" name="Google Shape;4512;p81"/>
            <p:cNvSpPr/>
            <p:nvPr/>
          </p:nvSpPr>
          <p:spPr>
            <a:xfrm>
              <a:off x="3666100"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3" name="Google Shape;4513;p81"/>
            <p:cNvSpPr/>
            <p:nvPr/>
          </p:nvSpPr>
          <p:spPr>
            <a:xfrm>
              <a:off x="3666100" y="271400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4" name="Google Shape;4514;p81"/>
            <p:cNvSpPr/>
            <p:nvPr/>
          </p:nvSpPr>
          <p:spPr>
            <a:xfrm>
              <a:off x="3666100"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5" name="Google Shape;4515;p81"/>
            <p:cNvSpPr/>
            <p:nvPr/>
          </p:nvSpPr>
          <p:spPr>
            <a:xfrm>
              <a:off x="366610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6" name="Google Shape;4516;p81"/>
            <p:cNvSpPr/>
            <p:nvPr/>
          </p:nvSpPr>
          <p:spPr>
            <a:xfrm>
              <a:off x="3666100" y="3018650"/>
              <a:ext cx="62200" cy="53425"/>
            </a:xfrm>
            <a:custGeom>
              <a:rect b="b" l="l" r="r" t="t"/>
              <a:pathLst>
                <a:path extrusionOk="0" h="2137" w="2488">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7" name="Google Shape;4517;p81"/>
            <p:cNvSpPr/>
            <p:nvPr/>
          </p:nvSpPr>
          <p:spPr>
            <a:xfrm>
              <a:off x="3666100"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8" name="Google Shape;4518;p81"/>
            <p:cNvSpPr/>
            <p:nvPr/>
          </p:nvSpPr>
          <p:spPr>
            <a:xfrm>
              <a:off x="3666100" y="317107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9" name="Google Shape;4519;p81"/>
            <p:cNvSpPr/>
            <p:nvPr/>
          </p:nvSpPr>
          <p:spPr>
            <a:xfrm>
              <a:off x="3742300" y="2637775"/>
              <a:ext cx="62225" cy="53450"/>
            </a:xfrm>
            <a:custGeom>
              <a:rect b="b" l="l" r="r" t="t"/>
              <a:pathLst>
                <a:path extrusionOk="0" h="2138" w="2489">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0" name="Google Shape;4520;p81"/>
            <p:cNvSpPr/>
            <p:nvPr/>
          </p:nvSpPr>
          <p:spPr>
            <a:xfrm>
              <a:off x="3742300" y="271400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1" name="Google Shape;4521;p81"/>
            <p:cNvSpPr/>
            <p:nvPr/>
          </p:nvSpPr>
          <p:spPr>
            <a:xfrm>
              <a:off x="3742300" y="2790200"/>
              <a:ext cx="62225" cy="53350"/>
            </a:xfrm>
            <a:custGeom>
              <a:rect b="b" l="l" r="r" t="t"/>
              <a:pathLst>
                <a:path extrusionOk="0" h="2134" w="2489">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2" name="Google Shape;4522;p81"/>
            <p:cNvSpPr/>
            <p:nvPr/>
          </p:nvSpPr>
          <p:spPr>
            <a:xfrm>
              <a:off x="3742300" y="2942425"/>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3" name="Google Shape;4523;p81"/>
            <p:cNvSpPr/>
            <p:nvPr/>
          </p:nvSpPr>
          <p:spPr>
            <a:xfrm>
              <a:off x="3742300" y="301865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4" name="Google Shape;4524;p81"/>
            <p:cNvSpPr/>
            <p:nvPr/>
          </p:nvSpPr>
          <p:spPr>
            <a:xfrm>
              <a:off x="3742300" y="309485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5" name="Google Shape;4525;p81"/>
            <p:cNvSpPr/>
            <p:nvPr/>
          </p:nvSpPr>
          <p:spPr>
            <a:xfrm>
              <a:off x="3742300" y="3171075"/>
              <a:ext cx="62225" cy="53300"/>
            </a:xfrm>
            <a:custGeom>
              <a:rect b="b" l="l" r="r" t="t"/>
              <a:pathLst>
                <a:path extrusionOk="0" h="2132" w="2489">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6" name="Google Shape;4526;p81"/>
            <p:cNvSpPr/>
            <p:nvPr/>
          </p:nvSpPr>
          <p:spPr>
            <a:xfrm>
              <a:off x="3742300" y="3247075"/>
              <a:ext cx="62225" cy="53450"/>
            </a:xfrm>
            <a:custGeom>
              <a:rect b="b" l="l" r="r" t="t"/>
              <a:pathLst>
                <a:path extrusionOk="0" h="2138" w="2489">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7" name="Google Shape;4527;p81"/>
            <p:cNvSpPr/>
            <p:nvPr/>
          </p:nvSpPr>
          <p:spPr>
            <a:xfrm>
              <a:off x="381852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8" name="Google Shape;4528;p81"/>
            <p:cNvSpPr/>
            <p:nvPr/>
          </p:nvSpPr>
          <p:spPr>
            <a:xfrm>
              <a:off x="3818525" y="27902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9" name="Google Shape;4529;p81"/>
            <p:cNvSpPr/>
            <p:nvPr/>
          </p:nvSpPr>
          <p:spPr>
            <a:xfrm>
              <a:off x="3818525" y="29424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0" name="Google Shape;4530;p81"/>
            <p:cNvSpPr/>
            <p:nvPr/>
          </p:nvSpPr>
          <p:spPr>
            <a:xfrm>
              <a:off x="3818525" y="301865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1" name="Google Shape;4531;p81"/>
            <p:cNvSpPr/>
            <p:nvPr/>
          </p:nvSpPr>
          <p:spPr>
            <a:xfrm>
              <a:off x="3818525" y="309485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2" name="Google Shape;4532;p81"/>
            <p:cNvSpPr/>
            <p:nvPr/>
          </p:nvSpPr>
          <p:spPr>
            <a:xfrm>
              <a:off x="3818525"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3" name="Google Shape;4533;p81"/>
            <p:cNvSpPr/>
            <p:nvPr/>
          </p:nvSpPr>
          <p:spPr>
            <a:xfrm>
              <a:off x="381852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4" name="Google Shape;4534;p81"/>
            <p:cNvSpPr/>
            <p:nvPr/>
          </p:nvSpPr>
          <p:spPr>
            <a:xfrm>
              <a:off x="381852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5" name="Google Shape;4535;p81"/>
            <p:cNvSpPr/>
            <p:nvPr/>
          </p:nvSpPr>
          <p:spPr>
            <a:xfrm>
              <a:off x="381852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6" name="Google Shape;4536;p81"/>
            <p:cNvSpPr/>
            <p:nvPr/>
          </p:nvSpPr>
          <p:spPr>
            <a:xfrm>
              <a:off x="38185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7" name="Google Shape;4537;p81"/>
            <p:cNvSpPr/>
            <p:nvPr/>
          </p:nvSpPr>
          <p:spPr>
            <a:xfrm>
              <a:off x="3894725" y="27902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8" name="Google Shape;4538;p81"/>
            <p:cNvSpPr/>
            <p:nvPr/>
          </p:nvSpPr>
          <p:spPr>
            <a:xfrm>
              <a:off x="3894725" y="393280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9" name="Google Shape;4539;p81"/>
            <p:cNvSpPr/>
            <p:nvPr/>
          </p:nvSpPr>
          <p:spPr>
            <a:xfrm>
              <a:off x="3894725" y="385677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0" name="Google Shape;4540;p81"/>
            <p:cNvSpPr/>
            <p:nvPr/>
          </p:nvSpPr>
          <p:spPr>
            <a:xfrm>
              <a:off x="3894725" y="3780375"/>
              <a:ext cx="62425" cy="53425"/>
            </a:xfrm>
            <a:custGeom>
              <a:rect b="b" l="l" r="r" t="t"/>
              <a:pathLst>
                <a:path extrusionOk="0" h="2137" w="2497">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1" name="Google Shape;4541;p81"/>
            <p:cNvSpPr/>
            <p:nvPr/>
          </p:nvSpPr>
          <p:spPr>
            <a:xfrm>
              <a:off x="3894725" y="3704150"/>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2" name="Google Shape;4542;p81"/>
            <p:cNvSpPr/>
            <p:nvPr/>
          </p:nvSpPr>
          <p:spPr>
            <a:xfrm>
              <a:off x="3894725"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3" name="Google Shape;4543;p81"/>
            <p:cNvSpPr/>
            <p:nvPr/>
          </p:nvSpPr>
          <p:spPr>
            <a:xfrm>
              <a:off x="3894725" y="355192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4" name="Google Shape;4544;p81"/>
            <p:cNvSpPr/>
            <p:nvPr/>
          </p:nvSpPr>
          <p:spPr>
            <a:xfrm>
              <a:off x="3894725"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5" name="Google Shape;4545;p81"/>
            <p:cNvSpPr/>
            <p:nvPr/>
          </p:nvSpPr>
          <p:spPr>
            <a:xfrm>
              <a:off x="3894725"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6" name="Google Shape;4546;p81"/>
            <p:cNvSpPr/>
            <p:nvPr/>
          </p:nvSpPr>
          <p:spPr>
            <a:xfrm>
              <a:off x="3894600" y="3323300"/>
              <a:ext cx="62350" cy="53425"/>
            </a:xfrm>
            <a:custGeom>
              <a:rect b="b" l="l" r="r" t="t"/>
              <a:pathLst>
                <a:path extrusionOk="0" h="2137" w="2494">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7" name="Google Shape;4547;p81"/>
            <p:cNvSpPr/>
            <p:nvPr/>
          </p:nvSpPr>
          <p:spPr>
            <a:xfrm>
              <a:off x="3894725" y="32470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8" name="Google Shape;4548;p81"/>
            <p:cNvSpPr/>
            <p:nvPr/>
          </p:nvSpPr>
          <p:spPr>
            <a:xfrm>
              <a:off x="3894725"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9" name="Google Shape;4549;p81"/>
            <p:cNvSpPr/>
            <p:nvPr/>
          </p:nvSpPr>
          <p:spPr>
            <a:xfrm>
              <a:off x="3894725" y="309485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0" name="Google Shape;4550;p81"/>
            <p:cNvSpPr/>
            <p:nvPr/>
          </p:nvSpPr>
          <p:spPr>
            <a:xfrm>
              <a:off x="3894725" y="301865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1" name="Google Shape;4551;p81"/>
            <p:cNvSpPr/>
            <p:nvPr/>
          </p:nvSpPr>
          <p:spPr>
            <a:xfrm>
              <a:off x="3894725"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2" name="Google Shape;4552;p81"/>
            <p:cNvSpPr/>
            <p:nvPr/>
          </p:nvSpPr>
          <p:spPr>
            <a:xfrm>
              <a:off x="3894725"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3" name="Google Shape;4553;p81"/>
            <p:cNvSpPr/>
            <p:nvPr/>
          </p:nvSpPr>
          <p:spPr>
            <a:xfrm>
              <a:off x="3818525"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4" name="Google Shape;4554;p81"/>
            <p:cNvSpPr/>
            <p:nvPr/>
          </p:nvSpPr>
          <p:spPr>
            <a:xfrm>
              <a:off x="3742300" y="2866425"/>
              <a:ext cx="62225" cy="53225"/>
            </a:xfrm>
            <a:custGeom>
              <a:rect b="b" l="l" r="r" t="t"/>
              <a:pathLst>
                <a:path extrusionOk="0" h="2129" w="2489">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5" name="Google Shape;4555;p81"/>
            <p:cNvSpPr/>
            <p:nvPr/>
          </p:nvSpPr>
          <p:spPr>
            <a:xfrm>
              <a:off x="366610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6" name="Google Shape;4556;p81"/>
            <p:cNvSpPr/>
            <p:nvPr/>
          </p:nvSpPr>
          <p:spPr>
            <a:xfrm>
              <a:off x="450405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7" name="Google Shape;4557;p81"/>
            <p:cNvSpPr/>
            <p:nvPr/>
          </p:nvSpPr>
          <p:spPr>
            <a:xfrm>
              <a:off x="4504050" y="3171075"/>
              <a:ext cx="62200" cy="53350"/>
            </a:xfrm>
            <a:custGeom>
              <a:rect b="b" l="l" r="r" t="t"/>
              <a:pathLst>
                <a:path extrusionOk="0" h="2134" w="2488">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8" name="Google Shape;4558;p81"/>
            <p:cNvSpPr/>
            <p:nvPr/>
          </p:nvSpPr>
          <p:spPr>
            <a:xfrm>
              <a:off x="450405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9" name="Google Shape;4559;p81"/>
            <p:cNvSpPr/>
            <p:nvPr/>
          </p:nvSpPr>
          <p:spPr>
            <a:xfrm>
              <a:off x="4427825" y="33233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0" name="Google Shape;4560;p81"/>
            <p:cNvSpPr/>
            <p:nvPr/>
          </p:nvSpPr>
          <p:spPr>
            <a:xfrm>
              <a:off x="4427825" y="32470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1" name="Google Shape;4561;p81"/>
            <p:cNvSpPr/>
            <p:nvPr/>
          </p:nvSpPr>
          <p:spPr>
            <a:xfrm>
              <a:off x="4427825" y="3171075"/>
              <a:ext cx="62425" cy="53275"/>
            </a:xfrm>
            <a:custGeom>
              <a:rect b="b" l="l" r="r" t="t"/>
              <a:pathLst>
                <a:path extrusionOk="0" h="2131" w="2497">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2" name="Google Shape;4562;p81"/>
            <p:cNvSpPr/>
            <p:nvPr/>
          </p:nvSpPr>
          <p:spPr>
            <a:xfrm>
              <a:off x="4427825" y="3094850"/>
              <a:ext cx="62425" cy="53350"/>
            </a:xfrm>
            <a:custGeom>
              <a:rect b="b" l="l" r="r" t="t"/>
              <a:pathLst>
                <a:path extrusionOk="0" h="2134" w="2497">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3" name="Google Shape;4563;p81"/>
            <p:cNvSpPr/>
            <p:nvPr/>
          </p:nvSpPr>
          <p:spPr>
            <a:xfrm>
              <a:off x="4427825" y="3018650"/>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4" name="Google Shape;4564;p81"/>
            <p:cNvSpPr/>
            <p:nvPr/>
          </p:nvSpPr>
          <p:spPr>
            <a:xfrm>
              <a:off x="435160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5" name="Google Shape;4565;p81"/>
            <p:cNvSpPr/>
            <p:nvPr/>
          </p:nvSpPr>
          <p:spPr>
            <a:xfrm>
              <a:off x="4351600" y="332330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6" name="Google Shape;4566;p81"/>
            <p:cNvSpPr/>
            <p:nvPr/>
          </p:nvSpPr>
          <p:spPr>
            <a:xfrm>
              <a:off x="435160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7" name="Google Shape;4567;p81"/>
            <p:cNvSpPr/>
            <p:nvPr/>
          </p:nvSpPr>
          <p:spPr>
            <a:xfrm>
              <a:off x="435160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8" name="Google Shape;4568;p81"/>
            <p:cNvSpPr/>
            <p:nvPr/>
          </p:nvSpPr>
          <p:spPr>
            <a:xfrm>
              <a:off x="4351600" y="29424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9" name="Google Shape;4569;p81"/>
            <p:cNvSpPr/>
            <p:nvPr/>
          </p:nvSpPr>
          <p:spPr>
            <a:xfrm>
              <a:off x="427560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0" name="Google Shape;4570;p81"/>
            <p:cNvSpPr/>
            <p:nvPr/>
          </p:nvSpPr>
          <p:spPr>
            <a:xfrm>
              <a:off x="427560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1" name="Google Shape;4571;p81"/>
            <p:cNvSpPr/>
            <p:nvPr/>
          </p:nvSpPr>
          <p:spPr>
            <a:xfrm>
              <a:off x="4275600"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2" name="Google Shape;4572;p81"/>
            <p:cNvSpPr/>
            <p:nvPr/>
          </p:nvSpPr>
          <p:spPr>
            <a:xfrm>
              <a:off x="4275600"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3" name="Google Shape;4573;p81"/>
            <p:cNvSpPr/>
            <p:nvPr/>
          </p:nvSpPr>
          <p:spPr>
            <a:xfrm>
              <a:off x="42756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4" name="Google Shape;4574;p81"/>
            <p:cNvSpPr/>
            <p:nvPr/>
          </p:nvSpPr>
          <p:spPr>
            <a:xfrm>
              <a:off x="4275600" y="3399500"/>
              <a:ext cx="62225" cy="53350"/>
            </a:xfrm>
            <a:custGeom>
              <a:rect b="b" l="l" r="r" t="t"/>
              <a:pathLst>
                <a:path extrusionOk="0" h="2134" w="2489">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5" name="Google Shape;4575;p81"/>
            <p:cNvSpPr/>
            <p:nvPr/>
          </p:nvSpPr>
          <p:spPr>
            <a:xfrm>
              <a:off x="427560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6" name="Google Shape;4576;p81"/>
            <p:cNvSpPr/>
            <p:nvPr/>
          </p:nvSpPr>
          <p:spPr>
            <a:xfrm>
              <a:off x="427560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7" name="Google Shape;4577;p81"/>
            <p:cNvSpPr/>
            <p:nvPr/>
          </p:nvSpPr>
          <p:spPr>
            <a:xfrm>
              <a:off x="41994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8" name="Google Shape;4578;p81"/>
            <p:cNvSpPr/>
            <p:nvPr/>
          </p:nvSpPr>
          <p:spPr>
            <a:xfrm>
              <a:off x="41994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9" name="Google Shape;4579;p81"/>
            <p:cNvSpPr/>
            <p:nvPr/>
          </p:nvSpPr>
          <p:spPr>
            <a:xfrm>
              <a:off x="419940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0" name="Google Shape;4580;p81"/>
            <p:cNvSpPr/>
            <p:nvPr/>
          </p:nvSpPr>
          <p:spPr>
            <a:xfrm>
              <a:off x="419940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1" name="Google Shape;4581;p81"/>
            <p:cNvSpPr/>
            <p:nvPr/>
          </p:nvSpPr>
          <p:spPr>
            <a:xfrm>
              <a:off x="4123175" y="4085225"/>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2" name="Google Shape;4582;p81"/>
            <p:cNvSpPr/>
            <p:nvPr/>
          </p:nvSpPr>
          <p:spPr>
            <a:xfrm>
              <a:off x="4123175" y="4009000"/>
              <a:ext cx="62425" cy="53350"/>
            </a:xfrm>
            <a:custGeom>
              <a:rect b="b" l="l" r="r" t="t"/>
              <a:pathLst>
                <a:path extrusionOk="0" h="2134" w="2497">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3" name="Google Shape;4583;p81"/>
            <p:cNvSpPr/>
            <p:nvPr/>
          </p:nvSpPr>
          <p:spPr>
            <a:xfrm>
              <a:off x="4123175" y="39328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4" name="Google Shape;4584;p81"/>
            <p:cNvSpPr/>
            <p:nvPr/>
          </p:nvSpPr>
          <p:spPr>
            <a:xfrm>
              <a:off x="4123175" y="385677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5" name="Google Shape;4585;p81"/>
            <p:cNvSpPr/>
            <p:nvPr/>
          </p:nvSpPr>
          <p:spPr>
            <a:xfrm>
              <a:off x="41231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6" name="Google Shape;4586;p81"/>
            <p:cNvSpPr/>
            <p:nvPr/>
          </p:nvSpPr>
          <p:spPr>
            <a:xfrm>
              <a:off x="4046950"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7" name="Google Shape;4587;p81"/>
            <p:cNvSpPr/>
            <p:nvPr/>
          </p:nvSpPr>
          <p:spPr>
            <a:xfrm>
              <a:off x="404695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8" name="Google Shape;4588;p81"/>
            <p:cNvSpPr/>
            <p:nvPr/>
          </p:nvSpPr>
          <p:spPr>
            <a:xfrm>
              <a:off x="4046950" y="26377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9" name="Google Shape;4589;p81"/>
            <p:cNvSpPr/>
            <p:nvPr/>
          </p:nvSpPr>
          <p:spPr>
            <a:xfrm>
              <a:off x="3970950" y="4085225"/>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0" name="Google Shape;4590;p81"/>
            <p:cNvSpPr/>
            <p:nvPr/>
          </p:nvSpPr>
          <p:spPr>
            <a:xfrm>
              <a:off x="3970950" y="2714000"/>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1" name="Google Shape;4591;p81"/>
            <p:cNvSpPr/>
            <p:nvPr/>
          </p:nvSpPr>
          <p:spPr>
            <a:xfrm>
              <a:off x="3970950" y="2637775"/>
              <a:ext cx="62225" cy="53450"/>
            </a:xfrm>
            <a:custGeom>
              <a:rect b="b" l="l" r="r" t="t"/>
              <a:pathLst>
                <a:path extrusionOk="0" h="2138" w="2489">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2" name="Google Shape;4592;p81"/>
            <p:cNvSpPr/>
            <p:nvPr/>
          </p:nvSpPr>
          <p:spPr>
            <a:xfrm>
              <a:off x="3894725" y="408522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3" name="Google Shape;4593;p81"/>
            <p:cNvSpPr/>
            <p:nvPr/>
          </p:nvSpPr>
          <p:spPr>
            <a:xfrm>
              <a:off x="3894725" y="4009000"/>
              <a:ext cx="62225" cy="53350"/>
            </a:xfrm>
            <a:custGeom>
              <a:rect b="b" l="l" r="r" t="t"/>
              <a:pathLst>
                <a:path extrusionOk="0" h="2134" w="2489">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4" name="Google Shape;4594;p81"/>
            <p:cNvSpPr/>
            <p:nvPr/>
          </p:nvSpPr>
          <p:spPr>
            <a:xfrm>
              <a:off x="3894725" y="2714000"/>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5" name="Google Shape;4595;p81"/>
            <p:cNvSpPr/>
            <p:nvPr/>
          </p:nvSpPr>
          <p:spPr>
            <a:xfrm>
              <a:off x="3894725" y="26377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6" name="Google Shape;4596;p81"/>
            <p:cNvSpPr/>
            <p:nvPr/>
          </p:nvSpPr>
          <p:spPr>
            <a:xfrm>
              <a:off x="38185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7" name="Google Shape;4597;p81"/>
            <p:cNvSpPr/>
            <p:nvPr/>
          </p:nvSpPr>
          <p:spPr>
            <a:xfrm>
              <a:off x="38185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8" name="Google Shape;4598;p81"/>
            <p:cNvSpPr/>
            <p:nvPr/>
          </p:nvSpPr>
          <p:spPr>
            <a:xfrm>
              <a:off x="38185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9" name="Google Shape;4599;p81"/>
            <p:cNvSpPr/>
            <p:nvPr/>
          </p:nvSpPr>
          <p:spPr>
            <a:xfrm>
              <a:off x="38185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0" name="Google Shape;4600;p81"/>
            <p:cNvSpPr/>
            <p:nvPr/>
          </p:nvSpPr>
          <p:spPr>
            <a:xfrm>
              <a:off x="38185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1" name="Google Shape;4601;p81"/>
            <p:cNvSpPr/>
            <p:nvPr/>
          </p:nvSpPr>
          <p:spPr>
            <a:xfrm>
              <a:off x="381852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2" name="Google Shape;4602;p81"/>
            <p:cNvSpPr/>
            <p:nvPr/>
          </p:nvSpPr>
          <p:spPr>
            <a:xfrm>
              <a:off x="3818525"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3" name="Google Shape;4603;p81"/>
            <p:cNvSpPr/>
            <p:nvPr/>
          </p:nvSpPr>
          <p:spPr>
            <a:xfrm>
              <a:off x="3818525" y="26377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4" name="Google Shape;4604;p81"/>
            <p:cNvSpPr/>
            <p:nvPr/>
          </p:nvSpPr>
          <p:spPr>
            <a:xfrm>
              <a:off x="3742300" y="3780375"/>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5" name="Google Shape;4605;p81"/>
            <p:cNvSpPr/>
            <p:nvPr/>
          </p:nvSpPr>
          <p:spPr>
            <a:xfrm>
              <a:off x="3742300" y="3704150"/>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6" name="Google Shape;4606;p81"/>
            <p:cNvSpPr/>
            <p:nvPr/>
          </p:nvSpPr>
          <p:spPr>
            <a:xfrm>
              <a:off x="3742300" y="3475725"/>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7" name="Google Shape;4607;p81"/>
            <p:cNvSpPr/>
            <p:nvPr/>
          </p:nvSpPr>
          <p:spPr>
            <a:xfrm>
              <a:off x="3742300" y="339950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8" name="Google Shape;4608;p81"/>
            <p:cNvSpPr/>
            <p:nvPr/>
          </p:nvSpPr>
          <p:spPr>
            <a:xfrm>
              <a:off x="3742175" y="332330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9" name="Google Shape;4609;p81"/>
            <p:cNvSpPr/>
            <p:nvPr/>
          </p:nvSpPr>
          <p:spPr>
            <a:xfrm>
              <a:off x="3742300" y="2561575"/>
              <a:ext cx="62225" cy="53425"/>
            </a:xfrm>
            <a:custGeom>
              <a:rect b="b" l="l" r="r" t="t"/>
              <a:pathLst>
                <a:path extrusionOk="0" h="2137" w="2489">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0" name="Google Shape;4610;p81"/>
            <p:cNvSpPr/>
            <p:nvPr/>
          </p:nvSpPr>
          <p:spPr>
            <a:xfrm>
              <a:off x="3665950"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1" name="Google Shape;4611;p81"/>
            <p:cNvSpPr/>
            <p:nvPr/>
          </p:nvSpPr>
          <p:spPr>
            <a:xfrm>
              <a:off x="366610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2" name="Google Shape;4612;p81"/>
            <p:cNvSpPr/>
            <p:nvPr/>
          </p:nvSpPr>
          <p:spPr>
            <a:xfrm>
              <a:off x="36661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3" name="Google Shape;4613;p81"/>
            <p:cNvSpPr/>
            <p:nvPr/>
          </p:nvSpPr>
          <p:spPr>
            <a:xfrm>
              <a:off x="3589875" y="32470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4" name="Google Shape;4614;p81"/>
            <p:cNvSpPr/>
            <p:nvPr/>
          </p:nvSpPr>
          <p:spPr>
            <a:xfrm>
              <a:off x="35898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5" name="Google Shape;4615;p81"/>
            <p:cNvSpPr/>
            <p:nvPr/>
          </p:nvSpPr>
          <p:spPr>
            <a:xfrm>
              <a:off x="35898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6" name="Google Shape;4616;p81"/>
            <p:cNvSpPr/>
            <p:nvPr/>
          </p:nvSpPr>
          <p:spPr>
            <a:xfrm>
              <a:off x="35136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7" name="Google Shape;4617;p81"/>
            <p:cNvSpPr/>
            <p:nvPr/>
          </p:nvSpPr>
          <p:spPr>
            <a:xfrm>
              <a:off x="3513675"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8" name="Google Shape;4618;p81"/>
            <p:cNvSpPr/>
            <p:nvPr/>
          </p:nvSpPr>
          <p:spPr>
            <a:xfrm>
              <a:off x="3513675" y="2485550"/>
              <a:ext cx="62425" cy="53300"/>
            </a:xfrm>
            <a:custGeom>
              <a:rect b="b" l="l" r="r" t="t"/>
              <a:pathLst>
                <a:path extrusionOk="0" h="2132" w="2497">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9" name="Google Shape;4619;p81"/>
            <p:cNvSpPr/>
            <p:nvPr/>
          </p:nvSpPr>
          <p:spPr>
            <a:xfrm>
              <a:off x="3437450" y="32470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0" name="Google Shape;4620;p81"/>
            <p:cNvSpPr/>
            <p:nvPr/>
          </p:nvSpPr>
          <p:spPr>
            <a:xfrm>
              <a:off x="3437450" y="317107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1" name="Google Shape;4621;p81"/>
            <p:cNvSpPr/>
            <p:nvPr/>
          </p:nvSpPr>
          <p:spPr>
            <a:xfrm>
              <a:off x="3437450"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2" name="Google Shape;4622;p81"/>
            <p:cNvSpPr/>
            <p:nvPr/>
          </p:nvSpPr>
          <p:spPr>
            <a:xfrm>
              <a:off x="3437450" y="2485550"/>
              <a:ext cx="62425" cy="53300"/>
            </a:xfrm>
            <a:custGeom>
              <a:rect b="b" l="l" r="r" t="t"/>
              <a:pathLst>
                <a:path extrusionOk="0" h="2132" w="2497">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3" name="Google Shape;4623;p81"/>
            <p:cNvSpPr/>
            <p:nvPr/>
          </p:nvSpPr>
          <p:spPr>
            <a:xfrm>
              <a:off x="3361450" y="3171075"/>
              <a:ext cx="62200" cy="53275"/>
            </a:xfrm>
            <a:custGeom>
              <a:rect b="b" l="l" r="r" t="t"/>
              <a:pathLst>
                <a:path extrusionOk="0" h="2131" w="2488">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4" name="Google Shape;4624;p81"/>
            <p:cNvSpPr/>
            <p:nvPr/>
          </p:nvSpPr>
          <p:spPr>
            <a:xfrm>
              <a:off x="3361450"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5" name="Google Shape;4625;p81"/>
            <p:cNvSpPr/>
            <p:nvPr/>
          </p:nvSpPr>
          <p:spPr>
            <a:xfrm>
              <a:off x="3361450" y="2637775"/>
              <a:ext cx="62200" cy="53450"/>
            </a:xfrm>
            <a:custGeom>
              <a:rect b="b" l="l" r="r" t="t"/>
              <a:pathLst>
                <a:path extrusionOk="0" h="2138" w="2488">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6" name="Google Shape;4626;p81"/>
            <p:cNvSpPr/>
            <p:nvPr/>
          </p:nvSpPr>
          <p:spPr>
            <a:xfrm>
              <a:off x="3361450" y="2561575"/>
              <a:ext cx="62200" cy="53425"/>
            </a:xfrm>
            <a:custGeom>
              <a:rect b="b" l="l" r="r" t="t"/>
              <a:pathLst>
                <a:path extrusionOk="0" h="2137" w="2488">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7" name="Google Shape;4627;p81"/>
            <p:cNvSpPr/>
            <p:nvPr/>
          </p:nvSpPr>
          <p:spPr>
            <a:xfrm>
              <a:off x="328522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8" name="Google Shape;4628;p81"/>
            <p:cNvSpPr/>
            <p:nvPr/>
          </p:nvSpPr>
          <p:spPr>
            <a:xfrm>
              <a:off x="328522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9" name="Google Shape;4629;p81"/>
            <p:cNvSpPr/>
            <p:nvPr/>
          </p:nvSpPr>
          <p:spPr>
            <a:xfrm>
              <a:off x="328522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0" name="Google Shape;4630;p81"/>
            <p:cNvSpPr/>
            <p:nvPr/>
          </p:nvSpPr>
          <p:spPr>
            <a:xfrm>
              <a:off x="328522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1" name="Google Shape;4631;p81"/>
            <p:cNvSpPr/>
            <p:nvPr/>
          </p:nvSpPr>
          <p:spPr>
            <a:xfrm>
              <a:off x="3209025"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2" name="Google Shape;4632;p81"/>
            <p:cNvSpPr/>
            <p:nvPr/>
          </p:nvSpPr>
          <p:spPr>
            <a:xfrm>
              <a:off x="3209025"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3" name="Google Shape;4633;p81"/>
            <p:cNvSpPr/>
            <p:nvPr/>
          </p:nvSpPr>
          <p:spPr>
            <a:xfrm>
              <a:off x="3209025" y="2942425"/>
              <a:ext cx="62200" cy="53450"/>
            </a:xfrm>
            <a:custGeom>
              <a:rect b="b" l="l" r="r" t="t"/>
              <a:pathLst>
                <a:path extrusionOk="0" h="2138" w="2488">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4" name="Google Shape;4634;p81"/>
            <p:cNvSpPr/>
            <p:nvPr/>
          </p:nvSpPr>
          <p:spPr>
            <a:xfrm>
              <a:off x="3209025"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5" name="Google Shape;4635;p81"/>
            <p:cNvSpPr/>
            <p:nvPr/>
          </p:nvSpPr>
          <p:spPr>
            <a:xfrm>
              <a:off x="3209025"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6" name="Google Shape;4636;p81"/>
            <p:cNvSpPr/>
            <p:nvPr/>
          </p:nvSpPr>
          <p:spPr>
            <a:xfrm>
              <a:off x="419940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7" name="Google Shape;4637;p81"/>
            <p:cNvSpPr/>
            <p:nvPr/>
          </p:nvSpPr>
          <p:spPr>
            <a:xfrm>
              <a:off x="3132800" y="11143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8" name="Google Shape;4638;p81"/>
            <p:cNvSpPr/>
            <p:nvPr/>
          </p:nvSpPr>
          <p:spPr>
            <a:xfrm>
              <a:off x="305680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9" name="Google Shape;4639;p81"/>
            <p:cNvSpPr/>
            <p:nvPr/>
          </p:nvSpPr>
          <p:spPr>
            <a:xfrm>
              <a:off x="4351600" y="164740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0" name="Google Shape;4640;p81"/>
            <p:cNvSpPr/>
            <p:nvPr/>
          </p:nvSpPr>
          <p:spPr>
            <a:xfrm>
              <a:off x="435160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1" name="Google Shape;4641;p81"/>
            <p:cNvSpPr/>
            <p:nvPr/>
          </p:nvSpPr>
          <p:spPr>
            <a:xfrm>
              <a:off x="435160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2" name="Google Shape;4642;p81"/>
            <p:cNvSpPr/>
            <p:nvPr/>
          </p:nvSpPr>
          <p:spPr>
            <a:xfrm>
              <a:off x="4351600" y="1876050"/>
              <a:ext cx="62425" cy="53350"/>
            </a:xfrm>
            <a:custGeom>
              <a:rect b="b" l="l" r="r" t="t"/>
              <a:pathLst>
                <a:path extrusionOk="0" h="2134" w="2497">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3" name="Google Shape;4643;p81"/>
            <p:cNvSpPr/>
            <p:nvPr/>
          </p:nvSpPr>
          <p:spPr>
            <a:xfrm>
              <a:off x="435160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4" name="Google Shape;4644;p81"/>
            <p:cNvSpPr/>
            <p:nvPr/>
          </p:nvSpPr>
          <p:spPr>
            <a:xfrm>
              <a:off x="435160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5" name="Google Shape;4645;p81"/>
            <p:cNvSpPr/>
            <p:nvPr/>
          </p:nvSpPr>
          <p:spPr>
            <a:xfrm>
              <a:off x="435160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6" name="Google Shape;4646;p81"/>
            <p:cNvSpPr/>
            <p:nvPr/>
          </p:nvSpPr>
          <p:spPr>
            <a:xfrm>
              <a:off x="3970950" y="1876050"/>
              <a:ext cx="62225" cy="53350"/>
            </a:xfrm>
            <a:custGeom>
              <a:rect b="b" l="l" r="r" t="t"/>
              <a:pathLst>
                <a:path extrusionOk="0" h="2134" w="2489">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7" name="Google Shape;4647;p81"/>
            <p:cNvSpPr/>
            <p:nvPr/>
          </p:nvSpPr>
          <p:spPr>
            <a:xfrm>
              <a:off x="3970950" y="1952050"/>
              <a:ext cx="62225" cy="53450"/>
            </a:xfrm>
            <a:custGeom>
              <a:rect b="b" l="l" r="r" t="t"/>
              <a:pathLst>
                <a:path extrusionOk="0" h="2138" w="2489">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8" name="Google Shape;4648;p81"/>
            <p:cNvSpPr/>
            <p:nvPr/>
          </p:nvSpPr>
          <p:spPr>
            <a:xfrm>
              <a:off x="36661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9" name="Google Shape;4649;p81"/>
            <p:cNvSpPr/>
            <p:nvPr/>
          </p:nvSpPr>
          <p:spPr>
            <a:xfrm>
              <a:off x="3742300" y="2028275"/>
              <a:ext cx="62225" cy="53450"/>
            </a:xfrm>
            <a:custGeom>
              <a:rect b="b" l="l" r="r" t="t"/>
              <a:pathLst>
                <a:path extrusionOk="0" h="2138" w="2489">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0" name="Google Shape;4650;p81"/>
            <p:cNvSpPr/>
            <p:nvPr/>
          </p:nvSpPr>
          <p:spPr>
            <a:xfrm>
              <a:off x="3742300" y="1952050"/>
              <a:ext cx="62225" cy="53450"/>
            </a:xfrm>
            <a:custGeom>
              <a:rect b="b" l="l" r="r" t="t"/>
              <a:pathLst>
                <a:path extrusionOk="0" h="2138" w="2489">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1" name="Google Shape;4651;p81"/>
            <p:cNvSpPr/>
            <p:nvPr/>
          </p:nvSpPr>
          <p:spPr>
            <a:xfrm>
              <a:off x="38185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2" name="Google Shape;4652;p81"/>
            <p:cNvSpPr/>
            <p:nvPr/>
          </p:nvSpPr>
          <p:spPr>
            <a:xfrm>
              <a:off x="3894725"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3" name="Google Shape;4653;p81"/>
            <p:cNvSpPr/>
            <p:nvPr/>
          </p:nvSpPr>
          <p:spPr>
            <a:xfrm>
              <a:off x="3894725"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4" name="Google Shape;4654;p81"/>
            <p:cNvSpPr/>
            <p:nvPr/>
          </p:nvSpPr>
          <p:spPr>
            <a:xfrm>
              <a:off x="3970950" y="2028275"/>
              <a:ext cx="62225" cy="53450"/>
            </a:xfrm>
            <a:custGeom>
              <a:rect b="b" l="l" r="r" t="t"/>
              <a:pathLst>
                <a:path extrusionOk="0" h="2138" w="2489">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5" name="Google Shape;4655;p81"/>
            <p:cNvSpPr/>
            <p:nvPr/>
          </p:nvSpPr>
          <p:spPr>
            <a:xfrm>
              <a:off x="3970950" y="21045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6" name="Google Shape;4656;p81"/>
            <p:cNvSpPr/>
            <p:nvPr/>
          </p:nvSpPr>
          <p:spPr>
            <a:xfrm>
              <a:off x="4046950"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7" name="Google Shape;4657;p81"/>
            <p:cNvSpPr/>
            <p:nvPr/>
          </p:nvSpPr>
          <p:spPr>
            <a:xfrm>
              <a:off x="404695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8" name="Google Shape;4658;p81"/>
            <p:cNvSpPr/>
            <p:nvPr/>
          </p:nvSpPr>
          <p:spPr>
            <a:xfrm>
              <a:off x="404695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9" name="Google Shape;4659;p81"/>
            <p:cNvSpPr/>
            <p:nvPr/>
          </p:nvSpPr>
          <p:spPr>
            <a:xfrm>
              <a:off x="404695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0" name="Google Shape;4660;p81"/>
            <p:cNvSpPr/>
            <p:nvPr/>
          </p:nvSpPr>
          <p:spPr>
            <a:xfrm>
              <a:off x="412317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1" name="Google Shape;4661;p81"/>
            <p:cNvSpPr/>
            <p:nvPr/>
          </p:nvSpPr>
          <p:spPr>
            <a:xfrm>
              <a:off x="41231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2" name="Google Shape;4662;p81"/>
            <p:cNvSpPr/>
            <p:nvPr/>
          </p:nvSpPr>
          <p:spPr>
            <a:xfrm>
              <a:off x="4123175" y="1876050"/>
              <a:ext cx="62425" cy="53350"/>
            </a:xfrm>
            <a:custGeom>
              <a:rect b="b" l="l" r="r" t="t"/>
              <a:pathLst>
                <a:path extrusionOk="0" h="2134" w="2497">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3" name="Google Shape;4663;p81"/>
            <p:cNvSpPr/>
            <p:nvPr/>
          </p:nvSpPr>
          <p:spPr>
            <a:xfrm>
              <a:off x="41231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4" name="Google Shape;4664;p81"/>
            <p:cNvSpPr/>
            <p:nvPr/>
          </p:nvSpPr>
          <p:spPr>
            <a:xfrm>
              <a:off x="4123175" y="2028275"/>
              <a:ext cx="62425" cy="53450"/>
            </a:xfrm>
            <a:custGeom>
              <a:rect b="b" l="l" r="r" t="t"/>
              <a:pathLst>
                <a:path extrusionOk="0" h="2138" w="2497">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5" name="Google Shape;4665;p81"/>
            <p:cNvSpPr/>
            <p:nvPr/>
          </p:nvSpPr>
          <p:spPr>
            <a:xfrm>
              <a:off x="41231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6" name="Google Shape;4666;p81"/>
            <p:cNvSpPr/>
            <p:nvPr/>
          </p:nvSpPr>
          <p:spPr>
            <a:xfrm>
              <a:off x="419940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7" name="Google Shape;4667;p81"/>
            <p:cNvSpPr/>
            <p:nvPr/>
          </p:nvSpPr>
          <p:spPr>
            <a:xfrm>
              <a:off x="419940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8" name="Google Shape;4668;p81"/>
            <p:cNvSpPr/>
            <p:nvPr/>
          </p:nvSpPr>
          <p:spPr>
            <a:xfrm>
              <a:off x="4199400"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9" name="Google Shape;4669;p81"/>
            <p:cNvSpPr/>
            <p:nvPr/>
          </p:nvSpPr>
          <p:spPr>
            <a:xfrm>
              <a:off x="4199400"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0" name="Google Shape;4670;p81"/>
            <p:cNvSpPr/>
            <p:nvPr/>
          </p:nvSpPr>
          <p:spPr>
            <a:xfrm>
              <a:off x="41994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1" name="Google Shape;4671;p81"/>
            <p:cNvSpPr/>
            <p:nvPr/>
          </p:nvSpPr>
          <p:spPr>
            <a:xfrm>
              <a:off x="419940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2" name="Google Shape;4672;p81"/>
            <p:cNvSpPr/>
            <p:nvPr/>
          </p:nvSpPr>
          <p:spPr>
            <a:xfrm>
              <a:off x="419940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3" name="Google Shape;4673;p81"/>
            <p:cNvSpPr/>
            <p:nvPr/>
          </p:nvSpPr>
          <p:spPr>
            <a:xfrm>
              <a:off x="427560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4" name="Google Shape;4674;p81"/>
            <p:cNvSpPr/>
            <p:nvPr/>
          </p:nvSpPr>
          <p:spPr>
            <a:xfrm>
              <a:off x="42756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5" name="Google Shape;4675;p81"/>
            <p:cNvSpPr/>
            <p:nvPr/>
          </p:nvSpPr>
          <p:spPr>
            <a:xfrm>
              <a:off x="42756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6" name="Google Shape;4676;p81"/>
            <p:cNvSpPr/>
            <p:nvPr/>
          </p:nvSpPr>
          <p:spPr>
            <a:xfrm>
              <a:off x="42756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7" name="Google Shape;4677;p81"/>
            <p:cNvSpPr/>
            <p:nvPr/>
          </p:nvSpPr>
          <p:spPr>
            <a:xfrm>
              <a:off x="42756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8" name="Google Shape;4678;p81"/>
            <p:cNvSpPr/>
            <p:nvPr/>
          </p:nvSpPr>
          <p:spPr>
            <a:xfrm>
              <a:off x="42756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9" name="Google Shape;4679;p81"/>
            <p:cNvSpPr/>
            <p:nvPr/>
          </p:nvSpPr>
          <p:spPr>
            <a:xfrm>
              <a:off x="42756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0" name="Google Shape;4680;p81"/>
            <p:cNvSpPr/>
            <p:nvPr/>
          </p:nvSpPr>
          <p:spPr>
            <a:xfrm>
              <a:off x="42756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1" name="Google Shape;4681;p81"/>
            <p:cNvSpPr/>
            <p:nvPr/>
          </p:nvSpPr>
          <p:spPr>
            <a:xfrm>
              <a:off x="435160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2" name="Google Shape;4682;p81"/>
            <p:cNvSpPr/>
            <p:nvPr/>
          </p:nvSpPr>
          <p:spPr>
            <a:xfrm>
              <a:off x="4427825" y="1647400"/>
              <a:ext cx="62425" cy="53450"/>
            </a:xfrm>
            <a:custGeom>
              <a:rect b="b" l="l" r="r" t="t"/>
              <a:pathLst>
                <a:path extrusionOk="0" h="2138" w="2497">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3" name="Google Shape;4683;p81"/>
            <p:cNvSpPr/>
            <p:nvPr/>
          </p:nvSpPr>
          <p:spPr>
            <a:xfrm>
              <a:off x="4427825" y="1723625"/>
              <a:ext cx="62425" cy="53350"/>
            </a:xfrm>
            <a:custGeom>
              <a:rect b="b" l="l" r="r" t="t"/>
              <a:pathLst>
                <a:path extrusionOk="0" h="2134" w="2497">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4" name="Google Shape;4684;p81"/>
            <p:cNvSpPr/>
            <p:nvPr/>
          </p:nvSpPr>
          <p:spPr>
            <a:xfrm>
              <a:off x="4427825" y="179985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5" name="Google Shape;4685;p81"/>
            <p:cNvSpPr/>
            <p:nvPr/>
          </p:nvSpPr>
          <p:spPr>
            <a:xfrm>
              <a:off x="4427825" y="1876050"/>
              <a:ext cx="62425" cy="53275"/>
            </a:xfrm>
            <a:custGeom>
              <a:rect b="b" l="l" r="r" t="t"/>
              <a:pathLst>
                <a:path extrusionOk="0" h="2131" w="2497">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6" name="Google Shape;4686;p81"/>
            <p:cNvSpPr/>
            <p:nvPr/>
          </p:nvSpPr>
          <p:spPr>
            <a:xfrm>
              <a:off x="4427825" y="1952050"/>
              <a:ext cx="62425" cy="53450"/>
            </a:xfrm>
            <a:custGeom>
              <a:rect b="b" l="l" r="r" t="t"/>
              <a:pathLst>
                <a:path extrusionOk="0" h="2138" w="2497">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7" name="Google Shape;4687;p81"/>
            <p:cNvSpPr/>
            <p:nvPr/>
          </p:nvSpPr>
          <p:spPr>
            <a:xfrm>
              <a:off x="4427825" y="2028275"/>
              <a:ext cx="62425" cy="53450"/>
            </a:xfrm>
            <a:custGeom>
              <a:rect b="b" l="l" r="r" t="t"/>
              <a:pathLst>
                <a:path extrusionOk="0" h="2138" w="2497">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8" name="Google Shape;4688;p81"/>
            <p:cNvSpPr/>
            <p:nvPr/>
          </p:nvSpPr>
          <p:spPr>
            <a:xfrm>
              <a:off x="4427825" y="210450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9" name="Google Shape;4689;p81"/>
            <p:cNvSpPr/>
            <p:nvPr/>
          </p:nvSpPr>
          <p:spPr>
            <a:xfrm>
              <a:off x="4427825" y="2180700"/>
              <a:ext cx="62425" cy="53350"/>
            </a:xfrm>
            <a:custGeom>
              <a:rect b="b" l="l" r="r" t="t"/>
              <a:pathLst>
                <a:path extrusionOk="0" h="2134" w="2497">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0" name="Google Shape;4690;p81"/>
            <p:cNvSpPr/>
            <p:nvPr/>
          </p:nvSpPr>
          <p:spPr>
            <a:xfrm>
              <a:off x="4427825" y="1571400"/>
              <a:ext cx="62350" cy="53250"/>
            </a:xfrm>
            <a:custGeom>
              <a:rect b="b" l="l" r="r" t="t"/>
              <a:pathLst>
                <a:path extrusionOk="0" h="2130" w="2494">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1" name="Google Shape;4691;p81"/>
            <p:cNvSpPr/>
            <p:nvPr/>
          </p:nvSpPr>
          <p:spPr>
            <a:xfrm>
              <a:off x="435160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2" name="Google Shape;4692;p81"/>
            <p:cNvSpPr/>
            <p:nvPr/>
          </p:nvSpPr>
          <p:spPr>
            <a:xfrm>
              <a:off x="42756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3" name="Google Shape;4693;p81"/>
            <p:cNvSpPr/>
            <p:nvPr/>
          </p:nvSpPr>
          <p:spPr>
            <a:xfrm>
              <a:off x="42756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4" name="Google Shape;4694;p81"/>
            <p:cNvSpPr/>
            <p:nvPr/>
          </p:nvSpPr>
          <p:spPr>
            <a:xfrm>
              <a:off x="41994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5" name="Google Shape;4695;p81"/>
            <p:cNvSpPr/>
            <p:nvPr/>
          </p:nvSpPr>
          <p:spPr>
            <a:xfrm>
              <a:off x="41994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6" name="Google Shape;4696;p81"/>
            <p:cNvSpPr/>
            <p:nvPr/>
          </p:nvSpPr>
          <p:spPr>
            <a:xfrm>
              <a:off x="41994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7" name="Google Shape;4697;p81"/>
            <p:cNvSpPr/>
            <p:nvPr/>
          </p:nvSpPr>
          <p:spPr>
            <a:xfrm>
              <a:off x="41994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8" name="Google Shape;4698;p81"/>
            <p:cNvSpPr/>
            <p:nvPr/>
          </p:nvSpPr>
          <p:spPr>
            <a:xfrm>
              <a:off x="41231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9" name="Google Shape;4699;p81"/>
            <p:cNvSpPr/>
            <p:nvPr/>
          </p:nvSpPr>
          <p:spPr>
            <a:xfrm>
              <a:off x="4123175" y="164740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0" name="Google Shape;4700;p81"/>
            <p:cNvSpPr/>
            <p:nvPr/>
          </p:nvSpPr>
          <p:spPr>
            <a:xfrm>
              <a:off x="4123175"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1" name="Google Shape;4701;p81"/>
            <p:cNvSpPr/>
            <p:nvPr/>
          </p:nvSpPr>
          <p:spPr>
            <a:xfrm>
              <a:off x="4123175"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2" name="Google Shape;4702;p81"/>
            <p:cNvSpPr/>
            <p:nvPr/>
          </p:nvSpPr>
          <p:spPr>
            <a:xfrm>
              <a:off x="4123175"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3" name="Google Shape;4703;p81"/>
            <p:cNvSpPr/>
            <p:nvPr/>
          </p:nvSpPr>
          <p:spPr>
            <a:xfrm>
              <a:off x="4123175" y="134275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4" name="Google Shape;4704;p81"/>
            <p:cNvSpPr/>
            <p:nvPr/>
          </p:nvSpPr>
          <p:spPr>
            <a:xfrm>
              <a:off x="404695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5" name="Google Shape;4705;p81"/>
            <p:cNvSpPr/>
            <p:nvPr/>
          </p:nvSpPr>
          <p:spPr>
            <a:xfrm>
              <a:off x="404695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6" name="Google Shape;4706;p81"/>
            <p:cNvSpPr/>
            <p:nvPr/>
          </p:nvSpPr>
          <p:spPr>
            <a:xfrm>
              <a:off x="404695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7" name="Google Shape;4707;p81"/>
            <p:cNvSpPr/>
            <p:nvPr/>
          </p:nvSpPr>
          <p:spPr>
            <a:xfrm>
              <a:off x="4046950" y="1647400"/>
              <a:ext cx="62425" cy="53450"/>
            </a:xfrm>
            <a:custGeom>
              <a:rect b="b" l="l" r="r" t="t"/>
              <a:pathLst>
                <a:path extrusionOk="0" h="2138" w="2497">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8" name="Google Shape;4708;p81"/>
            <p:cNvSpPr/>
            <p:nvPr/>
          </p:nvSpPr>
          <p:spPr>
            <a:xfrm>
              <a:off x="404695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9" name="Google Shape;4709;p81"/>
            <p:cNvSpPr/>
            <p:nvPr/>
          </p:nvSpPr>
          <p:spPr>
            <a:xfrm>
              <a:off x="4046950"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0" name="Google Shape;4710;p81"/>
            <p:cNvSpPr/>
            <p:nvPr/>
          </p:nvSpPr>
          <p:spPr>
            <a:xfrm>
              <a:off x="4046950" y="141897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1" name="Google Shape;4711;p81"/>
            <p:cNvSpPr/>
            <p:nvPr/>
          </p:nvSpPr>
          <p:spPr>
            <a:xfrm>
              <a:off x="4046950" y="134275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2" name="Google Shape;4712;p81"/>
            <p:cNvSpPr/>
            <p:nvPr/>
          </p:nvSpPr>
          <p:spPr>
            <a:xfrm>
              <a:off x="3970950" y="2256925"/>
              <a:ext cx="62350" cy="53425"/>
            </a:xfrm>
            <a:custGeom>
              <a:rect b="b" l="l" r="r" t="t"/>
              <a:pathLst>
                <a:path extrusionOk="0" h="2137" w="2494">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3" name="Google Shape;4713;p81"/>
            <p:cNvSpPr/>
            <p:nvPr/>
          </p:nvSpPr>
          <p:spPr>
            <a:xfrm>
              <a:off x="3970950" y="2180700"/>
              <a:ext cx="62225" cy="53350"/>
            </a:xfrm>
            <a:custGeom>
              <a:rect b="b" l="l" r="r" t="t"/>
              <a:pathLst>
                <a:path extrusionOk="0" h="2134" w="2489">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4" name="Google Shape;4714;p81"/>
            <p:cNvSpPr/>
            <p:nvPr/>
          </p:nvSpPr>
          <p:spPr>
            <a:xfrm>
              <a:off x="3970950" y="179985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5" name="Google Shape;4715;p81"/>
            <p:cNvSpPr/>
            <p:nvPr/>
          </p:nvSpPr>
          <p:spPr>
            <a:xfrm>
              <a:off x="3970950" y="164740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6" name="Google Shape;4716;p81"/>
            <p:cNvSpPr/>
            <p:nvPr/>
          </p:nvSpPr>
          <p:spPr>
            <a:xfrm>
              <a:off x="3970950" y="1571400"/>
              <a:ext cx="62225" cy="53250"/>
            </a:xfrm>
            <a:custGeom>
              <a:rect b="b" l="l" r="r" t="t"/>
              <a:pathLst>
                <a:path extrusionOk="0" h="2130" w="2489">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7" name="Google Shape;4717;p81"/>
            <p:cNvSpPr/>
            <p:nvPr/>
          </p:nvSpPr>
          <p:spPr>
            <a:xfrm>
              <a:off x="3970950" y="14952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8" name="Google Shape;4718;p81"/>
            <p:cNvSpPr/>
            <p:nvPr/>
          </p:nvSpPr>
          <p:spPr>
            <a:xfrm>
              <a:off x="3970950" y="141897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9" name="Google Shape;4719;p81"/>
            <p:cNvSpPr/>
            <p:nvPr/>
          </p:nvSpPr>
          <p:spPr>
            <a:xfrm>
              <a:off x="3970950" y="134275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0" name="Google Shape;4720;p81"/>
            <p:cNvSpPr/>
            <p:nvPr/>
          </p:nvSpPr>
          <p:spPr>
            <a:xfrm>
              <a:off x="3970950" y="111432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1" name="Google Shape;4721;p81"/>
            <p:cNvSpPr/>
            <p:nvPr/>
          </p:nvSpPr>
          <p:spPr>
            <a:xfrm>
              <a:off x="3894725"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2" name="Google Shape;4722;p81"/>
            <p:cNvSpPr/>
            <p:nvPr/>
          </p:nvSpPr>
          <p:spPr>
            <a:xfrm>
              <a:off x="3894725"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3" name="Google Shape;4723;p81"/>
            <p:cNvSpPr/>
            <p:nvPr/>
          </p:nvSpPr>
          <p:spPr>
            <a:xfrm>
              <a:off x="3894725"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4" name="Google Shape;4724;p81"/>
            <p:cNvSpPr/>
            <p:nvPr/>
          </p:nvSpPr>
          <p:spPr>
            <a:xfrm>
              <a:off x="3894725" y="17236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5" name="Google Shape;4725;p81"/>
            <p:cNvSpPr/>
            <p:nvPr/>
          </p:nvSpPr>
          <p:spPr>
            <a:xfrm>
              <a:off x="3894725"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6" name="Google Shape;4726;p81"/>
            <p:cNvSpPr/>
            <p:nvPr/>
          </p:nvSpPr>
          <p:spPr>
            <a:xfrm>
              <a:off x="3894725" y="1571400"/>
              <a:ext cx="62175" cy="53250"/>
            </a:xfrm>
            <a:custGeom>
              <a:rect b="b" l="l" r="r" t="t"/>
              <a:pathLst>
                <a:path extrusionOk="0" h="2130" w="2487">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7" name="Google Shape;4727;p81"/>
            <p:cNvSpPr/>
            <p:nvPr/>
          </p:nvSpPr>
          <p:spPr>
            <a:xfrm>
              <a:off x="3894725"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8" name="Google Shape;4728;p81"/>
            <p:cNvSpPr/>
            <p:nvPr/>
          </p:nvSpPr>
          <p:spPr>
            <a:xfrm>
              <a:off x="3894725"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9" name="Google Shape;4729;p81"/>
            <p:cNvSpPr/>
            <p:nvPr/>
          </p:nvSpPr>
          <p:spPr>
            <a:xfrm>
              <a:off x="3894725" y="1342750"/>
              <a:ext cx="62225" cy="53450"/>
            </a:xfrm>
            <a:custGeom>
              <a:rect b="b" l="l" r="r" t="t"/>
              <a:pathLst>
                <a:path extrusionOk="0" h="2138" w="2489">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0" name="Google Shape;4730;p81"/>
            <p:cNvSpPr/>
            <p:nvPr/>
          </p:nvSpPr>
          <p:spPr>
            <a:xfrm>
              <a:off x="3894725"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1" name="Google Shape;4731;p81"/>
            <p:cNvSpPr/>
            <p:nvPr/>
          </p:nvSpPr>
          <p:spPr>
            <a:xfrm>
              <a:off x="381852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2" name="Google Shape;4732;p81"/>
            <p:cNvSpPr/>
            <p:nvPr/>
          </p:nvSpPr>
          <p:spPr>
            <a:xfrm>
              <a:off x="381852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3" name="Google Shape;4733;p81"/>
            <p:cNvSpPr/>
            <p:nvPr/>
          </p:nvSpPr>
          <p:spPr>
            <a:xfrm>
              <a:off x="38185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4" name="Google Shape;4734;p81"/>
            <p:cNvSpPr/>
            <p:nvPr/>
          </p:nvSpPr>
          <p:spPr>
            <a:xfrm>
              <a:off x="38185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5" name="Google Shape;4735;p81"/>
            <p:cNvSpPr/>
            <p:nvPr/>
          </p:nvSpPr>
          <p:spPr>
            <a:xfrm>
              <a:off x="38185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6" name="Google Shape;4736;p81"/>
            <p:cNvSpPr/>
            <p:nvPr/>
          </p:nvSpPr>
          <p:spPr>
            <a:xfrm>
              <a:off x="38185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7" name="Google Shape;4737;p81"/>
            <p:cNvSpPr/>
            <p:nvPr/>
          </p:nvSpPr>
          <p:spPr>
            <a:xfrm>
              <a:off x="38185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8" name="Google Shape;4738;p81"/>
            <p:cNvSpPr/>
            <p:nvPr/>
          </p:nvSpPr>
          <p:spPr>
            <a:xfrm>
              <a:off x="38185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9" name="Google Shape;4739;p81"/>
            <p:cNvSpPr/>
            <p:nvPr/>
          </p:nvSpPr>
          <p:spPr>
            <a:xfrm>
              <a:off x="38185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0" name="Google Shape;4740;p81"/>
            <p:cNvSpPr/>
            <p:nvPr/>
          </p:nvSpPr>
          <p:spPr>
            <a:xfrm>
              <a:off x="3818525"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1" name="Google Shape;4741;p81"/>
            <p:cNvSpPr/>
            <p:nvPr/>
          </p:nvSpPr>
          <p:spPr>
            <a:xfrm>
              <a:off x="3818525"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2" name="Google Shape;4742;p81"/>
            <p:cNvSpPr/>
            <p:nvPr/>
          </p:nvSpPr>
          <p:spPr>
            <a:xfrm>
              <a:off x="3742300" y="2180700"/>
              <a:ext cx="62225" cy="53350"/>
            </a:xfrm>
            <a:custGeom>
              <a:rect b="b" l="l" r="r" t="t"/>
              <a:pathLst>
                <a:path extrusionOk="0" h="2134" w="2489">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3" name="Google Shape;4743;p81"/>
            <p:cNvSpPr/>
            <p:nvPr/>
          </p:nvSpPr>
          <p:spPr>
            <a:xfrm>
              <a:off x="3742300" y="2104500"/>
              <a:ext cx="62225" cy="53325"/>
            </a:xfrm>
            <a:custGeom>
              <a:rect b="b" l="l" r="r" t="t"/>
              <a:pathLst>
                <a:path extrusionOk="0" h="2133" w="2489">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4" name="Google Shape;4744;p81"/>
            <p:cNvSpPr/>
            <p:nvPr/>
          </p:nvSpPr>
          <p:spPr>
            <a:xfrm>
              <a:off x="3742300" y="1876050"/>
              <a:ext cx="62225" cy="53300"/>
            </a:xfrm>
            <a:custGeom>
              <a:rect b="b" l="l" r="r" t="t"/>
              <a:pathLst>
                <a:path extrusionOk="0" h="2132" w="2489">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5" name="Google Shape;4745;p81"/>
            <p:cNvSpPr/>
            <p:nvPr/>
          </p:nvSpPr>
          <p:spPr>
            <a:xfrm>
              <a:off x="3742300" y="179985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6" name="Google Shape;4746;p81"/>
            <p:cNvSpPr/>
            <p:nvPr/>
          </p:nvSpPr>
          <p:spPr>
            <a:xfrm>
              <a:off x="3742300" y="17236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7" name="Google Shape;4747;p81"/>
            <p:cNvSpPr/>
            <p:nvPr/>
          </p:nvSpPr>
          <p:spPr>
            <a:xfrm>
              <a:off x="3742300" y="1647400"/>
              <a:ext cx="62225" cy="53450"/>
            </a:xfrm>
            <a:custGeom>
              <a:rect b="b" l="l" r="r" t="t"/>
              <a:pathLst>
                <a:path extrusionOk="0" h="2138" w="2489">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8" name="Google Shape;4748;p81"/>
            <p:cNvSpPr/>
            <p:nvPr/>
          </p:nvSpPr>
          <p:spPr>
            <a:xfrm>
              <a:off x="3742300" y="1571400"/>
              <a:ext cx="62225" cy="53250"/>
            </a:xfrm>
            <a:custGeom>
              <a:rect b="b" l="l" r="r" t="t"/>
              <a:pathLst>
                <a:path extrusionOk="0" h="2130" w="2489">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9" name="Google Shape;4749;p81"/>
            <p:cNvSpPr/>
            <p:nvPr/>
          </p:nvSpPr>
          <p:spPr>
            <a:xfrm>
              <a:off x="3742300" y="149520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0" name="Google Shape;4750;p81"/>
            <p:cNvSpPr/>
            <p:nvPr/>
          </p:nvSpPr>
          <p:spPr>
            <a:xfrm>
              <a:off x="3742300" y="11143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1" name="Google Shape;4751;p81"/>
            <p:cNvSpPr/>
            <p:nvPr/>
          </p:nvSpPr>
          <p:spPr>
            <a:xfrm>
              <a:off x="36661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2" name="Google Shape;4752;p81"/>
            <p:cNvSpPr/>
            <p:nvPr/>
          </p:nvSpPr>
          <p:spPr>
            <a:xfrm>
              <a:off x="366610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3" name="Google Shape;4753;p81"/>
            <p:cNvSpPr/>
            <p:nvPr/>
          </p:nvSpPr>
          <p:spPr>
            <a:xfrm>
              <a:off x="36661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4" name="Google Shape;4754;p81"/>
            <p:cNvSpPr/>
            <p:nvPr/>
          </p:nvSpPr>
          <p:spPr>
            <a:xfrm>
              <a:off x="3666100" y="1647400"/>
              <a:ext cx="62200" cy="53450"/>
            </a:xfrm>
            <a:custGeom>
              <a:rect b="b" l="l" r="r" t="t"/>
              <a:pathLst>
                <a:path extrusionOk="0" h="2138" w="2488">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5" name="Google Shape;4755;p81"/>
            <p:cNvSpPr/>
            <p:nvPr/>
          </p:nvSpPr>
          <p:spPr>
            <a:xfrm>
              <a:off x="3666100" y="1571400"/>
              <a:ext cx="62150" cy="53250"/>
            </a:xfrm>
            <a:custGeom>
              <a:rect b="b" l="l" r="r" t="t"/>
              <a:pathLst>
                <a:path extrusionOk="0" h="2130" w="2486">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6" name="Google Shape;4756;p81"/>
            <p:cNvSpPr/>
            <p:nvPr/>
          </p:nvSpPr>
          <p:spPr>
            <a:xfrm>
              <a:off x="35898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7" name="Google Shape;4757;p81"/>
            <p:cNvSpPr/>
            <p:nvPr/>
          </p:nvSpPr>
          <p:spPr>
            <a:xfrm>
              <a:off x="35898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8" name="Google Shape;4758;p81"/>
            <p:cNvSpPr/>
            <p:nvPr/>
          </p:nvSpPr>
          <p:spPr>
            <a:xfrm>
              <a:off x="35898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9" name="Google Shape;4759;p81"/>
            <p:cNvSpPr/>
            <p:nvPr/>
          </p:nvSpPr>
          <p:spPr>
            <a:xfrm>
              <a:off x="35898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0" name="Google Shape;4760;p81"/>
            <p:cNvSpPr/>
            <p:nvPr/>
          </p:nvSpPr>
          <p:spPr>
            <a:xfrm>
              <a:off x="35898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1" name="Google Shape;4761;p81"/>
            <p:cNvSpPr/>
            <p:nvPr/>
          </p:nvSpPr>
          <p:spPr>
            <a:xfrm>
              <a:off x="35136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2" name="Google Shape;4762;p81"/>
            <p:cNvSpPr/>
            <p:nvPr/>
          </p:nvSpPr>
          <p:spPr>
            <a:xfrm>
              <a:off x="35136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3" name="Google Shape;4763;p81"/>
            <p:cNvSpPr/>
            <p:nvPr/>
          </p:nvSpPr>
          <p:spPr>
            <a:xfrm>
              <a:off x="35136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4" name="Google Shape;4764;p81"/>
            <p:cNvSpPr/>
            <p:nvPr/>
          </p:nvSpPr>
          <p:spPr>
            <a:xfrm>
              <a:off x="3513675"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5" name="Google Shape;4765;p81"/>
            <p:cNvSpPr/>
            <p:nvPr/>
          </p:nvSpPr>
          <p:spPr>
            <a:xfrm>
              <a:off x="35136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6" name="Google Shape;4766;p81"/>
            <p:cNvSpPr/>
            <p:nvPr/>
          </p:nvSpPr>
          <p:spPr>
            <a:xfrm>
              <a:off x="351367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7" name="Google Shape;4767;p81"/>
            <p:cNvSpPr/>
            <p:nvPr/>
          </p:nvSpPr>
          <p:spPr>
            <a:xfrm>
              <a:off x="35136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8" name="Google Shape;4768;p81"/>
            <p:cNvSpPr/>
            <p:nvPr/>
          </p:nvSpPr>
          <p:spPr>
            <a:xfrm>
              <a:off x="34374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9" name="Google Shape;4769;p81"/>
            <p:cNvSpPr/>
            <p:nvPr/>
          </p:nvSpPr>
          <p:spPr>
            <a:xfrm>
              <a:off x="34374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0" name="Google Shape;4770;p81"/>
            <p:cNvSpPr/>
            <p:nvPr/>
          </p:nvSpPr>
          <p:spPr>
            <a:xfrm>
              <a:off x="34374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1" name="Google Shape;4771;p81"/>
            <p:cNvSpPr/>
            <p:nvPr/>
          </p:nvSpPr>
          <p:spPr>
            <a:xfrm>
              <a:off x="34374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2" name="Google Shape;4772;p81"/>
            <p:cNvSpPr/>
            <p:nvPr/>
          </p:nvSpPr>
          <p:spPr>
            <a:xfrm>
              <a:off x="34374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3" name="Google Shape;4773;p81"/>
            <p:cNvSpPr/>
            <p:nvPr/>
          </p:nvSpPr>
          <p:spPr>
            <a:xfrm>
              <a:off x="34374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4" name="Google Shape;4774;p81"/>
            <p:cNvSpPr/>
            <p:nvPr/>
          </p:nvSpPr>
          <p:spPr>
            <a:xfrm>
              <a:off x="34374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5" name="Google Shape;4775;p81"/>
            <p:cNvSpPr/>
            <p:nvPr/>
          </p:nvSpPr>
          <p:spPr>
            <a:xfrm>
              <a:off x="3361450" y="2333125"/>
              <a:ext cx="62200" cy="53450"/>
            </a:xfrm>
            <a:custGeom>
              <a:rect b="b" l="l" r="r" t="t"/>
              <a:pathLst>
                <a:path extrusionOk="0" h="2138" w="2488">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6" name="Google Shape;4776;p81"/>
            <p:cNvSpPr/>
            <p:nvPr/>
          </p:nvSpPr>
          <p:spPr>
            <a:xfrm>
              <a:off x="33614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7" name="Google Shape;4777;p81"/>
            <p:cNvSpPr/>
            <p:nvPr/>
          </p:nvSpPr>
          <p:spPr>
            <a:xfrm>
              <a:off x="3361450" y="2180700"/>
              <a:ext cx="62200" cy="53350"/>
            </a:xfrm>
            <a:custGeom>
              <a:rect b="b" l="l" r="r" t="t"/>
              <a:pathLst>
                <a:path extrusionOk="0" h="2134" w="2488">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8" name="Google Shape;4778;p81"/>
            <p:cNvSpPr/>
            <p:nvPr/>
          </p:nvSpPr>
          <p:spPr>
            <a:xfrm>
              <a:off x="33614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9" name="Google Shape;4779;p81"/>
            <p:cNvSpPr/>
            <p:nvPr/>
          </p:nvSpPr>
          <p:spPr>
            <a:xfrm>
              <a:off x="328522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0" name="Google Shape;4780;p81"/>
            <p:cNvSpPr/>
            <p:nvPr/>
          </p:nvSpPr>
          <p:spPr>
            <a:xfrm>
              <a:off x="31328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1" name="Google Shape;4781;p81"/>
            <p:cNvSpPr/>
            <p:nvPr/>
          </p:nvSpPr>
          <p:spPr>
            <a:xfrm>
              <a:off x="30568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2" name="Google Shape;4782;p81"/>
            <p:cNvSpPr/>
            <p:nvPr/>
          </p:nvSpPr>
          <p:spPr>
            <a:xfrm>
              <a:off x="3056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3" name="Google Shape;4783;p81"/>
            <p:cNvSpPr/>
            <p:nvPr/>
          </p:nvSpPr>
          <p:spPr>
            <a:xfrm>
              <a:off x="29805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4" name="Google Shape;4784;p81"/>
            <p:cNvSpPr/>
            <p:nvPr/>
          </p:nvSpPr>
          <p:spPr>
            <a:xfrm>
              <a:off x="29805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5" name="Google Shape;4785;p81"/>
            <p:cNvSpPr/>
            <p:nvPr/>
          </p:nvSpPr>
          <p:spPr>
            <a:xfrm>
              <a:off x="2980575"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6" name="Google Shape;4786;p81"/>
            <p:cNvSpPr/>
            <p:nvPr/>
          </p:nvSpPr>
          <p:spPr>
            <a:xfrm>
              <a:off x="29805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7" name="Google Shape;4787;p81"/>
            <p:cNvSpPr/>
            <p:nvPr/>
          </p:nvSpPr>
          <p:spPr>
            <a:xfrm>
              <a:off x="2980575"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8" name="Google Shape;4788;p81"/>
            <p:cNvSpPr/>
            <p:nvPr/>
          </p:nvSpPr>
          <p:spPr>
            <a:xfrm>
              <a:off x="2980575"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9" name="Google Shape;4789;p81"/>
            <p:cNvSpPr/>
            <p:nvPr/>
          </p:nvSpPr>
          <p:spPr>
            <a:xfrm>
              <a:off x="290437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0" name="Google Shape;4790;p81"/>
            <p:cNvSpPr/>
            <p:nvPr/>
          </p:nvSpPr>
          <p:spPr>
            <a:xfrm>
              <a:off x="290437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1" name="Google Shape;4791;p81"/>
            <p:cNvSpPr/>
            <p:nvPr/>
          </p:nvSpPr>
          <p:spPr>
            <a:xfrm>
              <a:off x="290437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2" name="Google Shape;4792;p81"/>
            <p:cNvSpPr/>
            <p:nvPr/>
          </p:nvSpPr>
          <p:spPr>
            <a:xfrm>
              <a:off x="290437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3" name="Google Shape;4793;p81"/>
            <p:cNvSpPr/>
            <p:nvPr/>
          </p:nvSpPr>
          <p:spPr>
            <a:xfrm>
              <a:off x="290437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4" name="Google Shape;4794;p81"/>
            <p:cNvSpPr/>
            <p:nvPr/>
          </p:nvSpPr>
          <p:spPr>
            <a:xfrm>
              <a:off x="290437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5" name="Google Shape;4795;p81"/>
            <p:cNvSpPr/>
            <p:nvPr/>
          </p:nvSpPr>
          <p:spPr>
            <a:xfrm>
              <a:off x="290437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6" name="Google Shape;4796;p81"/>
            <p:cNvSpPr/>
            <p:nvPr/>
          </p:nvSpPr>
          <p:spPr>
            <a:xfrm>
              <a:off x="2828150" y="1571400"/>
              <a:ext cx="62150" cy="53250"/>
            </a:xfrm>
            <a:custGeom>
              <a:rect b="b" l="l" r="r" t="t"/>
              <a:pathLst>
                <a:path extrusionOk="0" h="2130" w="2486">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7" name="Google Shape;4797;p81"/>
            <p:cNvSpPr/>
            <p:nvPr/>
          </p:nvSpPr>
          <p:spPr>
            <a:xfrm>
              <a:off x="28281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8" name="Google Shape;4798;p81"/>
            <p:cNvSpPr/>
            <p:nvPr/>
          </p:nvSpPr>
          <p:spPr>
            <a:xfrm>
              <a:off x="282815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9" name="Google Shape;4799;p81"/>
            <p:cNvSpPr/>
            <p:nvPr/>
          </p:nvSpPr>
          <p:spPr>
            <a:xfrm>
              <a:off x="28281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0" name="Google Shape;4800;p81"/>
            <p:cNvSpPr/>
            <p:nvPr/>
          </p:nvSpPr>
          <p:spPr>
            <a:xfrm>
              <a:off x="28281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1" name="Google Shape;4801;p81"/>
            <p:cNvSpPr/>
            <p:nvPr/>
          </p:nvSpPr>
          <p:spPr>
            <a:xfrm>
              <a:off x="282815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2" name="Google Shape;4802;p81"/>
            <p:cNvSpPr/>
            <p:nvPr/>
          </p:nvSpPr>
          <p:spPr>
            <a:xfrm>
              <a:off x="282815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3" name="Google Shape;4803;p81"/>
            <p:cNvSpPr/>
            <p:nvPr/>
          </p:nvSpPr>
          <p:spPr>
            <a:xfrm>
              <a:off x="282815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4" name="Google Shape;4804;p81"/>
            <p:cNvSpPr/>
            <p:nvPr/>
          </p:nvSpPr>
          <p:spPr>
            <a:xfrm>
              <a:off x="27519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5" name="Google Shape;4805;p81"/>
            <p:cNvSpPr/>
            <p:nvPr/>
          </p:nvSpPr>
          <p:spPr>
            <a:xfrm>
              <a:off x="27519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6" name="Google Shape;4806;p81"/>
            <p:cNvSpPr/>
            <p:nvPr/>
          </p:nvSpPr>
          <p:spPr>
            <a:xfrm>
              <a:off x="275195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7" name="Google Shape;4807;p81"/>
            <p:cNvSpPr/>
            <p:nvPr/>
          </p:nvSpPr>
          <p:spPr>
            <a:xfrm>
              <a:off x="27519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8" name="Google Shape;4808;p81"/>
            <p:cNvSpPr/>
            <p:nvPr/>
          </p:nvSpPr>
          <p:spPr>
            <a:xfrm>
              <a:off x="27519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9" name="Google Shape;4809;p81"/>
            <p:cNvSpPr/>
            <p:nvPr/>
          </p:nvSpPr>
          <p:spPr>
            <a:xfrm>
              <a:off x="2751950"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0" name="Google Shape;4810;p81"/>
            <p:cNvSpPr/>
            <p:nvPr/>
          </p:nvSpPr>
          <p:spPr>
            <a:xfrm>
              <a:off x="27519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1" name="Google Shape;4811;p81"/>
            <p:cNvSpPr/>
            <p:nvPr/>
          </p:nvSpPr>
          <p:spPr>
            <a:xfrm>
              <a:off x="2751950"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2" name="Google Shape;4812;p81"/>
            <p:cNvSpPr/>
            <p:nvPr/>
          </p:nvSpPr>
          <p:spPr>
            <a:xfrm>
              <a:off x="26759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3" name="Google Shape;4813;p81"/>
            <p:cNvSpPr/>
            <p:nvPr/>
          </p:nvSpPr>
          <p:spPr>
            <a:xfrm>
              <a:off x="26759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4" name="Google Shape;4814;p81"/>
            <p:cNvSpPr/>
            <p:nvPr/>
          </p:nvSpPr>
          <p:spPr>
            <a:xfrm>
              <a:off x="26759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5" name="Google Shape;4815;p81"/>
            <p:cNvSpPr/>
            <p:nvPr/>
          </p:nvSpPr>
          <p:spPr>
            <a:xfrm>
              <a:off x="26759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6" name="Google Shape;4816;p81"/>
            <p:cNvSpPr/>
            <p:nvPr/>
          </p:nvSpPr>
          <p:spPr>
            <a:xfrm>
              <a:off x="26759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7" name="Google Shape;4817;p81"/>
            <p:cNvSpPr/>
            <p:nvPr/>
          </p:nvSpPr>
          <p:spPr>
            <a:xfrm>
              <a:off x="267592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8" name="Google Shape;4818;p81"/>
            <p:cNvSpPr/>
            <p:nvPr/>
          </p:nvSpPr>
          <p:spPr>
            <a:xfrm>
              <a:off x="267592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9" name="Google Shape;4819;p81"/>
            <p:cNvSpPr/>
            <p:nvPr/>
          </p:nvSpPr>
          <p:spPr>
            <a:xfrm>
              <a:off x="267592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0" name="Google Shape;4820;p81"/>
            <p:cNvSpPr/>
            <p:nvPr/>
          </p:nvSpPr>
          <p:spPr>
            <a:xfrm>
              <a:off x="25997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1" name="Google Shape;4821;p81"/>
            <p:cNvSpPr/>
            <p:nvPr/>
          </p:nvSpPr>
          <p:spPr>
            <a:xfrm>
              <a:off x="25997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2" name="Google Shape;4822;p81"/>
            <p:cNvSpPr/>
            <p:nvPr/>
          </p:nvSpPr>
          <p:spPr>
            <a:xfrm>
              <a:off x="25997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3" name="Google Shape;4823;p81"/>
            <p:cNvSpPr/>
            <p:nvPr/>
          </p:nvSpPr>
          <p:spPr>
            <a:xfrm>
              <a:off x="25997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4" name="Google Shape;4824;p81"/>
            <p:cNvSpPr/>
            <p:nvPr/>
          </p:nvSpPr>
          <p:spPr>
            <a:xfrm>
              <a:off x="25997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5" name="Google Shape;4825;p81"/>
            <p:cNvSpPr/>
            <p:nvPr/>
          </p:nvSpPr>
          <p:spPr>
            <a:xfrm>
              <a:off x="25997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6" name="Google Shape;4826;p81"/>
            <p:cNvSpPr/>
            <p:nvPr/>
          </p:nvSpPr>
          <p:spPr>
            <a:xfrm>
              <a:off x="259972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7" name="Google Shape;4827;p81"/>
            <p:cNvSpPr/>
            <p:nvPr/>
          </p:nvSpPr>
          <p:spPr>
            <a:xfrm>
              <a:off x="259972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8" name="Google Shape;4828;p81"/>
            <p:cNvSpPr/>
            <p:nvPr/>
          </p:nvSpPr>
          <p:spPr>
            <a:xfrm>
              <a:off x="259972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9" name="Google Shape;4829;p81"/>
            <p:cNvSpPr/>
            <p:nvPr/>
          </p:nvSpPr>
          <p:spPr>
            <a:xfrm>
              <a:off x="25235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0" name="Google Shape;4830;p81"/>
            <p:cNvSpPr/>
            <p:nvPr/>
          </p:nvSpPr>
          <p:spPr>
            <a:xfrm>
              <a:off x="25235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1" name="Google Shape;4831;p81"/>
            <p:cNvSpPr/>
            <p:nvPr/>
          </p:nvSpPr>
          <p:spPr>
            <a:xfrm>
              <a:off x="25235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2" name="Google Shape;4832;p81"/>
            <p:cNvSpPr/>
            <p:nvPr/>
          </p:nvSpPr>
          <p:spPr>
            <a:xfrm>
              <a:off x="25235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3" name="Google Shape;4833;p81"/>
            <p:cNvSpPr/>
            <p:nvPr/>
          </p:nvSpPr>
          <p:spPr>
            <a:xfrm>
              <a:off x="25235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4" name="Google Shape;4834;p81"/>
            <p:cNvSpPr/>
            <p:nvPr/>
          </p:nvSpPr>
          <p:spPr>
            <a:xfrm>
              <a:off x="25235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5" name="Google Shape;4835;p81"/>
            <p:cNvSpPr/>
            <p:nvPr/>
          </p:nvSpPr>
          <p:spPr>
            <a:xfrm>
              <a:off x="252350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6" name="Google Shape;4836;p81"/>
            <p:cNvSpPr/>
            <p:nvPr/>
          </p:nvSpPr>
          <p:spPr>
            <a:xfrm>
              <a:off x="2523500" y="119055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7" name="Google Shape;4837;p81"/>
            <p:cNvSpPr/>
            <p:nvPr/>
          </p:nvSpPr>
          <p:spPr>
            <a:xfrm>
              <a:off x="252350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8" name="Google Shape;4838;p81"/>
            <p:cNvSpPr/>
            <p:nvPr/>
          </p:nvSpPr>
          <p:spPr>
            <a:xfrm>
              <a:off x="252350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9" name="Google Shape;4839;p81"/>
            <p:cNvSpPr/>
            <p:nvPr/>
          </p:nvSpPr>
          <p:spPr>
            <a:xfrm>
              <a:off x="24473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0" name="Google Shape;4840;p81"/>
            <p:cNvSpPr/>
            <p:nvPr/>
          </p:nvSpPr>
          <p:spPr>
            <a:xfrm>
              <a:off x="2447300" y="1647400"/>
              <a:ext cx="62400" cy="53450"/>
            </a:xfrm>
            <a:custGeom>
              <a:rect b="b" l="l" r="r" t="t"/>
              <a:pathLst>
                <a:path extrusionOk="0" h="2138" w="2496">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1" name="Google Shape;4841;p81"/>
            <p:cNvSpPr/>
            <p:nvPr/>
          </p:nvSpPr>
          <p:spPr>
            <a:xfrm>
              <a:off x="2447300" y="1571400"/>
              <a:ext cx="62400" cy="53250"/>
            </a:xfrm>
            <a:custGeom>
              <a:rect b="b" l="l" r="r" t="t"/>
              <a:pathLst>
                <a:path extrusionOk="0" h="2130" w="2496">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2" name="Google Shape;4842;p81"/>
            <p:cNvSpPr/>
            <p:nvPr/>
          </p:nvSpPr>
          <p:spPr>
            <a:xfrm>
              <a:off x="24473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3" name="Google Shape;4843;p81"/>
            <p:cNvSpPr/>
            <p:nvPr/>
          </p:nvSpPr>
          <p:spPr>
            <a:xfrm>
              <a:off x="2447300" y="1418975"/>
              <a:ext cx="62400" cy="53350"/>
            </a:xfrm>
            <a:custGeom>
              <a:rect b="b" l="l" r="r" t="t"/>
              <a:pathLst>
                <a:path extrusionOk="0" h="2134" w="2496">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4" name="Google Shape;4844;p81"/>
            <p:cNvSpPr/>
            <p:nvPr/>
          </p:nvSpPr>
          <p:spPr>
            <a:xfrm>
              <a:off x="24473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5" name="Google Shape;4845;p81"/>
            <p:cNvSpPr/>
            <p:nvPr/>
          </p:nvSpPr>
          <p:spPr>
            <a:xfrm>
              <a:off x="2447300" y="1266550"/>
              <a:ext cx="62400" cy="53450"/>
            </a:xfrm>
            <a:custGeom>
              <a:rect b="b" l="l" r="r" t="t"/>
              <a:pathLst>
                <a:path extrusionOk="0" h="2138" w="2496">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6" name="Google Shape;4846;p81"/>
            <p:cNvSpPr/>
            <p:nvPr/>
          </p:nvSpPr>
          <p:spPr>
            <a:xfrm>
              <a:off x="2447300" y="1190550"/>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7" name="Google Shape;4847;p81"/>
            <p:cNvSpPr/>
            <p:nvPr/>
          </p:nvSpPr>
          <p:spPr>
            <a:xfrm>
              <a:off x="2447300" y="11143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8" name="Google Shape;4848;p81"/>
            <p:cNvSpPr/>
            <p:nvPr/>
          </p:nvSpPr>
          <p:spPr>
            <a:xfrm>
              <a:off x="2447300" y="1038125"/>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9" name="Google Shape;4849;p81"/>
            <p:cNvSpPr/>
            <p:nvPr/>
          </p:nvSpPr>
          <p:spPr>
            <a:xfrm>
              <a:off x="237127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0" name="Google Shape;4850;p81"/>
            <p:cNvSpPr/>
            <p:nvPr/>
          </p:nvSpPr>
          <p:spPr>
            <a:xfrm>
              <a:off x="23712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1" name="Google Shape;4851;p81"/>
            <p:cNvSpPr/>
            <p:nvPr/>
          </p:nvSpPr>
          <p:spPr>
            <a:xfrm>
              <a:off x="23712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2" name="Google Shape;4852;p81"/>
            <p:cNvSpPr/>
            <p:nvPr/>
          </p:nvSpPr>
          <p:spPr>
            <a:xfrm>
              <a:off x="23712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3" name="Google Shape;4853;p81"/>
            <p:cNvSpPr/>
            <p:nvPr/>
          </p:nvSpPr>
          <p:spPr>
            <a:xfrm>
              <a:off x="23712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4" name="Google Shape;4854;p81"/>
            <p:cNvSpPr/>
            <p:nvPr/>
          </p:nvSpPr>
          <p:spPr>
            <a:xfrm>
              <a:off x="237127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5" name="Google Shape;4855;p81"/>
            <p:cNvSpPr/>
            <p:nvPr/>
          </p:nvSpPr>
          <p:spPr>
            <a:xfrm>
              <a:off x="237127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6" name="Google Shape;4856;p81"/>
            <p:cNvSpPr/>
            <p:nvPr/>
          </p:nvSpPr>
          <p:spPr>
            <a:xfrm>
              <a:off x="237127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7" name="Google Shape;4857;p81"/>
            <p:cNvSpPr/>
            <p:nvPr/>
          </p:nvSpPr>
          <p:spPr>
            <a:xfrm>
              <a:off x="237127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8" name="Google Shape;4858;p81"/>
            <p:cNvSpPr/>
            <p:nvPr/>
          </p:nvSpPr>
          <p:spPr>
            <a:xfrm>
              <a:off x="229507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9" name="Google Shape;4859;p81"/>
            <p:cNvSpPr/>
            <p:nvPr/>
          </p:nvSpPr>
          <p:spPr>
            <a:xfrm>
              <a:off x="22950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0" name="Google Shape;4860;p81"/>
            <p:cNvSpPr/>
            <p:nvPr/>
          </p:nvSpPr>
          <p:spPr>
            <a:xfrm>
              <a:off x="2295075" y="11905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1" name="Google Shape;4861;p81"/>
            <p:cNvSpPr/>
            <p:nvPr/>
          </p:nvSpPr>
          <p:spPr>
            <a:xfrm>
              <a:off x="2295075" y="11143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2" name="Google Shape;4862;p81"/>
            <p:cNvSpPr/>
            <p:nvPr/>
          </p:nvSpPr>
          <p:spPr>
            <a:xfrm>
              <a:off x="2218650" y="1266550"/>
              <a:ext cx="62225" cy="53450"/>
            </a:xfrm>
            <a:custGeom>
              <a:rect b="b" l="l" r="r" t="t"/>
              <a:pathLst>
                <a:path extrusionOk="0" h="2138" w="2489">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3" name="Google Shape;4863;p81"/>
            <p:cNvSpPr/>
            <p:nvPr/>
          </p:nvSpPr>
          <p:spPr>
            <a:xfrm>
              <a:off x="2218650" y="1190550"/>
              <a:ext cx="62225" cy="53325"/>
            </a:xfrm>
            <a:custGeom>
              <a:rect b="b" l="l" r="r" t="t"/>
              <a:pathLst>
                <a:path extrusionOk="0" h="2133" w="2489">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4" name="Google Shape;4864;p81"/>
            <p:cNvSpPr/>
            <p:nvPr/>
          </p:nvSpPr>
          <p:spPr>
            <a:xfrm>
              <a:off x="2218650" y="1114325"/>
              <a:ext cx="62225" cy="53350"/>
            </a:xfrm>
            <a:custGeom>
              <a:rect b="b" l="l" r="r" t="t"/>
              <a:pathLst>
                <a:path extrusionOk="0" h="2134" w="2489">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5" name="Google Shape;4865;p81"/>
            <p:cNvSpPr/>
            <p:nvPr/>
          </p:nvSpPr>
          <p:spPr>
            <a:xfrm>
              <a:off x="2142425" y="1266550"/>
              <a:ext cx="62425" cy="53450"/>
            </a:xfrm>
            <a:custGeom>
              <a:rect b="b" l="l" r="r" t="t"/>
              <a:pathLst>
                <a:path extrusionOk="0" h="2138" w="2497">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6" name="Google Shape;4866;p81"/>
            <p:cNvSpPr/>
            <p:nvPr/>
          </p:nvSpPr>
          <p:spPr>
            <a:xfrm>
              <a:off x="2142425" y="11905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7" name="Google Shape;4867;p81"/>
            <p:cNvSpPr/>
            <p:nvPr/>
          </p:nvSpPr>
          <p:spPr>
            <a:xfrm>
              <a:off x="2751950"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8" name="Google Shape;4868;p81"/>
            <p:cNvSpPr/>
            <p:nvPr/>
          </p:nvSpPr>
          <p:spPr>
            <a:xfrm>
              <a:off x="2751950" y="3551925"/>
              <a:ext cx="62350" cy="53300"/>
            </a:xfrm>
            <a:custGeom>
              <a:rect b="b" l="l" r="r" t="t"/>
              <a:pathLst>
                <a:path extrusionOk="0" h="2132" w="2494">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9" name="Google Shape;4869;p81"/>
            <p:cNvSpPr/>
            <p:nvPr/>
          </p:nvSpPr>
          <p:spPr>
            <a:xfrm>
              <a:off x="2751950" y="3475725"/>
              <a:ext cx="62350" cy="53275"/>
            </a:xfrm>
            <a:custGeom>
              <a:rect b="b" l="l" r="r" t="t"/>
              <a:pathLst>
                <a:path extrusionOk="0" h="2131" w="2494">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0" name="Google Shape;4870;p81"/>
            <p:cNvSpPr/>
            <p:nvPr/>
          </p:nvSpPr>
          <p:spPr>
            <a:xfrm>
              <a:off x="2675925" y="385677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1" name="Google Shape;4871;p81"/>
            <p:cNvSpPr/>
            <p:nvPr/>
          </p:nvSpPr>
          <p:spPr>
            <a:xfrm>
              <a:off x="2675725" y="3780375"/>
              <a:ext cx="62425" cy="53475"/>
            </a:xfrm>
            <a:custGeom>
              <a:rect b="b" l="l" r="r" t="t"/>
              <a:pathLst>
                <a:path extrusionOk="0" h="2139" w="2497">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2" name="Google Shape;4872;p81"/>
            <p:cNvSpPr/>
            <p:nvPr/>
          </p:nvSpPr>
          <p:spPr>
            <a:xfrm>
              <a:off x="267592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3" name="Google Shape;4873;p81"/>
            <p:cNvSpPr/>
            <p:nvPr/>
          </p:nvSpPr>
          <p:spPr>
            <a:xfrm>
              <a:off x="2675925"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4" name="Google Shape;4874;p81"/>
            <p:cNvSpPr/>
            <p:nvPr/>
          </p:nvSpPr>
          <p:spPr>
            <a:xfrm>
              <a:off x="2675925" y="355192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5" name="Google Shape;4875;p81"/>
            <p:cNvSpPr/>
            <p:nvPr/>
          </p:nvSpPr>
          <p:spPr>
            <a:xfrm>
              <a:off x="26759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6" name="Google Shape;4876;p81"/>
            <p:cNvSpPr/>
            <p:nvPr/>
          </p:nvSpPr>
          <p:spPr>
            <a:xfrm>
              <a:off x="259972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7" name="Google Shape;4877;p81"/>
            <p:cNvSpPr/>
            <p:nvPr/>
          </p:nvSpPr>
          <p:spPr>
            <a:xfrm>
              <a:off x="2599725" y="3780375"/>
              <a:ext cx="62400" cy="53475"/>
            </a:xfrm>
            <a:custGeom>
              <a:rect b="b" l="l" r="r" t="t"/>
              <a:pathLst>
                <a:path extrusionOk="0" h="2139" w="2496">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8" name="Google Shape;4878;p81"/>
            <p:cNvSpPr/>
            <p:nvPr/>
          </p:nvSpPr>
          <p:spPr>
            <a:xfrm>
              <a:off x="2599725"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9" name="Google Shape;4879;p81"/>
            <p:cNvSpPr/>
            <p:nvPr/>
          </p:nvSpPr>
          <p:spPr>
            <a:xfrm>
              <a:off x="2599725"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0" name="Google Shape;4880;p81"/>
            <p:cNvSpPr/>
            <p:nvPr/>
          </p:nvSpPr>
          <p:spPr>
            <a:xfrm>
              <a:off x="259972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1" name="Google Shape;4881;p81"/>
            <p:cNvSpPr/>
            <p:nvPr/>
          </p:nvSpPr>
          <p:spPr>
            <a:xfrm>
              <a:off x="259972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2" name="Google Shape;4882;p81"/>
            <p:cNvSpPr/>
            <p:nvPr/>
          </p:nvSpPr>
          <p:spPr>
            <a:xfrm>
              <a:off x="2523500" y="3932800"/>
              <a:ext cx="62225" cy="53475"/>
            </a:xfrm>
            <a:custGeom>
              <a:rect b="b" l="l" r="r" t="t"/>
              <a:pathLst>
                <a:path extrusionOk="0" h="2139" w="2489">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3" name="Google Shape;4883;p81"/>
            <p:cNvSpPr/>
            <p:nvPr/>
          </p:nvSpPr>
          <p:spPr>
            <a:xfrm>
              <a:off x="2523500" y="385677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4" name="Google Shape;4884;p81"/>
            <p:cNvSpPr/>
            <p:nvPr/>
          </p:nvSpPr>
          <p:spPr>
            <a:xfrm>
              <a:off x="2523500" y="3780375"/>
              <a:ext cx="62425" cy="53475"/>
            </a:xfrm>
            <a:custGeom>
              <a:rect b="b" l="l" r="r" t="t"/>
              <a:pathLst>
                <a:path extrusionOk="0" h="2139" w="2497">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5" name="Google Shape;4885;p81"/>
            <p:cNvSpPr/>
            <p:nvPr/>
          </p:nvSpPr>
          <p:spPr>
            <a:xfrm>
              <a:off x="2523500" y="3704150"/>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6" name="Google Shape;4886;p81"/>
            <p:cNvSpPr/>
            <p:nvPr/>
          </p:nvSpPr>
          <p:spPr>
            <a:xfrm>
              <a:off x="2523500" y="3627950"/>
              <a:ext cx="62225" cy="53475"/>
            </a:xfrm>
            <a:custGeom>
              <a:rect b="b" l="l" r="r" t="t"/>
              <a:pathLst>
                <a:path extrusionOk="0" h="2139" w="2489">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7" name="Google Shape;4887;p81"/>
            <p:cNvSpPr/>
            <p:nvPr/>
          </p:nvSpPr>
          <p:spPr>
            <a:xfrm>
              <a:off x="2523500" y="355192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8" name="Google Shape;4888;p81"/>
            <p:cNvSpPr/>
            <p:nvPr/>
          </p:nvSpPr>
          <p:spPr>
            <a:xfrm>
              <a:off x="2523500" y="34757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9" name="Google Shape;4889;p81"/>
            <p:cNvSpPr/>
            <p:nvPr/>
          </p:nvSpPr>
          <p:spPr>
            <a:xfrm>
              <a:off x="2523500" y="33995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0" name="Google Shape;4890;p81"/>
            <p:cNvSpPr/>
            <p:nvPr/>
          </p:nvSpPr>
          <p:spPr>
            <a:xfrm>
              <a:off x="2447300" y="4085225"/>
              <a:ext cx="62400" cy="53350"/>
            </a:xfrm>
            <a:custGeom>
              <a:rect b="b" l="l" r="r" t="t"/>
              <a:pathLst>
                <a:path extrusionOk="0" h="2134" w="2496">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1" name="Google Shape;4891;p81"/>
            <p:cNvSpPr/>
            <p:nvPr/>
          </p:nvSpPr>
          <p:spPr>
            <a:xfrm>
              <a:off x="2447300" y="4009000"/>
              <a:ext cx="62400" cy="53350"/>
            </a:xfrm>
            <a:custGeom>
              <a:rect b="b" l="l" r="r" t="t"/>
              <a:pathLst>
                <a:path extrusionOk="0" h="2134" w="2496">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2" name="Google Shape;4892;p81"/>
            <p:cNvSpPr/>
            <p:nvPr/>
          </p:nvSpPr>
          <p:spPr>
            <a:xfrm>
              <a:off x="2447300" y="3932800"/>
              <a:ext cx="62200" cy="53475"/>
            </a:xfrm>
            <a:custGeom>
              <a:rect b="b" l="l" r="r" t="t"/>
              <a:pathLst>
                <a:path extrusionOk="0" h="2139" w="2488">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3" name="Google Shape;4893;p81"/>
            <p:cNvSpPr/>
            <p:nvPr/>
          </p:nvSpPr>
          <p:spPr>
            <a:xfrm>
              <a:off x="2447300" y="385677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4" name="Google Shape;4894;p81"/>
            <p:cNvSpPr/>
            <p:nvPr/>
          </p:nvSpPr>
          <p:spPr>
            <a:xfrm>
              <a:off x="2447300" y="3780375"/>
              <a:ext cx="62400" cy="53475"/>
            </a:xfrm>
            <a:custGeom>
              <a:rect b="b" l="l" r="r" t="t"/>
              <a:pathLst>
                <a:path extrusionOk="0" h="2139" w="2496">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5" name="Google Shape;4895;p81"/>
            <p:cNvSpPr/>
            <p:nvPr/>
          </p:nvSpPr>
          <p:spPr>
            <a:xfrm>
              <a:off x="2447300" y="3704150"/>
              <a:ext cx="62400" cy="53450"/>
            </a:xfrm>
            <a:custGeom>
              <a:rect b="b" l="l" r="r" t="t"/>
              <a:pathLst>
                <a:path extrusionOk="0" h="2138" w="2496">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6" name="Google Shape;4896;p81"/>
            <p:cNvSpPr/>
            <p:nvPr/>
          </p:nvSpPr>
          <p:spPr>
            <a:xfrm>
              <a:off x="2447300" y="3627950"/>
              <a:ext cx="62400" cy="53425"/>
            </a:xfrm>
            <a:custGeom>
              <a:rect b="b" l="l" r="r" t="t"/>
              <a:pathLst>
                <a:path extrusionOk="0" h="2137" w="2496">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7" name="Google Shape;4897;p81"/>
            <p:cNvSpPr/>
            <p:nvPr/>
          </p:nvSpPr>
          <p:spPr>
            <a:xfrm>
              <a:off x="2447300" y="355192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8" name="Google Shape;4898;p81"/>
            <p:cNvSpPr/>
            <p:nvPr/>
          </p:nvSpPr>
          <p:spPr>
            <a:xfrm>
              <a:off x="2447300" y="3475725"/>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9" name="Google Shape;4899;p81"/>
            <p:cNvSpPr/>
            <p:nvPr/>
          </p:nvSpPr>
          <p:spPr>
            <a:xfrm>
              <a:off x="2447300" y="3399500"/>
              <a:ext cx="62400" cy="53350"/>
            </a:xfrm>
            <a:custGeom>
              <a:rect b="b" l="l" r="r" t="t"/>
              <a:pathLst>
                <a:path extrusionOk="0" h="2134" w="2496">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0" name="Google Shape;4900;p81"/>
            <p:cNvSpPr/>
            <p:nvPr/>
          </p:nvSpPr>
          <p:spPr>
            <a:xfrm>
              <a:off x="2447300" y="3323300"/>
              <a:ext cx="62400" cy="53425"/>
            </a:xfrm>
            <a:custGeom>
              <a:rect b="b" l="l" r="r" t="t"/>
              <a:pathLst>
                <a:path extrusionOk="0" h="2137" w="2496">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1" name="Google Shape;4901;p81"/>
            <p:cNvSpPr/>
            <p:nvPr/>
          </p:nvSpPr>
          <p:spPr>
            <a:xfrm>
              <a:off x="2371275" y="42374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2" name="Google Shape;4902;p81"/>
            <p:cNvSpPr/>
            <p:nvPr/>
          </p:nvSpPr>
          <p:spPr>
            <a:xfrm>
              <a:off x="2371275"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3" name="Google Shape;4903;p81"/>
            <p:cNvSpPr/>
            <p:nvPr/>
          </p:nvSpPr>
          <p:spPr>
            <a:xfrm>
              <a:off x="23712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4" name="Google Shape;4904;p81"/>
            <p:cNvSpPr/>
            <p:nvPr/>
          </p:nvSpPr>
          <p:spPr>
            <a:xfrm>
              <a:off x="2371275"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5" name="Google Shape;4905;p81"/>
            <p:cNvSpPr/>
            <p:nvPr/>
          </p:nvSpPr>
          <p:spPr>
            <a:xfrm>
              <a:off x="2371075" y="3932800"/>
              <a:ext cx="62425" cy="53475"/>
            </a:xfrm>
            <a:custGeom>
              <a:rect b="b" l="l" r="r" t="t"/>
              <a:pathLst>
                <a:path extrusionOk="0" h="2139" w="2497">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6" name="Google Shape;4906;p81"/>
            <p:cNvSpPr/>
            <p:nvPr/>
          </p:nvSpPr>
          <p:spPr>
            <a:xfrm>
              <a:off x="2371075" y="385677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7" name="Google Shape;4907;p81"/>
            <p:cNvSpPr/>
            <p:nvPr/>
          </p:nvSpPr>
          <p:spPr>
            <a:xfrm>
              <a:off x="2371075" y="3780375"/>
              <a:ext cx="62425" cy="53475"/>
            </a:xfrm>
            <a:custGeom>
              <a:rect b="b" l="l" r="r" t="t"/>
              <a:pathLst>
                <a:path extrusionOk="0" h="2139" w="2497">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8" name="Google Shape;4908;p81"/>
            <p:cNvSpPr/>
            <p:nvPr/>
          </p:nvSpPr>
          <p:spPr>
            <a:xfrm>
              <a:off x="237127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9" name="Google Shape;4909;p81"/>
            <p:cNvSpPr/>
            <p:nvPr/>
          </p:nvSpPr>
          <p:spPr>
            <a:xfrm>
              <a:off x="2371275" y="36279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0" name="Google Shape;4910;p81"/>
            <p:cNvSpPr/>
            <p:nvPr/>
          </p:nvSpPr>
          <p:spPr>
            <a:xfrm>
              <a:off x="2371075" y="355192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1" name="Google Shape;4911;p81"/>
            <p:cNvSpPr/>
            <p:nvPr/>
          </p:nvSpPr>
          <p:spPr>
            <a:xfrm>
              <a:off x="2371075" y="3475725"/>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2" name="Google Shape;4912;p81"/>
            <p:cNvSpPr/>
            <p:nvPr/>
          </p:nvSpPr>
          <p:spPr>
            <a:xfrm>
              <a:off x="2371075" y="33995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3" name="Google Shape;4913;p81"/>
            <p:cNvSpPr/>
            <p:nvPr/>
          </p:nvSpPr>
          <p:spPr>
            <a:xfrm>
              <a:off x="2371075" y="3323300"/>
              <a:ext cx="62425" cy="53425"/>
            </a:xfrm>
            <a:custGeom>
              <a:rect b="b" l="l" r="r" t="t"/>
              <a:pathLst>
                <a:path extrusionOk="0" h="2137" w="2497">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4" name="Google Shape;4914;p81"/>
            <p:cNvSpPr/>
            <p:nvPr/>
          </p:nvSpPr>
          <p:spPr>
            <a:xfrm>
              <a:off x="2371075" y="3247075"/>
              <a:ext cx="62425" cy="53450"/>
            </a:xfrm>
            <a:custGeom>
              <a:rect b="b" l="l" r="r" t="t"/>
              <a:pathLst>
                <a:path extrusionOk="0" h="2138" w="2497">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5" name="Google Shape;4915;p81"/>
            <p:cNvSpPr/>
            <p:nvPr/>
          </p:nvSpPr>
          <p:spPr>
            <a:xfrm>
              <a:off x="2295075" y="43136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6" name="Google Shape;4916;p81"/>
            <p:cNvSpPr/>
            <p:nvPr/>
          </p:nvSpPr>
          <p:spPr>
            <a:xfrm>
              <a:off x="2295075" y="4237450"/>
              <a:ext cx="62200" cy="53425"/>
            </a:xfrm>
            <a:custGeom>
              <a:rect b="b" l="l" r="r" t="t"/>
              <a:pathLst>
                <a:path extrusionOk="0" h="2137" w="2488">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7" name="Google Shape;4917;p81"/>
            <p:cNvSpPr/>
            <p:nvPr/>
          </p:nvSpPr>
          <p:spPr>
            <a:xfrm>
              <a:off x="2295075" y="4161425"/>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8" name="Google Shape;4918;p81"/>
            <p:cNvSpPr/>
            <p:nvPr/>
          </p:nvSpPr>
          <p:spPr>
            <a:xfrm>
              <a:off x="2295075" y="4085225"/>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9" name="Google Shape;4919;p81"/>
            <p:cNvSpPr/>
            <p:nvPr/>
          </p:nvSpPr>
          <p:spPr>
            <a:xfrm>
              <a:off x="2295075" y="4009000"/>
              <a:ext cx="62200" cy="53350"/>
            </a:xfrm>
            <a:custGeom>
              <a:rect b="b" l="l" r="r" t="t"/>
              <a:pathLst>
                <a:path extrusionOk="0" h="2134" w="2488">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0" name="Google Shape;4920;p81"/>
            <p:cNvSpPr/>
            <p:nvPr/>
          </p:nvSpPr>
          <p:spPr>
            <a:xfrm>
              <a:off x="2294850" y="3932800"/>
              <a:ext cx="62425" cy="53475"/>
            </a:xfrm>
            <a:custGeom>
              <a:rect b="b" l="l" r="r" t="t"/>
              <a:pathLst>
                <a:path extrusionOk="0" h="2139" w="2497">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1" name="Google Shape;4921;p81"/>
            <p:cNvSpPr/>
            <p:nvPr/>
          </p:nvSpPr>
          <p:spPr>
            <a:xfrm>
              <a:off x="229507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2" name="Google Shape;4922;p81"/>
            <p:cNvSpPr/>
            <p:nvPr/>
          </p:nvSpPr>
          <p:spPr>
            <a:xfrm>
              <a:off x="2294850" y="3780375"/>
              <a:ext cx="62625" cy="53475"/>
            </a:xfrm>
            <a:custGeom>
              <a:rect b="b" l="l" r="r" t="t"/>
              <a:pathLst>
                <a:path extrusionOk="0" h="2139" w="2505">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3" name="Google Shape;4923;p81"/>
            <p:cNvSpPr/>
            <p:nvPr/>
          </p:nvSpPr>
          <p:spPr>
            <a:xfrm>
              <a:off x="2295075" y="37041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4" name="Google Shape;4924;p81"/>
            <p:cNvSpPr/>
            <p:nvPr/>
          </p:nvSpPr>
          <p:spPr>
            <a:xfrm>
              <a:off x="2295075" y="3627950"/>
              <a:ext cx="62200" cy="53425"/>
            </a:xfrm>
            <a:custGeom>
              <a:rect b="b" l="l" r="r" t="t"/>
              <a:pathLst>
                <a:path extrusionOk="0" h="2137" w="2488">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5" name="Google Shape;4925;p81"/>
            <p:cNvSpPr/>
            <p:nvPr/>
          </p:nvSpPr>
          <p:spPr>
            <a:xfrm>
              <a:off x="229507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6" name="Google Shape;4926;p81"/>
            <p:cNvSpPr/>
            <p:nvPr/>
          </p:nvSpPr>
          <p:spPr>
            <a:xfrm>
              <a:off x="229507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7" name="Google Shape;4927;p81"/>
            <p:cNvSpPr/>
            <p:nvPr/>
          </p:nvSpPr>
          <p:spPr>
            <a:xfrm>
              <a:off x="2295075" y="33995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8" name="Google Shape;4928;p81"/>
            <p:cNvSpPr/>
            <p:nvPr/>
          </p:nvSpPr>
          <p:spPr>
            <a:xfrm>
              <a:off x="2294925" y="3323300"/>
              <a:ext cx="62350" cy="53425"/>
            </a:xfrm>
            <a:custGeom>
              <a:rect b="b" l="l" r="r" t="t"/>
              <a:pathLst>
                <a:path extrusionOk="0" h="2137" w="2494">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9" name="Google Shape;4929;p81"/>
            <p:cNvSpPr/>
            <p:nvPr/>
          </p:nvSpPr>
          <p:spPr>
            <a:xfrm>
              <a:off x="2294925" y="3247075"/>
              <a:ext cx="62350" cy="53450"/>
            </a:xfrm>
            <a:custGeom>
              <a:rect b="b" l="l" r="r" t="t"/>
              <a:pathLst>
                <a:path extrusionOk="0" h="2138" w="2494">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0" name="Google Shape;4930;p81"/>
            <p:cNvSpPr/>
            <p:nvPr/>
          </p:nvSpPr>
          <p:spPr>
            <a:xfrm>
              <a:off x="2295075" y="3171075"/>
              <a:ext cx="62200" cy="53275"/>
            </a:xfrm>
            <a:custGeom>
              <a:rect b="b" l="l" r="r" t="t"/>
              <a:pathLst>
                <a:path extrusionOk="0" h="2131" w="2488">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1" name="Google Shape;4931;p81"/>
            <p:cNvSpPr/>
            <p:nvPr/>
          </p:nvSpPr>
          <p:spPr>
            <a:xfrm>
              <a:off x="22950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2" name="Google Shape;4932;p81"/>
            <p:cNvSpPr/>
            <p:nvPr/>
          </p:nvSpPr>
          <p:spPr>
            <a:xfrm>
              <a:off x="2218650" y="438987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3" name="Google Shape;4933;p81"/>
            <p:cNvSpPr/>
            <p:nvPr/>
          </p:nvSpPr>
          <p:spPr>
            <a:xfrm>
              <a:off x="2218650" y="43136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4" name="Google Shape;4934;p81"/>
            <p:cNvSpPr/>
            <p:nvPr/>
          </p:nvSpPr>
          <p:spPr>
            <a:xfrm>
              <a:off x="2218650" y="42374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5" name="Google Shape;4935;p81"/>
            <p:cNvSpPr/>
            <p:nvPr/>
          </p:nvSpPr>
          <p:spPr>
            <a:xfrm>
              <a:off x="2218650" y="4161425"/>
              <a:ext cx="62225" cy="53250"/>
            </a:xfrm>
            <a:custGeom>
              <a:rect b="b" l="l" r="r" t="t"/>
              <a:pathLst>
                <a:path extrusionOk="0" h="2130" w="2489">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6" name="Google Shape;4936;p81"/>
            <p:cNvSpPr/>
            <p:nvPr/>
          </p:nvSpPr>
          <p:spPr>
            <a:xfrm>
              <a:off x="2218650" y="4085225"/>
              <a:ext cx="62225" cy="53350"/>
            </a:xfrm>
            <a:custGeom>
              <a:rect b="b" l="l" r="r" t="t"/>
              <a:pathLst>
                <a:path extrusionOk="0" h="2134" w="2489">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7" name="Google Shape;4937;p81"/>
            <p:cNvSpPr/>
            <p:nvPr/>
          </p:nvSpPr>
          <p:spPr>
            <a:xfrm>
              <a:off x="2218650" y="4009000"/>
              <a:ext cx="62225" cy="53350"/>
            </a:xfrm>
            <a:custGeom>
              <a:rect b="b" l="l" r="r" t="t"/>
              <a:pathLst>
                <a:path extrusionOk="0" h="2134" w="2489">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8" name="Google Shape;4938;p81"/>
            <p:cNvSpPr/>
            <p:nvPr/>
          </p:nvSpPr>
          <p:spPr>
            <a:xfrm>
              <a:off x="2218650" y="3932800"/>
              <a:ext cx="62225" cy="53475"/>
            </a:xfrm>
            <a:custGeom>
              <a:rect b="b" l="l" r="r" t="t"/>
              <a:pathLst>
                <a:path extrusionOk="0" h="2139" w="2489">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9" name="Google Shape;4939;p81"/>
            <p:cNvSpPr/>
            <p:nvPr/>
          </p:nvSpPr>
          <p:spPr>
            <a:xfrm>
              <a:off x="2218650" y="385677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0" name="Google Shape;4940;p81"/>
            <p:cNvSpPr/>
            <p:nvPr/>
          </p:nvSpPr>
          <p:spPr>
            <a:xfrm>
              <a:off x="2218650" y="3780375"/>
              <a:ext cx="62425" cy="53475"/>
            </a:xfrm>
            <a:custGeom>
              <a:rect b="b" l="l" r="r" t="t"/>
              <a:pathLst>
                <a:path extrusionOk="0" h="2139" w="2497">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1" name="Google Shape;4941;p81"/>
            <p:cNvSpPr/>
            <p:nvPr/>
          </p:nvSpPr>
          <p:spPr>
            <a:xfrm>
              <a:off x="2218650" y="37041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2" name="Google Shape;4942;p81"/>
            <p:cNvSpPr/>
            <p:nvPr/>
          </p:nvSpPr>
          <p:spPr>
            <a:xfrm>
              <a:off x="2218650" y="36279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3" name="Google Shape;4943;p81"/>
            <p:cNvSpPr/>
            <p:nvPr/>
          </p:nvSpPr>
          <p:spPr>
            <a:xfrm>
              <a:off x="2218650" y="355192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4" name="Google Shape;4944;p81"/>
            <p:cNvSpPr/>
            <p:nvPr/>
          </p:nvSpPr>
          <p:spPr>
            <a:xfrm>
              <a:off x="2218650" y="347572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5" name="Google Shape;4945;p81"/>
            <p:cNvSpPr/>
            <p:nvPr/>
          </p:nvSpPr>
          <p:spPr>
            <a:xfrm>
              <a:off x="2218650" y="3399500"/>
              <a:ext cx="62425" cy="53350"/>
            </a:xfrm>
            <a:custGeom>
              <a:rect b="b" l="l" r="r" t="t"/>
              <a:pathLst>
                <a:path extrusionOk="0" h="2134" w="2497">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6" name="Google Shape;4946;p81"/>
            <p:cNvSpPr/>
            <p:nvPr/>
          </p:nvSpPr>
          <p:spPr>
            <a:xfrm>
              <a:off x="2218650" y="3323300"/>
              <a:ext cx="62425" cy="53425"/>
            </a:xfrm>
            <a:custGeom>
              <a:rect b="b" l="l" r="r" t="t"/>
              <a:pathLst>
                <a:path extrusionOk="0" h="2137" w="2497">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7" name="Google Shape;4947;p81"/>
            <p:cNvSpPr/>
            <p:nvPr/>
          </p:nvSpPr>
          <p:spPr>
            <a:xfrm>
              <a:off x="2218650" y="3247075"/>
              <a:ext cx="62425" cy="53500"/>
            </a:xfrm>
            <a:custGeom>
              <a:rect b="b" l="l" r="r" t="t"/>
              <a:pathLst>
                <a:path extrusionOk="0" h="2140" w="2497">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8" name="Google Shape;4948;p81"/>
            <p:cNvSpPr/>
            <p:nvPr/>
          </p:nvSpPr>
          <p:spPr>
            <a:xfrm>
              <a:off x="2218650" y="3171075"/>
              <a:ext cx="62225" cy="53300"/>
            </a:xfrm>
            <a:custGeom>
              <a:rect b="b" l="l" r="r" t="t"/>
              <a:pathLst>
                <a:path extrusionOk="0" h="2132" w="2489">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9" name="Google Shape;4949;p81"/>
            <p:cNvSpPr/>
            <p:nvPr/>
          </p:nvSpPr>
          <p:spPr>
            <a:xfrm>
              <a:off x="2218650" y="2180700"/>
              <a:ext cx="62225" cy="53350"/>
            </a:xfrm>
            <a:custGeom>
              <a:rect b="b" l="l" r="r" t="t"/>
              <a:pathLst>
                <a:path extrusionOk="0" h="2134" w="2489">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0" name="Google Shape;4950;p81"/>
            <p:cNvSpPr/>
            <p:nvPr/>
          </p:nvSpPr>
          <p:spPr>
            <a:xfrm>
              <a:off x="2218650" y="2028275"/>
              <a:ext cx="62225" cy="53450"/>
            </a:xfrm>
            <a:custGeom>
              <a:rect b="b" l="l" r="r" t="t"/>
              <a:pathLst>
                <a:path extrusionOk="0" h="2138" w="2489">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1" name="Google Shape;4951;p81"/>
            <p:cNvSpPr/>
            <p:nvPr/>
          </p:nvSpPr>
          <p:spPr>
            <a:xfrm>
              <a:off x="2218650" y="1952050"/>
              <a:ext cx="62225" cy="53450"/>
            </a:xfrm>
            <a:custGeom>
              <a:rect b="b" l="l" r="r" t="t"/>
              <a:pathLst>
                <a:path extrusionOk="0" h="2138" w="2489">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2" name="Google Shape;4952;p81"/>
            <p:cNvSpPr/>
            <p:nvPr/>
          </p:nvSpPr>
          <p:spPr>
            <a:xfrm>
              <a:off x="2142425" y="4618300"/>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3" name="Google Shape;4953;p81"/>
            <p:cNvSpPr/>
            <p:nvPr/>
          </p:nvSpPr>
          <p:spPr>
            <a:xfrm>
              <a:off x="2142425" y="438987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4" name="Google Shape;4954;p81"/>
            <p:cNvSpPr/>
            <p:nvPr/>
          </p:nvSpPr>
          <p:spPr>
            <a:xfrm>
              <a:off x="2142425" y="43136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5" name="Google Shape;4955;p81"/>
            <p:cNvSpPr/>
            <p:nvPr/>
          </p:nvSpPr>
          <p:spPr>
            <a:xfrm>
              <a:off x="2142425" y="42374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6" name="Google Shape;4956;p81"/>
            <p:cNvSpPr/>
            <p:nvPr/>
          </p:nvSpPr>
          <p:spPr>
            <a:xfrm>
              <a:off x="2142425" y="4161425"/>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7" name="Google Shape;4957;p81"/>
            <p:cNvSpPr/>
            <p:nvPr/>
          </p:nvSpPr>
          <p:spPr>
            <a:xfrm>
              <a:off x="2142425"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8" name="Google Shape;4958;p81"/>
            <p:cNvSpPr/>
            <p:nvPr/>
          </p:nvSpPr>
          <p:spPr>
            <a:xfrm>
              <a:off x="2142425"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9" name="Google Shape;4959;p81"/>
            <p:cNvSpPr/>
            <p:nvPr/>
          </p:nvSpPr>
          <p:spPr>
            <a:xfrm>
              <a:off x="2142425" y="3932800"/>
              <a:ext cx="62425" cy="53475"/>
            </a:xfrm>
            <a:custGeom>
              <a:rect b="b" l="l" r="r" t="t"/>
              <a:pathLst>
                <a:path extrusionOk="0" h="2139" w="2497">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0" name="Google Shape;4960;p81"/>
            <p:cNvSpPr/>
            <p:nvPr/>
          </p:nvSpPr>
          <p:spPr>
            <a:xfrm>
              <a:off x="2142425" y="385677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1" name="Google Shape;4961;p81"/>
            <p:cNvSpPr/>
            <p:nvPr/>
          </p:nvSpPr>
          <p:spPr>
            <a:xfrm>
              <a:off x="2142425" y="3780375"/>
              <a:ext cx="62425" cy="53475"/>
            </a:xfrm>
            <a:custGeom>
              <a:rect b="b" l="l" r="r" t="t"/>
              <a:pathLst>
                <a:path extrusionOk="0" h="2139" w="2497">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2" name="Google Shape;4962;p81"/>
            <p:cNvSpPr/>
            <p:nvPr/>
          </p:nvSpPr>
          <p:spPr>
            <a:xfrm>
              <a:off x="2142425"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3" name="Google Shape;4963;p81"/>
            <p:cNvSpPr/>
            <p:nvPr/>
          </p:nvSpPr>
          <p:spPr>
            <a:xfrm>
              <a:off x="2142425"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4" name="Google Shape;4964;p81"/>
            <p:cNvSpPr/>
            <p:nvPr/>
          </p:nvSpPr>
          <p:spPr>
            <a:xfrm>
              <a:off x="2142425" y="355192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5" name="Google Shape;4965;p81"/>
            <p:cNvSpPr/>
            <p:nvPr/>
          </p:nvSpPr>
          <p:spPr>
            <a:xfrm>
              <a:off x="2142425" y="3475725"/>
              <a:ext cx="62425" cy="53350"/>
            </a:xfrm>
            <a:custGeom>
              <a:rect b="b" l="l" r="r" t="t"/>
              <a:pathLst>
                <a:path extrusionOk="0" h="2134" w="2497">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6" name="Google Shape;4966;p81"/>
            <p:cNvSpPr/>
            <p:nvPr/>
          </p:nvSpPr>
          <p:spPr>
            <a:xfrm>
              <a:off x="2142425" y="3399500"/>
              <a:ext cx="62425" cy="53350"/>
            </a:xfrm>
            <a:custGeom>
              <a:rect b="b" l="l" r="r" t="t"/>
              <a:pathLst>
                <a:path extrusionOk="0" h="2134" w="2497">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7" name="Google Shape;4967;p81"/>
            <p:cNvSpPr/>
            <p:nvPr/>
          </p:nvSpPr>
          <p:spPr>
            <a:xfrm>
              <a:off x="2142425" y="3323300"/>
              <a:ext cx="62425" cy="53425"/>
            </a:xfrm>
            <a:custGeom>
              <a:rect b="b" l="l" r="r" t="t"/>
              <a:pathLst>
                <a:path extrusionOk="0" h="2137" w="2497">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8" name="Google Shape;4968;p81"/>
            <p:cNvSpPr/>
            <p:nvPr/>
          </p:nvSpPr>
          <p:spPr>
            <a:xfrm>
              <a:off x="2142425" y="3247075"/>
              <a:ext cx="62425" cy="53450"/>
            </a:xfrm>
            <a:custGeom>
              <a:rect b="b" l="l" r="r" t="t"/>
              <a:pathLst>
                <a:path extrusionOk="0" h="2138" w="2497">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9" name="Google Shape;4969;p81"/>
            <p:cNvSpPr/>
            <p:nvPr/>
          </p:nvSpPr>
          <p:spPr>
            <a:xfrm>
              <a:off x="2142425"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0" name="Google Shape;4970;p81"/>
            <p:cNvSpPr/>
            <p:nvPr/>
          </p:nvSpPr>
          <p:spPr>
            <a:xfrm>
              <a:off x="2142425"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1" name="Google Shape;4971;p81"/>
            <p:cNvSpPr/>
            <p:nvPr/>
          </p:nvSpPr>
          <p:spPr>
            <a:xfrm>
              <a:off x="2142425"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2" name="Google Shape;4972;p81"/>
            <p:cNvSpPr/>
            <p:nvPr/>
          </p:nvSpPr>
          <p:spPr>
            <a:xfrm>
              <a:off x="2142425"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3" name="Google Shape;4973;p81"/>
            <p:cNvSpPr/>
            <p:nvPr/>
          </p:nvSpPr>
          <p:spPr>
            <a:xfrm>
              <a:off x="2142425"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4" name="Google Shape;4974;p81"/>
            <p:cNvSpPr/>
            <p:nvPr/>
          </p:nvSpPr>
          <p:spPr>
            <a:xfrm>
              <a:off x="2142425"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5" name="Google Shape;4975;p81"/>
            <p:cNvSpPr/>
            <p:nvPr/>
          </p:nvSpPr>
          <p:spPr>
            <a:xfrm>
              <a:off x="2142425"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6" name="Google Shape;4976;p81"/>
            <p:cNvSpPr/>
            <p:nvPr/>
          </p:nvSpPr>
          <p:spPr>
            <a:xfrm>
              <a:off x="2142425"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7" name="Google Shape;4977;p81"/>
            <p:cNvSpPr/>
            <p:nvPr/>
          </p:nvSpPr>
          <p:spPr>
            <a:xfrm>
              <a:off x="2142425" y="1038125"/>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8" name="Google Shape;4978;p81"/>
            <p:cNvSpPr/>
            <p:nvPr/>
          </p:nvSpPr>
          <p:spPr>
            <a:xfrm>
              <a:off x="2066425" y="4618300"/>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9" name="Google Shape;4979;p81"/>
            <p:cNvSpPr/>
            <p:nvPr/>
          </p:nvSpPr>
          <p:spPr>
            <a:xfrm>
              <a:off x="2066425" y="4542300"/>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0" name="Google Shape;4980;p81"/>
            <p:cNvSpPr/>
            <p:nvPr/>
          </p:nvSpPr>
          <p:spPr>
            <a:xfrm>
              <a:off x="2066425" y="446607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1" name="Google Shape;4981;p81"/>
            <p:cNvSpPr/>
            <p:nvPr/>
          </p:nvSpPr>
          <p:spPr>
            <a:xfrm>
              <a:off x="2066425" y="438987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2" name="Google Shape;4982;p81"/>
            <p:cNvSpPr/>
            <p:nvPr/>
          </p:nvSpPr>
          <p:spPr>
            <a:xfrm>
              <a:off x="2066425" y="43136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3" name="Google Shape;4983;p81"/>
            <p:cNvSpPr/>
            <p:nvPr/>
          </p:nvSpPr>
          <p:spPr>
            <a:xfrm>
              <a:off x="2066425" y="42374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4" name="Google Shape;4984;p81"/>
            <p:cNvSpPr/>
            <p:nvPr/>
          </p:nvSpPr>
          <p:spPr>
            <a:xfrm>
              <a:off x="2066425" y="416142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5" name="Google Shape;4985;p81"/>
            <p:cNvSpPr/>
            <p:nvPr/>
          </p:nvSpPr>
          <p:spPr>
            <a:xfrm>
              <a:off x="2066425" y="37041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6" name="Google Shape;4986;p81"/>
            <p:cNvSpPr/>
            <p:nvPr/>
          </p:nvSpPr>
          <p:spPr>
            <a:xfrm>
              <a:off x="2066425" y="36279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7" name="Google Shape;4987;p81"/>
            <p:cNvSpPr/>
            <p:nvPr/>
          </p:nvSpPr>
          <p:spPr>
            <a:xfrm>
              <a:off x="2066425" y="3551925"/>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8" name="Google Shape;4988;p81"/>
            <p:cNvSpPr/>
            <p:nvPr/>
          </p:nvSpPr>
          <p:spPr>
            <a:xfrm>
              <a:off x="2066425"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9" name="Google Shape;4989;p81"/>
            <p:cNvSpPr/>
            <p:nvPr/>
          </p:nvSpPr>
          <p:spPr>
            <a:xfrm>
              <a:off x="2066275" y="3399500"/>
              <a:ext cx="62375" cy="53350"/>
            </a:xfrm>
            <a:custGeom>
              <a:rect b="b" l="l" r="r" t="t"/>
              <a:pathLst>
                <a:path extrusionOk="0" h="2134" w="2495">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0" name="Google Shape;4990;p81"/>
            <p:cNvSpPr/>
            <p:nvPr/>
          </p:nvSpPr>
          <p:spPr>
            <a:xfrm>
              <a:off x="2066275" y="3323300"/>
              <a:ext cx="62375" cy="53425"/>
            </a:xfrm>
            <a:custGeom>
              <a:rect b="b" l="l" r="r" t="t"/>
              <a:pathLst>
                <a:path extrusionOk="0" h="2137" w="2495">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1" name="Google Shape;4991;p81"/>
            <p:cNvSpPr/>
            <p:nvPr/>
          </p:nvSpPr>
          <p:spPr>
            <a:xfrm>
              <a:off x="2066275" y="3247075"/>
              <a:ext cx="62375" cy="53450"/>
            </a:xfrm>
            <a:custGeom>
              <a:rect b="b" l="l" r="r" t="t"/>
              <a:pathLst>
                <a:path extrusionOk="0" h="2138" w="2495">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2" name="Google Shape;4992;p81"/>
            <p:cNvSpPr/>
            <p:nvPr/>
          </p:nvSpPr>
          <p:spPr>
            <a:xfrm>
              <a:off x="206642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3" name="Google Shape;4993;p81"/>
            <p:cNvSpPr/>
            <p:nvPr/>
          </p:nvSpPr>
          <p:spPr>
            <a:xfrm>
              <a:off x="206642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4" name="Google Shape;4994;p81"/>
            <p:cNvSpPr/>
            <p:nvPr/>
          </p:nvSpPr>
          <p:spPr>
            <a:xfrm>
              <a:off x="2066425" y="2942425"/>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5" name="Google Shape;4995;p81"/>
            <p:cNvSpPr/>
            <p:nvPr/>
          </p:nvSpPr>
          <p:spPr>
            <a:xfrm>
              <a:off x="206642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6" name="Google Shape;4996;p81"/>
            <p:cNvSpPr/>
            <p:nvPr/>
          </p:nvSpPr>
          <p:spPr>
            <a:xfrm>
              <a:off x="206642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7" name="Google Shape;4997;p81"/>
            <p:cNvSpPr/>
            <p:nvPr/>
          </p:nvSpPr>
          <p:spPr>
            <a:xfrm>
              <a:off x="206642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8" name="Google Shape;4998;p81"/>
            <p:cNvSpPr/>
            <p:nvPr/>
          </p:nvSpPr>
          <p:spPr>
            <a:xfrm>
              <a:off x="206642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9" name="Google Shape;4999;p81"/>
            <p:cNvSpPr/>
            <p:nvPr/>
          </p:nvSpPr>
          <p:spPr>
            <a:xfrm>
              <a:off x="2066425"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0" name="Google Shape;5000;p81"/>
            <p:cNvSpPr/>
            <p:nvPr/>
          </p:nvSpPr>
          <p:spPr>
            <a:xfrm>
              <a:off x="2066425"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1" name="Google Shape;5001;p81"/>
            <p:cNvSpPr/>
            <p:nvPr/>
          </p:nvSpPr>
          <p:spPr>
            <a:xfrm>
              <a:off x="2066425" y="1571400"/>
              <a:ext cx="62225" cy="53250"/>
            </a:xfrm>
            <a:custGeom>
              <a:rect b="b" l="l" r="r" t="t"/>
              <a:pathLst>
                <a:path extrusionOk="0" h="2130" w="2489">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2" name="Google Shape;5002;p81"/>
            <p:cNvSpPr/>
            <p:nvPr/>
          </p:nvSpPr>
          <p:spPr>
            <a:xfrm>
              <a:off x="2066425"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3" name="Google Shape;5003;p81"/>
            <p:cNvSpPr/>
            <p:nvPr/>
          </p:nvSpPr>
          <p:spPr>
            <a:xfrm>
              <a:off x="206642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4" name="Google Shape;5004;p81"/>
            <p:cNvSpPr/>
            <p:nvPr/>
          </p:nvSpPr>
          <p:spPr>
            <a:xfrm>
              <a:off x="206642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5" name="Google Shape;5005;p81"/>
            <p:cNvSpPr/>
            <p:nvPr/>
          </p:nvSpPr>
          <p:spPr>
            <a:xfrm>
              <a:off x="2066425" y="1038125"/>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6" name="Google Shape;5006;p81"/>
            <p:cNvSpPr/>
            <p:nvPr/>
          </p:nvSpPr>
          <p:spPr>
            <a:xfrm>
              <a:off x="1990200" y="4542300"/>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7" name="Google Shape;5007;p81"/>
            <p:cNvSpPr/>
            <p:nvPr/>
          </p:nvSpPr>
          <p:spPr>
            <a:xfrm>
              <a:off x="1990200" y="4466075"/>
              <a:ext cx="62225" cy="53300"/>
            </a:xfrm>
            <a:custGeom>
              <a:rect b="b" l="l" r="r" t="t"/>
              <a:pathLst>
                <a:path extrusionOk="0" h="2132" w="2489">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8" name="Google Shape;5008;p81"/>
            <p:cNvSpPr/>
            <p:nvPr/>
          </p:nvSpPr>
          <p:spPr>
            <a:xfrm>
              <a:off x="1990200" y="438987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9" name="Google Shape;5009;p81"/>
            <p:cNvSpPr/>
            <p:nvPr/>
          </p:nvSpPr>
          <p:spPr>
            <a:xfrm>
              <a:off x="1990200"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0" name="Google Shape;5010;p81"/>
            <p:cNvSpPr/>
            <p:nvPr/>
          </p:nvSpPr>
          <p:spPr>
            <a:xfrm>
              <a:off x="1990200" y="3551925"/>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1" name="Google Shape;5011;p81"/>
            <p:cNvSpPr/>
            <p:nvPr/>
          </p:nvSpPr>
          <p:spPr>
            <a:xfrm>
              <a:off x="19902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2" name="Google Shape;5012;p81"/>
            <p:cNvSpPr/>
            <p:nvPr/>
          </p:nvSpPr>
          <p:spPr>
            <a:xfrm>
              <a:off x="1990200"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3" name="Google Shape;5013;p81"/>
            <p:cNvSpPr/>
            <p:nvPr/>
          </p:nvSpPr>
          <p:spPr>
            <a:xfrm>
              <a:off x="1990075" y="3323300"/>
              <a:ext cx="62350" cy="53425"/>
            </a:xfrm>
            <a:custGeom>
              <a:rect b="b" l="l" r="r" t="t"/>
              <a:pathLst>
                <a:path extrusionOk="0" h="2137" w="2494">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4" name="Google Shape;5014;p81"/>
            <p:cNvSpPr/>
            <p:nvPr/>
          </p:nvSpPr>
          <p:spPr>
            <a:xfrm>
              <a:off x="1990075" y="3247075"/>
              <a:ext cx="62350" cy="53450"/>
            </a:xfrm>
            <a:custGeom>
              <a:rect b="b" l="l" r="r" t="t"/>
              <a:pathLst>
                <a:path extrusionOk="0" h="2138" w="2494">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5" name="Google Shape;5015;p81"/>
            <p:cNvSpPr/>
            <p:nvPr/>
          </p:nvSpPr>
          <p:spPr>
            <a:xfrm>
              <a:off x="1990200"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6" name="Google Shape;5016;p81"/>
            <p:cNvSpPr/>
            <p:nvPr/>
          </p:nvSpPr>
          <p:spPr>
            <a:xfrm>
              <a:off x="1990200"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7" name="Google Shape;5017;p81"/>
            <p:cNvSpPr/>
            <p:nvPr/>
          </p:nvSpPr>
          <p:spPr>
            <a:xfrm>
              <a:off x="1990200"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8" name="Google Shape;5018;p81"/>
            <p:cNvSpPr/>
            <p:nvPr/>
          </p:nvSpPr>
          <p:spPr>
            <a:xfrm>
              <a:off x="1990200" y="2333125"/>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9" name="Google Shape;5019;p81"/>
            <p:cNvSpPr/>
            <p:nvPr/>
          </p:nvSpPr>
          <p:spPr>
            <a:xfrm>
              <a:off x="199020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0" name="Google Shape;5020;p81"/>
            <p:cNvSpPr/>
            <p:nvPr/>
          </p:nvSpPr>
          <p:spPr>
            <a:xfrm>
              <a:off x="1990200" y="2180700"/>
              <a:ext cx="62225" cy="53350"/>
            </a:xfrm>
            <a:custGeom>
              <a:rect b="b" l="l" r="r" t="t"/>
              <a:pathLst>
                <a:path extrusionOk="0" h="2134" w="2489">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1" name="Google Shape;5021;p81"/>
            <p:cNvSpPr/>
            <p:nvPr/>
          </p:nvSpPr>
          <p:spPr>
            <a:xfrm>
              <a:off x="1990200"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2" name="Google Shape;5022;p81"/>
            <p:cNvSpPr/>
            <p:nvPr/>
          </p:nvSpPr>
          <p:spPr>
            <a:xfrm>
              <a:off x="1990200"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3" name="Google Shape;5023;p81"/>
            <p:cNvSpPr/>
            <p:nvPr/>
          </p:nvSpPr>
          <p:spPr>
            <a:xfrm>
              <a:off x="1990200"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4" name="Google Shape;5024;p81"/>
            <p:cNvSpPr/>
            <p:nvPr/>
          </p:nvSpPr>
          <p:spPr>
            <a:xfrm>
              <a:off x="1990200"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5" name="Google Shape;5025;p81"/>
            <p:cNvSpPr/>
            <p:nvPr/>
          </p:nvSpPr>
          <p:spPr>
            <a:xfrm>
              <a:off x="1990200"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6" name="Google Shape;5026;p81"/>
            <p:cNvSpPr/>
            <p:nvPr/>
          </p:nvSpPr>
          <p:spPr>
            <a:xfrm>
              <a:off x="1990200"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7" name="Google Shape;5027;p81"/>
            <p:cNvSpPr/>
            <p:nvPr/>
          </p:nvSpPr>
          <p:spPr>
            <a:xfrm>
              <a:off x="1990200" y="1571400"/>
              <a:ext cx="62225" cy="53250"/>
            </a:xfrm>
            <a:custGeom>
              <a:rect b="b" l="l" r="r" t="t"/>
              <a:pathLst>
                <a:path extrusionOk="0" h="2130" w="2489">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8" name="Google Shape;5028;p81"/>
            <p:cNvSpPr/>
            <p:nvPr/>
          </p:nvSpPr>
          <p:spPr>
            <a:xfrm>
              <a:off x="1990200"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9" name="Google Shape;5029;p81"/>
            <p:cNvSpPr/>
            <p:nvPr/>
          </p:nvSpPr>
          <p:spPr>
            <a:xfrm>
              <a:off x="1990200"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0" name="Google Shape;5030;p81"/>
            <p:cNvSpPr/>
            <p:nvPr/>
          </p:nvSpPr>
          <p:spPr>
            <a:xfrm>
              <a:off x="1990200"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1" name="Google Shape;5031;p81"/>
            <p:cNvSpPr/>
            <p:nvPr/>
          </p:nvSpPr>
          <p:spPr>
            <a:xfrm>
              <a:off x="1990200" y="1038125"/>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2" name="Google Shape;5032;p81"/>
            <p:cNvSpPr/>
            <p:nvPr/>
          </p:nvSpPr>
          <p:spPr>
            <a:xfrm>
              <a:off x="1914000" y="3551925"/>
              <a:ext cx="62225" cy="53300"/>
            </a:xfrm>
            <a:custGeom>
              <a:rect b="b" l="l" r="r" t="t"/>
              <a:pathLst>
                <a:path extrusionOk="0" h="2132" w="2489">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3" name="Google Shape;5033;p81"/>
            <p:cNvSpPr/>
            <p:nvPr/>
          </p:nvSpPr>
          <p:spPr>
            <a:xfrm>
              <a:off x="1914000"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4" name="Google Shape;5034;p81"/>
            <p:cNvSpPr/>
            <p:nvPr/>
          </p:nvSpPr>
          <p:spPr>
            <a:xfrm>
              <a:off x="1914000"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5" name="Google Shape;5035;p81"/>
            <p:cNvSpPr/>
            <p:nvPr/>
          </p:nvSpPr>
          <p:spPr>
            <a:xfrm>
              <a:off x="1914000" y="3323300"/>
              <a:ext cx="62225" cy="53425"/>
            </a:xfrm>
            <a:custGeom>
              <a:rect b="b" l="l" r="r" t="t"/>
              <a:pathLst>
                <a:path extrusionOk="0" h="2137" w="2489">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6" name="Google Shape;5036;p81"/>
            <p:cNvSpPr/>
            <p:nvPr/>
          </p:nvSpPr>
          <p:spPr>
            <a:xfrm>
              <a:off x="1914000" y="3247075"/>
              <a:ext cx="62425" cy="53450"/>
            </a:xfrm>
            <a:custGeom>
              <a:rect b="b" l="l" r="r" t="t"/>
              <a:pathLst>
                <a:path extrusionOk="0" h="2138" w="2497">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7" name="Google Shape;5037;p81"/>
            <p:cNvSpPr/>
            <p:nvPr/>
          </p:nvSpPr>
          <p:spPr>
            <a:xfrm>
              <a:off x="1914000"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8" name="Google Shape;5038;p81"/>
            <p:cNvSpPr/>
            <p:nvPr/>
          </p:nvSpPr>
          <p:spPr>
            <a:xfrm>
              <a:off x="1914000"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9" name="Google Shape;5039;p81"/>
            <p:cNvSpPr/>
            <p:nvPr/>
          </p:nvSpPr>
          <p:spPr>
            <a:xfrm>
              <a:off x="1914000"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0" name="Google Shape;5040;p81"/>
            <p:cNvSpPr/>
            <p:nvPr/>
          </p:nvSpPr>
          <p:spPr>
            <a:xfrm>
              <a:off x="1914000"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1" name="Google Shape;5041;p81"/>
            <p:cNvSpPr/>
            <p:nvPr/>
          </p:nvSpPr>
          <p:spPr>
            <a:xfrm>
              <a:off x="1914000"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2" name="Google Shape;5042;p81"/>
            <p:cNvSpPr/>
            <p:nvPr/>
          </p:nvSpPr>
          <p:spPr>
            <a:xfrm>
              <a:off x="191400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3" name="Google Shape;5043;p81"/>
            <p:cNvSpPr/>
            <p:nvPr/>
          </p:nvSpPr>
          <p:spPr>
            <a:xfrm>
              <a:off x="1914000"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4" name="Google Shape;5044;p81"/>
            <p:cNvSpPr/>
            <p:nvPr/>
          </p:nvSpPr>
          <p:spPr>
            <a:xfrm>
              <a:off x="1914000"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5" name="Google Shape;5045;p81"/>
            <p:cNvSpPr/>
            <p:nvPr/>
          </p:nvSpPr>
          <p:spPr>
            <a:xfrm>
              <a:off x="1914000"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6" name="Google Shape;5046;p81"/>
            <p:cNvSpPr/>
            <p:nvPr/>
          </p:nvSpPr>
          <p:spPr>
            <a:xfrm>
              <a:off x="1914000"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7" name="Google Shape;5047;p81"/>
            <p:cNvSpPr/>
            <p:nvPr/>
          </p:nvSpPr>
          <p:spPr>
            <a:xfrm>
              <a:off x="1914000"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8" name="Google Shape;5048;p81"/>
            <p:cNvSpPr/>
            <p:nvPr/>
          </p:nvSpPr>
          <p:spPr>
            <a:xfrm>
              <a:off x="1914000"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9" name="Google Shape;5049;p81"/>
            <p:cNvSpPr/>
            <p:nvPr/>
          </p:nvSpPr>
          <p:spPr>
            <a:xfrm>
              <a:off x="1914000"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0" name="Google Shape;5050;p81"/>
            <p:cNvSpPr/>
            <p:nvPr/>
          </p:nvSpPr>
          <p:spPr>
            <a:xfrm>
              <a:off x="1837775"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1" name="Google Shape;5051;p81"/>
            <p:cNvSpPr/>
            <p:nvPr/>
          </p:nvSpPr>
          <p:spPr>
            <a:xfrm>
              <a:off x="1837775" y="2866425"/>
              <a:ext cx="62425" cy="53275"/>
            </a:xfrm>
            <a:custGeom>
              <a:rect b="b" l="l" r="r" t="t"/>
              <a:pathLst>
                <a:path extrusionOk="0" h="2131" w="2497">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2" name="Google Shape;5052;p81"/>
            <p:cNvSpPr/>
            <p:nvPr/>
          </p:nvSpPr>
          <p:spPr>
            <a:xfrm>
              <a:off x="1837775" y="2714000"/>
              <a:ext cx="62425" cy="53350"/>
            </a:xfrm>
            <a:custGeom>
              <a:rect b="b" l="l" r="r" t="t"/>
              <a:pathLst>
                <a:path extrusionOk="0" h="2134"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3" name="Google Shape;5053;p81"/>
            <p:cNvSpPr/>
            <p:nvPr/>
          </p:nvSpPr>
          <p:spPr>
            <a:xfrm>
              <a:off x="1837775" y="2637775"/>
              <a:ext cx="62425" cy="53450"/>
            </a:xfrm>
            <a:custGeom>
              <a:rect b="b" l="l" r="r" t="t"/>
              <a:pathLst>
                <a:path extrusionOk="0" h="2138" w="2497">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4" name="Google Shape;5054;p81"/>
            <p:cNvSpPr/>
            <p:nvPr/>
          </p:nvSpPr>
          <p:spPr>
            <a:xfrm>
              <a:off x="1837775" y="2561575"/>
              <a:ext cx="62425" cy="53425"/>
            </a:xfrm>
            <a:custGeom>
              <a:rect b="b" l="l" r="r" t="t"/>
              <a:pathLst>
                <a:path extrusionOk="0" h="2137" w="2497">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5" name="Google Shape;5055;p81"/>
            <p:cNvSpPr/>
            <p:nvPr/>
          </p:nvSpPr>
          <p:spPr>
            <a:xfrm>
              <a:off x="1837775" y="2485550"/>
              <a:ext cx="62425" cy="53300"/>
            </a:xfrm>
            <a:custGeom>
              <a:rect b="b" l="l" r="r" t="t"/>
              <a:pathLst>
                <a:path extrusionOk="0" h="2132" w="2497">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6" name="Google Shape;5056;p81"/>
            <p:cNvSpPr/>
            <p:nvPr/>
          </p:nvSpPr>
          <p:spPr>
            <a:xfrm>
              <a:off x="1837775" y="2409350"/>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7" name="Google Shape;5057;p81"/>
            <p:cNvSpPr/>
            <p:nvPr/>
          </p:nvSpPr>
          <p:spPr>
            <a:xfrm>
              <a:off x="1837775"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8" name="Google Shape;5058;p81"/>
            <p:cNvSpPr/>
            <p:nvPr/>
          </p:nvSpPr>
          <p:spPr>
            <a:xfrm>
              <a:off x="1837775"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9" name="Google Shape;5059;p81"/>
            <p:cNvSpPr/>
            <p:nvPr/>
          </p:nvSpPr>
          <p:spPr>
            <a:xfrm>
              <a:off x="1837775"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0" name="Google Shape;5060;p81"/>
            <p:cNvSpPr/>
            <p:nvPr/>
          </p:nvSpPr>
          <p:spPr>
            <a:xfrm>
              <a:off x="1837775" y="2104500"/>
              <a:ext cx="62425" cy="53325"/>
            </a:xfrm>
            <a:custGeom>
              <a:rect b="b" l="l" r="r" t="t"/>
              <a:pathLst>
                <a:path extrusionOk="0" h="2133"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1" name="Google Shape;5061;p81"/>
            <p:cNvSpPr/>
            <p:nvPr/>
          </p:nvSpPr>
          <p:spPr>
            <a:xfrm>
              <a:off x="1837775"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2" name="Google Shape;5062;p81"/>
            <p:cNvSpPr/>
            <p:nvPr/>
          </p:nvSpPr>
          <p:spPr>
            <a:xfrm>
              <a:off x="1837775"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3" name="Google Shape;5063;p81"/>
            <p:cNvSpPr/>
            <p:nvPr/>
          </p:nvSpPr>
          <p:spPr>
            <a:xfrm>
              <a:off x="1837775"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4" name="Google Shape;5064;p81"/>
            <p:cNvSpPr/>
            <p:nvPr/>
          </p:nvSpPr>
          <p:spPr>
            <a:xfrm>
              <a:off x="1837775"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5" name="Google Shape;5065;p81"/>
            <p:cNvSpPr/>
            <p:nvPr/>
          </p:nvSpPr>
          <p:spPr>
            <a:xfrm>
              <a:off x="1837775"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6" name="Google Shape;5066;p81"/>
            <p:cNvSpPr/>
            <p:nvPr/>
          </p:nvSpPr>
          <p:spPr>
            <a:xfrm>
              <a:off x="1837775" y="11905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7" name="Google Shape;5067;p81"/>
            <p:cNvSpPr/>
            <p:nvPr/>
          </p:nvSpPr>
          <p:spPr>
            <a:xfrm>
              <a:off x="1837775" y="1114325"/>
              <a:ext cx="62425" cy="53350"/>
            </a:xfrm>
            <a:custGeom>
              <a:rect b="b" l="l" r="r" t="t"/>
              <a:pathLst>
                <a:path extrusionOk="0" h="2134" w="2497">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8" name="Google Shape;5068;p81"/>
            <p:cNvSpPr/>
            <p:nvPr/>
          </p:nvSpPr>
          <p:spPr>
            <a:xfrm>
              <a:off x="176177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9" name="Google Shape;5069;p81"/>
            <p:cNvSpPr/>
            <p:nvPr/>
          </p:nvSpPr>
          <p:spPr>
            <a:xfrm>
              <a:off x="176177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0" name="Google Shape;5070;p81"/>
            <p:cNvSpPr/>
            <p:nvPr/>
          </p:nvSpPr>
          <p:spPr>
            <a:xfrm>
              <a:off x="1761775"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1" name="Google Shape;5071;p81"/>
            <p:cNvSpPr/>
            <p:nvPr/>
          </p:nvSpPr>
          <p:spPr>
            <a:xfrm>
              <a:off x="1761775"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2" name="Google Shape;5072;p81"/>
            <p:cNvSpPr/>
            <p:nvPr/>
          </p:nvSpPr>
          <p:spPr>
            <a:xfrm>
              <a:off x="1761775" y="2485550"/>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3" name="Google Shape;5073;p81"/>
            <p:cNvSpPr/>
            <p:nvPr/>
          </p:nvSpPr>
          <p:spPr>
            <a:xfrm>
              <a:off x="1761775"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4" name="Google Shape;5074;p81"/>
            <p:cNvSpPr/>
            <p:nvPr/>
          </p:nvSpPr>
          <p:spPr>
            <a:xfrm>
              <a:off x="1761775"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5" name="Google Shape;5075;p81"/>
            <p:cNvSpPr/>
            <p:nvPr/>
          </p:nvSpPr>
          <p:spPr>
            <a:xfrm>
              <a:off x="176177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6" name="Google Shape;5076;p81"/>
            <p:cNvSpPr/>
            <p:nvPr/>
          </p:nvSpPr>
          <p:spPr>
            <a:xfrm>
              <a:off x="176177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7" name="Google Shape;5077;p81"/>
            <p:cNvSpPr/>
            <p:nvPr/>
          </p:nvSpPr>
          <p:spPr>
            <a:xfrm>
              <a:off x="176177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8" name="Google Shape;5078;p81"/>
            <p:cNvSpPr/>
            <p:nvPr/>
          </p:nvSpPr>
          <p:spPr>
            <a:xfrm>
              <a:off x="176177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9" name="Google Shape;5079;p81"/>
            <p:cNvSpPr/>
            <p:nvPr/>
          </p:nvSpPr>
          <p:spPr>
            <a:xfrm>
              <a:off x="1761775"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0" name="Google Shape;5080;p81"/>
            <p:cNvSpPr/>
            <p:nvPr/>
          </p:nvSpPr>
          <p:spPr>
            <a:xfrm>
              <a:off x="1761775" y="164740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1" name="Google Shape;5081;p81"/>
            <p:cNvSpPr/>
            <p:nvPr/>
          </p:nvSpPr>
          <p:spPr>
            <a:xfrm>
              <a:off x="176177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2" name="Google Shape;5082;p81"/>
            <p:cNvSpPr/>
            <p:nvPr/>
          </p:nvSpPr>
          <p:spPr>
            <a:xfrm>
              <a:off x="1761775" y="11905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3" name="Google Shape;5083;p81"/>
            <p:cNvSpPr/>
            <p:nvPr/>
          </p:nvSpPr>
          <p:spPr>
            <a:xfrm>
              <a:off x="176177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4" name="Google Shape;5084;p81"/>
            <p:cNvSpPr/>
            <p:nvPr/>
          </p:nvSpPr>
          <p:spPr>
            <a:xfrm>
              <a:off x="1685550" y="3018650"/>
              <a:ext cx="62225" cy="53425"/>
            </a:xfrm>
            <a:custGeom>
              <a:rect b="b" l="l" r="r" t="t"/>
              <a:pathLst>
                <a:path extrusionOk="0" h="2137" w="2489">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5" name="Google Shape;5085;p81"/>
            <p:cNvSpPr/>
            <p:nvPr/>
          </p:nvSpPr>
          <p:spPr>
            <a:xfrm>
              <a:off x="168555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6" name="Google Shape;5086;p81"/>
            <p:cNvSpPr/>
            <p:nvPr/>
          </p:nvSpPr>
          <p:spPr>
            <a:xfrm>
              <a:off x="168555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7" name="Google Shape;5087;p81"/>
            <p:cNvSpPr/>
            <p:nvPr/>
          </p:nvSpPr>
          <p:spPr>
            <a:xfrm>
              <a:off x="168555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8" name="Google Shape;5088;p81"/>
            <p:cNvSpPr/>
            <p:nvPr/>
          </p:nvSpPr>
          <p:spPr>
            <a:xfrm>
              <a:off x="168555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9" name="Google Shape;5089;p81"/>
            <p:cNvSpPr/>
            <p:nvPr/>
          </p:nvSpPr>
          <p:spPr>
            <a:xfrm>
              <a:off x="16855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0" name="Google Shape;5090;p81"/>
            <p:cNvSpPr/>
            <p:nvPr/>
          </p:nvSpPr>
          <p:spPr>
            <a:xfrm>
              <a:off x="16855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1" name="Google Shape;5091;p81"/>
            <p:cNvSpPr/>
            <p:nvPr/>
          </p:nvSpPr>
          <p:spPr>
            <a:xfrm>
              <a:off x="168555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2" name="Google Shape;5092;p81"/>
            <p:cNvSpPr/>
            <p:nvPr/>
          </p:nvSpPr>
          <p:spPr>
            <a:xfrm>
              <a:off x="168555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3" name="Google Shape;5093;p81"/>
            <p:cNvSpPr/>
            <p:nvPr/>
          </p:nvSpPr>
          <p:spPr>
            <a:xfrm>
              <a:off x="168555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4" name="Google Shape;5094;p81"/>
            <p:cNvSpPr/>
            <p:nvPr/>
          </p:nvSpPr>
          <p:spPr>
            <a:xfrm>
              <a:off x="168555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5" name="Google Shape;5095;p81"/>
            <p:cNvSpPr/>
            <p:nvPr/>
          </p:nvSpPr>
          <p:spPr>
            <a:xfrm>
              <a:off x="16855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6" name="Google Shape;5096;p81"/>
            <p:cNvSpPr/>
            <p:nvPr/>
          </p:nvSpPr>
          <p:spPr>
            <a:xfrm>
              <a:off x="1685550"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7" name="Google Shape;5097;p81"/>
            <p:cNvSpPr/>
            <p:nvPr/>
          </p:nvSpPr>
          <p:spPr>
            <a:xfrm>
              <a:off x="16855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8" name="Google Shape;5098;p81"/>
            <p:cNvSpPr/>
            <p:nvPr/>
          </p:nvSpPr>
          <p:spPr>
            <a:xfrm>
              <a:off x="16855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9" name="Google Shape;5099;p81"/>
            <p:cNvSpPr/>
            <p:nvPr/>
          </p:nvSpPr>
          <p:spPr>
            <a:xfrm>
              <a:off x="1685550"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0" name="Google Shape;5100;p81"/>
            <p:cNvSpPr/>
            <p:nvPr/>
          </p:nvSpPr>
          <p:spPr>
            <a:xfrm>
              <a:off x="160935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1" name="Google Shape;5101;p81"/>
            <p:cNvSpPr/>
            <p:nvPr/>
          </p:nvSpPr>
          <p:spPr>
            <a:xfrm>
              <a:off x="160935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2" name="Google Shape;5102;p81"/>
            <p:cNvSpPr/>
            <p:nvPr/>
          </p:nvSpPr>
          <p:spPr>
            <a:xfrm>
              <a:off x="16093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3" name="Google Shape;5103;p81"/>
            <p:cNvSpPr/>
            <p:nvPr/>
          </p:nvSpPr>
          <p:spPr>
            <a:xfrm>
              <a:off x="160935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4" name="Google Shape;5104;p81"/>
            <p:cNvSpPr/>
            <p:nvPr/>
          </p:nvSpPr>
          <p:spPr>
            <a:xfrm>
              <a:off x="160935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5" name="Google Shape;5105;p81"/>
            <p:cNvSpPr/>
            <p:nvPr/>
          </p:nvSpPr>
          <p:spPr>
            <a:xfrm>
              <a:off x="1609350" y="2333125"/>
              <a:ext cx="62200" cy="53450"/>
            </a:xfrm>
            <a:custGeom>
              <a:rect b="b" l="l" r="r" t="t"/>
              <a:pathLst>
                <a:path extrusionOk="0" h="2138" w="2488">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6" name="Google Shape;5106;p81"/>
            <p:cNvSpPr/>
            <p:nvPr/>
          </p:nvSpPr>
          <p:spPr>
            <a:xfrm>
              <a:off x="160935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7" name="Google Shape;5107;p81"/>
            <p:cNvSpPr/>
            <p:nvPr/>
          </p:nvSpPr>
          <p:spPr>
            <a:xfrm>
              <a:off x="160935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8" name="Google Shape;5108;p81"/>
            <p:cNvSpPr/>
            <p:nvPr/>
          </p:nvSpPr>
          <p:spPr>
            <a:xfrm>
              <a:off x="160935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9" name="Google Shape;5109;p81"/>
            <p:cNvSpPr/>
            <p:nvPr/>
          </p:nvSpPr>
          <p:spPr>
            <a:xfrm>
              <a:off x="160935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0" name="Google Shape;5110;p81"/>
            <p:cNvSpPr/>
            <p:nvPr/>
          </p:nvSpPr>
          <p:spPr>
            <a:xfrm>
              <a:off x="16093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1" name="Google Shape;5111;p81"/>
            <p:cNvSpPr/>
            <p:nvPr/>
          </p:nvSpPr>
          <p:spPr>
            <a:xfrm>
              <a:off x="160935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2" name="Google Shape;5112;p81"/>
            <p:cNvSpPr/>
            <p:nvPr/>
          </p:nvSpPr>
          <p:spPr>
            <a:xfrm>
              <a:off x="16093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3" name="Google Shape;5113;p81"/>
            <p:cNvSpPr/>
            <p:nvPr/>
          </p:nvSpPr>
          <p:spPr>
            <a:xfrm>
              <a:off x="1609350" y="1647400"/>
              <a:ext cx="62200" cy="53450"/>
            </a:xfrm>
            <a:custGeom>
              <a:rect b="b" l="l" r="r" t="t"/>
              <a:pathLst>
                <a:path extrusionOk="0" h="2138" w="2488">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4" name="Google Shape;5114;p81"/>
            <p:cNvSpPr/>
            <p:nvPr/>
          </p:nvSpPr>
          <p:spPr>
            <a:xfrm>
              <a:off x="16093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5" name="Google Shape;5115;p81"/>
            <p:cNvSpPr/>
            <p:nvPr/>
          </p:nvSpPr>
          <p:spPr>
            <a:xfrm>
              <a:off x="16093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6" name="Google Shape;5116;p81"/>
            <p:cNvSpPr/>
            <p:nvPr/>
          </p:nvSpPr>
          <p:spPr>
            <a:xfrm>
              <a:off x="16093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7" name="Google Shape;5117;p81"/>
            <p:cNvSpPr/>
            <p:nvPr/>
          </p:nvSpPr>
          <p:spPr>
            <a:xfrm>
              <a:off x="160935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8" name="Google Shape;5118;p81"/>
            <p:cNvSpPr/>
            <p:nvPr/>
          </p:nvSpPr>
          <p:spPr>
            <a:xfrm>
              <a:off x="1533125" y="2942425"/>
              <a:ext cx="62425" cy="53450"/>
            </a:xfrm>
            <a:custGeom>
              <a:rect b="b" l="l" r="r" t="t"/>
              <a:pathLst>
                <a:path extrusionOk="0" h="2138" w="2497">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9" name="Google Shape;5119;p81"/>
            <p:cNvSpPr/>
            <p:nvPr/>
          </p:nvSpPr>
          <p:spPr>
            <a:xfrm>
              <a:off x="1533125"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0" name="Google Shape;5120;p81"/>
            <p:cNvSpPr/>
            <p:nvPr/>
          </p:nvSpPr>
          <p:spPr>
            <a:xfrm>
              <a:off x="1533125" y="2561575"/>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1" name="Google Shape;5121;p81"/>
            <p:cNvSpPr/>
            <p:nvPr/>
          </p:nvSpPr>
          <p:spPr>
            <a:xfrm>
              <a:off x="1533125"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2" name="Google Shape;5122;p81"/>
            <p:cNvSpPr/>
            <p:nvPr/>
          </p:nvSpPr>
          <p:spPr>
            <a:xfrm>
              <a:off x="1533125" y="2409350"/>
              <a:ext cx="62425" cy="53350"/>
            </a:xfrm>
            <a:custGeom>
              <a:rect b="b" l="l" r="r" t="t"/>
              <a:pathLst>
                <a:path extrusionOk="0" h="2134"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3" name="Google Shape;5123;p81"/>
            <p:cNvSpPr/>
            <p:nvPr/>
          </p:nvSpPr>
          <p:spPr>
            <a:xfrm>
              <a:off x="1533125" y="2333125"/>
              <a:ext cx="62425" cy="53450"/>
            </a:xfrm>
            <a:custGeom>
              <a:rect b="b" l="l" r="r" t="t"/>
              <a:pathLst>
                <a:path extrusionOk="0" h="2138" w="2497">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4" name="Google Shape;5124;p81"/>
            <p:cNvSpPr/>
            <p:nvPr/>
          </p:nvSpPr>
          <p:spPr>
            <a:xfrm>
              <a:off x="1533125" y="2256925"/>
              <a:ext cx="62575" cy="53425"/>
            </a:xfrm>
            <a:custGeom>
              <a:rect b="b" l="l" r="r" t="t"/>
              <a:pathLst>
                <a:path extrusionOk="0" h="2137" w="2503">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5" name="Google Shape;5125;p81"/>
            <p:cNvSpPr/>
            <p:nvPr/>
          </p:nvSpPr>
          <p:spPr>
            <a:xfrm>
              <a:off x="1533125" y="2180700"/>
              <a:ext cx="62425" cy="53350"/>
            </a:xfrm>
            <a:custGeom>
              <a:rect b="b" l="l" r="r" t="t"/>
              <a:pathLst>
                <a:path extrusionOk="0" h="2134" w="2497">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6" name="Google Shape;5126;p81"/>
            <p:cNvSpPr/>
            <p:nvPr/>
          </p:nvSpPr>
          <p:spPr>
            <a:xfrm>
              <a:off x="1533125" y="21045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7" name="Google Shape;5127;p81"/>
            <p:cNvSpPr/>
            <p:nvPr/>
          </p:nvSpPr>
          <p:spPr>
            <a:xfrm>
              <a:off x="1533125" y="2028275"/>
              <a:ext cx="62425" cy="53450"/>
            </a:xfrm>
            <a:custGeom>
              <a:rect b="b" l="l" r="r" t="t"/>
              <a:pathLst>
                <a:path extrusionOk="0" h="2138" w="2497">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8" name="Google Shape;5128;p81"/>
            <p:cNvSpPr/>
            <p:nvPr/>
          </p:nvSpPr>
          <p:spPr>
            <a:xfrm>
              <a:off x="1533125" y="1952050"/>
              <a:ext cx="62425" cy="53450"/>
            </a:xfrm>
            <a:custGeom>
              <a:rect b="b" l="l" r="r" t="t"/>
              <a:pathLst>
                <a:path extrusionOk="0" h="2138" w="2497">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9" name="Google Shape;5129;p81"/>
            <p:cNvSpPr/>
            <p:nvPr/>
          </p:nvSpPr>
          <p:spPr>
            <a:xfrm>
              <a:off x="1533125" y="1876050"/>
              <a:ext cx="62425" cy="53275"/>
            </a:xfrm>
            <a:custGeom>
              <a:rect b="b" l="l" r="r" t="t"/>
              <a:pathLst>
                <a:path extrusionOk="0" h="2131" w="2497">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0" name="Google Shape;5130;p81"/>
            <p:cNvSpPr/>
            <p:nvPr/>
          </p:nvSpPr>
          <p:spPr>
            <a:xfrm>
              <a:off x="1533125"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1" name="Google Shape;5131;p81"/>
            <p:cNvSpPr/>
            <p:nvPr/>
          </p:nvSpPr>
          <p:spPr>
            <a:xfrm>
              <a:off x="1533125"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2" name="Google Shape;5132;p81"/>
            <p:cNvSpPr/>
            <p:nvPr/>
          </p:nvSpPr>
          <p:spPr>
            <a:xfrm>
              <a:off x="1533125" y="164740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3" name="Google Shape;5133;p81"/>
            <p:cNvSpPr/>
            <p:nvPr/>
          </p:nvSpPr>
          <p:spPr>
            <a:xfrm>
              <a:off x="1533125" y="134275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4" name="Google Shape;5134;p81"/>
            <p:cNvSpPr/>
            <p:nvPr/>
          </p:nvSpPr>
          <p:spPr>
            <a:xfrm>
              <a:off x="1456925"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5" name="Google Shape;5135;p81"/>
            <p:cNvSpPr/>
            <p:nvPr/>
          </p:nvSpPr>
          <p:spPr>
            <a:xfrm>
              <a:off x="1456925" y="2790200"/>
              <a:ext cx="62425" cy="53350"/>
            </a:xfrm>
            <a:custGeom>
              <a:rect b="b" l="l" r="r" t="t"/>
              <a:pathLst>
                <a:path extrusionOk="0" h="2134" w="2497">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6" name="Google Shape;5136;p81"/>
            <p:cNvSpPr/>
            <p:nvPr/>
          </p:nvSpPr>
          <p:spPr>
            <a:xfrm>
              <a:off x="145692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7" name="Google Shape;5137;p81"/>
            <p:cNvSpPr/>
            <p:nvPr/>
          </p:nvSpPr>
          <p:spPr>
            <a:xfrm>
              <a:off x="1456925"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8" name="Google Shape;5138;p81"/>
            <p:cNvSpPr/>
            <p:nvPr/>
          </p:nvSpPr>
          <p:spPr>
            <a:xfrm>
              <a:off x="1456925" y="2561575"/>
              <a:ext cx="62425" cy="53425"/>
            </a:xfrm>
            <a:custGeom>
              <a:rect b="b" l="l" r="r" t="t"/>
              <a:pathLst>
                <a:path extrusionOk="0" h="2137" w="2497">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9" name="Google Shape;5139;p81"/>
            <p:cNvSpPr/>
            <p:nvPr/>
          </p:nvSpPr>
          <p:spPr>
            <a:xfrm>
              <a:off x="1456925" y="2485550"/>
              <a:ext cx="62425" cy="53300"/>
            </a:xfrm>
            <a:custGeom>
              <a:rect b="b" l="l" r="r" t="t"/>
              <a:pathLst>
                <a:path extrusionOk="0" h="2132" w="2497">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0" name="Google Shape;5140;p81"/>
            <p:cNvSpPr/>
            <p:nvPr/>
          </p:nvSpPr>
          <p:spPr>
            <a:xfrm>
              <a:off x="1456925" y="2409350"/>
              <a:ext cx="62425" cy="53350"/>
            </a:xfrm>
            <a:custGeom>
              <a:rect b="b" l="l" r="r" t="t"/>
              <a:pathLst>
                <a:path extrusionOk="0" h="2134"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1" name="Google Shape;5141;p81"/>
            <p:cNvSpPr/>
            <p:nvPr/>
          </p:nvSpPr>
          <p:spPr>
            <a:xfrm>
              <a:off x="1456925"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2" name="Google Shape;5142;p81"/>
            <p:cNvSpPr/>
            <p:nvPr/>
          </p:nvSpPr>
          <p:spPr>
            <a:xfrm>
              <a:off x="145692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3" name="Google Shape;5143;p81"/>
            <p:cNvSpPr/>
            <p:nvPr/>
          </p:nvSpPr>
          <p:spPr>
            <a:xfrm>
              <a:off x="1456925" y="2180700"/>
              <a:ext cx="62425" cy="53350"/>
            </a:xfrm>
            <a:custGeom>
              <a:rect b="b" l="l" r="r" t="t"/>
              <a:pathLst>
                <a:path extrusionOk="0" h="2134" w="2497">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4" name="Google Shape;5144;p81"/>
            <p:cNvSpPr/>
            <p:nvPr/>
          </p:nvSpPr>
          <p:spPr>
            <a:xfrm>
              <a:off x="145692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5" name="Google Shape;5145;p81"/>
            <p:cNvSpPr/>
            <p:nvPr/>
          </p:nvSpPr>
          <p:spPr>
            <a:xfrm>
              <a:off x="1456925" y="2028275"/>
              <a:ext cx="62425" cy="53450"/>
            </a:xfrm>
            <a:custGeom>
              <a:rect b="b" l="l" r="r" t="t"/>
              <a:pathLst>
                <a:path extrusionOk="0" h="2138" w="2497">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6" name="Google Shape;5146;p81"/>
            <p:cNvSpPr/>
            <p:nvPr/>
          </p:nvSpPr>
          <p:spPr>
            <a:xfrm>
              <a:off x="1456925" y="1952050"/>
              <a:ext cx="62425" cy="53450"/>
            </a:xfrm>
            <a:custGeom>
              <a:rect b="b" l="l" r="r" t="t"/>
              <a:pathLst>
                <a:path extrusionOk="0" h="2138" w="2497">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7" name="Google Shape;5147;p81"/>
            <p:cNvSpPr/>
            <p:nvPr/>
          </p:nvSpPr>
          <p:spPr>
            <a:xfrm>
              <a:off x="145692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8" name="Google Shape;5148;p81"/>
            <p:cNvSpPr/>
            <p:nvPr/>
          </p:nvSpPr>
          <p:spPr>
            <a:xfrm>
              <a:off x="1456925" y="1799850"/>
              <a:ext cx="62425" cy="53325"/>
            </a:xfrm>
            <a:custGeom>
              <a:rect b="b" l="l" r="r" t="t"/>
              <a:pathLst>
                <a:path extrusionOk="0" h="2133"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9" name="Google Shape;5149;p81"/>
            <p:cNvSpPr/>
            <p:nvPr/>
          </p:nvSpPr>
          <p:spPr>
            <a:xfrm>
              <a:off x="145692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0" name="Google Shape;5150;p81"/>
            <p:cNvSpPr/>
            <p:nvPr/>
          </p:nvSpPr>
          <p:spPr>
            <a:xfrm>
              <a:off x="1456925" y="1647400"/>
              <a:ext cx="62425" cy="53450"/>
            </a:xfrm>
            <a:custGeom>
              <a:rect b="b" l="l" r="r" t="t"/>
              <a:pathLst>
                <a:path extrusionOk="0" h="2138" w="2497">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1" name="Google Shape;5151;p81"/>
            <p:cNvSpPr/>
            <p:nvPr/>
          </p:nvSpPr>
          <p:spPr>
            <a:xfrm>
              <a:off x="1456925" y="1571400"/>
              <a:ext cx="62425" cy="53250"/>
            </a:xfrm>
            <a:custGeom>
              <a:rect b="b" l="l" r="r" t="t"/>
              <a:pathLst>
                <a:path extrusionOk="0" h="2130" w="2497">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2" name="Google Shape;5152;p81"/>
            <p:cNvSpPr/>
            <p:nvPr/>
          </p:nvSpPr>
          <p:spPr>
            <a:xfrm>
              <a:off x="1456925" y="1266550"/>
              <a:ext cx="62425" cy="53450"/>
            </a:xfrm>
            <a:custGeom>
              <a:rect b="b" l="l" r="r" t="t"/>
              <a:pathLst>
                <a:path extrusionOk="0" h="2138" w="2497">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3" name="Google Shape;5153;p81"/>
            <p:cNvSpPr/>
            <p:nvPr/>
          </p:nvSpPr>
          <p:spPr>
            <a:xfrm>
              <a:off x="1380900"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4" name="Google Shape;5154;p81"/>
            <p:cNvSpPr/>
            <p:nvPr/>
          </p:nvSpPr>
          <p:spPr>
            <a:xfrm>
              <a:off x="1380900"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5" name="Google Shape;5155;p81"/>
            <p:cNvSpPr/>
            <p:nvPr/>
          </p:nvSpPr>
          <p:spPr>
            <a:xfrm>
              <a:off x="1380900"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6" name="Google Shape;5156;p81"/>
            <p:cNvSpPr/>
            <p:nvPr/>
          </p:nvSpPr>
          <p:spPr>
            <a:xfrm>
              <a:off x="13809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7" name="Google Shape;5157;p81"/>
            <p:cNvSpPr/>
            <p:nvPr/>
          </p:nvSpPr>
          <p:spPr>
            <a:xfrm>
              <a:off x="1380900"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8" name="Google Shape;5158;p81"/>
            <p:cNvSpPr/>
            <p:nvPr/>
          </p:nvSpPr>
          <p:spPr>
            <a:xfrm>
              <a:off x="13809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9" name="Google Shape;5159;p81"/>
            <p:cNvSpPr/>
            <p:nvPr/>
          </p:nvSpPr>
          <p:spPr>
            <a:xfrm>
              <a:off x="13809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0" name="Google Shape;5160;p81"/>
            <p:cNvSpPr/>
            <p:nvPr/>
          </p:nvSpPr>
          <p:spPr>
            <a:xfrm>
              <a:off x="1380900"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1" name="Google Shape;5161;p81"/>
            <p:cNvSpPr/>
            <p:nvPr/>
          </p:nvSpPr>
          <p:spPr>
            <a:xfrm>
              <a:off x="13809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2" name="Google Shape;5162;p81"/>
            <p:cNvSpPr/>
            <p:nvPr/>
          </p:nvSpPr>
          <p:spPr>
            <a:xfrm>
              <a:off x="13809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3" name="Google Shape;5163;p81"/>
            <p:cNvSpPr/>
            <p:nvPr/>
          </p:nvSpPr>
          <p:spPr>
            <a:xfrm>
              <a:off x="13809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4" name="Google Shape;5164;p81"/>
            <p:cNvSpPr/>
            <p:nvPr/>
          </p:nvSpPr>
          <p:spPr>
            <a:xfrm>
              <a:off x="13809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5" name="Google Shape;5165;p81"/>
            <p:cNvSpPr/>
            <p:nvPr/>
          </p:nvSpPr>
          <p:spPr>
            <a:xfrm>
              <a:off x="13809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6" name="Google Shape;5166;p81"/>
            <p:cNvSpPr/>
            <p:nvPr/>
          </p:nvSpPr>
          <p:spPr>
            <a:xfrm>
              <a:off x="13809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7" name="Google Shape;5167;p81"/>
            <p:cNvSpPr/>
            <p:nvPr/>
          </p:nvSpPr>
          <p:spPr>
            <a:xfrm>
              <a:off x="13809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8" name="Google Shape;5168;p81"/>
            <p:cNvSpPr/>
            <p:nvPr/>
          </p:nvSpPr>
          <p:spPr>
            <a:xfrm>
              <a:off x="138090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9" name="Google Shape;5169;p81"/>
            <p:cNvSpPr/>
            <p:nvPr/>
          </p:nvSpPr>
          <p:spPr>
            <a:xfrm>
              <a:off x="13809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0" name="Google Shape;5170;p81"/>
            <p:cNvSpPr/>
            <p:nvPr/>
          </p:nvSpPr>
          <p:spPr>
            <a:xfrm>
              <a:off x="13809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1" name="Google Shape;5171;p81"/>
            <p:cNvSpPr/>
            <p:nvPr/>
          </p:nvSpPr>
          <p:spPr>
            <a:xfrm>
              <a:off x="13047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2" name="Google Shape;5172;p81"/>
            <p:cNvSpPr/>
            <p:nvPr/>
          </p:nvSpPr>
          <p:spPr>
            <a:xfrm>
              <a:off x="130470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3" name="Google Shape;5173;p81"/>
            <p:cNvSpPr/>
            <p:nvPr/>
          </p:nvSpPr>
          <p:spPr>
            <a:xfrm>
              <a:off x="130470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4" name="Google Shape;5174;p81"/>
            <p:cNvSpPr/>
            <p:nvPr/>
          </p:nvSpPr>
          <p:spPr>
            <a:xfrm>
              <a:off x="13047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5" name="Google Shape;5175;p81"/>
            <p:cNvSpPr/>
            <p:nvPr/>
          </p:nvSpPr>
          <p:spPr>
            <a:xfrm>
              <a:off x="130470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6" name="Google Shape;5176;p81"/>
            <p:cNvSpPr/>
            <p:nvPr/>
          </p:nvSpPr>
          <p:spPr>
            <a:xfrm>
              <a:off x="130470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7" name="Google Shape;5177;p81"/>
            <p:cNvSpPr/>
            <p:nvPr/>
          </p:nvSpPr>
          <p:spPr>
            <a:xfrm>
              <a:off x="13047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8" name="Google Shape;5178;p81"/>
            <p:cNvSpPr/>
            <p:nvPr/>
          </p:nvSpPr>
          <p:spPr>
            <a:xfrm>
              <a:off x="13047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9" name="Google Shape;5179;p81"/>
            <p:cNvSpPr/>
            <p:nvPr/>
          </p:nvSpPr>
          <p:spPr>
            <a:xfrm>
              <a:off x="13047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0" name="Google Shape;5180;p81"/>
            <p:cNvSpPr/>
            <p:nvPr/>
          </p:nvSpPr>
          <p:spPr>
            <a:xfrm>
              <a:off x="13047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1" name="Google Shape;5181;p81"/>
            <p:cNvSpPr/>
            <p:nvPr/>
          </p:nvSpPr>
          <p:spPr>
            <a:xfrm>
              <a:off x="1304700" y="17998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2" name="Google Shape;5182;p81"/>
            <p:cNvSpPr/>
            <p:nvPr/>
          </p:nvSpPr>
          <p:spPr>
            <a:xfrm>
              <a:off x="13047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3" name="Google Shape;5183;p81"/>
            <p:cNvSpPr/>
            <p:nvPr/>
          </p:nvSpPr>
          <p:spPr>
            <a:xfrm>
              <a:off x="130470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4" name="Google Shape;5184;p81"/>
            <p:cNvSpPr/>
            <p:nvPr/>
          </p:nvSpPr>
          <p:spPr>
            <a:xfrm>
              <a:off x="130470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5" name="Google Shape;5185;p81"/>
            <p:cNvSpPr/>
            <p:nvPr/>
          </p:nvSpPr>
          <p:spPr>
            <a:xfrm>
              <a:off x="13047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6" name="Google Shape;5186;p81"/>
            <p:cNvSpPr/>
            <p:nvPr/>
          </p:nvSpPr>
          <p:spPr>
            <a:xfrm>
              <a:off x="13047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7" name="Google Shape;5187;p81"/>
            <p:cNvSpPr/>
            <p:nvPr/>
          </p:nvSpPr>
          <p:spPr>
            <a:xfrm>
              <a:off x="1304700" y="11905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8" name="Google Shape;5188;p81"/>
            <p:cNvSpPr/>
            <p:nvPr/>
          </p:nvSpPr>
          <p:spPr>
            <a:xfrm>
              <a:off x="12284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9" name="Google Shape;5189;p81"/>
            <p:cNvSpPr/>
            <p:nvPr/>
          </p:nvSpPr>
          <p:spPr>
            <a:xfrm>
              <a:off x="12284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0" name="Google Shape;5190;p81"/>
            <p:cNvSpPr/>
            <p:nvPr/>
          </p:nvSpPr>
          <p:spPr>
            <a:xfrm>
              <a:off x="12284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1" name="Google Shape;5191;p81"/>
            <p:cNvSpPr/>
            <p:nvPr/>
          </p:nvSpPr>
          <p:spPr>
            <a:xfrm>
              <a:off x="12284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2" name="Google Shape;5192;p81"/>
            <p:cNvSpPr/>
            <p:nvPr/>
          </p:nvSpPr>
          <p:spPr>
            <a:xfrm>
              <a:off x="1228475"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3" name="Google Shape;5193;p81"/>
            <p:cNvSpPr/>
            <p:nvPr/>
          </p:nvSpPr>
          <p:spPr>
            <a:xfrm>
              <a:off x="1228475"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4" name="Google Shape;5194;p81"/>
            <p:cNvSpPr/>
            <p:nvPr/>
          </p:nvSpPr>
          <p:spPr>
            <a:xfrm>
              <a:off x="1228475"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5" name="Google Shape;5195;p81"/>
            <p:cNvSpPr/>
            <p:nvPr/>
          </p:nvSpPr>
          <p:spPr>
            <a:xfrm>
              <a:off x="12284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6" name="Google Shape;5196;p81"/>
            <p:cNvSpPr/>
            <p:nvPr/>
          </p:nvSpPr>
          <p:spPr>
            <a:xfrm>
              <a:off x="12284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7" name="Google Shape;5197;p81"/>
            <p:cNvSpPr/>
            <p:nvPr/>
          </p:nvSpPr>
          <p:spPr>
            <a:xfrm>
              <a:off x="12284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8" name="Google Shape;5198;p81"/>
            <p:cNvSpPr/>
            <p:nvPr/>
          </p:nvSpPr>
          <p:spPr>
            <a:xfrm>
              <a:off x="12284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9" name="Google Shape;5199;p81"/>
            <p:cNvSpPr/>
            <p:nvPr/>
          </p:nvSpPr>
          <p:spPr>
            <a:xfrm>
              <a:off x="122847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0" name="Google Shape;5200;p81"/>
            <p:cNvSpPr/>
            <p:nvPr/>
          </p:nvSpPr>
          <p:spPr>
            <a:xfrm>
              <a:off x="12284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1" name="Google Shape;5201;p81"/>
            <p:cNvSpPr/>
            <p:nvPr/>
          </p:nvSpPr>
          <p:spPr>
            <a:xfrm>
              <a:off x="12284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2" name="Google Shape;5202;p81"/>
            <p:cNvSpPr/>
            <p:nvPr/>
          </p:nvSpPr>
          <p:spPr>
            <a:xfrm>
              <a:off x="12284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3" name="Google Shape;5203;p81"/>
            <p:cNvSpPr/>
            <p:nvPr/>
          </p:nvSpPr>
          <p:spPr>
            <a:xfrm>
              <a:off x="12284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4" name="Google Shape;5204;p81"/>
            <p:cNvSpPr/>
            <p:nvPr/>
          </p:nvSpPr>
          <p:spPr>
            <a:xfrm>
              <a:off x="1228475"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5" name="Google Shape;5205;p81"/>
            <p:cNvSpPr/>
            <p:nvPr/>
          </p:nvSpPr>
          <p:spPr>
            <a:xfrm>
              <a:off x="12284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6" name="Google Shape;5206;p81"/>
            <p:cNvSpPr/>
            <p:nvPr/>
          </p:nvSpPr>
          <p:spPr>
            <a:xfrm>
              <a:off x="1152275" y="2561575"/>
              <a:ext cx="62400" cy="53425"/>
            </a:xfrm>
            <a:custGeom>
              <a:rect b="b" l="l" r="r" t="t"/>
              <a:pathLst>
                <a:path extrusionOk="0" h="2137" w="2496">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7" name="Google Shape;5207;p81"/>
            <p:cNvSpPr/>
            <p:nvPr/>
          </p:nvSpPr>
          <p:spPr>
            <a:xfrm>
              <a:off x="1152275" y="2485550"/>
              <a:ext cx="62400" cy="53300"/>
            </a:xfrm>
            <a:custGeom>
              <a:rect b="b" l="l" r="r" t="t"/>
              <a:pathLst>
                <a:path extrusionOk="0" h="2132" w="2496">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8" name="Google Shape;5208;p81"/>
            <p:cNvSpPr/>
            <p:nvPr/>
          </p:nvSpPr>
          <p:spPr>
            <a:xfrm>
              <a:off x="1152275" y="2409350"/>
              <a:ext cx="62400" cy="53350"/>
            </a:xfrm>
            <a:custGeom>
              <a:rect b="b" l="l" r="r" t="t"/>
              <a:pathLst>
                <a:path extrusionOk="0" h="2134" w="2496">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9" name="Google Shape;5209;p81"/>
            <p:cNvSpPr/>
            <p:nvPr/>
          </p:nvSpPr>
          <p:spPr>
            <a:xfrm>
              <a:off x="1152275"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0" name="Google Shape;5210;p81"/>
            <p:cNvSpPr/>
            <p:nvPr/>
          </p:nvSpPr>
          <p:spPr>
            <a:xfrm>
              <a:off x="11522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1" name="Google Shape;5211;p81"/>
            <p:cNvSpPr/>
            <p:nvPr/>
          </p:nvSpPr>
          <p:spPr>
            <a:xfrm>
              <a:off x="1152275" y="2180700"/>
              <a:ext cx="62400" cy="53350"/>
            </a:xfrm>
            <a:custGeom>
              <a:rect b="b" l="l" r="r" t="t"/>
              <a:pathLst>
                <a:path extrusionOk="0" h="2134" w="2496">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2" name="Google Shape;5212;p81"/>
            <p:cNvSpPr/>
            <p:nvPr/>
          </p:nvSpPr>
          <p:spPr>
            <a:xfrm>
              <a:off x="1152275" y="210450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3" name="Google Shape;5213;p81"/>
            <p:cNvSpPr/>
            <p:nvPr/>
          </p:nvSpPr>
          <p:spPr>
            <a:xfrm>
              <a:off x="1152275"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4" name="Google Shape;5214;p81"/>
            <p:cNvSpPr/>
            <p:nvPr/>
          </p:nvSpPr>
          <p:spPr>
            <a:xfrm>
              <a:off x="1152275"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5" name="Google Shape;5215;p81"/>
            <p:cNvSpPr/>
            <p:nvPr/>
          </p:nvSpPr>
          <p:spPr>
            <a:xfrm>
              <a:off x="1152275"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6" name="Google Shape;5216;p81"/>
            <p:cNvSpPr/>
            <p:nvPr/>
          </p:nvSpPr>
          <p:spPr>
            <a:xfrm>
              <a:off x="1152275" y="179985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7" name="Google Shape;5217;p81"/>
            <p:cNvSpPr/>
            <p:nvPr/>
          </p:nvSpPr>
          <p:spPr>
            <a:xfrm>
              <a:off x="1152275" y="1723625"/>
              <a:ext cx="62400" cy="53350"/>
            </a:xfrm>
            <a:custGeom>
              <a:rect b="b" l="l" r="r" t="t"/>
              <a:pathLst>
                <a:path extrusionOk="0" h="2134" w="2496">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8" name="Google Shape;5218;p81"/>
            <p:cNvSpPr/>
            <p:nvPr/>
          </p:nvSpPr>
          <p:spPr>
            <a:xfrm>
              <a:off x="11522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9" name="Google Shape;5219;p81"/>
            <p:cNvSpPr/>
            <p:nvPr/>
          </p:nvSpPr>
          <p:spPr>
            <a:xfrm>
              <a:off x="1152275"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0" name="Google Shape;5220;p81"/>
            <p:cNvSpPr/>
            <p:nvPr/>
          </p:nvSpPr>
          <p:spPr>
            <a:xfrm>
              <a:off x="1152275"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1" name="Google Shape;5221;p81"/>
            <p:cNvSpPr/>
            <p:nvPr/>
          </p:nvSpPr>
          <p:spPr>
            <a:xfrm>
              <a:off x="1076050"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2" name="Google Shape;5222;p81"/>
            <p:cNvSpPr/>
            <p:nvPr/>
          </p:nvSpPr>
          <p:spPr>
            <a:xfrm>
              <a:off x="10760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3" name="Google Shape;5223;p81"/>
            <p:cNvSpPr/>
            <p:nvPr/>
          </p:nvSpPr>
          <p:spPr>
            <a:xfrm>
              <a:off x="10760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4" name="Google Shape;5224;p81"/>
            <p:cNvSpPr/>
            <p:nvPr/>
          </p:nvSpPr>
          <p:spPr>
            <a:xfrm>
              <a:off x="10760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5" name="Google Shape;5225;p81"/>
            <p:cNvSpPr/>
            <p:nvPr/>
          </p:nvSpPr>
          <p:spPr>
            <a:xfrm>
              <a:off x="1076050"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6" name="Google Shape;5226;p81"/>
            <p:cNvSpPr/>
            <p:nvPr/>
          </p:nvSpPr>
          <p:spPr>
            <a:xfrm>
              <a:off x="10760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7" name="Google Shape;5227;p81"/>
            <p:cNvSpPr/>
            <p:nvPr/>
          </p:nvSpPr>
          <p:spPr>
            <a:xfrm>
              <a:off x="1076050"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8" name="Google Shape;5228;p81"/>
            <p:cNvSpPr/>
            <p:nvPr/>
          </p:nvSpPr>
          <p:spPr>
            <a:xfrm>
              <a:off x="10760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9" name="Google Shape;5229;p81"/>
            <p:cNvSpPr/>
            <p:nvPr/>
          </p:nvSpPr>
          <p:spPr>
            <a:xfrm>
              <a:off x="10760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0" name="Google Shape;5230;p81"/>
            <p:cNvSpPr/>
            <p:nvPr/>
          </p:nvSpPr>
          <p:spPr>
            <a:xfrm>
              <a:off x="10760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1" name="Google Shape;5231;p81"/>
            <p:cNvSpPr/>
            <p:nvPr/>
          </p:nvSpPr>
          <p:spPr>
            <a:xfrm>
              <a:off x="1076050"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2" name="Google Shape;5232;p81"/>
            <p:cNvSpPr/>
            <p:nvPr/>
          </p:nvSpPr>
          <p:spPr>
            <a:xfrm>
              <a:off x="1076050" y="1571400"/>
              <a:ext cx="62425" cy="53250"/>
            </a:xfrm>
            <a:custGeom>
              <a:rect b="b" l="l" r="r" t="t"/>
              <a:pathLst>
                <a:path extrusionOk="0" h="2130" w="2497">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3" name="Google Shape;5233;p81"/>
            <p:cNvSpPr/>
            <p:nvPr/>
          </p:nvSpPr>
          <p:spPr>
            <a:xfrm>
              <a:off x="1076050"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4" name="Google Shape;5234;p81"/>
            <p:cNvSpPr/>
            <p:nvPr/>
          </p:nvSpPr>
          <p:spPr>
            <a:xfrm>
              <a:off x="1076050"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5" name="Google Shape;5235;p81"/>
            <p:cNvSpPr/>
            <p:nvPr/>
          </p:nvSpPr>
          <p:spPr>
            <a:xfrm>
              <a:off x="1076050"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6" name="Google Shape;5236;p81"/>
            <p:cNvSpPr/>
            <p:nvPr/>
          </p:nvSpPr>
          <p:spPr>
            <a:xfrm>
              <a:off x="1000050"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7" name="Google Shape;5237;p81"/>
            <p:cNvSpPr/>
            <p:nvPr/>
          </p:nvSpPr>
          <p:spPr>
            <a:xfrm>
              <a:off x="1000050" y="2028275"/>
              <a:ext cx="62200" cy="53450"/>
            </a:xfrm>
            <a:custGeom>
              <a:rect b="b" l="l" r="r" t="t"/>
              <a:pathLst>
                <a:path extrusionOk="0" h="2138" w="2488">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8" name="Google Shape;5238;p81"/>
            <p:cNvSpPr/>
            <p:nvPr/>
          </p:nvSpPr>
          <p:spPr>
            <a:xfrm>
              <a:off x="1000050"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9" name="Google Shape;5239;p81"/>
            <p:cNvSpPr/>
            <p:nvPr/>
          </p:nvSpPr>
          <p:spPr>
            <a:xfrm>
              <a:off x="1000050"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0" name="Google Shape;5240;p81"/>
            <p:cNvSpPr/>
            <p:nvPr/>
          </p:nvSpPr>
          <p:spPr>
            <a:xfrm>
              <a:off x="10000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1" name="Google Shape;5241;p81"/>
            <p:cNvSpPr/>
            <p:nvPr/>
          </p:nvSpPr>
          <p:spPr>
            <a:xfrm>
              <a:off x="1000050"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2" name="Google Shape;5242;p81"/>
            <p:cNvSpPr/>
            <p:nvPr/>
          </p:nvSpPr>
          <p:spPr>
            <a:xfrm>
              <a:off x="1000050" y="164740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3" name="Google Shape;5243;p81"/>
            <p:cNvSpPr/>
            <p:nvPr/>
          </p:nvSpPr>
          <p:spPr>
            <a:xfrm>
              <a:off x="1000050"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4" name="Google Shape;5244;p81"/>
            <p:cNvSpPr/>
            <p:nvPr/>
          </p:nvSpPr>
          <p:spPr>
            <a:xfrm>
              <a:off x="1000050" y="134275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5" name="Google Shape;5245;p81"/>
            <p:cNvSpPr/>
            <p:nvPr/>
          </p:nvSpPr>
          <p:spPr>
            <a:xfrm>
              <a:off x="92382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6" name="Google Shape;5246;p81"/>
            <p:cNvSpPr/>
            <p:nvPr/>
          </p:nvSpPr>
          <p:spPr>
            <a:xfrm>
              <a:off x="92382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7" name="Google Shape;5247;p81"/>
            <p:cNvSpPr/>
            <p:nvPr/>
          </p:nvSpPr>
          <p:spPr>
            <a:xfrm>
              <a:off x="923825"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8" name="Google Shape;5248;p81"/>
            <p:cNvSpPr/>
            <p:nvPr/>
          </p:nvSpPr>
          <p:spPr>
            <a:xfrm>
              <a:off x="92382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9" name="Google Shape;5249;p81"/>
            <p:cNvSpPr/>
            <p:nvPr/>
          </p:nvSpPr>
          <p:spPr>
            <a:xfrm>
              <a:off x="92382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0" name="Google Shape;5250;p81"/>
            <p:cNvSpPr/>
            <p:nvPr/>
          </p:nvSpPr>
          <p:spPr>
            <a:xfrm>
              <a:off x="92382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1" name="Google Shape;5251;p81"/>
            <p:cNvSpPr/>
            <p:nvPr/>
          </p:nvSpPr>
          <p:spPr>
            <a:xfrm>
              <a:off x="92382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2" name="Google Shape;5252;p81"/>
            <p:cNvSpPr/>
            <p:nvPr/>
          </p:nvSpPr>
          <p:spPr>
            <a:xfrm>
              <a:off x="8476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3" name="Google Shape;5253;p81"/>
            <p:cNvSpPr/>
            <p:nvPr/>
          </p:nvSpPr>
          <p:spPr>
            <a:xfrm>
              <a:off x="8476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4" name="Google Shape;5254;p81"/>
            <p:cNvSpPr/>
            <p:nvPr/>
          </p:nvSpPr>
          <p:spPr>
            <a:xfrm>
              <a:off x="8476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5" name="Google Shape;5255;p81"/>
            <p:cNvSpPr/>
            <p:nvPr/>
          </p:nvSpPr>
          <p:spPr>
            <a:xfrm>
              <a:off x="8476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6" name="Google Shape;5256;p81"/>
            <p:cNvSpPr/>
            <p:nvPr/>
          </p:nvSpPr>
          <p:spPr>
            <a:xfrm>
              <a:off x="8476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7" name="Google Shape;5257;p81"/>
            <p:cNvSpPr/>
            <p:nvPr/>
          </p:nvSpPr>
          <p:spPr>
            <a:xfrm>
              <a:off x="8476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8" name="Google Shape;5258;p81"/>
            <p:cNvSpPr/>
            <p:nvPr/>
          </p:nvSpPr>
          <p:spPr>
            <a:xfrm>
              <a:off x="771400"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9" name="Google Shape;5259;p81"/>
            <p:cNvSpPr/>
            <p:nvPr/>
          </p:nvSpPr>
          <p:spPr>
            <a:xfrm>
              <a:off x="771400"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0" name="Google Shape;5260;p81"/>
            <p:cNvSpPr/>
            <p:nvPr/>
          </p:nvSpPr>
          <p:spPr>
            <a:xfrm>
              <a:off x="7714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1" name="Google Shape;5261;p81"/>
            <p:cNvSpPr/>
            <p:nvPr/>
          </p:nvSpPr>
          <p:spPr>
            <a:xfrm>
              <a:off x="771400"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2" name="Google Shape;5262;p81"/>
            <p:cNvSpPr/>
            <p:nvPr/>
          </p:nvSpPr>
          <p:spPr>
            <a:xfrm>
              <a:off x="695200" y="1799850"/>
              <a:ext cx="62200" cy="53325"/>
            </a:xfrm>
            <a:custGeom>
              <a:rect b="b" l="l" r="r" t="t"/>
              <a:pathLst>
                <a:path extrusionOk="0" h="2133" w="2488">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3" name="Google Shape;5263;p81"/>
            <p:cNvSpPr/>
            <p:nvPr/>
          </p:nvSpPr>
          <p:spPr>
            <a:xfrm>
              <a:off x="695200" y="1723625"/>
              <a:ext cx="62200" cy="53350"/>
            </a:xfrm>
            <a:custGeom>
              <a:rect b="b" l="l" r="r" t="t"/>
              <a:pathLst>
                <a:path extrusionOk="0" h="2134" w="2488">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4" name="Google Shape;5264;p81"/>
            <p:cNvSpPr/>
            <p:nvPr/>
          </p:nvSpPr>
          <p:spPr>
            <a:xfrm>
              <a:off x="69520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5" name="Google Shape;5265;p81"/>
            <p:cNvSpPr/>
            <p:nvPr/>
          </p:nvSpPr>
          <p:spPr>
            <a:xfrm>
              <a:off x="695200" y="1571400"/>
              <a:ext cx="62200" cy="53250"/>
            </a:xfrm>
            <a:custGeom>
              <a:rect b="b" l="l" r="r" t="t"/>
              <a:pathLst>
                <a:path extrusionOk="0" h="2130" w="2488">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6" name="Google Shape;5266;p81"/>
            <p:cNvSpPr/>
            <p:nvPr/>
          </p:nvSpPr>
          <p:spPr>
            <a:xfrm>
              <a:off x="6189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7" name="Google Shape;5267;p81"/>
            <p:cNvSpPr/>
            <p:nvPr/>
          </p:nvSpPr>
          <p:spPr>
            <a:xfrm>
              <a:off x="6189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8" name="Google Shape;5268;p81"/>
            <p:cNvSpPr/>
            <p:nvPr/>
          </p:nvSpPr>
          <p:spPr>
            <a:xfrm>
              <a:off x="618975" y="1647400"/>
              <a:ext cx="62225" cy="53450"/>
            </a:xfrm>
            <a:custGeom>
              <a:rect b="b" l="l" r="r" t="t"/>
              <a:pathLst>
                <a:path extrusionOk="0" h="2138" w="2489">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9" name="Google Shape;5269;p81"/>
            <p:cNvSpPr/>
            <p:nvPr/>
          </p:nvSpPr>
          <p:spPr>
            <a:xfrm>
              <a:off x="6189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0" name="Google Shape;5270;p81"/>
            <p:cNvSpPr/>
            <p:nvPr/>
          </p:nvSpPr>
          <p:spPr>
            <a:xfrm>
              <a:off x="542775"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1" name="Google Shape;5271;p81"/>
            <p:cNvSpPr/>
            <p:nvPr/>
          </p:nvSpPr>
          <p:spPr>
            <a:xfrm>
              <a:off x="542775"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2" name="Google Shape;5272;p81"/>
            <p:cNvSpPr/>
            <p:nvPr/>
          </p:nvSpPr>
          <p:spPr>
            <a:xfrm>
              <a:off x="5427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3" name="Google Shape;5273;p81"/>
            <p:cNvSpPr/>
            <p:nvPr/>
          </p:nvSpPr>
          <p:spPr>
            <a:xfrm>
              <a:off x="542775" y="1571400"/>
              <a:ext cx="62400" cy="53250"/>
            </a:xfrm>
            <a:custGeom>
              <a:rect b="b" l="l" r="r" t="t"/>
              <a:pathLst>
                <a:path extrusionOk="0" h="2130" w="2496">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4" name="Google Shape;5274;p81"/>
            <p:cNvSpPr/>
            <p:nvPr/>
          </p:nvSpPr>
          <p:spPr>
            <a:xfrm>
              <a:off x="466550" y="1799850"/>
              <a:ext cx="62425" cy="53325"/>
            </a:xfrm>
            <a:custGeom>
              <a:rect b="b" l="l" r="r" t="t"/>
              <a:pathLst>
                <a:path extrusionOk="0" h="2133" w="2497">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5" name="Google Shape;5275;p81"/>
            <p:cNvSpPr/>
            <p:nvPr/>
          </p:nvSpPr>
          <p:spPr>
            <a:xfrm>
              <a:off x="466550" y="1723625"/>
              <a:ext cx="62425" cy="53350"/>
            </a:xfrm>
            <a:custGeom>
              <a:rect b="b" l="l" r="r" t="t"/>
              <a:pathLst>
                <a:path extrusionOk="0" h="2134" w="2497">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6" name="Google Shape;5276;p81"/>
            <p:cNvSpPr/>
            <p:nvPr/>
          </p:nvSpPr>
          <p:spPr>
            <a:xfrm>
              <a:off x="466550" y="1647400"/>
              <a:ext cx="62425" cy="53450"/>
            </a:xfrm>
            <a:custGeom>
              <a:rect b="b" l="l" r="r" t="t"/>
              <a:pathLst>
                <a:path extrusionOk="0" h="2138" w="2497">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7" name="Google Shape;5277;p81"/>
            <p:cNvSpPr/>
            <p:nvPr/>
          </p:nvSpPr>
          <p:spPr>
            <a:xfrm>
              <a:off x="466550" y="1571400"/>
              <a:ext cx="62425" cy="53250"/>
            </a:xfrm>
            <a:custGeom>
              <a:rect b="b" l="l" r="r" t="t"/>
              <a:pathLst>
                <a:path extrusionOk="0" h="2130" w="2497">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8" name="Google Shape;5278;p81"/>
            <p:cNvSpPr/>
            <p:nvPr/>
          </p:nvSpPr>
          <p:spPr>
            <a:xfrm>
              <a:off x="390550" y="1876050"/>
              <a:ext cx="62350" cy="53275"/>
            </a:xfrm>
            <a:custGeom>
              <a:rect b="b" l="l" r="r" t="t"/>
              <a:pathLst>
                <a:path extrusionOk="0" h="2131" w="2494">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9" name="Google Shape;5279;p81"/>
            <p:cNvSpPr/>
            <p:nvPr/>
          </p:nvSpPr>
          <p:spPr>
            <a:xfrm>
              <a:off x="390550" y="1799825"/>
              <a:ext cx="62350" cy="53300"/>
            </a:xfrm>
            <a:custGeom>
              <a:rect b="b" l="l" r="r" t="t"/>
              <a:pathLst>
                <a:path extrusionOk="0" h="2132" w="2494">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0" name="Google Shape;5280;p81"/>
            <p:cNvSpPr/>
            <p:nvPr/>
          </p:nvSpPr>
          <p:spPr>
            <a:xfrm>
              <a:off x="390550" y="1723625"/>
              <a:ext cx="62400" cy="53350"/>
            </a:xfrm>
            <a:custGeom>
              <a:rect b="b" l="l" r="r" t="t"/>
              <a:pathLst>
                <a:path extrusionOk="0" h="2134" w="2496">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1" name="Google Shape;5281;p81"/>
            <p:cNvSpPr/>
            <p:nvPr/>
          </p:nvSpPr>
          <p:spPr>
            <a:xfrm>
              <a:off x="39055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2" name="Google Shape;5282;p81"/>
            <p:cNvSpPr/>
            <p:nvPr/>
          </p:nvSpPr>
          <p:spPr>
            <a:xfrm>
              <a:off x="390550" y="1571400"/>
              <a:ext cx="62350" cy="53275"/>
            </a:xfrm>
            <a:custGeom>
              <a:rect b="b" l="l" r="r" t="t"/>
              <a:pathLst>
                <a:path extrusionOk="0" h="2131" w="2494">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3" name="Google Shape;5283;p81"/>
            <p:cNvSpPr/>
            <p:nvPr/>
          </p:nvSpPr>
          <p:spPr>
            <a:xfrm>
              <a:off x="314325" y="1952050"/>
              <a:ext cx="62225" cy="53450"/>
            </a:xfrm>
            <a:custGeom>
              <a:rect b="b" l="l" r="r" t="t"/>
              <a:pathLst>
                <a:path extrusionOk="0" h="2138" w="2489">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4" name="Google Shape;5284;p81"/>
            <p:cNvSpPr/>
            <p:nvPr/>
          </p:nvSpPr>
          <p:spPr>
            <a:xfrm>
              <a:off x="314325" y="1876050"/>
              <a:ext cx="62225" cy="53275"/>
            </a:xfrm>
            <a:custGeom>
              <a:rect b="b" l="l" r="r" t="t"/>
              <a:pathLst>
                <a:path extrusionOk="0" h="2131" w="2489">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5" name="Google Shape;5285;p81"/>
            <p:cNvSpPr/>
            <p:nvPr/>
          </p:nvSpPr>
          <p:spPr>
            <a:xfrm>
              <a:off x="314325" y="1799850"/>
              <a:ext cx="62225" cy="53325"/>
            </a:xfrm>
            <a:custGeom>
              <a:rect b="b" l="l" r="r" t="t"/>
              <a:pathLst>
                <a:path extrusionOk="0" h="2133" w="2489">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6" name="Google Shape;5286;p81"/>
            <p:cNvSpPr/>
            <p:nvPr/>
          </p:nvSpPr>
          <p:spPr>
            <a:xfrm>
              <a:off x="314325" y="1723625"/>
              <a:ext cx="62225" cy="53350"/>
            </a:xfrm>
            <a:custGeom>
              <a:rect b="b" l="l" r="r" t="t"/>
              <a:pathLst>
                <a:path extrusionOk="0" h="2134" w="2489">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7" name="Google Shape;5287;p81"/>
            <p:cNvSpPr/>
            <p:nvPr/>
          </p:nvSpPr>
          <p:spPr>
            <a:xfrm>
              <a:off x="314325" y="1647400"/>
              <a:ext cx="62225" cy="53450"/>
            </a:xfrm>
            <a:custGeom>
              <a:rect b="b" l="l" r="r" t="t"/>
              <a:pathLst>
                <a:path extrusionOk="0" h="2138" w="2489">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8" name="Google Shape;5288;p81"/>
            <p:cNvSpPr/>
            <p:nvPr/>
          </p:nvSpPr>
          <p:spPr>
            <a:xfrm>
              <a:off x="314325" y="1571400"/>
              <a:ext cx="62150" cy="53250"/>
            </a:xfrm>
            <a:custGeom>
              <a:rect b="b" l="l" r="r" t="t"/>
              <a:pathLst>
                <a:path extrusionOk="0" h="2130" w="2486">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9" name="Google Shape;5289;p81"/>
            <p:cNvSpPr/>
            <p:nvPr/>
          </p:nvSpPr>
          <p:spPr>
            <a:xfrm>
              <a:off x="238125"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0" name="Google Shape;5290;p81"/>
            <p:cNvSpPr/>
            <p:nvPr/>
          </p:nvSpPr>
          <p:spPr>
            <a:xfrm>
              <a:off x="238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1" name="Google Shape;5291;p81"/>
            <p:cNvSpPr/>
            <p:nvPr/>
          </p:nvSpPr>
          <p:spPr>
            <a:xfrm>
              <a:off x="238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2" name="Google Shape;5292;p81"/>
            <p:cNvSpPr/>
            <p:nvPr/>
          </p:nvSpPr>
          <p:spPr>
            <a:xfrm>
              <a:off x="2381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3" name="Google Shape;5293;p81"/>
            <p:cNvSpPr/>
            <p:nvPr/>
          </p:nvSpPr>
          <p:spPr>
            <a:xfrm>
              <a:off x="4427825" y="26377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4" name="Google Shape;5294;p81"/>
            <p:cNvSpPr/>
            <p:nvPr/>
          </p:nvSpPr>
          <p:spPr>
            <a:xfrm>
              <a:off x="4427825" y="2714000"/>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5" name="Google Shape;5295;p81"/>
            <p:cNvSpPr/>
            <p:nvPr/>
          </p:nvSpPr>
          <p:spPr>
            <a:xfrm>
              <a:off x="4504050"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6" name="Google Shape;5296;p81"/>
            <p:cNvSpPr/>
            <p:nvPr/>
          </p:nvSpPr>
          <p:spPr>
            <a:xfrm>
              <a:off x="450405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7" name="Google Shape;5297;p81"/>
            <p:cNvSpPr/>
            <p:nvPr/>
          </p:nvSpPr>
          <p:spPr>
            <a:xfrm>
              <a:off x="458025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8" name="Google Shape;5298;p81"/>
            <p:cNvSpPr/>
            <p:nvPr/>
          </p:nvSpPr>
          <p:spPr>
            <a:xfrm>
              <a:off x="450405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9" name="Google Shape;5299;p81"/>
            <p:cNvSpPr/>
            <p:nvPr/>
          </p:nvSpPr>
          <p:spPr>
            <a:xfrm>
              <a:off x="5113350" y="14952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0" name="Google Shape;5300;p81"/>
            <p:cNvSpPr/>
            <p:nvPr/>
          </p:nvSpPr>
          <p:spPr>
            <a:xfrm>
              <a:off x="5113350" y="1571400"/>
              <a:ext cx="62400" cy="53250"/>
            </a:xfrm>
            <a:custGeom>
              <a:rect b="b" l="l" r="r" t="t"/>
              <a:pathLst>
                <a:path extrusionOk="0" h="2130" w="2496">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1" name="Google Shape;5301;p81"/>
            <p:cNvSpPr/>
            <p:nvPr/>
          </p:nvSpPr>
          <p:spPr>
            <a:xfrm>
              <a:off x="5113350" y="164740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2" name="Google Shape;5302;p81"/>
            <p:cNvSpPr/>
            <p:nvPr/>
          </p:nvSpPr>
          <p:spPr>
            <a:xfrm>
              <a:off x="5113350" y="172362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3" name="Google Shape;5303;p81"/>
            <p:cNvSpPr/>
            <p:nvPr/>
          </p:nvSpPr>
          <p:spPr>
            <a:xfrm>
              <a:off x="5113350" y="179985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4" name="Google Shape;5304;p81"/>
            <p:cNvSpPr/>
            <p:nvPr/>
          </p:nvSpPr>
          <p:spPr>
            <a:xfrm>
              <a:off x="5113350" y="1876050"/>
              <a:ext cx="62400" cy="53350"/>
            </a:xfrm>
            <a:custGeom>
              <a:rect b="b" l="l" r="r" t="t"/>
              <a:pathLst>
                <a:path extrusionOk="0" h="2134" w="2496">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5" name="Google Shape;5305;p81"/>
            <p:cNvSpPr/>
            <p:nvPr/>
          </p:nvSpPr>
          <p:spPr>
            <a:xfrm>
              <a:off x="5113350" y="1952050"/>
              <a:ext cx="62400" cy="53450"/>
            </a:xfrm>
            <a:custGeom>
              <a:rect b="b" l="l" r="r" t="t"/>
              <a:pathLst>
                <a:path extrusionOk="0" h="2138" w="2496">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6" name="Google Shape;5306;p81"/>
            <p:cNvSpPr/>
            <p:nvPr/>
          </p:nvSpPr>
          <p:spPr>
            <a:xfrm>
              <a:off x="5113350" y="2028275"/>
              <a:ext cx="62400" cy="53450"/>
            </a:xfrm>
            <a:custGeom>
              <a:rect b="b" l="l" r="r" t="t"/>
              <a:pathLst>
                <a:path extrusionOk="0" h="2138" w="2496">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7" name="Google Shape;5307;p81"/>
            <p:cNvSpPr/>
            <p:nvPr/>
          </p:nvSpPr>
          <p:spPr>
            <a:xfrm>
              <a:off x="5113350" y="21045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8" name="Google Shape;5308;p81"/>
            <p:cNvSpPr/>
            <p:nvPr/>
          </p:nvSpPr>
          <p:spPr>
            <a:xfrm>
              <a:off x="5113350" y="2180700"/>
              <a:ext cx="62400" cy="53350"/>
            </a:xfrm>
            <a:custGeom>
              <a:rect b="b" l="l" r="r" t="t"/>
              <a:pathLst>
                <a:path extrusionOk="0" h="2134" w="2496">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9" name="Google Shape;5309;p81"/>
            <p:cNvSpPr/>
            <p:nvPr/>
          </p:nvSpPr>
          <p:spPr>
            <a:xfrm>
              <a:off x="5113350" y="2256925"/>
              <a:ext cx="62550" cy="53425"/>
            </a:xfrm>
            <a:custGeom>
              <a:rect b="b" l="l" r="r" t="t"/>
              <a:pathLst>
                <a:path extrusionOk="0" h="2137" w="2502">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0" name="Google Shape;5310;p81"/>
            <p:cNvSpPr/>
            <p:nvPr/>
          </p:nvSpPr>
          <p:spPr>
            <a:xfrm>
              <a:off x="5113350" y="2333125"/>
              <a:ext cx="62400" cy="53450"/>
            </a:xfrm>
            <a:custGeom>
              <a:rect b="b" l="l" r="r" t="t"/>
              <a:pathLst>
                <a:path extrusionOk="0" h="2138" w="2496">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1" name="Google Shape;5311;p81"/>
            <p:cNvSpPr/>
            <p:nvPr/>
          </p:nvSpPr>
          <p:spPr>
            <a:xfrm>
              <a:off x="5113350" y="2409350"/>
              <a:ext cx="62400" cy="53350"/>
            </a:xfrm>
            <a:custGeom>
              <a:rect b="b" l="l" r="r" t="t"/>
              <a:pathLst>
                <a:path extrusionOk="0" h="2134"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2" name="Google Shape;5312;p81"/>
            <p:cNvSpPr/>
            <p:nvPr/>
          </p:nvSpPr>
          <p:spPr>
            <a:xfrm>
              <a:off x="5113350" y="2485550"/>
              <a:ext cx="62400" cy="53300"/>
            </a:xfrm>
            <a:custGeom>
              <a:rect b="b" l="l" r="r" t="t"/>
              <a:pathLst>
                <a:path extrusionOk="0" h="2132" w="2496">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3" name="Google Shape;5313;p81"/>
            <p:cNvSpPr/>
            <p:nvPr/>
          </p:nvSpPr>
          <p:spPr>
            <a:xfrm>
              <a:off x="473247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4" name="Google Shape;5314;p81"/>
            <p:cNvSpPr/>
            <p:nvPr/>
          </p:nvSpPr>
          <p:spPr>
            <a:xfrm>
              <a:off x="473247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5" name="Google Shape;5315;p81"/>
            <p:cNvSpPr/>
            <p:nvPr/>
          </p:nvSpPr>
          <p:spPr>
            <a:xfrm>
              <a:off x="4732475" y="164740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6" name="Google Shape;5316;p81"/>
            <p:cNvSpPr/>
            <p:nvPr/>
          </p:nvSpPr>
          <p:spPr>
            <a:xfrm>
              <a:off x="473247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7" name="Google Shape;5317;p81"/>
            <p:cNvSpPr/>
            <p:nvPr/>
          </p:nvSpPr>
          <p:spPr>
            <a:xfrm>
              <a:off x="473247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8" name="Google Shape;5318;p81"/>
            <p:cNvSpPr/>
            <p:nvPr/>
          </p:nvSpPr>
          <p:spPr>
            <a:xfrm>
              <a:off x="4732475" y="1876050"/>
              <a:ext cx="62425" cy="53350"/>
            </a:xfrm>
            <a:custGeom>
              <a:rect b="b" l="l" r="r" t="t"/>
              <a:pathLst>
                <a:path extrusionOk="0" h="2134" w="2497">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9" name="Google Shape;5319;p81"/>
            <p:cNvSpPr/>
            <p:nvPr/>
          </p:nvSpPr>
          <p:spPr>
            <a:xfrm>
              <a:off x="4732475" y="1952050"/>
              <a:ext cx="62425" cy="53450"/>
            </a:xfrm>
            <a:custGeom>
              <a:rect b="b" l="l" r="r" t="t"/>
              <a:pathLst>
                <a:path extrusionOk="0" h="2138" w="2497">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0" name="Google Shape;5320;p81"/>
            <p:cNvSpPr/>
            <p:nvPr/>
          </p:nvSpPr>
          <p:spPr>
            <a:xfrm>
              <a:off x="4732475" y="2028275"/>
              <a:ext cx="62425" cy="53450"/>
            </a:xfrm>
            <a:custGeom>
              <a:rect b="b" l="l" r="r" t="t"/>
              <a:pathLst>
                <a:path extrusionOk="0" h="2138" w="2497">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1" name="Google Shape;5321;p81"/>
            <p:cNvSpPr/>
            <p:nvPr/>
          </p:nvSpPr>
          <p:spPr>
            <a:xfrm>
              <a:off x="4732475" y="21045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2" name="Google Shape;5322;p81"/>
            <p:cNvSpPr/>
            <p:nvPr/>
          </p:nvSpPr>
          <p:spPr>
            <a:xfrm>
              <a:off x="4732475" y="2180700"/>
              <a:ext cx="62425" cy="53350"/>
            </a:xfrm>
            <a:custGeom>
              <a:rect b="b" l="l" r="r" t="t"/>
              <a:pathLst>
                <a:path extrusionOk="0" h="2134" w="2497">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3" name="Google Shape;5323;p81"/>
            <p:cNvSpPr/>
            <p:nvPr/>
          </p:nvSpPr>
          <p:spPr>
            <a:xfrm>
              <a:off x="4732475" y="2256925"/>
              <a:ext cx="62575" cy="53425"/>
            </a:xfrm>
            <a:custGeom>
              <a:rect b="b" l="l" r="r" t="t"/>
              <a:pathLst>
                <a:path extrusionOk="0" h="2137" w="2503">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4" name="Google Shape;5324;p81"/>
            <p:cNvSpPr/>
            <p:nvPr/>
          </p:nvSpPr>
          <p:spPr>
            <a:xfrm>
              <a:off x="4732475" y="2333125"/>
              <a:ext cx="62425" cy="53450"/>
            </a:xfrm>
            <a:custGeom>
              <a:rect b="b" l="l" r="r" t="t"/>
              <a:pathLst>
                <a:path extrusionOk="0" h="2138" w="2497">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5" name="Google Shape;5325;p81"/>
            <p:cNvSpPr/>
            <p:nvPr/>
          </p:nvSpPr>
          <p:spPr>
            <a:xfrm>
              <a:off x="4351600" y="2256925"/>
              <a:ext cx="62575" cy="53425"/>
            </a:xfrm>
            <a:custGeom>
              <a:rect b="b" l="l" r="r" t="t"/>
              <a:pathLst>
                <a:path extrusionOk="0" h="2137" w="2503">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6" name="Google Shape;5326;p81"/>
            <p:cNvSpPr/>
            <p:nvPr/>
          </p:nvSpPr>
          <p:spPr>
            <a:xfrm>
              <a:off x="4351600" y="2485550"/>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7" name="Google Shape;5327;p81"/>
            <p:cNvSpPr/>
            <p:nvPr/>
          </p:nvSpPr>
          <p:spPr>
            <a:xfrm>
              <a:off x="4351600" y="240935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8" name="Google Shape;5328;p81"/>
            <p:cNvSpPr/>
            <p:nvPr/>
          </p:nvSpPr>
          <p:spPr>
            <a:xfrm>
              <a:off x="4351600" y="23331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9" name="Google Shape;5329;p81"/>
            <p:cNvSpPr/>
            <p:nvPr/>
          </p:nvSpPr>
          <p:spPr>
            <a:xfrm>
              <a:off x="4427825" y="2256925"/>
              <a:ext cx="62575" cy="53425"/>
            </a:xfrm>
            <a:custGeom>
              <a:rect b="b" l="l" r="r" t="t"/>
              <a:pathLst>
                <a:path extrusionOk="0" h="2137" w="2503">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0" name="Google Shape;5330;p81"/>
            <p:cNvSpPr/>
            <p:nvPr/>
          </p:nvSpPr>
          <p:spPr>
            <a:xfrm>
              <a:off x="4427825" y="2333125"/>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1" name="Google Shape;5331;p81"/>
            <p:cNvSpPr/>
            <p:nvPr/>
          </p:nvSpPr>
          <p:spPr>
            <a:xfrm>
              <a:off x="45040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2" name="Google Shape;5332;p81"/>
            <p:cNvSpPr/>
            <p:nvPr/>
          </p:nvSpPr>
          <p:spPr>
            <a:xfrm>
              <a:off x="450405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3" name="Google Shape;5333;p81"/>
            <p:cNvSpPr/>
            <p:nvPr/>
          </p:nvSpPr>
          <p:spPr>
            <a:xfrm>
              <a:off x="450405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4" name="Google Shape;5334;p81"/>
            <p:cNvSpPr/>
            <p:nvPr/>
          </p:nvSpPr>
          <p:spPr>
            <a:xfrm>
              <a:off x="450405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5" name="Google Shape;5335;p81"/>
            <p:cNvSpPr/>
            <p:nvPr/>
          </p:nvSpPr>
          <p:spPr>
            <a:xfrm>
              <a:off x="4504050" y="1876050"/>
              <a:ext cx="62200" cy="53350"/>
            </a:xfrm>
            <a:custGeom>
              <a:rect b="b" l="l" r="r" t="t"/>
              <a:pathLst>
                <a:path extrusionOk="0" h="2134" w="2488">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6" name="Google Shape;5336;p81"/>
            <p:cNvSpPr/>
            <p:nvPr/>
          </p:nvSpPr>
          <p:spPr>
            <a:xfrm>
              <a:off x="45040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7" name="Google Shape;5337;p81"/>
            <p:cNvSpPr/>
            <p:nvPr/>
          </p:nvSpPr>
          <p:spPr>
            <a:xfrm>
              <a:off x="450405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8" name="Google Shape;5338;p81"/>
            <p:cNvSpPr/>
            <p:nvPr/>
          </p:nvSpPr>
          <p:spPr>
            <a:xfrm>
              <a:off x="450405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9" name="Google Shape;5339;p81"/>
            <p:cNvSpPr/>
            <p:nvPr/>
          </p:nvSpPr>
          <p:spPr>
            <a:xfrm>
              <a:off x="450405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0" name="Google Shape;5340;p81"/>
            <p:cNvSpPr/>
            <p:nvPr/>
          </p:nvSpPr>
          <p:spPr>
            <a:xfrm>
              <a:off x="450405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1" name="Google Shape;5341;p81"/>
            <p:cNvSpPr/>
            <p:nvPr/>
          </p:nvSpPr>
          <p:spPr>
            <a:xfrm>
              <a:off x="450405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2" name="Google Shape;5342;p81"/>
            <p:cNvSpPr/>
            <p:nvPr/>
          </p:nvSpPr>
          <p:spPr>
            <a:xfrm>
              <a:off x="4504050"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3" name="Google Shape;5343;p81"/>
            <p:cNvSpPr/>
            <p:nvPr/>
          </p:nvSpPr>
          <p:spPr>
            <a:xfrm>
              <a:off x="458025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4" name="Google Shape;5344;p81"/>
            <p:cNvSpPr/>
            <p:nvPr/>
          </p:nvSpPr>
          <p:spPr>
            <a:xfrm>
              <a:off x="458025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5" name="Google Shape;5345;p81"/>
            <p:cNvSpPr/>
            <p:nvPr/>
          </p:nvSpPr>
          <p:spPr>
            <a:xfrm>
              <a:off x="458025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6" name="Google Shape;5346;p81"/>
            <p:cNvSpPr/>
            <p:nvPr/>
          </p:nvSpPr>
          <p:spPr>
            <a:xfrm>
              <a:off x="458025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7" name="Google Shape;5347;p81"/>
            <p:cNvSpPr/>
            <p:nvPr/>
          </p:nvSpPr>
          <p:spPr>
            <a:xfrm>
              <a:off x="4580250"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8" name="Google Shape;5348;p81"/>
            <p:cNvSpPr/>
            <p:nvPr/>
          </p:nvSpPr>
          <p:spPr>
            <a:xfrm>
              <a:off x="458025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9" name="Google Shape;5349;p81"/>
            <p:cNvSpPr/>
            <p:nvPr/>
          </p:nvSpPr>
          <p:spPr>
            <a:xfrm>
              <a:off x="458025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0" name="Google Shape;5350;p81"/>
            <p:cNvSpPr/>
            <p:nvPr/>
          </p:nvSpPr>
          <p:spPr>
            <a:xfrm>
              <a:off x="458025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1" name="Google Shape;5351;p81"/>
            <p:cNvSpPr/>
            <p:nvPr/>
          </p:nvSpPr>
          <p:spPr>
            <a:xfrm>
              <a:off x="458025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2" name="Google Shape;5352;p81"/>
            <p:cNvSpPr/>
            <p:nvPr/>
          </p:nvSpPr>
          <p:spPr>
            <a:xfrm>
              <a:off x="4580250" y="2256925"/>
              <a:ext cx="62350" cy="53425"/>
            </a:xfrm>
            <a:custGeom>
              <a:rect b="b" l="l" r="r" t="t"/>
              <a:pathLst>
                <a:path extrusionOk="0" h="2137" w="2494">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3" name="Google Shape;5353;p81"/>
            <p:cNvSpPr/>
            <p:nvPr/>
          </p:nvSpPr>
          <p:spPr>
            <a:xfrm>
              <a:off x="458025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4" name="Google Shape;5354;p81"/>
            <p:cNvSpPr/>
            <p:nvPr/>
          </p:nvSpPr>
          <p:spPr>
            <a:xfrm>
              <a:off x="458025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5" name="Google Shape;5355;p81"/>
            <p:cNvSpPr/>
            <p:nvPr/>
          </p:nvSpPr>
          <p:spPr>
            <a:xfrm>
              <a:off x="465647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6" name="Google Shape;5356;p81"/>
            <p:cNvSpPr/>
            <p:nvPr/>
          </p:nvSpPr>
          <p:spPr>
            <a:xfrm>
              <a:off x="465647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7" name="Google Shape;5357;p81"/>
            <p:cNvSpPr/>
            <p:nvPr/>
          </p:nvSpPr>
          <p:spPr>
            <a:xfrm>
              <a:off x="4656475" y="17236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8" name="Google Shape;5358;p81"/>
            <p:cNvSpPr/>
            <p:nvPr/>
          </p:nvSpPr>
          <p:spPr>
            <a:xfrm>
              <a:off x="465647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9" name="Google Shape;5359;p81"/>
            <p:cNvSpPr/>
            <p:nvPr/>
          </p:nvSpPr>
          <p:spPr>
            <a:xfrm>
              <a:off x="465647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0" name="Google Shape;5360;p81"/>
            <p:cNvSpPr/>
            <p:nvPr/>
          </p:nvSpPr>
          <p:spPr>
            <a:xfrm>
              <a:off x="4656475"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1" name="Google Shape;5361;p81"/>
            <p:cNvSpPr/>
            <p:nvPr/>
          </p:nvSpPr>
          <p:spPr>
            <a:xfrm>
              <a:off x="46564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2" name="Google Shape;5362;p81"/>
            <p:cNvSpPr/>
            <p:nvPr/>
          </p:nvSpPr>
          <p:spPr>
            <a:xfrm>
              <a:off x="4656475" y="21045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3" name="Google Shape;5363;p81"/>
            <p:cNvSpPr/>
            <p:nvPr/>
          </p:nvSpPr>
          <p:spPr>
            <a:xfrm>
              <a:off x="4656475" y="2180700"/>
              <a:ext cx="62200" cy="53350"/>
            </a:xfrm>
            <a:custGeom>
              <a:rect b="b" l="l" r="r" t="t"/>
              <a:pathLst>
                <a:path extrusionOk="0" h="2134" w="2488">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4" name="Google Shape;5364;p81"/>
            <p:cNvSpPr/>
            <p:nvPr/>
          </p:nvSpPr>
          <p:spPr>
            <a:xfrm>
              <a:off x="465647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5" name="Google Shape;5365;p81"/>
            <p:cNvSpPr/>
            <p:nvPr/>
          </p:nvSpPr>
          <p:spPr>
            <a:xfrm>
              <a:off x="4656475" y="2333125"/>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6" name="Google Shape;5366;p81"/>
            <p:cNvSpPr/>
            <p:nvPr/>
          </p:nvSpPr>
          <p:spPr>
            <a:xfrm>
              <a:off x="4656475" y="240935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7" name="Google Shape;5367;p81"/>
            <p:cNvSpPr/>
            <p:nvPr/>
          </p:nvSpPr>
          <p:spPr>
            <a:xfrm>
              <a:off x="4732475" y="2409350"/>
              <a:ext cx="62425" cy="53350"/>
            </a:xfrm>
            <a:custGeom>
              <a:rect b="b" l="l" r="r" t="t"/>
              <a:pathLst>
                <a:path extrusionOk="0" h="2134"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8" name="Google Shape;5368;p81"/>
            <p:cNvSpPr/>
            <p:nvPr/>
          </p:nvSpPr>
          <p:spPr>
            <a:xfrm>
              <a:off x="4732475" y="2485550"/>
              <a:ext cx="62425" cy="53300"/>
            </a:xfrm>
            <a:custGeom>
              <a:rect b="b" l="l" r="r" t="t"/>
              <a:pathLst>
                <a:path extrusionOk="0" h="2132" w="2497">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9" name="Google Shape;5369;p81"/>
            <p:cNvSpPr/>
            <p:nvPr/>
          </p:nvSpPr>
          <p:spPr>
            <a:xfrm>
              <a:off x="48087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0" name="Google Shape;5370;p81"/>
            <p:cNvSpPr/>
            <p:nvPr/>
          </p:nvSpPr>
          <p:spPr>
            <a:xfrm>
              <a:off x="4808700"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1" name="Google Shape;5371;p81"/>
            <p:cNvSpPr/>
            <p:nvPr/>
          </p:nvSpPr>
          <p:spPr>
            <a:xfrm>
              <a:off x="480870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2" name="Google Shape;5372;p81"/>
            <p:cNvSpPr/>
            <p:nvPr/>
          </p:nvSpPr>
          <p:spPr>
            <a:xfrm>
              <a:off x="48087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3" name="Google Shape;5373;p81"/>
            <p:cNvSpPr/>
            <p:nvPr/>
          </p:nvSpPr>
          <p:spPr>
            <a:xfrm>
              <a:off x="4808700"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4" name="Google Shape;5374;p81"/>
            <p:cNvSpPr/>
            <p:nvPr/>
          </p:nvSpPr>
          <p:spPr>
            <a:xfrm>
              <a:off x="4808700"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5" name="Google Shape;5375;p81"/>
            <p:cNvSpPr/>
            <p:nvPr/>
          </p:nvSpPr>
          <p:spPr>
            <a:xfrm>
              <a:off x="4808700"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6" name="Google Shape;5376;p81"/>
            <p:cNvSpPr/>
            <p:nvPr/>
          </p:nvSpPr>
          <p:spPr>
            <a:xfrm>
              <a:off x="4808700"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7" name="Google Shape;5377;p81"/>
            <p:cNvSpPr/>
            <p:nvPr/>
          </p:nvSpPr>
          <p:spPr>
            <a:xfrm>
              <a:off x="4808700" y="21045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8" name="Google Shape;5378;p81"/>
            <p:cNvSpPr/>
            <p:nvPr/>
          </p:nvSpPr>
          <p:spPr>
            <a:xfrm>
              <a:off x="4808700" y="2180700"/>
              <a:ext cx="62400" cy="53350"/>
            </a:xfrm>
            <a:custGeom>
              <a:rect b="b" l="l" r="r" t="t"/>
              <a:pathLst>
                <a:path extrusionOk="0" h="2134" w="2496">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9" name="Google Shape;5379;p81"/>
            <p:cNvSpPr/>
            <p:nvPr/>
          </p:nvSpPr>
          <p:spPr>
            <a:xfrm>
              <a:off x="4808700" y="2256925"/>
              <a:ext cx="62550" cy="53425"/>
            </a:xfrm>
            <a:custGeom>
              <a:rect b="b" l="l" r="r" t="t"/>
              <a:pathLst>
                <a:path extrusionOk="0" h="2137" w="2502">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0" name="Google Shape;5380;p81"/>
            <p:cNvSpPr/>
            <p:nvPr/>
          </p:nvSpPr>
          <p:spPr>
            <a:xfrm>
              <a:off x="4808700"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1" name="Google Shape;5381;p81"/>
            <p:cNvSpPr/>
            <p:nvPr/>
          </p:nvSpPr>
          <p:spPr>
            <a:xfrm>
              <a:off x="4808700" y="2409350"/>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2" name="Google Shape;5382;p81"/>
            <p:cNvSpPr/>
            <p:nvPr/>
          </p:nvSpPr>
          <p:spPr>
            <a:xfrm>
              <a:off x="4808700" y="2485550"/>
              <a:ext cx="62400" cy="53300"/>
            </a:xfrm>
            <a:custGeom>
              <a:rect b="b" l="l" r="r" t="t"/>
              <a:pathLst>
                <a:path extrusionOk="0" h="2132" w="2496">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3" name="Google Shape;5383;p81"/>
            <p:cNvSpPr/>
            <p:nvPr/>
          </p:nvSpPr>
          <p:spPr>
            <a:xfrm>
              <a:off x="48849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4" name="Google Shape;5384;p81"/>
            <p:cNvSpPr/>
            <p:nvPr/>
          </p:nvSpPr>
          <p:spPr>
            <a:xfrm>
              <a:off x="48849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5" name="Google Shape;5385;p81"/>
            <p:cNvSpPr/>
            <p:nvPr/>
          </p:nvSpPr>
          <p:spPr>
            <a:xfrm>
              <a:off x="48849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6" name="Google Shape;5386;p81"/>
            <p:cNvSpPr/>
            <p:nvPr/>
          </p:nvSpPr>
          <p:spPr>
            <a:xfrm>
              <a:off x="48849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7" name="Google Shape;5387;p81"/>
            <p:cNvSpPr/>
            <p:nvPr/>
          </p:nvSpPr>
          <p:spPr>
            <a:xfrm>
              <a:off x="48849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8" name="Google Shape;5388;p81"/>
            <p:cNvSpPr/>
            <p:nvPr/>
          </p:nvSpPr>
          <p:spPr>
            <a:xfrm>
              <a:off x="4884900"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9" name="Google Shape;5389;p81"/>
            <p:cNvSpPr/>
            <p:nvPr/>
          </p:nvSpPr>
          <p:spPr>
            <a:xfrm>
              <a:off x="488490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0" name="Google Shape;5390;p81"/>
            <p:cNvSpPr/>
            <p:nvPr/>
          </p:nvSpPr>
          <p:spPr>
            <a:xfrm>
              <a:off x="488490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1" name="Google Shape;5391;p81"/>
            <p:cNvSpPr/>
            <p:nvPr/>
          </p:nvSpPr>
          <p:spPr>
            <a:xfrm>
              <a:off x="48849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2" name="Google Shape;5392;p81"/>
            <p:cNvSpPr/>
            <p:nvPr/>
          </p:nvSpPr>
          <p:spPr>
            <a:xfrm>
              <a:off x="48849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3" name="Google Shape;5393;p81"/>
            <p:cNvSpPr/>
            <p:nvPr/>
          </p:nvSpPr>
          <p:spPr>
            <a:xfrm>
              <a:off x="48849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4" name="Google Shape;5394;p81"/>
            <p:cNvSpPr/>
            <p:nvPr/>
          </p:nvSpPr>
          <p:spPr>
            <a:xfrm>
              <a:off x="488490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5" name="Google Shape;5395;p81"/>
            <p:cNvSpPr/>
            <p:nvPr/>
          </p:nvSpPr>
          <p:spPr>
            <a:xfrm>
              <a:off x="48849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6" name="Google Shape;5396;p81"/>
            <p:cNvSpPr/>
            <p:nvPr/>
          </p:nvSpPr>
          <p:spPr>
            <a:xfrm>
              <a:off x="48849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7" name="Google Shape;5397;p81"/>
            <p:cNvSpPr/>
            <p:nvPr/>
          </p:nvSpPr>
          <p:spPr>
            <a:xfrm>
              <a:off x="4884900"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8" name="Google Shape;5398;p81"/>
            <p:cNvSpPr/>
            <p:nvPr/>
          </p:nvSpPr>
          <p:spPr>
            <a:xfrm>
              <a:off x="49611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9" name="Google Shape;5399;p81"/>
            <p:cNvSpPr/>
            <p:nvPr/>
          </p:nvSpPr>
          <p:spPr>
            <a:xfrm>
              <a:off x="4961125"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0" name="Google Shape;5400;p81"/>
            <p:cNvSpPr/>
            <p:nvPr/>
          </p:nvSpPr>
          <p:spPr>
            <a:xfrm>
              <a:off x="4961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1" name="Google Shape;5401;p81"/>
            <p:cNvSpPr/>
            <p:nvPr/>
          </p:nvSpPr>
          <p:spPr>
            <a:xfrm>
              <a:off x="4961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2" name="Google Shape;5402;p81"/>
            <p:cNvSpPr/>
            <p:nvPr/>
          </p:nvSpPr>
          <p:spPr>
            <a:xfrm>
              <a:off x="49611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3" name="Google Shape;5403;p81"/>
            <p:cNvSpPr/>
            <p:nvPr/>
          </p:nvSpPr>
          <p:spPr>
            <a:xfrm>
              <a:off x="49611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4" name="Google Shape;5404;p81"/>
            <p:cNvSpPr/>
            <p:nvPr/>
          </p:nvSpPr>
          <p:spPr>
            <a:xfrm>
              <a:off x="4961125"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5" name="Google Shape;5405;p81"/>
            <p:cNvSpPr/>
            <p:nvPr/>
          </p:nvSpPr>
          <p:spPr>
            <a:xfrm>
              <a:off x="4961125"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6" name="Google Shape;5406;p81"/>
            <p:cNvSpPr/>
            <p:nvPr/>
          </p:nvSpPr>
          <p:spPr>
            <a:xfrm>
              <a:off x="4961125"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7" name="Google Shape;5407;p81"/>
            <p:cNvSpPr/>
            <p:nvPr/>
          </p:nvSpPr>
          <p:spPr>
            <a:xfrm>
              <a:off x="496112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8" name="Google Shape;5408;p81"/>
            <p:cNvSpPr/>
            <p:nvPr/>
          </p:nvSpPr>
          <p:spPr>
            <a:xfrm>
              <a:off x="4961125"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9" name="Google Shape;5409;p81"/>
            <p:cNvSpPr/>
            <p:nvPr/>
          </p:nvSpPr>
          <p:spPr>
            <a:xfrm>
              <a:off x="4961125"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0" name="Google Shape;5410;p81"/>
            <p:cNvSpPr/>
            <p:nvPr/>
          </p:nvSpPr>
          <p:spPr>
            <a:xfrm>
              <a:off x="4961125" y="2485550"/>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1" name="Google Shape;5411;p81"/>
            <p:cNvSpPr/>
            <p:nvPr/>
          </p:nvSpPr>
          <p:spPr>
            <a:xfrm>
              <a:off x="4961125"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2" name="Google Shape;5412;p81"/>
            <p:cNvSpPr/>
            <p:nvPr/>
          </p:nvSpPr>
          <p:spPr>
            <a:xfrm>
              <a:off x="50373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3" name="Google Shape;5413;p81"/>
            <p:cNvSpPr/>
            <p:nvPr/>
          </p:nvSpPr>
          <p:spPr>
            <a:xfrm>
              <a:off x="503732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4" name="Google Shape;5414;p81"/>
            <p:cNvSpPr/>
            <p:nvPr/>
          </p:nvSpPr>
          <p:spPr>
            <a:xfrm>
              <a:off x="50373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5" name="Google Shape;5415;p81"/>
            <p:cNvSpPr/>
            <p:nvPr/>
          </p:nvSpPr>
          <p:spPr>
            <a:xfrm>
              <a:off x="50373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6" name="Google Shape;5416;p81"/>
            <p:cNvSpPr/>
            <p:nvPr/>
          </p:nvSpPr>
          <p:spPr>
            <a:xfrm>
              <a:off x="5037325"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7" name="Google Shape;5417;p81"/>
            <p:cNvSpPr/>
            <p:nvPr/>
          </p:nvSpPr>
          <p:spPr>
            <a:xfrm>
              <a:off x="50373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8" name="Google Shape;5418;p81"/>
            <p:cNvSpPr/>
            <p:nvPr/>
          </p:nvSpPr>
          <p:spPr>
            <a:xfrm>
              <a:off x="50373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9" name="Google Shape;5419;p81"/>
            <p:cNvSpPr/>
            <p:nvPr/>
          </p:nvSpPr>
          <p:spPr>
            <a:xfrm>
              <a:off x="50373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0" name="Google Shape;5420;p81"/>
            <p:cNvSpPr/>
            <p:nvPr/>
          </p:nvSpPr>
          <p:spPr>
            <a:xfrm>
              <a:off x="50373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1" name="Google Shape;5421;p81"/>
            <p:cNvSpPr/>
            <p:nvPr/>
          </p:nvSpPr>
          <p:spPr>
            <a:xfrm>
              <a:off x="5037325"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2" name="Google Shape;5422;p81"/>
            <p:cNvSpPr/>
            <p:nvPr/>
          </p:nvSpPr>
          <p:spPr>
            <a:xfrm>
              <a:off x="50373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3" name="Google Shape;5423;p81"/>
            <p:cNvSpPr/>
            <p:nvPr/>
          </p:nvSpPr>
          <p:spPr>
            <a:xfrm>
              <a:off x="50373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4" name="Google Shape;5424;p81"/>
            <p:cNvSpPr/>
            <p:nvPr/>
          </p:nvSpPr>
          <p:spPr>
            <a:xfrm>
              <a:off x="5037325"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5" name="Google Shape;5425;p81"/>
            <p:cNvSpPr/>
            <p:nvPr/>
          </p:nvSpPr>
          <p:spPr>
            <a:xfrm>
              <a:off x="50373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6" name="Google Shape;5426;p81"/>
            <p:cNvSpPr/>
            <p:nvPr/>
          </p:nvSpPr>
          <p:spPr>
            <a:xfrm>
              <a:off x="5113350" y="2561575"/>
              <a:ext cx="62400" cy="53425"/>
            </a:xfrm>
            <a:custGeom>
              <a:rect b="b" l="l" r="r" t="t"/>
              <a:pathLst>
                <a:path extrusionOk="0" h="2137" w="2496">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7" name="Google Shape;5427;p81"/>
            <p:cNvSpPr/>
            <p:nvPr/>
          </p:nvSpPr>
          <p:spPr>
            <a:xfrm>
              <a:off x="5113350" y="2637775"/>
              <a:ext cx="62400" cy="53450"/>
            </a:xfrm>
            <a:custGeom>
              <a:rect b="b" l="l" r="r" t="t"/>
              <a:pathLst>
                <a:path extrusionOk="0" h="2138" w="2496">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8" name="Google Shape;5428;p81"/>
            <p:cNvSpPr/>
            <p:nvPr/>
          </p:nvSpPr>
          <p:spPr>
            <a:xfrm>
              <a:off x="518955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9" name="Google Shape;5429;p81"/>
            <p:cNvSpPr/>
            <p:nvPr/>
          </p:nvSpPr>
          <p:spPr>
            <a:xfrm>
              <a:off x="5189550" y="1495200"/>
              <a:ext cx="62225" cy="53325"/>
            </a:xfrm>
            <a:custGeom>
              <a:rect b="b" l="l" r="r" t="t"/>
              <a:pathLst>
                <a:path extrusionOk="0" h="2133" w="2489">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0" name="Google Shape;5430;p81"/>
            <p:cNvSpPr/>
            <p:nvPr/>
          </p:nvSpPr>
          <p:spPr>
            <a:xfrm>
              <a:off x="5189550" y="1571400"/>
              <a:ext cx="62225" cy="53300"/>
            </a:xfrm>
            <a:custGeom>
              <a:rect b="b" l="l" r="r" t="t"/>
              <a:pathLst>
                <a:path extrusionOk="0" h="2132" w="2489">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1" name="Google Shape;5431;p81"/>
            <p:cNvSpPr/>
            <p:nvPr/>
          </p:nvSpPr>
          <p:spPr>
            <a:xfrm>
              <a:off x="5189550" y="1647400"/>
              <a:ext cx="62225" cy="53450"/>
            </a:xfrm>
            <a:custGeom>
              <a:rect b="b" l="l" r="r" t="t"/>
              <a:pathLst>
                <a:path extrusionOk="0" h="2138" w="2489">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2" name="Google Shape;5432;p81"/>
            <p:cNvSpPr/>
            <p:nvPr/>
          </p:nvSpPr>
          <p:spPr>
            <a:xfrm>
              <a:off x="5189550" y="172362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3" name="Google Shape;5433;p81"/>
            <p:cNvSpPr/>
            <p:nvPr/>
          </p:nvSpPr>
          <p:spPr>
            <a:xfrm>
              <a:off x="5189550" y="1799850"/>
              <a:ext cx="62225" cy="53325"/>
            </a:xfrm>
            <a:custGeom>
              <a:rect b="b" l="l" r="r" t="t"/>
              <a:pathLst>
                <a:path extrusionOk="0" h="2133"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4" name="Google Shape;5434;p81"/>
            <p:cNvSpPr/>
            <p:nvPr/>
          </p:nvSpPr>
          <p:spPr>
            <a:xfrm>
              <a:off x="5189550" y="1876050"/>
              <a:ext cx="62225" cy="53300"/>
            </a:xfrm>
            <a:custGeom>
              <a:rect b="b" l="l" r="r" t="t"/>
              <a:pathLst>
                <a:path extrusionOk="0" h="2132" w="2489">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5" name="Google Shape;5435;p81"/>
            <p:cNvSpPr/>
            <p:nvPr/>
          </p:nvSpPr>
          <p:spPr>
            <a:xfrm>
              <a:off x="5189550" y="1952050"/>
              <a:ext cx="62225" cy="53450"/>
            </a:xfrm>
            <a:custGeom>
              <a:rect b="b" l="l" r="r" t="t"/>
              <a:pathLst>
                <a:path extrusionOk="0" h="2138" w="2489">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6" name="Google Shape;5436;p81"/>
            <p:cNvSpPr/>
            <p:nvPr/>
          </p:nvSpPr>
          <p:spPr>
            <a:xfrm>
              <a:off x="5189550" y="20282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7" name="Google Shape;5437;p81"/>
            <p:cNvSpPr/>
            <p:nvPr/>
          </p:nvSpPr>
          <p:spPr>
            <a:xfrm>
              <a:off x="5189550" y="2104500"/>
              <a:ext cx="62225" cy="53325"/>
            </a:xfrm>
            <a:custGeom>
              <a:rect b="b" l="l" r="r" t="t"/>
              <a:pathLst>
                <a:path extrusionOk="0" h="2133" w="2489">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8" name="Google Shape;5438;p81"/>
            <p:cNvSpPr/>
            <p:nvPr/>
          </p:nvSpPr>
          <p:spPr>
            <a:xfrm>
              <a:off x="5189550" y="2180700"/>
              <a:ext cx="62225" cy="53350"/>
            </a:xfrm>
            <a:custGeom>
              <a:rect b="b" l="l" r="r" t="t"/>
              <a:pathLst>
                <a:path extrusionOk="0" h="2134" w="2489">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9" name="Google Shape;5439;p81"/>
            <p:cNvSpPr/>
            <p:nvPr/>
          </p:nvSpPr>
          <p:spPr>
            <a:xfrm>
              <a:off x="5189550" y="2256925"/>
              <a:ext cx="62425" cy="53425"/>
            </a:xfrm>
            <a:custGeom>
              <a:rect b="b" l="l" r="r" t="t"/>
              <a:pathLst>
                <a:path extrusionOk="0" h="2137" w="2497">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0" name="Google Shape;5440;p81"/>
            <p:cNvSpPr/>
            <p:nvPr/>
          </p:nvSpPr>
          <p:spPr>
            <a:xfrm>
              <a:off x="5189550" y="2333125"/>
              <a:ext cx="62225" cy="53350"/>
            </a:xfrm>
            <a:custGeom>
              <a:rect b="b" l="l" r="r" t="t"/>
              <a:pathLst>
                <a:path extrusionOk="0" h="2134" w="2489">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1" name="Google Shape;5441;p81"/>
            <p:cNvSpPr/>
            <p:nvPr/>
          </p:nvSpPr>
          <p:spPr>
            <a:xfrm>
              <a:off x="5189550" y="2409350"/>
              <a:ext cx="62225" cy="53350"/>
            </a:xfrm>
            <a:custGeom>
              <a:rect b="b" l="l" r="r" t="t"/>
              <a:pathLst>
                <a:path extrusionOk="0" h="2134"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2" name="Google Shape;5442;p81"/>
            <p:cNvSpPr/>
            <p:nvPr/>
          </p:nvSpPr>
          <p:spPr>
            <a:xfrm>
              <a:off x="5189550"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3" name="Google Shape;5443;p81"/>
            <p:cNvSpPr/>
            <p:nvPr/>
          </p:nvSpPr>
          <p:spPr>
            <a:xfrm>
              <a:off x="5189550" y="2561575"/>
              <a:ext cx="62225" cy="53425"/>
            </a:xfrm>
            <a:custGeom>
              <a:rect b="b" l="l" r="r" t="t"/>
              <a:pathLst>
                <a:path extrusionOk="0" h="2137" w="2489">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4" name="Google Shape;5444;p81"/>
            <p:cNvSpPr/>
            <p:nvPr/>
          </p:nvSpPr>
          <p:spPr>
            <a:xfrm>
              <a:off x="5189550" y="2714000"/>
              <a:ext cx="62225" cy="53350"/>
            </a:xfrm>
            <a:custGeom>
              <a:rect b="b" l="l" r="r" t="t"/>
              <a:pathLst>
                <a:path extrusionOk="0" h="2134" w="2489">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5" name="Google Shape;5445;p81"/>
            <p:cNvSpPr/>
            <p:nvPr/>
          </p:nvSpPr>
          <p:spPr>
            <a:xfrm>
              <a:off x="5189550" y="2637775"/>
              <a:ext cx="62425" cy="53450"/>
            </a:xfrm>
            <a:custGeom>
              <a:rect b="b" l="l" r="r" t="t"/>
              <a:pathLst>
                <a:path extrusionOk="0" h="2138" w="2497">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6" name="Google Shape;5446;p81"/>
            <p:cNvSpPr/>
            <p:nvPr/>
          </p:nvSpPr>
          <p:spPr>
            <a:xfrm>
              <a:off x="5265775" y="1342750"/>
              <a:ext cx="62200" cy="53350"/>
            </a:xfrm>
            <a:custGeom>
              <a:rect b="b" l="l" r="r" t="t"/>
              <a:pathLst>
                <a:path extrusionOk="0" h="2134" w="2488">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7" name="Google Shape;5447;p81"/>
            <p:cNvSpPr/>
            <p:nvPr/>
          </p:nvSpPr>
          <p:spPr>
            <a:xfrm>
              <a:off x="5265775" y="14189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8" name="Google Shape;5448;p81"/>
            <p:cNvSpPr/>
            <p:nvPr/>
          </p:nvSpPr>
          <p:spPr>
            <a:xfrm>
              <a:off x="5265775" y="149520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9" name="Google Shape;5449;p81"/>
            <p:cNvSpPr/>
            <p:nvPr/>
          </p:nvSpPr>
          <p:spPr>
            <a:xfrm>
              <a:off x="5265775" y="1571400"/>
              <a:ext cx="62200" cy="53300"/>
            </a:xfrm>
            <a:custGeom>
              <a:rect b="b" l="l" r="r" t="t"/>
              <a:pathLst>
                <a:path extrusionOk="0" h="2132" w="2488">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0" name="Google Shape;5450;p81"/>
            <p:cNvSpPr/>
            <p:nvPr/>
          </p:nvSpPr>
          <p:spPr>
            <a:xfrm>
              <a:off x="5265775" y="1647400"/>
              <a:ext cx="62200" cy="53450"/>
            </a:xfrm>
            <a:custGeom>
              <a:rect b="b" l="l" r="r" t="t"/>
              <a:pathLst>
                <a:path extrusionOk="0" h="2138" w="2488">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1" name="Google Shape;5451;p81"/>
            <p:cNvSpPr/>
            <p:nvPr/>
          </p:nvSpPr>
          <p:spPr>
            <a:xfrm>
              <a:off x="5265775" y="172362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2" name="Google Shape;5452;p81"/>
            <p:cNvSpPr/>
            <p:nvPr/>
          </p:nvSpPr>
          <p:spPr>
            <a:xfrm>
              <a:off x="5265775" y="179985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3" name="Google Shape;5453;p81"/>
            <p:cNvSpPr/>
            <p:nvPr/>
          </p:nvSpPr>
          <p:spPr>
            <a:xfrm>
              <a:off x="5265775" y="1876050"/>
              <a:ext cx="62200" cy="53300"/>
            </a:xfrm>
            <a:custGeom>
              <a:rect b="b" l="l" r="r" t="t"/>
              <a:pathLst>
                <a:path extrusionOk="0" h="2132" w="2488">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4" name="Google Shape;5454;p81"/>
            <p:cNvSpPr/>
            <p:nvPr/>
          </p:nvSpPr>
          <p:spPr>
            <a:xfrm>
              <a:off x="5265775" y="1952050"/>
              <a:ext cx="62200" cy="53450"/>
            </a:xfrm>
            <a:custGeom>
              <a:rect b="b" l="l" r="r" t="t"/>
              <a:pathLst>
                <a:path extrusionOk="0" h="2138" w="2488">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5" name="Google Shape;5455;p81"/>
            <p:cNvSpPr/>
            <p:nvPr/>
          </p:nvSpPr>
          <p:spPr>
            <a:xfrm>
              <a:off x="5265775" y="20282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6" name="Google Shape;5456;p81"/>
            <p:cNvSpPr/>
            <p:nvPr/>
          </p:nvSpPr>
          <p:spPr>
            <a:xfrm>
              <a:off x="5265775" y="2104500"/>
              <a:ext cx="62200" cy="53325"/>
            </a:xfrm>
            <a:custGeom>
              <a:rect b="b" l="l" r="r" t="t"/>
              <a:pathLst>
                <a:path extrusionOk="0" h="2133" w="2488">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7" name="Google Shape;5457;p81"/>
            <p:cNvSpPr/>
            <p:nvPr/>
          </p:nvSpPr>
          <p:spPr>
            <a:xfrm>
              <a:off x="5265775" y="2180700"/>
              <a:ext cx="62200" cy="53350"/>
            </a:xfrm>
            <a:custGeom>
              <a:rect b="b" l="l" r="r" t="t"/>
              <a:pathLst>
                <a:path extrusionOk="0" h="2134" w="2488">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8" name="Google Shape;5458;p81"/>
            <p:cNvSpPr/>
            <p:nvPr/>
          </p:nvSpPr>
          <p:spPr>
            <a:xfrm>
              <a:off x="5265775" y="2256925"/>
              <a:ext cx="62400" cy="53425"/>
            </a:xfrm>
            <a:custGeom>
              <a:rect b="b" l="l" r="r" t="t"/>
              <a:pathLst>
                <a:path extrusionOk="0" h="2137" w="2496">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9" name="Google Shape;5459;p81"/>
            <p:cNvSpPr/>
            <p:nvPr/>
          </p:nvSpPr>
          <p:spPr>
            <a:xfrm>
              <a:off x="5265775" y="2333125"/>
              <a:ext cx="62200" cy="53350"/>
            </a:xfrm>
            <a:custGeom>
              <a:rect b="b" l="l" r="r" t="t"/>
              <a:pathLst>
                <a:path extrusionOk="0" h="2134" w="2488">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0" name="Google Shape;5460;p81"/>
            <p:cNvSpPr/>
            <p:nvPr/>
          </p:nvSpPr>
          <p:spPr>
            <a:xfrm>
              <a:off x="5265775" y="2409350"/>
              <a:ext cx="62200" cy="53350"/>
            </a:xfrm>
            <a:custGeom>
              <a:rect b="b" l="l" r="r" t="t"/>
              <a:pathLst>
                <a:path extrusionOk="0" h="2134" w="2488">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1" name="Google Shape;5461;p81"/>
            <p:cNvSpPr/>
            <p:nvPr/>
          </p:nvSpPr>
          <p:spPr>
            <a:xfrm>
              <a:off x="5265775" y="2485550"/>
              <a:ext cx="62200" cy="53350"/>
            </a:xfrm>
            <a:custGeom>
              <a:rect b="b" l="l" r="r" t="t"/>
              <a:pathLst>
                <a:path extrusionOk="0" h="2134" w="2488">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2" name="Google Shape;5462;p81"/>
            <p:cNvSpPr/>
            <p:nvPr/>
          </p:nvSpPr>
          <p:spPr>
            <a:xfrm>
              <a:off x="5265775" y="2561575"/>
              <a:ext cx="62200" cy="53425"/>
            </a:xfrm>
            <a:custGeom>
              <a:rect b="b" l="l" r="r" t="t"/>
              <a:pathLst>
                <a:path extrusionOk="0" h="2137" w="2488">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3" name="Google Shape;5463;p81"/>
            <p:cNvSpPr/>
            <p:nvPr/>
          </p:nvSpPr>
          <p:spPr>
            <a:xfrm>
              <a:off x="5265775"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4" name="Google Shape;5464;p81"/>
            <p:cNvSpPr/>
            <p:nvPr/>
          </p:nvSpPr>
          <p:spPr>
            <a:xfrm>
              <a:off x="5341975"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5" name="Google Shape;5465;p81"/>
            <p:cNvSpPr/>
            <p:nvPr/>
          </p:nvSpPr>
          <p:spPr>
            <a:xfrm>
              <a:off x="5341975"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6" name="Google Shape;5466;p81"/>
            <p:cNvSpPr/>
            <p:nvPr/>
          </p:nvSpPr>
          <p:spPr>
            <a:xfrm>
              <a:off x="5341975" y="14952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7" name="Google Shape;5467;p81"/>
            <p:cNvSpPr/>
            <p:nvPr/>
          </p:nvSpPr>
          <p:spPr>
            <a:xfrm>
              <a:off x="5341975" y="1571400"/>
              <a:ext cx="62375" cy="53250"/>
            </a:xfrm>
            <a:custGeom>
              <a:rect b="b" l="l" r="r" t="t"/>
              <a:pathLst>
                <a:path extrusionOk="0" h="2130" w="2495">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8" name="Google Shape;5468;p81"/>
            <p:cNvSpPr/>
            <p:nvPr/>
          </p:nvSpPr>
          <p:spPr>
            <a:xfrm>
              <a:off x="5341975"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9" name="Google Shape;5469;p81"/>
            <p:cNvSpPr/>
            <p:nvPr/>
          </p:nvSpPr>
          <p:spPr>
            <a:xfrm>
              <a:off x="5341975"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0" name="Google Shape;5470;p81"/>
            <p:cNvSpPr/>
            <p:nvPr/>
          </p:nvSpPr>
          <p:spPr>
            <a:xfrm>
              <a:off x="5341975"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1" name="Google Shape;5471;p81"/>
            <p:cNvSpPr/>
            <p:nvPr/>
          </p:nvSpPr>
          <p:spPr>
            <a:xfrm>
              <a:off x="5341975" y="1876050"/>
              <a:ext cx="62425" cy="53275"/>
            </a:xfrm>
            <a:custGeom>
              <a:rect b="b" l="l" r="r" t="t"/>
              <a:pathLst>
                <a:path extrusionOk="0" h="2131" w="2497">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2" name="Google Shape;5472;p81"/>
            <p:cNvSpPr/>
            <p:nvPr/>
          </p:nvSpPr>
          <p:spPr>
            <a:xfrm>
              <a:off x="5341975"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3" name="Google Shape;5473;p81"/>
            <p:cNvSpPr/>
            <p:nvPr/>
          </p:nvSpPr>
          <p:spPr>
            <a:xfrm>
              <a:off x="5341975"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4" name="Google Shape;5474;p81"/>
            <p:cNvSpPr/>
            <p:nvPr/>
          </p:nvSpPr>
          <p:spPr>
            <a:xfrm>
              <a:off x="5341975"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5" name="Google Shape;5475;p81"/>
            <p:cNvSpPr/>
            <p:nvPr/>
          </p:nvSpPr>
          <p:spPr>
            <a:xfrm>
              <a:off x="5341975"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6" name="Google Shape;5476;p81"/>
            <p:cNvSpPr/>
            <p:nvPr/>
          </p:nvSpPr>
          <p:spPr>
            <a:xfrm>
              <a:off x="5341975" y="2256925"/>
              <a:ext cx="62575" cy="53425"/>
            </a:xfrm>
            <a:custGeom>
              <a:rect b="b" l="l" r="r" t="t"/>
              <a:pathLst>
                <a:path extrusionOk="0" h="2137" w="2503">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7" name="Google Shape;5477;p81"/>
            <p:cNvSpPr/>
            <p:nvPr/>
          </p:nvSpPr>
          <p:spPr>
            <a:xfrm>
              <a:off x="5341975"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8" name="Google Shape;5478;p81"/>
            <p:cNvSpPr/>
            <p:nvPr/>
          </p:nvSpPr>
          <p:spPr>
            <a:xfrm>
              <a:off x="5341975" y="2485550"/>
              <a:ext cx="62425" cy="53300"/>
            </a:xfrm>
            <a:custGeom>
              <a:rect b="b" l="l" r="r" t="t"/>
              <a:pathLst>
                <a:path extrusionOk="0" h="2132" w="2497">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9" name="Google Shape;5479;p81"/>
            <p:cNvSpPr/>
            <p:nvPr/>
          </p:nvSpPr>
          <p:spPr>
            <a:xfrm>
              <a:off x="5341975"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0" name="Google Shape;5480;p81"/>
            <p:cNvSpPr/>
            <p:nvPr/>
          </p:nvSpPr>
          <p:spPr>
            <a:xfrm>
              <a:off x="5341975"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1" name="Google Shape;5481;p81"/>
            <p:cNvSpPr/>
            <p:nvPr/>
          </p:nvSpPr>
          <p:spPr>
            <a:xfrm>
              <a:off x="5418200" y="134275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2" name="Google Shape;5482;p81"/>
            <p:cNvSpPr/>
            <p:nvPr/>
          </p:nvSpPr>
          <p:spPr>
            <a:xfrm>
              <a:off x="5418200"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3" name="Google Shape;5483;p81"/>
            <p:cNvSpPr/>
            <p:nvPr/>
          </p:nvSpPr>
          <p:spPr>
            <a:xfrm>
              <a:off x="5418200"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4" name="Google Shape;5484;p81"/>
            <p:cNvSpPr/>
            <p:nvPr/>
          </p:nvSpPr>
          <p:spPr>
            <a:xfrm>
              <a:off x="5418200"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5" name="Google Shape;5485;p81"/>
            <p:cNvSpPr/>
            <p:nvPr/>
          </p:nvSpPr>
          <p:spPr>
            <a:xfrm>
              <a:off x="5418200" y="164740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6" name="Google Shape;5486;p81"/>
            <p:cNvSpPr/>
            <p:nvPr/>
          </p:nvSpPr>
          <p:spPr>
            <a:xfrm>
              <a:off x="5418200"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7" name="Google Shape;5487;p81"/>
            <p:cNvSpPr/>
            <p:nvPr/>
          </p:nvSpPr>
          <p:spPr>
            <a:xfrm>
              <a:off x="5418200"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8" name="Google Shape;5488;p81"/>
            <p:cNvSpPr/>
            <p:nvPr/>
          </p:nvSpPr>
          <p:spPr>
            <a:xfrm>
              <a:off x="5418200"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9" name="Google Shape;5489;p81"/>
            <p:cNvSpPr/>
            <p:nvPr/>
          </p:nvSpPr>
          <p:spPr>
            <a:xfrm>
              <a:off x="5418200"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0" name="Google Shape;5490;p81"/>
            <p:cNvSpPr/>
            <p:nvPr/>
          </p:nvSpPr>
          <p:spPr>
            <a:xfrm>
              <a:off x="5418200"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1" name="Google Shape;5491;p81"/>
            <p:cNvSpPr/>
            <p:nvPr/>
          </p:nvSpPr>
          <p:spPr>
            <a:xfrm>
              <a:off x="5418200"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2" name="Google Shape;5492;p81"/>
            <p:cNvSpPr/>
            <p:nvPr/>
          </p:nvSpPr>
          <p:spPr>
            <a:xfrm>
              <a:off x="5418200"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3" name="Google Shape;5493;p81"/>
            <p:cNvSpPr/>
            <p:nvPr/>
          </p:nvSpPr>
          <p:spPr>
            <a:xfrm>
              <a:off x="5418200"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4" name="Google Shape;5494;p81"/>
            <p:cNvSpPr/>
            <p:nvPr/>
          </p:nvSpPr>
          <p:spPr>
            <a:xfrm>
              <a:off x="5418200"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5" name="Google Shape;5495;p81"/>
            <p:cNvSpPr/>
            <p:nvPr/>
          </p:nvSpPr>
          <p:spPr>
            <a:xfrm>
              <a:off x="5418200" y="2485550"/>
              <a:ext cx="62425" cy="53300"/>
            </a:xfrm>
            <a:custGeom>
              <a:rect b="b" l="l" r="r" t="t"/>
              <a:pathLst>
                <a:path extrusionOk="0" h="2132" w="2497">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6" name="Google Shape;5496;p81"/>
            <p:cNvSpPr/>
            <p:nvPr/>
          </p:nvSpPr>
          <p:spPr>
            <a:xfrm>
              <a:off x="5418200"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7" name="Google Shape;5497;p81"/>
            <p:cNvSpPr/>
            <p:nvPr/>
          </p:nvSpPr>
          <p:spPr>
            <a:xfrm>
              <a:off x="5418200"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8" name="Google Shape;5498;p81"/>
            <p:cNvSpPr/>
            <p:nvPr/>
          </p:nvSpPr>
          <p:spPr>
            <a:xfrm>
              <a:off x="5418200"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9" name="Google Shape;5499;p81"/>
            <p:cNvSpPr/>
            <p:nvPr/>
          </p:nvSpPr>
          <p:spPr>
            <a:xfrm>
              <a:off x="5494400" y="1266550"/>
              <a:ext cx="62225" cy="53450"/>
            </a:xfrm>
            <a:custGeom>
              <a:rect b="b" l="l" r="r" t="t"/>
              <a:pathLst>
                <a:path extrusionOk="0" h="2138" w="2489">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0" name="Google Shape;5500;p81"/>
            <p:cNvSpPr/>
            <p:nvPr/>
          </p:nvSpPr>
          <p:spPr>
            <a:xfrm>
              <a:off x="5494400"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1" name="Google Shape;5501;p81"/>
            <p:cNvSpPr/>
            <p:nvPr/>
          </p:nvSpPr>
          <p:spPr>
            <a:xfrm>
              <a:off x="54944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2" name="Google Shape;5502;p81"/>
            <p:cNvSpPr/>
            <p:nvPr/>
          </p:nvSpPr>
          <p:spPr>
            <a:xfrm>
              <a:off x="54944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3" name="Google Shape;5503;p81"/>
            <p:cNvSpPr/>
            <p:nvPr/>
          </p:nvSpPr>
          <p:spPr>
            <a:xfrm>
              <a:off x="5494400" y="1571400"/>
              <a:ext cx="62225" cy="53250"/>
            </a:xfrm>
            <a:custGeom>
              <a:rect b="b" l="l" r="r" t="t"/>
              <a:pathLst>
                <a:path extrusionOk="0" h="2130" w="2489">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4" name="Google Shape;5504;p81"/>
            <p:cNvSpPr/>
            <p:nvPr/>
          </p:nvSpPr>
          <p:spPr>
            <a:xfrm>
              <a:off x="63323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5" name="Google Shape;5505;p81"/>
            <p:cNvSpPr/>
            <p:nvPr/>
          </p:nvSpPr>
          <p:spPr>
            <a:xfrm>
              <a:off x="63323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6" name="Google Shape;5506;p81"/>
            <p:cNvSpPr/>
            <p:nvPr/>
          </p:nvSpPr>
          <p:spPr>
            <a:xfrm>
              <a:off x="6408350" y="1418975"/>
              <a:ext cx="62425" cy="53350"/>
            </a:xfrm>
            <a:custGeom>
              <a:rect b="b" l="l" r="r" t="t"/>
              <a:pathLst>
                <a:path extrusionOk="0" h="2134" w="2497">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7" name="Google Shape;5507;p81"/>
            <p:cNvSpPr/>
            <p:nvPr/>
          </p:nvSpPr>
          <p:spPr>
            <a:xfrm>
              <a:off x="6408350" y="14952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8" name="Google Shape;5508;p81"/>
            <p:cNvSpPr/>
            <p:nvPr/>
          </p:nvSpPr>
          <p:spPr>
            <a:xfrm>
              <a:off x="6484575" y="1342750"/>
              <a:ext cx="62425" cy="53450"/>
            </a:xfrm>
            <a:custGeom>
              <a:rect b="b" l="l" r="r" t="t"/>
              <a:pathLst>
                <a:path extrusionOk="0" h="2138" w="2497">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9" name="Google Shape;5509;p81"/>
            <p:cNvSpPr/>
            <p:nvPr/>
          </p:nvSpPr>
          <p:spPr>
            <a:xfrm>
              <a:off x="6484575" y="1418975"/>
              <a:ext cx="62425" cy="53350"/>
            </a:xfrm>
            <a:custGeom>
              <a:rect b="b" l="l" r="r" t="t"/>
              <a:pathLst>
                <a:path extrusionOk="0" h="2134" w="2497">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0" name="Google Shape;5510;p81"/>
            <p:cNvSpPr/>
            <p:nvPr/>
          </p:nvSpPr>
          <p:spPr>
            <a:xfrm>
              <a:off x="6484575" y="1495200"/>
              <a:ext cx="62425" cy="53325"/>
            </a:xfrm>
            <a:custGeom>
              <a:rect b="b" l="l" r="r" t="t"/>
              <a:pathLst>
                <a:path extrusionOk="0" h="2133"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1" name="Google Shape;5511;p81"/>
            <p:cNvSpPr/>
            <p:nvPr/>
          </p:nvSpPr>
          <p:spPr>
            <a:xfrm>
              <a:off x="65608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2" name="Google Shape;5512;p81"/>
            <p:cNvSpPr/>
            <p:nvPr/>
          </p:nvSpPr>
          <p:spPr>
            <a:xfrm>
              <a:off x="65608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3" name="Google Shape;5513;p81"/>
            <p:cNvSpPr/>
            <p:nvPr/>
          </p:nvSpPr>
          <p:spPr>
            <a:xfrm>
              <a:off x="663700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4" name="Google Shape;5514;p81"/>
            <p:cNvSpPr/>
            <p:nvPr/>
          </p:nvSpPr>
          <p:spPr>
            <a:xfrm>
              <a:off x="7094075" y="14952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5" name="Google Shape;5515;p81"/>
            <p:cNvSpPr/>
            <p:nvPr/>
          </p:nvSpPr>
          <p:spPr>
            <a:xfrm>
              <a:off x="671322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6" name="Google Shape;5516;p81"/>
            <p:cNvSpPr/>
            <p:nvPr/>
          </p:nvSpPr>
          <p:spPr>
            <a:xfrm>
              <a:off x="678922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7" name="Google Shape;5517;p81"/>
            <p:cNvSpPr/>
            <p:nvPr/>
          </p:nvSpPr>
          <p:spPr>
            <a:xfrm>
              <a:off x="686565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8" name="Google Shape;5518;p81"/>
            <p:cNvSpPr/>
            <p:nvPr/>
          </p:nvSpPr>
          <p:spPr>
            <a:xfrm>
              <a:off x="701787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9" name="Google Shape;5519;p81"/>
            <p:cNvSpPr/>
            <p:nvPr/>
          </p:nvSpPr>
          <p:spPr>
            <a:xfrm>
              <a:off x="69418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0" name="Google Shape;5520;p81"/>
            <p:cNvSpPr/>
            <p:nvPr/>
          </p:nvSpPr>
          <p:spPr>
            <a:xfrm>
              <a:off x="68656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1" name="Google Shape;5521;p81"/>
            <p:cNvSpPr/>
            <p:nvPr/>
          </p:nvSpPr>
          <p:spPr>
            <a:xfrm>
              <a:off x="678922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2" name="Google Shape;5522;p81"/>
            <p:cNvSpPr/>
            <p:nvPr/>
          </p:nvSpPr>
          <p:spPr>
            <a:xfrm>
              <a:off x="671322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3" name="Google Shape;5523;p81"/>
            <p:cNvSpPr/>
            <p:nvPr/>
          </p:nvSpPr>
          <p:spPr>
            <a:xfrm>
              <a:off x="6637000" y="1495200"/>
              <a:ext cx="62225" cy="53325"/>
            </a:xfrm>
            <a:custGeom>
              <a:rect b="b" l="l" r="r" t="t"/>
              <a:pathLst>
                <a:path extrusionOk="0" h="2133" w="2489">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4" name="Google Shape;5524;p81"/>
            <p:cNvSpPr/>
            <p:nvPr/>
          </p:nvSpPr>
          <p:spPr>
            <a:xfrm>
              <a:off x="6637000" y="1571400"/>
              <a:ext cx="62225" cy="53250"/>
            </a:xfrm>
            <a:custGeom>
              <a:rect b="b" l="l" r="r" t="t"/>
              <a:pathLst>
                <a:path extrusionOk="0" h="2130" w="2489">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5" name="Google Shape;5525;p81"/>
            <p:cNvSpPr/>
            <p:nvPr/>
          </p:nvSpPr>
          <p:spPr>
            <a:xfrm>
              <a:off x="65608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6" name="Google Shape;5526;p81"/>
            <p:cNvSpPr/>
            <p:nvPr/>
          </p:nvSpPr>
          <p:spPr>
            <a:xfrm>
              <a:off x="6484575" y="1571400"/>
              <a:ext cx="62425" cy="53250"/>
            </a:xfrm>
            <a:custGeom>
              <a:rect b="b" l="l" r="r" t="t"/>
              <a:pathLst>
                <a:path extrusionOk="0" h="2130" w="2497">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7" name="Google Shape;5527;p81"/>
            <p:cNvSpPr/>
            <p:nvPr/>
          </p:nvSpPr>
          <p:spPr>
            <a:xfrm>
              <a:off x="6408350" y="1571400"/>
              <a:ext cx="62425" cy="53250"/>
            </a:xfrm>
            <a:custGeom>
              <a:rect b="b" l="l" r="r" t="t"/>
              <a:pathLst>
                <a:path extrusionOk="0" h="2130" w="2497">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8" name="Google Shape;5528;p81"/>
            <p:cNvSpPr/>
            <p:nvPr/>
          </p:nvSpPr>
          <p:spPr>
            <a:xfrm>
              <a:off x="63323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9" name="Google Shape;5529;p81"/>
            <p:cNvSpPr/>
            <p:nvPr/>
          </p:nvSpPr>
          <p:spPr>
            <a:xfrm>
              <a:off x="587527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0" name="Google Shape;5530;p81"/>
            <p:cNvSpPr/>
            <p:nvPr/>
          </p:nvSpPr>
          <p:spPr>
            <a:xfrm>
              <a:off x="587527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1" name="Google Shape;5531;p81"/>
            <p:cNvSpPr/>
            <p:nvPr/>
          </p:nvSpPr>
          <p:spPr>
            <a:xfrm>
              <a:off x="59514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2" name="Google Shape;5532;p81"/>
            <p:cNvSpPr/>
            <p:nvPr/>
          </p:nvSpPr>
          <p:spPr>
            <a:xfrm>
              <a:off x="59514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3" name="Google Shape;5533;p81"/>
            <p:cNvSpPr/>
            <p:nvPr/>
          </p:nvSpPr>
          <p:spPr>
            <a:xfrm>
              <a:off x="59514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4" name="Google Shape;5534;p81"/>
            <p:cNvSpPr/>
            <p:nvPr/>
          </p:nvSpPr>
          <p:spPr>
            <a:xfrm>
              <a:off x="595147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5" name="Google Shape;5535;p81"/>
            <p:cNvSpPr/>
            <p:nvPr/>
          </p:nvSpPr>
          <p:spPr>
            <a:xfrm>
              <a:off x="595147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6" name="Google Shape;5536;p81"/>
            <p:cNvSpPr/>
            <p:nvPr/>
          </p:nvSpPr>
          <p:spPr>
            <a:xfrm>
              <a:off x="595147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7" name="Google Shape;5537;p81"/>
            <p:cNvSpPr/>
            <p:nvPr/>
          </p:nvSpPr>
          <p:spPr>
            <a:xfrm>
              <a:off x="5951475"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8" name="Google Shape;5538;p81"/>
            <p:cNvSpPr/>
            <p:nvPr/>
          </p:nvSpPr>
          <p:spPr>
            <a:xfrm>
              <a:off x="595147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9" name="Google Shape;5539;p81"/>
            <p:cNvSpPr/>
            <p:nvPr/>
          </p:nvSpPr>
          <p:spPr>
            <a:xfrm>
              <a:off x="595147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0" name="Google Shape;5540;p81"/>
            <p:cNvSpPr/>
            <p:nvPr/>
          </p:nvSpPr>
          <p:spPr>
            <a:xfrm>
              <a:off x="6027500" y="141897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1" name="Google Shape;5541;p81"/>
            <p:cNvSpPr/>
            <p:nvPr/>
          </p:nvSpPr>
          <p:spPr>
            <a:xfrm>
              <a:off x="6027500" y="14952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2" name="Google Shape;5542;p81"/>
            <p:cNvSpPr/>
            <p:nvPr/>
          </p:nvSpPr>
          <p:spPr>
            <a:xfrm>
              <a:off x="6027500" y="1571400"/>
              <a:ext cx="62425" cy="53250"/>
            </a:xfrm>
            <a:custGeom>
              <a:rect b="b" l="l" r="r" t="t"/>
              <a:pathLst>
                <a:path extrusionOk="0" h="2130" w="2497">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3" name="Google Shape;5543;p81"/>
            <p:cNvSpPr/>
            <p:nvPr/>
          </p:nvSpPr>
          <p:spPr>
            <a:xfrm>
              <a:off x="6027500" y="164740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4" name="Google Shape;5544;p81"/>
            <p:cNvSpPr/>
            <p:nvPr/>
          </p:nvSpPr>
          <p:spPr>
            <a:xfrm>
              <a:off x="6027500" y="172362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5" name="Google Shape;5545;p81"/>
            <p:cNvSpPr/>
            <p:nvPr/>
          </p:nvSpPr>
          <p:spPr>
            <a:xfrm>
              <a:off x="6027500" y="179985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6" name="Google Shape;5546;p81"/>
            <p:cNvSpPr/>
            <p:nvPr/>
          </p:nvSpPr>
          <p:spPr>
            <a:xfrm>
              <a:off x="6027500" y="1876050"/>
              <a:ext cx="62425" cy="53350"/>
            </a:xfrm>
            <a:custGeom>
              <a:rect b="b" l="l" r="r" t="t"/>
              <a:pathLst>
                <a:path extrusionOk="0" h="2134" w="2497">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7" name="Google Shape;5547;p81"/>
            <p:cNvSpPr/>
            <p:nvPr/>
          </p:nvSpPr>
          <p:spPr>
            <a:xfrm>
              <a:off x="6027500" y="1952050"/>
              <a:ext cx="62425" cy="53450"/>
            </a:xfrm>
            <a:custGeom>
              <a:rect b="b" l="l" r="r" t="t"/>
              <a:pathLst>
                <a:path extrusionOk="0" h="2138" w="2497">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8" name="Google Shape;5548;p81"/>
            <p:cNvSpPr/>
            <p:nvPr/>
          </p:nvSpPr>
          <p:spPr>
            <a:xfrm>
              <a:off x="6103700"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9" name="Google Shape;5549;p81"/>
            <p:cNvSpPr/>
            <p:nvPr/>
          </p:nvSpPr>
          <p:spPr>
            <a:xfrm>
              <a:off x="6103700" y="14952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0" name="Google Shape;5550;p81"/>
            <p:cNvSpPr/>
            <p:nvPr/>
          </p:nvSpPr>
          <p:spPr>
            <a:xfrm>
              <a:off x="6103700"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1" name="Google Shape;5551;p81"/>
            <p:cNvSpPr/>
            <p:nvPr/>
          </p:nvSpPr>
          <p:spPr>
            <a:xfrm>
              <a:off x="6103700"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2" name="Google Shape;5552;p81"/>
            <p:cNvSpPr/>
            <p:nvPr/>
          </p:nvSpPr>
          <p:spPr>
            <a:xfrm>
              <a:off x="6103700" y="172362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3" name="Google Shape;5553;p81"/>
            <p:cNvSpPr/>
            <p:nvPr/>
          </p:nvSpPr>
          <p:spPr>
            <a:xfrm>
              <a:off x="6103700" y="17998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4" name="Google Shape;5554;p81"/>
            <p:cNvSpPr/>
            <p:nvPr/>
          </p:nvSpPr>
          <p:spPr>
            <a:xfrm>
              <a:off x="6103700" y="1876050"/>
              <a:ext cx="62425" cy="53275"/>
            </a:xfrm>
            <a:custGeom>
              <a:rect b="b" l="l" r="r" t="t"/>
              <a:pathLst>
                <a:path extrusionOk="0" h="2131" w="2497">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5" name="Google Shape;5555;p81"/>
            <p:cNvSpPr/>
            <p:nvPr/>
          </p:nvSpPr>
          <p:spPr>
            <a:xfrm>
              <a:off x="6103700"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6" name="Google Shape;5556;p81"/>
            <p:cNvSpPr/>
            <p:nvPr/>
          </p:nvSpPr>
          <p:spPr>
            <a:xfrm>
              <a:off x="61799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7" name="Google Shape;5557;p81"/>
            <p:cNvSpPr/>
            <p:nvPr/>
          </p:nvSpPr>
          <p:spPr>
            <a:xfrm>
              <a:off x="61799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8" name="Google Shape;5558;p81"/>
            <p:cNvSpPr/>
            <p:nvPr/>
          </p:nvSpPr>
          <p:spPr>
            <a:xfrm>
              <a:off x="61799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9" name="Google Shape;5559;p81"/>
            <p:cNvSpPr/>
            <p:nvPr/>
          </p:nvSpPr>
          <p:spPr>
            <a:xfrm>
              <a:off x="6256150" y="141897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0" name="Google Shape;5560;p81"/>
            <p:cNvSpPr/>
            <p:nvPr/>
          </p:nvSpPr>
          <p:spPr>
            <a:xfrm>
              <a:off x="6256150" y="149520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1" name="Google Shape;5561;p81"/>
            <p:cNvSpPr/>
            <p:nvPr/>
          </p:nvSpPr>
          <p:spPr>
            <a:xfrm>
              <a:off x="6256150" y="1571400"/>
              <a:ext cx="62200" cy="53250"/>
            </a:xfrm>
            <a:custGeom>
              <a:rect b="b" l="l" r="r" t="t"/>
              <a:pathLst>
                <a:path extrusionOk="0" h="2130" w="2488">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2" name="Google Shape;5562;p81"/>
            <p:cNvSpPr/>
            <p:nvPr/>
          </p:nvSpPr>
          <p:spPr>
            <a:xfrm>
              <a:off x="625615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3" name="Google Shape;5563;p81"/>
            <p:cNvSpPr/>
            <p:nvPr/>
          </p:nvSpPr>
          <p:spPr>
            <a:xfrm>
              <a:off x="61799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4" name="Google Shape;5564;p81"/>
            <p:cNvSpPr/>
            <p:nvPr/>
          </p:nvSpPr>
          <p:spPr>
            <a:xfrm>
              <a:off x="61799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5" name="Google Shape;5565;p81"/>
            <p:cNvSpPr/>
            <p:nvPr/>
          </p:nvSpPr>
          <p:spPr>
            <a:xfrm>
              <a:off x="617992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6" name="Google Shape;5566;p81"/>
            <p:cNvSpPr/>
            <p:nvPr/>
          </p:nvSpPr>
          <p:spPr>
            <a:xfrm>
              <a:off x="61799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7" name="Google Shape;5567;p81"/>
            <p:cNvSpPr/>
            <p:nvPr/>
          </p:nvSpPr>
          <p:spPr>
            <a:xfrm>
              <a:off x="61799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8" name="Google Shape;5568;p81"/>
            <p:cNvSpPr/>
            <p:nvPr/>
          </p:nvSpPr>
          <p:spPr>
            <a:xfrm>
              <a:off x="61799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9" name="Google Shape;5569;p81"/>
            <p:cNvSpPr/>
            <p:nvPr/>
          </p:nvSpPr>
          <p:spPr>
            <a:xfrm>
              <a:off x="6103700"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0" name="Google Shape;5570;p81"/>
            <p:cNvSpPr/>
            <p:nvPr/>
          </p:nvSpPr>
          <p:spPr>
            <a:xfrm>
              <a:off x="6027500" y="2028275"/>
              <a:ext cx="62425" cy="53450"/>
            </a:xfrm>
            <a:custGeom>
              <a:rect b="b" l="l" r="r" t="t"/>
              <a:pathLst>
                <a:path extrusionOk="0" h="2138" w="2497">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1" name="Google Shape;5571;p81"/>
            <p:cNvSpPr/>
            <p:nvPr/>
          </p:nvSpPr>
          <p:spPr>
            <a:xfrm>
              <a:off x="6027500" y="21045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2" name="Google Shape;5572;p81"/>
            <p:cNvSpPr/>
            <p:nvPr/>
          </p:nvSpPr>
          <p:spPr>
            <a:xfrm>
              <a:off x="595147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3" name="Google Shape;5573;p81"/>
            <p:cNvSpPr/>
            <p:nvPr/>
          </p:nvSpPr>
          <p:spPr>
            <a:xfrm>
              <a:off x="5494400" y="164740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4" name="Google Shape;5574;p81"/>
            <p:cNvSpPr/>
            <p:nvPr/>
          </p:nvSpPr>
          <p:spPr>
            <a:xfrm>
              <a:off x="54944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5" name="Google Shape;5575;p81"/>
            <p:cNvSpPr/>
            <p:nvPr/>
          </p:nvSpPr>
          <p:spPr>
            <a:xfrm>
              <a:off x="54944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6" name="Google Shape;5576;p81"/>
            <p:cNvSpPr/>
            <p:nvPr/>
          </p:nvSpPr>
          <p:spPr>
            <a:xfrm>
              <a:off x="5494400" y="1876050"/>
              <a:ext cx="62225" cy="53300"/>
            </a:xfrm>
            <a:custGeom>
              <a:rect b="b" l="l" r="r" t="t"/>
              <a:pathLst>
                <a:path extrusionOk="0" h="2132" w="2489">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7" name="Google Shape;5577;p81"/>
            <p:cNvSpPr/>
            <p:nvPr/>
          </p:nvSpPr>
          <p:spPr>
            <a:xfrm>
              <a:off x="5494400" y="1952050"/>
              <a:ext cx="62225" cy="53450"/>
            </a:xfrm>
            <a:custGeom>
              <a:rect b="b" l="l" r="r" t="t"/>
              <a:pathLst>
                <a:path extrusionOk="0" h="2138" w="2489">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8" name="Google Shape;5578;p81"/>
            <p:cNvSpPr/>
            <p:nvPr/>
          </p:nvSpPr>
          <p:spPr>
            <a:xfrm>
              <a:off x="5494400"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9" name="Google Shape;5579;p81"/>
            <p:cNvSpPr/>
            <p:nvPr/>
          </p:nvSpPr>
          <p:spPr>
            <a:xfrm>
              <a:off x="54944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0" name="Google Shape;5580;p81"/>
            <p:cNvSpPr/>
            <p:nvPr/>
          </p:nvSpPr>
          <p:spPr>
            <a:xfrm>
              <a:off x="54944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1" name="Google Shape;5581;p81"/>
            <p:cNvSpPr/>
            <p:nvPr/>
          </p:nvSpPr>
          <p:spPr>
            <a:xfrm>
              <a:off x="54944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2" name="Google Shape;5582;p81"/>
            <p:cNvSpPr/>
            <p:nvPr/>
          </p:nvSpPr>
          <p:spPr>
            <a:xfrm>
              <a:off x="5494400"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3" name="Google Shape;5583;p81"/>
            <p:cNvSpPr/>
            <p:nvPr/>
          </p:nvSpPr>
          <p:spPr>
            <a:xfrm>
              <a:off x="54944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4" name="Google Shape;5584;p81"/>
            <p:cNvSpPr/>
            <p:nvPr/>
          </p:nvSpPr>
          <p:spPr>
            <a:xfrm>
              <a:off x="5494400" y="2561575"/>
              <a:ext cx="62225" cy="53425"/>
            </a:xfrm>
            <a:custGeom>
              <a:rect b="b" l="l" r="r" t="t"/>
              <a:pathLst>
                <a:path extrusionOk="0" h="2137" w="2489">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5" name="Google Shape;5585;p81"/>
            <p:cNvSpPr/>
            <p:nvPr/>
          </p:nvSpPr>
          <p:spPr>
            <a:xfrm>
              <a:off x="5494400" y="2637775"/>
              <a:ext cx="62225" cy="53450"/>
            </a:xfrm>
            <a:custGeom>
              <a:rect b="b" l="l" r="r" t="t"/>
              <a:pathLst>
                <a:path extrusionOk="0" h="2138" w="2489">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6" name="Google Shape;5586;p81"/>
            <p:cNvSpPr/>
            <p:nvPr/>
          </p:nvSpPr>
          <p:spPr>
            <a:xfrm>
              <a:off x="549440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7" name="Google Shape;5587;p81"/>
            <p:cNvSpPr/>
            <p:nvPr/>
          </p:nvSpPr>
          <p:spPr>
            <a:xfrm>
              <a:off x="549440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8" name="Google Shape;5588;p81"/>
            <p:cNvSpPr/>
            <p:nvPr/>
          </p:nvSpPr>
          <p:spPr>
            <a:xfrm>
              <a:off x="5570625" y="1266550"/>
              <a:ext cx="62200" cy="53450"/>
            </a:xfrm>
            <a:custGeom>
              <a:rect b="b" l="l" r="r" t="t"/>
              <a:pathLst>
                <a:path extrusionOk="0" h="2138" w="2488">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9" name="Google Shape;5589;p81"/>
            <p:cNvSpPr/>
            <p:nvPr/>
          </p:nvSpPr>
          <p:spPr>
            <a:xfrm>
              <a:off x="5570625" y="134275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0" name="Google Shape;5590;p81"/>
            <p:cNvSpPr/>
            <p:nvPr/>
          </p:nvSpPr>
          <p:spPr>
            <a:xfrm>
              <a:off x="5570625" y="141897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1" name="Google Shape;5591;p81"/>
            <p:cNvSpPr/>
            <p:nvPr/>
          </p:nvSpPr>
          <p:spPr>
            <a:xfrm>
              <a:off x="5570625" y="1495200"/>
              <a:ext cx="62200" cy="53325"/>
            </a:xfrm>
            <a:custGeom>
              <a:rect b="b" l="l" r="r" t="t"/>
              <a:pathLst>
                <a:path extrusionOk="0" h="2133" w="2488">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2" name="Google Shape;5592;p81"/>
            <p:cNvSpPr/>
            <p:nvPr/>
          </p:nvSpPr>
          <p:spPr>
            <a:xfrm>
              <a:off x="5570625" y="1571400"/>
              <a:ext cx="62200" cy="53250"/>
            </a:xfrm>
            <a:custGeom>
              <a:rect b="b" l="l" r="r" t="t"/>
              <a:pathLst>
                <a:path extrusionOk="0" h="2130" w="2488">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3" name="Google Shape;5593;p81"/>
            <p:cNvSpPr/>
            <p:nvPr/>
          </p:nvSpPr>
          <p:spPr>
            <a:xfrm>
              <a:off x="5570625" y="164740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4" name="Google Shape;5594;p81"/>
            <p:cNvSpPr/>
            <p:nvPr/>
          </p:nvSpPr>
          <p:spPr>
            <a:xfrm>
              <a:off x="5570625"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5" name="Google Shape;5595;p81"/>
            <p:cNvSpPr/>
            <p:nvPr/>
          </p:nvSpPr>
          <p:spPr>
            <a:xfrm>
              <a:off x="5570625"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6" name="Google Shape;5596;p81"/>
            <p:cNvSpPr/>
            <p:nvPr/>
          </p:nvSpPr>
          <p:spPr>
            <a:xfrm>
              <a:off x="5570625" y="187605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7" name="Google Shape;5597;p81"/>
            <p:cNvSpPr/>
            <p:nvPr/>
          </p:nvSpPr>
          <p:spPr>
            <a:xfrm>
              <a:off x="5570625" y="1952050"/>
              <a:ext cx="62200" cy="53450"/>
            </a:xfrm>
            <a:custGeom>
              <a:rect b="b" l="l" r="r" t="t"/>
              <a:pathLst>
                <a:path extrusionOk="0" h="2138" w="2488">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8" name="Google Shape;5598;p81"/>
            <p:cNvSpPr/>
            <p:nvPr/>
          </p:nvSpPr>
          <p:spPr>
            <a:xfrm>
              <a:off x="5570625" y="2028275"/>
              <a:ext cx="62200" cy="53450"/>
            </a:xfrm>
            <a:custGeom>
              <a:rect b="b" l="l" r="r" t="t"/>
              <a:pathLst>
                <a:path extrusionOk="0" h="2138" w="2488">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9" name="Google Shape;5599;p81"/>
            <p:cNvSpPr/>
            <p:nvPr/>
          </p:nvSpPr>
          <p:spPr>
            <a:xfrm>
              <a:off x="5570625"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0" name="Google Shape;5600;p81"/>
            <p:cNvSpPr/>
            <p:nvPr/>
          </p:nvSpPr>
          <p:spPr>
            <a:xfrm>
              <a:off x="5570625" y="218070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1" name="Google Shape;5601;p81"/>
            <p:cNvSpPr/>
            <p:nvPr/>
          </p:nvSpPr>
          <p:spPr>
            <a:xfrm>
              <a:off x="5570625" y="2256925"/>
              <a:ext cx="62425" cy="53425"/>
            </a:xfrm>
            <a:custGeom>
              <a:rect b="b" l="l" r="r" t="t"/>
              <a:pathLst>
                <a:path extrusionOk="0" h="2137" w="2497">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2" name="Google Shape;5602;p81"/>
            <p:cNvSpPr/>
            <p:nvPr/>
          </p:nvSpPr>
          <p:spPr>
            <a:xfrm>
              <a:off x="5570625" y="2333125"/>
              <a:ext cx="62200" cy="53450"/>
            </a:xfrm>
            <a:custGeom>
              <a:rect b="b" l="l" r="r" t="t"/>
              <a:pathLst>
                <a:path extrusionOk="0" h="2138" w="2488">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3" name="Google Shape;5603;p81"/>
            <p:cNvSpPr/>
            <p:nvPr/>
          </p:nvSpPr>
          <p:spPr>
            <a:xfrm>
              <a:off x="5570625" y="2485550"/>
              <a:ext cx="62200" cy="53300"/>
            </a:xfrm>
            <a:custGeom>
              <a:rect b="b" l="l" r="r" t="t"/>
              <a:pathLst>
                <a:path extrusionOk="0" h="2132" w="2488">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4" name="Google Shape;5604;p81"/>
            <p:cNvSpPr/>
            <p:nvPr/>
          </p:nvSpPr>
          <p:spPr>
            <a:xfrm>
              <a:off x="5570625" y="2561575"/>
              <a:ext cx="62200" cy="53425"/>
            </a:xfrm>
            <a:custGeom>
              <a:rect b="b" l="l" r="r" t="t"/>
              <a:pathLst>
                <a:path extrusionOk="0" h="2137" w="2488">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5" name="Google Shape;5605;p81"/>
            <p:cNvSpPr/>
            <p:nvPr/>
          </p:nvSpPr>
          <p:spPr>
            <a:xfrm>
              <a:off x="55706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6" name="Google Shape;5606;p81"/>
            <p:cNvSpPr/>
            <p:nvPr/>
          </p:nvSpPr>
          <p:spPr>
            <a:xfrm>
              <a:off x="5570625" y="2866425"/>
              <a:ext cx="62200" cy="53275"/>
            </a:xfrm>
            <a:custGeom>
              <a:rect b="b" l="l" r="r" t="t"/>
              <a:pathLst>
                <a:path extrusionOk="0" h="2131" w="2488">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7" name="Google Shape;5607;p81"/>
            <p:cNvSpPr/>
            <p:nvPr/>
          </p:nvSpPr>
          <p:spPr>
            <a:xfrm>
              <a:off x="5570625" y="2790200"/>
              <a:ext cx="62200" cy="53350"/>
            </a:xfrm>
            <a:custGeom>
              <a:rect b="b" l="l" r="r" t="t"/>
              <a:pathLst>
                <a:path extrusionOk="0" h="2134" w="2488">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8" name="Google Shape;5608;p81"/>
            <p:cNvSpPr/>
            <p:nvPr/>
          </p:nvSpPr>
          <p:spPr>
            <a:xfrm>
              <a:off x="5570625"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9" name="Google Shape;5609;p81"/>
            <p:cNvSpPr/>
            <p:nvPr/>
          </p:nvSpPr>
          <p:spPr>
            <a:xfrm>
              <a:off x="56468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0" name="Google Shape;5610;p81"/>
            <p:cNvSpPr/>
            <p:nvPr/>
          </p:nvSpPr>
          <p:spPr>
            <a:xfrm>
              <a:off x="56468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1" name="Google Shape;5611;p81"/>
            <p:cNvSpPr/>
            <p:nvPr/>
          </p:nvSpPr>
          <p:spPr>
            <a:xfrm>
              <a:off x="56468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2" name="Google Shape;5612;p81"/>
            <p:cNvSpPr/>
            <p:nvPr/>
          </p:nvSpPr>
          <p:spPr>
            <a:xfrm>
              <a:off x="564682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3" name="Google Shape;5613;p81"/>
            <p:cNvSpPr/>
            <p:nvPr/>
          </p:nvSpPr>
          <p:spPr>
            <a:xfrm>
              <a:off x="56468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4" name="Google Shape;5614;p81"/>
            <p:cNvSpPr/>
            <p:nvPr/>
          </p:nvSpPr>
          <p:spPr>
            <a:xfrm>
              <a:off x="56468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5" name="Google Shape;5615;p81"/>
            <p:cNvSpPr/>
            <p:nvPr/>
          </p:nvSpPr>
          <p:spPr>
            <a:xfrm>
              <a:off x="5646825" y="1876050"/>
              <a:ext cx="62225" cy="53350"/>
            </a:xfrm>
            <a:custGeom>
              <a:rect b="b" l="l" r="r" t="t"/>
              <a:pathLst>
                <a:path extrusionOk="0" h="2134" w="2489">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6" name="Google Shape;5616;p81"/>
            <p:cNvSpPr/>
            <p:nvPr/>
          </p:nvSpPr>
          <p:spPr>
            <a:xfrm>
              <a:off x="56468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7" name="Google Shape;5617;p81"/>
            <p:cNvSpPr/>
            <p:nvPr/>
          </p:nvSpPr>
          <p:spPr>
            <a:xfrm>
              <a:off x="56468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8" name="Google Shape;5618;p81"/>
            <p:cNvSpPr/>
            <p:nvPr/>
          </p:nvSpPr>
          <p:spPr>
            <a:xfrm>
              <a:off x="56468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9" name="Google Shape;5619;p81"/>
            <p:cNvSpPr/>
            <p:nvPr/>
          </p:nvSpPr>
          <p:spPr>
            <a:xfrm>
              <a:off x="56468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0" name="Google Shape;5620;p81"/>
            <p:cNvSpPr/>
            <p:nvPr/>
          </p:nvSpPr>
          <p:spPr>
            <a:xfrm>
              <a:off x="5646825"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1" name="Google Shape;5621;p81"/>
            <p:cNvSpPr/>
            <p:nvPr/>
          </p:nvSpPr>
          <p:spPr>
            <a:xfrm>
              <a:off x="56468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2" name="Google Shape;5622;p81"/>
            <p:cNvSpPr/>
            <p:nvPr/>
          </p:nvSpPr>
          <p:spPr>
            <a:xfrm>
              <a:off x="5646825" y="2485550"/>
              <a:ext cx="62225" cy="53300"/>
            </a:xfrm>
            <a:custGeom>
              <a:rect b="b" l="l" r="r" t="t"/>
              <a:pathLst>
                <a:path extrusionOk="0" h="2132" w="2489">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3" name="Google Shape;5623;p81"/>
            <p:cNvSpPr/>
            <p:nvPr/>
          </p:nvSpPr>
          <p:spPr>
            <a:xfrm>
              <a:off x="56468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4" name="Google Shape;5624;p81"/>
            <p:cNvSpPr/>
            <p:nvPr/>
          </p:nvSpPr>
          <p:spPr>
            <a:xfrm>
              <a:off x="56468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5" name="Google Shape;5625;p81"/>
            <p:cNvSpPr/>
            <p:nvPr/>
          </p:nvSpPr>
          <p:spPr>
            <a:xfrm>
              <a:off x="5646825" y="2637775"/>
              <a:ext cx="62225" cy="53450"/>
            </a:xfrm>
            <a:custGeom>
              <a:rect b="b" l="l" r="r" t="t"/>
              <a:pathLst>
                <a:path extrusionOk="0" h="2138" w="2489">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6" name="Google Shape;5626;p81"/>
            <p:cNvSpPr/>
            <p:nvPr/>
          </p:nvSpPr>
          <p:spPr>
            <a:xfrm>
              <a:off x="5723050"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7" name="Google Shape;5627;p81"/>
            <p:cNvSpPr/>
            <p:nvPr/>
          </p:nvSpPr>
          <p:spPr>
            <a:xfrm>
              <a:off x="5723050"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8" name="Google Shape;5628;p81"/>
            <p:cNvSpPr/>
            <p:nvPr/>
          </p:nvSpPr>
          <p:spPr>
            <a:xfrm>
              <a:off x="5723050" y="1571400"/>
              <a:ext cx="62150" cy="53250"/>
            </a:xfrm>
            <a:custGeom>
              <a:rect b="b" l="l" r="r" t="t"/>
              <a:pathLst>
                <a:path extrusionOk="0" h="2130" w="2486">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9" name="Google Shape;5629;p81"/>
            <p:cNvSpPr/>
            <p:nvPr/>
          </p:nvSpPr>
          <p:spPr>
            <a:xfrm>
              <a:off x="5723050"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0" name="Google Shape;5630;p81"/>
            <p:cNvSpPr/>
            <p:nvPr/>
          </p:nvSpPr>
          <p:spPr>
            <a:xfrm>
              <a:off x="5723050" y="17236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1" name="Google Shape;5631;p81"/>
            <p:cNvSpPr/>
            <p:nvPr/>
          </p:nvSpPr>
          <p:spPr>
            <a:xfrm>
              <a:off x="5723050" y="17998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2" name="Google Shape;5632;p81"/>
            <p:cNvSpPr/>
            <p:nvPr/>
          </p:nvSpPr>
          <p:spPr>
            <a:xfrm>
              <a:off x="5723050"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3" name="Google Shape;5633;p81"/>
            <p:cNvSpPr/>
            <p:nvPr/>
          </p:nvSpPr>
          <p:spPr>
            <a:xfrm>
              <a:off x="5723050"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4" name="Google Shape;5634;p81"/>
            <p:cNvSpPr/>
            <p:nvPr/>
          </p:nvSpPr>
          <p:spPr>
            <a:xfrm>
              <a:off x="5723050"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5" name="Google Shape;5635;p81"/>
            <p:cNvSpPr/>
            <p:nvPr/>
          </p:nvSpPr>
          <p:spPr>
            <a:xfrm>
              <a:off x="5723050"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6" name="Google Shape;5636;p81"/>
            <p:cNvSpPr/>
            <p:nvPr/>
          </p:nvSpPr>
          <p:spPr>
            <a:xfrm>
              <a:off x="5723050"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7" name="Google Shape;5637;p81"/>
            <p:cNvSpPr/>
            <p:nvPr/>
          </p:nvSpPr>
          <p:spPr>
            <a:xfrm>
              <a:off x="57230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8" name="Google Shape;5638;p81"/>
            <p:cNvSpPr/>
            <p:nvPr/>
          </p:nvSpPr>
          <p:spPr>
            <a:xfrm>
              <a:off x="5723050"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9" name="Google Shape;5639;p81"/>
            <p:cNvSpPr/>
            <p:nvPr/>
          </p:nvSpPr>
          <p:spPr>
            <a:xfrm>
              <a:off x="5722850" y="2485550"/>
              <a:ext cx="62425" cy="53300"/>
            </a:xfrm>
            <a:custGeom>
              <a:rect b="b" l="l" r="r" t="t"/>
              <a:pathLst>
                <a:path extrusionOk="0" h="2132" w="2497">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0" name="Google Shape;5640;p81"/>
            <p:cNvSpPr/>
            <p:nvPr/>
          </p:nvSpPr>
          <p:spPr>
            <a:xfrm>
              <a:off x="5723050"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1" name="Google Shape;5641;p81"/>
            <p:cNvSpPr/>
            <p:nvPr/>
          </p:nvSpPr>
          <p:spPr>
            <a:xfrm>
              <a:off x="5722850" y="2637775"/>
              <a:ext cx="62425" cy="53450"/>
            </a:xfrm>
            <a:custGeom>
              <a:rect b="b" l="l" r="r" t="t"/>
              <a:pathLst>
                <a:path extrusionOk="0" h="2138" w="2497">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2" name="Google Shape;5642;p81"/>
            <p:cNvSpPr/>
            <p:nvPr/>
          </p:nvSpPr>
          <p:spPr>
            <a:xfrm>
              <a:off x="5799275" y="141897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3" name="Google Shape;5643;p81"/>
            <p:cNvSpPr/>
            <p:nvPr/>
          </p:nvSpPr>
          <p:spPr>
            <a:xfrm>
              <a:off x="5799275" y="149520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4" name="Google Shape;5644;p81"/>
            <p:cNvSpPr/>
            <p:nvPr/>
          </p:nvSpPr>
          <p:spPr>
            <a:xfrm>
              <a:off x="5799275" y="1571400"/>
              <a:ext cx="62150" cy="53275"/>
            </a:xfrm>
            <a:custGeom>
              <a:rect b="b" l="l" r="r" t="t"/>
              <a:pathLst>
                <a:path extrusionOk="0" h="2131" w="2486">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5" name="Google Shape;5645;p81"/>
            <p:cNvSpPr/>
            <p:nvPr/>
          </p:nvSpPr>
          <p:spPr>
            <a:xfrm>
              <a:off x="5799275" y="164740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6" name="Google Shape;5646;p81"/>
            <p:cNvSpPr/>
            <p:nvPr/>
          </p:nvSpPr>
          <p:spPr>
            <a:xfrm>
              <a:off x="5799275" y="172362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7" name="Google Shape;5647;p81"/>
            <p:cNvSpPr/>
            <p:nvPr/>
          </p:nvSpPr>
          <p:spPr>
            <a:xfrm>
              <a:off x="5799275" y="1799825"/>
              <a:ext cx="62150" cy="53300"/>
            </a:xfrm>
            <a:custGeom>
              <a:rect b="b" l="l" r="r" t="t"/>
              <a:pathLst>
                <a:path extrusionOk="0" h="2132" w="2486">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8" name="Google Shape;5648;p81"/>
            <p:cNvSpPr/>
            <p:nvPr/>
          </p:nvSpPr>
          <p:spPr>
            <a:xfrm>
              <a:off x="5799275" y="187605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9" name="Google Shape;5649;p81"/>
            <p:cNvSpPr/>
            <p:nvPr/>
          </p:nvSpPr>
          <p:spPr>
            <a:xfrm>
              <a:off x="5799275" y="1952050"/>
              <a:ext cx="62200" cy="53500"/>
            </a:xfrm>
            <a:custGeom>
              <a:rect b="b" l="l" r="r" t="t"/>
              <a:pathLst>
                <a:path extrusionOk="0" h="2140" w="2488">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0" name="Google Shape;5650;p81"/>
            <p:cNvSpPr/>
            <p:nvPr/>
          </p:nvSpPr>
          <p:spPr>
            <a:xfrm>
              <a:off x="5799275" y="2028275"/>
              <a:ext cx="62200" cy="53450"/>
            </a:xfrm>
            <a:custGeom>
              <a:rect b="b" l="l" r="r" t="t"/>
              <a:pathLst>
                <a:path extrusionOk="0" h="2138" w="2488">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1" name="Google Shape;5651;p81"/>
            <p:cNvSpPr/>
            <p:nvPr/>
          </p:nvSpPr>
          <p:spPr>
            <a:xfrm>
              <a:off x="587527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2" name="Google Shape;5652;p81"/>
            <p:cNvSpPr/>
            <p:nvPr/>
          </p:nvSpPr>
          <p:spPr>
            <a:xfrm>
              <a:off x="587527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3" name="Google Shape;5653;p81"/>
            <p:cNvSpPr/>
            <p:nvPr/>
          </p:nvSpPr>
          <p:spPr>
            <a:xfrm>
              <a:off x="587527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4" name="Google Shape;5654;p81"/>
            <p:cNvSpPr/>
            <p:nvPr/>
          </p:nvSpPr>
          <p:spPr>
            <a:xfrm>
              <a:off x="587527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5" name="Google Shape;5655;p81"/>
            <p:cNvSpPr/>
            <p:nvPr/>
          </p:nvSpPr>
          <p:spPr>
            <a:xfrm>
              <a:off x="587527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6" name="Google Shape;5656;p81"/>
            <p:cNvSpPr/>
            <p:nvPr/>
          </p:nvSpPr>
          <p:spPr>
            <a:xfrm>
              <a:off x="587527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7" name="Google Shape;5657;p81"/>
            <p:cNvSpPr/>
            <p:nvPr/>
          </p:nvSpPr>
          <p:spPr>
            <a:xfrm>
              <a:off x="5875275" y="1876050"/>
              <a:ext cx="62225" cy="53350"/>
            </a:xfrm>
            <a:custGeom>
              <a:rect b="b" l="l" r="r" t="t"/>
              <a:pathLst>
                <a:path extrusionOk="0" h="2134" w="2489">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8" name="Google Shape;5658;p81"/>
            <p:cNvSpPr/>
            <p:nvPr/>
          </p:nvSpPr>
          <p:spPr>
            <a:xfrm>
              <a:off x="587527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9" name="Google Shape;5659;p81"/>
            <p:cNvSpPr/>
            <p:nvPr/>
          </p:nvSpPr>
          <p:spPr>
            <a:xfrm>
              <a:off x="587527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0" name="Google Shape;5660;p81"/>
            <p:cNvSpPr/>
            <p:nvPr/>
          </p:nvSpPr>
          <p:spPr>
            <a:xfrm>
              <a:off x="587527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1" name="Google Shape;5661;p81"/>
            <p:cNvSpPr/>
            <p:nvPr/>
          </p:nvSpPr>
          <p:spPr>
            <a:xfrm>
              <a:off x="5799275" y="2104500"/>
              <a:ext cx="62200" cy="53325"/>
            </a:xfrm>
            <a:custGeom>
              <a:rect b="b" l="l" r="r" t="t"/>
              <a:pathLst>
                <a:path extrusionOk="0" h="2133"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2" name="Google Shape;5662;p81"/>
            <p:cNvSpPr/>
            <p:nvPr/>
          </p:nvSpPr>
          <p:spPr>
            <a:xfrm>
              <a:off x="5799275" y="218070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3" name="Google Shape;5663;p81"/>
            <p:cNvSpPr/>
            <p:nvPr/>
          </p:nvSpPr>
          <p:spPr>
            <a:xfrm>
              <a:off x="5799275" y="2256925"/>
              <a:ext cx="62350" cy="53425"/>
            </a:xfrm>
            <a:custGeom>
              <a:rect b="b" l="l" r="r" t="t"/>
              <a:pathLst>
                <a:path extrusionOk="0" h="2137" w="2494">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4" name="Google Shape;5664;p81"/>
            <p:cNvSpPr/>
            <p:nvPr/>
          </p:nvSpPr>
          <p:spPr>
            <a:xfrm>
              <a:off x="5799275" y="2333125"/>
              <a:ext cx="62200" cy="53450"/>
            </a:xfrm>
            <a:custGeom>
              <a:rect b="b" l="l" r="r" t="t"/>
              <a:pathLst>
                <a:path extrusionOk="0" h="2138" w="2488">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5" name="Google Shape;5665;p81"/>
            <p:cNvSpPr/>
            <p:nvPr/>
          </p:nvSpPr>
          <p:spPr>
            <a:xfrm>
              <a:off x="5799050" y="2637775"/>
              <a:ext cx="62425" cy="53450"/>
            </a:xfrm>
            <a:custGeom>
              <a:rect b="b" l="l" r="r" t="t"/>
              <a:pathLst>
                <a:path extrusionOk="0" h="2138" w="2497">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6" name="Google Shape;5666;p81"/>
            <p:cNvSpPr/>
            <p:nvPr/>
          </p:nvSpPr>
          <p:spPr>
            <a:xfrm>
              <a:off x="5799275" y="2561575"/>
              <a:ext cx="62200" cy="53425"/>
            </a:xfrm>
            <a:custGeom>
              <a:rect b="b" l="l" r="r" t="t"/>
              <a:pathLst>
                <a:path extrusionOk="0" h="2137" w="2488">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7" name="Google Shape;5667;p81"/>
            <p:cNvSpPr/>
            <p:nvPr/>
          </p:nvSpPr>
          <p:spPr>
            <a:xfrm>
              <a:off x="5799050" y="2485550"/>
              <a:ext cx="62425" cy="53300"/>
            </a:xfrm>
            <a:custGeom>
              <a:rect b="b" l="l" r="r" t="t"/>
              <a:pathLst>
                <a:path extrusionOk="0" h="2132" w="2497">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8" name="Google Shape;5668;p81"/>
            <p:cNvSpPr/>
            <p:nvPr/>
          </p:nvSpPr>
          <p:spPr>
            <a:xfrm>
              <a:off x="5799275" y="240935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9" name="Google Shape;5669;p81"/>
            <p:cNvSpPr/>
            <p:nvPr/>
          </p:nvSpPr>
          <p:spPr>
            <a:xfrm>
              <a:off x="5723050"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0" name="Google Shape;5670;p81"/>
            <p:cNvSpPr/>
            <p:nvPr/>
          </p:nvSpPr>
          <p:spPr>
            <a:xfrm>
              <a:off x="56468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1" name="Google Shape;5671;p81"/>
            <p:cNvSpPr/>
            <p:nvPr/>
          </p:nvSpPr>
          <p:spPr>
            <a:xfrm>
              <a:off x="5570625" y="240935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2" name="Google Shape;5672;p81"/>
            <p:cNvSpPr/>
            <p:nvPr/>
          </p:nvSpPr>
          <p:spPr>
            <a:xfrm>
              <a:off x="54944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3" name="Google Shape;5673;p81"/>
            <p:cNvSpPr/>
            <p:nvPr/>
          </p:nvSpPr>
          <p:spPr>
            <a:xfrm>
              <a:off x="5418200" y="240935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4" name="Google Shape;5674;p81"/>
            <p:cNvSpPr/>
            <p:nvPr/>
          </p:nvSpPr>
          <p:spPr>
            <a:xfrm>
              <a:off x="5341975"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5" name="Google Shape;5675;p81"/>
            <p:cNvSpPr/>
            <p:nvPr/>
          </p:nvSpPr>
          <p:spPr>
            <a:xfrm>
              <a:off x="6027500" y="3399500"/>
              <a:ext cx="62425" cy="53350"/>
            </a:xfrm>
            <a:custGeom>
              <a:rect b="b" l="l" r="r" t="t"/>
              <a:pathLst>
                <a:path extrusionOk="0" h="2134" w="2497">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6" name="Google Shape;5676;p81"/>
            <p:cNvSpPr/>
            <p:nvPr/>
          </p:nvSpPr>
          <p:spPr>
            <a:xfrm>
              <a:off x="6027500" y="33233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7" name="Google Shape;5677;p81"/>
            <p:cNvSpPr/>
            <p:nvPr/>
          </p:nvSpPr>
          <p:spPr>
            <a:xfrm>
              <a:off x="6103700"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8" name="Google Shape;5678;p81"/>
            <p:cNvSpPr/>
            <p:nvPr/>
          </p:nvSpPr>
          <p:spPr>
            <a:xfrm>
              <a:off x="6103700" y="3094850"/>
              <a:ext cx="62425" cy="53350"/>
            </a:xfrm>
            <a:custGeom>
              <a:rect b="b" l="l" r="r" t="t"/>
              <a:pathLst>
                <a:path extrusionOk="0" h="2134" w="2497">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9" name="Google Shape;5679;p81"/>
            <p:cNvSpPr/>
            <p:nvPr/>
          </p:nvSpPr>
          <p:spPr>
            <a:xfrm>
              <a:off x="5951475"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0" name="Google Shape;5680;p81"/>
            <p:cNvSpPr/>
            <p:nvPr/>
          </p:nvSpPr>
          <p:spPr>
            <a:xfrm>
              <a:off x="595147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1" name="Google Shape;5681;p81"/>
            <p:cNvSpPr/>
            <p:nvPr/>
          </p:nvSpPr>
          <p:spPr>
            <a:xfrm>
              <a:off x="587527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2" name="Google Shape;5682;p81"/>
            <p:cNvSpPr/>
            <p:nvPr/>
          </p:nvSpPr>
          <p:spPr>
            <a:xfrm>
              <a:off x="587527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3" name="Google Shape;5683;p81"/>
            <p:cNvSpPr/>
            <p:nvPr/>
          </p:nvSpPr>
          <p:spPr>
            <a:xfrm>
              <a:off x="587527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4" name="Google Shape;5684;p81"/>
            <p:cNvSpPr/>
            <p:nvPr/>
          </p:nvSpPr>
          <p:spPr>
            <a:xfrm>
              <a:off x="5799125" y="3399500"/>
              <a:ext cx="62350" cy="53450"/>
            </a:xfrm>
            <a:custGeom>
              <a:rect b="b" l="l" r="r" t="t"/>
              <a:pathLst>
                <a:path extrusionOk="0" h="2138" w="2494">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5" name="Google Shape;5685;p81"/>
            <p:cNvSpPr/>
            <p:nvPr/>
          </p:nvSpPr>
          <p:spPr>
            <a:xfrm>
              <a:off x="5799125" y="3323300"/>
              <a:ext cx="62350" cy="53425"/>
            </a:xfrm>
            <a:custGeom>
              <a:rect b="b" l="l" r="r" t="t"/>
              <a:pathLst>
                <a:path extrusionOk="0" h="2137" w="2494">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6" name="Google Shape;5686;p81"/>
            <p:cNvSpPr/>
            <p:nvPr/>
          </p:nvSpPr>
          <p:spPr>
            <a:xfrm>
              <a:off x="6027500" y="355192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7" name="Google Shape;5687;p81"/>
            <p:cNvSpPr/>
            <p:nvPr/>
          </p:nvSpPr>
          <p:spPr>
            <a:xfrm>
              <a:off x="5951475"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8" name="Google Shape;5688;p81"/>
            <p:cNvSpPr/>
            <p:nvPr/>
          </p:nvSpPr>
          <p:spPr>
            <a:xfrm>
              <a:off x="587527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9" name="Google Shape;5689;p81"/>
            <p:cNvSpPr/>
            <p:nvPr/>
          </p:nvSpPr>
          <p:spPr>
            <a:xfrm>
              <a:off x="5799050" y="3551925"/>
              <a:ext cx="62375" cy="53300"/>
            </a:xfrm>
            <a:custGeom>
              <a:rect b="b" l="l" r="r" t="t"/>
              <a:pathLst>
                <a:path extrusionOk="0" h="2132" w="2495">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0" name="Google Shape;5690;p81"/>
            <p:cNvSpPr/>
            <p:nvPr/>
          </p:nvSpPr>
          <p:spPr>
            <a:xfrm>
              <a:off x="5723050" y="3551925"/>
              <a:ext cx="62150" cy="53300"/>
            </a:xfrm>
            <a:custGeom>
              <a:rect b="b" l="l" r="r" t="t"/>
              <a:pathLst>
                <a:path extrusionOk="0" h="2132" w="2486">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1" name="Google Shape;5691;p81"/>
            <p:cNvSpPr/>
            <p:nvPr/>
          </p:nvSpPr>
          <p:spPr>
            <a:xfrm>
              <a:off x="5723050"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2" name="Google Shape;5692;p81"/>
            <p:cNvSpPr/>
            <p:nvPr/>
          </p:nvSpPr>
          <p:spPr>
            <a:xfrm>
              <a:off x="56468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3" name="Google Shape;5693;p81"/>
            <p:cNvSpPr/>
            <p:nvPr/>
          </p:nvSpPr>
          <p:spPr>
            <a:xfrm>
              <a:off x="5646700" y="3399500"/>
              <a:ext cx="62350" cy="53350"/>
            </a:xfrm>
            <a:custGeom>
              <a:rect b="b" l="l" r="r" t="t"/>
              <a:pathLst>
                <a:path extrusionOk="0" h="2134" w="2494">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4" name="Google Shape;5694;p81"/>
            <p:cNvSpPr/>
            <p:nvPr/>
          </p:nvSpPr>
          <p:spPr>
            <a:xfrm>
              <a:off x="5570475" y="3399500"/>
              <a:ext cx="62350" cy="53350"/>
            </a:xfrm>
            <a:custGeom>
              <a:rect b="b" l="l" r="r" t="t"/>
              <a:pathLst>
                <a:path extrusionOk="0" h="2134" w="2494">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5" name="Google Shape;5695;p81"/>
            <p:cNvSpPr/>
            <p:nvPr/>
          </p:nvSpPr>
          <p:spPr>
            <a:xfrm>
              <a:off x="5570475"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6" name="Google Shape;5696;p81"/>
            <p:cNvSpPr/>
            <p:nvPr/>
          </p:nvSpPr>
          <p:spPr>
            <a:xfrm>
              <a:off x="5494275" y="3323300"/>
              <a:ext cx="62350" cy="53425"/>
            </a:xfrm>
            <a:custGeom>
              <a:rect b="b" l="l" r="r" t="t"/>
              <a:pathLst>
                <a:path extrusionOk="0" h="2137" w="2494">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7" name="Google Shape;5697;p81"/>
            <p:cNvSpPr/>
            <p:nvPr/>
          </p:nvSpPr>
          <p:spPr>
            <a:xfrm>
              <a:off x="5494275" y="3247075"/>
              <a:ext cx="62350" cy="53500"/>
            </a:xfrm>
            <a:custGeom>
              <a:rect b="b" l="l" r="r" t="t"/>
              <a:pathLst>
                <a:path extrusionOk="0" h="2140" w="2494">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8" name="Google Shape;5698;p81"/>
            <p:cNvSpPr/>
            <p:nvPr/>
          </p:nvSpPr>
          <p:spPr>
            <a:xfrm>
              <a:off x="5646700" y="3247075"/>
              <a:ext cx="62350" cy="53450"/>
            </a:xfrm>
            <a:custGeom>
              <a:rect b="b" l="l" r="r" t="t"/>
              <a:pathLst>
                <a:path extrusionOk="0" h="2138" w="2494">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9" name="Google Shape;5699;p81"/>
            <p:cNvSpPr/>
            <p:nvPr/>
          </p:nvSpPr>
          <p:spPr>
            <a:xfrm>
              <a:off x="5570625" y="3171075"/>
              <a:ext cx="62200" cy="53350"/>
            </a:xfrm>
            <a:custGeom>
              <a:rect b="b" l="l" r="r" t="t"/>
              <a:pathLst>
                <a:path extrusionOk="0" h="2134" w="2488">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0" name="Google Shape;5700;p81"/>
            <p:cNvSpPr/>
            <p:nvPr/>
          </p:nvSpPr>
          <p:spPr>
            <a:xfrm>
              <a:off x="5494400"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1" name="Google Shape;5701;p81"/>
            <p:cNvSpPr/>
            <p:nvPr/>
          </p:nvSpPr>
          <p:spPr>
            <a:xfrm>
              <a:off x="732252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2" name="Google Shape;5702;p81"/>
            <p:cNvSpPr/>
            <p:nvPr/>
          </p:nvSpPr>
          <p:spPr>
            <a:xfrm>
              <a:off x="72465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3" name="Google Shape;5703;p81"/>
            <p:cNvSpPr/>
            <p:nvPr/>
          </p:nvSpPr>
          <p:spPr>
            <a:xfrm>
              <a:off x="72465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4" name="Google Shape;5704;p81"/>
            <p:cNvSpPr/>
            <p:nvPr/>
          </p:nvSpPr>
          <p:spPr>
            <a:xfrm>
              <a:off x="71703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5" name="Google Shape;5705;p81"/>
            <p:cNvSpPr/>
            <p:nvPr/>
          </p:nvSpPr>
          <p:spPr>
            <a:xfrm>
              <a:off x="71703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6" name="Google Shape;5706;p81"/>
            <p:cNvSpPr/>
            <p:nvPr/>
          </p:nvSpPr>
          <p:spPr>
            <a:xfrm>
              <a:off x="7094075"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7" name="Google Shape;5707;p81"/>
            <p:cNvSpPr/>
            <p:nvPr/>
          </p:nvSpPr>
          <p:spPr>
            <a:xfrm>
              <a:off x="7094075" y="141897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8" name="Google Shape;5708;p81"/>
            <p:cNvSpPr/>
            <p:nvPr/>
          </p:nvSpPr>
          <p:spPr>
            <a:xfrm>
              <a:off x="7017875" y="1571400"/>
              <a:ext cx="62400" cy="53250"/>
            </a:xfrm>
            <a:custGeom>
              <a:rect b="b" l="l" r="r" t="t"/>
              <a:pathLst>
                <a:path extrusionOk="0" h="2130" w="2496">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9" name="Google Shape;5709;p81"/>
            <p:cNvSpPr/>
            <p:nvPr/>
          </p:nvSpPr>
          <p:spPr>
            <a:xfrm>
              <a:off x="7017875" y="1418975"/>
              <a:ext cx="62400" cy="53350"/>
            </a:xfrm>
            <a:custGeom>
              <a:rect b="b" l="l" r="r" t="t"/>
              <a:pathLst>
                <a:path extrusionOk="0" h="2134" w="2496">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0" name="Google Shape;5710;p81"/>
            <p:cNvSpPr/>
            <p:nvPr/>
          </p:nvSpPr>
          <p:spPr>
            <a:xfrm>
              <a:off x="694185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1" name="Google Shape;5711;p81"/>
            <p:cNvSpPr/>
            <p:nvPr/>
          </p:nvSpPr>
          <p:spPr>
            <a:xfrm>
              <a:off x="69418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2" name="Google Shape;5712;p81"/>
            <p:cNvSpPr/>
            <p:nvPr/>
          </p:nvSpPr>
          <p:spPr>
            <a:xfrm>
              <a:off x="69418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3" name="Google Shape;5713;p81"/>
            <p:cNvSpPr/>
            <p:nvPr/>
          </p:nvSpPr>
          <p:spPr>
            <a:xfrm>
              <a:off x="69418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4" name="Google Shape;5714;p81"/>
            <p:cNvSpPr/>
            <p:nvPr/>
          </p:nvSpPr>
          <p:spPr>
            <a:xfrm>
              <a:off x="68656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5" name="Google Shape;5715;p81"/>
            <p:cNvSpPr/>
            <p:nvPr/>
          </p:nvSpPr>
          <p:spPr>
            <a:xfrm>
              <a:off x="686565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6" name="Google Shape;5716;p81"/>
            <p:cNvSpPr/>
            <p:nvPr/>
          </p:nvSpPr>
          <p:spPr>
            <a:xfrm>
              <a:off x="68656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7" name="Google Shape;5717;p81"/>
            <p:cNvSpPr/>
            <p:nvPr/>
          </p:nvSpPr>
          <p:spPr>
            <a:xfrm>
              <a:off x="68656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8" name="Google Shape;5718;p81"/>
            <p:cNvSpPr/>
            <p:nvPr/>
          </p:nvSpPr>
          <p:spPr>
            <a:xfrm>
              <a:off x="678922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9" name="Google Shape;5719;p81"/>
            <p:cNvSpPr/>
            <p:nvPr/>
          </p:nvSpPr>
          <p:spPr>
            <a:xfrm>
              <a:off x="678922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0" name="Google Shape;5720;p81"/>
            <p:cNvSpPr/>
            <p:nvPr/>
          </p:nvSpPr>
          <p:spPr>
            <a:xfrm>
              <a:off x="678922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1" name="Google Shape;5721;p81"/>
            <p:cNvSpPr/>
            <p:nvPr/>
          </p:nvSpPr>
          <p:spPr>
            <a:xfrm>
              <a:off x="6789225" y="134275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2" name="Google Shape;5722;p81"/>
            <p:cNvSpPr/>
            <p:nvPr/>
          </p:nvSpPr>
          <p:spPr>
            <a:xfrm>
              <a:off x="671322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3" name="Google Shape;5723;p81"/>
            <p:cNvSpPr/>
            <p:nvPr/>
          </p:nvSpPr>
          <p:spPr>
            <a:xfrm>
              <a:off x="671322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4" name="Google Shape;5724;p81"/>
            <p:cNvSpPr/>
            <p:nvPr/>
          </p:nvSpPr>
          <p:spPr>
            <a:xfrm>
              <a:off x="671322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5" name="Google Shape;5725;p81"/>
            <p:cNvSpPr/>
            <p:nvPr/>
          </p:nvSpPr>
          <p:spPr>
            <a:xfrm>
              <a:off x="671322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6" name="Google Shape;5726;p81"/>
            <p:cNvSpPr/>
            <p:nvPr/>
          </p:nvSpPr>
          <p:spPr>
            <a:xfrm>
              <a:off x="671322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7" name="Google Shape;5727;p81"/>
            <p:cNvSpPr/>
            <p:nvPr/>
          </p:nvSpPr>
          <p:spPr>
            <a:xfrm>
              <a:off x="6637000" y="164740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8" name="Google Shape;5728;p81"/>
            <p:cNvSpPr/>
            <p:nvPr/>
          </p:nvSpPr>
          <p:spPr>
            <a:xfrm>
              <a:off x="6637000" y="134275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9" name="Google Shape;5729;p81"/>
            <p:cNvSpPr/>
            <p:nvPr/>
          </p:nvSpPr>
          <p:spPr>
            <a:xfrm>
              <a:off x="6560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0" name="Google Shape;5730;p81"/>
            <p:cNvSpPr/>
            <p:nvPr/>
          </p:nvSpPr>
          <p:spPr>
            <a:xfrm>
              <a:off x="656080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1" name="Google Shape;5731;p81"/>
            <p:cNvSpPr/>
            <p:nvPr/>
          </p:nvSpPr>
          <p:spPr>
            <a:xfrm>
              <a:off x="6560800" y="1266550"/>
              <a:ext cx="62200" cy="53450"/>
            </a:xfrm>
            <a:custGeom>
              <a:rect b="b" l="l" r="r" t="t"/>
              <a:pathLst>
                <a:path extrusionOk="0" h="2138" w="2488">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2" name="Google Shape;5732;p81"/>
            <p:cNvSpPr/>
            <p:nvPr/>
          </p:nvSpPr>
          <p:spPr>
            <a:xfrm>
              <a:off x="6484575" y="1647400"/>
              <a:ext cx="62425" cy="53450"/>
            </a:xfrm>
            <a:custGeom>
              <a:rect b="b" l="l" r="r" t="t"/>
              <a:pathLst>
                <a:path extrusionOk="0" h="2138" w="2497">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3" name="Google Shape;5733;p81"/>
            <p:cNvSpPr/>
            <p:nvPr/>
          </p:nvSpPr>
          <p:spPr>
            <a:xfrm>
              <a:off x="6484575" y="1266550"/>
              <a:ext cx="62425" cy="53450"/>
            </a:xfrm>
            <a:custGeom>
              <a:rect b="b" l="l" r="r" t="t"/>
              <a:pathLst>
                <a:path extrusionOk="0" h="2138" w="2497">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4" name="Google Shape;5734;p81"/>
            <p:cNvSpPr/>
            <p:nvPr/>
          </p:nvSpPr>
          <p:spPr>
            <a:xfrm>
              <a:off x="6408350" y="2333125"/>
              <a:ext cx="62425" cy="53450"/>
            </a:xfrm>
            <a:custGeom>
              <a:rect b="b" l="l" r="r" t="t"/>
              <a:pathLst>
                <a:path extrusionOk="0" h="2138" w="2497">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5" name="Google Shape;5735;p81"/>
            <p:cNvSpPr/>
            <p:nvPr/>
          </p:nvSpPr>
          <p:spPr>
            <a:xfrm>
              <a:off x="6408350" y="2256925"/>
              <a:ext cx="62575" cy="53425"/>
            </a:xfrm>
            <a:custGeom>
              <a:rect b="b" l="l" r="r" t="t"/>
              <a:pathLst>
                <a:path extrusionOk="0" h="2137" w="2503">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6" name="Google Shape;5736;p81"/>
            <p:cNvSpPr/>
            <p:nvPr/>
          </p:nvSpPr>
          <p:spPr>
            <a:xfrm>
              <a:off x="6408350" y="21045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7" name="Google Shape;5737;p81"/>
            <p:cNvSpPr/>
            <p:nvPr/>
          </p:nvSpPr>
          <p:spPr>
            <a:xfrm>
              <a:off x="6408350" y="179985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8" name="Google Shape;5738;p81"/>
            <p:cNvSpPr/>
            <p:nvPr/>
          </p:nvSpPr>
          <p:spPr>
            <a:xfrm>
              <a:off x="6408350" y="164740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9" name="Google Shape;5739;p81"/>
            <p:cNvSpPr/>
            <p:nvPr/>
          </p:nvSpPr>
          <p:spPr>
            <a:xfrm>
              <a:off x="6408350" y="134275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0" name="Google Shape;5740;p81"/>
            <p:cNvSpPr/>
            <p:nvPr/>
          </p:nvSpPr>
          <p:spPr>
            <a:xfrm>
              <a:off x="6408350" y="1266550"/>
              <a:ext cx="62425" cy="53450"/>
            </a:xfrm>
            <a:custGeom>
              <a:rect b="b" l="l" r="r" t="t"/>
              <a:pathLst>
                <a:path extrusionOk="0" h="2138" w="2497">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1" name="Google Shape;5741;p81"/>
            <p:cNvSpPr/>
            <p:nvPr/>
          </p:nvSpPr>
          <p:spPr>
            <a:xfrm>
              <a:off x="63323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2" name="Google Shape;5742;p81"/>
            <p:cNvSpPr/>
            <p:nvPr/>
          </p:nvSpPr>
          <p:spPr>
            <a:xfrm>
              <a:off x="63323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3" name="Google Shape;5743;p81"/>
            <p:cNvSpPr/>
            <p:nvPr/>
          </p:nvSpPr>
          <p:spPr>
            <a:xfrm>
              <a:off x="63323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4" name="Google Shape;5744;p81"/>
            <p:cNvSpPr/>
            <p:nvPr/>
          </p:nvSpPr>
          <p:spPr>
            <a:xfrm>
              <a:off x="633235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5" name="Google Shape;5745;p81"/>
            <p:cNvSpPr/>
            <p:nvPr/>
          </p:nvSpPr>
          <p:spPr>
            <a:xfrm>
              <a:off x="633235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6" name="Google Shape;5746;p81"/>
            <p:cNvSpPr/>
            <p:nvPr/>
          </p:nvSpPr>
          <p:spPr>
            <a:xfrm>
              <a:off x="63323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7" name="Google Shape;5747;p81"/>
            <p:cNvSpPr/>
            <p:nvPr/>
          </p:nvSpPr>
          <p:spPr>
            <a:xfrm>
              <a:off x="63323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8" name="Google Shape;5748;p81"/>
            <p:cNvSpPr/>
            <p:nvPr/>
          </p:nvSpPr>
          <p:spPr>
            <a:xfrm>
              <a:off x="6256150" y="2485550"/>
              <a:ext cx="62200" cy="53300"/>
            </a:xfrm>
            <a:custGeom>
              <a:rect b="b" l="l" r="r" t="t"/>
              <a:pathLst>
                <a:path extrusionOk="0" h="2132" w="2488">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9" name="Google Shape;5749;p81"/>
            <p:cNvSpPr/>
            <p:nvPr/>
          </p:nvSpPr>
          <p:spPr>
            <a:xfrm>
              <a:off x="6256150" y="2409350"/>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0" name="Google Shape;5750;p81"/>
            <p:cNvSpPr/>
            <p:nvPr/>
          </p:nvSpPr>
          <p:spPr>
            <a:xfrm>
              <a:off x="6256150" y="2028275"/>
              <a:ext cx="62200" cy="53450"/>
            </a:xfrm>
            <a:custGeom>
              <a:rect b="b" l="l" r="r" t="t"/>
              <a:pathLst>
                <a:path extrusionOk="0" h="2138" w="2488">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1" name="Google Shape;5751;p81"/>
            <p:cNvSpPr/>
            <p:nvPr/>
          </p:nvSpPr>
          <p:spPr>
            <a:xfrm>
              <a:off x="6256150" y="1952050"/>
              <a:ext cx="62200" cy="53450"/>
            </a:xfrm>
            <a:custGeom>
              <a:rect b="b" l="l" r="r" t="t"/>
              <a:pathLst>
                <a:path extrusionOk="0" h="2138" w="2488">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2" name="Google Shape;5752;p81"/>
            <p:cNvSpPr/>
            <p:nvPr/>
          </p:nvSpPr>
          <p:spPr>
            <a:xfrm>
              <a:off x="6256150" y="1876050"/>
              <a:ext cx="62200" cy="53350"/>
            </a:xfrm>
            <a:custGeom>
              <a:rect b="b" l="l" r="r" t="t"/>
              <a:pathLst>
                <a:path extrusionOk="0" h="2134" w="2488">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3" name="Google Shape;5753;p81"/>
            <p:cNvSpPr/>
            <p:nvPr/>
          </p:nvSpPr>
          <p:spPr>
            <a:xfrm>
              <a:off x="6256150" y="179985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4" name="Google Shape;5754;p81"/>
            <p:cNvSpPr/>
            <p:nvPr/>
          </p:nvSpPr>
          <p:spPr>
            <a:xfrm>
              <a:off x="6256150" y="172362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5" name="Google Shape;5755;p81"/>
            <p:cNvSpPr/>
            <p:nvPr/>
          </p:nvSpPr>
          <p:spPr>
            <a:xfrm>
              <a:off x="6256150" y="134275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6" name="Google Shape;5756;p81"/>
            <p:cNvSpPr/>
            <p:nvPr/>
          </p:nvSpPr>
          <p:spPr>
            <a:xfrm>
              <a:off x="617992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7" name="Google Shape;5757;p81"/>
            <p:cNvSpPr/>
            <p:nvPr/>
          </p:nvSpPr>
          <p:spPr>
            <a:xfrm>
              <a:off x="617992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8" name="Google Shape;5758;p81"/>
            <p:cNvSpPr/>
            <p:nvPr/>
          </p:nvSpPr>
          <p:spPr>
            <a:xfrm>
              <a:off x="617992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9" name="Google Shape;5759;p81"/>
            <p:cNvSpPr/>
            <p:nvPr/>
          </p:nvSpPr>
          <p:spPr>
            <a:xfrm>
              <a:off x="617992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0" name="Google Shape;5760;p81"/>
            <p:cNvSpPr/>
            <p:nvPr/>
          </p:nvSpPr>
          <p:spPr>
            <a:xfrm>
              <a:off x="6103700"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1" name="Google Shape;5761;p81"/>
            <p:cNvSpPr/>
            <p:nvPr/>
          </p:nvSpPr>
          <p:spPr>
            <a:xfrm>
              <a:off x="6103700"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2" name="Google Shape;5762;p81"/>
            <p:cNvSpPr/>
            <p:nvPr/>
          </p:nvSpPr>
          <p:spPr>
            <a:xfrm>
              <a:off x="6103700"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3" name="Google Shape;5763;p81"/>
            <p:cNvSpPr/>
            <p:nvPr/>
          </p:nvSpPr>
          <p:spPr>
            <a:xfrm>
              <a:off x="6103700" y="21045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4" name="Google Shape;5764;p81"/>
            <p:cNvSpPr/>
            <p:nvPr/>
          </p:nvSpPr>
          <p:spPr>
            <a:xfrm>
              <a:off x="6103700" y="1342750"/>
              <a:ext cx="62425" cy="53450"/>
            </a:xfrm>
            <a:custGeom>
              <a:rect b="b" l="l" r="r" t="t"/>
              <a:pathLst>
                <a:path extrusionOk="0" h="2138" w="2497">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5" name="Google Shape;5765;p81"/>
            <p:cNvSpPr/>
            <p:nvPr/>
          </p:nvSpPr>
          <p:spPr>
            <a:xfrm>
              <a:off x="6027500" y="2180700"/>
              <a:ext cx="62425" cy="53350"/>
            </a:xfrm>
            <a:custGeom>
              <a:rect b="b" l="l" r="r" t="t"/>
              <a:pathLst>
                <a:path extrusionOk="0" h="2134" w="2497">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6" name="Google Shape;5766;p81"/>
            <p:cNvSpPr/>
            <p:nvPr/>
          </p:nvSpPr>
          <p:spPr>
            <a:xfrm>
              <a:off x="6027500" y="134275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7" name="Google Shape;5767;p81"/>
            <p:cNvSpPr/>
            <p:nvPr/>
          </p:nvSpPr>
          <p:spPr>
            <a:xfrm>
              <a:off x="5951475"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8" name="Google Shape;5768;p81"/>
            <p:cNvSpPr/>
            <p:nvPr/>
          </p:nvSpPr>
          <p:spPr>
            <a:xfrm>
              <a:off x="595147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9" name="Google Shape;5769;p81"/>
            <p:cNvSpPr/>
            <p:nvPr/>
          </p:nvSpPr>
          <p:spPr>
            <a:xfrm>
              <a:off x="595147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0" name="Google Shape;5770;p81"/>
            <p:cNvSpPr/>
            <p:nvPr/>
          </p:nvSpPr>
          <p:spPr>
            <a:xfrm>
              <a:off x="595147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1" name="Google Shape;5771;p81"/>
            <p:cNvSpPr/>
            <p:nvPr/>
          </p:nvSpPr>
          <p:spPr>
            <a:xfrm>
              <a:off x="59514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2" name="Google Shape;5772;p81"/>
            <p:cNvSpPr/>
            <p:nvPr/>
          </p:nvSpPr>
          <p:spPr>
            <a:xfrm>
              <a:off x="587527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3" name="Google Shape;5773;p81"/>
            <p:cNvSpPr/>
            <p:nvPr/>
          </p:nvSpPr>
          <p:spPr>
            <a:xfrm>
              <a:off x="5875275" y="2637775"/>
              <a:ext cx="62225" cy="53450"/>
            </a:xfrm>
            <a:custGeom>
              <a:rect b="b" l="l" r="r" t="t"/>
              <a:pathLst>
                <a:path extrusionOk="0" h="2138" w="2489">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4" name="Google Shape;5774;p81"/>
            <p:cNvSpPr/>
            <p:nvPr/>
          </p:nvSpPr>
          <p:spPr>
            <a:xfrm>
              <a:off x="5875275" y="2561575"/>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5" name="Google Shape;5775;p81"/>
            <p:cNvSpPr/>
            <p:nvPr/>
          </p:nvSpPr>
          <p:spPr>
            <a:xfrm>
              <a:off x="587527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6" name="Google Shape;5776;p81"/>
            <p:cNvSpPr/>
            <p:nvPr/>
          </p:nvSpPr>
          <p:spPr>
            <a:xfrm>
              <a:off x="5875275"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7" name="Google Shape;5777;p81"/>
            <p:cNvSpPr/>
            <p:nvPr/>
          </p:nvSpPr>
          <p:spPr>
            <a:xfrm>
              <a:off x="587527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8" name="Google Shape;5778;p81"/>
            <p:cNvSpPr/>
            <p:nvPr/>
          </p:nvSpPr>
          <p:spPr>
            <a:xfrm>
              <a:off x="587527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9" name="Google Shape;5779;p81"/>
            <p:cNvSpPr/>
            <p:nvPr/>
          </p:nvSpPr>
          <p:spPr>
            <a:xfrm>
              <a:off x="5799275" y="2714000"/>
              <a:ext cx="62200" cy="53350"/>
            </a:xfrm>
            <a:custGeom>
              <a:rect b="b" l="l" r="r" t="t"/>
              <a:pathLst>
                <a:path extrusionOk="0" h="2134"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0" name="Google Shape;5780;p81"/>
            <p:cNvSpPr/>
            <p:nvPr/>
          </p:nvSpPr>
          <p:spPr>
            <a:xfrm>
              <a:off x="5799275" y="134275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1" name="Google Shape;5781;p81"/>
            <p:cNvSpPr/>
            <p:nvPr/>
          </p:nvSpPr>
          <p:spPr>
            <a:xfrm>
              <a:off x="5799125" y="1190550"/>
              <a:ext cx="62350" cy="53425"/>
            </a:xfrm>
            <a:custGeom>
              <a:rect b="b" l="l" r="r" t="t"/>
              <a:pathLst>
                <a:path extrusionOk="0" h="2137" w="2494">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2" name="Google Shape;5782;p81"/>
            <p:cNvSpPr/>
            <p:nvPr/>
          </p:nvSpPr>
          <p:spPr>
            <a:xfrm>
              <a:off x="5723050"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3" name="Google Shape;5783;p81"/>
            <p:cNvSpPr/>
            <p:nvPr/>
          </p:nvSpPr>
          <p:spPr>
            <a:xfrm>
              <a:off x="5723050"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4" name="Google Shape;5784;p81"/>
            <p:cNvSpPr/>
            <p:nvPr/>
          </p:nvSpPr>
          <p:spPr>
            <a:xfrm>
              <a:off x="5723050" y="2942425"/>
              <a:ext cx="62225" cy="53450"/>
            </a:xfrm>
            <a:custGeom>
              <a:rect b="b" l="l" r="r" t="t"/>
              <a:pathLst>
                <a:path extrusionOk="0" h="2138" w="2489">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5" name="Google Shape;5785;p81"/>
            <p:cNvSpPr/>
            <p:nvPr/>
          </p:nvSpPr>
          <p:spPr>
            <a:xfrm>
              <a:off x="5723050" y="271400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6" name="Google Shape;5786;p81"/>
            <p:cNvSpPr/>
            <p:nvPr/>
          </p:nvSpPr>
          <p:spPr>
            <a:xfrm>
              <a:off x="5723050" y="134275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7" name="Google Shape;5787;p81"/>
            <p:cNvSpPr/>
            <p:nvPr/>
          </p:nvSpPr>
          <p:spPr>
            <a:xfrm>
              <a:off x="5722900" y="1190550"/>
              <a:ext cx="62375" cy="53425"/>
            </a:xfrm>
            <a:custGeom>
              <a:rect b="b" l="l" r="r" t="t"/>
              <a:pathLst>
                <a:path extrusionOk="0" h="2137" w="2495">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8" name="Google Shape;5788;p81"/>
            <p:cNvSpPr/>
            <p:nvPr/>
          </p:nvSpPr>
          <p:spPr>
            <a:xfrm>
              <a:off x="56468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9" name="Google Shape;5789;p81"/>
            <p:cNvSpPr/>
            <p:nvPr/>
          </p:nvSpPr>
          <p:spPr>
            <a:xfrm>
              <a:off x="5646825" y="2866425"/>
              <a:ext cx="62225" cy="53275"/>
            </a:xfrm>
            <a:custGeom>
              <a:rect b="b" l="l" r="r" t="t"/>
              <a:pathLst>
                <a:path extrusionOk="0" h="2131" w="2489">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0" name="Google Shape;5790;p81"/>
            <p:cNvSpPr/>
            <p:nvPr/>
          </p:nvSpPr>
          <p:spPr>
            <a:xfrm>
              <a:off x="56468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1" name="Google Shape;5791;p81"/>
            <p:cNvSpPr/>
            <p:nvPr/>
          </p:nvSpPr>
          <p:spPr>
            <a:xfrm>
              <a:off x="56468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2" name="Google Shape;5792;p81"/>
            <p:cNvSpPr/>
            <p:nvPr/>
          </p:nvSpPr>
          <p:spPr>
            <a:xfrm>
              <a:off x="56468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3" name="Google Shape;5793;p81"/>
            <p:cNvSpPr/>
            <p:nvPr/>
          </p:nvSpPr>
          <p:spPr>
            <a:xfrm>
              <a:off x="5646700" y="119055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4" name="Google Shape;5794;p81"/>
            <p:cNvSpPr/>
            <p:nvPr/>
          </p:nvSpPr>
          <p:spPr>
            <a:xfrm>
              <a:off x="5570625" y="3018650"/>
              <a:ext cx="62200" cy="53425"/>
            </a:xfrm>
            <a:custGeom>
              <a:rect b="b" l="l" r="r" t="t"/>
              <a:pathLst>
                <a:path extrusionOk="0" h="2137" w="2488">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5" name="Google Shape;5795;p81"/>
            <p:cNvSpPr/>
            <p:nvPr/>
          </p:nvSpPr>
          <p:spPr>
            <a:xfrm>
              <a:off x="5570625" y="2942425"/>
              <a:ext cx="62200" cy="53450"/>
            </a:xfrm>
            <a:custGeom>
              <a:rect b="b" l="l" r="r" t="t"/>
              <a:pathLst>
                <a:path extrusionOk="0" h="2138" w="2488">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6" name="Google Shape;5796;p81"/>
            <p:cNvSpPr/>
            <p:nvPr/>
          </p:nvSpPr>
          <p:spPr>
            <a:xfrm>
              <a:off x="5570475" y="1190550"/>
              <a:ext cx="62350" cy="53325"/>
            </a:xfrm>
            <a:custGeom>
              <a:rect b="b" l="l" r="r" t="t"/>
              <a:pathLst>
                <a:path extrusionOk="0" h="2133" w="2494">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7" name="Google Shape;5797;p81"/>
            <p:cNvSpPr/>
            <p:nvPr/>
          </p:nvSpPr>
          <p:spPr>
            <a:xfrm>
              <a:off x="5494400" y="29424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8" name="Google Shape;5798;p81"/>
            <p:cNvSpPr/>
            <p:nvPr/>
          </p:nvSpPr>
          <p:spPr>
            <a:xfrm>
              <a:off x="549440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9" name="Google Shape;5799;p81"/>
            <p:cNvSpPr/>
            <p:nvPr/>
          </p:nvSpPr>
          <p:spPr>
            <a:xfrm>
              <a:off x="5494275" y="1190550"/>
              <a:ext cx="62350" cy="53325"/>
            </a:xfrm>
            <a:custGeom>
              <a:rect b="b" l="l" r="r" t="t"/>
              <a:pathLst>
                <a:path extrusionOk="0" h="2133" w="2494">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0" name="Google Shape;5800;p81"/>
            <p:cNvSpPr/>
            <p:nvPr/>
          </p:nvSpPr>
          <p:spPr>
            <a:xfrm>
              <a:off x="5418200"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1" name="Google Shape;5801;p81"/>
            <p:cNvSpPr/>
            <p:nvPr/>
          </p:nvSpPr>
          <p:spPr>
            <a:xfrm>
              <a:off x="5418200"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2" name="Google Shape;5802;p81"/>
            <p:cNvSpPr/>
            <p:nvPr/>
          </p:nvSpPr>
          <p:spPr>
            <a:xfrm>
              <a:off x="5418200" y="1266550"/>
              <a:ext cx="62425" cy="53450"/>
            </a:xfrm>
            <a:custGeom>
              <a:rect b="b" l="l" r="r" t="t"/>
              <a:pathLst>
                <a:path extrusionOk="0" h="2138" w="2497">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3" name="Google Shape;5803;p81"/>
            <p:cNvSpPr/>
            <p:nvPr/>
          </p:nvSpPr>
          <p:spPr>
            <a:xfrm>
              <a:off x="5418200" y="11905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4" name="Google Shape;5804;p81"/>
            <p:cNvSpPr/>
            <p:nvPr/>
          </p:nvSpPr>
          <p:spPr>
            <a:xfrm>
              <a:off x="5341975"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5" name="Google Shape;5805;p81"/>
            <p:cNvSpPr/>
            <p:nvPr/>
          </p:nvSpPr>
          <p:spPr>
            <a:xfrm>
              <a:off x="5341975"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6" name="Google Shape;5806;p81"/>
            <p:cNvSpPr/>
            <p:nvPr/>
          </p:nvSpPr>
          <p:spPr>
            <a:xfrm>
              <a:off x="5265775" y="2790200"/>
              <a:ext cx="62200" cy="53350"/>
            </a:xfrm>
            <a:custGeom>
              <a:rect b="b" l="l" r="r" t="t"/>
              <a:pathLst>
                <a:path extrusionOk="0" h="2134" w="2488">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7" name="Google Shape;5807;p81"/>
            <p:cNvSpPr/>
            <p:nvPr/>
          </p:nvSpPr>
          <p:spPr>
            <a:xfrm>
              <a:off x="5265775" y="2714000"/>
              <a:ext cx="62200" cy="53350"/>
            </a:xfrm>
            <a:custGeom>
              <a:rect b="b" l="l" r="r" t="t"/>
              <a:pathLst>
                <a:path extrusionOk="0" h="2134" w="2488">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8" name="Google Shape;5808;p81"/>
            <p:cNvSpPr/>
            <p:nvPr/>
          </p:nvSpPr>
          <p:spPr>
            <a:xfrm>
              <a:off x="5265775" y="1266550"/>
              <a:ext cx="62200" cy="53450"/>
            </a:xfrm>
            <a:custGeom>
              <a:rect b="b" l="l" r="r" t="t"/>
              <a:pathLst>
                <a:path extrusionOk="0" h="2138" w="2488">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9" name="Google Shape;5809;p81"/>
            <p:cNvSpPr/>
            <p:nvPr/>
          </p:nvSpPr>
          <p:spPr>
            <a:xfrm>
              <a:off x="5189550"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0" name="Google Shape;5810;p81"/>
            <p:cNvSpPr/>
            <p:nvPr/>
          </p:nvSpPr>
          <p:spPr>
            <a:xfrm>
              <a:off x="5189550" y="2790200"/>
              <a:ext cx="62225" cy="53350"/>
            </a:xfrm>
            <a:custGeom>
              <a:rect b="b" l="l" r="r" t="t"/>
              <a:pathLst>
                <a:path extrusionOk="0" h="2134" w="2489">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1" name="Google Shape;5811;p81"/>
            <p:cNvSpPr/>
            <p:nvPr/>
          </p:nvSpPr>
          <p:spPr>
            <a:xfrm>
              <a:off x="5189550" y="1342750"/>
              <a:ext cx="62225" cy="53350"/>
            </a:xfrm>
            <a:custGeom>
              <a:rect b="b" l="l" r="r" t="t"/>
              <a:pathLst>
                <a:path extrusionOk="0" h="2134" w="2489">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2" name="Google Shape;5812;p81"/>
            <p:cNvSpPr/>
            <p:nvPr/>
          </p:nvSpPr>
          <p:spPr>
            <a:xfrm>
              <a:off x="5113350" y="3094850"/>
              <a:ext cx="62400" cy="53350"/>
            </a:xfrm>
            <a:custGeom>
              <a:rect b="b" l="l" r="r" t="t"/>
              <a:pathLst>
                <a:path extrusionOk="0" h="2134" w="2496">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3" name="Google Shape;5813;p81"/>
            <p:cNvSpPr/>
            <p:nvPr/>
          </p:nvSpPr>
          <p:spPr>
            <a:xfrm>
              <a:off x="5113350" y="3018650"/>
              <a:ext cx="62400" cy="53425"/>
            </a:xfrm>
            <a:custGeom>
              <a:rect b="b" l="l" r="r" t="t"/>
              <a:pathLst>
                <a:path extrusionOk="0" h="2137" w="2496">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4" name="Google Shape;5814;p81"/>
            <p:cNvSpPr/>
            <p:nvPr/>
          </p:nvSpPr>
          <p:spPr>
            <a:xfrm>
              <a:off x="5113350" y="2942425"/>
              <a:ext cx="62400" cy="53450"/>
            </a:xfrm>
            <a:custGeom>
              <a:rect b="b" l="l" r="r" t="t"/>
              <a:pathLst>
                <a:path extrusionOk="0" h="2138" w="2496">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5" name="Google Shape;5815;p81"/>
            <p:cNvSpPr/>
            <p:nvPr/>
          </p:nvSpPr>
          <p:spPr>
            <a:xfrm>
              <a:off x="5113350" y="2866425"/>
              <a:ext cx="62400" cy="53275"/>
            </a:xfrm>
            <a:custGeom>
              <a:rect b="b" l="l" r="r" t="t"/>
              <a:pathLst>
                <a:path extrusionOk="0" h="2131" w="2496">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6" name="Google Shape;5816;p81"/>
            <p:cNvSpPr/>
            <p:nvPr/>
          </p:nvSpPr>
          <p:spPr>
            <a:xfrm>
              <a:off x="5113350" y="2790200"/>
              <a:ext cx="62400" cy="53350"/>
            </a:xfrm>
            <a:custGeom>
              <a:rect b="b" l="l" r="r" t="t"/>
              <a:pathLst>
                <a:path extrusionOk="0" h="2134" w="2496">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7" name="Google Shape;5817;p81"/>
            <p:cNvSpPr/>
            <p:nvPr/>
          </p:nvSpPr>
          <p:spPr>
            <a:xfrm>
              <a:off x="5113350" y="2714000"/>
              <a:ext cx="62400" cy="53350"/>
            </a:xfrm>
            <a:custGeom>
              <a:rect b="b" l="l" r="r" t="t"/>
              <a:pathLst>
                <a:path extrusionOk="0" h="2134" w="2496">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8" name="Google Shape;5818;p81"/>
            <p:cNvSpPr/>
            <p:nvPr/>
          </p:nvSpPr>
          <p:spPr>
            <a:xfrm>
              <a:off x="5113350" y="141897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9" name="Google Shape;5819;p81"/>
            <p:cNvSpPr/>
            <p:nvPr/>
          </p:nvSpPr>
          <p:spPr>
            <a:xfrm>
              <a:off x="5113350" y="134275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0" name="Google Shape;5820;p81"/>
            <p:cNvSpPr/>
            <p:nvPr/>
          </p:nvSpPr>
          <p:spPr>
            <a:xfrm>
              <a:off x="50373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1" name="Google Shape;5821;p81"/>
            <p:cNvSpPr/>
            <p:nvPr/>
          </p:nvSpPr>
          <p:spPr>
            <a:xfrm>
              <a:off x="503732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2" name="Google Shape;5822;p81"/>
            <p:cNvSpPr/>
            <p:nvPr/>
          </p:nvSpPr>
          <p:spPr>
            <a:xfrm>
              <a:off x="5037325" y="2866425"/>
              <a:ext cx="62225" cy="53275"/>
            </a:xfrm>
            <a:custGeom>
              <a:rect b="b" l="l" r="r" t="t"/>
              <a:pathLst>
                <a:path extrusionOk="0" h="2131" w="2489">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3" name="Google Shape;5823;p81"/>
            <p:cNvSpPr/>
            <p:nvPr/>
          </p:nvSpPr>
          <p:spPr>
            <a:xfrm>
              <a:off x="50373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4" name="Google Shape;5824;p81"/>
            <p:cNvSpPr/>
            <p:nvPr/>
          </p:nvSpPr>
          <p:spPr>
            <a:xfrm>
              <a:off x="50373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5" name="Google Shape;5825;p81"/>
            <p:cNvSpPr/>
            <p:nvPr/>
          </p:nvSpPr>
          <p:spPr>
            <a:xfrm>
              <a:off x="5037325"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6" name="Google Shape;5826;p81"/>
            <p:cNvSpPr/>
            <p:nvPr/>
          </p:nvSpPr>
          <p:spPr>
            <a:xfrm>
              <a:off x="50373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7" name="Google Shape;5827;p81"/>
            <p:cNvSpPr/>
            <p:nvPr/>
          </p:nvSpPr>
          <p:spPr>
            <a:xfrm>
              <a:off x="4961125"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8" name="Google Shape;5828;p81"/>
            <p:cNvSpPr/>
            <p:nvPr/>
          </p:nvSpPr>
          <p:spPr>
            <a:xfrm>
              <a:off x="49611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9" name="Google Shape;5829;p81"/>
            <p:cNvSpPr/>
            <p:nvPr/>
          </p:nvSpPr>
          <p:spPr>
            <a:xfrm>
              <a:off x="49611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0" name="Google Shape;5830;p81"/>
            <p:cNvSpPr/>
            <p:nvPr/>
          </p:nvSpPr>
          <p:spPr>
            <a:xfrm>
              <a:off x="49611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1" name="Google Shape;5831;p81"/>
            <p:cNvSpPr/>
            <p:nvPr/>
          </p:nvSpPr>
          <p:spPr>
            <a:xfrm>
              <a:off x="49611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2" name="Google Shape;5832;p81"/>
            <p:cNvSpPr/>
            <p:nvPr/>
          </p:nvSpPr>
          <p:spPr>
            <a:xfrm>
              <a:off x="49611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3" name="Google Shape;5833;p81"/>
            <p:cNvSpPr/>
            <p:nvPr/>
          </p:nvSpPr>
          <p:spPr>
            <a:xfrm>
              <a:off x="4884900" y="2637775"/>
              <a:ext cx="62225" cy="53450"/>
            </a:xfrm>
            <a:custGeom>
              <a:rect b="b" l="l" r="r" t="t"/>
              <a:pathLst>
                <a:path extrusionOk="0" h="2138" w="2489">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4" name="Google Shape;5834;p81"/>
            <p:cNvSpPr/>
            <p:nvPr/>
          </p:nvSpPr>
          <p:spPr>
            <a:xfrm>
              <a:off x="48849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5" name="Google Shape;5835;p81"/>
            <p:cNvSpPr/>
            <p:nvPr/>
          </p:nvSpPr>
          <p:spPr>
            <a:xfrm>
              <a:off x="48849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6" name="Google Shape;5836;p81"/>
            <p:cNvSpPr/>
            <p:nvPr/>
          </p:nvSpPr>
          <p:spPr>
            <a:xfrm>
              <a:off x="488490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7" name="Google Shape;5837;p81"/>
            <p:cNvSpPr/>
            <p:nvPr/>
          </p:nvSpPr>
          <p:spPr>
            <a:xfrm>
              <a:off x="4808700" y="2637775"/>
              <a:ext cx="62400" cy="53450"/>
            </a:xfrm>
            <a:custGeom>
              <a:rect b="b" l="l" r="r" t="t"/>
              <a:pathLst>
                <a:path extrusionOk="0" h="2138" w="2496">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8" name="Google Shape;5838;p81"/>
            <p:cNvSpPr/>
            <p:nvPr/>
          </p:nvSpPr>
          <p:spPr>
            <a:xfrm>
              <a:off x="4808700" y="2561575"/>
              <a:ext cx="62400" cy="53425"/>
            </a:xfrm>
            <a:custGeom>
              <a:rect b="b" l="l" r="r" t="t"/>
              <a:pathLst>
                <a:path extrusionOk="0" h="2137" w="2496">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9" name="Google Shape;5839;p81"/>
            <p:cNvSpPr/>
            <p:nvPr/>
          </p:nvSpPr>
          <p:spPr>
            <a:xfrm>
              <a:off x="4808700" y="141897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0" name="Google Shape;5840;p81"/>
            <p:cNvSpPr/>
            <p:nvPr/>
          </p:nvSpPr>
          <p:spPr>
            <a:xfrm>
              <a:off x="48087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1" name="Google Shape;5841;p81"/>
            <p:cNvSpPr/>
            <p:nvPr/>
          </p:nvSpPr>
          <p:spPr>
            <a:xfrm>
              <a:off x="4808700" y="11905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2" name="Google Shape;5842;p81"/>
            <p:cNvSpPr/>
            <p:nvPr/>
          </p:nvSpPr>
          <p:spPr>
            <a:xfrm>
              <a:off x="4808700" y="1038125"/>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3" name="Google Shape;5843;p81"/>
            <p:cNvSpPr/>
            <p:nvPr/>
          </p:nvSpPr>
          <p:spPr>
            <a:xfrm>
              <a:off x="4732475" y="27902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4" name="Google Shape;5844;p81"/>
            <p:cNvSpPr/>
            <p:nvPr/>
          </p:nvSpPr>
          <p:spPr>
            <a:xfrm>
              <a:off x="4732475" y="2714000"/>
              <a:ext cx="62425" cy="53350"/>
            </a:xfrm>
            <a:custGeom>
              <a:rect b="b" l="l" r="r" t="t"/>
              <a:pathLst>
                <a:path extrusionOk="0" h="2134" w="2497">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5" name="Google Shape;5845;p81"/>
            <p:cNvSpPr/>
            <p:nvPr/>
          </p:nvSpPr>
          <p:spPr>
            <a:xfrm>
              <a:off x="4732475" y="2561575"/>
              <a:ext cx="62425" cy="53425"/>
            </a:xfrm>
            <a:custGeom>
              <a:rect b="b" l="l" r="r" t="t"/>
              <a:pathLst>
                <a:path extrusionOk="0" h="2137" w="2497">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6" name="Google Shape;5846;p81"/>
            <p:cNvSpPr/>
            <p:nvPr/>
          </p:nvSpPr>
          <p:spPr>
            <a:xfrm>
              <a:off x="473247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7" name="Google Shape;5847;p81"/>
            <p:cNvSpPr/>
            <p:nvPr/>
          </p:nvSpPr>
          <p:spPr>
            <a:xfrm>
              <a:off x="4732475" y="11905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8" name="Google Shape;5848;p81"/>
            <p:cNvSpPr/>
            <p:nvPr/>
          </p:nvSpPr>
          <p:spPr>
            <a:xfrm>
              <a:off x="4656475" y="2866425"/>
              <a:ext cx="62200" cy="53275"/>
            </a:xfrm>
            <a:custGeom>
              <a:rect b="b" l="l" r="r" t="t"/>
              <a:pathLst>
                <a:path extrusionOk="0" h="2131" w="2488">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9" name="Google Shape;5849;p81"/>
            <p:cNvSpPr/>
            <p:nvPr/>
          </p:nvSpPr>
          <p:spPr>
            <a:xfrm>
              <a:off x="4656475" y="27902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0" name="Google Shape;5850;p81"/>
            <p:cNvSpPr/>
            <p:nvPr/>
          </p:nvSpPr>
          <p:spPr>
            <a:xfrm>
              <a:off x="4656475" y="271400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1" name="Google Shape;5851;p81"/>
            <p:cNvSpPr/>
            <p:nvPr/>
          </p:nvSpPr>
          <p:spPr>
            <a:xfrm>
              <a:off x="4656475" y="2485550"/>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2" name="Google Shape;5852;p81"/>
            <p:cNvSpPr/>
            <p:nvPr/>
          </p:nvSpPr>
          <p:spPr>
            <a:xfrm>
              <a:off x="465647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3" name="Google Shape;5853;p81"/>
            <p:cNvSpPr/>
            <p:nvPr/>
          </p:nvSpPr>
          <p:spPr>
            <a:xfrm>
              <a:off x="465647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4" name="Google Shape;5854;p81"/>
            <p:cNvSpPr/>
            <p:nvPr/>
          </p:nvSpPr>
          <p:spPr>
            <a:xfrm>
              <a:off x="46564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5" name="Google Shape;5855;p81"/>
            <p:cNvSpPr/>
            <p:nvPr/>
          </p:nvSpPr>
          <p:spPr>
            <a:xfrm>
              <a:off x="4656475" y="1038125"/>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6" name="Google Shape;5856;p81"/>
            <p:cNvSpPr/>
            <p:nvPr/>
          </p:nvSpPr>
          <p:spPr>
            <a:xfrm>
              <a:off x="4580250" y="29424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7" name="Google Shape;5857;p81"/>
            <p:cNvSpPr/>
            <p:nvPr/>
          </p:nvSpPr>
          <p:spPr>
            <a:xfrm>
              <a:off x="458025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8" name="Google Shape;5858;p81"/>
            <p:cNvSpPr/>
            <p:nvPr/>
          </p:nvSpPr>
          <p:spPr>
            <a:xfrm>
              <a:off x="458025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9" name="Google Shape;5859;p81"/>
            <p:cNvSpPr/>
            <p:nvPr/>
          </p:nvSpPr>
          <p:spPr>
            <a:xfrm>
              <a:off x="4580250"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0" name="Google Shape;5860;p81"/>
            <p:cNvSpPr/>
            <p:nvPr/>
          </p:nvSpPr>
          <p:spPr>
            <a:xfrm>
              <a:off x="458025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1" name="Google Shape;5861;p81"/>
            <p:cNvSpPr/>
            <p:nvPr/>
          </p:nvSpPr>
          <p:spPr>
            <a:xfrm>
              <a:off x="45802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2" name="Google Shape;5862;p81"/>
            <p:cNvSpPr/>
            <p:nvPr/>
          </p:nvSpPr>
          <p:spPr>
            <a:xfrm>
              <a:off x="45802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3" name="Google Shape;5863;p81"/>
            <p:cNvSpPr/>
            <p:nvPr/>
          </p:nvSpPr>
          <p:spPr>
            <a:xfrm>
              <a:off x="45802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4" name="Google Shape;5864;p81"/>
            <p:cNvSpPr/>
            <p:nvPr/>
          </p:nvSpPr>
          <p:spPr>
            <a:xfrm>
              <a:off x="450405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5" name="Google Shape;5865;p81"/>
            <p:cNvSpPr/>
            <p:nvPr/>
          </p:nvSpPr>
          <p:spPr>
            <a:xfrm>
              <a:off x="4504050"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6" name="Google Shape;5866;p81"/>
            <p:cNvSpPr/>
            <p:nvPr/>
          </p:nvSpPr>
          <p:spPr>
            <a:xfrm>
              <a:off x="45040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7" name="Google Shape;5867;p81"/>
            <p:cNvSpPr/>
            <p:nvPr/>
          </p:nvSpPr>
          <p:spPr>
            <a:xfrm>
              <a:off x="450405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8" name="Google Shape;5868;p81"/>
            <p:cNvSpPr/>
            <p:nvPr/>
          </p:nvSpPr>
          <p:spPr>
            <a:xfrm>
              <a:off x="45040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9" name="Google Shape;5869;p81"/>
            <p:cNvSpPr/>
            <p:nvPr/>
          </p:nvSpPr>
          <p:spPr>
            <a:xfrm>
              <a:off x="45040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0" name="Google Shape;5870;p81"/>
            <p:cNvSpPr/>
            <p:nvPr/>
          </p:nvSpPr>
          <p:spPr>
            <a:xfrm>
              <a:off x="4427825" y="2942425"/>
              <a:ext cx="62425" cy="53450"/>
            </a:xfrm>
            <a:custGeom>
              <a:rect b="b" l="l" r="r" t="t"/>
              <a:pathLst>
                <a:path extrusionOk="0" h="2138" w="2497">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1" name="Google Shape;5871;p81"/>
            <p:cNvSpPr/>
            <p:nvPr/>
          </p:nvSpPr>
          <p:spPr>
            <a:xfrm>
              <a:off x="4427825" y="2866425"/>
              <a:ext cx="62425" cy="53275"/>
            </a:xfrm>
            <a:custGeom>
              <a:rect b="b" l="l" r="r" t="t"/>
              <a:pathLst>
                <a:path extrusionOk="0" h="2131" w="2497">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2" name="Google Shape;5872;p81"/>
            <p:cNvSpPr/>
            <p:nvPr/>
          </p:nvSpPr>
          <p:spPr>
            <a:xfrm>
              <a:off x="4427825" y="2790200"/>
              <a:ext cx="62425" cy="53350"/>
            </a:xfrm>
            <a:custGeom>
              <a:rect b="b" l="l" r="r" t="t"/>
              <a:pathLst>
                <a:path extrusionOk="0" h="2134" w="2497">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3" name="Google Shape;5873;p81"/>
            <p:cNvSpPr/>
            <p:nvPr/>
          </p:nvSpPr>
          <p:spPr>
            <a:xfrm>
              <a:off x="4427825" y="2561575"/>
              <a:ext cx="62425" cy="53425"/>
            </a:xfrm>
            <a:custGeom>
              <a:rect b="b" l="l" r="r" t="t"/>
              <a:pathLst>
                <a:path extrusionOk="0" h="2137" w="2497">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4" name="Google Shape;5874;p81"/>
            <p:cNvSpPr/>
            <p:nvPr/>
          </p:nvSpPr>
          <p:spPr>
            <a:xfrm>
              <a:off x="4427825" y="2485550"/>
              <a:ext cx="62425" cy="53300"/>
            </a:xfrm>
            <a:custGeom>
              <a:rect b="b" l="l" r="r" t="t"/>
              <a:pathLst>
                <a:path extrusionOk="0" h="2132" w="2497">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5" name="Google Shape;5875;p81"/>
            <p:cNvSpPr/>
            <p:nvPr/>
          </p:nvSpPr>
          <p:spPr>
            <a:xfrm>
              <a:off x="4427825" y="2409350"/>
              <a:ext cx="62425" cy="53350"/>
            </a:xfrm>
            <a:custGeom>
              <a:rect b="b" l="l" r="r" t="t"/>
              <a:pathLst>
                <a:path extrusionOk="0" h="2134"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6" name="Google Shape;5876;p81"/>
            <p:cNvSpPr/>
            <p:nvPr/>
          </p:nvSpPr>
          <p:spPr>
            <a:xfrm>
              <a:off x="435160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7" name="Google Shape;5877;p81"/>
            <p:cNvSpPr/>
            <p:nvPr/>
          </p:nvSpPr>
          <p:spPr>
            <a:xfrm>
              <a:off x="435160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8" name="Google Shape;5878;p81"/>
            <p:cNvSpPr/>
            <p:nvPr/>
          </p:nvSpPr>
          <p:spPr>
            <a:xfrm>
              <a:off x="4351600" y="2637775"/>
              <a:ext cx="62425" cy="53450"/>
            </a:xfrm>
            <a:custGeom>
              <a:rect b="b" l="l" r="r" t="t"/>
              <a:pathLst>
                <a:path extrusionOk="0" h="2138" w="2497">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9" name="Google Shape;5879;p81"/>
            <p:cNvSpPr/>
            <p:nvPr/>
          </p:nvSpPr>
          <p:spPr>
            <a:xfrm>
              <a:off x="4351600" y="2561575"/>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0" name="Google Shape;5880;p81"/>
            <p:cNvSpPr/>
            <p:nvPr/>
          </p:nvSpPr>
          <p:spPr>
            <a:xfrm>
              <a:off x="4275600" y="26377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1" name="Google Shape;5881;p81"/>
            <p:cNvSpPr/>
            <p:nvPr/>
          </p:nvSpPr>
          <p:spPr>
            <a:xfrm>
              <a:off x="42756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2" name="Google Shape;5882;p81"/>
            <p:cNvSpPr/>
            <p:nvPr/>
          </p:nvSpPr>
          <p:spPr>
            <a:xfrm>
              <a:off x="427560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3" name="Google Shape;5883;p81"/>
            <p:cNvSpPr/>
            <p:nvPr/>
          </p:nvSpPr>
          <p:spPr>
            <a:xfrm>
              <a:off x="42756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4" name="Google Shape;5884;p81"/>
            <p:cNvSpPr/>
            <p:nvPr/>
          </p:nvSpPr>
          <p:spPr>
            <a:xfrm>
              <a:off x="42756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5" name="Google Shape;5885;p81"/>
            <p:cNvSpPr/>
            <p:nvPr/>
          </p:nvSpPr>
          <p:spPr>
            <a:xfrm>
              <a:off x="4275600" y="2256925"/>
              <a:ext cx="62350" cy="53425"/>
            </a:xfrm>
            <a:custGeom>
              <a:rect b="b" l="l" r="r" t="t"/>
              <a:pathLst>
                <a:path extrusionOk="0" h="2137" w="2494">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6" name="Google Shape;5886;p81"/>
            <p:cNvSpPr/>
            <p:nvPr/>
          </p:nvSpPr>
          <p:spPr>
            <a:xfrm>
              <a:off x="419940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7" name="Google Shape;5887;p81"/>
            <p:cNvSpPr/>
            <p:nvPr/>
          </p:nvSpPr>
          <p:spPr>
            <a:xfrm>
              <a:off x="41994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8" name="Google Shape;5888;p81"/>
            <p:cNvSpPr/>
            <p:nvPr/>
          </p:nvSpPr>
          <p:spPr>
            <a:xfrm>
              <a:off x="419940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9" name="Google Shape;5889;p81"/>
            <p:cNvSpPr/>
            <p:nvPr/>
          </p:nvSpPr>
          <p:spPr>
            <a:xfrm>
              <a:off x="4123175" y="23331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0" name="Google Shape;5890;p81"/>
            <p:cNvSpPr/>
            <p:nvPr/>
          </p:nvSpPr>
          <p:spPr>
            <a:xfrm>
              <a:off x="4123175" y="2256925"/>
              <a:ext cx="62350" cy="53425"/>
            </a:xfrm>
            <a:custGeom>
              <a:rect b="b" l="l" r="r" t="t"/>
              <a:pathLst>
                <a:path extrusionOk="0" h="2137" w="2494">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91" name="Google Shape;5891;p81"/>
          <p:cNvGrpSpPr/>
          <p:nvPr/>
        </p:nvGrpSpPr>
        <p:grpSpPr>
          <a:xfrm>
            <a:off x="5857556" y="1206552"/>
            <a:ext cx="2590840" cy="1380235"/>
            <a:chOff x="233350" y="949250"/>
            <a:chExt cx="7137300" cy="3802300"/>
          </a:xfrm>
        </p:grpSpPr>
        <p:sp>
          <p:nvSpPr>
            <p:cNvPr id="5892" name="Google Shape;5892;p81"/>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3" name="Google Shape;5893;p81"/>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4" name="Google Shape;5894;p81"/>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5" name="Google Shape;5895;p81"/>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6" name="Google Shape;5896;p81"/>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7" name="Google Shape;5897;p81"/>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8" name="Google Shape;5898;p81"/>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9" name="Google Shape;5899;p81"/>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0" name="Google Shape;5900;p81"/>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1" name="Google Shape;5901;p81"/>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2" name="Google Shape;5902;p81"/>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3" name="Google Shape;5903;p81"/>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4" name="Google Shape;5904;p81"/>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5" name="Google Shape;5905;p81"/>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6" name="Google Shape;5906;p81"/>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7" name="Google Shape;5907;p81"/>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8" name="Google Shape;5908;p81"/>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9" name="Google Shape;5909;p81"/>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0" name="Google Shape;5910;p81"/>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1" name="Google Shape;5911;p81"/>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2" name="Google Shape;5912;p81"/>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3" name="Google Shape;5913;p81"/>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4" name="Google Shape;5914;p81"/>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5" name="Google Shape;5915;p81"/>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6" name="Google Shape;5916;p81"/>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7" name="Google Shape;5917;p81"/>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8" name="Google Shape;5918;p81"/>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9" name="Google Shape;5919;p81"/>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0" name="Google Shape;5920;p81"/>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1" name="Google Shape;5921;p81"/>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2" name="Google Shape;5922;p81"/>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3" name="Google Shape;5923;p81"/>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4" name="Google Shape;5924;p81"/>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5" name="Google Shape;5925;p81"/>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6" name="Google Shape;5926;p81"/>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7" name="Google Shape;5927;p81"/>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8" name="Google Shape;5928;p81"/>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9" name="Google Shape;5929;p81"/>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0" name="Google Shape;5930;p81"/>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1" name="Google Shape;5931;p81"/>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2" name="Google Shape;5932;p81"/>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3" name="Google Shape;5933;p81"/>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4" name="Google Shape;5934;p81"/>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5" name="Google Shape;5935;p81"/>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6" name="Google Shape;5936;p81"/>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7" name="Google Shape;5937;p81"/>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8" name="Google Shape;5938;p81"/>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9" name="Google Shape;5939;p81"/>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0" name="Google Shape;5940;p81"/>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1" name="Google Shape;5941;p81"/>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2" name="Google Shape;5942;p81"/>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43" name="Google Shape;5943;p81"/>
          <p:cNvGrpSpPr/>
          <p:nvPr/>
        </p:nvGrpSpPr>
        <p:grpSpPr>
          <a:xfrm>
            <a:off x="7671985" y="3251325"/>
            <a:ext cx="104231" cy="320340"/>
            <a:chOff x="7564426" y="3224343"/>
            <a:chExt cx="119985" cy="368801"/>
          </a:xfrm>
        </p:grpSpPr>
        <p:sp>
          <p:nvSpPr>
            <p:cNvPr id="5944" name="Google Shape;5944;p81"/>
            <p:cNvSpPr/>
            <p:nvPr/>
          </p:nvSpPr>
          <p:spPr>
            <a:xfrm>
              <a:off x="7564426" y="3224379"/>
              <a:ext cx="119985" cy="368765"/>
            </a:xfrm>
            <a:custGeom>
              <a:rect b="b" l="l" r="r" t="t"/>
              <a:pathLst>
                <a:path extrusionOk="0" h="40557" w="13196">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5" name="Google Shape;5945;p81"/>
            <p:cNvSpPr/>
            <p:nvPr/>
          </p:nvSpPr>
          <p:spPr>
            <a:xfrm>
              <a:off x="7564426" y="3224343"/>
              <a:ext cx="119985" cy="368801"/>
            </a:xfrm>
            <a:custGeom>
              <a:rect b="b" l="l" r="r" t="t"/>
              <a:pathLst>
                <a:path extrusionOk="0" h="40561" w="13196">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46" name="Google Shape;5946;p81"/>
          <p:cNvGrpSpPr/>
          <p:nvPr/>
        </p:nvGrpSpPr>
        <p:grpSpPr>
          <a:xfrm>
            <a:off x="7371473" y="3245427"/>
            <a:ext cx="189489" cy="332132"/>
            <a:chOff x="8370831" y="3202002"/>
            <a:chExt cx="218129" cy="382376"/>
          </a:xfrm>
        </p:grpSpPr>
        <p:sp>
          <p:nvSpPr>
            <p:cNvPr id="5947" name="Google Shape;5947;p81"/>
            <p:cNvSpPr/>
            <p:nvPr/>
          </p:nvSpPr>
          <p:spPr>
            <a:xfrm>
              <a:off x="8370831" y="3202002"/>
              <a:ext cx="218129" cy="382376"/>
            </a:xfrm>
            <a:custGeom>
              <a:rect b="b" l="l" r="r" t="t"/>
              <a:pathLst>
                <a:path extrusionOk="0" h="42054" w="2399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8" name="Google Shape;5948;p81"/>
            <p:cNvSpPr/>
            <p:nvPr/>
          </p:nvSpPr>
          <p:spPr>
            <a:xfrm>
              <a:off x="8397745" y="3226607"/>
              <a:ext cx="164347" cy="152181"/>
            </a:xfrm>
            <a:custGeom>
              <a:rect b="b" l="l" r="r" t="t"/>
              <a:pathLst>
                <a:path extrusionOk="0" h="16737" w="18075">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49" name="Google Shape;5949;p81"/>
          <p:cNvGrpSpPr/>
          <p:nvPr/>
        </p:nvGrpSpPr>
        <p:grpSpPr>
          <a:xfrm>
            <a:off x="8094863" y="3656559"/>
            <a:ext cx="309429" cy="267000"/>
            <a:chOff x="6742064" y="3750480"/>
            <a:chExt cx="399315" cy="344560"/>
          </a:xfrm>
        </p:grpSpPr>
        <p:sp>
          <p:nvSpPr>
            <p:cNvPr id="5950" name="Google Shape;5950;p81"/>
            <p:cNvSpPr/>
            <p:nvPr/>
          </p:nvSpPr>
          <p:spPr>
            <a:xfrm>
              <a:off x="6742064" y="3750480"/>
              <a:ext cx="399315" cy="344560"/>
            </a:xfrm>
            <a:custGeom>
              <a:rect b="b" l="l" r="r" t="t"/>
              <a:pathLst>
                <a:path extrusionOk="0" h="37895" w="43917">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1" name="Google Shape;5951;p81"/>
            <p:cNvSpPr/>
            <p:nvPr/>
          </p:nvSpPr>
          <p:spPr>
            <a:xfrm>
              <a:off x="6764168" y="3772584"/>
              <a:ext cx="355108" cy="176549"/>
            </a:xfrm>
            <a:custGeom>
              <a:rect b="b" l="l" r="r" t="t"/>
              <a:pathLst>
                <a:path extrusionOk="0" h="19417" w="39055">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52" name="Google Shape;5952;p81"/>
          <p:cNvGrpSpPr/>
          <p:nvPr/>
        </p:nvGrpSpPr>
        <p:grpSpPr>
          <a:xfrm>
            <a:off x="7633882" y="4007606"/>
            <a:ext cx="180437" cy="281608"/>
            <a:chOff x="7248525" y="3739696"/>
            <a:chExt cx="230531" cy="359790"/>
          </a:xfrm>
        </p:grpSpPr>
        <p:sp>
          <p:nvSpPr>
            <p:cNvPr id="5953" name="Google Shape;5953;p81"/>
            <p:cNvSpPr/>
            <p:nvPr/>
          </p:nvSpPr>
          <p:spPr>
            <a:xfrm>
              <a:off x="7248525" y="3739696"/>
              <a:ext cx="230531" cy="359790"/>
            </a:xfrm>
            <a:custGeom>
              <a:rect b="b" l="l" r="r" t="t"/>
              <a:pathLst>
                <a:path extrusionOk="0" h="39570" w="25354">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4" name="Google Shape;5954;p81"/>
            <p:cNvSpPr/>
            <p:nvPr/>
          </p:nvSpPr>
          <p:spPr>
            <a:xfrm>
              <a:off x="7271639" y="3762810"/>
              <a:ext cx="184350" cy="184387"/>
            </a:xfrm>
            <a:custGeom>
              <a:rect b="b" l="l" r="r" t="t"/>
              <a:pathLst>
                <a:path extrusionOk="0" h="20279" w="20275">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55" name="Google Shape;5955;p81"/>
          <p:cNvGrpSpPr/>
          <p:nvPr/>
        </p:nvGrpSpPr>
        <p:grpSpPr>
          <a:xfrm>
            <a:off x="7879801" y="3650830"/>
            <a:ext cx="162896" cy="278710"/>
            <a:chOff x="7601242" y="3729267"/>
            <a:chExt cx="222566" cy="380803"/>
          </a:xfrm>
        </p:grpSpPr>
        <p:sp>
          <p:nvSpPr>
            <p:cNvPr id="5956" name="Google Shape;5956;p81"/>
            <p:cNvSpPr/>
            <p:nvPr/>
          </p:nvSpPr>
          <p:spPr>
            <a:xfrm>
              <a:off x="7601242" y="3729267"/>
              <a:ext cx="222566" cy="380803"/>
            </a:xfrm>
            <a:custGeom>
              <a:rect b="b" l="l" r="r" t="t"/>
              <a:pathLst>
                <a:path extrusionOk="0" h="41881" w="24478">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7" name="Google Shape;5957;p81"/>
            <p:cNvSpPr/>
            <p:nvPr/>
          </p:nvSpPr>
          <p:spPr>
            <a:xfrm>
              <a:off x="7621200" y="3748625"/>
              <a:ext cx="182696" cy="177276"/>
            </a:xfrm>
            <a:custGeom>
              <a:rect b="b" l="l" r="r" t="t"/>
              <a:pathLst>
                <a:path extrusionOk="0" h="19497" w="20093">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58" name="Google Shape;5958;p81"/>
          <p:cNvSpPr/>
          <p:nvPr/>
        </p:nvSpPr>
        <p:spPr>
          <a:xfrm>
            <a:off x="7845827" y="3263187"/>
            <a:ext cx="230844" cy="296575"/>
          </a:xfrm>
          <a:custGeom>
            <a:rect b="b" l="l" r="r" t="t"/>
            <a:pathLst>
              <a:path extrusionOk="0" h="37553" w="2923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59" name="Google Shape;5959;p81"/>
          <p:cNvGrpSpPr/>
          <p:nvPr/>
        </p:nvGrpSpPr>
        <p:grpSpPr>
          <a:xfrm>
            <a:off x="7369446" y="3651971"/>
            <a:ext cx="193543" cy="275990"/>
            <a:chOff x="8304647" y="3738687"/>
            <a:chExt cx="225076" cy="320956"/>
          </a:xfrm>
        </p:grpSpPr>
        <p:sp>
          <p:nvSpPr>
            <p:cNvPr id="5960" name="Google Shape;5960;p81"/>
            <p:cNvSpPr/>
            <p:nvPr/>
          </p:nvSpPr>
          <p:spPr>
            <a:xfrm>
              <a:off x="8335725" y="3738687"/>
              <a:ext cx="12248" cy="309245"/>
            </a:xfrm>
            <a:custGeom>
              <a:rect b="b" l="l" r="r" t="t"/>
              <a:pathLst>
                <a:path extrusionOk="0" h="34011" w="1347">
                  <a:moveTo>
                    <a:pt x="0" y="0"/>
                  </a:moveTo>
                  <a:lnTo>
                    <a:pt x="0" y="34010"/>
                  </a:lnTo>
                  <a:lnTo>
                    <a:pt x="1347" y="34010"/>
                  </a:lnTo>
                  <a:lnTo>
                    <a:pt x="1347"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1" name="Google Shape;5961;p81"/>
            <p:cNvSpPr/>
            <p:nvPr/>
          </p:nvSpPr>
          <p:spPr>
            <a:xfrm>
              <a:off x="8337943" y="3738687"/>
              <a:ext cx="191779" cy="86151"/>
            </a:xfrm>
            <a:custGeom>
              <a:rect b="b" l="l" r="r" t="t"/>
              <a:pathLst>
                <a:path extrusionOk="0" h="9475" w="21092">
                  <a:moveTo>
                    <a:pt x="1" y="0"/>
                  </a:moveTo>
                  <a:lnTo>
                    <a:pt x="432" y="9475"/>
                  </a:lnTo>
                  <a:lnTo>
                    <a:pt x="21092" y="9475"/>
                  </a:lnTo>
                  <a:lnTo>
                    <a:pt x="17648" y="4524"/>
                  </a:lnTo>
                  <a:lnTo>
                    <a:pt x="21092"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2" name="Google Shape;5962;p81"/>
            <p:cNvSpPr/>
            <p:nvPr/>
          </p:nvSpPr>
          <p:spPr>
            <a:xfrm>
              <a:off x="8304647" y="4044004"/>
              <a:ext cx="76341" cy="15639"/>
            </a:xfrm>
            <a:custGeom>
              <a:rect b="b" l="l" r="r" t="t"/>
              <a:pathLst>
                <a:path extrusionOk="0" h="1720" w="8396">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63" name="Google Shape;5963;p81"/>
          <p:cNvGrpSpPr/>
          <p:nvPr/>
        </p:nvGrpSpPr>
        <p:grpSpPr>
          <a:xfrm>
            <a:off x="7641939" y="3651971"/>
            <a:ext cx="178492" cy="275990"/>
            <a:chOff x="8615101" y="3738687"/>
            <a:chExt cx="207573" cy="320956"/>
          </a:xfrm>
        </p:grpSpPr>
        <p:sp>
          <p:nvSpPr>
            <p:cNvPr id="5964" name="Google Shape;5964;p81"/>
            <p:cNvSpPr/>
            <p:nvPr/>
          </p:nvSpPr>
          <p:spPr>
            <a:xfrm>
              <a:off x="8646134" y="3738687"/>
              <a:ext cx="12248" cy="309245"/>
            </a:xfrm>
            <a:custGeom>
              <a:rect b="b" l="l" r="r" t="t"/>
              <a:pathLst>
                <a:path extrusionOk="0" h="34011" w="1347">
                  <a:moveTo>
                    <a:pt x="0" y="0"/>
                  </a:moveTo>
                  <a:lnTo>
                    <a:pt x="0" y="34010"/>
                  </a:lnTo>
                  <a:lnTo>
                    <a:pt x="1347" y="34010"/>
                  </a:lnTo>
                  <a:lnTo>
                    <a:pt x="134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5" name="Google Shape;5965;p81"/>
            <p:cNvSpPr/>
            <p:nvPr/>
          </p:nvSpPr>
          <p:spPr>
            <a:xfrm>
              <a:off x="8615101" y="4044004"/>
              <a:ext cx="76332" cy="15639"/>
            </a:xfrm>
            <a:custGeom>
              <a:rect b="b" l="l" r="r" t="t"/>
              <a:pathLst>
                <a:path extrusionOk="0" h="1720" w="8395">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6" name="Google Shape;5966;p81"/>
            <p:cNvSpPr/>
            <p:nvPr/>
          </p:nvSpPr>
          <p:spPr>
            <a:xfrm>
              <a:off x="8651953" y="3738687"/>
              <a:ext cx="170721" cy="99808"/>
            </a:xfrm>
            <a:custGeom>
              <a:rect b="b" l="l" r="r" t="t"/>
              <a:pathLst>
                <a:path extrusionOk="0" h="10977" w="18776">
                  <a:moveTo>
                    <a:pt x="707" y="0"/>
                  </a:moveTo>
                  <a:lnTo>
                    <a:pt x="0" y="10977"/>
                  </a:lnTo>
                  <a:lnTo>
                    <a:pt x="18776" y="4360"/>
                  </a:lnTo>
                  <a:lnTo>
                    <a:pt x="70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67" name="Google Shape;5967;p81"/>
          <p:cNvSpPr/>
          <p:nvPr/>
        </p:nvSpPr>
        <p:spPr>
          <a:xfrm>
            <a:off x="8138379" y="3241854"/>
            <a:ext cx="222397" cy="288694"/>
          </a:xfrm>
          <a:custGeom>
            <a:rect b="b" l="l" r="r" t="t"/>
            <a:pathLst>
              <a:path extrusionOk="0" h="3648" w="281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68" name="Google Shape;5968;p81"/>
          <p:cNvGrpSpPr/>
          <p:nvPr/>
        </p:nvGrpSpPr>
        <p:grpSpPr>
          <a:xfrm>
            <a:off x="6036644" y="3773459"/>
            <a:ext cx="557670" cy="511283"/>
            <a:chOff x="6015419" y="3716859"/>
            <a:chExt cx="557671" cy="511283"/>
          </a:xfrm>
        </p:grpSpPr>
        <p:sp>
          <p:nvSpPr>
            <p:cNvPr id="5969" name="Google Shape;5969;p81"/>
            <p:cNvSpPr/>
            <p:nvPr/>
          </p:nvSpPr>
          <p:spPr>
            <a:xfrm>
              <a:off x="6015419" y="3716859"/>
              <a:ext cx="557671" cy="511283"/>
            </a:xfrm>
            <a:custGeom>
              <a:rect b="b" l="l" r="r" t="t"/>
              <a:pathLst>
                <a:path extrusionOk="0" h="88649" w="9665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70" name="Google Shape;5970;p81"/>
            <p:cNvGrpSpPr/>
            <p:nvPr/>
          </p:nvGrpSpPr>
          <p:grpSpPr>
            <a:xfrm>
              <a:off x="6036094" y="3716980"/>
              <a:ext cx="529860" cy="510468"/>
              <a:chOff x="6036094" y="3716980"/>
              <a:chExt cx="529860" cy="510468"/>
            </a:xfrm>
          </p:grpSpPr>
          <p:sp>
            <p:nvSpPr>
              <p:cNvPr id="5971" name="Google Shape;5971;p81"/>
              <p:cNvSpPr/>
              <p:nvPr/>
            </p:nvSpPr>
            <p:spPr>
              <a:xfrm>
                <a:off x="6220140" y="3716980"/>
                <a:ext cx="80065" cy="64273"/>
              </a:xfrm>
              <a:custGeom>
                <a:rect b="b" l="l" r="r" t="t"/>
                <a:pathLst>
                  <a:path extrusionOk="0" h="11144" w="13876">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2" name="Google Shape;5972;p81"/>
              <p:cNvSpPr/>
              <p:nvPr/>
            </p:nvSpPr>
            <p:spPr>
              <a:xfrm>
                <a:off x="6368562" y="3771936"/>
                <a:ext cx="39115" cy="36745"/>
              </a:xfrm>
              <a:custGeom>
                <a:rect b="b" l="l" r="r" t="t"/>
                <a:pathLst>
                  <a:path extrusionOk="0" h="6371" w="6779">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3" name="Google Shape;5973;p81"/>
              <p:cNvSpPr/>
              <p:nvPr/>
            </p:nvSpPr>
            <p:spPr>
              <a:xfrm>
                <a:off x="6304793" y="3747169"/>
                <a:ext cx="25088" cy="13311"/>
              </a:xfrm>
              <a:custGeom>
                <a:rect b="b" l="l" r="r" t="t"/>
                <a:pathLst>
                  <a:path extrusionOk="0" h="2308" w="4348">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4" name="Google Shape;5974;p81"/>
              <p:cNvSpPr/>
              <p:nvPr/>
            </p:nvSpPr>
            <p:spPr>
              <a:xfrm>
                <a:off x="6365182" y="3787492"/>
                <a:ext cx="18025" cy="16582"/>
              </a:xfrm>
              <a:custGeom>
                <a:rect b="b" l="l" r="r" t="t"/>
                <a:pathLst>
                  <a:path extrusionOk="0" h="2875" w="3124">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5" name="Google Shape;5975;p81"/>
              <p:cNvSpPr/>
              <p:nvPr/>
            </p:nvSpPr>
            <p:spPr>
              <a:xfrm>
                <a:off x="6367131" y="3727108"/>
                <a:ext cx="198823" cy="438001"/>
              </a:xfrm>
              <a:custGeom>
                <a:rect b="b" l="l" r="r" t="t"/>
                <a:pathLst>
                  <a:path extrusionOk="0" h="75943" w="34458">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6" name="Google Shape;5976;p81"/>
              <p:cNvSpPr/>
              <p:nvPr/>
            </p:nvSpPr>
            <p:spPr>
              <a:xfrm>
                <a:off x="6036094" y="3734681"/>
                <a:ext cx="181628" cy="303024"/>
              </a:xfrm>
              <a:custGeom>
                <a:rect b="b" l="l" r="r" t="t"/>
                <a:pathLst>
                  <a:path extrusionOk="0" h="52540" w="31478">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7" name="Google Shape;5977;p81"/>
              <p:cNvSpPr/>
              <p:nvPr/>
            </p:nvSpPr>
            <p:spPr>
              <a:xfrm>
                <a:off x="6143575" y="4010833"/>
                <a:ext cx="186233" cy="216616"/>
              </a:xfrm>
              <a:custGeom>
                <a:rect b="b" l="l" r="r" t="t"/>
                <a:pathLst>
                  <a:path extrusionOk="0" h="37558" w="32276">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8" name="Google Shape;5978;p81"/>
              <p:cNvSpPr/>
              <p:nvPr/>
            </p:nvSpPr>
            <p:spPr>
              <a:xfrm>
                <a:off x="6110513" y="3969114"/>
                <a:ext cx="33997" cy="13957"/>
              </a:xfrm>
              <a:custGeom>
                <a:rect b="b" l="l" r="r" t="t"/>
                <a:pathLst>
                  <a:path extrusionOk="0" h="2420" w="5892">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9" name="Google Shape;5979;p81"/>
              <p:cNvSpPr/>
              <p:nvPr/>
            </p:nvSpPr>
            <p:spPr>
              <a:xfrm>
                <a:off x="6151865" y="3979381"/>
                <a:ext cx="35739" cy="11875"/>
              </a:xfrm>
              <a:custGeom>
                <a:rect b="b" l="l" r="r" t="t"/>
                <a:pathLst>
                  <a:path extrusionOk="0" h="2059" w="6194">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0" name="Google Shape;5980;p81"/>
              <p:cNvSpPr/>
              <p:nvPr/>
            </p:nvSpPr>
            <p:spPr>
              <a:xfrm>
                <a:off x="6203762" y="3831292"/>
                <a:ext cx="19768" cy="12285"/>
              </a:xfrm>
              <a:custGeom>
                <a:rect b="b" l="l" r="r" t="t"/>
                <a:pathLst>
                  <a:path extrusionOk="0" h="2130" w="3426">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981" name="Google Shape;5981;p81"/>
          <p:cNvGrpSpPr/>
          <p:nvPr/>
        </p:nvGrpSpPr>
        <p:grpSpPr>
          <a:xfrm>
            <a:off x="6665529" y="3130228"/>
            <a:ext cx="576302" cy="511871"/>
            <a:chOff x="6644304" y="3073628"/>
            <a:chExt cx="576302" cy="511871"/>
          </a:xfrm>
        </p:grpSpPr>
        <p:sp>
          <p:nvSpPr>
            <p:cNvPr id="5982" name="Google Shape;5982;p81"/>
            <p:cNvSpPr/>
            <p:nvPr/>
          </p:nvSpPr>
          <p:spPr>
            <a:xfrm>
              <a:off x="6644304" y="3073628"/>
              <a:ext cx="576302" cy="511871"/>
            </a:xfrm>
            <a:custGeom>
              <a:rect b="b" l="l" r="r" t="t"/>
              <a:pathLst>
                <a:path extrusionOk="0" h="88751" w="99879">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83" name="Google Shape;5983;p81"/>
            <p:cNvGrpSpPr/>
            <p:nvPr/>
          </p:nvGrpSpPr>
          <p:grpSpPr>
            <a:xfrm>
              <a:off x="6712169" y="3085440"/>
              <a:ext cx="481622" cy="494913"/>
              <a:chOff x="6712169" y="3085440"/>
              <a:chExt cx="481622" cy="494913"/>
            </a:xfrm>
          </p:grpSpPr>
          <p:sp>
            <p:nvSpPr>
              <p:cNvPr id="5984" name="Google Shape;5984;p81"/>
              <p:cNvSpPr/>
              <p:nvPr/>
            </p:nvSpPr>
            <p:spPr>
              <a:xfrm>
                <a:off x="6712169" y="3085440"/>
                <a:ext cx="238757" cy="315615"/>
              </a:xfrm>
              <a:custGeom>
                <a:rect b="b" l="l" r="r" t="t"/>
                <a:pathLst>
                  <a:path extrusionOk="0" h="54723" w="41379">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5" name="Google Shape;5985;p81"/>
              <p:cNvSpPr/>
              <p:nvPr/>
            </p:nvSpPr>
            <p:spPr>
              <a:xfrm>
                <a:off x="6913100" y="3367694"/>
                <a:ext cx="190537" cy="212659"/>
              </a:xfrm>
              <a:custGeom>
                <a:rect b="b" l="l" r="r" t="t"/>
                <a:pathLst>
                  <a:path extrusionOk="0" h="36872" w="33022">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6" name="Google Shape;5986;p81"/>
              <p:cNvSpPr/>
              <p:nvPr/>
            </p:nvSpPr>
            <p:spPr>
              <a:xfrm>
                <a:off x="7135734" y="3186037"/>
                <a:ext cx="58058" cy="152383"/>
              </a:xfrm>
              <a:custGeom>
                <a:rect b="b" l="l" r="r" t="t"/>
                <a:pathLst>
                  <a:path extrusionOk="0" h="26421" w="10062">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7" name="Google Shape;5987;p81"/>
              <p:cNvSpPr/>
              <p:nvPr/>
            </p:nvSpPr>
            <p:spPr>
              <a:xfrm>
                <a:off x="6870416" y="3332822"/>
                <a:ext cx="47510" cy="11685"/>
              </a:xfrm>
              <a:custGeom>
                <a:rect b="b" l="l" r="r" t="t"/>
                <a:pathLst>
                  <a:path extrusionOk="0" h="2026" w="8234">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8" name="Google Shape;5988;p81"/>
              <p:cNvSpPr/>
              <p:nvPr/>
            </p:nvSpPr>
            <p:spPr>
              <a:xfrm>
                <a:off x="6925590" y="3336277"/>
                <a:ext cx="38094" cy="14228"/>
              </a:xfrm>
              <a:custGeom>
                <a:rect b="b" l="l" r="r" t="t"/>
                <a:pathLst>
                  <a:path extrusionOk="0" h="2467" w="6602">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89" name="Google Shape;5989;p81"/>
            <p:cNvSpPr/>
            <p:nvPr/>
          </p:nvSpPr>
          <p:spPr>
            <a:xfrm>
              <a:off x="6867451" y="3073651"/>
              <a:ext cx="102383" cy="56919"/>
            </a:xfrm>
            <a:custGeom>
              <a:rect b="b" l="l" r="r" t="t"/>
              <a:pathLst>
                <a:path extrusionOk="0" h="9869" w="17744">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0" name="Google Shape;5990;p81"/>
            <p:cNvSpPr/>
            <p:nvPr/>
          </p:nvSpPr>
          <p:spPr>
            <a:xfrm>
              <a:off x="7069097" y="3119476"/>
              <a:ext cx="78535" cy="76898"/>
            </a:xfrm>
            <a:custGeom>
              <a:rect b="b" l="l" r="r" t="t"/>
              <a:pathLst>
                <a:path extrusionOk="0" h="13333" w="13611">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1" name="Google Shape;5991;p81"/>
            <p:cNvSpPr/>
            <p:nvPr/>
          </p:nvSpPr>
          <p:spPr>
            <a:xfrm>
              <a:off x="6946266" y="3181844"/>
              <a:ext cx="21095" cy="14742"/>
            </a:xfrm>
            <a:custGeom>
              <a:rect b="b" l="l" r="r" t="t"/>
              <a:pathLst>
                <a:path extrusionOk="0" h="2556" w="3656">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92" name="Google Shape;5992;p81"/>
          <p:cNvSpPr/>
          <p:nvPr/>
        </p:nvSpPr>
        <p:spPr>
          <a:xfrm>
            <a:off x="7009563" y="3146856"/>
            <a:ext cx="24269" cy="11004"/>
          </a:xfrm>
          <a:custGeom>
            <a:rect b="b" l="l" r="r" t="t"/>
            <a:pathLst>
              <a:path extrusionOk="0" h="1908" w="4206">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93" name="Google Shape;5993;p81"/>
          <p:cNvGrpSpPr/>
          <p:nvPr/>
        </p:nvGrpSpPr>
        <p:grpSpPr>
          <a:xfrm>
            <a:off x="6673379" y="3773223"/>
            <a:ext cx="560631" cy="511352"/>
            <a:chOff x="6652154" y="3716623"/>
            <a:chExt cx="560631" cy="511352"/>
          </a:xfrm>
        </p:grpSpPr>
        <p:sp>
          <p:nvSpPr>
            <p:cNvPr id="5994" name="Google Shape;5994;p81"/>
            <p:cNvSpPr/>
            <p:nvPr/>
          </p:nvSpPr>
          <p:spPr>
            <a:xfrm>
              <a:off x="6652154" y="3716623"/>
              <a:ext cx="560631" cy="511352"/>
            </a:xfrm>
            <a:custGeom>
              <a:rect b="b" l="l" r="r" t="t"/>
              <a:pathLst>
                <a:path extrusionOk="0" h="88661" w="97163">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95" name="Google Shape;5995;p81"/>
            <p:cNvGrpSpPr/>
            <p:nvPr/>
          </p:nvGrpSpPr>
          <p:grpSpPr>
            <a:xfrm>
              <a:off x="6669657" y="3716715"/>
              <a:ext cx="466779" cy="464290"/>
              <a:chOff x="6669657" y="3716715"/>
              <a:chExt cx="466779" cy="464290"/>
            </a:xfrm>
          </p:grpSpPr>
          <p:sp>
            <p:nvSpPr>
              <p:cNvPr id="5996" name="Google Shape;5996;p81"/>
              <p:cNvSpPr/>
              <p:nvPr/>
            </p:nvSpPr>
            <p:spPr>
              <a:xfrm>
                <a:off x="6669657" y="3716715"/>
                <a:ext cx="386382" cy="464290"/>
              </a:xfrm>
              <a:custGeom>
                <a:rect b="b" l="l" r="r" t="t"/>
                <a:pathLst>
                  <a:path extrusionOk="0" h="80501" w="66964">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7" name="Google Shape;5997;p81"/>
              <p:cNvSpPr/>
              <p:nvPr/>
            </p:nvSpPr>
            <p:spPr>
              <a:xfrm>
                <a:off x="7010819" y="4061082"/>
                <a:ext cx="117645" cy="102137"/>
              </a:xfrm>
              <a:custGeom>
                <a:rect b="b" l="l" r="r" t="t"/>
                <a:pathLst>
                  <a:path extrusionOk="0" h="17709" w="20389">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8" name="Google Shape;5998;p81"/>
              <p:cNvSpPr/>
              <p:nvPr/>
            </p:nvSpPr>
            <p:spPr>
              <a:xfrm>
                <a:off x="6995058" y="4000087"/>
                <a:ext cx="41059" cy="51071"/>
              </a:xfrm>
              <a:custGeom>
                <a:rect b="b" l="l" r="r" t="t"/>
                <a:pathLst>
                  <a:path extrusionOk="0" h="8855" w="7116">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9" name="Google Shape;5999;p81"/>
              <p:cNvSpPr/>
              <p:nvPr/>
            </p:nvSpPr>
            <p:spPr>
              <a:xfrm>
                <a:off x="7078892" y="4018504"/>
                <a:ext cx="57544" cy="36030"/>
              </a:xfrm>
              <a:custGeom>
                <a:rect b="b" l="l" r="r" t="t"/>
                <a:pathLst>
                  <a:path extrusionOk="0" h="6247" w="9973">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0" name="Google Shape;6000;p81"/>
              <p:cNvSpPr/>
              <p:nvPr/>
            </p:nvSpPr>
            <p:spPr>
              <a:xfrm>
                <a:off x="7051663" y="3806456"/>
                <a:ext cx="38503" cy="70819"/>
              </a:xfrm>
              <a:custGeom>
                <a:rect b="b" l="l" r="r" t="t"/>
                <a:pathLst>
                  <a:path extrusionOk="0" h="12279" w="6673">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1" name="Google Shape;6001;p81"/>
              <p:cNvSpPr/>
              <p:nvPr/>
            </p:nvSpPr>
            <p:spPr>
              <a:xfrm>
                <a:off x="6984824" y="4061618"/>
                <a:ext cx="42081" cy="8893"/>
              </a:xfrm>
              <a:custGeom>
                <a:rect b="b" l="l" r="r" t="t"/>
                <a:pathLst>
                  <a:path extrusionOk="0" h="1542" w="7293">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2" name="Google Shape;6002;p81"/>
              <p:cNvSpPr/>
              <p:nvPr/>
            </p:nvSpPr>
            <p:spPr>
              <a:xfrm>
                <a:off x="7035181" y="4030478"/>
                <a:ext cx="15469" cy="21703"/>
              </a:xfrm>
              <a:custGeom>
                <a:rect b="b" l="l" r="r" t="t"/>
                <a:pathLst>
                  <a:path extrusionOk="0" h="3763" w="2681">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3" name="Google Shape;6003;p81"/>
              <p:cNvSpPr/>
              <p:nvPr/>
            </p:nvSpPr>
            <p:spPr>
              <a:xfrm>
                <a:off x="7045011" y="3983609"/>
                <a:ext cx="19047" cy="18121"/>
              </a:xfrm>
              <a:custGeom>
                <a:rect b="b" l="l" r="r" t="t"/>
                <a:pathLst>
                  <a:path extrusionOk="0" h="3142" w="3301">
                    <a:moveTo>
                      <a:pt x="3301" y="0"/>
                    </a:moveTo>
                    <a:lnTo>
                      <a:pt x="0" y="1455"/>
                    </a:lnTo>
                    <a:lnTo>
                      <a:pt x="550" y="2520"/>
                    </a:lnTo>
                    <a:lnTo>
                      <a:pt x="1154" y="1793"/>
                    </a:lnTo>
                    <a:lnTo>
                      <a:pt x="2804" y="3141"/>
                    </a:lnTo>
                    <a:lnTo>
                      <a:pt x="3301"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4" name="Google Shape;6004;p81"/>
              <p:cNvSpPr/>
              <p:nvPr/>
            </p:nvSpPr>
            <p:spPr>
              <a:xfrm>
                <a:off x="7034362" y="3943182"/>
                <a:ext cx="9734" cy="24570"/>
              </a:xfrm>
              <a:custGeom>
                <a:rect b="b" l="l" r="r" t="t"/>
                <a:pathLst>
                  <a:path extrusionOk="0" h="4260" w="1687">
                    <a:moveTo>
                      <a:pt x="249" y="1"/>
                    </a:moveTo>
                    <a:cubicBezTo>
                      <a:pt x="1" y="2627"/>
                      <a:pt x="1" y="2627"/>
                      <a:pt x="977" y="4259"/>
                    </a:cubicBezTo>
                    <a:cubicBezTo>
                      <a:pt x="1687" y="1261"/>
                      <a:pt x="1687" y="1261"/>
                      <a:pt x="249"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5" name="Google Shape;6005;p81"/>
              <p:cNvSpPr/>
              <p:nvPr/>
            </p:nvSpPr>
            <p:spPr>
              <a:xfrm>
                <a:off x="6724214" y="4015234"/>
                <a:ext cx="1131" cy="513"/>
              </a:xfrm>
              <a:custGeom>
                <a:rect b="b" l="l" r="r" t="t"/>
                <a:pathLst>
                  <a:path extrusionOk="0" h="89" w="196">
                    <a:moveTo>
                      <a:pt x="196" y="0"/>
                    </a:moveTo>
                    <a:lnTo>
                      <a:pt x="1" y="89"/>
                    </a:lnTo>
                    <a:lnTo>
                      <a:pt x="1" y="89"/>
                    </a:lnTo>
                    <a:lnTo>
                      <a:pt x="196" y="18"/>
                    </a:lnTo>
                    <a:lnTo>
                      <a:pt x="196"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6" name="Google Shape;6006;p81"/>
              <p:cNvSpPr/>
              <p:nvPr/>
            </p:nvSpPr>
            <p:spPr>
              <a:xfrm>
                <a:off x="7071623" y="3755083"/>
                <a:ext cx="16589" cy="16380"/>
              </a:xfrm>
              <a:custGeom>
                <a:rect b="b" l="l" r="r" t="t"/>
                <a:pathLst>
                  <a:path extrusionOk="0" h="2840" w="2875">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7" name="Google Shape;6007;p81"/>
              <p:cNvSpPr/>
              <p:nvPr/>
            </p:nvSpPr>
            <p:spPr>
              <a:xfrm>
                <a:off x="6722575" y="4015741"/>
                <a:ext cx="1541" cy="727"/>
              </a:xfrm>
              <a:custGeom>
                <a:rect b="b" l="l" r="r" t="t"/>
                <a:pathLst>
                  <a:path extrusionOk="0" h="126" w="267">
                    <a:moveTo>
                      <a:pt x="267" y="1"/>
                    </a:moveTo>
                    <a:cubicBezTo>
                      <a:pt x="178" y="36"/>
                      <a:pt x="89" y="72"/>
                      <a:pt x="1" y="125"/>
                    </a:cubicBezTo>
                    <a:cubicBezTo>
                      <a:pt x="107" y="90"/>
                      <a:pt x="178" y="36"/>
                      <a:pt x="26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8" name="Google Shape;6008;p81"/>
              <p:cNvSpPr/>
              <p:nvPr/>
            </p:nvSpPr>
            <p:spPr>
              <a:xfrm>
                <a:off x="6772321" y="4116142"/>
                <a:ext cx="30927" cy="46769"/>
              </a:xfrm>
              <a:custGeom>
                <a:rect b="b" l="l" r="r" t="t"/>
                <a:pathLst>
                  <a:path extrusionOk="0" h="8109" w="536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009" name="Google Shape;6009;p81"/>
          <p:cNvGrpSpPr/>
          <p:nvPr/>
        </p:nvGrpSpPr>
        <p:grpSpPr>
          <a:xfrm>
            <a:off x="7867470" y="4054631"/>
            <a:ext cx="187557" cy="187557"/>
            <a:chOff x="8565775" y="671075"/>
            <a:chExt cx="441000" cy="441000"/>
          </a:xfrm>
        </p:grpSpPr>
        <p:sp>
          <p:nvSpPr>
            <p:cNvPr id="6010" name="Google Shape;6010;p81"/>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1" name="Google Shape;6011;p81"/>
            <p:cNvSpPr/>
            <p:nvPr/>
          </p:nvSpPr>
          <p:spPr>
            <a:xfrm>
              <a:off x="8706625" y="811925"/>
              <a:ext cx="159300" cy="159300"/>
            </a:xfrm>
            <a:prstGeom prst="ellipse">
              <a:avLst/>
            </a:pr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12" name="Google Shape;6012;p81"/>
          <p:cNvSpPr/>
          <p:nvPr/>
        </p:nvSpPr>
        <p:spPr>
          <a:xfrm>
            <a:off x="8168685" y="4050552"/>
            <a:ext cx="193683" cy="195716"/>
          </a:xfrm>
          <a:custGeom>
            <a:rect b="b" l="l" r="r" t="t"/>
            <a:pathLst>
              <a:path extrusionOk="0" h="196207" w="194168">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3" name="Google Shape;6013;p81"/>
          <p:cNvSpPr/>
          <p:nvPr/>
        </p:nvSpPr>
        <p:spPr>
          <a:xfrm flipH="1">
            <a:off x="7376923" y="4017007"/>
            <a:ext cx="178589" cy="262805"/>
          </a:xfrm>
          <a:custGeom>
            <a:rect b="b" l="l" r="r" t="t"/>
            <a:pathLst>
              <a:path extrusionOk="0" h="195758" w="133027">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14" name="Google Shape;6014;p81"/>
          <p:cNvGrpSpPr/>
          <p:nvPr/>
        </p:nvGrpSpPr>
        <p:grpSpPr>
          <a:xfrm>
            <a:off x="6021325" y="3132850"/>
            <a:ext cx="587871" cy="512373"/>
            <a:chOff x="6000100" y="3076250"/>
            <a:chExt cx="587871" cy="512373"/>
          </a:xfrm>
        </p:grpSpPr>
        <p:sp>
          <p:nvSpPr>
            <p:cNvPr id="6015" name="Google Shape;6015;p81"/>
            <p:cNvSpPr/>
            <p:nvPr/>
          </p:nvSpPr>
          <p:spPr>
            <a:xfrm>
              <a:off x="6000100" y="3076250"/>
              <a:ext cx="587871" cy="512373"/>
            </a:xfrm>
            <a:custGeom>
              <a:rect b="b" l="l" r="r" t="t"/>
              <a:pathLst>
                <a:path extrusionOk="0" h="88838" w="101884">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16" name="Google Shape;6016;p81"/>
            <p:cNvGrpSpPr/>
            <p:nvPr/>
          </p:nvGrpSpPr>
          <p:grpSpPr>
            <a:xfrm>
              <a:off x="6031360" y="3076713"/>
              <a:ext cx="539107" cy="480965"/>
              <a:chOff x="6031360" y="3076713"/>
              <a:chExt cx="539107" cy="480965"/>
            </a:xfrm>
          </p:grpSpPr>
          <p:sp>
            <p:nvSpPr>
              <p:cNvPr id="6017" name="Google Shape;6017;p81"/>
              <p:cNvSpPr/>
              <p:nvPr/>
            </p:nvSpPr>
            <p:spPr>
              <a:xfrm>
                <a:off x="6160232" y="3107767"/>
                <a:ext cx="410235" cy="449911"/>
              </a:xfrm>
              <a:custGeom>
                <a:rect b="b" l="l" r="r" t="t"/>
                <a:pathLst>
                  <a:path extrusionOk="0" h="78008" w="71098">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8" name="Google Shape;6018;p81"/>
              <p:cNvSpPr/>
              <p:nvPr/>
            </p:nvSpPr>
            <p:spPr>
              <a:xfrm>
                <a:off x="6031360" y="3319580"/>
                <a:ext cx="62149" cy="151155"/>
              </a:xfrm>
              <a:custGeom>
                <a:rect b="b" l="l" r="r" t="t"/>
                <a:pathLst>
                  <a:path extrusionOk="0" h="26208" w="10771">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9" name="Google Shape;6019;p81"/>
              <p:cNvSpPr/>
              <p:nvPr/>
            </p:nvSpPr>
            <p:spPr>
              <a:xfrm>
                <a:off x="6189159" y="3076713"/>
                <a:ext cx="117131" cy="35868"/>
              </a:xfrm>
              <a:custGeom>
                <a:rect b="b" l="l" r="r" t="t"/>
                <a:pathLst>
                  <a:path extrusionOk="0" h="6219" w="2030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0" name="Google Shape;6020;p81"/>
              <p:cNvSpPr/>
              <p:nvPr/>
            </p:nvSpPr>
            <p:spPr>
              <a:xfrm>
                <a:off x="6350006" y="3503923"/>
                <a:ext cx="45156" cy="42581"/>
              </a:xfrm>
              <a:custGeom>
                <a:rect b="b" l="l" r="r" t="t"/>
                <a:pathLst>
                  <a:path extrusionOk="0" h="7383" w="7826">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1" name="Google Shape;6021;p81"/>
              <p:cNvSpPr/>
              <p:nvPr/>
            </p:nvSpPr>
            <p:spPr>
              <a:xfrm>
                <a:off x="6262180" y="3141947"/>
                <a:ext cx="28469" cy="38688"/>
              </a:xfrm>
              <a:custGeom>
                <a:rect b="b" l="l" r="r" t="t"/>
                <a:pathLst>
                  <a:path extrusionOk="0" h="6708" w="4934">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2" name="Google Shape;6022;p81"/>
              <p:cNvSpPr/>
              <p:nvPr/>
            </p:nvSpPr>
            <p:spPr>
              <a:xfrm>
                <a:off x="6251907" y="3101042"/>
                <a:ext cx="26011" cy="13686"/>
              </a:xfrm>
              <a:custGeom>
                <a:rect b="b" l="l" r="r" t="t"/>
                <a:pathLst>
                  <a:path extrusionOk="0" h="2373" w="4508">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3" name="Google Shape;6023;p81"/>
              <p:cNvSpPr/>
              <p:nvPr/>
            </p:nvSpPr>
            <p:spPr>
              <a:xfrm>
                <a:off x="6250613" y="3155645"/>
                <a:ext cx="21609" cy="17008"/>
              </a:xfrm>
              <a:custGeom>
                <a:rect b="b" l="l" r="r" t="t"/>
                <a:pathLst>
                  <a:path extrusionOk="0" h="2949" w="3745">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024" name="Google Shape;6024;p81"/>
          <p:cNvGrpSpPr/>
          <p:nvPr/>
        </p:nvGrpSpPr>
        <p:grpSpPr>
          <a:xfrm>
            <a:off x="3597785" y="3065882"/>
            <a:ext cx="2241344" cy="1330656"/>
            <a:chOff x="3597785" y="3065882"/>
            <a:chExt cx="2241344" cy="1330656"/>
          </a:xfrm>
        </p:grpSpPr>
        <p:grpSp>
          <p:nvGrpSpPr>
            <p:cNvPr id="6025" name="Google Shape;6025;p81"/>
            <p:cNvGrpSpPr/>
            <p:nvPr/>
          </p:nvGrpSpPr>
          <p:grpSpPr>
            <a:xfrm>
              <a:off x="5296908" y="3937355"/>
              <a:ext cx="143198" cy="32380"/>
              <a:chOff x="5296908" y="3937355"/>
              <a:chExt cx="143198" cy="32380"/>
            </a:xfrm>
          </p:grpSpPr>
          <p:sp>
            <p:nvSpPr>
              <p:cNvPr id="6026" name="Google Shape;6026;p81"/>
              <p:cNvSpPr/>
              <p:nvPr/>
            </p:nvSpPr>
            <p:spPr>
              <a:xfrm>
                <a:off x="5319457" y="3952794"/>
                <a:ext cx="111895" cy="8"/>
              </a:xfrm>
              <a:custGeom>
                <a:rect b="b" l="l" r="r" t="t"/>
                <a:pathLst>
                  <a:path extrusionOk="0" fill="none" h="1" w="14227">
                    <a:moveTo>
                      <a:pt x="1" y="0"/>
                    </a:moveTo>
                    <a:lnTo>
                      <a:pt x="142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27" name="Google Shape;6027;p81"/>
              <p:cNvGrpSpPr/>
              <p:nvPr/>
            </p:nvGrpSpPr>
            <p:grpSpPr>
              <a:xfrm>
                <a:off x="5402331" y="3937355"/>
                <a:ext cx="37776" cy="32380"/>
                <a:chOff x="5402331" y="3937355"/>
                <a:chExt cx="37776" cy="32380"/>
              </a:xfrm>
            </p:grpSpPr>
            <p:sp>
              <p:nvSpPr>
                <p:cNvPr id="6028" name="Google Shape;6028;p81"/>
                <p:cNvSpPr/>
                <p:nvPr/>
              </p:nvSpPr>
              <p:spPr>
                <a:xfrm>
                  <a:off x="5402331" y="3937355"/>
                  <a:ext cx="37776" cy="32380"/>
                </a:xfrm>
                <a:custGeom>
                  <a:rect b="b" l="l" r="r" t="t"/>
                  <a:pathLst>
                    <a:path extrusionOk="0" h="4117" w="4803">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9" name="Google Shape;6029;p81"/>
                <p:cNvSpPr/>
                <p:nvPr/>
              </p:nvSpPr>
              <p:spPr>
                <a:xfrm>
                  <a:off x="5415174" y="3946990"/>
                  <a:ext cx="15321" cy="13064"/>
                </a:xfrm>
                <a:custGeom>
                  <a:rect b="b" l="l" r="r" t="t"/>
                  <a:pathLst>
                    <a:path extrusionOk="0" h="1661" w="1948">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30" name="Google Shape;6030;p81"/>
              <p:cNvGrpSpPr/>
              <p:nvPr/>
            </p:nvGrpSpPr>
            <p:grpSpPr>
              <a:xfrm>
                <a:off x="5296908" y="3937355"/>
                <a:ext cx="37783" cy="32380"/>
                <a:chOff x="5296908" y="3937355"/>
                <a:chExt cx="37783" cy="32380"/>
              </a:xfrm>
            </p:grpSpPr>
            <p:sp>
              <p:nvSpPr>
                <p:cNvPr id="6031" name="Google Shape;6031;p81"/>
                <p:cNvSpPr/>
                <p:nvPr/>
              </p:nvSpPr>
              <p:spPr>
                <a:xfrm>
                  <a:off x="5296908" y="3937355"/>
                  <a:ext cx="37783" cy="32380"/>
                </a:xfrm>
                <a:custGeom>
                  <a:rect b="b" l="l" r="r" t="t"/>
                  <a:pathLst>
                    <a:path extrusionOk="0" h="4117" w="4804">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2" name="Google Shape;6032;p81"/>
                <p:cNvSpPr/>
                <p:nvPr/>
              </p:nvSpPr>
              <p:spPr>
                <a:xfrm>
                  <a:off x="5309846" y="3946990"/>
                  <a:ext cx="15235" cy="13064"/>
                </a:xfrm>
                <a:custGeom>
                  <a:rect b="b" l="l" r="r" t="t"/>
                  <a:pathLst>
                    <a:path extrusionOk="0" h="1661" w="1937">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033" name="Google Shape;6033;p81"/>
            <p:cNvGrpSpPr/>
            <p:nvPr/>
          </p:nvGrpSpPr>
          <p:grpSpPr>
            <a:xfrm>
              <a:off x="4724163" y="3119631"/>
              <a:ext cx="120838" cy="84218"/>
              <a:chOff x="4724163" y="3119631"/>
              <a:chExt cx="120838" cy="84218"/>
            </a:xfrm>
          </p:grpSpPr>
          <p:grpSp>
            <p:nvGrpSpPr>
              <p:cNvPr id="6034" name="Google Shape;6034;p81"/>
              <p:cNvGrpSpPr/>
              <p:nvPr/>
            </p:nvGrpSpPr>
            <p:grpSpPr>
              <a:xfrm>
                <a:off x="4746712" y="3132773"/>
                <a:ext cx="86869" cy="56424"/>
                <a:chOff x="4746712" y="3132773"/>
                <a:chExt cx="86869" cy="56424"/>
              </a:xfrm>
            </p:grpSpPr>
            <p:sp>
              <p:nvSpPr>
                <p:cNvPr id="6035" name="Google Shape;6035;p81"/>
                <p:cNvSpPr/>
                <p:nvPr/>
              </p:nvSpPr>
              <p:spPr>
                <a:xfrm>
                  <a:off x="4746712" y="3132773"/>
                  <a:ext cx="86869" cy="56424"/>
                </a:xfrm>
                <a:custGeom>
                  <a:rect b="b" l="l" r="r" t="t"/>
                  <a:pathLst>
                    <a:path extrusionOk="0" fill="none" h="7174" w="11045">
                      <a:moveTo>
                        <a:pt x="0" y="1597"/>
                      </a:moveTo>
                      <a:cubicBezTo>
                        <a:pt x="242" y="1743"/>
                        <a:pt x="3532" y="7174"/>
                        <a:pt x="3532" y="7174"/>
                      </a:cubicBezTo>
                      <a:lnTo>
                        <a:pt x="6290" y="3315"/>
                      </a:lnTo>
                      <a:lnTo>
                        <a:pt x="11044" y="1"/>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6" name="Google Shape;6036;p81"/>
                <p:cNvSpPr/>
                <p:nvPr/>
              </p:nvSpPr>
              <p:spPr>
                <a:xfrm>
                  <a:off x="4746712" y="3145334"/>
                  <a:ext cx="49479" cy="13520"/>
                </a:xfrm>
                <a:custGeom>
                  <a:rect b="b" l="l" r="r" t="t"/>
                  <a:pathLst>
                    <a:path extrusionOk="0" fill="none" h="1719" w="6291">
                      <a:moveTo>
                        <a:pt x="0" y="0"/>
                      </a:moveTo>
                      <a:lnTo>
                        <a:pt x="6290" y="171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37" name="Google Shape;6037;p81"/>
              <p:cNvGrpSpPr/>
              <p:nvPr/>
            </p:nvGrpSpPr>
            <p:grpSpPr>
              <a:xfrm>
                <a:off x="4773634" y="3143336"/>
                <a:ext cx="37776" cy="32451"/>
                <a:chOff x="4773634" y="3143336"/>
                <a:chExt cx="37776" cy="32451"/>
              </a:xfrm>
            </p:grpSpPr>
            <p:sp>
              <p:nvSpPr>
                <p:cNvPr id="6038" name="Google Shape;6038;p81"/>
                <p:cNvSpPr/>
                <p:nvPr/>
              </p:nvSpPr>
              <p:spPr>
                <a:xfrm>
                  <a:off x="4773634" y="3143336"/>
                  <a:ext cx="37776" cy="32451"/>
                </a:xfrm>
                <a:custGeom>
                  <a:rect b="b" l="l" r="r" t="t"/>
                  <a:pathLst>
                    <a:path extrusionOk="0" h="4126" w="4803">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9" name="Google Shape;6039;p81"/>
                <p:cNvSpPr/>
                <p:nvPr/>
              </p:nvSpPr>
              <p:spPr>
                <a:xfrm>
                  <a:off x="4788664" y="3153041"/>
                  <a:ext cx="13048" cy="13040"/>
                </a:xfrm>
                <a:custGeom>
                  <a:rect b="b" l="l" r="r" t="t"/>
                  <a:pathLst>
                    <a:path extrusionOk="0" h="1658" w="1659">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40" name="Google Shape;6040;p81"/>
              <p:cNvGrpSpPr/>
              <p:nvPr/>
            </p:nvGrpSpPr>
            <p:grpSpPr>
              <a:xfrm>
                <a:off x="4724163" y="3131248"/>
                <a:ext cx="37776" cy="32459"/>
                <a:chOff x="4724163" y="3131248"/>
                <a:chExt cx="37776" cy="32459"/>
              </a:xfrm>
            </p:grpSpPr>
            <p:sp>
              <p:nvSpPr>
                <p:cNvPr id="6041" name="Google Shape;6041;p81"/>
                <p:cNvSpPr/>
                <p:nvPr/>
              </p:nvSpPr>
              <p:spPr>
                <a:xfrm>
                  <a:off x="4724163" y="3131248"/>
                  <a:ext cx="37776" cy="32459"/>
                </a:xfrm>
                <a:custGeom>
                  <a:rect b="b" l="l" r="r" t="t"/>
                  <a:pathLst>
                    <a:path extrusionOk="0" h="4127" w="4803">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2" name="Google Shape;6042;p81"/>
                <p:cNvSpPr/>
                <p:nvPr/>
              </p:nvSpPr>
              <p:spPr>
                <a:xfrm>
                  <a:off x="4739288" y="3140953"/>
                  <a:ext cx="13040" cy="13048"/>
                </a:xfrm>
                <a:custGeom>
                  <a:rect b="b" l="l" r="r" t="t"/>
                  <a:pathLst>
                    <a:path extrusionOk="0" h="1659" w="1658">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43" name="Google Shape;6043;p81"/>
              <p:cNvGrpSpPr/>
              <p:nvPr/>
            </p:nvGrpSpPr>
            <p:grpSpPr>
              <a:xfrm>
                <a:off x="4755081" y="3176054"/>
                <a:ext cx="32357" cy="27795"/>
                <a:chOff x="4755081" y="3176054"/>
                <a:chExt cx="32357" cy="27795"/>
              </a:xfrm>
            </p:grpSpPr>
            <p:sp>
              <p:nvSpPr>
                <p:cNvPr id="6044" name="Google Shape;6044;p81"/>
                <p:cNvSpPr/>
                <p:nvPr/>
              </p:nvSpPr>
              <p:spPr>
                <a:xfrm>
                  <a:off x="4755081" y="3176054"/>
                  <a:ext cx="32357" cy="27795"/>
                </a:xfrm>
                <a:custGeom>
                  <a:rect b="b" l="l" r="r" t="t"/>
                  <a:pathLst>
                    <a:path extrusionOk="0" h="3534" w="4114">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5" name="Google Shape;6045;p81"/>
                <p:cNvSpPr/>
                <p:nvPr/>
              </p:nvSpPr>
              <p:spPr>
                <a:xfrm>
                  <a:off x="4767924" y="3185768"/>
                  <a:ext cx="9902" cy="8392"/>
                </a:xfrm>
                <a:custGeom>
                  <a:rect b="b" l="l" r="r" t="t"/>
                  <a:pathLst>
                    <a:path extrusionOk="0" h="1067" w="1259">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46" name="Google Shape;6046;p81"/>
              <p:cNvGrpSpPr/>
              <p:nvPr/>
            </p:nvGrpSpPr>
            <p:grpSpPr>
              <a:xfrm>
                <a:off x="4812550" y="3119631"/>
                <a:ext cx="32451" cy="27803"/>
                <a:chOff x="4812550" y="3119631"/>
                <a:chExt cx="32451" cy="27803"/>
              </a:xfrm>
            </p:grpSpPr>
            <p:sp>
              <p:nvSpPr>
                <p:cNvPr id="6047" name="Google Shape;6047;p81"/>
                <p:cNvSpPr/>
                <p:nvPr/>
              </p:nvSpPr>
              <p:spPr>
                <a:xfrm>
                  <a:off x="4812550" y="3119631"/>
                  <a:ext cx="32451" cy="27803"/>
                </a:xfrm>
                <a:custGeom>
                  <a:rect b="b" l="l" r="r" t="t"/>
                  <a:pathLst>
                    <a:path extrusionOk="0" h="3535" w="4126">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8" name="Google Shape;6048;p81"/>
                <p:cNvSpPr/>
                <p:nvPr/>
              </p:nvSpPr>
              <p:spPr>
                <a:xfrm>
                  <a:off x="4826912" y="3129352"/>
                  <a:ext cx="8478" cy="8376"/>
                </a:xfrm>
                <a:custGeom>
                  <a:rect b="b" l="l" r="r" t="t"/>
                  <a:pathLst>
                    <a:path extrusionOk="0" h="1065" w="1078">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049" name="Google Shape;6049;p81"/>
            <p:cNvGrpSpPr/>
            <p:nvPr/>
          </p:nvGrpSpPr>
          <p:grpSpPr>
            <a:xfrm>
              <a:off x="5382826" y="4027197"/>
              <a:ext cx="268967" cy="250422"/>
              <a:chOff x="5382826" y="4027197"/>
              <a:chExt cx="268967" cy="250422"/>
            </a:xfrm>
          </p:grpSpPr>
          <p:grpSp>
            <p:nvGrpSpPr>
              <p:cNvPr id="6050" name="Google Shape;6050;p81"/>
              <p:cNvGrpSpPr/>
              <p:nvPr/>
            </p:nvGrpSpPr>
            <p:grpSpPr>
              <a:xfrm>
                <a:off x="5405280" y="4042510"/>
                <a:ext cx="237570" cy="218647"/>
                <a:chOff x="5405280" y="4042510"/>
                <a:chExt cx="237570" cy="218647"/>
              </a:xfrm>
            </p:grpSpPr>
            <p:sp>
              <p:nvSpPr>
                <p:cNvPr id="6051" name="Google Shape;6051;p81"/>
                <p:cNvSpPr/>
                <p:nvPr/>
              </p:nvSpPr>
              <p:spPr>
                <a:xfrm>
                  <a:off x="5405280" y="4042510"/>
                  <a:ext cx="144999" cy="173832"/>
                </a:xfrm>
                <a:custGeom>
                  <a:rect b="b" l="l" r="r" t="t"/>
                  <a:pathLst>
                    <a:path extrusionOk="0" fill="none" h="22102" w="18436">
                      <a:moveTo>
                        <a:pt x="0" y="12037"/>
                      </a:moveTo>
                      <a:cubicBezTo>
                        <a:pt x="702" y="12073"/>
                        <a:pt x="12302" y="22101"/>
                        <a:pt x="12302" y="22101"/>
                      </a:cubicBezTo>
                      <a:lnTo>
                        <a:pt x="11819" y="13005"/>
                      </a:lnTo>
                      <a:lnTo>
                        <a:pt x="18435" y="1"/>
                      </a:lnTo>
                      <a:lnTo>
                        <a:pt x="0" y="125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2" name="Google Shape;6052;p81"/>
                <p:cNvSpPr/>
                <p:nvPr/>
              </p:nvSpPr>
              <p:spPr>
                <a:xfrm>
                  <a:off x="5502036" y="4125093"/>
                  <a:ext cx="134350" cy="135585"/>
                </a:xfrm>
                <a:custGeom>
                  <a:rect b="b" l="l" r="r" t="t"/>
                  <a:pathLst>
                    <a:path extrusionOk="0" fill="none" h="17239" w="17082">
                      <a:moveTo>
                        <a:pt x="13513" y="17239"/>
                      </a:moveTo>
                      <a:lnTo>
                        <a:pt x="12690" y="8614"/>
                      </a:lnTo>
                      <a:lnTo>
                        <a:pt x="17081" y="1"/>
                      </a:lnTo>
                      <a:lnTo>
                        <a:pt x="0" y="2021"/>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3" name="Google Shape;6053;p81"/>
                <p:cNvSpPr/>
                <p:nvPr/>
              </p:nvSpPr>
              <p:spPr>
                <a:xfrm>
                  <a:off x="5543704" y="4042990"/>
                  <a:ext cx="99146" cy="81639"/>
                </a:xfrm>
                <a:custGeom>
                  <a:rect b="b" l="l" r="r" t="t"/>
                  <a:pathLst>
                    <a:path extrusionOk="0" fill="none" h="10380" w="12606">
                      <a:moveTo>
                        <a:pt x="1" y="0"/>
                      </a:moveTo>
                      <a:lnTo>
                        <a:pt x="12606" y="1037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4" name="Google Shape;6054;p81"/>
                <p:cNvSpPr/>
                <p:nvPr/>
              </p:nvSpPr>
              <p:spPr>
                <a:xfrm>
                  <a:off x="5501941" y="4140980"/>
                  <a:ext cx="103708" cy="51862"/>
                </a:xfrm>
                <a:custGeom>
                  <a:rect b="b" l="l" r="r" t="t"/>
                  <a:pathLst>
                    <a:path extrusionOk="0" fill="none" h="6594" w="13186">
                      <a:moveTo>
                        <a:pt x="13186" y="6594"/>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5" name="Google Shape;6055;p81"/>
                <p:cNvSpPr/>
                <p:nvPr/>
              </p:nvSpPr>
              <p:spPr>
                <a:xfrm>
                  <a:off x="5495854" y="4211010"/>
                  <a:ext cx="105989" cy="50147"/>
                </a:xfrm>
                <a:custGeom>
                  <a:rect b="b" l="l" r="r" t="t"/>
                  <a:pathLst>
                    <a:path extrusionOk="0" fill="none" h="6376" w="13476">
                      <a:moveTo>
                        <a:pt x="0" y="0"/>
                      </a:moveTo>
                      <a:lnTo>
                        <a:pt x="13476" y="637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6" name="Google Shape;6056;p81"/>
                <p:cNvSpPr/>
                <p:nvPr/>
              </p:nvSpPr>
              <p:spPr>
                <a:xfrm>
                  <a:off x="5405280" y="4134420"/>
                  <a:ext cx="96669" cy="6567"/>
                </a:xfrm>
                <a:custGeom>
                  <a:rect b="b" l="l" r="r" t="t"/>
                  <a:pathLst>
                    <a:path extrusionOk="0" fill="none" h="835" w="12291">
                      <a:moveTo>
                        <a:pt x="12290" y="835"/>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57" name="Google Shape;6057;p81"/>
              <p:cNvGrpSpPr/>
              <p:nvPr/>
            </p:nvGrpSpPr>
            <p:grpSpPr>
              <a:xfrm>
                <a:off x="5382826" y="4125549"/>
                <a:ext cx="37776" cy="32380"/>
                <a:chOff x="5382826" y="4125549"/>
                <a:chExt cx="37776" cy="32380"/>
              </a:xfrm>
            </p:grpSpPr>
            <p:sp>
              <p:nvSpPr>
                <p:cNvPr id="6058" name="Google Shape;6058;p81"/>
                <p:cNvSpPr/>
                <p:nvPr/>
              </p:nvSpPr>
              <p:spPr>
                <a:xfrm>
                  <a:off x="5382826" y="4125549"/>
                  <a:ext cx="37776" cy="32380"/>
                </a:xfrm>
                <a:custGeom>
                  <a:rect b="b" l="l" r="r" t="t"/>
                  <a:pathLst>
                    <a:path extrusionOk="0" h="4117" w="4803">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9" name="Google Shape;6059;p81"/>
                <p:cNvSpPr/>
                <p:nvPr/>
              </p:nvSpPr>
              <p:spPr>
                <a:xfrm>
                  <a:off x="5395669" y="4135176"/>
                  <a:ext cx="15227" cy="13072"/>
                </a:xfrm>
                <a:custGeom>
                  <a:rect b="b" l="l" r="r" t="t"/>
                  <a:pathLst>
                    <a:path extrusionOk="0" h="1662" w="1936">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60" name="Google Shape;6060;p81"/>
              <p:cNvGrpSpPr/>
              <p:nvPr/>
            </p:nvGrpSpPr>
            <p:grpSpPr>
              <a:xfrm>
                <a:off x="5475680" y="4195587"/>
                <a:ext cx="37783" cy="32364"/>
                <a:chOff x="5475680" y="4195587"/>
                <a:chExt cx="37783" cy="32364"/>
              </a:xfrm>
            </p:grpSpPr>
            <p:sp>
              <p:nvSpPr>
                <p:cNvPr id="6061" name="Google Shape;6061;p81"/>
                <p:cNvSpPr/>
                <p:nvPr/>
              </p:nvSpPr>
              <p:spPr>
                <a:xfrm>
                  <a:off x="5475680" y="4195587"/>
                  <a:ext cx="37783" cy="32364"/>
                </a:xfrm>
                <a:custGeom>
                  <a:rect b="b" l="l" r="r" t="t"/>
                  <a:pathLst>
                    <a:path extrusionOk="0" h="4115" w="4804">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2" name="Google Shape;6062;p81"/>
                <p:cNvSpPr/>
                <p:nvPr/>
              </p:nvSpPr>
              <p:spPr>
                <a:xfrm>
                  <a:off x="5488523" y="4205300"/>
                  <a:ext cx="15329" cy="13040"/>
                </a:xfrm>
                <a:custGeom>
                  <a:rect b="b" l="l" r="r" t="t"/>
                  <a:pathLst>
                    <a:path extrusionOk="0" h="1658" w="1949">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63" name="Google Shape;6063;p81"/>
              <p:cNvGrpSpPr/>
              <p:nvPr/>
            </p:nvGrpSpPr>
            <p:grpSpPr>
              <a:xfrm>
                <a:off x="5532575" y="4027197"/>
                <a:ext cx="33308" cy="32262"/>
                <a:chOff x="5532575" y="4027197"/>
                <a:chExt cx="33308" cy="32262"/>
              </a:xfrm>
            </p:grpSpPr>
            <p:sp>
              <p:nvSpPr>
                <p:cNvPr id="6064" name="Google Shape;6064;p81"/>
                <p:cNvSpPr/>
                <p:nvPr/>
              </p:nvSpPr>
              <p:spPr>
                <a:xfrm>
                  <a:off x="5532575" y="4027197"/>
                  <a:ext cx="33308" cy="32262"/>
                </a:xfrm>
                <a:custGeom>
                  <a:rect b="b" l="l" r="r" t="t"/>
                  <a:pathLst>
                    <a:path extrusionOk="0" h="4102" w="4235">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5" name="Google Shape;6065;p81"/>
                <p:cNvSpPr/>
                <p:nvPr/>
              </p:nvSpPr>
              <p:spPr>
                <a:xfrm>
                  <a:off x="5540661" y="4036792"/>
                  <a:ext cx="15502" cy="13064"/>
                </a:xfrm>
                <a:custGeom>
                  <a:rect b="b" l="l" r="r" t="t"/>
                  <a:pathLst>
                    <a:path extrusionOk="0" h="1661" w="1971">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66" name="Google Shape;6066;p81"/>
              <p:cNvGrpSpPr/>
              <p:nvPr/>
            </p:nvGrpSpPr>
            <p:grpSpPr>
              <a:xfrm>
                <a:off x="5590706" y="4245348"/>
                <a:ext cx="33497" cy="32270"/>
                <a:chOff x="5590706" y="4245348"/>
                <a:chExt cx="33497" cy="32270"/>
              </a:xfrm>
            </p:grpSpPr>
            <p:sp>
              <p:nvSpPr>
                <p:cNvPr id="6067" name="Google Shape;6067;p81"/>
                <p:cNvSpPr/>
                <p:nvPr/>
              </p:nvSpPr>
              <p:spPr>
                <a:xfrm>
                  <a:off x="5590706" y="4245348"/>
                  <a:ext cx="33497" cy="32270"/>
                </a:xfrm>
                <a:custGeom>
                  <a:rect b="b" l="l" r="r" t="t"/>
                  <a:pathLst>
                    <a:path extrusionOk="0" h="4103" w="4259">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8" name="Google Shape;6068;p81"/>
                <p:cNvSpPr/>
                <p:nvPr/>
              </p:nvSpPr>
              <p:spPr>
                <a:xfrm>
                  <a:off x="5598791" y="4254944"/>
                  <a:ext cx="15408" cy="13048"/>
                </a:xfrm>
                <a:custGeom>
                  <a:rect b="b" l="l" r="r" t="t"/>
                  <a:pathLst>
                    <a:path extrusionOk="0" h="1659" w="1959">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69" name="Google Shape;6069;p81"/>
              <p:cNvGrpSpPr/>
              <p:nvPr/>
            </p:nvGrpSpPr>
            <p:grpSpPr>
              <a:xfrm>
                <a:off x="5618681" y="4109677"/>
                <a:ext cx="33112" cy="32357"/>
                <a:chOff x="5618681" y="4109677"/>
                <a:chExt cx="33112" cy="32357"/>
              </a:xfrm>
            </p:grpSpPr>
            <p:sp>
              <p:nvSpPr>
                <p:cNvPr id="6070" name="Google Shape;6070;p81"/>
                <p:cNvSpPr/>
                <p:nvPr/>
              </p:nvSpPr>
              <p:spPr>
                <a:xfrm>
                  <a:off x="5618681" y="4109677"/>
                  <a:ext cx="33112" cy="32357"/>
                </a:xfrm>
                <a:custGeom>
                  <a:rect b="b" l="l" r="r" t="t"/>
                  <a:pathLst>
                    <a:path extrusionOk="0" h="4114" w="421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1" name="Google Shape;6071;p81"/>
                <p:cNvSpPr/>
                <p:nvPr/>
              </p:nvSpPr>
              <p:spPr>
                <a:xfrm>
                  <a:off x="5626767" y="4119280"/>
                  <a:ext cx="15494" cy="13056"/>
                </a:xfrm>
                <a:custGeom>
                  <a:rect b="b" l="l" r="r" t="t"/>
                  <a:pathLst>
                    <a:path extrusionOk="0" h="1660" w="197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72" name="Google Shape;6072;p81"/>
              <p:cNvGrpSpPr/>
              <p:nvPr/>
            </p:nvGrpSpPr>
            <p:grpSpPr>
              <a:xfrm>
                <a:off x="5479298" y="4128262"/>
                <a:ext cx="31405" cy="26906"/>
                <a:chOff x="5479298" y="4128262"/>
                <a:chExt cx="31405" cy="26906"/>
              </a:xfrm>
            </p:grpSpPr>
            <p:sp>
              <p:nvSpPr>
                <p:cNvPr id="6073" name="Google Shape;6073;p81"/>
                <p:cNvSpPr/>
                <p:nvPr/>
              </p:nvSpPr>
              <p:spPr>
                <a:xfrm>
                  <a:off x="5479298" y="4128262"/>
                  <a:ext cx="31405" cy="26906"/>
                </a:xfrm>
                <a:custGeom>
                  <a:rect b="b" l="l" r="r" t="t"/>
                  <a:pathLst>
                    <a:path extrusionOk="0" h="3421" w="3993">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4" name="Google Shape;6074;p81"/>
                <p:cNvSpPr/>
                <p:nvPr/>
              </p:nvSpPr>
              <p:spPr>
                <a:xfrm>
                  <a:off x="5493471" y="4137936"/>
                  <a:ext cx="7621" cy="7621"/>
                </a:xfrm>
                <a:custGeom>
                  <a:rect b="b" l="l" r="r" t="t"/>
                  <a:pathLst>
                    <a:path extrusionOk="0" h="969" w="969">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75" name="Google Shape;6075;p81"/>
              <p:cNvGrpSpPr/>
              <p:nvPr/>
            </p:nvGrpSpPr>
            <p:grpSpPr>
              <a:xfrm>
                <a:off x="5582903" y="4180116"/>
                <a:ext cx="31499" cy="26898"/>
                <a:chOff x="5582903" y="4180116"/>
                <a:chExt cx="31499" cy="26898"/>
              </a:xfrm>
            </p:grpSpPr>
            <p:sp>
              <p:nvSpPr>
                <p:cNvPr id="6076" name="Google Shape;6076;p81"/>
                <p:cNvSpPr/>
                <p:nvPr/>
              </p:nvSpPr>
              <p:spPr>
                <a:xfrm>
                  <a:off x="5582903" y="4180116"/>
                  <a:ext cx="31499" cy="26898"/>
                </a:xfrm>
                <a:custGeom>
                  <a:rect b="b" l="l" r="r" t="t"/>
                  <a:pathLst>
                    <a:path extrusionOk="0" h="3420" w="4005">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7" name="Google Shape;6077;p81"/>
                <p:cNvSpPr/>
                <p:nvPr/>
              </p:nvSpPr>
              <p:spPr>
                <a:xfrm>
                  <a:off x="5597084" y="4189790"/>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078" name="Google Shape;6078;p81"/>
            <p:cNvGrpSpPr/>
            <p:nvPr/>
          </p:nvGrpSpPr>
          <p:grpSpPr>
            <a:xfrm>
              <a:off x="3977681" y="3230323"/>
              <a:ext cx="94584" cy="84085"/>
              <a:chOff x="3977681" y="3230323"/>
              <a:chExt cx="94584" cy="84085"/>
            </a:xfrm>
          </p:grpSpPr>
          <p:grpSp>
            <p:nvGrpSpPr>
              <p:cNvPr id="6079" name="Google Shape;6079;p81"/>
              <p:cNvGrpSpPr/>
              <p:nvPr/>
            </p:nvGrpSpPr>
            <p:grpSpPr>
              <a:xfrm>
                <a:off x="4000135" y="3243041"/>
                <a:ext cx="59570" cy="57186"/>
                <a:chOff x="4000135" y="3243041"/>
                <a:chExt cx="59570" cy="57186"/>
              </a:xfrm>
            </p:grpSpPr>
            <p:sp>
              <p:nvSpPr>
                <p:cNvPr id="6080" name="Google Shape;6080;p81"/>
                <p:cNvSpPr/>
                <p:nvPr/>
              </p:nvSpPr>
              <p:spPr>
                <a:xfrm>
                  <a:off x="4000135" y="3243041"/>
                  <a:ext cx="59570" cy="57092"/>
                </a:xfrm>
                <a:custGeom>
                  <a:rect b="b" l="l" r="r" t="t"/>
                  <a:pathLst>
                    <a:path extrusionOk="0" fill="none" h="7259" w="7574">
                      <a:moveTo>
                        <a:pt x="1" y="2323"/>
                      </a:moveTo>
                      <a:lnTo>
                        <a:pt x="2577" y="7259"/>
                      </a:lnTo>
                      <a:lnTo>
                        <a:pt x="7573" y="4114"/>
                      </a:lnTo>
                      <a:lnTo>
                        <a:pt x="5541" y="1"/>
                      </a:lnTo>
                      <a:lnTo>
                        <a:pt x="352" y="232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1" name="Google Shape;6081;p81"/>
                <p:cNvSpPr/>
                <p:nvPr/>
              </p:nvSpPr>
              <p:spPr>
                <a:xfrm>
                  <a:off x="4024210" y="3246847"/>
                  <a:ext cx="15706" cy="53380"/>
                </a:xfrm>
                <a:custGeom>
                  <a:rect b="b" l="l" r="r" t="t"/>
                  <a:pathLst>
                    <a:path extrusionOk="0" fill="none" h="6787" w="1997">
                      <a:moveTo>
                        <a:pt x="0" y="6787"/>
                      </a:moveTo>
                      <a:lnTo>
                        <a:pt x="199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2" name="Google Shape;6082;p81"/>
                <p:cNvSpPr/>
                <p:nvPr/>
              </p:nvSpPr>
              <p:spPr>
                <a:xfrm>
                  <a:off x="4002896" y="3261311"/>
                  <a:ext cx="56809" cy="14086"/>
                </a:xfrm>
                <a:custGeom>
                  <a:rect b="b" l="l" r="r" t="t"/>
                  <a:pathLst>
                    <a:path extrusionOk="0" fill="none" h="1791" w="7223">
                      <a:moveTo>
                        <a:pt x="7222" y="1791"/>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83" name="Google Shape;6083;p81"/>
              <p:cNvGrpSpPr/>
              <p:nvPr/>
            </p:nvGrpSpPr>
            <p:grpSpPr>
              <a:xfrm>
                <a:off x="3977681" y="3245872"/>
                <a:ext cx="37783" cy="32380"/>
                <a:chOff x="3977681" y="3245872"/>
                <a:chExt cx="37783" cy="32380"/>
              </a:xfrm>
            </p:grpSpPr>
            <p:sp>
              <p:nvSpPr>
                <p:cNvPr id="6084" name="Google Shape;6084;p81"/>
                <p:cNvSpPr/>
                <p:nvPr/>
              </p:nvSpPr>
              <p:spPr>
                <a:xfrm>
                  <a:off x="3977681" y="3245872"/>
                  <a:ext cx="37783" cy="32380"/>
                </a:xfrm>
                <a:custGeom>
                  <a:rect b="b" l="l" r="r" t="t"/>
                  <a:pathLst>
                    <a:path extrusionOk="0" h="4117" w="4804">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5" name="Google Shape;6085;p81"/>
                <p:cNvSpPr/>
                <p:nvPr/>
              </p:nvSpPr>
              <p:spPr>
                <a:xfrm>
                  <a:off x="3992718" y="3255507"/>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86" name="Google Shape;6086;p81"/>
              <p:cNvGrpSpPr/>
              <p:nvPr/>
            </p:nvGrpSpPr>
            <p:grpSpPr>
              <a:xfrm>
                <a:off x="4040860" y="3262672"/>
                <a:ext cx="31405" cy="27001"/>
                <a:chOff x="4040860" y="3262672"/>
                <a:chExt cx="31405" cy="27001"/>
              </a:xfrm>
            </p:grpSpPr>
            <p:sp>
              <p:nvSpPr>
                <p:cNvPr id="6087" name="Google Shape;6087;p81"/>
                <p:cNvSpPr/>
                <p:nvPr/>
              </p:nvSpPr>
              <p:spPr>
                <a:xfrm>
                  <a:off x="4040860" y="3262672"/>
                  <a:ext cx="31405" cy="27001"/>
                </a:xfrm>
                <a:custGeom>
                  <a:rect b="b" l="l" r="r" t="t"/>
                  <a:pathLst>
                    <a:path extrusionOk="0" h="3433" w="3993">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8" name="Google Shape;6088;p81"/>
                <p:cNvSpPr/>
                <p:nvPr/>
              </p:nvSpPr>
              <p:spPr>
                <a:xfrm>
                  <a:off x="4054938" y="3272346"/>
                  <a:ext cx="7621" cy="7621"/>
                </a:xfrm>
                <a:custGeom>
                  <a:rect b="b" l="l" r="r" t="t"/>
                  <a:pathLst>
                    <a:path extrusionOk="0" h="969" w="969">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89" name="Google Shape;6089;p81"/>
              <p:cNvGrpSpPr/>
              <p:nvPr/>
            </p:nvGrpSpPr>
            <p:grpSpPr>
              <a:xfrm>
                <a:off x="4021072" y="3230323"/>
                <a:ext cx="31397" cy="26906"/>
                <a:chOff x="4021072" y="3230323"/>
                <a:chExt cx="31397" cy="26906"/>
              </a:xfrm>
            </p:grpSpPr>
            <p:sp>
              <p:nvSpPr>
                <p:cNvPr id="6090" name="Google Shape;6090;p81"/>
                <p:cNvSpPr/>
                <p:nvPr/>
              </p:nvSpPr>
              <p:spPr>
                <a:xfrm>
                  <a:off x="4021072" y="3230323"/>
                  <a:ext cx="31397" cy="26906"/>
                </a:xfrm>
                <a:custGeom>
                  <a:rect b="b" l="l" r="r" t="t"/>
                  <a:pathLst>
                    <a:path extrusionOk="0" h="3421" w="3992">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1" name="Google Shape;6091;p81"/>
                <p:cNvSpPr/>
                <p:nvPr/>
              </p:nvSpPr>
              <p:spPr>
                <a:xfrm>
                  <a:off x="4035245" y="3239997"/>
                  <a:ext cx="7621" cy="7621"/>
                </a:xfrm>
                <a:custGeom>
                  <a:rect b="b" l="l" r="r" t="t"/>
                  <a:pathLst>
                    <a:path extrusionOk="0" h="969" w="969">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92" name="Google Shape;6092;p81"/>
              <p:cNvGrpSpPr/>
              <p:nvPr/>
            </p:nvGrpSpPr>
            <p:grpSpPr>
              <a:xfrm>
                <a:off x="4001472" y="3287462"/>
                <a:ext cx="31499" cy="26945"/>
                <a:chOff x="4001472" y="3287462"/>
                <a:chExt cx="31499" cy="26945"/>
              </a:xfrm>
            </p:grpSpPr>
            <p:sp>
              <p:nvSpPr>
                <p:cNvPr id="6093" name="Google Shape;6093;p81"/>
                <p:cNvSpPr/>
                <p:nvPr/>
              </p:nvSpPr>
              <p:spPr>
                <a:xfrm>
                  <a:off x="4001472" y="3287462"/>
                  <a:ext cx="31499" cy="26945"/>
                </a:xfrm>
                <a:custGeom>
                  <a:rect b="b" l="l" r="r" t="t"/>
                  <a:pathLst>
                    <a:path extrusionOk="0" h="3426" w="4005">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4" name="Google Shape;6094;p81"/>
                <p:cNvSpPr/>
                <p:nvPr/>
              </p:nvSpPr>
              <p:spPr>
                <a:xfrm>
                  <a:off x="4014410" y="3297175"/>
                  <a:ext cx="8856" cy="7590"/>
                </a:xfrm>
                <a:custGeom>
                  <a:rect b="b" l="l" r="r" t="t"/>
                  <a:pathLst>
                    <a:path extrusionOk="0" h="965" w="1126">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095" name="Google Shape;6095;p81"/>
            <p:cNvGrpSpPr/>
            <p:nvPr/>
          </p:nvGrpSpPr>
          <p:grpSpPr>
            <a:xfrm>
              <a:off x="4084715" y="3258865"/>
              <a:ext cx="184961" cy="137268"/>
              <a:chOff x="4084715" y="3258865"/>
              <a:chExt cx="184961" cy="137268"/>
            </a:xfrm>
          </p:grpSpPr>
          <p:grpSp>
            <p:nvGrpSpPr>
              <p:cNvPr id="6096" name="Google Shape;6096;p81"/>
              <p:cNvGrpSpPr/>
              <p:nvPr/>
            </p:nvGrpSpPr>
            <p:grpSpPr>
              <a:xfrm>
                <a:off x="4107453" y="3271583"/>
                <a:ext cx="153470" cy="110275"/>
                <a:chOff x="4107453" y="3271583"/>
                <a:chExt cx="153470" cy="110275"/>
              </a:xfrm>
            </p:grpSpPr>
            <p:sp>
              <p:nvSpPr>
                <p:cNvPr id="6097" name="Google Shape;6097;p81"/>
                <p:cNvSpPr/>
                <p:nvPr/>
              </p:nvSpPr>
              <p:spPr>
                <a:xfrm>
                  <a:off x="4107453" y="3271583"/>
                  <a:ext cx="153470" cy="110275"/>
                </a:xfrm>
                <a:custGeom>
                  <a:rect b="b" l="l" r="r" t="t"/>
                  <a:pathLst>
                    <a:path extrusionOk="0" fill="none" h="14021" w="19513">
                      <a:moveTo>
                        <a:pt x="19513" y="14021"/>
                      </a:moveTo>
                      <a:lnTo>
                        <a:pt x="14844" y="968"/>
                      </a:lnTo>
                      <a:lnTo>
                        <a:pt x="5674" y="1"/>
                      </a:lnTo>
                      <a:lnTo>
                        <a:pt x="1" y="968"/>
                      </a:lnTo>
                      <a:lnTo>
                        <a:pt x="8977" y="2674"/>
                      </a:lnTo>
                      <a:lnTo>
                        <a:pt x="14360" y="10102"/>
                      </a:lnTo>
                      <a:lnTo>
                        <a:pt x="19029" y="140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8" name="Google Shape;6098;p81"/>
                <p:cNvSpPr/>
                <p:nvPr/>
              </p:nvSpPr>
              <p:spPr>
                <a:xfrm>
                  <a:off x="4155886" y="3271968"/>
                  <a:ext cx="22171" cy="20559"/>
                </a:xfrm>
                <a:custGeom>
                  <a:rect b="b" l="l" r="r" t="t"/>
                  <a:pathLst>
                    <a:path extrusionOk="0" fill="none" h="2614" w="2819">
                      <a:moveTo>
                        <a:pt x="2819" y="2613"/>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9" name="Google Shape;6099;p81"/>
                <p:cNvSpPr/>
                <p:nvPr/>
              </p:nvSpPr>
              <p:spPr>
                <a:xfrm>
                  <a:off x="4178049" y="3279196"/>
                  <a:ext cx="42345" cy="13331"/>
                </a:xfrm>
                <a:custGeom>
                  <a:rect b="b" l="l" r="r" t="t"/>
                  <a:pathLst>
                    <a:path extrusionOk="0" fill="none" h="1695" w="5384">
                      <a:moveTo>
                        <a:pt x="1" y="1694"/>
                      </a:moveTo>
                      <a:lnTo>
                        <a:pt x="538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0" name="Google Shape;6100;p81"/>
                <p:cNvSpPr/>
                <p:nvPr/>
              </p:nvSpPr>
              <p:spPr>
                <a:xfrm>
                  <a:off x="4220387" y="3279196"/>
                  <a:ext cx="8" cy="71745"/>
                </a:xfrm>
                <a:custGeom>
                  <a:rect b="b" l="l" r="r" t="t"/>
                  <a:pathLst>
                    <a:path extrusionOk="0" fill="none" h="9122" w="1">
                      <a:moveTo>
                        <a:pt x="1" y="0"/>
                      </a:moveTo>
                      <a:lnTo>
                        <a:pt x="1" y="91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01" name="Google Shape;6101;p81"/>
              <p:cNvGrpSpPr/>
              <p:nvPr/>
            </p:nvGrpSpPr>
            <p:grpSpPr>
              <a:xfrm>
                <a:off x="4136947" y="3258865"/>
                <a:ext cx="31499" cy="27001"/>
                <a:chOff x="4136947" y="3258865"/>
                <a:chExt cx="31499" cy="27001"/>
              </a:xfrm>
            </p:grpSpPr>
            <p:sp>
              <p:nvSpPr>
                <p:cNvPr id="6102" name="Google Shape;6102;p81"/>
                <p:cNvSpPr/>
                <p:nvPr/>
              </p:nvSpPr>
              <p:spPr>
                <a:xfrm>
                  <a:off x="4136947" y="3258865"/>
                  <a:ext cx="31499" cy="27001"/>
                </a:xfrm>
                <a:custGeom>
                  <a:rect b="b" l="l" r="r" t="t"/>
                  <a:pathLst>
                    <a:path extrusionOk="0" h="3433" w="4005">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3" name="Google Shape;6103;p81"/>
                <p:cNvSpPr/>
                <p:nvPr/>
              </p:nvSpPr>
              <p:spPr>
                <a:xfrm>
                  <a:off x="4151222" y="3268539"/>
                  <a:ext cx="7621" cy="7621"/>
                </a:xfrm>
                <a:custGeom>
                  <a:rect b="b" l="l" r="r" t="t"/>
                  <a:pathLst>
                    <a:path extrusionOk="0" h="969" w="969">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04" name="Google Shape;6104;p81"/>
              <p:cNvGrpSpPr/>
              <p:nvPr/>
            </p:nvGrpSpPr>
            <p:grpSpPr>
              <a:xfrm>
                <a:off x="4084715" y="3266478"/>
                <a:ext cx="31468" cy="26898"/>
                <a:chOff x="4084715" y="3266478"/>
                <a:chExt cx="31468" cy="26898"/>
              </a:xfrm>
            </p:grpSpPr>
            <p:sp>
              <p:nvSpPr>
                <p:cNvPr id="6105" name="Google Shape;6105;p81"/>
                <p:cNvSpPr/>
                <p:nvPr/>
              </p:nvSpPr>
              <p:spPr>
                <a:xfrm>
                  <a:off x="4084715" y="3266478"/>
                  <a:ext cx="31468" cy="26898"/>
                </a:xfrm>
                <a:custGeom>
                  <a:rect b="b" l="l" r="r" t="t"/>
                  <a:pathLst>
                    <a:path extrusionOk="0" h="3420" w="4001">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6" name="Google Shape;6106;p81"/>
                <p:cNvSpPr/>
                <p:nvPr/>
              </p:nvSpPr>
              <p:spPr>
                <a:xfrm>
                  <a:off x="4098896" y="3276152"/>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07" name="Google Shape;6107;p81"/>
              <p:cNvGrpSpPr/>
              <p:nvPr/>
            </p:nvGrpSpPr>
            <p:grpSpPr>
              <a:xfrm>
                <a:off x="4159213" y="3279849"/>
                <a:ext cx="31405" cy="26945"/>
                <a:chOff x="4159213" y="3279849"/>
                <a:chExt cx="31405" cy="26945"/>
              </a:xfrm>
            </p:grpSpPr>
            <p:sp>
              <p:nvSpPr>
                <p:cNvPr id="6108" name="Google Shape;6108;p81"/>
                <p:cNvSpPr/>
                <p:nvPr/>
              </p:nvSpPr>
              <p:spPr>
                <a:xfrm>
                  <a:off x="4159213" y="3279849"/>
                  <a:ext cx="31405" cy="26945"/>
                </a:xfrm>
                <a:custGeom>
                  <a:rect b="b" l="l" r="r" t="t"/>
                  <a:pathLst>
                    <a:path extrusionOk="0" h="3426" w="3993">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9" name="Google Shape;6109;p81"/>
                <p:cNvSpPr/>
                <p:nvPr/>
              </p:nvSpPr>
              <p:spPr>
                <a:xfrm>
                  <a:off x="4173385" y="3289570"/>
                  <a:ext cx="7621" cy="7613"/>
                </a:xfrm>
                <a:custGeom>
                  <a:rect b="b" l="l" r="r" t="t"/>
                  <a:pathLst>
                    <a:path extrusionOk="0" h="968"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10" name="Google Shape;6110;p81"/>
              <p:cNvGrpSpPr/>
              <p:nvPr/>
            </p:nvGrpSpPr>
            <p:grpSpPr>
              <a:xfrm>
                <a:off x="4201550" y="3266502"/>
                <a:ext cx="31405" cy="26883"/>
                <a:chOff x="4201550" y="3266502"/>
                <a:chExt cx="31405" cy="26883"/>
              </a:xfrm>
            </p:grpSpPr>
            <p:sp>
              <p:nvSpPr>
                <p:cNvPr id="6111" name="Google Shape;6111;p81"/>
                <p:cNvSpPr/>
                <p:nvPr/>
              </p:nvSpPr>
              <p:spPr>
                <a:xfrm>
                  <a:off x="4201550" y="3266502"/>
                  <a:ext cx="31405" cy="26883"/>
                </a:xfrm>
                <a:custGeom>
                  <a:rect b="b" l="l" r="r" t="t"/>
                  <a:pathLst>
                    <a:path extrusionOk="0" h="3418" w="3993">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2" name="Google Shape;6112;p81"/>
                <p:cNvSpPr/>
                <p:nvPr/>
              </p:nvSpPr>
              <p:spPr>
                <a:xfrm>
                  <a:off x="4214331" y="3276247"/>
                  <a:ext cx="8919" cy="7582"/>
                </a:xfrm>
                <a:custGeom>
                  <a:rect b="b" l="l" r="r" t="t"/>
                  <a:pathLst>
                    <a:path extrusionOk="0" h="964" w="1134">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13" name="Google Shape;6113;p81"/>
              <p:cNvGrpSpPr/>
              <p:nvPr/>
            </p:nvGrpSpPr>
            <p:grpSpPr>
              <a:xfrm>
                <a:off x="4201550" y="3338278"/>
                <a:ext cx="31405" cy="26930"/>
                <a:chOff x="4201550" y="3338278"/>
                <a:chExt cx="31405" cy="26930"/>
              </a:xfrm>
            </p:grpSpPr>
            <p:sp>
              <p:nvSpPr>
                <p:cNvPr id="6114" name="Google Shape;6114;p81"/>
                <p:cNvSpPr/>
                <p:nvPr/>
              </p:nvSpPr>
              <p:spPr>
                <a:xfrm>
                  <a:off x="4201550" y="3338278"/>
                  <a:ext cx="31405" cy="26930"/>
                </a:xfrm>
                <a:custGeom>
                  <a:rect b="b" l="l" r="r" t="t"/>
                  <a:pathLst>
                    <a:path extrusionOk="0" h="3424" w="3993">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5" name="Google Shape;6115;p81"/>
                <p:cNvSpPr/>
                <p:nvPr/>
              </p:nvSpPr>
              <p:spPr>
                <a:xfrm>
                  <a:off x="4214331" y="3347976"/>
                  <a:ext cx="8919" cy="7590"/>
                </a:xfrm>
                <a:custGeom>
                  <a:rect b="b" l="l" r="r" t="t"/>
                  <a:pathLst>
                    <a:path extrusionOk="0" h="965" w="1134">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16" name="Google Shape;6116;p81"/>
              <p:cNvGrpSpPr/>
              <p:nvPr/>
            </p:nvGrpSpPr>
            <p:grpSpPr>
              <a:xfrm>
                <a:off x="4238272" y="3369132"/>
                <a:ext cx="31405" cy="27001"/>
                <a:chOff x="4238272" y="3369132"/>
                <a:chExt cx="31405" cy="27001"/>
              </a:xfrm>
            </p:grpSpPr>
            <p:sp>
              <p:nvSpPr>
                <p:cNvPr id="6117" name="Google Shape;6117;p81"/>
                <p:cNvSpPr/>
                <p:nvPr/>
              </p:nvSpPr>
              <p:spPr>
                <a:xfrm>
                  <a:off x="4238272" y="3369132"/>
                  <a:ext cx="31405" cy="27001"/>
                </a:xfrm>
                <a:custGeom>
                  <a:rect b="b" l="l" r="r" t="t"/>
                  <a:pathLst>
                    <a:path extrusionOk="0" h="3433" w="3993">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8" name="Google Shape;6118;p81"/>
                <p:cNvSpPr/>
                <p:nvPr/>
              </p:nvSpPr>
              <p:spPr>
                <a:xfrm>
                  <a:off x="4251217" y="3378806"/>
                  <a:ext cx="8856" cy="7605"/>
                </a:xfrm>
                <a:custGeom>
                  <a:rect b="b" l="l" r="r" t="t"/>
                  <a:pathLst>
                    <a:path extrusionOk="0" h="967" w="1126">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119" name="Google Shape;6119;p81"/>
            <p:cNvGrpSpPr/>
            <p:nvPr/>
          </p:nvGrpSpPr>
          <p:grpSpPr>
            <a:xfrm>
              <a:off x="4068639" y="3200169"/>
              <a:ext cx="77643" cy="37272"/>
              <a:chOff x="4068639" y="3200169"/>
              <a:chExt cx="77643" cy="37272"/>
            </a:xfrm>
          </p:grpSpPr>
          <p:sp>
            <p:nvSpPr>
              <p:cNvPr id="6120" name="Google Shape;6120;p81"/>
              <p:cNvSpPr/>
              <p:nvPr/>
            </p:nvSpPr>
            <p:spPr>
              <a:xfrm>
                <a:off x="4087570" y="3212886"/>
                <a:ext cx="49958" cy="10374"/>
              </a:xfrm>
              <a:custGeom>
                <a:rect b="b" l="l" r="r" t="t"/>
                <a:pathLst>
                  <a:path extrusionOk="0" fill="none" h="1319" w="6352">
                    <a:moveTo>
                      <a:pt x="1" y="1319"/>
                    </a:moveTo>
                    <a:lnTo>
                      <a:pt x="635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21" name="Google Shape;6121;p81"/>
              <p:cNvGrpSpPr/>
              <p:nvPr/>
            </p:nvGrpSpPr>
            <p:grpSpPr>
              <a:xfrm>
                <a:off x="4114878" y="3200169"/>
                <a:ext cx="31405" cy="26993"/>
                <a:chOff x="4114878" y="3200169"/>
                <a:chExt cx="31405" cy="26993"/>
              </a:xfrm>
            </p:grpSpPr>
            <p:sp>
              <p:nvSpPr>
                <p:cNvPr id="6122" name="Google Shape;6122;p81"/>
                <p:cNvSpPr/>
                <p:nvPr/>
              </p:nvSpPr>
              <p:spPr>
                <a:xfrm>
                  <a:off x="4114878" y="3200169"/>
                  <a:ext cx="31405" cy="26993"/>
                </a:xfrm>
                <a:custGeom>
                  <a:rect b="b" l="l" r="r" t="t"/>
                  <a:pathLst>
                    <a:path extrusionOk="0" h="3432" w="3993">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3" name="Google Shape;6123;p81"/>
                <p:cNvSpPr/>
                <p:nvPr/>
              </p:nvSpPr>
              <p:spPr>
                <a:xfrm>
                  <a:off x="4127721" y="3209835"/>
                  <a:ext cx="8950" cy="7684"/>
                </a:xfrm>
                <a:custGeom>
                  <a:rect b="b" l="l" r="r" t="t"/>
                  <a:pathLst>
                    <a:path extrusionOk="0" h="977" w="1138">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24" name="Google Shape;6124;p81"/>
              <p:cNvGrpSpPr/>
              <p:nvPr/>
            </p:nvGrpSpPr>
            <p:grpSpPr>
              <a:xfrm>
                <a:off x="4068639" y="3210535"/>
                <a:ext cx="31499" cy="26906"/>
                <a:chOff x="4068639" y="3210535"/>
                <a:chExt cx="31499" cy="26906"/>
              </a:xfrm>
            </p:grpSpPr>
            <p:sp>
              <p:nvSpPr>
                <p:cNvPr id="6125" name="Google Shape;6125;p81"/>
                <p:cNvSpPr/>
                <p:nvPr/>
              </p:nvSpPr>
              <p:spPr>
                <a:xfrm>
                  <a:off x="4068639" y="3210535"/>
                  <a:ext cx="31499" cy="26906"/>
                </a:xfrm>
                <a:custGeom>
                  <a:rect b="b" l="l" r="r" t="t"/>
                  <a:pathLst>
                    <a:path extrusionOk="0" h="3421" w="4005">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6" name="Google Shape;6126;p81"/>
                <p:cNvSpPr/>
                <p:nvPr/>
              </p:nvSpPr>
              <p:spPr>
                <a:xfrm>
                  <a:off x="4081577" y="3220209"/>
                  <a:ext cx="8856" cy="7582"/>
                </a:xfrm>
                <a:custGeom>
                  <a:rect b="b" l="l" r="r" t="t"/>
                  <a:pathLst>
                    <a:path extrusionOk="0" h="964" w="1126">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127" name="Google Shape;6127;p81"/>
            <p:cNvGrpSpPr/>
            <p:nvPr/>
          </p:nvGrpSpPr>
          <p:grpSpPr>
            <a:xfrm>
              <a:off x="3869702" y="3066935"/>
              <a:ext cx="382664" cy="190294"/>
              <a:chOff x="3869702" y="3066935"/>
              <a:chExt cx="382664" cy="190294"/>
            </a:xfrm>
          </p:grpSpPr>
          <p:grpSp>
            <p:nvGrpSpPr>
              <p:cNvPr id="6128" name="Google Shape;6128;p81"/>
              <p:cNvGrpSpPr/>
              <p:nvPr/>
            </p:nvGrpSpPr>
            <p:grpSpPr>
              <a:xfrm>
                <a:off x="3888633" y="3082351"/>
                <a:ext cx="351172" cy="160698"/>
                <a:chOff x="3888633" y="3082351"/>
                <a:chExt cx="351172" cy="160698"/>
              </a:xfrm>
            </p:grpSpPr>
            <p:sp>
              <p:nvSpPr>
                <p:cNvPr id="6129" name="Google Shape;6129;p81"/>
                <p:cNvSpPr/>
                <p:nvPr/>
              </p:nvSpPr>
              <p:spPr>
                <a:xfrm>
                  <a:off x="3892440" y="3082351"/>
                  <a:ext cx="347366" cy="160698"/>
                </a:xfrm>
                <a:custGeom>
                  <a:rect b="b" l="l" r="r" t="t"/>
                  <a:pathLst>
                    <a:path extrusionOk="0" fill="none" h="20432" w="44166">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0" name="Google Shape;6130;p81"/>
                <p:cNvSpPr/>
                <p:nvPr/>
              </p:nvSpPr>
              <p:spPr>
                <a:xfrm>
                  <a:off x="3888633" y="3172924"/>
                  <a:ext cx="72979" cy="70124"/>
                </a:xfrm>
                <a:custGeom>
                  <a:rect b="b" l="l" r="r" t="t"/>
                  <a:pathLst>
                    <a:path extrusionOk="0" fill="none" h="8916" w="9279">
                      <a:moveTo>
                        <a:pt x="0" y="8916"/>
                      </a:moveTo>
                      <a:lnTo>
                        <a:pt x="9279" y="6883"/>
                      </a:lnTo>
                      <a:lnTo>
                        <a:pt x="704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1" name="Google Shape;6131;p81"/>
                <p:cNvSpPr/>
                <p:nvPr/>
              </p:nvSpPr>
              <p:spPr>
                <a:xfrm>
                  <a:off x="3960370" y="3203653"/>
                  <a:ext cx="79547" cy="19607"/>
                </a:xfrm>
                <a:custGeom>
                  <a:rect b="b" l="l" r="r" t="t"/>
                  <a:pathLst>
                    <a:path extrusionOk="0" fill="none" h="2493" w="10114">
                      <a:moveTo>
                        <a:pt x="0" y="2493"/>
                      </a:moveTo>
                      <a:lnTo>
                        <a:pt x="1011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2" name="Google Shape;6132;p81"/>
                <p:cNvSpPr/>
                <p:nvPr/>
              </p:nvSpPr>
              <p:spPr>
                <a:xfrm>
                  <a:off x="4043613" y="3161504"/>
                  <a:ext cx="108474" cy="42156"/>
                </a:xfrm>
                <a:custGeom>
                  <a:rect b="b" l="l" r="r" t="t"/>
                  <a:pathLst>
                    <a:path extrusionOk="0" fill="none" h="5360" w="13792">
                      <a:moveTo>
                        <a:pt x="1" y="5360"/>
                      </a:moveTo>
                      <a:lnTo>
                        <a:pt x="1379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3" name="Google Shape;6133;p81"/>
                <p:cNvSpPr/>
                <p:nvPr/>
              </p:nvSpPr>
              <p:spPr>
                <a:xfrm>
                  <a:off x="4152079" y="3082351"/>
                  <a:ext cx="17224" cy="82968"/>
                </a:xfrm>
                <a:custGeom>
                  <a:rect b="b" l="l" r="r" t="t"/>
                  <a:pathLst>
                    <a:path extrusionOk="0" fill="none" h="10549" w="2190">
                      <a:moveTo>
                        <a:pt x="0" y="10549"/>
                      </a:moveTo>
                      <a:lnTo>
                        <a:pt x="219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4" name="Google Shape;6134;p81"/>
                <p:cNvSpPr/>
                <p:nvPr/>
              </p:nvSpPr>
              <p:spPr>
                <a:xfrm>
                  <a:off x="4169296" y="3082351"/>
                  <a:ext cx="25797" cy="63557"/>
                </a:xfrm>
                <a:custGeom>
                  <a:rect b="b" l="l" r="r" t="t"/>
                  <a:pathLst>
                    <a:path extrusionOk="0" fill="none" h="8081" w="3280">
                      <a:moveTo>
                        <a:pt x="1" y="0"/>
                      </a:moveTo>
                      <a:lnTo>
                        <a:pt x="3279" y="808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35" name="Google Shape;6135;p81"/>
              <p:cNvGrpSpPr/>
              <p:nvPr/>
            </p:nvGrpSpPr>
            <p:grpSpPr>
              <a:xfrm>
                <a:off x="4143703" y="3066935"/>
                <a:ext cx="37783" cy="32357"/>
                <a:chOff x="4143703" y="3066935"/>
                <a:chExt cx="37783" cy="32357"/>
              </a:xfrm>
            </p:grpSpPr>
            <p:sp>
              <p:nvSpPr>
                <p:cNvPr id="6136" name="Google Shape;6136;p81"/>
                <p:cNvSpPr/>
                <p:nvPr/>
              </p:nvSpPr>
              <p:spPr>
                <a:xfrm>
                  <a:off x="4143703" y="3066935"/>
                  <a:ext cx="37783" cy="32357"/>
                </a:xfrm>
                <a:custGeom>
                  <a:rect b="b" l="l" r="r" t="t"/>
                  <a:pathLst>
                    <a:path extrusionOk="0" h="4114" w="4804">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7" name="Google Shape;6137;p81"/>
                <p:cNvSpPr/>
                <p:nvPr/>
              </p:nvSpPr>
              <p:spPr>
                <a:xfrm>
                  <a:off x="4158741" y="3076641"/>
                  <a:ext cx="13040" cy="13040"/>
                </a:xfrm>
                <a:custGeom>
                  <a:rect b="b" l="l" r="r" t="t"/>
                  <a:pathLst>
                    <a:path extrusionOk="0" h="1658" w="1658">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38" name="Google Shape;6138;p81"/>
              <p:cNvGrpSpPr/>
              <p:nvPr/>
            </p:nvGrpSpPr>
            <p:grpSpPr>
              <a:xfrm>
                <a:off x="4044565" y="3103563"/>
                <a:ext cx="37783" cy="32451"/>
                <a:chOff x="4044565" y="3103563"/>
                <a:chExt cx="37783" cy="32451"/>
              </a:xfrm>
            </p:grpSpPr>
            <p:sp>
              <p:nvSpPr>
                <p:cNvPr id="6139" name="Google Shape;6139;p81"/>
                <p:cNvSpPr/>
                <p:nvPr/>
              </p:nvSpPr>
              <p:spPr>
                <a:xfrm>
                  <a:off x="4044565" y="3103563"/>
                  <a:ext cx="37783" cy="32451"/>
                </a:xfrm>
                <a:custGeom>
                  <a:rect b="b" l="l" r="r" t="t"/>
                  <a:pathLst>
                    <a:path extrusionOk="0" h="4126" w="4804">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0" name="Google Shape;6140;p81"/>
                <p:cNvSpPr/>
                <p:nvPr/>
              </p:nvSpPr>
              <p:spPr>
                <a:xfrm>
                  <a:off x="4059602" y="3113268"/>
                  <a:ext cx="13040" cy="13048"/>
                </a:xfrm>
                <a:custGeom>
                  <a:rect b="b" l="l" r="r" t="t"/>
                  <a:pathLst>
                    <a:path extrusionOk="0" h="1659" w="1658">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41" name="Google Shape;6141;p81"/>
              <p:cNvGrpSpPr/>
              <p:nvPr/>
            </p:nvGrpSpPr>
            <p:grpSpPr>
              <a:xfrm>
                <a:off x="4017454" y="3188237"/>
                <a:ext cx="37776" cy="32357"/>
                <a:chOff x="4017454" y="3188237"/>
                <a:chExt cx="37776" cy="32357"/>
              </a:xfrm>
            </p:grpSpPr>
            <p:sp>
              <p:nvSpPr>
                <p:cNvPr id="6142" name="Google Shape;6142;p81"/>
                <p:cNvSpPr/>
                <p:nvPr/>
              </p:nvSpPr>
              <p:spPr>
                <a:xfrm>
                  <a:off x="4017454" y="3188237"/>
                  <a:ext cx="37776" cy="32357"/>
                </a:xfrm>
                <a:custGeom>
                  <a:rect b="b" l="l" r="r" t="t"/>
                  <a:pathLst>
                    <a:path extrusionOk="0" h="4114" w="4803">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3" name="Google Shape;6143;p81"/>
                <p:cNvSpPr/>
                <p:nvPr/>
              </p:nvSpPr>
              <p:spPr>
                <a:xfrm>
                  <a:off x="4032484" y="3197943"/>
                  <a:ext cx="13040" cy="13048"/>
                </a:xfrm>
                <a:custGeom>
                  <a:rect b="b" l="l" r="r" t="t"/>
                  <a:pathLst>
                    <a:path extrusionOk="0" h="1659" w="1658">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44" name="Google Shape;6144;p81"/>
              <p:cNvGrpSpPr/>
              <p:nvPr/>
            </p:nvGrpSpPr>
            <p:grpSpPr>
              <a:xfrm>
                <a:off x="3921548" y="3157509"/>
                <a:ext cx="37783" cy="32357"/>
                <a:chOff x="3921548" y="3157509"/>
                <a:chExt cx="37783" cy="32357"/>
              </a:xfrm>
            </p:grpSpPr>
            <p:sp>
              <p:nvSpPr>
                <p:cNvPr id="6145" name="Google Shape;6145;p81"/>
                <p:cNvSpPr/>
                <p:nvPr/>
              </p:nvSpPr>
              <p:spPr>
                <a:xfrm>
                  <a:off x="3921548" y="3157509"/>
                  <a:ext cx="37783" cy="32357"/>
                </a:xfrm>
                <a:custGeom>
                  <a:rect b="b" l="l" r="r" t="t"/>
                  <a:pathLst>
                    <a:path extrusionOk="0" h="4114" w="4804">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6" name="Google Shape;6146;p81"/>
                <p:cNvSpPr/>
                <p:nvPr/>
              </p:nvSpPr>
              <p:spPr>
                <a:xfrm>
                  <a:off x="3936586" y="3167214"/>
                  <a:ext cx="13040" cy="13040"/>
                </a:xfrm>
                <a:custGeom>
                  <a:rect b="b" l="l" r="r" t="t"/>
                  <a:pathLst>
                    <a:path extrusionOk="0" h="1658" w="1658">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47" name="Google Shape;6147;p81"/>
              <p:cNvGrpSpPr/>
              <p:nvPr/>
            </p:nvGrpSpPr>
            <p:grpSpPr>
              <a:xfrm>
                <a:off x="3939056" y="3211620"/>
                <a:ext cx="37783" cy="32380"/>
                <a:chOff x="3939056" y="3211620"/>
                <a:chExt cx="37783" cy="32380"/>
              </a:xfrm>
            </p:grpSpPr>
            <p:sp>
              <p:nvSpPr>
                <p:cNvPr id="6148" name="Google Shape;6148;p81"/>
                <p:cNvSpPr/>
                <p:nvPr/>
              </p:nvSpPr>
              <p:spPr>
                <a:xfrm>
                  <a:off x="3939056" y="3211620"/>
                  <a:ext cx="37783" cy="32380"/>
                </a:xfrm>
                <a:custGeom>
                  <a:rect b="b" l="l" r="r" t="t"/>
                  <a:pathLst>
                    <a:path extrusionOk="0" h="4117" w="4804">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9" name="Google Shape;6149;p81"/>
                <p:cNvSpPr/>
                <p:nvPr/>
              </p:nvSpPr>
              <p:spPr>
                <a:xfrm>
                  <a:off x="3954188" y="3221255"/>
                  <a:ext cx="13040" cy="13040"/>
                </a:xfrm>
                <a:custGeom>
                  <a:rect b="b" l="l" r="r" t="t"/>
                  <a:pathLst>
                    <a:path extrusionOk="0" h="1658" w="1658">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50" name="Google Shape;6150;p81"/>
              <p:cNvGrpSpPr/>
              <p:nvPr/>
            </p:nvGrpSpPr>
            <p:grpSpPr>
              <a:xfrm>
                <a:off x="4176240" y="3136965"/>
                <a:ext cx="31405" cy="26930"/>
                <a:chOff x="4176240" y="3136965"/>
                <a:chExt cx="31405" cy="26930"/>
              </a:xfrm>
            </p:grpSpPr>
            <p:sp>
              <p:nvSpPr>
                <p:cNvPr id="6151" name="Google Shape;6151;p81"/>
                <p:cNvSpPr/>
                <p:nvPr/>
              </p:nvSpPr>
              <p:spPr>
                <a:xfrm>
                  <a:off x="4176240" y="3136965"/>
                  <a:ext cx="31405" cy="26930"/>
                </a:xfrm>
                <a:custGeom>
                  <a:rect b="b" l="l" r="r" t="t"/>
                  <a:pathLst>
                    <a:path extrusionOk="0" h="3424" w="3993">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2" name="Google Shape;6152;p81"/>
                <p:cNvSpPr/>
                <p:nvPr/>
              </p:nvSpPr>
              <p:spPr>
                <a:xfrm>
                  <a:off x="4190327" y="3146663"/>
                  <a:ext cx="7613" cy="7621"/>
                </a:xfrm>
                <a:custGeom>
                  <a:rect b="b" l="l" r="r" t="t"/>
                  <a:pathLst>
                    <a:path extrusionOk="0" h="969" w="968">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53" name="Google Shape;6153;p81"/>
              <p:cNvGrpSpPr/>
              <p:nvPr/>
            </p:nvGrpSpPr>
            <p:grpSpPr>
              <a:xfrm>
                <a:off x="4133148" y="3152593"/>
                <a:ext cx="31499" cy="27001"/>
                <a:chOff x="4133148" y="3152593"/>
                <a:chExt cx="31499" cy="27001"/>
              </a:xfrm>
            </p:grpSpPr>
            <p:sp>
              <p:nvSpPr>
                <p:cNvPr id="6154" name="Google Shape;6154;p81"/>
                <p:cNvSpPr/>
                <p:nvPr/>
              </p:nvSpPr>
              <p:spPr>
                <a:xfrm>
                  <a:off x="4133148" y="3152593"/>
                  <a:ext cx="31499" cy="27001"/>
                </a:xfrm>
                <a:custGeom>
                  <a:rect b="b" l="l" r="r" t="t"/>
                  <a:pathLst>
                    <a:path extrusionOk="0" h="3433" w="4005">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5" name="Google Shape;6155;p81"/>
                <p:cNvSpPr/>
                <p:nvPr/>
              </p:nvSpPr>
              <p:spPr>
                <a:xfrm>
                  <a:off x="4147321" y="3162267"/>
                  <a:ext cx="7621" cy="7621"/>
                </a:xfrm>
                <a:custGeom>
                  <a:rect b="b" l="l" r="r" t="t"/>
                  <a:pathLst>
                    <a:path extrusionOk="0" h="969" w="969">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56" name="Google Shape;6156;p81"/>
              <p:cNvGrpSpPr/>
              <p:nvPr/>
            </p:nvGrpSpPr>
            <p:grpSpPr>
              <a:xfrm>
                <a:off x="4220866" y="3073534"/>
                <a:ext cx="31499" cy="26898"/>
                <a:chOff x="4220866" y="3073534"/>
                <a:chExt cx="31499" cy="26898"/>
              </a:xfrm>
            </p:grpSpPr>
            <p:sp>
              <p:nvSpPr>
                <p:cNvPr id="6157" name="Google Shape;6157;p81"/>
                <p:cNvSpPr/>
                <p:nvPr/>
              </p:nvSpPr>
              <p:spPr>
                <a:xfrm>
                  <a:off x="4220866" y="3073534"/>
                  <a:ext cx="31499" cy="26898"/>
                </a:xfrm>
                <a:custGeom>
                  <a:rect b="b" l="l" r="r" t="t"/>
                  <a:pathLst>
                    <a:path extrusionOk="0" h="3420" w="4005">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8" name="Google Shape;6158;p81"/>
                <p:cNvSpPr/>
                <p:nvPr/>
              </p:nvSpPr>
              <p:spPr>
                <a:xfrm>
                  <a:off x="4235039" y="3083114"/>
                  <a:ext cx="7621" cy="7613"/>
                </a:xfrm>
                <a:custGeom>
                  <a:rect b="b" l="l" r="r" t="t"/>
                  <a:pathLst>
                    <a:path extrusionOk="0" h="968" w="969">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59" name="Google Shape;6159;p81"/>
              <p:cNvGrpSpPr/>
              <p:nvPr/>
            </p:nvGrpSpPr>
            <p:grpSpPr>
              <a:xfrm>
                <a:off x="3869702" y="3230323"/>
                <a:ext cx="31499" cy="26906"/>
                <a:chOff x="3869702" y="3230323"/>
                <a:chExt cx="31499" cy="26906"/>
              </a:xfrm>
            </p:grpSpPr>
            <p:sp>
              <p:nvSpPr>
                <p:cNvPr id="6160" name="Google Shape;6160;p81"/>
                <p:cNvSpPr/>
                <p:nvPr/>
              </p:nvSpPr>
              <p:spPr>
                <a:xfrm>
                  <a:off x="3869702" y="3230323"/>
                  <a:ext cx="31499" cy="26906"/>
                </a:xfrm>
                <a:custGeom>
                  <a:rect b="b" l="l" r="r" t="t"/>
                  <a:pathLst>
                    <a:path extrusionOk="0" h="3421" w="4005">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1" name="Google Shape;6161;p81"/>
                <p:cNvSpPr/>
                <p:nvPr/>
              </p:nvSpPr>
              <p:spPr>
                <a:xfrm>
                  <a:off x="3883875" y="3239997"/>
                  <a:ext cx="7621" cy="7621"/>
                </a:xfrm>
                <a:custGeom>
                  <a:rect b="b" l="l" r="r" t="t"/>
                  <a:pathLst>
                    <a:path extrusionOk="0" h="969" w="969">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162" name="Google Shape;6162;p81"/>
            <p:cNvGrpSpPr/>
            <p:nvPr/>
          </p:nvGrpSpPr>
          <p:grpSpPr>
            <a:xfrm>
              <a:off x="4271383" y="3065882"/>
              <a:ext cx="304556" cy="341663"/>
              <a:chOff x="4271383" y="3065882"/>
              <a:chExt cx="304556" cy="341663"/>
            </a:xfrm>
          </p:grpSpPr>
          <p:grpSp>
            <p:nvGrpSpPr>
              <p:cNvPr id="6163" name="Google Shape;6163;p81"/>
              <p:cNvGrpSpPr/>
              <p:nvPr/>
            </p:nvGrpSpPr>
            <p:grpSpPr>
              <a:xfrm>
                <a:off x="4293838" y="3078639"/>
                <a:ext cx="269353" cy="311973"/>
                <a:chOff x="4293838" y="3078639"/>
                <a:chExt cx="269353" cy="311973"/>
              </a:xfrm>
            </p:grpSpPr>
            <p:sp>
              <p:nvSpPr>
                <p:cNvPr id="6164" name="Google Shape;6164;p81"/>
                <p:cNvSpPr/>
                <p:nvPr/>
              </p:nvSpPr>
              <p:spPr>
                <a:xfrm>
                  <a:off x="4293838" y="3078639"/>
                  <a:ext cx="269353" cy="311973"/>
                </a:xfrm>
                <a:custGeom>
                  <a:rect b="b" l="l" r="r" t="t"/>
                  <a:pathLst>
                    <a:path extrusionOk="0" fill="none" h="39666" w="34247">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5" name="Google Shape;6165;p81"/>
                <p:cNvSpPr/>
                <p:nvPr/>
              </p:nvSpPr>
              <p:spPr>
                <a:xfrm>
                  <a:off x="4306965" y="3099473"/>
                  <a:ext cx="62519" cy="69652"/>
                </a:xfrm>
                <a:custGeom>
                  <a:rect b="b" l="l" r="r" t="t"/>
                  <a:pathLst>
                    <a:path extrusionOk="0" fill="none" h="8856" w="7949">
                      <a:moveTo>
                        <a:pt x="1" y="1"/>
                      </a:moveTo>
                      <a:lnTo>
                        <a:pt x="7948" y="885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6" name="Google Shape;6166;p81"/>
                <p:cNvSpPr/>
                <p:nvPr/>
              </p:nvSpPr>
              <p:spPr>
                <a:xfrm>
                  <a:off x="4369476" y="3169118"/>
                  <a:ext cx="26072" cy="98666"/>
                </a:xfrm>
                <a:custGeom>
                  <a:rect b="b" l="l" r="r" t="t"/>
                  <a:pathLst>
                    <a:path extrusionOk="0" fill="none" h="12545" w="3315">
                      <a:moveTo>
                        <a:pt x="0" y="1"/>
                      </a:moveTo>
                      <a:lnTo>
                        <a:pt x="3315" y="1254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7" name="Google Shape;6167;p81"/>
                <p:cNvSpPr/>
                <p:nvPr/>
              </p:nvSpPr>
              <p:spPr>
                <a:xfrm>
                  <a:off x="4399347" y="3078639"/>
                  <a:ext cx="60041" cy="110558"/>
                </a:xfrm>
                <a:custGeom>
                  <a:rect b="b" l="l" r="r" t="t"/>
                  <a:pathLst>
                    <a:path extrusionOk="0" fill="none" h="14057" w="7634">
                      <a:moveTo>
                        <a:pt x="7634" y="14057"/>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8" name="Google Shape;6168;p81"/>
                <p:cNvSpPr/>
                <p:nvPr/>
              </p:nvSpPr>
              <p:spPr>
                <a:xfrm>
                  <a:off x="4373282" y="3169118"/>
                  <a:ext cx="82299" cy="20079"/>
                </a:xfrm>
                <a:custGeom>
                  <a:rect b="b" l="l" r="r" t="t"/>
                  <a:pathLst>
                    <a:path extrusionOk="0" fill="none" h="2553" w="10464">
                      <a:moveTo>
                        <a:pt x="0" y="1"/>
                      </a:moveTo>
                      <a:lnTo>
                        <a:pt x="10464" y="255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9" name="Google Shape;6169;p81"/>
                <p:cNvSpPr/>
                <p:nvPr/>
              </p:nvSpPr>
              <p:spPr>
                <a:xfrm>
                  <a:off x="4369476" y="3078639"/>
                  <a:ext cx="29879" cy="90487"/>
                </a:xfrm>
                <a:custGeom>
                  <a:rect b="b" l="l" r="r" t="t"/>
                  <a:pathLst>
                    <a:path extrusionOk="0" fill="none" h="11505" w="3799">
                      <a:moveTo>
                        <a:pt x="0" y="11505"/>
                      </a:moveTo>
                      <a:lnTo>
                        <a:pt x="379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0" name="Google Shape;6170;p81"/>
                <p:cNvSpPr/>
                <p:nvPr/>
              </p:nvSpPr>
              <p:spPr>
                <a:xfrm>
                  <a:off x="4293932" y="3169118"/>
                  <a:ext cx="75551" cy="41110"/>
                </a:xfrm>
                <a:custGeom>
                  <a:rect b="b" l="l" r="r" t="t"/>
                  <a:pathLst>
                    <a:path extrusionOk="0" fill="none" h="5227" w="9606">
                      <a:moveTo>
                        <a:pt x="1" y="5226"/>
                      </a:moveTo>
                      <a:lnTo>
                        <a:pt x="9605"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1" name="Google Shape;6171;p81"/>
                <p:cNvSpPr/>
                <p:nvPr/>
              </p:nvSpPr>
              <p:spPr>
                <a:xfrm>
                  <a:off x="4350159" y="3267776"/>
                  <a:ext cx="45389" cy="27032"/>
                </a:xfrm>
                <a:custGeom>
                  <a:rect b="b" l="l" r="r" t="t"/>
                  <a:pathLst>
                    <a:path extrusionOk="0" fill="none" h="3437" w="5771">
                      <a:moveTo>
                        <a:pt x="1" y="3436"/>
                      </a:moveTo>
                      <a:lnTo>
                        <a:pt x="577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2" name="Google Shape;6172;p81"/>
                <p:cNvSpPr/>
                <p:nvPr/>
              </p:nvSpPr>
              <p:spPr>
                <a:xfrm>
                  <a:off x="4395540" y="3267776"/>
                  <a:ext cx="38830" cy="76031"/>
                </a:xfrm>
                <a:custGeom>
                  <a:rect b="b" l="l" r="r" t="t"/>
                  <a:pathLst>
                    <a:path extrusionOk="0" fill="none" h="9667" w="4937">
                      <a:moveTo>
                        <a:pt x="1" y="1"/>
                      </a:moveTo>
                      <a:lnTo>
                        <a:pt x="4936" y="96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3" name="Google Shape;6173;p81"/>
                <p:cNvSpPr/>
                <p:nvPr/>
              </p:nvSpPr>
              <p:spPr>
                <a:xfrm>
                  <a:off x="4360439" y="3267776"/>
                  <a:ext cx="35109" cy="121978"/>
                </a:xfrm>
                <a:custGeom>
                  <a:rect b="b" l="l" r="r" t="t"/>
                  <a:pathLst>
                    <a:path extrusionOk="0" fill="none" h="15509" w="4464">
                      <a:moveTo>
                        <a:pt x="0" y="15509"/>
                      </a:moveTo>
                      <a:lnTo>
                        <a:pt x="446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4" name="Google Shape;6174;p81"/>
                <p:cNvSpPr/>
                <p:nvPr/>
              </p:nvSpPr>
              <p:spPr>
                <a:xfrm>
                  <a:off x="4293932" y="3210220"/>
                  <a:ext cx="101616" cy="57564"/>
                </a:xfrm>
                <a:custGeom>
                  <a:rect b="b" l="l" r="r" t="t"/>
                  <a:pathLst>
                    <a:path extrusionOk="0" fill="none" h="7319" w="12920">
                      <a:moveTo>
                        <a:pt x="1" y="0"/>
                      </a:moveTo>
                      <a:lnTo>
                        <a:pt x="12920" y="73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5" name="Google Shape;6175;p81"/>
                <p:cNvSpPr/>
                <p:nvPr/>
              </p:nvSpPr>
              <p:spPr>
                <a:xfrm>
                  <a:off x="4395540" y="3186436"/>
                  <a:ext cx="66420" cy="79735"/>
                </a:xfrm>
                <a:custGeom>
                  <a:rect b="b" l="l" r="r" t="t"/>
                  <a:pathLst>
                    <a:path extrusionOk="0" fill="none" h="10138" w="8445">
                      <a:moveTo>
                        <a:pt x="8444" y="0"/>
                      </a:moveTo>
                      <a:lnTo>
                        <a:pt x="1" y="1013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6" name="Google Shape;6176;p81"/>
                <p:cNvSpPr/>
                <p:nvPr/>
              </p:nvSpPr>
              <p:spPr>
                <a:xfrm>
                  <a:off x="4459380" y="3189669"/>
                  <a:ext cx="41873" cy="123402"/>
                </a:xfrm>
                <a:custGeom>
                  <a:rect b="b" l="l" r="r" t="t"/>
                  <a:pathLst>
                    <a:path extrusionOk="0" fill="none" h="15690" w="5324">
                      <a:moveTo>
                        <a:pt x="1" y="0"/>
                      </a:moveTo>
                      <a:lnTo>
                        <a:pt x="5323" y="1569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7" name="Google Shape;6177;p81"/>
                <p:cNvSpPr/>
                <p:nvPr/>
              </p:nvSpPr>
              <p:spPr>
                <a:xfrm>
                  <a:off x="4395540" y="3267776"/>
                  <a:ext cx="105713" cy="45295"/>
                </a:xfrm>
                <a:custGeom>
                  <a:rect b="b" l="l" r="r" t="t"/>
                  <a:pathLst>
                    <a:path extrusionOk="0" fill="none" h="5759" w="13441">
                      <a:moveTo>
                        <a:pt x="1" y="1"/>
                      </a:moveTo>
                      <a:lnTo>
                        <a:pt x="13440" y="575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8" name="Google Shape;6178;p81"/>
                <p:cNvSpPr/>
                <p:nvPr/>
              </p:nvSpPr>
              <p:spPr>
                <a:xfrm>
                  <a:off x="4501246" y="3223252"/>
                  <a:ext cx="46435" cy="89818"/>
                </a:xfrm>
                <a:custGeom>
                  <a:rect b="b" l="l" r="r" t="t"/>
                  <a:pathLst>
                    <a:path extrusionOk="0" fill="none" h="11420" w="5904">
                      <a:moveTo>
                        <a:pt x="0" y="11420"/>
                      </a:moveTo>
                      <a:lnTo>
                        <a:pt x="590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9" name="Google Shape;6179;p81"/>
                <p:cNvSpPr/>
                <p:nvPr/>
              </p:nvSpPr>
              <p:spPr>
                <a:xfrm>
                  <a:off x="4459671" y="3104231"/>
                  <a:ext cx="58421" cy="84966"/>
                </a:xfrm>
                <a:custGeom>
                  <a:rect b="b" l="l" r="r" t="t"/>
                  <a:pathLst>
                    <a:path extrusionOk="0" fill="none" h="10803" w="7428">
                      <a:moveTo>
                        <a:pt x="0" y="10803"/>
                      </a:moveTo>
                      <a:lnTo>
                        <a:pt x="7428"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0" name="Google Shape;6180;p81"/>
                <p:cNvSpPr/>
                <p:nvPr/>
              </p:nvSpPr>
              <p:spPr>
                <a:xfrm>
                  <a:off x="4459671" y="3189189"/>
                  <a:ext cx="86586" cy="36737"/>
                </a:xfrm>
                <a:custGeom>
                  <a:rect b="b" l="l" r="r" t="t"/>
                  <a:pathLst>
                    <a:path extrusionOk="0" fill="none" h="4671" w="11009">
                      <a:moveTo>
                        <a:pt x="0" y="1"/>
                      </a:moveTo>
                      <a:lnTo>
                        <a:pt x="11008" y="467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81" name="Google Shape;6181;p81"/>
              <p:cNvGrpSpPr/>
              <p:nvPr/>
            </p:nvGrpSpPr>
            <p:grpSpPr>
              <a:xfrm>
                <a:off x="4538164" y="3342061"/>
                <a:ext cx="37776" cy="32380"/>
                <a:chOff x="4538164" y="3342061"/>
                <a:chExt cx="37776" cy="32380"/>
              </a:xfrm>
            </p:grpSpPr>
            <p:sp>
              <p:nvSpPr>
                <p:cNvPr id="6182" name="Google Shape;6182;p81"/>
                <p:cNvSpPr/>
                <p:nvPr/>
              </p:nvSpPr>
              <p:spPr>
                <a:xfrm>
                  <a:off x="4538164" y="3342061"/>
                  <a:ext cx="37776" cy="32380"/>
                </a:xfrm>
                <a:custGeom>
                  <a:rect b="b" l="l" r="r" t="t"/>
                  <a:pathLst>
                    <a:path extrusionOk="0" h="4117" w="4803">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3" name="Google Shape;6183;p81"/>
                <p:cNvSpPr/>
                <p:nvPr/>
              </p:nvSpPr>
              <p:spPr>
                <a:xfrm>
                  <a:off x="4553194" y="3351790"/>
                  <a:ext cx="13040" cy="13040"/>
                </a:xfrm>
                <a:custGeom>
                  <a:rect b="b" l="l" r="r" t="t"/>
                  <a:pathLst>
                    <a:path extrusionOk="0" h="1658" w="1658">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84" name="Google Shape;6184;p81"/>
              <p:cNvGrpSpPr/>
              <p:nvPr/>
            </p:nvGrpSpPr>
            <p:grpSpPr>
              <a:xfrm>
                <a:off x="4271383" y="3194742"/>
                <a:ext cx="37783" cy="32420"/>
                <a:chOff x="4271383" y="3194742"/>
                <a:chExt cx="37783" cy="32420"/>
              </a:xfrm>
            </p:grpSpPr>
            <p:sp>
              <p:nvSpPr>
                <p:cNvPr id="6185" name="Google Shape;6185;p81"/>
                <p:cNvSpPr/>
                <p:nvPr/>
              </p:nvSpPr>
              <p:spPr>
                <a:xfrm>
                  <a:off x="4271383" y="3194742"/>
                  <a:ext cx="37783" cy="32420"/>
                </a:xfrm>
                <a:custGeom>
                  <a:rect b="b" l="l" r="r" t="t"/>
                  <a:pathLst>
                    <a:path extrusionOk="0" h="4122" w="4804">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6" name="Google Shape;6186;p81"/>
                <p:cNvSpPr/>
                <p:nvPr/>
              </p:nvSpPr>
              <p:spPr>
                <a:xfrm>
                  <a:off x="4286516" y="3204416"/>
                  <a:ext cx="13040" cy="13040"/>
                </a:xfrm>
                <a:custGeom>
                  <a:rect b="b" l="l" r="r" t="t"/>
                  <a:pathLst>
                    <a:path extrusionOk="0" h="1658" w="1658">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87" name="Google Shape;6187;p81"/>
              <p:cNvGrpSpPr/>
              <p:nvPr/>
            </p:nvGrpSpPr>
            <p:grpSpPr>
              <a:xfrm>
                <a:off x="4284416" y="3084058"/>
                <a:ext cx="37783" cy="32357"/>
                <a:chOff x="4284416" y="3084058"/>
                <a:chExt cx="37783" cy="32357"/>
              </a:xfrm>
            </p:grpSpPr>
            <p:sp>
              <p:nvSpPr>
                <p:cNvPr id="6188" name="Google Shape;6188;p81"/>
                <p:cNvSpPr/>
                <p:nvPr/>
              </p:nvSpPr>
              <p:spPr>
                <a:xfrm>
                  <a:off x="4284416" y="3084058"/>
                  <a:ext cx="37783" cy="32357"/>
                </a:xfrm>
                <a:custGeom>
                  <a:rect b="b" l="l" r="r" t="t"/>
                  <a:pathLst>
                    <a:path extrusionOk="0" h="4114" w="4804">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9" name="Google Shape;6189;p81"/>
                <p:cNvSpPr/>
                <p:nvPr/>
              </p:nvSpPr>
              <p:spPr>
                <a:xfrm>
                  <a:off x="4299548" y="3093763"/>
                  <a:ext cx="13040" cy="13048"/>
                </a:xfrm>
                <a:custGeom>
                  <a:rect b="b" l="l" r="r" t="t"/>
                  <a:pathLst>
                    <a:path extrusionOk="0" h="1659" w="1658">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90" name="Google Shape;6190;p81"/>
              <p:cNvGrpSpPr/>
              <p:nvPr/>
            </p:nvGrpSpPr>
            <p:grpSpPr>
              <a:xfrm>
                <a:off x="4478697" y="3297561"/>
                <a:ext cx="37776" cy="32451"/>
                <a:chOff x="4478697" y="3297561"/>
                <a:chExt cx="37776" cy="32451"/>
              </a:xfrm>
            </p:grpSpPr>
            <p:sp>
              <p:nvSpPr>
                <p:cNvPr id="6191" name="Google Shape;6191;p81"/>
                <p:cNvSpPr/>
                <p:nvPr/>
              </p:nvSpPr>
              <p:spPr>
                <a:xfrm>
                  <a:off x="4478697" y="3297561"/>
                  <a:ext cx="37776" cy="32451"/>
                </a:xfrm>
                <a:custGeom>
                  <a:rect b="b" l="l" r="r" t="t"/>
                  <a:pathLst>
                    <a:path extrusionOk="0" h="4126" w="4803">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2" name="Google Shape;6192;p81"/>
                <p:cNvSpPr/>
                <p:nvPr/>
              </p:nvSpPr>
              <p:spPr>
                <a:xfrm>
                  <a:off x="4493727" y="3307361"/>
                  <a:ext cx="13048" cy="13040"/>
                </a:xfrm>
                <a:custGeom>
                  <a:rect b="b" l="l" r="r" t="t"/>
                  <a:pathLst>
                    <a:path extrusionOk="0" h="1658" w="1659">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93" name="Google Shape;6193;p81"/>
              <p:cNvGrpSpPr/>
              <p:nvPr/>
            </p:nvGrpSpPr>
            <p:grpSpPr>
              <a:xfrm>
                <a:off x="4411813" y="3331711"/>
                <a:ext cx="37776" cy="32451"/>
                <a:chOff x="4411813" y="3331711"/>
                <a:chExt cx="37776" cy="32451"/>
              </a:xfrm>
            </p:grpSpPr>
            <p:sp>
              <p:nvSpPr>
                <p:cNvPr id="6194" name="Google Shape;6194;p81"/>
                <p:cNvSpPr/>
                <p:nvPr/>
              </p:nvSpPr>
              <p:spPr>
                <a:xfrm>
                  <a:off x="4411813" y="3331711"/>
                  <a:ext cx="37776" cy="32451"/>
                </a:xfrm>
                <a:custGeom>
                  <a:rect b="b" l="l" r="r" t="t"/>
                  <a:pathLst>
                    <a:path extrusionOk="0" h="4126" w="4803">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5" name="Google Shape;6195;p81"/>
                <p:cNvSpPr/>
                <p:nvPr/>
              </p:nvSpPr>
              <p:spPr>
                <a:xfrm>
                  <a:off x="4426937" y="3341416"/>
                  <a:ext cx="13048" cy="13048"/>
                </a:xfrm>
                <a:custGeom>
                  <a:rect b="b" l="l" r="r" t="t"/>
                  <a:pathLst>
                    <a:path extrusionOk="0" h="1659" w="1659">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96" name="Google Shape;6196;p81"/>
              <p:cNvGrpSpPr/>
              <p:nvPr/>
            </p:nvGrpSpPr>
            <p:grpSpPr>
              <a:xfrm>
                <a:off x="4337984" y="3375188"/>
                <a:ext cx="37776" cy="32357"/>
                <a:chOff x="4337984" y="3375188"/>
                <a:chExt cx="37776" cy="32357"/>
              </a:xfrm>
            </p:grpSpPr>
            <p:sp>
              <p:nvSpPr>
                <p:cNvPr id="6197" name="Google Shape;6197;p81"/>
                <p:cNvSpPr/>
                <p:nvPr/>
              </p:nvSpPr>
              <p:spPr>
                <a:xfrm>
                  <a:off x="4337984" y="3375188"/>
                  <a:ext cx="37776" cy="32357"/>
                </a:xfrm>
                <a:custGeom>
                  <a:rect b="b" l="l" r="r" t="t"/>
                  <a:pathLst>
                    <a:path extrusionOk="0" h="4114" w="4803">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8" name="Google Shape;6198;p81"/>
                <p:cNvSpPr/>
                <p:nvPr/>
              </p:nvSpPr>
              <p:spPr>
                <a:xfrm>
                  <a:off x="4353108" y="3384894"/>
                  <a:ext cx="13048" cy="13048"/>
                </a:xfrm>
                <a:custGeom>
                  <a:rect b="b" l="l" r="r" t="t"/>
                  <a:pathLst>
                    <a:path extrusionOk="0" h="1659" w="1659">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99" name="Google Shape;6199;p81"/>
              <p:cNvGrpSpPr/>
              <p:nvPr/>
            </p:nvGrpSpPr>
            <p:grpSpPr>
              <a:xfrm>
                <a:off x="4494867" y="3090530"/>
                <a:ext cx="37878" cy="32451"/>
                <a:chOff x="4494867" y="3090530"/>
                <a:chExt cx="37878" cy="32451"/>
              </a:xfrm>
            </p:grpSpPr>
            <p:sp>
              <p:nvSpPr>
                <p:cNvPr id="6200" name="Google Shape;6200;p81"/>
                <p:cNvSpPr/>
                <p:nvPr/>
              </p:nvSpPr>
              <p:spPr>
                <a:xfrm>
                  <a:off x="4494867" y="3090530"/>
                  <a:ext cx="37878" cy="32451"/>
                </a:xfrm>
                <a:custGeom>
                  <a:rect b="b" l="l" r="r" t="t"/>
                  <a:pathLst>
                    <a:path extrusionOk="0" h="4126" w="4816">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1" name="Google Shape;6201;p81"/>
                <p:cNvSpPr/>
                <p:nvPr/>
              </p:nvSpPr>
              <p:spPr>
                <a:xfrm>
                  <a:off x="4510000" y="3100236"/>
                  <a:ext cx="13040" cy="13040"/>
                </a:xfrm>
                <a:custGeom>
                  <a:rect b="b" l="l" r="r" t="t"/>
                  <a:pathLst>
                    <a:path extrusionOk="0" h="1658" w="1658">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02" name="Google Shape;6202;p81"/>
              <p:cNvGrpSpPr/>
              <p:nvPr/>
            </p:nvGrpSpPr>
            <p:grpSpPr>
              <a:xfrm>
                <a:off x="4525124" y="3207774"/>
                <a:ext cx="37783" cy="32420"/>
                <a:chOff x="4525124" y="3207774"/>
                <a:chExt cx="37783" cy="32420"/>
              </a:xfrm>
            </p:grpSpPr>
            <p:sp>
              <p:nvSpPr>
                <p:cNvPr id="6203" name="Google Shape;6203;p81"/>
                <p:cNvSpPr/>
                <p:nvPr/>
              </p:nvSpPr>
              <p:spPr>
                <a:xfrm>
                  <a:off x="4525124" y="3207774"/>
                  <a:ext cx="37783" cy="32420"/>
                </a:xfrm>
                <a:custGeom>
                  <a:rect b="b" l="l" r="r" t="t"/>
                  <a:pathLst>
                    <a:path extrusionOk="0" h="4122" w="4804">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4" name="Google Shape;6204;p81"/>
                <p:cNvSpPr/>
                <p:nvPr/>
              </p:nvSpPr>
              <p:spPr>
                <a:xfrm>
                  <a:off x="4540256" y="3217448"/>
                  <a:ext cx="13040" cy="13040"/>
                </a:xfrm>
                <a:custGeom>
                  <a:rect b="b" l="l" r="r" t="t"/>
                  <a:pathLst>
                    <a:path extrusionOk="0" h="1658" w="1658">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05" name="Google Shape;6205;p81"/>
              <p:cNvGrpSpPr/>
              <p:nvPr/>
            </p:nvGrpSpPr>
            <p:grpSpPr>
              <a:xfrm>
                <a:off x="4440544" y="3176479"/>
                <a:ext cx="31499" cy="26898"/>
                <a:chOff x="4440544" y="3176479"/>
                <a:chExt cx="31499" cy="26898"/>
              </a:xfrm>
            </p:grpSpPr>
            <p:sp>
              <p:nvSpPr>
                <p:cNvPr id="6206" name="Google Shape;6206;p81"/>
                <p:cNvSpPr/>
                <p:nvPr/>
              </p:nvSpPr>
              <p:spPr>
                <a:xfrm>
                  <a:off x="4440544" y="3176479"/>
                  <a:ext cx="31499" cy="26898"/>
                </a:xfrm>
                <a:custGeom>
                  <a:rect b="b" l="l" r="r" t="t"/>
                  <a:pathLst>
                    <a:path extrusionOk="0" h="3420" w="4005">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7" name="Google Shape;6207;p81"/>
                <p:cNvSpPr/>
                <p:nvPr/>
              </p:nvSpPr>
              <p:spPr>
                <a:xfrm>
                  <a:off x="4454724" y="3186145"/>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08" name="Google Shape;6208;p81"/>
              <p:cNvGrpSpPr/>
              <p:nvPr/>
            </p:nvGrpSpPr>
            <p:grpSpPr>
              <a:xfrm>
                <a:off x="4350545" y="3156400"/>
                <a:ext cx="31405" cy="27001"/>
                <a:chOff x="4350545" y="3156400"/>
                <a:chExt cx="31405" cy="27001"/>
              </a:xfrm>
            </p:grpSpPr>
            <p:sp>
              <p:nvSpPr>
                <p:cNvPr id="6209" name="Google Shape;6209;p81"/>
                <p:cNvSpPr/>
                <p:nvPr/>
              </p:nvSpPr>
              <p:spPr>
                <a:xfrm>
                  <a:off x="4350545" y="3156400"/>
                  <a:ext cx="31405" cy="27001"/>
                </a:xfrm>
                <a:custGeom>
                  <a:rect b="b" l="l" r="r" t="t"/>
                  <a:pathLst>
                    <a:path extrusionOk="0" h="3433" w="3993">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0" name="Google Shape;6210;p81"/>
                <p:cNvSpPr/>
                <p:nvPr/>
              </p:nvSpPr>
              <p:spPr>
                <a:xfrm>
                  <a:off x="4364717" y="3166074"/>
                  <a:ext cx="7621" cy="7621"/>
                </a:xfrm>
                <a:custGeom>
                  <a:rect b="b" l="l" r="r" t="t"/>
                  <a:pathLst>
                    <a:path extrusionOk="0" h="969" w="969">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11" name="Google Shape;6211;p81"/>
              <p:cNvGrpSpPr/>
              <p:nvPr/>
            </p:nvGrpSpPr>
            <p:grpSpPr>
              <a:xfrm>
                <a:off x="4376703" y="3255058"/>
                <a:ext cx="31405" cy="27001"/>
                <a:chOff x="4376703" y="3255058"/>
                <a:chExt cx="31405" cy="27001"/>
              </a:xfrm>
            </p:grpSpPr>
            <p:sp>
              <p:nvSpPr>
                <p:cNvPr id="6212" name="Google Shape;6212;p81"/>
                <p:cNvSpPr/>
                <p:nvPr/>
              </p:nvSpPr>
              <p:spPr>
                <a:xfrm>
                  <a:off x="4376703" y="3255058"/>
                  <a:ext cx="31405" cy="27001"/>
                </a:xfrm>
                <a:custGeom>
                  <a:rect b="b" l="l" r="r" t="t"/>
                  <a:pathLst>
                    <a:path extrusionOk="0" h="3433" w="3993">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3" name="Google Shape;6213;p81"/>
                <p:cNvSpPr/>
                <p:nvPr/>
              </p:nvSpPr>
              <p:spPr>
                <a:xfrm>
                  <a:off x="4390884" y="3264732"/>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14" name="Google Shape;6214;p81"/>
              <p:cNvGrpSpPr/>
              <p:nvPr/>
            </p:nvGrpSpPr>
            <p:grpSpPr>
              <a:xfrm>
                <a:off x="4331322" y="3283656"/>
                <a:ext cx="31405" cy="26945"/>
                <a:chOff x="4331322" y="3283656"/>
                <a:chExt cx="31405" cy="26945"/>
              </a:xfrm>
            </p:grpSpPr>
            <p:sp>
              <p:nvSpPr>
                <p:cNvPr id="6215" name="Google Shape;6215;p81"/>
                <p:cNvSpPr/>
                <p:nvPr/>
              </p:nvSpPr>
              <p:spPr>
                <a:xfrm>
                  <a:off x="4331322" y="3283656"/>
                  <a:ext cx="31405" cy="26945"/>
                </a:xfrm>
                <a:custGeom>
                  <a:rect b="b" l="l" r="r" t="t"/>
                  <a:pathLst>
                    <a:path extrusionOk="0" h="3426" w="3993">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6" name="Google Shape;6216;p81"/>
                <p:cNvSpPr/>
                <p:nvPr/>
              </p:nvSpPr>
              <p:spPr>
                <a:xfrm>
                  <a:off x="4345503" y="3293274"/>
                  <a:ext cx="7613" cy="7621"/>
                </a:xfrm>
                <a:custGeom>
                  <a:rect b="b" l="l" r="r" t="t"/>
                  <a:pathLst>
                    <a:path extrusionOk="0" h="969" w="968">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17" name="Google Shape;6217;p81"/>
              <p:cNvGrpSpPr/>
              <p:nvPr/>
            </p:nvGrpSpPr>
            <p:grpSpPr>
              <a:xfrm>
                <a:off x="4380510" y="3065882"/>
                <a:ext cx="31405" cy="26938"/>
                <a:chOff x="4380510" y="3065882"/>
                <a:chExt cx="31405" cy="26938"/>
              </a:xfrm>
            </p:grpSpPr>
            <p:sp>
              <p:nvSpPr>
                <p:cNvPr id="6218" name="Google Shape;6218;p81"/>
                <p:cNvSpPr/>
                <p:nvPr/>
              </p:nvSpPr>
              <p:spPr>
                <a:xfrm>
                  <a:off x="4380510" y="3065882"/>
                  <a:ext cx="31405" cy="26938"/>
                </a:xfrm>
                <a:custGeom>
                  <a:rect b="b" l="l" r="r" t="t"/>
                  <a:pathLst>
                    <a:path extrusionOk="0" h="3425" w="3993">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9" name="Google Shape;6219;p81"/>
                <p:cNvSpPr/>
                <p:nvPr/>
              </p:nvSpPr>
              <p:spPr>
                <a:xfrm>
                  <a:off x="4393354" y="3075500"/>
                  <a:ext cx="8950" cy="7676"/>
                </a:xfrm>
                <a:custGeom>
                  <a:rect b="b" l="l" r="r" t="t"/>
                  <a:pathLst>
                    <a:path extrusionOk="0" h="976" w="1138">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220" name="Google Shape;6220;p81"/>
            <p:cNvGrpSpPr/>
            <p:nvPr/>
          </p:nvGrpSpPr>
          <p:grpSpPr>
            <a:xfrm>
              <a:off x="4558998" y="3188237"/>
              <a:ext cx="1280131" cy="1052746"/>
              <a:chOff x="4558998" y="3188237"/>
              <a:chExt cx="1280131" cy="1052746"/>
            </a:xfrm>
          </p:grpSpPr>
          <p:sp>
            <p:nvSpPr>
              <p:cNvPr id="6221" name="Google Shape;6221;p81"/>
              <p:cNvSpPr/>
              <p:nvPr/>
            </p:nvSpPr>
            <p:spPr>
              <a:xfrm>
                <a:off x="4916156" y="3750813"/>
                <a:ext cx="8" cy="8"/>
              </a:xfrm>
              <a:custGeom>
                <a:rect b="b" l="l" r="r" t="t"/>
                <a:pathLst>
                  <a:path extrusionOk="0" fill="none" h="1" w="1">
                    <a:moveTo>
                      <a:pt x="0" y="0"/>
                    </a:move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22" name="Google Shape;6222;p81"/>
              <p:cNvGrpSpPr/>
              <p:nvPr/>
            </p:nvGrpSpPr>
            <p:grpSpPr>
              <a:xfrm>
                <a:off x="4579164" y="3203653"/>
                <a:ext cx="1244833" cy="1020397"/>
                <a:chOff x="4579164" y="3203653"/>
                <a:chExt cx="1244833" cy="1020397"/>
              </a:xfrm>
            </p:grpSpPr>
            <p:sp>
              <p:nvSpPr>
                <p:cNvPr id="6223" name="Google Shape;6223;p81"/>
                <p:cNvSpPr/>
                <p:nvPr/>
              </p:nvSpPr>
              <p:spPr>
                <a:xfrm>
                  <a:off x="5490144" y="3482892"/>
                  <a:ext cx="58995" cy="4955"/>
                </a:xfrm>
                <a:custGeom>
                  <a:rect b="b" l="l" r="r" t="t"/>
                  <a:pathLst>
                    <a:path extrusionOk="0" fill="none" h="630" w="7501">
                      <a:moveTo>
                        <a:pt x="0" y="630"/>
                      </a:moveTo>
                      <a:lnTo>
                        <a:pt x="750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4" name="Google Shape;6224;p81"/>
                <p:cNvSpPr/>
                <p:nvPr/>
              </p:nvSpPr>
              <p:spPr>
                <a:xfrm>
                  <a:off x="5490616" y="3482892"/>
                  <a:ext cx="66137" cy="77360"/>
                </a:xfrm>
                <a:custGeom>
                  <a:rect b="b" l="l" r="r" t="t"/>
                  <a:pathLst>
                    <a:path extrusionOk="0" fill="none" h="9836" w="8409">
                      <a:moveTo>
                        <a:pt x="1" y="1"/>
                      </a:moveTo>
                      <a:lnTo>
                        <a:pt x="8408" y="98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25" name="Google Shape;6225;p81"/>
                <p:cNvGrpSpPr/>
                <p:nvPr/>
              </p:nvGrpSpPr>
              <p:grpSpPr>
                <a:xfrm>
                  <a:off x="4579164" y="3203653"/>
                  <a:ext cx="1244833" cy="1020397"/>
                  <a:chOff x="4579164" y="3203653"/>
                  <a:chExt cx="1244833" cy="1020397"/>
                </a:xfrm>
              </p:grpSpPr>
              <p:sp>
                <p:nvSpPr>
                  <p:cNvPr id="6226" name="Google Shape;6226;p81"/>
                  <p:cNvSpPr/>
                  <p:nvPr/>
                </p:nvSpPr>
                <p:spPr>
                  <a:xfrm>
                    <a:off x="4787909" y="3833395"/>
                    <a:ext cx="69267" cy="22266"/>
                  </a:xfrm>
                  <a:custGeom>
                    <a:rect b="b" l="l" r="r" t="t"/>
                    <a:pathLst>
                      <a:path extrusionOk="0" fill="none" h="2831" w="8807">
                        <a:moveTo>
                          <a:pt x="8806" y="0"/>
                        </a:moveTo>
                        <a:lnTo>
                          <a:pt x="0" y="283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7" name="Google Shape;6227;p81"/>
                  <p:cNvSpPr/>
                  <p:nvPr/>
                </p:nvSpPr>
                <p:spPr>
                  <a:xfrm>
                    <a:off x="4857263" y="3819695"/>
                    <a:ext cx="69936" cy="14181"/>
                  </a:xfrm>
                  <a:custGeom>
                    <a:rect b="b" l="l" r="r" t="t"/>
                    <a:pathLst>
                      <a:path extrusionOk="0" fill="none" h="1803" w="8892">
                        <a:moveTo>
                          <a:pt x="1" y="1803"/>
                        </a:moveTo>
                        <a:lnTo>
                          <a:pt x="889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28" name="Google Shape;6228;p81"/>
                  <p:cNvGrpSpPr/>
                  <p:nvPr/>
                </p:nvGrpSpPr>
                <p:grpSpPr>
                  <a:xfrm>
                    <a:off x="4579164" y="3203653"/>
                    <a:ext cx="1244833" cy="1020397"/>
                    <a:chOff x="4579164" y="3203653"/>
                    <a:chExt cx="1244833" cy="1020397"/>
                  </a:xfrm>
                </p:grpSpPr>
                <p:sp>
                  <p:nvSpPr>
                    <p:cNvPr id="6229" name="Google Shape;6229;p81"/>
                    <p:cNvSpPr/>
                    <p:nvPr/>
                  </p:nvSpPr>
                  <p:spPr>
                    <a:xfrm>
                      <a:off x="4930329" y="3363965"/>
                      <a:ext cx="23894" cy="102764"/>
                    </a:xfrm>
                    <a:custGeom>
                      <a:rect b="b" l="l" r="r" t="t"/>
                      <a:pathLst>
                        <a:path extrusionOk="0" fill="none" h="13066" w="3038">
                          <a:moveTo>
                            <a:pt x="3037" y="13065"/>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0" name="Google Shape;6230;p81"/>
                    <p:cNvSpPr/>
                    <p:nvPr/>
                  </p:nvSpPr>
                  <p:spPr>
                    <a:xfrm>
                      <a:off x="4849846" y="3385948"/>
                      <a:ext cx="104085" cy="79256"/>
                    </a:xfrm>
                    <a:custGeom>
                      <a:rect b="b" l="l" r="r" t="t"/>
                      <a:pathLst>
                        <a:path extrusionOk="0" fill="none" h="10077" w="13234">
                          <a:moveTo>
                            <a:pt x="0" y="0"/>
                          </a:moveTo>
                          <a:lnTo>
                            <a:pt x="13234" y="1007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1" name="Google Shape;6231;p81"/>
                    <p:cNvSpPr/>
                    <p:nvPr/>
                  </p:nvSpPr>
                  <p:spPr>
                    <a:xfrm>
                      <a:off x="4849650" y="3306598"/>
                      <a:ext cx="45869" cy="79358"/>
                    </a:xfrm>
                    <a:custGeom>
                      <a:rect b="b" l="l" r="r" t="t"/>
                      <a:pathLst>
                        <a:path extrusionOk="0" fill="none" h="10090" w="5832">
                          <a:moveTo>
                            <a:pt x="5831" y="0"/>
                          </a:moveTo>
                          <a:lnTo>
                            <a:pt x="1" y="1008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2" name="Google Shape;6232;p81"/>
                    <p:cNvSpPr/>
                    <p:nvPr/>
                  </p:nvSpPr>
                  <p:spPr>
                    <a:xfrm>
                      <a:off x="4849650" y="3361299"/>
                      <a:ext cx="84305" cy="24657"/>
                    </a:xfrm>
                    <a:custGeom>
                      <a:rect b="b" l="l" r="r" t="t"/>
                      <a:pathLst>
                        <a:path extrusionOk="0" fill="none" h="3135" w="10719">
                          <a:moveTo>
                            <a:pt x="1" y="3134"/>
                          </a:moveTo>
                          <a:lnTo>
                            <a:pt x="1071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3" name="Google Shape;6233;p81"/>
                    <p:cNvSpPr/>
                    <p:nvPr/>
                  </p:nvSpPr>
                  <p:spPr>
                    <a:xfrm>
                      <a:off x="4789616" y="3306598"/>
                      <a:ext cx="19702" cy="54709"/>
                    </a:xfrm>
                    <a:custGeom>
                      <a:rect b="b" l="l" r="r" t="t"/>
                      <a:pathLst>
                        <a:path extrusionOk="0" fill="none" h="6956" w="2505">
                          <a:moveTo>
                            <a:pt x="2505" y="6956"/>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4" name="Google Shape;6234;p81"/>
                    <p:cNvSpPr/>
                    <p:nvPr/>
                  </p:nvSpPr>
                  <p:spPr>
                    <a:xfrm>
                      <a:off x="4738242" y="3357500"/>
                      <a:ext cx="74883" cy="10280"/>
                    </a:xfrm>
                    <a:custGeom>
                      <a:rect b="b" l="l" r="r" t="t"/>
                      <a:pathLst>
                        <a:path extrusionOk="0" fill="none" h="1307" w="9521">
                          <a:moveTo>
                            <a:pt x="1" y="1307"/>
                          </a:moveTo>
                          <a:lnTo>
                            <a:pt x="952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5" name="Google Shape;6235;p81"/>
                    <p:cNvSpPr/>
                    <p:nvPr/>
                  </p:nvSpPr>
                  <p:spPr>
                    <a:xfrm>
                      <a:off x="4710274" y="3357500"/>
                      <a:ext cx="99044" cy="63557"/>
                    </a:xfrm>
                    <a:custGeom>
                      <a:rect b="b" l="l" r="r" t="t"/>
                      <a:pathLst>
                        <a:path extrusionOk="0" fill="none" h="8081" w="12593">
                          <a:moveTo>
                            <a:pt x="0" y="8081"/>
                          </a:moveTo>
                          <a:lnTo>
                            <a:pt x="1259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6" name="Google Shape;6236;p81"/>
                    <p:cNvSpPr/>
                    <p:nvPr/>
                  </p:nvSpPr>
                  <p:spPr>
                    <a:xfrm>
                      <a:off x="4809310" y="3306598"/>
                      <a:ext cx="87443" cy="50910"/>
                    </a:xfrm>
                    <a:custGeom>
                      <a:rect b="b" l="l" r="r" t="t"/>
                      <a:pathLst>
                        <a:path extrusionOk="0" fill="none" h="6473" w="11118">
                          <a:moveTo>
                            <a:pt x="1" y="6472"/>
                          </a:moveTo>
                          <a:lnTo>
                            <a:pt x="1111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37" name="Google Shape;6237;p81"/>
                    <p:cNvGrpSpPr/>
                    <p:nvPr/>
                  </p:nvGrpSpPr>
                  <p:grpSpPr>
                    <a:xfrm>
                      <a:off x="4579164" y="3203653"/>
                      <a:ext cx="1244833" cy="1020397"/>
                      <a:chOff x="4579164" y="3203653"/>
                      <a:chExt cx="1244833" cy="1020397"/>
                    </a:xfrm>
                  </p:grpSpPr>
                  <p:sp>
                    <p:nvSpPr>
                      <p:cNvPr id="6238" name="Google Shape;6238;p81"/>
                      <p:cNvSpPr/>
                      <p:nvPr/>
                    </p:nvSpPr>
                    <p:spPr>
                      <a:xfrm>
                        <a:off x="4617986" y="3614284"/>
                        <a:ext cx="53002" cy="21031"/>
                      </a:xfrm>
                      <a:custGeom>
                        <a:rect b="b" l="l" r="r" t="t"/>
                        <a:pathLst>
                          <a:path extrusionOk="0" fill="none" h="2674" w="6739">
                            <a:moveTo>
                              <a:pt x="0" y="0"/>
                            </a:moveTo>
                            <a:lnTo>
                              <a:pt x="6738" y="267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9" name="Google Shape;6239;p81"/>
                      <p:cNvSpPr/>
                      <p:nvPr/>
                    </p:nvSpPr>
                    <p:spPr>
                      <a:xfrm>
                        <a:off x="4624545" y="3589069"/>
                        <a:ext cx="43682" cy="63180"/>
                      </a:xfrm>
                      <a:custGeom>
                        <a:rect b="b" l="l" r="r" t="t"/>
                        <a:pathLst>
                          <a:path extrusionOk="0" fill="none" h="8033" w="5554">
                            <a:moveTo>
                              <a:pt x="1" y="8033"/>
                            </a:moveTo>
                            <a:lnTo>
                              <a:pt x="555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0" name="Google Shape;6240;p81"/>
                      <p:cNvSpPr/>
                      <p:nvPr/>
                    </p:nvSpPr>
                    <p:spPr>
                      <a:xfrm>
                        <a:off x="4668220" y="3517907"/>
                        <a:ext cx="112178" cy="71170"/>
                      </a:xfrm>
                      <a:custGeom>
                        <a:rect b="b" l="l" r="r" t="t"/>
                        <a:pathLst>
                          <a:path extrusionOk="0" fill="none" h="9049" w="14263">
                            <a:moveTo>
                              <a:pt x="0" y="9049"/>
                            </a:moveTo>
                            <a:lnTo>
                              <a:pt x="1426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1" name="Google Shape;6241;p81"/>
                      <p:cNvSpPr/>
                      <p:nvPr/>
                    </p:nvSpPr>
                    <p:spPr>
                      <a:xfrm>
                        <a:off x="4706562" y="3516766"/>
                        <a:ext cx="77455" cy="79924"/>
                      </a:xfrm>
                      <a:custGeom>
                        <a:rect b="b" l="l" r="r" t="t"/>
                        <a:pathLst>
                          <a:path extrusionOk="0" fill="none" h="10162" w="9848">
                            <a:moveTo>
                              <a:pt x="0" y="10161"/>
                            </a:moveTo>
                            <a:lnTo>
                              <a:pt x="984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2" name="Google Shape;6242;p81"/>
                      <p:cNvSpPr/>
                      <p:nvPr/>
                    </p:nvSpPr>
                    <p:spPr>
                      <a:xfrm>
                        <a:off x="4763646" y="3516766"/>
                        <a:ext cx="20370" cy="52806"/>
                      </a:xfrm>
                      <a:custGeom>
                        <a:rect b="b" l="l" r="r" t="t"/>
                        <a:pathLst>
                          <a:path extrusionOk="0" fill="none" h="6714" w="2590">
                            <a:moveTo>
                              <a:pt x="0" y="6714"/>
                            </a:moveTo>
                            <a:lnTo>
                              <a:pt x="258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3" name="Google Shape;6243;p81"/>
                      <p:cNvSpPr/>
                      <p:nvPr/>
                    </p:nvSpPr>
                    <p:spPr>
                      <a:xfrm>
                        <a:off x="4783151" y="3520565"/>
                        <a:ext cx="45861" cy="97432"/>
                      </a:xfrm>
                      <a:custGeom>
                        <a:rect b="b" l="l" r="r" t="t"/>
                        <a:pathLst>
                          <a:path extrusionOk="0" fill="none" h="12388" w="5831">
                            <a:moveTo>
                              <a:pt x="5831" y="12388"/>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4" name="Google Shape;6244;p81"/>
                      <p:cNvSpPr/>
                      <p:nvPr/>
                    </p:nvSpPr>
                    <p:spPr>
                      <a:xfrm>
                        <a:off x="4738242" y="3483175"/>
                        <a:ext cx="44917" cy="37398"/>
                      </a:xfrm>
                      <a:custGeom>
                        <a:rect b="b" l="l" r="r" t="t"/>
                        <a:pathLst>
                          <a:path extrusionOk="0" fill="none" h="4755" w="5711">
                            <a:moveTo>
                              <a:pt x="1" y="1"/>
                            </a:moveTo>
                            <a:lnTo>
                              <a:pt x="5710" y="475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5" name="Google Shape;6245;p81"/>
                      <p:cNvSpPr/>
                      <p:nvPr/>
                    </p:nvSpPr>
                    <p:spPr>
                      <a:xfrm>
                        <a:off x="4704941" y="3501823"/>
                        <a:ext cx="78217" cy="18750"/>
                      </a:xfrm>
                      <a:custGeom>
                        <a:rect b="b" l="l" r="r" t="t"/>
                        <a:pathLst>
                          <a:path extrusionOk="0" fill="none" h="2384" w="9945">
                            <a:moveTo>
                              <a:pt x="1" y="1"/>
                            </a:moveTo>
                            <a:lnTo>
                              <a:pt x="9944" y="238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6" name="Google Shape;6246;p81"/>
                      <p:cNvSpPr/>
                      <p:nvPr/>
                    </p:nvSpPr>
                    <p:spPr>
                      <a:xfrm>
                        <a:off x="4668220" y="3520565"/>
                        <a:ext cx="115796" cy="19324"/>
                      </a:xfrm>
                      <a:custGeom>
                        <a:rect b="b" l="l" r="r" t="t"/>
                        <a:pathLst>
                          <a:path extrusionOk="0" fill="none" h="2457" w="14723">
                            <a:moveTo>
                              <a:pt x="0" y="2457"/>
                            </a:moveTo>
                            <a:lnTo>
                              <a:pt x="14722"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7" name="Google Shape;6247;p81"/>
                      <p:cNvSpPr/>
                      <p:nvPr/>
                    </p:nvSpPr>
                    <p:spPr>
                      <a:xfrm>
                        <a:off x="4813117" y="3462915"/>
                        <a:ext cx="40347" cy="51193"/>
                      </a:xfrm>
                      <a:custGeom>
                        <a:rect b="b" l="l" r="r" t="t"/>
                        <a:pathLst>
                          <a:path extrusionOk="0" fill="none" h="6509" w="5130">
                            <a:moveTo>
                              <a:pt x="5130" y="6508"/>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8" name="Google Shape;6248;p81"/>
                      <p:cNvSpPr/>
                      <p:nvPr/>
                    </p:nvSpPr>
                    <p:spPr>
                      <a:xfrm>
                        <a:off x="4787807" y="3462915"/>
                        <a:ext cx="25317" cy="55000"/>
                      </a:xfrm>
                      <a:custGeom>
                        <a:rect b="b" l="l" r="r" t="t"/>
                        <a:pathLst>
                          <a:path extrusionOk="0" fill="none" h="6993" w="3219">
                            <a:moveTo>
                              <a:pt x="1" y="6992"/>
                            </a:moveTo>
                            <a:lnTo>
                              <a:pt x="321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9" name="Google Shape;6249;p81"/>
                      <p:cNvSpPr/>
                      <p:nvPr/>
                    </p:nvSpPr>
                    <p:spPr>
                      <a:xfrm>
                        <a:off x="4781342" y="3514100"/>
                        <a:ext cx="72311" cy="6953"/>
                      </a:xfrm>
                      <a:custGeom>
                        <a:rect b="b" l="l" r="r" t="t"/>
                        <a:pathLst>
                          <a:path extrusionOk="0" fill="none" h="884" w="9194">
                            <a:moveTo>
                              <a:pt x="0" y="883"/>
                            </a:moveTo>
                            <a:lnTo>
                              <a:pt x="919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0" name="Google Shape;6250;p81"/>
                      <p:cNvSpPr/>
                      <p:nvPr/>
                    </p:nvSpPr>
                    <p:spPr>
                      <a:xfrm>
                        <a:off x="4853645" y="3514100"/>
                        <a:ext cx="26175" cy="59184"/>
                      </a:xfrm>
                      <a:custGeom>
                        <a:rect b="b" l="l" r="r" t="t"/>
                        <a:pathLst>
                          <a:path extrusionOk="0" fill="none" h="7525" w="3328">
                            <a:moveTo>
                              <a:pt x="1" y="0"/>
                            </a:moveTo>
                            <a:lnTo>
                              <a:pt x="3328" y="752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1" name="Google Shape;6251;p81"/>
                      <p:cNvSpPr/>
                      <p:nvPr/>
                    </p:nvSpPr>
                    <p:spPr>
                      <a:xfrm>
                        <a:off x="4827392" y="3514100"/>
                        <a:ext cx="26261" cy="100381"/>
                      </a:xfrm>
                      <a:custGeom>
                        <a:rect b="b" l="l" r="r" t="t"/>
                        <a:pathLst>
                          <a:path extrusionOk="0" fill="none" h="12763" w="3339">
                            <a:moveTo>
                              <a:pt x="3339" y="0"/>
                            </a:moveTo>
                            <a:lnTo>
                              <a:pt x="0" y="1276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52" name="Google Shape;6252;p81"/>
                      <p:cNvGrpSpPr/>
                      <p:nvPr/>
                    </p:nvGrpSpPr>
                    <p:grpSpPr>
                      <a:xfrm>
                        <a:off x="4579164" y="3203653"/>
                        <a:ext cx="1244833" cy="1020397"/>
                        <a:chOff x="4579164" y="3203653"/>
                        <a:chExt cx="1244833" cy="1020397"/>
                      </a:xfrm>
                    </p:grpSpPr>
                    <p:sp>
                      <p:nvSpPr>
                        <p:cNvPr id="6253" name="Google Shape;6253;p81"/>
                        <p:cNvSpPr/>
                        <p:nvPr/>
                      </p:nvSpPr>
                      <p:spPr>
                        <a:xfrm>
                          <a:off x="4879812" y="3466721"/>
                          <a:ext cx="74411" cy="106563"/>
                        </a:xfrm>
                        <a:custGeom>
                          <a:rect b="b" l="l" r="r" t="t"/>
                          <a:pathLst>
                            <a:path extrusionOk="0" fill="none" h="13549" w="9461">
                              <a:moveTo>
                                <a:pt x="1" y="13549"/>
                              </a:moveTo>
                              <a:lnTo>
                                <a:pt x="946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4" name="Google Shape;6254;p81"/>
                        <p:cNvSpPr/>
                        <p:nvPr/>
                      </p:nvSpPr>
                      <p:spPr>
                        <a:xfrm>
                          <a:off x="4954215" y="3408017"/>
                          <a:ext cx="105989" cy="58712"/>
                        </a:xfrm>
                        <a:custGeom>
                          <a:rect b="b" l="l" r="r" t="t"/>
                          <a:pathLst>
                            <a:path extrusionOk="0" fill="none" h="7465" w="13476">
                              <a:moveTo>
                                <a:pt x="0" y="7464"/>
                              </a:moveTo>
                              <a:lnTo>
                                <a:pt x="1347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5" name="Google Shape;6255;p81"/>
                        <p:cNvSpPr/>
                        <p:nvPr/>
                      </p:nvSpPr>
                      <p:spPr>
                        <a:xfrm>
                          <a:off x="4953924" y="3465195"/>
                          <a:ext cx="119792" cy="54811"/>
                        </a:xfrm>
                        <a:custGeom>
                          <a:rect b="b" l="l" r="r" t="t"/>
                          <a:pathLst>
                            <a:path extrusionOk="0" fill="none" h="6969" w="15231">
                              <a:moveTo>
                                <a:pt x="1" y="1"/>
                              </a:moveTo>
                              <a:lnTo>
                                <a:pt x="15231" y="696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6" name="Google Shape;6256;p81"/>
                        <p:cNvSpPr/>
                        <p:nvPr/>
                      </p:nvSpPr>
                      <p:spPr>
                        <a:xfrm>
                          <a:off x="5073708" y="3521045"/>
                          <a:ext cx="26938" cy="71839"/>
                        </a:xfrm>
                        <a:custGeom>
                          <a:rect b="b" l="l" r="r" t="t"/>
                          <a:pathLst>
                            <a:path extrusionOk="0" fill="none" h="9134" w="3425">
                              <a:moveTo>
                                <a:pt x="1" y="0"/>
                              </a:moveTo>
                              <a:lnTo>
                                <a:pt x="3424" y="913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7" name="Google Shape;6257;p81"/>
                        <p:cNvSpPr/>
                        <p:nvPr/>
                      </p:nvSpPr>
                      <p:spPr>
                        <a:xfrm>
                          <a:off x="5100637" y="3586309"/>
                          <a:ext cx="26741" cy="81167"/>
                        </a:xfrm>
                        <a:custGeom>
                          <a:rect b="b" l="l" r="r" t="t"/>
                          <a:pathLst>
                            <a:path extrusionOk="0" fill="none" h="10320" w="3400">
                              <a:moveTo>
                                <a:pt x="3399" y="10319"/>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8" name="Google Shape;6258;p81"/>
                        <p:cNvSpPr/>
                        <p:nvPr/>
                      </p:nvSpPr>
                      <p:spPr>
                        <a:xfrm>
                          <a:off x="5088549" y="3252840"/>
                          <a:ext cx="693968" cy="520624"/>
                        </a:xfrm>
                        <a:custGeom>
                          <a:rect b="b" l="l" r="r" t="t"/>
                          <a:pathLst>
                            <a:path extrusionOk="0" fill="none" h="66195" w="88235">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9" name="Google Shape;6259;p81"/>
                        <p:cNvSpPr/>
                        <p:nvPr/>
                      </p:nvSpPr>
                      <p:spPr>
                        <a:xfrm>
                          <a:off x="5060203" y="3203653"/>
                          <a:ext cx="544588" cy="316354"/>
                        </a:xfrm>
                        <a:custGeom>
                          <a:rect b="b" l="l" r="r" t="t"/>
                          <a:pathLst>
                            <a:path extrusionOk="0" fill="none" h="40223" w="69242">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0" name="Google Shape;6260;p81"/>
                        <p:cNvSpPr/>
                        <p:nvPr/>
                      </p:nvSpPr>
                      <p:spPr>
                        <a:xfrm>
                          <a:off x="5127371" y="3507533"/>
                          <a:ext cx="124739" cy="267835"/>
                        </a:xfrm>
                        <a:custGeom>
                          <a:rect b="b" l="l" r="r" t="t"/>
                          <a:pathLst>
                            <a:path extrusionOk="0" fill="none" h="34054" w="15860">
                              <a:moveTo>
                                <a:pt x="9266" y="1"/>
                              </a:moveTo>
                              <a:lnTo>
                                <a:pt x="10101" y="14396"/>
                              </a:lnTo>
                              <a:lnTo>
                                <a:pt x="15859" y="34053"/>
                              </a:lnTo>
                              <a:lnTo>
                                <a:pt x="0" y="19851"/>
                              </a:lnTo>
                              <a:lnTo>
                                <a:pt x="1234" y="336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1" name="Google Shape;6261;p81"/>
                        <p:cNvSpPr/>
                        <p:nvPr/>
                      </p:nvSpPr>
                      <p:spPr>
                        <a:xfrm>
                          <a:off x="5100637" y="3507533"/>
                          <a:ext cx="99618" cy="78784"/>
                        </a:xfrm>
                        <a:custGeom>
                          <a:rect b="b" l="l" r="r" t="t"/>
                          <a:pathLst>
                            <a:path extrusionOk="0" fill="none" h="10017" w="12666">
                              <a:moveTo>
                                <a:pt x="0" y="10017"/>
                              </a:moveTo>
                              <a:lnTo>
                                <a:pt x="12665"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2" name="Google Shape;6262;p81"/>
                        <p:cNvSpPr/>
                        <p:nvPr/>
                      </p:nvSpPr>
                      <p:spPr>
                        <a:xfrm>
                          <a:off x="5200248" y="3501068"/>
                          <a:ext cx="156514" cy="6473"/>
                        </a:xfrm>
                        <a:custGeom>
                          <a:rect b="b" l="l" r="r" t="t"/>
                          <a:pathLst>
                            <a:path extrusionOk="0" fill="none" h="823" w="19900">
                              <a:moveTo>
                                <a:pt x="0" y="823"/>
                              </a:moveTo>
                              <a:lnTo>
                                <a:pt x="1990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3" name="Google Shape;6263;p81"/>
                        <p:cNvSpPr/>
                        <p:nvPr/>
                      </p:nvSpPr>
                      <p:spPr>
                        <a:xfrm>
                          <a:off x="5127371" y="3507533"/>
                          <a:ext cx="72885" cy="155853"/>
                        </a:xfrm>
                        <a:custGeom>
                          <a:rect b="b" l="l" r="r" t="t"/>
                          <a:pathLst>
                            <a:path extrusionOk="0" fill="none" h="19816" w="9267">
                              <a:moveTo>
                                <a:pt x="9266" y="1"/>
                              </a:moveTo>
                              <a:lnTo>
                                <a:pt x="0" y="1981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4" name="Google Shape;6264;p81"/>
                        <p:cNvSpPr/>
                        <p:nvPr/>
                      </p:nvSpPr>
                      <p:spPr>
                        <a:xfrm>
                          <a:off x="5352947" y="3384139"/>
                          <a:ext cx="126265" cy="117692"/>
                        </a:xfrm>
                        <a:custGeom>
                          <a:rect b="b" l="l" r="r" t="t"/>
                          <a:pathLst>
                            <a:path extrusionOk="0" fill="none" h="14964" w="16054">
                              <a:moveTo>
                                <a:pt x="1" y="14964"/>
                              </a:moveTo>
                              <a:lnTo>
                                <a:pt x="1605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5" name="Google Shape;6265;p81"/>
                        <p:cNvSpPr/>
                        <p:nvPr/>
                      </p:nvSpPr>
                      <p:spPr>
                        <a:xfrm>
                          <a:off x="5356753" y="3246375"/>
                          <a:ext cx="61567" cy="254700"/>
                        </a:xfrm>
                        <a:custGeom>
                          <a:rect b="b" l="l" r="r" t="t"/>
                          <a:pathLst>
                            <a:path extrusionOk="0" fill="none" h="32384" w="7828">
                              <a:moveTo>
                                <a:pt x="1" y="32383"/>
                              </a:moveTo>
                              <a:lnTo>
                                <a:pt x="78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6" name="Google Shape;6266;p81"/>
                        <p:cNvSpPr/>
                        <p:nvPr/>
                      </p:nvSpPr>
                      <p:spPr>
                        <a:xfrm>
                          <a:off x="5352947" y="3486698"/>
                          <a:ext cx="141483" cy="10571"/>
                        </a:xfrm>
                        <a:custGeom>
                          <a:rect b="b" l="l" r="r" t="t"/>
                          <a:pathLst>
                            <a:path extrusionOk="0" fill="none" h="1344" w="17989">
                              <a:moveTo>
                                <a:pt x="1" y="1343"/>
                              </a:moveTo>
                              <a:lnTo>
                                <a:pt x="1798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7" name="Google Shape;6267;p81"/>
                        <p:cNvSpPr/>
                        <p:nvPr/>
                      </p:nvSpPr>
                      <p:spPr>
                        <a:xfrm>
                          <a:off x="5353898" y="3501068"/>
                          <a:ext cx="18089" cy="136725"/>
                        </a:xfrm>
                        <a:custGeom>
                          <a:rect b="b" l="l" r="r" t="t"/>
                          <a:pathLst>
                            <a:path extrusionOk="0" fill="none" h="17384" w="2300">
                              <a:moveTo>
                                <a:pt x="1" y="0"/>
                              </a:moveTo>
                              <a:lnTo>
                                <a:pt x="2299" y="1738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8" name="Google Shape;6268;p81"/>
                        <p:cNvSpPr/>
                        <p:nvPr/>
                      </p:nvSpPr>
                      <p:spPr>
                        <a:xfrm>
                          <a:off x="5206721" y="3620749"/>
                          <a:ext cx="102379" cy="98863"/>
                        </a:xfrm>
                        <a:custGeom>
                          <a:rect b="b" l="l" r="r" t="t"/>
                          <a:pathLst>
                            <a:path extrusionOk="0" fill="none" h="12570" w="13017">
                              <a:moveTo>
                                <a:pt x="0" y="1"/>
                              </a:moveTo>
                              <a:lnTo>
                                <a:pt x="13016" y="125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9" name="Google Shape;6269;p81"/>
                        <p:cNvSpPr/>
                        <p:nvPr/>
                      </p:nvSpPr>
                      <p:spPr>
                        <a:xfrm>
                          <a:off x="5293102" y="3715798"/>
                          <a:ext cx="15997" cy="101238"/>
                        </a:xfrm>
                        <a:custGeom>
                          <a:rect b="b" l="l" r="r" t="t"/>
                          <a:pathLst>
                            <a:path extrusionOk="0" fill="none" h="12872" w="2034">
                              <a:moveTo>
                                <a:pt x="2033" y="0"/>
                              </a:moveTo>
                              <a:lnTo>
                                <a:pt x="1" y="1287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0" name="Google Shape;6270;p81"/>
                        <p:cNvSpPr/>
                        <p:nvPr/>
                      </p:nvSpPr>
                      <p:spPr>
                        <a:xfrm>
                          <a:off x="5127371" y="3659854"/>
                          <a:ext cx="92862" cy="134539"/>
                        </a:xfrm>
                        <a:custGeom>
                          <a:rect b="b" l="l" r="r" t="t"/>
                          <a:pathLst>
                            <a:path extrusionOk="0" fill="none" h="17106" w="11807">
                              <a:moveTo>
                                <a:pt x="11807" y="17105"/>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1" name="Google Shape;6271;p81"/>
                        <p:cNvSpPr/>
                        <p:nvPr/>
                      </p:nvSpPr>
                      <p:spPr>
                        <a:xfrm>
                          <a:off x="5479203" y="3327149"/>
                          <a:ext cx="150615" cy="56998"/>
                        </a:xfrm>
                        <a:custGeom>
                          <a:rect b="b" l="l" r="r" t="t"/>
                          <a:pathLst>
                            <a:path extrusionOk="0" fill="none" h="7247" w="19150">
                              <a:moveTo>
                                <a:pt x="19149" y="0"/>
                              </a:moveTo>
                              <a:lnTo>
                                <a:pt x="0" y="72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2" name="Google Shape;6272;p81"/>
                        <p:cNvSpPr/>
                        <p:nvPr/>
                      </p:nvSpPr>
                      <p:spPr>
                        <a:xfrm>
                          <a:off x="5371980" y="3633790"/>
                          <a:ext cx="59373" cy="4003"/>
                        </a:xfrm>
                        <a:custGeom>
                          <a:rect b="b" l="l" r="r" t="t"/>
                          <a:pathLst>
                            <a:path extrusionOk="0" fill="none" h="509" w="7549">
                              <a:moveTo>
                                <a:pt x="0" y="508"/>
                              </a:moveTo>
                              <a:lnTo>
                                <a:pt x="754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3" name="Google Shape;6273;p81"/>
                        <p:cNvSpPr/>
                        <p:nvPr/>
                      </p:nvSpPr>
                      <p:spPr>
                        <a:xfrm>
                          <a:off x="5352947" y="3497261"/>
                          <a:ext cx="78406" cy="136536"/>
                        </a:xfrm>
                        <a:custGeom>
                          <a:rect b="b" l="l" r="r" t="t"/>
                          <a:pathLst>
                            <a:path extrusionOk="0" fill="none" h="17360" w="9969">
                              <a:moveTo>
                                <a:pt x="9969" y="17359"/>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4" name="Google Shape;6274;p81"/>
                        <p:cNvSpPr/>
                        <p:nvPr/>
                      </p:nvSpPr>
                      <p:spPr>
                        <a:xfrm>
                          <a:off x="4917296" y="3466721"/>
                          <a:ext cx="40733" cy="122356"/>
                        </a:xfrm>
                        <a:custGeom>
                          <a:rect b="b" l="l" r="r" t="t"/>
                          <a:pathLst>
                            <a:path extrusionOk="0" fill="none" h="15557" w="5179">
                              <a:moveTo>
                                <a:pt x="1" y="15557"/>
                              </a:moveTo>
                              <a:lnTo>
                                <a:pt x="517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5" name="Google Shape;6275;p81"/>
                        <p:cNvSpPr/>
                        <p:nvPr/>
                      </p:nvSpPr>
                      <p:spPr>
                        <a:xfrm>
                          <a:off x="5060203" y="3408017"/>
                          <a:ext cx="111416" cy="19513"/>
                        </a:xfrm>
                        <a:custGeom>
                          <a:rect b="b" l="l" r="r" t="t"/>
                          <a:pathLst>
                            <a:path extrusionOk="0" fill="none" h="2481" w="14166">
                              <a:moveTo>
                                <a:pt x="0" y="0"/>
                              </a:moveTo>
                              <a:lnTo>
                                <a:pt x="14165" y="248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6" name="Google Shape;6276;p81"/>
                        <p:cNvSpPr/>
                        <p:nvPr/>
                      </p:nvSpPr>
                      <p:spPr>
                        <a:xfrm>
                          <a:off x="5127371" y="3620749"/>
                          <a:ext cx="79358" cy="42636"/>
                        </a:xfrm>
                        <a:custGeom>
                          <a:rect b="b" l="l" r="r" t="t"/>
                          <a:pathLst>
                            <a:path extrusionOk="0" fill="none" h="5421" w="10090">
                              <a:moveTo>
                                <a:pt x="0" y="5420"/>
                              </a:moveTo>
                              <a:lnTo>
                                <a:pt x="1008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77" name="Google Shape;6277;p81"/>
                        <p:cNvGrpSpPr/>
                        <p:nvPr/>
                      </p:nvGrpSpPr>
                      <p:grpSpPr>
                        <a:xfrm>
                          <a:off x="4579164" y="3203653"/>
                          <a:ext cx="1244833" cy="1020397"/>
                          <a:chOff x="4579164" y="3203653"/>
                          <a:chExt cx="1244833" cy="1020397"/>
                        </a:xfrm>
                      </p:grpSpPr>
                      <p:sp>
                        <p:nvSpPr>
                          <p:cNvPr id="6278" name="Google Shape;6278;p81"/>
                          <p:cNvSpPr/>
                          <p:nvPr/>
                        </p:nvSpPr>
                        <p:spPr>
                          <a:xfrm>
                            <a:off x="4949551" y="3708185"/>
                            <a:ext cx="37972" cy="3815"/>
                          </a:xfrm>
                          <a:custGeom>
                            <a:rect b="b" l="l" r="r" t="t"/>
                            <a:pathLst>
                              <a:path extrusionOk="0" fill="none" h="485" w="4828">
                                <a:moveTo>
                                  <a:pt x="0" y="1"/>
                                </a:moveTo>
                                <a:lnTo>
                                  <a:pt x="4827" y="48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79" name="Google Shape;6279;p81"/>
                          <p:cNvGrpSpPr/>
                          <p:nvPr/>
                        </p:nvGrpSpPr>
                        <p:grpSpPr>
                          <a:xfrm>
                            <a:off x="4579164" y="3203653"/>
                            <a:ext cx="1244833" cy="1020397"/>
                            <a:chOff x="4579164" y="3203653"/>
                            <a:chExt cx="1244833" cy="1020397"/>
                          </a:xfrm>
                        </p:grpSpPr>
                        <p:sp>
                          <p:nvSpPr>
                            <p:cNvPr id="6280" name="Google Shape;6280;p81"/>
                            <p:cNvSpPr/>
                            <p:nvPr/>
                          </p:nvSpPr>
                          <p:spPr>
                            <a:xfrm>
                              <a:off x="4953357" y="3586309"/>
                              <a:ext cx="147288" cy="121884"/>
                            </a:xfrm>
                            <a:custGeom>
                              <a:rect b="b" l="l" r="r" t="t"/>
                              <a:pathLst>
                                <a:path extrusionOk="0" fill="none" h="15497" w="18727">
                                  <a:moveTo>
                                    <a:pt x="18726" y="1"/>
                                  </a:moveTo>
                                  <a:lnTo>
                                    <a:pt x="0" y="1549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1" name="Google Shape;6281;p81"/>
                            <p:cNvSpPr/>
                            <p:nvPr/>
                          </p:nvSpPr>
                          <p:spPr>
                            <a:xfrm>
                              <a:off x="4987515" y="3592876"/>
                              <a:ext cx="113130" cy="119123"/>
                            </a:xfrm>
                            <a:custGeom>
                              <a:rect b="b" l="l" r="r" t="t"/>
                              <a:pathLst>
                                <a:path extrusionOk="0" fill="none" h="15146" w="14384">
                                  <a:moveTo>
                                    <a:pt x="0" y="15146"/>
                                  </a:moveTo>
                                  <a:lnTo>
                                    <a:pt x="1438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2" name="Google Shape;6282;p81"/>
                            <p:cNvSpPr/>
                            <p:nvPr/>
                          </p:nvSpPr>
                          <p:spPr>
                            <a:xfrm>
                              <a:off x="4913395" y="3708185"/>
                              <a:ext cx="39970" cy="45389"/>
                            </a:xfrm>
                            <a:custGeom>
                              <a:rect b="b" l="l" r="r" t="t"/>
                              <a:pathLst>
                                <a:path extrusionOk="0" fill="none" h="5771" w="5082">
                                  <a:moveTo>
                                    <a:pt x="1" y="5771"/>
                                  </a:moveTo>
                                  <a:lnTo>
                                    <a:pt x="508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3" name="Google Shape;6283;p81"/>
                            <p:cNvSpPr/>
                            <p:nvPr/>
                          </p:nvSpPr>
                          <p:spPr>
                            <a:xfrm>
                              <a:off x="4888943" y="3704378"/>
                              <a:ext cx="60616" cy="26080"/>
                            </a:xfrm>
                            <a:custGeom>
                              <a:rect b="b" l="l" r="r" t="t"/>
                              <a:pathLst>
                                <a:path extrusionOk="0" fill="none" h="3316" w="7707">
                                  <a:moveTo>
                                    <a:pt x="1" y="3315"/>
                                  </a:moveTo>
                                  <a:lnTo>
                                    <a:pt x="770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4" name="Google Shape;6284;p81"/>
                            <p:cNvSpPr/>
                            <p:nvPr/>
                          </p:nvSpPr>
                          <p:spPr>
                            <a:xfrm>
                              <a:off x="4917296" y="3589069"/>
                              <a:ext cx="32262" cy="119123"/>
                            </a:xfrm>
                            <a:custGeom>
                              <a:rect b="b" l="l" r="r" t="t"/>
                              <a:pathLst>
                                <a:path extrusionOk="0" fill="none" h="15146" w="4102">
                                  <a:moveTo>
                                    <a:pt x="1" y="1"/>
                                  </a:moveTo>
                                  <a:lnTo>
                                    <a:pt x="4101" y="151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5" name="Google Shape;6285;p81"/>
                            <p:cNvSpPr/>
                            <p:nvPr/>
                          </p:nvSpPr>
                          <p:spPr>
                            <a:xfrm>
                              <a:off x="4949551" y="3708185"/>
                              <a:ext cx="22840" cy="72885"/>
                            </a:xfrm>
                            <a:custGeom>
                              <a:rect b="b" l="l" r="r" t="t"/>
                              <a:pathLst>
                                <a:path extrusionOk="0" fill="none" h="9267" w="2904">
                                  <a:moveTo>
                                    <a:pt x="0" y="1"/>
                                  </a:moveTo>
                                  <a:lnTo>
                                    <a:pt x="2904" y="926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6" name="Google Shape;6286;p81"/>
                            <p:cNvSpPr/>
                            <p:nvPr/>
                          </p:nvSpPr>
                          <p:spPr>
                            <a:xfrm>
                              <a:off x="4912066" y="3752237"/>
                              <a:ext cx="60325" cy="28833"/>
                            </a:xfrm>
                            <a:custGeom>
                              <a:rect b="b" l="l" r="r" t="t"/>
                              <a:pathLst>
                                <a:path extrusionOk="0" fill="none" h="3666" w="7670">
                                  <a:moveTo>
                                    <a:pt x="0" y="1"/>
                                  </a:moveTo>
                                  <a:lnTo>
                                    <a:pt x="7670" y="36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87" name="Google Shape;6287;p81"/>
                            <p:cNvGrpSpPr/>
                            <p:nvPr/>
                          </p:nvGrpSpPr>
                          <p:grpSpPr>
                            <a:xfrm>
                              <a:off x="4579164" y="3203653"/>
                              <a:ext cx="1244833" cy="1020397"/>
                              <a:chOff x="4579164" y="3203653"/>
                              <a:chExt cx="1244833" cy="1020397"/>
                            </a:xfrm>
                          </p:grpSpPr>
                          <p:sp>
                            <p:nvSpPr>
                              <p:cNvPr id="6288" name="Google Shape;6288;p81"/>
                              <p:cNvSpPr/>
                              <p:nvPr/>
                            </p:nvSpPr>
                            <p:spPr>
                              <a:xfrm>
                                <a:off x="4590301" y="3738347"/>
                                <a:ext cx="92956" cy="91722"/>
                              </a:xfrm>
                              <a:custGeom>
                                <a:rect b="b" l="l" r="r" t="t"/>
                                <a:pathLst>
                                  <a:path extrusionOk="0" fill="none" h="11662" w="11819">
                                    <a:moveTo>
                                      <a:pt x="0" y="0"/>
                                    </a:moveTo>
                                    <a:lnTo>
                                      <a:pt x="11819" y="1166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9" name="Google Shape;6289;p81"/>
                              <p:cNvSpPr/>
                              <p:nvPr/>
                            </p:nvSpPr>
                            <p:spPr>
                              <a:xfrm>
                                <a:off x="4683250" y="3652241"/>
                                <a:ext cx="33591" cy="177828"/>
                              </a:xfrm>
                              <a:custGeom>
                                <a:rect b="b" l="l" r="r" t="t"/>
                                <a:pathLst>
                                  <a:path extrusionOk="0" fill="none" h="22610" w="4271">
                                    <a:moveTo>
                                      <a:pt x="1" y="22610"/>
                                    </a:moveTo>
                                    <a:lnTo>
                                      <a:pt x="427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0" name="Google Shape;6290;p81"/>
                              <p:cNvSpPr/>
                              <p:nvPr/>
                            </p:nvSpPr>
                            <p:spPr>
                              <a:xfrm>
                                <a:off x="4716833" y="3652241"/>
                                <a:ext cx="70982" cy="207707"/>
                              </a:xfrm>
                              <a:custGeom>
                                <a:rect b="b" l="l" r="r" t="t"/>
                                <a:pathLst>
                                  <a:path extrusionOk="0" fill="none" h="26409" w="9025">
                                    <a:moveTo>
                                      <a:pt x="1" y="1"/>
                                    </a:moveTo>
                                    <a:lnTo>
                                      <a:pt x="9025" y="2640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1" name="Google Shape;6291;p81"/>
                              <p:cNvSpPr/>
                              <p:nvPr/>
                            </p:nvSpPr>
                            <p:spPr>
                              <a:xfrm>
                                <a:off x="4813117" y="3694578"/>
                                <a:ext cx="44154" cy="139297"/>
                              </a:xfrm>
                              <a:custGeom>
                                <a:rect b="b" l="l" r="r" t="t"/>
                                <a:pathLst>
                                  <a:path extrusionOk="0" fill="none" h="17711" w="5614">
                                    <a:moveTo>
                                      <a:pt x="5614" y="17711"/>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2" name="Google Shape;6292;p81"/>
                              <p:cNvSpPr/>
                              <p:nvPr/>
                            </p:nvSpPr>
                            <p:spPr>
                              <a:xfrm>
                                <a:off x="4787807" y="3694578"/>
                                <a:ext cx="25317" cy="165369"/>
                              </a:xfrm>
                              <a:custGeom>
                                <a:rect b="b" l="l" r="r" t="t"/>
                                <a:pathLst>
                                  <a:path extrusionOk="0" fill="none" h="21026" w="3219">
                                    <a:moveTo>
                                      <a:pt x="3219" y="1"/>
                                    </a:moveTo>
                                    <a:lnTo>
                                      <a:pt x="1" y="2102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3" name="Google Shape;6293;p81"/>
                              <p:cNvSpPr/>
                              <p:nvPr/>
                            </p:nvSpPr>
                            <p:spPr>
                              <a:xfrm>
                                <a:off x="4683250" y="3830061"/>
                                <a:ext cx="106374" cy="25223"/>
                              </a:xfrm>
                              <a:custGeom>
                                <a:rect b="b" l="l" r="r" t="t"/>
                                <a:pathLst>
                                  <a:path extrusionOk="0" fill="none" h="3207" w="13525">
                                    <a:moveTo>
                                      <a:pt x="1" y="1"/>
                                    </a:moveTo>
                                    <a:lnTo>
                                      <a:pt x="13525" y="320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4" name="Google Shape;6294;p81"/>
                              <p:cNvSpPr/>
                              <p:nvPr/>
                            </p:nvSpPr>
                            <p:spPr>
                              <a:xfrm>
                                <a:off x="4670980" y="3830061"/>
                                <a:ext cx="12277" cy="79263"/>
                              </a:xfrm>
                              <a:custGeom>
                                <a:rect b="b" l="l" r="r" t="t"/>
                                <a:pathLst>
                                  <a:path extrusionOk="0" fill="none" h="10078" w="1561">
                                    <a:moveTo>
                                      <a:pt x="1561" y="1"/>
                                    </a:moveTo>
                                    <a:lnTo>
                                      <a:pt x="0" y="1007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5" name="Google Shape;6295;p81"/>
                              <p:cNvSpPr/>
                              <p:nvPr/>
                            </p:nvSpPr>
                            <p:spPr>
                              <a:xfrm>
                                <a:off x="4583828" y="3830061"/>
                                <a:ext cx="99429" cy="34543"/>
                              </a:xfrm>
                              <a:custGeom>
                                <a:rect b="b" l="l" r="r" t="t"/>
                                <a:pathLst>
                                  <a:path extrusionOk="0" fill="none" h="4392" w="12642">
                                    <a:moveTo>
                                      <a:pt x="0" y="4392"/>
                                    </a:moveTo>
                                    <a:lnTo>
                                      <a:pt x="12642"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6" name="Google Shape;6296;p81"/>
                              <p:cNvSpPr/>
                              <p:nvPr/>
                            </p:nvSpPr>
                            <p:spPr>
                              <a:xfrm>
                                <a:off x="4683250" y="3830061"/>
                                <a:ext cx="50336" cy="117983"/>
                              </a:xfrm>
                              <a:custGeom>
                                <a:rect b="b" l="l" r="r" t="t"/>
                                <a:pathLst>
                                  <a:path extrusionOk="0" fill="none" h="15001" w="6400">
                                    <a:moveTo>
                                      <a:pt x="1" y="1"/>
                                    </a:moveTo>
                                    <a:lnTo>
                                      <a:pt x="6400" y="1500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7" name="Google Shape;6297;p81"/>
                              <p:cNvSpPr/>
                              <p:nvPr/>
                            </p:nvSpPr>
                            <p:spPr>
                              <a:xfrm>
                                <a:off x="4733578" y="3855276"/>
                                <a:ext cx="56046" cy="92768"/>
                              </a:xfrm>
                              <a:custGeom>
                                <a:rect b="b" l="l" r="r" t="t"/>
                                <a:pathLst>
                                  <a:path extrusionOk="0" fill="none" h="11795" w="7126">
                                    <a:moveTo>
                                      <a:pt x="1" y="11795"/>
                                    </a:moveTo>
                                    <a:lnTo>
                                      <a:pt x="712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8" name="Google Shape;6298;p81"/>
                              <p:cNvSpPr/>
                              <p:nvPr/>
                            </p:nvSpPr>
                            <p:spPr>
                              <a:xfrm>
                                <a:off x="4888943" y="3730450"/>
                                <a:ext cx="34928" cy="89252"/>
                              </a:xfrm>
                              <a:custGeom>
                                <a:rect b="b" l="l" r="r" t="t"/>
                                <a:pathLst>
                                  <a:path extrusionOk="0" fill="none" h="11348" w="4441">
                                    <a:moveTo>
                                      <a:pt x="4440" y="11347"/>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9" name="Google Shape;6299;p81"/>
                              <p:cNvSpPr/>
                              <p:nvPr/>
                            </p:nvSpPr>
                            <p:spPr>
                              <a:xfrm>
                                <a:off x="4590301" y="3667468"/>
                                <a:ext cx="49762" cy="70887"/>
                              </a:xfrm>
                              <a:custGeom>
                                <a:rect b="b" l="l" r="r" t="t"/>
                                <a:pathLst>
                                  <a:path extrusionOk="0" fill="none" h="9013" w="6327">
                                    <a:moveTo>
                                      <a:pt x="0" y="9012"/>
                                    </a:moveTo>
                                    <a:lnTo>
                                      <a:pt x="63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0" name="Google Shape;6300;p81"/>
                              <p:cNvSpPr/>
                              <p:nvPr/>
                            </p:nvSpPr>
                            <p:spPr>
                              <a:xfrm>
                                <a:off x="4640338" y="3648536"/>
                                <a:ext cx="80593" cy="20268"/>
                              </a:xfrm>
                              <a:custGeom>
                                <a:rect b="b" l="l" r="r" t="t"/>
                                <a:pathLst>
                                  <a:path extrusionOk="0" fill="none" h="2577" w="10247">
                                    <a:moveTo>
                                      <a:pt x="1" y="2577"/>
                                    </a:moveTo>
                                    <a:lnTo>
                                      <a:pt x="1024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01" name="Google Shape;6301;p81"/>
                              <p:cNvGrpSpPr/>
                              <p:nvPr/>
                            </p:nvGrpSpPr>
                            <p:grpSpPr>
                              <a:xfrm>
                                <a:off x="4579164" y="3203653"/>
                                <a:ext cx="1244833" cy="1020397"/>
                                <a:chOff x="4579164" y="3203653"/>
                                <a:chExt cx="1244833" cy="1020397"/>
                              </a:xfrm>
                            </p:grpSpPr>
                            <p:sp>
                              <p:nvSpPr>
                                <p:cNvPr id="6302" name="Google Shape;6302;p81"/>
                                <p:cNvSpPr/>
                                <p:nvPr/>
                              </p:nvSpPr>
                              <p:spPr>
                                <a:xfrm>
                                  <a:off x="4753083" y="3966015"/>
                                  <a:ext cx="92964" cy="53765"/>
                                </a:xfrm>
                                <a:custGeom>
                                  <a:rect b="b" l="l" r="r" t="t"/>
                                  <a:pathLst>
                                    <a:path extrusionOk="0" fill="none" h="6836" w="11820">
                                      <a:moveTo>
                                        <a:pt x="1" y="6836"/>
                                      </a:moveTo>
                                      <a:lnTo>
                                        <a:pt x="1181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3" name="Google Shape;6303;p81"/>
                                <p:cNvSpPr/>
                                <p:nvPr/>
                              </p:nvSpPr>
                              <p:spPr>
                                <a:xfrm>
                                  <a:off x="4846040" y="3952794"/>
                                  <a:ext cx="103519" cy="13135"/>
                                </a:xfrm>
                                <a:custGeom>
                                  <a:rect b="b" l="l" r="r" t="t"/>
                                  <a:pathLst>
                                    <a:path extrusionOk="0" fill="none" h="1670" w="13162">
                                      <a:moveTo>
                                        <a:pt x="13161" y="0"/>
                                      </a:moveTo>
                                      <a:lnTo>
                                        <a:pt x="0" y="167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4" name="Google Shape;6304;p81"/>
                                <p:cNvSpPr/>
                                <p:nvPr/>
                              </p:nvSpPr>
                              <p:spPr>
                                <a:xfrm>
                                  <a:off x="4846040" y="3962216"/>
                                  <a:ext cx="64800" cy="128066"/>
                                </a:xfrm>
                                <a:custGeom>
                                  <a:rect b="b" l="l" r="r" t="t"/>
                                  <a:pathLst>
                                    <a:path extrusionOk="0" fill="none" h="16283" w="8239">
                                      <a:moveTo>
                                        <a:pt x="0" y="0"/>
                                      </a:moveTo>
                                      <a:lnTo>
                                        <a:pt x="8238" y="1628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5" name="Google Shape;6305;p81"/>
                                <p:cNvSpPr/>
                                <p:nvPr/>
                              </p:nvSpPr>
                              <p:spPr>
                                <a:xfrm>
                                  <a:off x="4842233" y="3962216"/>
                                  <a:ext cx="3815" cy="164787"/>
                                </a:xfrm>
                                <a:custGeom>
                                  <a:rect b="b" l="l" r="r" t="t"/>
                                  <a:pathLst>
                                    <a:path extrusionOk="0" fill="none" h="20952" w="485">
                                      <a:moveTo>
                                        <a:pt x="0" y="20952"/>
                                      </a:moveTo>
                                      <a:lnTo>
                                        <a:pt x="48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6" name="Google Shape;6306;p81"/>
                                <p:cNvSpPr/>
                                <p:nvPr/>
                              </p:nvSpPr>
                              <p:spPr>
                                <a:xfrm>
                                  <a:off x="4842233" y="4123189"/>
                                  <a:ext cx="37587" cy="53002"/>
                                </a:xfrm>
                                <a:custGeom>
                                  <a:rect b="b" l="l" r="r" t="t"/>
                                  <a:pathLst>
                                    <a:path extrusionOk="0" fill="none" h="6739" w="4779">
                                      <a:moveTo>
                                        <a:pt x="4779" y="6739"/>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7" name="Google Shape;6307;p81"/>
                                <p:cNvSpPr/>
                                <p:nvPr/>
                              </p:nvSpPr>
                              <p:spPr>
                                <a:xfrm>
                                  <a:off x="4770779" y="4118525"/>
                                  <a:ext cx="71461" cy="4672"/>
                                </a:xfrm>
                                <a:custGeom>
                                  <a:rect b="b" l="l" r="r" t="t"/>
                                  <a:pathLst>
                                    <a:path extrusionOk="0" fill="none" h="594" w="9086">
                                      <a:moveTo>
                                        <a:pt x="9085" y="594"/>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8" name="Google Shape;6308;p81"/>
                                <p:cNvSpPr/>
                                <p:nvPr/>
                              </p:nvSpPr>
                              <p:spPr>
                                <a:xfrm>
                                  <a:off x="4842233" y="4090274"/>
                                  <a:ext cx="68606" cy="32923"/>
                                </a:xfrm>
                                <a:custGeom>
                                  <a:rect b="b" l="l" r="r" t="t"/>
                                  <a:pathLst>
                                    <a:path extrusionOk="0" fill="none" h="4186" w="8723">
                                      <a:moveTo>
                                        <a:pt x="0" y="4186"/>
                                      </a:moveTo>
                                      <a:lnTo>
                                        <a:pt x="872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09" name="Google Shape;6309;p81"/>
                                <p:cNvGrpSpPr/>
                                <p:nvPr/>
                              </p:nvGrpSpPr>
                              <p:grpSpPr>
                                <a:xfrm>
                                  <a:off x="4579164" y="3203653"/>
                                  <a:ext cx="1244833" cy="1020397"/>
                                  <a:chOff x="4579164" y="3203653"/>
                                  <a:chExt cx="1244833" cy="1020397"/>
                                </a:xfrm>
                              </p:grpSpPr>
                              <p:sp>
                                <p:nvSpPr>
                                  <p:cNvPr id="6310" name="Google Shape;6310;p81"/>
                                  <p:cNvSpPr/>
                                  <p:nvPr/>
                                </p:nvSpPr>
                                <p:spPr>
                                  <a:xfrm>
                                    <a:off x="4788476" y="3855276"/>
                                    <a:ext cx="57572" cy="110747"/>
                                  </a:xfrm>
                                  <a:custGeom>
                                    <a:rect b="b" l="l" r="r" t="t"/>
                                    <a:pathLst>
                                      <a:path extrusionOk="0" fill="none" h="14081" w="7320">
                                        <a:moveTo>
                                          <a:pt x="7319" y="14081"/>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1" name="Google Shape;6311;p81"/>
                                  <p:cNvSpPr/>
                                  <p:nvPr/>
                                </p:nvSpPr>
                                <p:spPr>
                                  <a:xfrm>
                                    <a:off x="4846040" y="3833867"/>
                                    <a:ext cx="11231" cy="132156"/>
                                  </a:xfrm>
                                  <a:custGeom>
                                    <a:rect b="b" l="l" r="r" t="t"/>
                                    <a:pathLst>
                                      <a:path extrusionOk="0" fill="none" h="16803" w="1428">
                                        <a:moveTo>
                                          <a:pt x="0" y="16803"/>
                                        </a:moveTo>
                                        <a:lnTo>
                                          <a:pt x="1428"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2" name="Google Shape;6312;p81"/>
                                  <p:cNvSpPr/>
                                  <p:nvPr/>
                                </p:nvSpPr>
                                <p:spPr>
                                  <a:xfrm>
                                    <a:off x="4761554" y="3854796"/>
                                    <a:ext cx="26261" cy="164984"/>
                                  </a:xfrm>
                                  <a:custGeom>
                                    <a:rect b="b" l="l" r="r" t="t"/>
                                    <a:pathLst>
                                      <a:path extrusionOk="0" fill="none" h="20977" w="3339">
                                        <a:moveTo>
                                          <a:pt x="0" y="20977"/>
                                        </a:moveTo>
                                        <a:lnTo>
                                          <a:pt x="333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3" name="Google Shape;6313;p81"/>
                                  <p:cNvSpPr/>
                                  <p:nvPr/>
                                </p:nvSpPr>
                                <p:spPr>
                                  <a:xfrm>
                                    <a:off x="4846991" y="3818263"/>
                                    <a:ext cx="74025" cy="146242"/>
                                  </a:xfrm>
                                  <a:custGeom>
                                    <a:rect b="b" l="l" r="r" t="t"/>
                                    <a:pathLst>
                                      <a:path extrusionOk="0" fill="none" h="18594" w="9412">
                                        <a:moveTo>
                                          <a:pt x="0" y="18593"/>
                                        </a:moveTo>
                                        <a:lnTo>
                                          <a:pt x="941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4" name="Google Shape;6314;p81"/>
                                  <p:cNvSpPr/>
                                  <p:nvPr/>
                                </p:nvSpPr>
                                <p:spPr>
                                  <a:xfrm>
                                    <a:off x="4927191" y="3823305"/>
                                    <a:ext cx="22368" cy="129497"/>
                                  </a:xfrm>
                                  <a:custGeom>
                                    <a:rect b="b" l="l" r="r" t="t"/>
                                    <a:pathLst>
                                      <a:path extrusionOk="0" fill="none" h="16465" w="2844">
                                        <a:moveTo>
                                          <a:pt x="1" y="1"/>
                                        </a:moveTo>
                                        <a:lnTo>
                                          <a:pt x="2843" y="1646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15" name="Google Shape;6315;p81"/>
                                  <p:cNvGrpSpPr/>
                                  <p:nvPr/>
                                </p:nvGrpSpPr>
                                <p:grpSpPr>
                                  <a:xfrm>
                                    <a:off x="4579164" y="3203653"/>
                                    <a:ext cx="1244833" cy="1020397"/>
                                    <a:chOff x="4579164" y="3203653"/>
                                    <a:chExt cx="1244833" cy="1020397"/>
                                  </a:xfrm>
                                </p:grpSpPr>
                                <p:sp>
                                  <p:nvSpPr>
                                    <p:cNvPr id="6316" name="Google Shape;6316;p81"/>
                                    <p:cNvSpPr/>
                                    <p:nvPr/>
                                  </p:nvSpPr>
                                  <p:spPr>
                                    <a:xfrm>
                                      <a:off x="4579164" y="3652241"/>
                                      <a:ext cx="422626" cy="571809"/>
                                    </a:xfrm>
                                    <a:custGeom>
                                      <a:rect b="b" l="l" r="r" t="t"/>
                                      <a:pathLst>
                                        <a:path extrusionOk="0" fill="none" h="72703" w="53735">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7" name="Google Shape;6317;p81"/>
                                    <p:cNvSpPr/>
                                    <p:nvPr/>
                                  </p:nvSpPr>
                                  <p:spPr>
                                    <a:xfrm>
                                      <a:off x="4617986" y="3203653"/>
                                      <a:ext cx="1206011" cy="684357"/>
                                    </a:xfrm>
                                    <a:custGeom>
                                      <a:rect b="b" l="l" r="r" t="t"/>
                                      <a:pathLst>
                                        <a:path extrusionOk="0" fill="none" h="87013" w="153339">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8" name="Google Shape;6318;p81"/>
                                    <p:cNvSpPr/>
                                    <p:nvPr/>
                                  </p:nvSpPr>
                                  <p:spPr>
                                    <a:xfrm>
                                      <a:off x="4906356" y="3466721"/>
                                      <a:ext cx="194289" cy="358880"/>
                                    </a:xfrm>
                                    <a:custGeom>
                                      <a:rect b="b" l="l" r="r" t="t"/>
                                      <a:pathLst>
                                        <a:path extrusionOk="0" fill="none" h="45630" w="24703">
                                          <a:moveTo>
                                            <a:pt x="8396" y="39968"/>
                                          </a:moveTo>
                                          <a:lnTo>
                                            <a:pt x="9835" y="45629"/>
                                          </a:lnTo>
                                          <a:lnTo>
                                            <a:pt x="11626" y="36786"/>
                                          </a:lnTo>
                                          <a:lnTo>
                                            <a:pt x="5492" y="30218"/>
                                          </a:lnTo>
                                          <a:lnTo>
                                            <a:pt x="1" y="25016"/>
                                          </a:lnTo>
                                          <a:lnTo>
                                            <a:pt x="1392" y="16040"/>
                                          </a:lnTo>
                                          <a:lnTo>
                                            <a:pt x="24702" y="15206"/>
                                          </a:lnTo>
                                          <a:lnTo>
                                            <a:pt x="647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9" name="Google Shape;6319;p81"/>
                                    <p:cNvSpPr/>
                                    <p:nvPr/>
                                  </p:nvSpPr>
                                  <p:spPr>
                                    <a:xfrm>
                                      <a:off x="4972383" y="3756043"/>
                                      <a:ext cx="25412" cy="25026"/>
                                    </a:xfrm>
                                    <a:custGeom>
                                      <a:rect b="b" l="l" r="r" t="t"/>
                                      <a:pathLst>
                                        <a:path extrusionOk="0" fill="none" h="3182" w="3231">
                                          <a:moveTo>
                                            <a:pt x="1" y="3182"/>
                                          </a:moveTo>
                                          <a:lnTo>
                                            <a:pt x="323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
                          <p:nvSpPr>
                            <p:cNvPr id="6320" name="Google Shape;6320;p81"/>
                            <p:cNvSpPr/>
                            <p:nvPr/>
                          </p:nvSpPr>
                          <p:spPr>
                            <a:xfrm>
                              <a:off x="4890375" y="3688019"/>
                              <a:ext cx="5144" cy="43769"/>
                            </a:xfrm>
                            <a:custGeom>
                              <a:rect b="b" l="l" r="r" t="t"/>
                              <a:pathLst>
                                <a:path extrusionOk="0" fill="none" h="5565" w="654">
                                  <a:moveTo>
                                    <a:pt x="653" y="0"/>
                                  </a:moveTo>
                                  <a:lnTo>
                                    <a:pt x="0" y="556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1" name="Google Shape;6321;p81"/>
                            <p:cNvSpPr/>
                            <p:nvPr/>
                          </p:nvSpPr>
                          <p:spPr>
                            <a:xfrm>
                              <a:off x="4899317" y="3688019"/>
                              <a:ext cx="54048" cy="20174"/>
                            </a:xfrm>
                            <a:custGeom>
                              <a:rect b="b" l="l" r="r" t="t"/>
                              <a:pathLst>
                                <a:path extrusionOk="0" fill="none" h="2565" w="6872">
                                  <a:moveTo>
                                    <a:pt x="0" y="0"/>
                                  </a:moveTo>
                                  <a:lnTo>
                                    <a:pt x="6871" y="256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2" name="Google Shape;6322;p81"/>
                            <p:cNvSpPr/>
                            <p:nvPr/>
                          </p:nvSpPr>
                          <p:spPr>
                            <a:xfrm>
                              <a:off x="4862690" y="3700571"/>
                              <a:ext cx="27693" cy="31216"/>
                            </a:xfrm>
                            <a:custGeom>
                              <a:rect b="b" l="l" r="r" t="t"/>
                              <a:pathLst>
                                <a:path extrusionOk="0" fill="none" h="3969" w="3521">
                                  <a:moveTo>
                                    <a:pt x="0" y="1"/>
                                  </a:moveTo>
                                  <a:lnTo>
                                    <a:pt x="3520" y="39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6323" name="Google Shape;6323;p81"/>
                        <p:cNvSpPr/>
                        <p:nvPr/>
                      </p:nvSpPr>
                      <p:spPr>
                        <a:xfrm>
                          <a:off x="4953924" y="3297081"/>
                          <a:ext cx="146053" cy="168122"/>
                        </a:xfrm>
                        <a:custGeom>
                          <a:rect b="b" l="l" r="r" t="t"/>
                          <a:pathLst>
                            <a:path extrusionOk="0" fill="none" h="21376" w="18570">
                              <a:moveTo>
                                <a:pt x="1" y="21376"/>
                              </a:moveTo>
                              <a:lnTo>
                                <a:pt x="1856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grpSp>
            <p:nvGrpSpPr>
              <p:cNvPr id="6324" name="Google Shape;6324;p81"/>
              <p:cNvGrpSpPr/>
              <p:nvPr/>
            </p:nvGrpSpPr>
            <p:grpSpPr>
              <a:xfrm>
                <a:off x="4595437" y="3598775"/>
                <a:ext cx="37776" cy="32451"/>
                <a:chOff x="4595437" y="3598775"/>
                <a:chExt cx="37776" cy="32451"/>
              </a:xfrm>
            </p:grpSpPr>
            <p:sp>
              <p:nvSpPr>
                <p:cNvPr id="6325" name="Google Shape;6325;p81"/>
                <p:cNvSpPr/>
                <p:nvPr/>
              </p:nvSpPr>
              <p:spPr>
                <a:xfrm>
                  <a:off x="4595437" y="3598775"/>
                  <a:ext cx="37776" cy="32451"/>
                </a:xfrm>
                <a:custGeom>
                  <a:rect b="b" l="l" r="r" t="t"/>
                  <a:pathLst>
                    <a:path extrusionOk="0" h="4126" w="4803">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6" name="Google Shape;6326;p81"/>
                <p:cNvSpPr/>
                <p:nvPr/>
              </p:nvSpPr>
              <p:spPr>
                <a:xfrm>
                  <a:off x="4610561" y="3608480"/>
                  <a:ext cx="13040" cy="13040"/>
                </a:xfrm>
                <a:custGeom>
                  <a:rect b="b" l="l" r="r" t="t"/>
                  <a:pathLst>
                    <a:path extrusionOk="0" h="1658" w="1658">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27" name="Google Shape;6327;p81"/>
              <p:cNvGrpSpPr/>
              <p:nvPr/>
            </p:nvGrpSpPr>
            <p:grpSpPr>
              <a:xfrm>
                <a:off x="4641864" y="3524443"/>
                <a:ext cx="37776" cy="32380"/>
                <a:chOff x="4641864" y="3524443"/>
                <a:chExt cx="37776" cy="32380"/>
              </a:xfrm>
            </p:grpSpPr>
            <p:sp>
              <p:nvSpPr>
                <p:cNvPr id="6328" name="Google Shape;6328;p81"/>
                <p:cNvSpPr/>
                <p:nvPr/>
              </p:nvSpPr>
              <p:spPr>
                <a:xfrm>
                  <a:off x="4641864" y="3524443"/>
                  <a:ext cx="37776" cy="32380"/>
                </a:xfrm>
                <a:custGeom>
                  <a:rect b="b" l="l" r="r" t="t"/>
                  <a:pathLst>
                    <a:path extrusionOk="0" h="4117" w="4803">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9" name="Google Shape;6329;p81"/>
                <p:cNvSpPr/>
                <p:nvPr/>
              </p:nvSpPr>
              <p:spPr>
                <a:xfrm>
                  <a:off x="4656988" y="3534077"/>
                  <a:ext cx="13048" cy="13040"/>
                </a:xfrm>
                <a:custGeom>
                  <a:rect b="b" l="l" r="r" t="t"/>
                  <a:pathLst>
                    <a:path extrusionOk="0" h="1658" w="1659">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30" name="Google Shape;6330;p81"/>
              <p:cNvGrpSpPr/>
              <p:nvPr/>
            </p:nvGrpSpPr>
            <p:grpSpPr>
              <a:xfrm>
                <a:off x="4648431" y="3893901"/>
                <a:ext cx="37776" cy="32357"/>
                <a:chOff x="4648431" y="3893901"/>
                <a:chExt cx="37776" cy="32357"/>
              </a:xfrm>
            </p:grpSpPr>
            <p:sp>
              <p:nvSpPr>
                <p:cNvPr id="6331" name="Google Shape;6331;p81"/>
                <p:cNvSpPr/>
                <p:nvPr/>
              </p:nvSpPr>
              <p:spPr>
                <a:xfrm>
                  <a:off x="4648431" y="3893901"/>
                  <a:ext cx="37776" cy="32357"/>
                </a:xfrm>
                <a:custGeom>
                  <a:rect b="b" l="l" r="r" t="t"/>
                  <a:pathLst>
                    <a:path extrusionOk="0" h="4114" w="4803">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2" name="Google Shape;6332;p81"/>
                <p:cNvSpPr/>
                <p:nvPr/>
              </p:nvSpPr>
              <p:spPr>
                <a:xfrm>
                  <a:off x="4663556" y="3903606"/>
                  <a:ext cx="13040" cy="13040"/>
                </a:xfrm>
                <a:custGeom>
                  <a:rect b="b" l="l" r="r" t="t"/>
                  <a:pathLst>
                    <a:path extrusionOk="0" h="1658" w="1658">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33" name="Google Shape;6333;p81"/>
              <p:cNvGrpSpPr/>
              <p:nvPr/>
            </p:nvGrpSpPr>
            <p:grpSpPr>
              <a:xfrm>
                <a:off x="4567752" y="3722908"/>
                <a:ext cx="37870" cy="32380"/>
                <a:chOff x="4567752" y="3722908"/>
                <a:chExt cx="37870" cy="32380"/>
              </a:xfrm>
            </p:grpSpPr>
            <p:sp>
              <p:nvSpPr>
                <p:cNvPr id="6334" name="Google Shape;6334;p81"/>
                <p:cNvSpPr/>
                <p:nvPr/>
              </p:nvSpPr>
              <p:spPr>
                <a:xfrm>
                  <a:off x="4567752" y="3722908"/>
                  <a:ext cx="37870" cy="32380"/>
                </a:xfrm>
                <a:custGeom>
                  <a:rect b="b" l="l" r="r" t="t"/>
                  <a:pathLst>
                    <a:path extrusionOk="0" h="4117" w="4815">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5" name="Google Shape;6335;p81"/>
                <p:cNvSpPr/>
                <p:nvPr/>
              </p:nvSpPr>
              <p:spPr>
                <a:xfrm>
                  <a:off x="4580690" y="3732543"/>
                  <a:ext cx="15227" cy="13064"/>
                </a:xfrm>
                <a:custGeom>
                  <a:rect b="b" l="l" r="r" t="t"/>
                  <a:pathLst>
                    <a:path extrusionOk="0" h="1661" w="1936">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36" name="Google Shape;6336;p81"/>
              <p:cNvGrpSpPr/>
              <p:nvPr/>
            </p:nvGrpSpPr>
            <p:grpSpPr>
              <a:xfrm>
                <a:off x="4617506" y="3652052"/>
                <a:ext cx="37783" cy="32357"/>
                <a:chOff x="4617506" y="3652052"/>
                <a:chExt cx="37783" cy="32357"/>
              </a:xfrm>
            </p:grpSpPr>
            <p:sp>
              <p:nvSpPr>
                <p:cNvPr id="6337" name="Google Shape;6337;p81"/>
                <p:cNvSpPr/>
                <p:nvPr/>
              </p:nvSpPr>
              <p:spPr>
                <a:xfrm>
                  <a:off x="4617506" y="3652052"/>
                  <a:ext cx="37783" cy="32357"/>
                </a:xfrm>
                <a:custGeom>
                  <a:rect b="b" l="l" r="r" t="t"/>
                  <a:pathLst>
                    <a:path extrusionOk="0" h="4114" w="4804">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8" name="Google Shape;6338;p81"/>
                <p:cNvSpPr/>
                <p:nvPr/>
              </p:nvSpPr>
              <p:spPr>
                <a:xfrm>
                  <a:off x="4632638" y="3661758"/>
                  <a:ext cx="13040" cy="13040"/>
                </a:xfrm>
                <a:custGeom>
                  <a:rect b="b" l="l" r="r" t="t"/>
                  <a:pathLst>
                    <a:path extrusionOk="0" h="1658" w="1658">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39" name="Google Shape;6339;p81"/>
              <p:cNvGrpSpPr/>
              <p:nvPr/>
            </p:nvGrpSpPr>
            <p:grpSpPr>
              <a:xfrm>
                <a:off x="4739005" y="3554149"/>
                <a:ext cx="37870" cy="32357"/>
                <a:chOff x="4739005" y="3554149"/>
                <a:chExt cx="37870" cy="32357"/>
              </a:xfrm>
            </p:grpSpPr>
            <p:sp>
              <p:nvSpPr>
                <p:cNvPr id="6340" name="Google Shape;6340;p81"/>
                <p:cNvSpPr/>
                <p:nvPr/>
              </p:nvSpPr>
              <p:spPr>
                <a:xfrm>
                  <a:off x="4739005" y="3554149"/>
                  <a:ext cx="37870" cy="32357"/>
                </a:xfrm>
                <a:custGeom>
                  <a:rect b="b" l="l" r="r" t="t"/>
                  <a:pathLst>
                    <a:path extrusionOk="0" h="4114" w="4815">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1" name="Google Shape;6341;p81"/>
                <p:cNvSpPr/>
                <p:nvPr/>
              </p:nvSpPr>
              <p:spPr>
                <a:xfrm>
                  <a:off x="4751943" y="3563854"/>
                  <a:ext cx="15227" cy="13048"/>
                </a:xfrm>
                <a:custGeom>
                  <a:rect b="b" l="l" r="r" t="t"/>
                  <a:pathLst>
                    <a:path extrusionOk="0" h="1659" w="1936">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42" name="Google Shape;6342;p81"/>
              <p:cNvGrpSpPr/>
              <p:nvPr/>
            </p:nvGrpSpPr>
            <p:grpSpPr>
              <a:xfrm>
                <a:off x="4806557" y="3630258"/>
                <a:ext cx="37776" cy="32364"/>
                <a:chOff x="4806557" y="3630258"/>
                <a:chExt cx="37776" cy="32364"/>
              </a:xfrm>
            </p:grpSpPr>
            <p:sp>
              <p:nvSpPr>
                <p:cNvPr id="6343" name="Google Shape;6343;p81"/>
                <p:cNvSpPr/>
                <p:nvPr/>
              </p:nvSpPr>
              <p:spPr>
                <a:xfrm>
                  <a:off x="4806557" y="3630258"/>
                  <a:ext cx="37776" cy="32364"/>
                </a:xfrm>
                <a:custGeom>
                  <a:rect b="b" l="l" r="r" t="t"/>
                  <a:pathLst>
                    <a:path extrusionOk="0" h="4115" w="4803">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4" name="Google Shape;6344;p81"/>
                <p:cNvSpPr/>
                <p:nvPr/>
              </p:nvSpPr>
              <p:spPr>
                <a:xfrm>
                  <a:off x="4819495" y="3639972"/>
                  <a:ext cx="15227" cy="13040"/>
                </a:xfrm>
                <a:custGeom>
                  <a:rect b="b" l="l" r="r" t="t"/>
                  <a:pathLst>
                    <a:path extrusionOk="0" h="1658" w="1936">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45" name="Google Shape;6345;p81"/>
              <p:cNvGrpSpPr/>
              <p:nvPr/>
            </p:nvGrpSpPr>
            <p:grpSpPr>
              <a:xfrm>
                <a:off x="4737007" y="4004357"/>
                <a:ext cx="37870" cy="32357"/>
                <a:chOff x="4737007" y="4004357"/>
                <a:chExt cx="37870" cy="32357"/>
              </a:xfrm>
            </p:grpSpPr>
            <p:sp>
              <p:nvSpPr>
                <p:cNvPr id="6346" name="Google Shape;6346;p81"/>
                <p:cNvSpPr/>
                <p:nvPr/>
              </p:nvSpPr>
              <p:spPr>
                <a:xfrm>
                  <a:off x="4737007" y="4004357"/>
                  <a:ext cx="37870" cy="32357"/>
                </a:xfrm>
                <a:custGeom>
                  <a:rect b="b" l="l" r="r" t="t"/>
                  <a:pathLst>
                    <a:path extrusionOk="0" h="4114" w="4815">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7" name="Google Shape;6347;p81"/>
                <p:cNvSpPr/>
                <p:nvPr/>
              </p:nvSpPr>
              <p:spPr>
                <a:xfrm>
                  <a:off x="4752131" y="4014062"/>
                  <a:ext cx="13040" cy="13048"/>
                </a:xfrm>
                <a:custGeom>
                  <a:rect b="b" l="l" r="r" t="t"/>
                  <a:pathLst>
                    <a:path extrusionOk="0" h="1659" w="1658">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48" name="Google Shape;6348;p81"/>
              <p:cNvGrpSpPr/>
              <p:nvPr/>
            </p:nvGrpSpPr>
            <p:grpSpPr>
              <a:xfrm>
                <a:off x="4773634" y="4208627"/>
                <a:ext cx="37776" cy="32357"/>
                <a:chOff x="4773634" y="4208627"/>
                <a:chExt cx="37776" cy="32357"/>
              </a:xfrm>
            </p:grpSpPr>
            <p:sp>
              <p:nvSpPr>
                <p:cNvPr id="6349" name="Google Shape;6349;p81"/>
                <p:cNvSpPr/>
                <p:nvPr/>
              </p:nvSpPr>
              <p:spPr>
                <a:xfrm>
                  <a:off x="4773634" y="4208627"/>
                  <a:ext cx="37776" cy="32357"/>
                </a:xfrm>
                <a:custGeom>
                  <a:rect b="b" l="l" r="r" t="t"/>
                  <a:pathLst>
                    <a:path extrusionOk="0" h="4114" w="4803">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0" name="Google Shape;6350;p81"/>
                <p:cNvSpPr/>
                <p:nvPr/>
              </p:nvSpPr>
              <p:spPr>
                <a:xfrm>
                  <a:off x="4788664" y="4218332"/>
                  <a:ext cx="13048" cy="13040"/>
                </a:xfrm>
                <a:custGeom>
                  <a:rect b="b" l="l" r="r" t="t"/>
                  <a:pathLst>
                    <a:path extrusionOk="0" h="1658" w="1659">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51" name="Google Shape;6351;p81"/>
              <p:cNvGrpSpPr/>
              <p:nvPr/>
            </p:nvGrpSpPr>
            <p:grpSpPr>
              <a:xfrm>
                <a:off x="4888282" y="4074764"/>
                <a:ext cx="37776" cy="32451"/>
                <a:chOff x="4888282" y="4074764"/>
                <a:chExt cx="37776" cy="32451"/>
              </a:xfrm>
            </p:grpSpPr>
            <p:sp>
              <p:nvSpPr>
                <p:cNvPr id="6352" name="Google Shape;6352;p81"/>
                <p:cNvSpPr/>
                <p:nvPr/>
              </p:nvSpPr>
              <p:spPr>
                <a:xfrm>
                  <a:off x="4888282" y="4074764"/>
                  <a:ext cx="37776" cy="32451"/>
                </a:xfrm>
                <a:custGeom>
                  <a:rect b="b" l="l" r="r" t="t"/>
                  <a:pathLst>
                    <a:path extrusionOk="0" h="4126" w="4803">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3" name="Google Shape;6353;p81"/>
                <p:cNvSpPr/>
                <p:nvPr/>
              </p:nvSpPr>
              <p:spPr>
                <a:xfrm>
                  <a:off x="4901220" y="4084470"/>
                  <a:ext cx="15227" cy="13064"/>
                </a:xfrm>
                <a:custGeom>
                  <a:rect b="b" l="l" r="r" t="t"/>
                  <a:pathLst>
                    <a:path extrusionOk="0" h="1661" w="1936">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54" name="Google Shape;6354;p81"/>
              <p:cNvGrpSpPr/>
              <p:nvPr/>
            </p:nvGrpSpPr>
            <p:grpSpPr>
              <a:xfrm>
                <a:off x="4901315" y="3804271"/>
                <a:ext cx="37776" cy="32364"/>
                <a:chOff x="4901315" y="3804271"/>
                <a:chExt cx="37776" cy="32364"/>
              </a:xfrm>
            </p:grpSpPr>
            <p:sp>
              <p:nvSpPr>
                <p:cNvPr id="6355" name="Google Shape;6355;p81"/>
                <p:cNvSpPr/>
                <p:nvPr/>
              </p:nvSpPr>
              <p:spPr>
                <a:xfrm>
                  <a:off x="4901315" y="3804271"/>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6" name="Google Shape;6356;p81"/>
                <p:cNvSpPr/>
                <p:nvPr/>
              </p:nvSpPr>
              <p:spPr>
                <a:xfrm>
                  <a:off x="4914253" y="3813985"/>
                  <a:ext cx="15235" cy="13040"/>
                </a:xfrm>
                <a:custGeom>
                  <a:rect b="b" l="l" r="r" t="t"/>
                  <a:pathLst>
                    <a:path extrusionOk="0" h="1658" w="1937">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57" name="Google Shape;6357;p81"/>
              <p:cNvGrpSpPr/>
              <p:nvPr/>
            </p:nvGrpSpPr>
            <p:grpSpPr>
              <a:xfrm>
                <a:off x="4866394" y="3715035"/>
                <a:ext cx="37846" cy="32357"/>
                <a:chOff x="4866394" y="3715035"/>
                <a:chExt cx="37846" cy="32357"/>
              </a:xfrm>
            </p:grpSpPr>
            <p:sp>
              <p:nvSpPr>
                <p:cNvPr id="6358" name="Google Shape;6358;p81"/>
                <p:cNvSpPr/>
                <p:nvPr/>
              </p:nvSpPr>
              <p:spPr>
                <a:xfrm>
                  <a:off x="4866394" y="3715035"/>
                  <a:ext cx="37846" cy="32357"/>
                </a:xfrm>
                <a:custGeom>
                  <a:rect b="b" l="l" r="r" t="t"/>
                  <a:pathLst>
                    <a:path extrusionOk="0" h="4114" w="4812">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9" name="Google Shape;6359;p81"/>
                <p:cNvSpPr/>
                <p:nvPr/>
              </p:nvSpPr>
              <p:spPr>
                <a:xfrm>
                  <a:off x="4879340" y="3724646"/>
                  <a:ext cx="15227" cy="13103"/>
                </a:xfrm>
                <a:custGeom>
                  <a:rect b="b" l="l" r="r" t="t"/>
                  <a:pathLst>
                    <a:path extrusionOk="0" h="1666" w="1936">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60" name="Google Shape;6360;p81"/>
              <p:cNvGrpSpPr/>
              <p:nvPr/>
            </p:nvGrpSpPr>
            <p:grpSpPr>
              <a:xfrm>
                <a:off x="4979233" y="3839798"/>
                <a:ext cx="37878" cy="32420"/>
                <a:chOff x="4979233" y="3839798"/>
                <a:chExt cx="37878" cy="32420"/>
              </a:xfrm>
            </p:grpSpPr>
            <p:sp>
              <p:nvSpPr>
                <p:cNvPr id="6361" name="Google Shape;6361;p81"/>
                <p:cNvSpPr/>
                <p:nvPr/>
              </p:nvSpPr>
              <p:spPr>
                <a:xfrm>
                  <a:off x="4979233" y="3839798"/>
                  <a:ext cx="37878" cy="32420"/>
                </a:xfrm>
                <a:custGeom>
                  <a:rect b="b" l="l" r="r" t="t"/>
                  <a:pathLst>
                    <a:path extrusionOk="0" h="4122" w="4816">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2" name="Google Shape;6362;p81"/>
                <p:cNvSpPr/>
                <p:nvPr/>
              </p:nvSpPr>
              <p:spPr>
                <a:xfrm>
                  <a:off x="4994366" y="3849472"/>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63" name="Google Shape;6363;p81"/>
              <p:cNvGrpSpPr/>
              <p:nvPr/>
            </p:nvGrpSpPr>
            <p:grpSpPr>
              <a:xfrm>
                <a:off x="4790662" y="3679147"/>
                <a:ext cx="37783" cy="32380"/>
                <a:chOff x="4790662" y="3679147"/>
                <a:chExt cx="37783" cy="32380"/>
              </a:xfrm>
            </p:grpSpPr>
            <p:sp>
              <p:nvSpPr>
                <p:cNvPr id="6364" name="Google Shape;6364;p81"/>
                <p:cNvSpPr/>
                <p:nvPr/>
              </p:nvSpPr>
              <p:spPr>
                <a:xfrm>
                  <a:off x="4790662" y="3679147"/>
                  <a:ext cx="37783" cy="32380"/>
                </a:xfrm>
                <a:custGeom>
                  <a:rect b="b" l="l" r="r" t="t"/>
                  <a:pathLst>
                    <a:path extrusionOk="0" h="4117" w="4804">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5" name="Google Shape;6365;p81"/>
                <p:cNvSpPr/>
                <p:nvPr/>
              </p:nvSpPr>
              <p:spPr>
                <a:xfrm>
                  <a:off x="4803506" y="3688774"/>
                  <a:ext cx="15235" cy="13072"/>
                </a:xfrm>
                <a:custGeom>
                  <a:rect b="b" l="l" r="r" t="t"/>
                  <a:pathLst>
                    <a:path extrusionOk="0" h="1662" w="1937">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66" name="Google Shape;6366;p81"/>
              <p:cNvGrpSpPr/>
              <p:nvPr/>
            </p:nvGrpSpPr>
            <p:grpSpPr>
              <a:xfrm>
                <a:off x="4857263" y="3557861"/>
                <a:ext cx="37776" cy="32357"/>
                <a:chOff x="4857263" y="3557861"/>
                <a:chExt cx="37776" cy="32357"/>
              </a:xfrm>
            </p:grpSpPr>
            <p:sp>
              <p:nvSpPr>
                <p:cNvPr id="6367" name="Google Shape;6367;p81"/>
                <p:cNvSpPr/>
                <p:nvPr/>
              </p:nvSpPr>
              <p:spPr>
                <a:xfrm>
                  <a:off x="4857263" y="3557861"/>
                  <a:ext cx="37776" cy="32357"/>
                </a:xfrm>
                <a:custGeom>
                  <a:rect b="b" l="l" r="r" t="t"/>
                  <a:pathLst>
                    <a:path extrusionOk="0" h="4114" w="4803">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8" name="Google Shape;6368;p81"/>
                <p:cNvSpPr/>
                <p:nvPr/>
              </p:nvSpPr>
              <p:spPr>
                <a:xfrm>
                  <a:off x="4870106" y="3567566"/>
                  <a:ext cx="15329" cy="13040"/>
                </a:xfrm>
                <a:custGeom>
                  <a:rect b="b" l="l" r="r" t="t"/>
                  <a:pathLst>
                    <a:path extrusionOk="0" h="1658" w="1949">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69" name="Google Shape;6369;p81"/>
              <p:cNvGrpSpPr/>
              <p:nvPr/>
            </p:nvGrpSpPr>
            <p:grpSpPr>
              <a:xfrm>
                <a:off x="4883902" y="3648033"/>
                <a:ext cx="37783" cy="32380"/>
                <a:chOff x="4883902" y="3648033"/>
                <a:chExt cx="37783" cy="32380"/>
              </a:xfrm>
            </p:grpSpPr>
            <p:sp>
              <p:nvSpPr>
                <p:cNvPr id="6370" name="Google Shape;6370;p81"/>
                <p:cNvSpPr/>
                <p:nvPr/>
              </p:nvSpPr>
              <p:spPr>
                <a:xfrm>
                  <a:off x="4883902" y="3648033"/>
                  <a:ext cx="37783" cy="32380"/>
                </a:xfrm>
                <a:custGeom>
                  <a:rect b="b" l="l" r="r" t="t"/>
                  <a:pathLst>
                    <a:path extrusionOk="0" h="4117" w="4804">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1" name="Google Shape;6371;p81"/>
                <p:cNvSpPr/>
                <p:nvPr/>
              </p:nvSpPr>
              <p:spPr>
                <a:xfrm>
                  <a:off x="4896745" y="3657668"/>
                  <a:ext cx="15329" cy="13009"/>
                </a:xfrm>
                <a:custGeom>
                  <a:rect b="b" l="l" r="r" t="t"/>
                  <a:pathLst>
                    <a:path extrusionOk="0" h="1654" w="1949">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72" name="Google Shape;6372;p81"/>
              <p:cNvGrpSpPr/>
              <p:nvPr/>
            </p:nvGrpSpPr>
            <p:grpSpPr>
              <a:xfrm>
                <a:off x="4907780" y="3347220"/>
                <a:ext cx="37878" cy="32357"/>
                <a:chOff x="4907780" y="3347220"/>
                <a:chExt cx="37878" cy="32357"/>
              </a:xfrm>
            </p:grpSpPr>
            <p:sp>
              <p:nvSpPr>
                <p:cNvPr id="6373" name="Google Shape;6373;p81"/>
                <p:cNvSpPr/>
                <p:nvPr/>
              </p:nvSpPr>
              <p:spPr>
                <a:xfrm>
                  <a:off x="4907780" y="3347220"/>
                  <a:ext cx="37878" cy="32357"/>
                </a:xfrm>
                <a:custGeom>
                  <a:rect b="b" l="l" r="r" t="t"/>
                  <a:pathLst>
                    <a:path extrusionOk="0" h="4114" w="4816">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4" name="Google Shape;6374;p81"/>
                <p:cNvSpPr/>
                <p:nvPr/>
              </p:nvSpPr>
              <p:spPr>
                <a:xfrm>
                  <a:off x="4922912" y="3356926"/>
                  <a:ext cx="13040" cy="13040"/>
                </a:xfrm>
                <a:custGeom>
                  <a:rect b="b" l="l" r="r" t="t"/>
                  <a:pathLst>
                    <a:path extrusionOk="0" h="1658" w="1658">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75" name="Google Shape;6375;p81"/>
              <p:cNvGrpSpPr/>
              <p:nvPr/>
            </p:nvGrpSpPr>
            <p:grpSpPr>
              <a:xfrm>
                <a:off x="5065048" y="3738150"/>
                <a:ext cx="37783" cy="32364"/>
                <a:chOff x="5065048" y="3738150"/>
                <a:chExt cx="37783" cy="32364"/>
              </a:xfrm>
            </p:grpSpPr>
            <p:sp>
              <p:nvSpPr>
                <p:cNvPr id="6376" name="Google Shape;6376;p81"/>
                <p:cNvSpPr/>
                <p:nvPr/>
              </p:nvSpPr>
              <p:spPr>
                <a:xfrm>
                  <a:off x="5065048" y="3738150"/>
                  <a:ext cx="37783" cy="32364"/>
                </a:xfrm>
                <a:custGeom>
                  <a:rect b="b" l="l" r="r" t="t"/>
                  <a:pathLst>
                    <a:path extrusionOk="0" h="4115" w="4804">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7" name="Google Shape;6377;p81"/>
                <p:cNvSpPr/>
                <p:nvPr/>
              </p:nvSpPr>
              <p:spPr>
                <a:xfrm>
                  <a:off x="5077994" y="3747761"/>
                  <a:ext cx="15227" cy="13072"/>
                </a:xfrm>
                <a:custGeom>
                  <a:rect b="b" l="l" r="r" t="t"/>
                  <a:pathLst>
                    <a:path extrusionOk="0" h="1662" w="1936">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78" name="Google Shape;6378;p81"/>
              <p:cNvGrpSpPr/>
              <p:nvPr/>
            </p:nvGrpSpPr>
            <p:grpSpPr>
              <a:xfrm>
                <a:off x="5071616" y="3284615"/>
                <a:ext cx="37783" cy="32357"/>
                <a:chOff x="5071616" y="3284615"/>
                <a:chExt cx="37783" cy="32357"/>
              </a:xfrm>
            </p:grpSpPr>
            <p:sp>
              <p:nvSpPr>
                <p:cNvPr id="6379" name="Google Shape;6379;p81"/>
                <p:cNvSpPr/>
                <p:nvPr/>
              </p:nvSpPr>
              <p:spPr>
                <a:xfrm>
                  <a:off x="5071616" y="3284615"/>
                  <a:ext cx="37783" cy="32357"/>
                </a:xfrm>
                <a:custGeom>
                  <a:rect b="b" l="l" r="r" t="t"/>
                  <a:pathLst>
                    <a:path extrusionOk="0" h="4114" w="4804">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0" name="Google Shape;6380;p81"/>
                <p:cNvSpPr/>
                <p:nvPr/>
              </p:nvSpPr>
              <p:spPr>
                <a:xfrm>
                  <a:off x="5086646" y="3294320"/>
                  <a:ext cx="13048" cy="13048"/>
                </a:xfrm>
                <a:custGeom>
                  <a:rect b="b" l="l" r="r" t="t"/>
                  <a:pathLst>
                    <a:path extrusionOk="0" h="1659" w="1659">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81" name="Google Shape;6381;p81"/>
              <p:cNvGrpSpPr/>
              <p:nvPr/>
            </p:nvGrpSpPr>
            <p:grpSpPr>
              <a:xfrm>
                <a:off x="5389291" y="3759921"/>
                <a:ext cx="37783" cy="32380"/>
                <a:chOff x="5389291" y="3759921"/>
                <a:chExt cx="37783" cy="32380"/>
              </a:xfrm>
            </p:grpSpPr>
            <p:sp>
              <p:nvSpPr>
                <p:cNvPr id="6382" name="Google Shape;6382;p81"/>
                <p:cNvSpPr/>
                <p:nvPr/>
              </p:nvSpPr>
              <p:spPr>
                <a:xfrm>
                  <a:off x="5389291" y="3759921"/>
                  <a:ext cx="37783" cy="32380"/>
                </a:xfrm>
                <a:custGeom>
                  <a:rect b="b" l="l" r="r" t="t"/>
                  <a:pathLst>
                    <a:path extrusionOk="0" h="4117" w="4804">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3" name="Google Shape;6383;p81"/>
                <p:cNvSpPr/>
                <p:nvPr/>
              </p:nvSpPr>
              <p:spPr>
                <a:xfrm>
                  <a:off x="5402229" y="3769555"/>
                  <a:ext cx="15235" cy="13064"/>
                </a:xfrm>
                <a:custGeom>
                  <a:rect b="b" l="l" r="r" t="t"/>
                  <a:pathLst>
                    <a:path extrusionOk="0" h="1661" w="1937">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84" name="Google Shape;6384;p81"/>
              <p:cNvGrpSpPr/>
              <p:nvPr/>
            </p:nvGrpSpPr>
            <p:grpSpPr>
              <a:xfrm>
                <a:off x="5431534" y="3632932"/>
                <a:ext cx="37878" cy="32451"/>
                <a:chOff x="5431534" y="3632932"/>
                <a:chExt cx="37878" cy="32451"/>
              </a:xfrm>
            </p:grpSpPr>
            <p:sp>
              <p:nvSpPr>
                <p:cNvPr id="6385" name="Google Shape;6385;p81"/>
                <p:cNvSpPr/>
                <p:nvPr/>
              </p:nvSpPr>
              <p:spPr>
                <a:xfrm>
                  <a:off x="5431534" y="3632932"/>
                  <a:ext cx="37878" cy="32451"/>
                </a:xfrm>
                <a:custGeom>
                  <a:rect b="b" l="l" r="r" t="t"/>
                  <a:pathLst>
                    <a:path extrusionOk="0" h="4126" w="4816">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6" name="Google Shape;6386;p81"/>
                <p:cNvSpPr/>
                <p:nvPr/>
              </p:nvSpPr>
              <p:spPr>
                <a:xfrm>
                  <a:off x="5444472" y="3642638"/>
                  <a:ext cx="15235" cy="13064"/>
                </a:xfrm>
                <a:custGeom>
                  <a:rect b="b" l="l" r="r" t="t"/>
                  <a:pathLst>
                    <a:path extrusionOk="0" h="1661" w="1937">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87" name="Google Shape;6387;p81"/>
              <p:cNvGrpSpPr/>
              <p:nvPr/>
            </p:nvGrpSpPr>
            <p:grpSpPr>
              <a:xfrm>
                <a:off x="5540755" y="3544829"/>
                <a:ext cx="37783" cy="32357"/>
                <a:chOff x="5540755" y="3544829"/>
                <a:chExt cx="37783" cy="32357"/>
              </a:xfrm>
            </p:grpSpPr>
            <p:sp>
              <p:nvSpPr>
                <p:cNvPr id="6388" name="Google Shape;6388;p81"/>
                <p:cNvSpPr/>
                <p:nvPr/>
              </p:nvSpPr>
              <p:spPr>
                <a:xfrm>
                  <a:off x="5540755" y="3544829"/>
                  <a:ext cx="37783" cy="32357"/>
                </a:xfrm>
                <a:custGeom>
                  <a:rect b="b" l="l" r="r" t="t"/>
                  <a:pathLst>
                    <a:path extrusionOk="0" h="4114" w="4804">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9" name="Google Shape;6389;p81"/>
                <p:cNvSpPr/>
                <p:nvPr/>
              </p:nvSpPr>
              <p:spPr>
                <a:xfrm>
                  <a:off x="5553693" y="3554534"/>
                  <a:ext cx="15235" cy="13040"/>
                </a:xfrm>
                <a:custGeom>
                  <a:rect b="b" l="l" r="r" t="t"/>
                  <a:pathLst>
                    <a:path extrusionOk="0" h="1658" w="1937">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90" name="Google Shape;6390;p81"/>
              <p:cNvGrpSpPr/>
              <p:nvPr/>
            </p:nvGrpSpPr>
            <p:grpSpPr>
              <a:xfrm>
                <a:off x="5579293" y="3412107"/>
                <a:ext cx="37776" cy="32357"/>
                <a:chOff x="5579293" y="3412107"/>
                <a:chExt cx="37776" cy="32357"/>
              </a:xfrm>
            </p:grpSpPr>
            <p:sp>
              <p:nvSpPr>
                <p:cNvPr id="6391" name="Google Shape;6391;p81"/>
                <p:cNvSpPr/>
                <p:nvPr/>
              </p:nvSpPr>
              <p:spPr>
                <a:xfrm>
                  <a:off x="5579293" y="3412107"/>
                  <a:ext cx="37776" cy="32357"/>
                </a:xfrm>
                <a:custGeom>
                  <a:rect b="b" l="l" r="r" t="t"/>
                  <a:pathLst>
                    <a:path extrusionOk="0" h="4114" w="4803">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2" name="Google Shape;6392;p81"/>
                <p:cNvSpPr/>
                <p:nvPr/>
              </p:nvSpPr>
              <p:spPr>
                <a:xfrm>
                  <a:off x="5594418" y="3421812"/>
                  <a:ext cx="13040" cy="13040"/>
                </a:xfrm>
                <a:custGeom>
                  <a:rect b="b" l="l" r="r" t="t"/>
                  <a:pathLst>
                    <a:path extrusionOk="0" h="1658" w="1658">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93" name="Google Shape;6393;p81"/>
              <p:cNvGrpSpPr/>
              <p:nvPr/>
            </p:nvGrpSpPr>
            <p:grpSpPr>
              <a:xfrm>
                <a:off x="5801346" y="3284615"/>
                <a:ext cx="37783" cy="32357"/>
                <a:chOff x="5801346" y="3284615"/>
                <a:chExt cx="37783" cy="32357"/>
              </a:xfrm>
            </p:grpSpPr>
            <p:sp>
              <p:nvSpPr>
                <p:cNvPr id="6394" name="Google Shape;6394;p81"/>
                <p:cNvSpPr/>
                <p:nvPr/>
              </p:nvSpPr>
              <p:spPr>
                <a:xfrm>
                  <a:off x="5801346" y="3284615"/>
                  <a:ext cx="37783" cy="32357"/>
                </a:xfrm>
                <a:custGeom>
                  <a:rect b="b" l="l" r="r" t="t"/>
                  <a:pathLst>
                    <a:path extrusionOk="0" h="4114" w="4804">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5" name="Google Shape;6395;p81"/>
                <p:cNvSpPr/>
                <p:nvPr/>
              </p:nvSpPr>
              <p:spPr>
                <a:xfrm>
                  <a:off x="5816478" y="3294320"/>
                  <a:ext cx="13040" cy="13048"/>
                </a:xfrm>
                <a:custGeom>
                  <a:rect b="b" l="l" r="r" t="t"/>
                  <a:pathLst>
                    <a:path extrusionOk="0" h="1659" w="1658">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96" name="Google Shape;6396;p81"/>
              <p:cNvGrpSpPr/>
              <p:nvPr/>
            </p:nvGrpSpPr>
            <p:grpSpPr>
              <a:xfrm>
                <a:off x="5763578" y="3399067"/>
                <a:ext cx="37776" cy="32364"/>
                <a:chOff x="5763578" y="3399067"/>
                <a:chExt cx="37776" cy="32364"/>
              </a:xfrm>
            </p:grpSpPr>
            <p:sp>
              <p:nvSpPr>
                <p:cNvPr id="6397" name="Google Shape;6397;p81"/>
                <p:cNvSpPr/>
                <p:nvPr/>
              </p:nvSpPr>
              <p:spPr>
                <a:xfrm>
                  <a:off x="5763578" y="3399067"/>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8" name="Google Shape;6398;p81"/>
                <p:cNvSpPr/>
                <p:nvPr/>
              </p:nvSpPr>
              <p:spPr>
                <a:xfrm>
                  <a:off x="5776516" y="3408780"/>
                  <a:ext cx="15235" cy="13040"/>
                </a:xfrm>
                <a:custGeom>
                  <a:rect b="b" l="l" r="r" t="t"/>
                  <a:pathLst>
                    <a:path extrusionOk="0" h="1658" w="1937">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99" name="Google Shape;6399;p81"/>
              <p:cNvGrpSpPr/>
              <p:nvPr/>
            </p:nvGrpSpPr>
            <p:grpSpPr>
              <a:xfrm>
                <a:off x="5395858" y="3230952"/>
                <a:ext cx="37776" cy="32364"/>
                <a:chOff x="5395858" y="3230952"/>
                <a:chExt cx="37776" cy="32364"/>
              </a:xfrm>
            </p:grpSpPr>
            <p:sp>
              <p:nvSpPr>
                <p:cNvPr id="6400" name="Google Shape;6400;p81"/>
                <p:cNvSpPr/>
                <p:nvPr/>
              </p:nvSpPr>
              <p:spPr>
                <a:xfrm>
                  <a:off x="5395858" y="3230952"/>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1" name="Google Shape;6401;p81"/>
                <p:cNvSpPr/>
                <p:nvPr/>
              </p:nvSpPr>
              <p:spPr>
                <a:xfrm>
                  <a:off x="5408702" y="3240571"/>
                  <a:ext cx="15227" cy="13064"/>
                </a:xfrm>
                <a:custGeom>
                  <a:rect b="b" l="l" r="r" t="t"/>
                  <a:pathLst>
                    <a:path extrusionOk="0" h="1661" w="1936">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02" name="Google Shape;6402;p81"/>
              <p:cNvGrpSpPr/>
              <p:nvPr/>
            </p:nvGrpSpPr>
            <p:grpSpPr>
              <a:xfrm>
                <a:off x="5264088" y="3188237"/>
                <a:ext cx="37776" cy="32357"/>
                <a:chOff x="5264088" y="3188237"/>
                <a:chExt cx="37776" cy="32357"/>
              </a:xfrm>
            </p:grpSpPr>
            <p:sp>
              <p:nvSpPr>
                <p:cNvPr id="6403" name="Google Shape;6403;p81"/>
                <p:cNvSpPr/>
                <p:nvPr/>
              </p:nvSpPr>
              <p:spPr>
                <a:xfrm>
                  <a:off x="5264088" y="3188237"/>
                  <a:ext cx="37776" cy="32357"/>
                </a:xfrm>
                <a:custGeom>
                  <a:rect b="b" l="l" r="r" t="t"/>
                  <a:pathLst>
                    <a:path extrusionOk="0" h="4114" w="4803">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4" name="Google Shape;6404;p81"/>
                <p:cNvSpPr/>
                <p:nvPr/>
              </p:nvSpPr>
              <p:spPr>
                <a:xfrm>
                  <a:off x="5279212" y="3197943"/>
                  <a:ext cx="13048" cy="13048"/>
                </a:xfrm>
                <a:custGeom>
                  <a:rect b="b" l="l" r="r" t="t"/>
                  <a:pathLst>
                    <a:path extrusionOk="0" h="1659" w="1659">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05" name="Google Shape;6405;p81"/>
              <p:cNvGrpSpPr/>
              <p:nvPr/>
            </p:nvGrpSpPr>
            <p:grpSpPr>
              <a:xfrm>
                <a:off x="5585758" y="3237425"/>
                <a:ext cx="37878" cy="32357"/>
                <a:chOff x="5585758" y="3237425"/>
                <a:chExt cx="37878" cy="32357"/>
              </a:xfrm>
            </p:grpSpPr>
            <p:sp>
              <p:nvSpPr>
                <p:cNvPr id="6406" name="Google Shape;6406;p81"/>
                <p:cNvSpPr/>
                <p:nvPr/>
              </p:nvSpPr>
              <p:spPr>
                <a:xfrm>
                  <a:off x="5585758" y="3237425"/>
                  <a:ext cx="37878" cy="32357"/>
                </a:xfrm>
                <a:custGeom>
                  <a:rect b="b" l="l" r="r" t="t"/>
                  <a:pathLst>
                    <a:path extrusionOk="0" h="4114" w="4816">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7" name="Google Shape;6407;p81"/>
                <p:cNvSpPr/>
                <p:nvPr/>
              </p:nvSpPr>
              <p:spPr>
                <a:xfrm>
                  <a:off x="5598696" y="3247130"/>
                  <a:ext cx="15235" cy="13048"/>
                </a:xfrm>
                <a:custGeom>
                  <a:rect b="b" l="l" r="r" t="t"/>
                  <a:pathLst>
                    <a:path extrusionOk="0" h="1659" w="1937">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08" name="Google Shape;6408;p81"/>
              <p:cNvGrpSpPr/>
              <p:nvPr/>
            </p:nvGrpSpPr>
            <p:grpSpPr>
              <a:xfrm>
                <a:off x="4874196" y="3291088"/>
                <a:ext cx="37878" cy="32451"/>
                <a:chOff x="4874196" y="3291088"/>
                <a:chExt cx="37878" cy="32451"/>
              </a:xfrm>
            </p:grpSpPr>
            <p:sp>
              <p:nvSpPr>
                <p:cNvPr id="6409" name="Google Shape;6409;p81"/>
                <p:cNvSpPr/>
                <p:nvPr/>
              </p:nvSpPr>
              <p:spPr>
                <a:xfrm>
                  <a:off x="4874196" y="3291088"/>
                  <a:ext cx="37878" cy="32451"/>
                </a:xfrm>
                <a:custGeom>
                  <a:rect b="b" l="l" r="r" t="t"/>
                  <a:pathLst>
                    <a:path extrusionOk="0" h="4126" w="4816">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0" name="Google Shape;6410;p81"/>
                <p:cNvSpPr/>
                <p:nvPr/>
              </p:nvSpPr>
              <p:spPr>
                <a:xfrm>
                  <a:off x="4889328" y="3300793"/>
                  <a:ext cx="13040" cy="13040"/>
                </a:xfrm>
                <a:custGeom>
                  <a:rect b="b" l="l" r="r" t="t"/>
                  <a:pathLst>
                    <a:path extrusionOk="0" h="1658" w="1658">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11" name="Google Shape;6411;p81"/>
              <p:cNvGrpSpPr/>
              <p:nvPr/>
            </p:nvGrpSpPr>
            <p:grpSpPr>
              <a:xfrm>
                <a:off x="5197770" y="3785466"/>
                <a:ext cx="37783" cy="32427"/>
                <a:chOff x="5197770" y="3785466"/>
                <a:chExt cx="37783" cy="32427"/>
              </a:xfrm>
            </p:grpSpPr>
            <p:sp>
              <p:nvSpPr>
                <p:cNvPr id="6412" name="Google Shape;6412;p81"/>
                <p:cNvSpPr/>
                <p:nvPr/>
              </p:nvSpPr>
              <p:spPr>
                <a:xfrm>
                  <a:off x="5197770" y="3785466"/>
                  <a:ext cx="37783" cy="32427"/>
                </a:xfrm>
                <a:custGeom>
                  <a:rect b="b" l="l" r="r" t="t"/>
                  <a:pathLst>
                    <a:path extrusionOk="0" h="4123" w="4804">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3" name="Google Shape;6413;p81"/>
                <p:cNvSpPr/>
                <p:nvPr/>
              </p:nvSpPr>
              <p:spPr>
                <a:xfrm>
                  <a:off x="5212808" y="3795148"/>
                  <a:ext cx="13040" cy="13040"/>
                </a:xfrm>
                <a:custGeom>
                  <a:rect b="b" l="l" r="r" t="t"/>
                  <a:pathLst>
                    <a:path extrusionOk="0" h="1658" w="1658">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14" name="Google Shape;6414;p81"/>
              <p:cNvGrpSpPr/>
              <p:nvPr/>
            </p:nvGrpSpPr>
            <p:grpSpPr>
              <a:xfrm>
                <a:off x="5177699" y="3492117"/>
                <a:ext cx="37776" cy="32357"/>
                <a:chOff x="5177699" y="3492117"/>
                <a:chExt cx="37776" cy="32357"/>
              </a:xfrm>
            </p:grpSpPr>
            <p:sp>
              <p:nvSpPr>
                <p:cNvPr id="6415" name="Google Shape;6415;p81"/>
                <p:cNvSpPr/>
                <p:nvPr/>
              </p:nvSpPr>
              <p:spPr>
                <a:xfrm>
                  <a:off x="5177699" y="3492117"/>
                  <a:ext cx="37776" cy="32357"/>
                </a:xfrm>
                <a:custGeom>
                  <a:rect b="b" l="l" r="r" t="t"/>
                  <a:pathLst>
                    <a:path extrusionOk="0" h="4114" w="4803">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6" name="Google Shape;6416;p81"/>
                <p:cNvSpPr/>
                <p:nvPr/>
              </p:nvSpPr>
              <p:spPr>
                <a:xfrm>
                  <a:off x="5192823" y="3501823"/>
                  <a:ext cx="13048" cy="13048"/>
                </a:xfrm>
                <a:custGeom>
                  <a:rect b="b" l="l" r="r" t="t"/>
                  <a:pathLst>
                    <a:path extrusionOk="0" h="1659" w="1659">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17" name="Google Shape;6417;p81"/>
              <p:cNvGrpSpPr/>
              <p:nvPr/>
            </p:nvGrpSpPr>
            <p:grpSpPr>
              <a:xfrm>
                <a:off x="5349431" y="3622346"/>
                <a:ext cx="37870" cy="32380"/>
                <a:chOff x="5349431" y="3622346"/>
                <a:chExt cx="37870" cy="32380"/>
              </a:xfrm>
            </p:grpSpPr>
            <p:sp>
              <p:nvSpPr>
                <p:cNvPr id="6418" name="Google Shape;6418;p81"/>
                <p:cNvSpPr/>
                <p:nvPr/>
              </p:nvSpPr>
              <p:spPr>
                <a:xfrm>
                  <a:off x="5349431" y="3622346"/>
                  <a:ext cx="37870" cy="32380"/>
                </a:xfrm>
                <a:custGeom>
                  <a:rect b="b" l="l" r="r" t="t"/>
                  <a:pathLst>
                    <a:path extrusionOk="0" h="4117" w="4815">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9" name="Google Shape;6419;p81"/>
                <p:cNvSpPr/>
                <p:nvPr/>
              </p:nvSpPr>
              <p:spPr>
                <a:xfrm>
                  <a:off x="5362369" y="3632075"/>
                  <a:ext cx="15227" cy="13040"/>
                </a:xfrm>
                <a:custGeom>
                  <a:rect b="b" l="l" r="r" t="t"/>
                  <a:pathLst>
                    <a:path extrusionOk="0" h="1658" w="1936">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20" name="Google Shape;6420;p81"/>
              <p:cNvGrpSpPr/>
              <p:nvPr/>
            </p:nvGrpSpPr>
            <p:grpSpPr>
              <a:xfrm>
                <a:off x="5068855" y="3563980"/>
                <a:ext cx="53954" cy="46223"/>
                <a:chOff x="5068855" y="3563980"/>
                <a:chExt cx="53954" cy="46223"/>
              </a:xfrm>
            </p:grpSpPr>
            <p:sp>
              <p:nvSpPr>
                <p:cNvPr id="6421" name="Google Shape;6421;p81"/>
                <p:cNvSpPr/>
                <p:nvPr/>
              </p:nvSpPr>
              <p:spPr>
                <a:xfrm>
                  <a:off x="5068855" y="3563980"/>
                  <a:ext cx="53954" cy="46223"/>
                </a:xfrm>
                <a:custGeom>
                  <a:rect b="b" l="l" r="r" t="t"/>
                  <a:pathLst>
                    <a:path extrusionOk="0" h="5877" w="686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2" name="Google Shape;6422;p81"/>
                <p:cNvSpPr/>
                <p:nvPr/>
              </p:nvSpPr>
              <p:spPr>
                <a:xfrm>
                  <a:off x="5086268" y="3573654"/>
                  <a:ext cx="26835" cy="26843"/>
                </a:xfrm>
                <a:custGeom>
                  <a:rect b="b" l="l" r="r" t="t"/>
                  <a:pathLst>
                    <a:path extrusionOk="0" h="3413" w="3412">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23" name="Google Shape;6423;p81"/>
              <p:cNvGrpSpPr/>
              <p:nvPr/>
            </p:nvGrpSpPr>
            <p:grpSpPr>
              <a:xfrm>
                <a:off x="5037654" y="3392507"/>
                <a:ext cx="37870" cy="32451"/>
                <a:chOff x="5037654" y="3392507"/>
                <a:chExt cx="37870" cy="32451"/>
              </a:xfrm>
            </p:grpSpPr>
            <p:sp>
              <p:nvSpPr>
                <p:cNvPr id="6424" name="Google Shape;6424;p81"/>
                <p:cNvSpPr/>
                <p:nvPr/>
              </p:nvSpPr>
              <p:spPr>
                <a:xfrm>
                  <a:off x="5037654" y="3392507"/>
                  <a:ext cx="37870" cy="32451"/>
                </a:xfrm>
                <a:custGeom>
                  <a:rect b="b" l="l" r="r" t="t"/>
                  <a:pathLst>
                    <a:path extrusionOk="0" h="4126" w="4815">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5" name="Google Shape;6425;p81"/>
                <p:cNvSpPr/>
                <p:nvPr/>
              </p:nvSpPr>
              <p:spPr>
                <a:xfrm>
                  <a:off x="5050592" y="3402213"/>
                  <a:ext cx="15227" cy="13064"/>
                </a:xfrm>
                <a:custGeom>
                  <a:rect b="b" l="l" r="r" t="t"/>
                  <a:pathLst>
                    <a:path extrusionOk="0" h="1661" w="1936">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26" name="Google Shape;6426;p81"/>
              <p:cNvGrpSpPr/>
              <p:nvPr/>
            </p:nvGrpSpPr>
            <p:grpSpPr>
              <a:xfrm>
                <a:off x="5456560" y="3368629"/>
                <a:ext cx="37870" cy="32451"/>
                <a:chOff x="5456560" y="3368629"/>
                <a:chExt cx="37870" cy="32451"/>
              </a:xfrm>
            </p:grpSpPr>
            <p:sp>
              <p:nvSpPr>
                <p:cNvPr id="6427" name="Google Shape;6427;p81"/>
                <p:cNvSpPr/>
                <p:nvPr/>
              </p:nvSpPr>
              <p:spPr>
                <a:xfrm>
                  <a:off x="5456560" y="3368629"/>
                  <a:ext cx="37870" cy="32451"/>
                </a:xfrm>
                <a:custGeom>
                  <a:rect b="b" l="l" r="r" t="t"/>
                  <a:pathLst>
                    <a:path extrusionOk="0" h="4126" w="4815">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8" name="Google Shape;6428;p81"/>
                <p:cNvSpPr/>
                <p:nvPr/>
              </p:nvSpPr>
              <p:spPr>
                <a:xfrm>
                  <a:off x="5469498" y="3378334"/>
                  <a:ext cx="15227" cy="13064"/>
                </a:xfrm>
                <a:custGeom>
                  <a:rect b="b" l="l" r="r" t="t"/>
                  <a:pathLst>
                    <a:path extrusionOk="0" h="1661" w="1936">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29" name="Google Shape;6429;p81"/>
              <p:cNvGrpSpPr/>
              <p:nvPr/>
            </p:nvGrpSpPr>
            <p:grpSpPr>
              <a:xfrm>
                <a:off x="4755749" y="3501516"/>
                <a:ext cx="46246" cy="39608"/>
                <a:chOff x="4755749" y="3501516"/>
                <a:chExt cx="46246" cy="39608"/>
              </a:xfrm>
            </p:grpSpPr>
            <p:sp>
              <p:nvSpPr>
                <p:cNvPr id="6430" name="Google Shape;6430;p81"/>
                <p:cNvSpPr/>
                <p:nvPr/>
              </p:nvSpPr>
              <p:spPr>
                <a:xfrm>
                  <a:off x="4755749" y="3501516"/>
                  <a:ext cx="46246" cy="39608"/>
                </a:xfrm>
                <a:custGeom>
                  <a:rect b="b" l="l" r="r" t="t"/>
                  <a:pathLst>
                    <a:path extrusionOk="0" h="5036" w="588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1" name="Google Shape;6431;p81"/>
                <p:cNvSpPr/>
                <p:nvPr/>
              </p:nvSpPr>
              <p:spPr>
                <a:xfrm>
                  <a:off x="4768687" y="3511245"/>
                  <a:ext cx="23697" cy="20221"/>
                </a:xfrm>
                <a:custGeom>
                  <a:rect b="b" l="l" r="r" t="t"/>
                  <a:pathLst>
                    <a:path extrusionOk="0" h="2571" w="3013">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32" name="Google Shape;6432;p81"/>
              <p:cNvGrpSpPr/>
              <p:nvPr/>
            </p:nvGrpSpPr>
            <p:grpSpPr>
              <a:xfrm>
                <a:off x="4681346" y="3485582"/>
                <a:ext cx="37783" cy="32427"/>
                <a:chOff x="4681346" y="3485582"/>
                <a:chExt cx="37783" cy="32427"/>
              </a:xfrm>
            </p:grpSpPr>
            <p:sp>
              <p:nvSpPr>
                <p:cNvPr id="6433" name="Google Shape;6433;p81"/>
                <p:cNvSpPr/>
                <p:nvPr/>
              </p:nvSpPr>
              <p:spPr>
                <a:xfrm>
                  <a:off x="4681346" y="3485582"/>
                  <a:ext cx="37783" cy="32427"/>
                </a:xfrm>
                <a:custGeom>
                  <a:rect b="b" l="l" r="r" t="t"/>
                  <a:pathLst>
                    <a:path extrusionOk="0" h="4123" w="4804">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4" name="Google Shape;6434;p81"/>
                <p:cNvSpPr/>
                <p:nvPr/>
              </p:nvSpPr>
              <p:spPr>
                <a:xfrm>
                  <a:off x="4696479" y="3495263"/>
                  <a:ext cx="13040" cy="13040"/>
                </a:xfrm>
                <a:custGeom>
                  <a:rect b="b" l="l" r="r" t="t"/>
                  <a:pathLst>
                    <a:path extrusionOk="0" h="1658" w="1658">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35" name="Google Shape;6435;p81"/>
              <p:cNvGrpSpPr/>
              <p:nvPr/>
            </p:nvGrpSpPr>
            <p:grpSpPr>
              <a:xfrm>
                <a:off x="4767067" y="3291088"/>
                <a:ext cx="37878" cy="32451"/>
                <a:chOff x="4767067" y="3291088"/>
                <a:chExt cx="37878" cy="32451"/>
              </a:xfrm>
            </p:grpSpPr>
            <p:sp>
              <p:nvSpPr>
                <p:cNvPr id="6436" name="Google Shape;6436;p81"/>
                <p:cNvSpPr/>
                <p:nvPr/>
              </p:nvSpPr>
              <p:spPr>
                <a:xfrm>
                  <a:off x="4767067" y="3291088"/>
                  <a:ext cx="37878" cy="32451"/>
                </a:xfrm>
                <a:custGeom>
                  <a:rect b="b" l="l" r="r" t="t"/>
                  <a:pathLst>
                    <a:path extrusionOk="0" h="4126" w="4816">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7" name="Google Shape;6437;p81"/>
                <p:cNvSpPr/>
                <p:nvPr/>
              </p:nvSpPr>
              <p:spPr>
                <a:xfrm>
                  <a:off x="4780036" y="3300888"/>
                  <a:ext cx="15203" cy="13009"/>
                </a:xfrm>
                <a:custGeom>
                  <a:rect b="b" l="l" r="r" t="t"/>
                  <a:pathLst>
                    <a:path extrusionOk="0" h="1654" w="1933">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38" name="Google Shape;6438;p81"/>
              <p:cNvGrpSpPr/>
              <p:nvPr/>
            </p:nvGrpSpPr>
            <p:grpSpPr>
              <a:xfrm>
                <a:off x="4687819" y="3405539"/>
                <a:ext cx="37776" cy="32451"/>
                <a:chOff x="4687819" y="3405539"/>
                <a:chExt cx="37776" cy="32451"/>
              </a:xfrm>
            </p:grpSpPr>
            <p:sp>
              <p:nvSpPr>
                <p:cNvPr id="6439" name="Google Shape;6439;p81"/>
                <p:cNvSpPr/>
                <p:nvPr/>
              </p:nvSpPr>
              <p:spPr>
                <a:xfrm>
                  <a:off x="4687819" y="3405539"/>
                  <a:ext cx="37776" cy="32451"/>
                </a:xfrm>
                <a:custGeom>
                  <a:rect b="b" l="l" r="r" t="t"/>
                  <a:pathLst>
                    <a:path extrusionOk="0" h="4126" w="4803">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0" name="Google Shape;6440;p81"/>
                <p:cNvSpPr/>
                <p:nvPr/>
              </p:nvSpPr>
              <p:spPr>
                <a:xfrm>
                  <a:off x="4702944" y="3415245"/>
                  <a:ext cx="13040" cy="13048"/>
                </a:xfrm>
                <a:custGeom>
                  <a:rect b="b" l="l" r="r" t="t"/>
                  <a:pathLst>
                    <a:path extrusionOk="0" h="1659" w="1658">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41" name="Google Shape;6441;p81"/>
              <p:cNvGrpSpPr/>
              <p:nvPr/>
            </p:nvGrpSpPr>
            <p:grpSpPr>
              <a:xfrm>
                <a:off x="4923101" y="3444809"/>
                <a:ext cx="52813" cy="45318"/>
                <a:chOff x="4923101" y="3444809"/>
                <a:chExt cx="52813" cy="45318"/>
              </a:xfrm>
            </p:grpSpPr>
            <p:sp>
              <p:nvSpPr>
                <p:cNvPr id="6442" name="Google Shape;6442;p81"/>
                <p:cNvSpPr/>
                <p:nvPr/>
              </p:nvSpPr>
              <p:spPr>
                <a:xfrm>
                  <a:off x="4923101" y="3444809"/>
                  <a:ext cx="52813" cy="45318"/>
                </a:xfrm>
                <a:custGeom>
                  <a:rect b="b" l="l" r="r" t="t"/>
                  <a:pathLst>
                    <a:path extrusionOk="0" h="5762" w="6715">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3" name="Google Shape;6443;p81"/>
                <p:cNvSpPr/>
                <p:nvPr/>
              </p:nvSpPr>
              <p:spPr>
                <a:xfrm>
                  <a:off x="4936039" y="3454538"/>
                  <a:ext cx="30265" cy="25915"/>
                </a:xfrm>
                <a:custGeom>
                  <a:rect b="b" l="l" r="r" t="t"/>
                  <a:pathLst>
                    <a:path extrusionOk="0" h="3295" w="3848">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44" name="Google Shape;6444;p81"/>
              <p:cNvGrpSpPr/>
              <p:nvPr/>
            </p:nvGrpSpPr>
            <p:grpSpPr>
              <a:xfrm>
                <a:off x="4846040" y="3654750"/>
                <a:ext cx="31405" cy="26993"/>
                <a:chOff x="4846040" y="3654750"/>
                <a:chExt cx="31405" cy="26993"/>
              </a:xfrm>
            </p:grpSpPr>
            <p:sp>
              <p:nvSpPr>
                <p:cNvPr id="6445" name="Google Shape;6445;p81"/>
                <p:cNvSpPr/>
                <p:nvPr/>
              </p:nvSpPr>
              <p:spPr>
                <a:xfrm>
                  <a:off x="4846040" y="3654750"/>
                  <a:ext cx="31405" cy="26993"/>
                </a:xfrm>
                <a:custGeom>
                  <a:rect b="b" l="l" r="r" t="t"/>
                  <a:pathLst>
                    <a:path extrusionOk="0" h="3432" w="3993">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6" name="Google Shape;6446;p81"/>
                <p:cNvSpPr/>
                <p:nvPr/>
              </p:nvSpPr>
              <p:spPr>
                <a:xfrm>
                  <a:off x="4858883" y="3664424"/>
                  <a:ext cx="8856" cy="7676"/>
                </a:xfrm>
                <a:custGeom>
                  <a:rect b="b" l="l" r="r" t="t"/>
                  <a:pathLst>
                    <a:path extrusionOk="0" h="976" w="1126">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47" name="Google Shape;6447;p81"/>
              <p:cNvGrpSpPr/>
              <p:nvPr/>
            </p:nvGrpSpPr>
            <p:grpSpPr>
              <a:xfrm>
                <a:off x="4925673" y="3691700"/>
                <a:ext cx="40253" cy="34472"/>
                <a:chOff x="4925673" y="3691700"/>
                <a:chExt cx="40253" cy="34472"/>
              </a:xfrm>
            </p:grpSpPr>
            <p:sp>
              <p:nvSpPr>
                <p:cNvPr id="6448" name="Google Shape;6448;p81"/>
                <p:cNvSpPr/>
                <p:nvPr/>
              </p:nvSpPr>
              <p:spPr>
                <a:xfrm>
                  <a:off x="4925673" y="3691700"/>
                  <a:ext cx="40253" cy="34472"/>
                </a:xfrm>
                <a:custGeom>
                  <a:rect b="b" l="l" r="r" t="t"/>
                  <a:pathLst>
                    <a:path extrusionOk="0" h="4383" w="5118">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9" name="Google Shape;6449;p81"/>
                <p:cNvSpPr/>
                <p:nvPr/>
              </p:nvSpPr>
              <p:spPr>
                <a:xfrm>
                  <a:off x="4938516" y="3701334"/>
                  <a:ext cx="17704" cy="15187"/>
                </a:xfrm>
                <a:custGeom>
                  <a:rect b="b" l="l" r="r" t="t"/>
                  <a:pathLst>
                    <a:path extrusionOk="0" h="1931" w="2251">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50" name="Google Shape;6450;p81"/>
              <p:cNvGrpSpPr/>
              <p:nvPr/>
            </p:nvGrpSpPr>
            <p:grpSpPr>
              <a:xfrm>
                <a:off x="4894653" y="3740848"/>
                <a:ext cx="31405" cy="26906"/>
                <a:chOff x="4894653" y="3740848"/>
                <a:chExt cx="31405" cy="26906"/>
              </a:xfrm>
            </p:grpSpPr>
            <p:sp>
              <p:nvSpPr>
                <p:cNvPr id="6451" name="Google Shape;6451;p81"/>
                <p:cNvSpPr/>
                <p:nvPr/>
              </p:nvSpPr>
              <p:spPr>
                <a:xfrm>
                  <a:off x="4894653" y="3740848"/>
                  <a:ext cx="31405" cy="26906"/>
                </a:xfrm>
                <a:custGeom>
                  <a:rect b="b" l="l" r="r" t="t"/>
                  <a:pathLst>
                    <a:path extrusionOk="0" h="3421" w="3993">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2" name="Google Shape;6452;p81"/>
                <p:cNvSpPr/>
                <p:nvPr/>
              </p:nvSpPr>
              <p:spPr>
                <a:xfrm>
                  <a:off x="4907497" y="3750522"/>
                  <a:ext cx="8950" cy="7605"/>
                </a:xfrm>
                <a:custGeom>
                  <a:rect b="b" l="l" r="r" t="t"/>
                  <a:pathLst>
                    <a:path extrusionOk="0" h="967" w="1138">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53" name="Google Shape;6453;p81"/>
              <p:cNvGrpSpPr/>
              <p:nvPr/>
            </p:nvGrpSpPr>
            <p:grpSpPr>
              <a:xfrm>
                <a:off x="4962300" y="3696348"/>
                <a:ext cx="38255" cy="32773"/>
                <a:chOff x="4962300" y="3696348"/>
                <a:chExt cx="38255" cy="32773"/>
              </a:xfrm>
            </p:grpSpPr>
            <p:sp>
              <p:nvSpPr>
                <p:cNvPr id="6454" name="Google Shape;6454;p81"/>
                <p:cNvSpPr/>
                <p:nvPr/>
              </p:nvSpPr>
              <p:spPr>
                <a:xfrm>
                  <a:off x="4962300" y="3696348"/>
                  <a:ext cx="38255" cy="32773"/>
                </a:xfrm>
                <a:custGeom>
                  <a:rect b="b" l="l" r="r" t="t"/>
                  <a:pathLst>
                    <a:path extrusionOk="0" h="4167" w="4864">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5" name="Google Shape;6455;p81"/>
                <p:cNvSpPr/>
                <p:nvPr/>
              </p:nvSpPr>
              <p:spPr>
                <a:xfrm>
                  <a:off x="4975238" y="3706093"/>
                  <a:ext cx="15612" cy="13386"/>
                </a:xfrm>
                <a:custGeom>
                  <a:rect b="b" l="l" r="r" t="t"/>
                  <a:pathLst>
                    <a:path extrusionOk="0" h="1702" w="1985">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56" name="Google Shape;6456;p81"/>
              <p:cNvGrpSpPr/>
              <p:nvPr/>
            </p:nvGrpSpPr>
            <p:grpSpPr>
              <a:xfrm>
                <a:off x="4980185" y="3743349"/>
                <a:ext cx="31499" cy="26969"/>
                <a:chOff x="4980185" y="3743349"/>
                <a:chExt cx="31499" cy="26969"/>
              </a:xfrm>
            </p:grpSpPr>
            <p:sp>
              <p:nvSpPr>
                <p:cNvPr id="6457" name="Google Shape;6457;p81"/>
                <p:cNvSpPr/>
                <p:nvPr/>
              </p:nvSpPr>
              <p:spPr>
                <a:xfrm>
                  <a:off x="4980185" y="3743349"/>
                  <a:ext cx="31499" cy="26969"/>
                </a:xfrm>
                <a:custGeom>
                  <a:rect b="b" l="l" r="r" t="t"/>
                  <a:pathLst>
                    <a:path extrusionOk="0" h="3429" w="4005">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8" name="Google Shape;6458;p81"/>
                <p:cNvSpPr/>
                <p:nvPr/>
              </p:nvSpPr>
              <p:spPr>
                <a:xfrm>
                  <a:off x="4993123" y="3753094"/>
                  <a:ext cx="8856" cy="7605"/>
                </a:xfrm>
                <a:custGeom>
                  <a:rect b="b" l="l" r="r" t="t"/>
                  <a:pathLst>
                    <a:path extrusionOk="0" h="967" w="1126">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59" name="Google Shape;6459;p81"/>
              <p:cNvGrpSpPr/>
              <p:nvPr/>
            </p:nvGrpSpPr>
            <p:grpSpPr>
              <a:xfrm>
                <a:off x="5013768" y="3734312"/>
                <a:ext cx="31499" cy="26969"/>
                <a:chOff x="5013768" y="3734312"/>
                <a:chExt cx="31499" cy="26969"/>
              </a:xfrm>
            </p:grpSpPr>
            <p:sp>
              <p:nvSpPr>
                <p:cNvPr id="6460" name="Google Shape;6460;p81"/>
                <p:cNvSpPr/>
                <p:nvPr/>
              </p:nvSpPr>
              <p:spPr>
                <a:xfrm>
                  <a:off x="5013768" y="3734312"/>
                  <a:ext cx="31499" cy="26969"/>
                </a:xfrm>
                <a:custGeom>
                  <a:rect b="b" l="l" r="r" t="t"/>
                  <a:pathLst>
                    <a:path extrusionOk="0" h="3429" w="4005">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1" name="Google Shape;6461;p81"/>
                <p:cNvSpPr/>
                <p:nvPr/>
              </p:nvSpPr>
              <p:spPr>
                <a:xfrm>
                  <a:off x="5028043" y="3743963"/>
                  <a:ext cx="7621" cy="7613"/>
                </a:xfrm>
                <a:custGeom>
                  <a:rect b="b" l="l" r="r" t="t"/>
                  <a:pathLst>
                    <a:path extrusionOk="0" h="968"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62" name="Google Shape;6462;p81"/>
              <p:cNvGrpSpPr/>
              <p:nvPr/>
            </p:nvGrpSpPr>
            <p:grpSpPr>
              <a:xfrm>
                <a:off x="5036703" y="3764545"/>
                <a:ext cx="31499" cy="26898"/>
                <a:chOff x="5036703" y="3764545"/>
                <a:chExt cx="31499" cy="26898"/>
              </a:xfrm>
            </p:grpSpPr>
            <p:sp>
              <p:nvSpPr>
                <p:cNvPr id="6463" name="Google Shape;6463;p81"/>
                <p:cNvSpPr/>
                <p:nvPr/>
              </p:nvSpPr>
              <p:spPr>
                <a:xfrm>
                  <a:off x="5036703" y="3764545"/>
                  <a:ext cx="31499" cy="26898"/>
                </a:xfrm>
                <a:custGeom>
                  <a:rect b="b" l="l" r="r" t="t"/>
                  <a:pathLst>
                    <a:path extrusionOk="0" h="3420" w="4005">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4" name="Google Shape;6464;p81"/>
                <p:cNvSpPr/>
                <p:nvPr/>
              </p:nvSpPr>
              <p:spPr>
                <a:xfrm>
                  <a:off x="5049641" y="3774211"/>
                  <a:ext cx="8856" cy="7605"/>
                </a:xfrm>
                <a:custGeom>
                  <a:rect b="b" l="l" r="r" t="t"/>
                  <a:pathLst>
                    <a:path extrusionOk="0" h="967" w="1126">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65" name="Google Shape;6465;p81"/>
              <p:cNvGrpSpPr/>
              <p:nvPr/>
            </p:nvGrpSpPr>
            <p:grpSpPr>
              <a:xfrm>
                <a:off x="4953546" y="3768352"/>
                <a:ext cx="31405" cy="26898"/>
                <a:chOff x="4953546" y="3768352"/>
                <a:chExt cx="31405" cy="26898"/>
              </a:xfrm>
            </p:grpSpPr>
            <p:sp>
              <p:nvSpPr>
                <p:cNvPr id="6466" name="Google Shape;6466;p81"/>
                <p:cNvSpPr/>
                <p:nvPr/>
              </p:nvSpPr>
              <p:spPr>
                <a:xfrm>
                  <a:off x="4953546" y="3768352"/>
                  <a:ext cx="31405" cy="26898"/>
                </a:xfrm>
                <a:custGeom>
                  <a:rect b="b" l="l" r="r" t="t"/>
                  <a:pathLst>
                    <a:path extrusionOk="0" h="3420" w="3993">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7" name="Google Shape;6467;p81"/>
                <p:cNvSpPr/>
                <p:nvPr/>
              </p:nvSpPr>
              <p:spPr>
                <a:xfrm>
                  <a:off x="4966390" y="3778018"/>
                  <a:ext cx="8950" cy="7684"/>
                </a:xfrm>
                <a:custGeom>
                  <a:rect b="b" l="l" r="r" t="t"/>
                  <a:pathLst>
                    <a:path extrusionOk="0" h="977" w="1138">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68" name="Google Shape;6468;p81"/>
              <p:cNvGrpSpPr/>
              <p:nvPr/>
            </p:nvGrpSpPr>
            <p:grpSpPr>
              <a:xfrm>
                <a:off x="4964770" y="3814016"/>
                <a:ext cx="31499" cy="26993"/>
                <a:chOff x="4964770" y="3814016"/>
                <a:chExt cx="31499" cy="26993"/>
              </a:xfrm>
            </p:grpSpPr>
            <p:sp>
              <p:nvSpPr>
                <p:cNvPr id="6469" name="Google Shape;6469;p81"/>
                <p:cNvSpPr/>
                <p:nvPr/>
              </p:nvSpPr>
              <p:spPr>
                <a:xfrm>
                  <a:off x="4964770" y="3814016"/>
                  <a:ext cx="31499" cy="26993"/>
                </a:xfrm>
                <a:custGeom>
                  <a:rect b="b" l="l" r="r" t="t"/>
                  <a:pathLst>
                    <a:path extrusionOk="0" h="3432" w="4005">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0" name="Google Shape;6470;p81"/>
                <p:cNvSpPr/>
                <p:nvPr/>
              </p:nvSpPr>
              <p:spPr>
                <a:xfrm>
                  <a:off x="4977715" y="3823690"/>
                  <a:ext cx="8856" cy="7676"/>
                </a:xfrm>
                <a:custGeom>
                  <a:rect b="b" l="l" r="r" t="t"/>
                  <a:pathLst>
                    <a:path extrusionOk="0" h="976" w="1126">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71" name="Google Shape;6471;p81"/>
              <p:cNvGrpSpPr/>
              <p:nvPr/>
            </p:nvGrpSpPr>
            <p:grpSpPr>
              <a:xfrm>
                <a:off x="4923290" y="3800504"/>
                <a:ext cx="31468" cy="26898"/>
                <a:chOff x="4923290" y="3800504"/>
                <a:chExt cx="31468" cy="26898"/>
              </a:xfrm>
            </p:grpSpPr>
            <p:sp>
              <p:nvSpPr>
                <p:cNvPr id="6472" name="Google Shape;6472;p81"/>
                <p:cNvSpPr/>
                <p:nvPr/>
              </p:nvSpPr>
              <p:spPr>
                <a:xfrm>
                  <a:off x="4923290" y="3800504"/>
                  <a:ext cx="31468" cy="26898"/>
                </a:xfrm>
                <a:custGeom>
                  <a:rect b="b" l="l" r="r" t="t"/>
                  <a:pathLst>
                    <a:path extrusionOk="0" h="3420" w="4001">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3" name="Google Shape;6473;p81"/>
                <p:cNvSpPr/>
                <p:nvPr/>
              </p:nvSpPr>
              <p:spPr>
                <a:xfrm>
                  <a:off x="4937470" y="3810178"/>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74" name="Google Shape;6474;p81"/>
              <p:cNvGrpSpPr/>
              <p:nvPr/>
            </p:nvGrpSpPr>
            <p:grpSpPr>
              <a:xfrm>
                <a:off x="5108534" y="3650943"/>
                <a:ext cx="31405" cy="26993"/>
                <a:chOff x="5108534" y="3650943"/>
                <a:chExt cx="31405" cy="26993"/>
              </a:xfrm>
            </p:grpSpPr>
            <p:sp>
              <p:nvSpPr>
                <p:cNvPr id="6475" name="Google Shape;6475;p81"/>
                <p:cNvSpPr/>
                <p:nvPr/>
              </p:nvSpPr>
              <p:spPr>
                <a:xfrm>
                  <a:off x="5108534" y="3650943"/>
                  <a:ext cx="31405" cy="26993"/>
                </a:xfrm>
                <a:custGeom>
                  <a:rect b="b" l="l" r="r" t="t"/>
                  <a:pathLst>
                    <a:path extrusionOk="0" h="3432" w="3993">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6" name="Google Shape;6476;p81"/>
                <p:cNvSpPr/>
                <p:nvPr/>
              </p:nvSpPr>
              <p:spPr>
                <a:xfrm>
                  <a:off x="5122707" y="3660617"/>
                  <a:ext cx="7621" cy="7621"/>
                </a:xfrm>
                <a:custGeom>
                  <a:rect b="b" l="l" r="r" t="t"/>
                  <a:pathLst>
                    <a:path extrusionOk="0" h="969" w="969">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77" name="Google Shape;6477;p81"/>
              <p:cNvGrpSpPr/>
              <p:nvPr/>
            </p:nvGrpSpPr>
            <p:grpSpPr>
              <a:xfrm>
                <a:off x="5119380" y="3760739"/>
                <a:ext cx="31499" cy="26993"/>
                <a:chOff x="5119380" y="3760739"/>
                <a:chExt cx="31499" cy="26993"/>
              </a:xfrm>
            </p:grpSpPr>
            <p:sp>
              <p:nvSpPr>
                <p:cNvPr id="6478" name="Google Shape;6478;p81"/>
                <p:cNvSpPr/>
                <p:nvPr/>
              </p:nvSpPr>
              <p:spPr>
                <a:xfrm>
                  <a:off x="5119380" y="3760739"/>
                  <a:ext cx="31499" cy="26993"/>
                </a:xfrm>
                <a:custGeom>
                  <a:rect b="b" l="l" r="r" t="t"/>
                  <a:pathLst>
                    <a:path extrusionOk="0" h="3432" w="4005">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9" name="Google Shape;6479;p81"/>
                <p:cNvSpPr/>
                <p:nvPr/>
              </p:nvSpPr>
              <p:spPr>
                <a:xfrm>
                  <a:off x="5132318" y="3770405"/>
                  <a:ext cx="8856" cy="7653"/>
                </a:xfrm>
                <a:custGeom>
                  <a:rect b="b" l="l" r="r" t="t"/>
                  <a:pathLst>
                    <a:path extrusionOk="0" h="973" w="1126">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80" name="Google Shape;6480;p81"/>
              <p:cNvGrpSpPr/>
              <p:nvPr/>
            </p:nvGrpSpPr>
            <p:grpSpPr>
              <a:xfrm>
                <a:off x="5119380" y="3788235"/>
                <a:ext cx="31499" cy="26993"/>
                <a:chOff x="5119380" y="3788235"/>
                <a:chExt cx="31499" cy="26993"/>
              </a:xfrm>
            </p:grpSpPr>
            <p:sp>
              <p:nvSpPr>
                <p:cNvPr id="6481" name="Google Shape;6481;p81"/>
                <p:cNvSpPr/>
                <p:nvPr/>
              </p:nvSpPr>
              <p:spPr>
                <a:xfrm>
                  <a:off x="5119380" y="3788235"/>
                  <a:ext cx="31499" cy="26993"/>
                </a:xfrm>
                <a:custGeom>
                  <a:rect b="b" l="l" r="r" t="t"/>
                  <a:pathLst>
                    <a:path extrusionOk="0" h="3432" w="4005">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2" name="Google Shape;6482;p81"/>
                <p:cNvSpPr/>
                <p:nvPr/>
              </p:nvSpPr>
              <p:spPr>
                <a:xfrm>
                  <a:off x="5132318" y="3797901"/>
                  <a:ext cx="8856" cy="7605"/>
                </a:xfrm>
                <a:custGeom>
                  <a:rect b="b" l="l" r="r" t="t"/>
                  <a:pathLst>
                    <a:path extrusionOk="0" h="967" w="1126">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83" name="Google Shape;6483;p81"/>
              <p:cNvGrpSpPr/>
              <p:nvPr/>
            </p:nvGrpSpPr>
            <p:grpSpPr>
              <a:xfrm>
                <a:off x="5158005" y="3875284"/>
                <a:ext cx="31405" cy="27001"/>
                <a:chOff x="5158005" y="3875284"/>
                <a:chExt cx="31405" cy="27001"/>
              </a:xfrm>
            </p:grpSpPr>
            <p:sp>
              <p:nvSpPr>
                <p:cNvPr id="6484" name="Google Shape;6484;p81"/>
                <p:cNvSpPr/>
                <p:nvPr/>
              </p:nvSpPr>
              <p:spPr>
                <a:xfrm>
                  <a:off x="5158005" y="3875284"/>
                  <a:ext cx="31405" cy="27001"/>
                </a:xfrm>
                <a:custGeom>
                  <a:rect b="b" l="l" r="r" t="t"/>
                  <a:pathLst>
                    <a:path extrusionOk="0" h="3433" w="3993">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5" name="Google Shape;6485;p81"/>
                <p:cNvSpPr/>
                <p:nvPr/>
              </p:nvSpPr>
              <p:spPr>
                <a:xfrm>
                  <a:off x="5170848" y="3884958"/>
                  <a:ext cx="8950" cy="7645"/>
                </a:xfrm>
                <a:custGeom>
                  <a:rect b="b" l="l" r="r" t="t"/>
                  <a:pathLst>
                    <a:path extrusionOk="0" h="972" w="1138">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86" name="Google Shape;6486;p81"/>
              <p:cNvGrpSpPr/>
              <p:nvPr/>
            </p:nvGrpSpPr>
            <p:grpSpPr>
              <a:xfrm>
                <a:off x="5233163" y="3764545"/>
                <a:ext cx="31499" cy="26898"/>
                <a:chOff x="5233163" y="3764545"/>
                <a:chExt cx="31499" cy="26898"/>
              </a:xfrm>
            </p:grpSpPr>
            <p:sp>
              <p:nvSpPr>
                <p:cNvPr id="6487" name="Google Shape;6487;p81"/>
                <p:cNvSpPr/>
                <p:nvPr/>
              </p:nvSpPr>
              <p:spPr>
                <a:xfrm>
                  <a:off x="5233163" y="3764545"/>
                  <a:ext cx="31499" cy="26898"/>
                </a:xfrm>
                <a:custGeom>
                  <a:rect b="b" l="l" r="r" t="t"/>
                  <a:pathLst>
                    <a:path extrusionOk="0" h="3420" w="4005">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8" name="Google Shape;6488;p81"/>
                <p:cNvSpPr/>
                <p:nvPr/>
              </p:nvSpPr>
              <p:spPr>
                <a:xfrm>
                  <a:off x="5246108" y="3774211"/>
                  <a:ext cx="8856" cy="7590"/>
                </a:xfrm>
                <a:custGeom>
                  <a:rect b="b" l="l" r="r" t="t"/>
                  <a:pathLst>
                    <a:path extrusionOk="0" h="965" w="1126">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89" name="Google Shape;6489;p81"/>
              <p:cNvGrpSpPr/>
              <p:nvPr/>
            </p:nvGrpSpPr>
            <p:grpSpPr>
              <a:xfrm>
                <a:off x="5276168" y="3805545"/>
                <a:ext cx="31499" cy="26906"/>
                <a:chOff x="5276168" y="3805545"/>
                <a:chExt cx="31499" cy="26906"/>
              </a:xfrm>
            </p:grpSpPr>
            <p:sp>
              <p:nvSpPr>
                <p:cNvPr id="6490" name="Google Shape;6490;p81"/>
                <p:cNvSpPr/>
                <p:nvPr/>
              </p:nvSpPr>
              <p:spPr>
                <a:xfrm>
                  <a:off x="5276168" y="3805545"/>
                  <a:ext cx="31499" cy="26906"/>
                </a:xfrm>
                <a:custGeom>
                  <a:rect b="b" l="l" r="r" t="t"/>
                  <a:pathLst>
                    <a:path extrusionOk="0" h="3421" w="4005">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1" name="Google Shape;6491;p81"/>
                <p:cNvSpPr/>
                <p:nvPr/>
              </p:nvSpPr>
              <p:spPr>
                <a:xfrm>
                  <a:off x="5289106" y="3815219"/>
                  <a:ext cx="8856" cy="7605"/>
                </a:xfrm>
                <a:custGeom>
                  <a:rect b="b" l="l" r="r" t="t"/>
                  <a:pathLst>
                    <a:path extrusionOk="0" h="967" w="1126">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92" name="Google Shape;6492;p81"/>
              <p:cNvGrpSpPr/>
              <p:nvPr/>
            </p:nvGrpSpPr>
            <p:grpSpPr>
              <a:xfrm>
                <a:off x="5294053" y="3851933"/>
                <a:ext cx="31405" cy="26945"/>
                <a:chOff x="5294053" y="3851933"/>
                <a:chExt cx="31405" cy="26945"/>
              </a:xfrm>
            </p:grpSpPr>
            <p:sp>
              <p:nvSpPr>
                <p:cNvPr id="6493" name="Google Shape;6493;p81"/>
                <p:cNvSpPr/>
                <p:nvPr/>
              </p:nvSpPr>
              <p:spPr>
                <a:xfrm>
                  <a:off x="5294053" y="3851933"/>
                  <a:ext cx="31405" cy="26945"/>
                </a:xfrm>
                <a:custGeom>
                  <a:rect b="b" l="l" r="r" t="t"/>
                  <a:pathLst>
                    <a:path extrusionOk="0" h="3426" w="3993">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4" name="Google Shape;6494;p81"/>
                <p:cNvSpPr/>
                <p:nvPr/>
              </p:nvSpPr>
              <p:spPr>
                <a:xfrm>
                  <a:off x="5308234" y="3861552"/>
                  <a:ext cx="7621" cy="7621"/>
                </a:xfrm>
                <a:custGeom>
                  <a:rect b="b" l="l" r="r" t="t"/>
                  <a:pathLst>
                    <a:path extrusionOk="0" h="969" w="969">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95" name="Google Shape;6495;p81"/>
              <p:cNvGrpSpPr/>
              <p:nvPr/>
            </p:nvGrpSpPr>
            <p:grpSpPr>
              <a:xfrm>
                <a:off x="5341723" y="3851902"/>
                <a:ext cx="31405" cy="26977"/>
                <a:chOff x="5341723" y="3851902"/>
                <a:chExt cx="31405" cy="26977"/>
              </a:xfrm>
            </p:grpSpPr>
            <p:sp>
              <p:nvSpPr>
                <p:cNvPr id="6496" name="Google Shape;6496;p81"/>
                <p:cNvSpPr/>
                <p:nvPr/>
              </p:nvSpPr>
              <p:spPr>
                <a:xfrm>
                  <a:off x="5341723" y="3851902"/>
                  <a:ext cx="31405" cy="26977"/>
                </a:xfrm>
                <a:custGeom>
                  <a:rect b="b" l="l" r="r" t="t"/>
                  <a:pathLst>
                    <a:path extrusionOk="0" h="3430" w="3993">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7" name="Google Shape;6497;p81"/>
                <p:cNvSpPr/>
                <p:nvPr/>
              </p:nvSpPr>
              <p:spPr>
                <a:xfrm>
                  <a:off x="5354567" y="3861647"/>
                  <a:ext cx="8950" cy="7590"/>
                </a:xfrm>
                <a:custGeom>
                  <a:rect b="b" l="l" r="r" t="t"/>
                  <a:pathLst>
                    <a:path extrusionOk="0" h="965" w="1138">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98" name="Google Shape;6498;p81"/>
              <p:cNvGrpSpPr/>
              <p:nvPr/>
            </p:nvGrpSpPr>
            <p:grpSpPr>
              <a:xfrm>
                <a:off x="5054871" y="3507855"/>
                <a:ext cx="31405" cy="26993"/>
                <a:chOff x="5054871" y="3507855"/>
                <a:chExt cx="31405" cy="26993"/>
              </a:xfrm>
            </p:grpSpPr>
            <p:sp>
              <p:nvSpPr>
                <p:cNvPr id="6499" name="Google Shape;6499;p81"/>
                <p:cNvSpPr/>
                <p:nvPr/>
              </p:nvSpPr>
              <p:spPr>
                <a:xfrm>
                  <a:off x="5054871" y="3507855"/>
                  <a:ext cx="31405" cy="26993"/>
                </a:xfrm>
                <a:custGeom>
                  <a:rect b="b" l="l" r="r" t="t"/>
                  <a:pathLst>
                    <a:path extrusionOk="0" h="3432" w="3993">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0" name="Google Shape;6500;p81"/>
                <p:cNvSpPr/>
                <p:nvPr/>
              </p:nvSpPr>
              <p:spPr>
                <a:xfrm>
                  <a:off x="5067715" y="3517521"/>
                  <a:ext cx="8950" cy="7605"/>
                </a:xfrm>
                <a:custGeom>
                  <a:rect b="b" l="l" r="r" t="t"/>
                  <a:pathLst>
                    <a:path extrusionOk="0" h="967" w="1138">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01" name="Google Shape;6501;p81"/>
              <p:cNvGrpSpPr/>
              <p:nvPr/>
            </p:nvGrpSpPr>
            <p:grpSpPr>
              <a:xfrm>
                <a:off x="4876579" y="3675325"/>
                <a:ext cx="31405" cy="26969"/>
                <a:chOff x="4876579" y="3675325"/>
                <a:chExt cx="31405" cy="26969"/>
              </a:xfrm>
            </p:grpSpPr>
            <p:sp>
              <p:nvSpPr>
                <p:cNvPr id="6502" name="Google Shape;6502;p81"/>
                <p:cNvSpPr/>
                <p:nvPr/>
              </p:nvSpPr>
              <p:spPr>
                <a:xfrm>
                  <a:off x="4876579" y="3675325"/>
                  <a:ext cx="31405" cy="26969"/>
                </a:xfrm>
                <a:custGeom>
                  <a:rect b="b" l="l" r="r" t="t"/>
                  <a:pathLst>
                    <a:path extrusionOk="0" h="3429" w="3993">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3" name="Google Shape;6503;p81"/>
                <p:cNvSpPr/>
                <p:nvPr/>
              </p:nvSpPr>
              <p:spPr>
                <a:xfrm>
                  <a:off x="4889517" y="3684975"/>
                  <a:ext cx="8856" cy="7676"/>
                </a:xfrm>
                <a:custGeom>
                  <a:rect b="b" l="l" r="r" t="t"/>
                  <a:pathLst>
                    <a:path extrusionOk="0" h="976" w="1126">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04" name="Google Shape;6504;p81"/>
              <p:cNvGrpSpPr/>
              <p:nvPr/>
            </p:nvGrpSpPr>
            <p:grpSpPr>
              <a:xfrm>
                <a:off x="4842233" y="3688333"/>
                <a:ext cx="31405" cy="26993"/>
                <a:chOff x="4842233" y="3688333"/>
                <a:chExt cx="31405" cy="26993"/>
              </a:xfrm>
            </p:grpSpPr>
            <p:sp>
              <p:nvSpPr>
                <p:cNvPr id="6505" name="Google Shape;6505;p81"/>
                <p:cNvSpPr/>
                <p:nvPr/>
              </p:nvSpPr>
              <p:spPr>
                <a:xfrm>
                  <a:off x="4842233" y="3688333"/>
                  <a:ext cx="31405" cy="26993"/>
                </a:xfrm>
                <a:custGeom>
                  <a:rect b="b" l="l" r="r" t="t"/>
                  <a:pathLst>
                    <a:path extrusionOk="0" h="3432" w="3993">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6" name="Google Shape;6506;p81"/>
                <p:cNvSpPr/>
                <p:nvPr/>
              </p:nvSpPr>
              <p:spPr>
                <a:xfrm>
                  <a:off x="4855076" y="3698094"/>
                  <a:ext cx="8856" cy="7590"/>
                </a:xfrm>
                <a:custGeom>
                  <a:rect b="b" l="l" r="r" t="t"/>
                  <a:pathLst>
                    <a:path extrusionOk="0" h="965" w="1126">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07" name="Google Shape;6507;p81"/>
              <p:cNvGrpSpPr/>
              <p:nvPr/>
            </p:nvGrpSpPr>
            <p:grpSpPr>
              <a:xfrm>
                <a:off x="5187876" y="3608032"/>
                <a:ext cx="31405" cy="27001"/>
                <a:chOff x="5187876" y="3608032"/>
                <a:chExt cx="31405" cy="27001"/>
              </a:xfrm>
            </p:grpSpPr>
            <p:sp>
              <p:nvSpPr>
                <p:cNvPr id="6508" name="Google Shape;6508;p81"/>
                <p:cNvSpPr/>
                <p:nvPr/>
              </p:nvSpPr>
              <p:spPr>
                <a:xfrm>
                  <a:off x="5187876" y="3608032"/>
                  <a:ext cx="31405" cy="27001"/>
                </a:xfrm>
                <a:custGeom>
                  <a:rect b="b" l="l" r="r" t="t"/>
                  <a:pathLst>
                    <a:path extrusionOk="0" h="3433" w="3993">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9" name="Google Shape;6509;p81"/>
                <p:cNvSpPr/>
                <p:nvPr/>
              </p:nvSpPr>
              <p:spPr>
                <a:xfrm>
                  <a:off x="5202057" y="3617706"/>
                  <a:ext cx="7621" cy="7621"/>
                </a:xfrm>
                <a:custGeom>
                  <a:rect b="b" l="l" r="r" t="t"/>
                  <a:pathLst>
                    <a:path extrusionOk="0" h="969" w="969">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10" name="Google Shape;6510;p81"/>
              <p:cNvSpPr/>
              <p:nvPr/>
            </p:nvSpPr>
            <p:spPr>
              <a:xfrm>
                <a:off x="5142589" y="3410030"/>
                <a:ext cx="42542" cy="36525"/>
              </a:xfrm>
              <a:custGeom>
                <a:rect b="b" l="l" r="r" t="t"/>
                <a:pathLst>
                  <a:path extrusionOk="0" h="4644" w="5409">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1" name="Google Shape;6511;p81"/>
              <p:cNvSpPr/>
              <p:nvPr/>
            </p:nvSpPr>
            <p:spPr>
              <a:xfrm>
                <a:off x="5158382" y="3419720"/>
                <a:ext cx="17138" cy="17130"/>
              </a:xfrm>
              <a:custGeom>
                <a:rect b="b" l="l" r="r" t="t"/>
                <a:pathLst>
                  <a:path extrusionOk="0" h="2178" w="2179">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12" name="Google Shape;6512;p81"/>
              <p:cNvGrpSpPr/>
              <p:nvPr/>
            </p:nvGrpSpPr>
            <p:grpSpPr>
              <a:xfrm>
                <a:off x="5269224" y="3304167"/>
                <a:ext cx="40253" cy="34402"/>
                <a:chOff x="5269224" y="3304167"/>
                <a:chExt cx="40253" cy="34402"/>
              </a:xfrm>
            </p:grpSpPr>
            <p:sp>
              <p:nvSpPr>
                <p:cNvPr id="6513" name="Google Shape;6513;p81"/>
                <p:cNvSpPr/>
                <p:nvPr/>
              </p:nvSpPr>
              <p:spPr>
                <a:xfrm>
                  <a:off x="5269224" y="3304167"/>
                  <a:ext cx="40253" cy="34402"/>
                </a:xfrm>
                <a:custGeom>
                  <a:rect b="b" l="l" r="r" t="t"/>
                  <a:pathLst>
                    <a:path extrusionOk="0" h="4374" w="5118">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4" name="Google Shape;6514;p81"/>
                <p:cNvSpPr/>
                <p:nvPr/>
              </p:nvSpPr>
              <p:spPr>
                <a:xfrm>
                  <a:off x="5284639" y="3313826"/>
                  <a:ext cx="15132" cy="15140"/>
                </a:xfrm>
                <a:custGeom>
                  <a:rect b="b" l="l" r="r" t="t"/>
                  <a:pathLst>
                    <a:path extrusionOk="0" h="1925" w="1924">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15" name="Google Shape;6515;p81"/>
              <p:cNvGrpSpPr/>
              <p:nvPr/>
            </p:nvGrpSpPr>
            <p:grpSpPr>
              <a:xfrm>
                <a:off x="5327354" y="3476615"/>
                <a:ext cx="49864" cy="42723"/>
                <a:chOff x="5327354" y="3476615"/>
                <a:chExt cx="49864" cy="42723"/>
              </a:xfrm>
            </p:grpSpPr>
            <p:sp>
              <p:nvSpPr>
                <p:cNvPr id="6516" name="Google Shape;6516;p81"/>
                <p:cNvSpPr/>
                <p:nvPr/>
              </p:nvSpPr>
              <p:spPr>
                <a:xfrm>
                  <a:off x="5327354" y="3476615"/>
                  <a:ext cx="49864" cy="42723"/>
                </a:xfrm>
                <a:custGeom>
                  <a:rect b="b" l="l" r="r" t="t"/>
                  <a:pathLst>
                    <a:path extrusionOk="0" h="5432" w="634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7" name="Google Shape;6517;p81"/>
                <p:cNvSpPr/>
                <p:nvPr/>
              </p:nvSpPr>
              <p:spPr>
                <a:xfrm>
                  <a:off x="5340197" y="3486321"/>
                  <a:ext cx="27315" cy="23406"/>
                </a:xfrm>
                <a:custGeom>
                  <a:rect b="b" l="l" r="r" t="t"/>
                  <a:pathLst>
                    <a:path extrusionOk="0" h="2976" w="3473">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18" name="Google Shape;6518;p81"/>
              <p:cNvSpPr/>
              <p:nvPr/>
            </p:nvSpPr>
            <p:spPr>
              <a:xfrm>
                <a:off x="5290255" y="3703080"/>
                <a:ext cx="31397" cy="26898"/>
              </a:xfrm>
              <a:custGeom>
                <a:rect b="b" l="l" r="r" t="t"/>
                <a:pathLst>
                  <a:path extrusionOk="0" h="3420" w="3992">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9" name="Google Shape;6519;p81"/>
              <p:cNvSpPr/>
              <p:nvPr/>
            </p:nvSpPr>
            <p:spPr>
              <a:xfrm>
                <a:off x="5304427" y="3712754"/>
                <a:ext cx="7621" cy="7621"/>
              </a:xfrm>
              <a:custGeom>
                <a:rect b="b" l="l" r="r" t="t"/>
                <a:pathLst>
                  <a:path extrusionOk="0" h="969"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20" name="Google Shape;6520;p81"/>
              <p:cNvGrpSpPr/>
              <p:nvPr/>
            </p:nvGrpSpPr>
            <p:grpSpPr>
              <a:xfrm>
                <a:off x="5341723" y="3775957"/>
                <a:ext cx="31405" cy="26898"/>
                <a:chOff x="5341723" y="3775957"/>
                <a:chExt cx="31405" cy="26898"/>
              </a:xfrm>
            </p:grpSpPr>
            <p:sp>
              <p:nvSpPr>
                <p:cNvPr id="6521" name="Google Shape;6521;p81"/>
                <p:cNvSpPr/>
                <p:nvPr/>
              </p:nvSpPr>
              <p:spPr>
                <a:xfrm>
                  <a:off x="5341723" y="3775957"/>
                  <a:ext cx="31405" cy="26898"/>
                </a:xfrm>
                <a:custGeom>
                  <a:rect b="b" l="l" r="r" t="t"/>
                  <a:pathLst>
                    <a:path extrusionOk="0" h="3420" w="3993">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2" name="Google Shape;6522;p81"/>
                <p:cNvSpPr/>
                <p:nvPr/>
              </p:nvSpPr>
              <p:spPr>
                <a:xfrm>
                  <a:off x="5354567" y="3785631"/>
                  <a:ext cx="8950" cy="7605"/>
                </a:xfrm>
                <a:custGeom>
                  <a:rect b="b" l="l" r="r" t="t"/>
                  <a:pathLst>
                    <a:path extrusionOk="0" h="967" w="1138">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23" name="Google Shape;6523;p81"/>
              <p:cNvGrpSpPr/>
              <p:nvPr/>
            </p:nvGrpSpPr>
            <p:grpSpPr>
              <a:xfrm>
                <a:off x="5439053" y="3699274"/>
                <a:ext cx="31405" cy="26898"/>
                <a:chOff x="5439053" y="3699274"/>
                <a:chExt cx="31405" cy="26898"/>
              </a:xfrm>
            </p:grpSpPr>
            <p:sp>
              <p:nvSpPr>
                <p:cNvPr id="6524" name="Google Shape;6524;p81"/>
                <p:cNvSpPr/>
                <p:nvPr/>
              </p:nvSpPr>
              <p:spPr>
                <a:xfrm>
                  <a:off x="5439053" y="3699274"/>
                  <a:ext cx="31405" cy="26898"/>
                </a:xfrm>
                <a:custGeom>
                  <a:rect b="b" l="l" r="r" t="t"/>
                  <a:pathLst>
                    <a:path extrusionOk="0" h="3420" w="3993">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5" name="Google Shape;6525;p81"/>
                <p:cNvSpPr/>
                <p:nvPr/>
              </p:nvSpPr>
              <p:spPr>
                <a:xfrm>
                  <a:off x="5453225" y="3708948"/>
                  <a:ext cx="7621" cy="7621"/>
                </a:xfrm>
                <a:custGeom>
                  <a:rect b="b" l="l" r="r" t="t"/>
                  <a:pathLst>
                    <a:path extrusionOk="0" h="969"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26" name="Google Shape;6526;p81"/>
              <p:cNvGrpSpPr/>
              <p:nvPr/>
            </p:nvGrpSpPr>
            <p:grpSpPr>
              <a:xfrm>
                <a:off x="5412414" y="3622307"/>
                <a:ext cx="31499" cy="26993"/>
                <a:chOff x="5412414" y="3622307"/>
                <a:chExt cx="31499" cy="26993"/>
              </a:xfrm>
            </p:grpSpPr>
            <p:sp>
              <p:nvSpPr>
                <p:cNvPr id="6527" name="Google Shape;6527;p81"/>
                <p:cNvSpPr/>
                <p:nvPr/>
              </p:nvSpPr>
              <p:spPr>
                <a:xfrm>
                  <a:off x="5412414" y="3622307"/>
                  <a:ext cx="31499" cy="26993"/>
                </a:xfrm>
                <a:custGeom>
                  <a:rect b="b" l="l" r="r" t="t"/>
                  <a:pathLst>
                    <a:path extrusionOk="0" h="3432" w="4005">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8" name="Google Shape;6528;p81"/>
                <p:cNvSpPr/>
                <p:nvPr/>
              </p:nvSpPr>
              <p:spPr>
                <a:xfrm>
                  <a:off x="5426681" y="3632075"/>
                  <a:ext cx="7527" cy="7519"/>
                </a:xfrm>
                <a:custGeom>
                  <a:rect b="b" l="l" r="r" t="t"/>
                  <a:pathLst>
                    <a:path extrusionOk="0" h="956" w="957">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29" name="Google Shape;6529;p81"/>
              <p:cNvGrpSpPr/>
              <p:nvPr/>
            </p:nvGrpSpPr>
            <p:grpSpPr>
              <a:xfrm>
                <a:off x="5476254" y="3473949"/>
                <a:ext cx="26835" cy="26930"/>
                <a:chOff x="5476254" y="3473949"/>
                <a:chExt cx="26835" cy="26930"/>
              </a:xfrm>
            </p:grpSpPr>
            <p:sp>
              <p:nvSpPr>
                <p:cNvPr id="6530" name="Google Shape;6530;p81"/>
                <p:cNvSpPr/>
                <p:nvPr/>
              </p:nvSpPr>
              <p:spPr>
                <a:xfrm>
                  <a:off x="5476254" y="3473949"/>
                  <a:ext cx="26835" cy="26930"/>
                </a:xfrm>
                <a:custGeom>
                  <a:rect b="b" l="l" r="r" t="t"/>
                  <a:pathLst>
                    <a:path extrusionOk="0" h="3424" w="3412">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1" name="Google Shape;6531;p81"/>
                <p:cNvSpPr/>
                <p:nvPr/>
              </p:nvSpPr>
              <p:spPr>
                <a:xfrm>
                  <a:off x="5485857" y="3483655"/>
                  <a:ext cx="7621" cy="7621"/>
                </a:xfrm>
                <a:custGeom>
                  <a:rect b="b" l="l" r="r" t="t"/>
                  <a:pathLst>
                    <a:path extrusionOk="0" h="969"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32" name="Google Shape;6532;p81"/>
              <p:cNvGrpSpPr/>
              <p:nvPr/>
            </p:nvGrpSpPr>
            <p:grpSpPr>
              <a:xfrm>
                <a:off x="5564547" y="3481594"/>
                <a:ext cx="31397" cy="26898"/>
                <a:chOff x="5564547" y="3481594"/>
                <a:chExt cx="31397" cy="26898"/>
              </a:xfrm>
            </p:grpSpPr>
            <p:sp>
              <p:nvSpPr>
                <p:cNvPr id="6533" name="Google Shape;6533;p81"/>
                <p:cNvSpPr/>
                <p:nvPr/>
              </p:nvSpPr>
              <p:spPr>
                <a:xfrm>
                  <a:off x="5564547" y="3481594"/>
                  <a:ext cx="31397" cy="26898"/>
                </a:xfrm>
                <a:custGeom>
                  <a:rect b="b" l="l" r="r" t="t"/>
                  <a:pathLst>
                    <a:path extrusionOk="0" h="3420" w="3992">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4" name="Google Shape;6534;p81"/>
                <p:cNvSpPr/>
                <p:nvPr/>
              </p:nvSpPr>
              <p:spPr>
                <a:xfrm>
                  <a:off x="5578719" y="3491268"/>
                  <a:ext cx="7621" cy="7613"/>
                </a:xfrm>
                <a:custGeom>
                  <a:rect b="b" l="l" r="r" t="t"/>
                  <a:pathLst>
                    <a:path extrusionOk="0" h="968"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35" name="Google Shape;6535;p81"/>
              <p:cNvGrpSpPr/>
              <p:nvPr/>
            </p:nvGrpSpPr>
            <p:grpSpPr>
              <a:xfrm>
                <a:off x="5534101" y="3470174"/>
                <a:ext cx="31397" cy="26906"/>
                <a:chOff x="5534101" y="3470174"/>
                <a:chExt cx="31397" cy="26906"/>
              </a:xfrm>
            </p:grpSpPr>
            <p:sp>
              <p:nvSpPr>
                <p:cNvPr id="6536" name="Google Shape;6536;p81"/>
                <p:cNvSpPr/>
                <p:nvPr/>
              </p:nvSpPr>
              <p:spPr>
                <a:xfrm>
                  <a:off x="5534101" y="3470174"/>
                  <a:ext cx="31397" cy="26906"/>
                </a:xfrm>
                <a:custGeom>
                  <a:rect b="b" l="l" r="r" t="t"/>
                  <a:pathLst>
                    <a:path extrusionOk="0" h="3421" w="3992">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7" name="Google Shape;6537;p81"/>
                <p:cNvSpPr/>
                <p:nvPr/>
              </p:nvSpPr>
              <p:spPr>
                <a:xfrm>
                  <a:off x="5546945" y="3479848"/>
                  <a:ext cx="8950" cy="7582"/>
                </a:xfrm>
                <a:custGeom>
                  <a:rect b="b" l="l" r="r" t="t"/>
                  <a:pathLst>
                    <a:path extrusionOk="0" h="964" w="1138">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38" name="Google Shape;6538;p81"/>
              <p:cNvGrpSpPr/>
              <p:nvPr/>
            </p:nvGrpSpPr>
            <p:grpSpPr>
              <a:xfrm>
                <a:off x="5610879" y="3314486"/>
                <a:ext cx="31499" cy="26938"/>
                <a:chOff x="5610879" y="3314486"/>
                <a:chExt cx="31499" cy="26938"/>
              </a:xfrm>
            </p:grpSpPr>
            <p:sp>
              <p:nvSpPr>
                <p:cNvPr id="6539" name="Google Shape;6539;p81"/>
                <p:cNvSpPr/>
                <p:nvPr/>
              </p:nvSpPr>
              <p:spPr>
                <a:xfrm>
                  <a:off x="5610879" y="3314486"/>
                  <a:ext cx="31499" cy="26938"/>
                </a:xfrm>
                <a:custGeom>
                  <a:rect b="b" l="l" r="r" t="t"/>
                  <a:pathLst>
                    <a:path extrusionOk="0" h="3425" w="4005">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0" name="Google Shape;6540;p81"/>
                <p:cNvSpPr/>
                <p:nvPr/>
              </p:nvSpPr>
              <p:spPr>
                <a:xfrm>
                  <a:off x="5623817" y="3324192"/>
                  <a:ext cx="8950" cy="7590"/>
                </a:xfrm>
                <a:custGeom>
                  <a:rect b="b" l="l" r="r" t="t"/>
                  <a:pathLst>
                    <a:path extrusionOk="0" h="965" w="1138">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41" name="Google Shape;6541;p81"/>
              <p:cNvGrpSpPr/>
              <p:nvPr/>
            </p:nvGrpSpPr>
            <p:grpSpPr>
              <a:xfrm>
                <a:off x="4834525" y="3501382"/>
                <a:ext cx="31499" cy="26898"/>
                <a:chOff x="4834525" y="3501382"/>
                <a:chExt cx="31499" cy="26898"/>
              </a:xfrm>
            </p:grpSpPr>
            <p:sp>
              <p:nvSpPr>
                <p:cNvPr id="6542" name="Google Shape;6542;p81"/>
                <p:cNvSpPr/>
                <p:nvPr/>
              </p:nvSpPr>
              <p:spPr>
                <a:xfrm>
                  <a:off x="4834525" y="3501382"/>
                  <a:ext cx="31499" cy="26898"/>
                </a:xfrm>
                <a:custGeom>
                  <a:rect b="b" l="l" r="r" t="t"/>
                  <a:pathLst>
                    <a:path extrusionOk="0" h="3420" w="4005">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3" name="Google Shape;6543;p81"/>
                <p:cNvSpPr/>
                <p:nvPr/>
              </p:nvSpPr>
              <p:spPr>
                <a:xfrm>
                  <a:off x="4847463" y="3511056"/>
                  <a:ext cx="8950" cy="7605"/>
                </a:xfrm>
                <a:custGeom>
                  <a:rect b="b" l="l" r="r" t="t"/>
                  <a:pathLst>
                    <a:path extrusionOk="0" h="967" w="1138">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44" name="Google Shape;6544;p81"/>
              <p:cNvGrpSpPr/>
              <p:nvPr/>
            </p:nvGrpSpPr>
            <p:grpSpPr>
              <a:xfrm>
                <a:off x="4898460" y="3580158"/>
                <a:ext cx="31405" cy="26898"/>
                <a:chOff x="4898460" y="3580158"/>
                <a:chExt cx="31405" cy="26898"/>
              </a:xfrm>
            </p:grpSpPr>
            <p:sp>
              <p:nvSpPr>
                <p:cNvPr id="6545" name="Google Shape;6545;p81"/>
                <p:cNvSpPr/>
                <p:nvPr/>
              </p:nvSpPr>
              <p:spPr>
                <a:xfrm>
                  <a:off x="4898460" y="3580158"/>
                  <a:ext cx="31405" cy="26898"/>
                </a:xfrm>
                <a:custGeom>
                  <a:rect b="b" l="l" r="r" t="t"/>
                  <a:pathLst>
                    <a:path extrusionOk="0" h="3420" w="3993">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6" name="Google Shape;6546;p81"/>
                <p:cNvSpPr/>
                <p:nvPr/>
              </p:nvSpPr>
              <p:spPr>
                <a:xfrm>
                  <a:off x="4911303" y="3589832"/>
                  <a:ext cx="8950" cy="7605"/>
                </a:xfrm>
                <a:custGeom>
                  <a:rect b="b" l="l" r="r" t="t"/>
                  <a:pathLst>
                    <a:path extrusionOk="0" h="967" w="1138">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47" name="Google Shape;6547;p81"/>
              <p:cNvGrpSpPr/>
              <p:nvPr/>
            </p:nvGrpSpPr>
            <p:grpSpPr>
              <a:xfrm>
                <a:off x="4882667" y="3608032"/>
                <a:ext cx="31499" cy="27001"/>
                <a:chOff x="4882667" y="3608032"/>
                <a:chExt cx="31499" cy="27001"/>
              </a:xfrm>
            </p:grpSpPr>
            <p:sp>
              <p:nvSpPr>
                <p:cNvPr id="6548" name="Google Shape;6548;p81"/>
                <p:cNvSpPr/>
                <p:nvPr/>
              </p:nvSpPr>
              <p:spPr>
                <a:xfrm>
                  <a:off x="4882667" y="3608032"/>
                  <a:ext cx="31499" cy="27001"/>
                </a:xfrm>
                <a:custGeom>
                  <a:rect b="b" l="l" r="r" t="t"/>
                  <a:pathLst>
                    <a:path extrusionOk="0" h="3433" w="4005">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9" name="Google Shape;6549;p81"/>
                <p:cNvSpPr/>
                <p:nvPr/>
              </p:nvSpPr>
              <p:spPr>
                <a:xfrm>
                  <a:off x="4895605" y="3617706"/>
                  <a:ext cx="8950" cy="7653"/>
                </a:xfrm>
                <a:custGeom>
                  <a:rect b="b" l="l" r="r" t="t"/>
                  <a:pathLst>
                    <a:path extrusionOk="0" h="973" w="1138">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50" name="Google Shape;6550;p81"/>
              <p:cNvGrpSpPr/>
              <p:nvPr/>
            </p:nvGrpSpPr>
            <p:grpSpPr>
              <a:xfrm>
                <a:off x="4843373" y="3631407"/>
                <a:ext cx="16273" cy="16186"/>
                <a:chOff x="4843373" y="3631407"/>
                <a:chExt cx="16273" cy="16186"/>
              </a:xfrm>
            </p:grpSpPr>
            <p:sp>
              <p:nvSpPr>
                <p:cNvPr id="6551" name="Google Shape;6551;p81"/>
                <p:cNvSpPr/>
                <p:nvPr/>
              </p:nvSpPr>
              <p:spPr>
                <a:xfrm>
                  <a:off x="4843373" y="3631407"/>
                  <a:ext cx="16273" cy="16186"/>
                </a:xfrm>
                <a:custGeom>
                  <a:rect b="b" l="l" r="r" t="t"/>
                  <a:pathLst>
                    <a:path extrusionOk="0" h="2058" w="2069">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2" name="Google Shape;6552;p81"/>
                <p:cNvSpPr/>
                <p:nvPr/>
              </p:nvSpPr>
              <p:spPr>
                <a:xfrm>
                  <a:off x="4849178" y="3637211"/>
                  <a:ext cx="4672" cy="4577"/>
                </a:xfrm>
                <a:custGeom>
                  <a:rect b="b" l="l" r="r" t="t"/>
                  <a:pathLst>
                    <a:path extrusionOk="0" h="582" w="594">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53" name="Google Shape;6553;p81"/>
              <p:cNvGrpSpPr/>
              <p:nvPr/>
            </p:nvGrpSpPr>
            <p:grpSpPr>
              <a:xfrm>
                <a:off x="4727773" y="3591578"/>
                <a:ext cx="31499" cy="26898"/>
                <a:chOff x="4727773" y="3591578"/>
                <a:chExt cx="31499" cy="26898"/>
              </a:xfrm>
            </p:grpSpPr>
            <p:sp>
              <p:nvSpPr>
                <p:cNvPr id="6554" name="Google Shape;6554;p81"/>
                <p:cNvSpPr/>
                <p:nvPr/>
              </p:nvSpPr>
              <p:spPr>
                <a:xfrm>
                  <a:off x="4727773" y="3591578"/>
                  <a:ext cx="31499" cy="26898"/>
                </a:xfrm>
                <a:custGeom>
                  <a:rect b="b" l="l" r="r" t="t"/>
                  <a:pathLst>
                    <a:path extrusionOk="0" h="3420" w="4005">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5" name="Google Shape;6555;p81"/>
                <p:cNvSpPr/>
                <p:nvPr/>
              </p:nvSpPr>
              <p:spPr>
                <a:xfrm>
                  <a:off x="4740719" y="3601244"/>
                  <a:ext cx="8856" cy="7590"/>
                </a:xfrm>
                <a:custGeom>
                  <a:rect b="b" l="l" r="r" t="t"/>
                  <a:pathLst>
                    <a:path extrusionOk="0" h="965" w="1126">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56" name="Google Shape;6556;p81"/>
              <p:cNvSpPr/>
              <p:nvPr/>
            </p:nvSpPr>
            <p:spPr>
              <a:xfrm>
                <a:off x="4652041" y="3622590"/>
                <a:ext cx="31405" cy="26906"/>
              </a:xfrm>
              <a:custGeom>
                <a:rect b="b" l="l" r="r" t="t"/>
                <a:pathLst>
                  <a:path extrusionOk="0" h="3421" w="3993">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7" name="Google Shape;6557;p81"/>
              <p:cNvSpPr/>
              <p:nvPr/>
            </p:nvSpPr>
            <p:spPr>
              <a:xfrm>
                <a:off x="4666222" y="3632264"/>
                <a:ext cx="7613" cy="7621"/>
              </a:xfrm>
              <a:custGeom>
                <a:rect b="b" l="l" r="r" t="t"/>
                <a:pathLst>
                  <a:path extrusionOk="0" h="969" w="968">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58" name="Google Shape;6558;p81"/>
              <p:cNvGrpSpPr/>
              <p:nvPr/>
            </p:nvGrpSpPr>
            <p:grpSpPr>
              <a:xfrm>
                <a:off x="4609421" y="3577398"/>
                <a:ext cx="31499" cy="27001"/>
                <a:chOff x="4609421" y="3577398"/>
                <a:chExt cx="31499" cy="27001"/>
              </a:xfrm>
            </p:grpSpPr>
            <p:sp>
              <p:nvSpPr>
                <p:cNvPr id="6559" name="Google Shape;6559;p81"/>
                <p:cNvSpPr/>
                <p:nvPr/>
              </p:nvSpPr>
              <p:spPr>
                <a:xfrm>
                  <a:off x="4609421" y="3577398"/>
                  <a:ext cx="31499" cy="27001"/>
                </a:xfrm>
                <a:custGeom>
                  <a:rect b="b" l="l" r="r" t="t"/>
                  <a:pathLst>
                    <a:path extrusionOk="0" h="3433" w="4005">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0" name="Google Shape;6560;p81"/>
                <p:cNvSpPr/>
                <p:nvPr/>
              </p:nvSpPr>
              <p:spPr>
                <a:xfrm>
                  <a:off x="4623594" y="3587072"/>
                  <a:ext cx="7621" cy="7621"/>
                </a:xfrm>
                <a:custGeom>
                  <a:rect b="b" l="l" r="r" t="t"/>
                  <a:pathLst>
                    <a:path extrusionOk="0" h="969" w="969">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61" name="Google Shape;6561;p81"/>
              <p:cNvGrpSpPr/>
              <p:nvPr/>
            </p:nvGrpSpPr>
            <p:grpSpPr>
              <a:xfrm>
                <a:off x="4649289" y="3577398"/>
                <a:ext cx="31499" cy="27001"/>
                <a:chOff x="4649289" y="3577398"/>
                <a:chExt cx="31499" cy="27001"/>
              </a:xfrm>
            </p:grpSpPr>
            <p:sp>
              <p:nvSpPr>
                <p:cNvPr id="6562" name="Google Shape;6562;p81"/>
                <p:cNvSpPr/>
                <p:nvPr/>
              </p:nvSpPr>
              <p:spPr>
                <a:xfrm>
                  <a:off x="4649289" y="3577398"/>
                  <a:ext cx="31499" cy="27001"/>
                </a:xfrm>
                <a:custGeom>
                  <a:rect b="b" l="l" r="r" t="t"/>
                  <a:pathLst>
                    <a:path extrusionOk="0" h="3433" w="4005">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3" name="Google Shape;6563;p81"/>
                <p:cNvSpPr/>
                <p:nvPr/>
              </p:nvSpPr>
              <p:spPr>
                <a:xfrm>
                  <a:off x="4662227" y="3587072"/>
                  <a:ext cx="8856" cy="7676"/>
                </a:xfrm>
                <a:custGeom>
                  <a:rect b="b" l="l" r="r" t="t"/>
                  <a:pathLst>
                    <a:path extrusionOk="0" h="976" w="1126">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64" name="Google Shape;6564;p81"/>
              <p:cNvGrpSpPr/>
              <p:nvPr/>
            </p:nvGrpSpPr>
            <p:grpSpPr>
              <a:xfrm>
                <a:off x="4605614" y="3639523"/>
                <a:ext cx="31499" cy="26906"/>
                <a:chOff x="4605614" y="3639523"/>
                <a:chExt cx="31499" cy="26906"/>
              </a:xfrm>
            </p:grpSpPr>
            <p:sp>
              <p:nvSpPr>
                <p:cNvPr id="6565" name="Google Shape;6565;p81"/>
                <p:cNvSpPr/>
                <p:nvPr/>
              </p:nvSpPr>
              <p:spPr>
                <a:xfrm>
                  <a:off x="4605614" y="3639523"/>
                  <a:ext cx="31499" cy="26906"/>
                </a:xfrm>
                <a:custGeom>
                  <a:rect b="b" l="l" r="r" t="t"/>
                  <a:pathLst>
                    <a:path extrusionOk="0" h="3421" w="4005">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6" name="Google Shape;6566;p81"/>
                <p:cNvSpPr/>
                <p:nvPr/>
              </p:nvSpPr>
              <p:spPr>
                <a:xfrm>
                  <a:off x="4619795" y="3649197"/>
                  <a:ext cx="7613" cy="7621"/>
                </a:xfrm>
                <a:custGeom>
                  <a:rect b="b" l="l" r="r" t="t"/>
                  <a:pathLst>
                    <a:path extrusionOk="0" h="969" w="968">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67" name="Google Shape;6567;p81"/>
              <p:cNvGrpSpPr/>
              <p:nvPr/>
            </p:nvGrpSpPr>
            <p:grpSpPr>
              <a:xfrm>
                <a:off x="4785149" y="3618846"/>
                <a:ext cx="26930" cy="26843"/>
                <a:chOff x="4785149" y="3618846"/>
                <a:chExt cx="26930" cy="26843"/>
              </a:xfrm>
            </p:grpSpPr>
            <p:sp>
              <p:nvSpPr>
                <p:cNvPr id="6568" name="Google Shape;6568;p81"/>
                <p:cNvSpPr/>
                <p:nvPr/>
              </p:nvSpPr>
              <p:spPr>
                <a:xfrm>
                  <a:off x="4785149" y="3618846"/>
                  <a:ext cx="26930" cy="26843"/>
                </a:xfrm>
                <a:custGeom>
                  <a:rect b="b" l="l" r="r" t="t"/>
                  <a:pathLst>
                    <a:path extrusionOk="0" h="3413" w="3424">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9" name="Google Shape;6569;p81"/>
                <p:cNvSpPr/>
                <p:nvPr/>
              </p:nvSpPr>
              <p:spPr>
                <a:xfrm>
                  <a:off x="4793611" y="3628457"/>
                  <a:ext cx="8856" cy="7590"/>
                </a:xfrm>
                <a:custGeom>
                  <a:rect b="b" l="l" r="r" t="t"/>
                  <a:pathLst>
                    <a:path extrusionOk="0" h="965" w="1126">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70" name="Google Shape;6570;p81"/>
              <p:cNvGrpSpPr/>
              <p:nvPr/>
            </p:nvGrpSpPr>
            <p:grpSpPr>
              <a:xfrm>
                <a:off x="4810167" y="3601567"/>
                <a:ext cx="31405" cy="26898"/>
                <a:chOff x="4810167" y="3601567"/>
                <a:chExt cx="31405" cy="26898"/>
              </a:xfrm>
            </p:grpSpPr>
            <p:sp>
              <p:nvSpPr>
                <p:cNvPr id="6571" name="Google Shape;6571;p81"/>
                <p:cNvSpPr/>
                <p:nvPr/>
              </p:nvSpPr>
              <p:spPr>
                <a:xfrm>
                  <a:off x="4810167" y="3601567"/>
                  <a:ext cx="31405" cy="26898"/>
                </a:xfrm>
                <a:custGeom>
                  <a:rect b="b" l="l" r="r" t="t"/>
                  <a:pathLst>
                    <a:path extrusionOk="0" h="3420" w="3993">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2" name="Google Shape;6572;p81"/>
                <p:cNvSpPr/>
                <p:nvPr/>
              </p:nvSpPr>
              <p:spPr>
                <a:xfrm>
                  <a:off x="4824348" y="3611241"/>
                  <a:ext cx="7613" cy="7613"/>
                </a:xfrm>
                <a:custGeom>
                  <a:rect b="b" l="l" r="r" t="t"/>
                  <a:pathLst>
                    <a:path extrusionOk="0" h="968"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73" name="Google Shape;6573;p81"/>
              <p:cNvGrpSpPr/>
              <p:nvPr/>
            </p:nvGrpSpPr>
            <p:grpSpPr>
              <a:xfrm>
                <a:off x="4831002" y="3373230"/>
                <a:ext cx="31405" cy="26898"/>
                <a:chOff x="4831002" y="3373230"/>
                <a:chExt cx="31405" cy="26898"/>
              </a:xfrm>
            </p:grpSpPr>
            <p:sp>
              <p:nvSpPr>
                <p:cNvPr id="6574" name="Google Shape;6574;p81"/>
                <p:cNvSpPr/>
                <p:nvPr/>
              </p:nvSpPr>
              <p:spPr>
                <a:xfrm>
                  <a:off x="4831002" y="3373230"/>
                  <a:ext cx="31405" cy="26898"/>
                </a:xfrm>
                <a:custGeom>
                  <a:rect b="b" l="l" r="r" t="t"/>
                  <a:pathLst>
                    <a:path extrusionOk="0" h="3420" w="3993">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5" name="Google Shape;6575;p81"/>
                <p:cNvSpPr/>
                <p:nvPr/>
              </p:nvSpPr>
              <p:spPr>
                <a:xfrm>
                  <a:off x="4845182" y="3382896"/>
                  <a:ext cx="7519" cy="7621"/>
                </a:xfrm>
                <a:custGeom>
                  <a:rect b="b" l="l" r="r" t="t"/>
                  <a:pathLst>
                    <a:path extrusionOk="0" h="969" w="956">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76" name="Google Shape;6576;p81"/>
              <p:cNvGrpSpPr/>
              <p:nvPr/>
            </p:nvGrpSpPr>
            <p:grpSpPr>
              <a:xfrm>
                <a:off x="4719311" y="3355054"/>
                <a:ext cx="31499" cy="27001"/>
                <a:chOff x="4719311" y="3355054"/>
                <a:chExt cx="31499" cy="27001"/>
              </a:xfrm>
            </p:grpSpPr>
            <p:sp>
              <p:nvSpPr>
                <p:cNvPr id="6577" name="Google Shape;6577;p81"/>
                <p:cNvSpPr/>
                <p:nvPr/>
              </p:nvSpPr>
              <p:spPr>
                <a:xfrm>
                  <a:off x="4719311" y="3355054"/>
                  <a:ext cx="31499" cy="27001"/>
                </a:xfrm>
                <a:custGeom>
                  <a:rect b="b" l="l" r="r" t="t"/>
                  <a:pathLst>
                    <a:path extrusionOk="0" h="3433" w="4005">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8" name="Google Shape;6578;p81"/>
                <p:cNvSpPr/>
                <p:nvPr/>
              </p:nvSpPr>
              <p:spPr>
                <a:xfrm>
                  <a:off x="4733578" y="3364822"/>
                  <a:ext cx="7527" cy="7527"/>
                </a:xfrm>
                <a:custGeom>
                  <a:rect b="b" l="l" r="r" t="t"/>
                  <a:pathLst>
                    <a:path extrusionOk="0" h="957" w="957">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79" name="Google Shape;6579;p81"/>
              <p:cNvGrpSpPr/>
              <p:nvPr/>
            </p:nvGrpSpPr>
            <p:grpSpPr>
              <a:xfrm>
                <a:off x="4798755" y="3450260"/>
                <a:ext cx="26930" cy="26930"/>
                <a:chOff x="4798755" y="3450260"/>
                <a:chExt cx="26930" cy="26930"/>
              </a:xfrm>
            </p:grpSpPr>
            <p:sp>
              <p:nvSpPr>
                <p:cNvPr id="6580" name="Google Shape;6580;p81"/>
                <p:cNvSpPr/>
                <p:nvPr/>
              </p:nvSpPr>
              <p:spPr>
                <a:xfrm>
                  <a:off x="4798755" y="3450260"/>
                  <a:ext cx="26930" cy="26930"/>
                </a:xfrm>
                <a:custGeom>
                  <a:rect b="b" l="l" r="r" t="t"/>
                  <a:pathLst>
                    <a:path extrusionOk="0" h="3424" w="3424">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1" name="Google Shape;6581;p81"/>
                <p:cNvSpPr/>
                <p:nvPr/>
              </p:nvSpPr>
              <p:spPr>
                <a:xfrm>
                  <a:off x="4807218" y="3459871"/>
                  <a:ext cx="8856" cy="7605"/>
                </a:xfrm>
                <a:custGeom>
                  <a:rect b="b" l="l" r="r" t="t"/>
                  <a:pathLst>
                    <a:path extrusionOk="0" h="967" w="1126">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82" name="Google Shape;6582;p81"/>
              <p:cNvGrpSpPr/>
              <p:nvPr/>
            </p:nvGrpSpPr>
            <p:grpSpPr>
              <a:xfrm>
                <a:off x="4645576" y="3467555"/>
                <a:ext cx="31405" cy="26953"/>
                <a:chOff x="4645576" y="3467555"/>
                <a:chExt cx="31405" cy="26953"/>
              </a:xfrm>
            </p:grpSpPr>
            <p:sp>
              <p:nvSpPr>
                <p:cNvPr id="6583" name="Google Shape;6583;p81"/>
                <p:cNvSpPr/>
                <p:nvPr/>
              </p:nvSpPr>
              <p:spPr>
                <a:xfrm>
                  <a:off x="4645576" y="3467555"/>
                  <a:ext cx="31405" cy="26953"/>
                </a:xfrm>
                <a:custGeom>
                  <a:rect b="b" l="l" r="r" t="t"/>
                  <a:pathLst>
                    <a:path extrusionOk="0" h="3427" w="3993">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4" name="Google Shape;6584;p81"/>
                <p:cNvSpPr/>
                <p:nvPr/>
              </p:nvSpPr>
              <p:spPr>
                <a:xfrm>
                  <a:off x="4659749" y="3477182"/>
                  <a:ext cx="7527" cy="7621"/>
                </a:xfrm>
                <a:custGeom>
                  <a:rect b="b" l="l" r="r" t="t"/>
                  <a:pathLst>
                    <a:path extrusionOk="0" h="969" w="957">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85" name="Google Shape;6585;p81"/>
              <p:cNvGrpSpPr/>
              <p:nvPr/>
            </p:nvGrpSpPr>
            <p:grpSpPr>
              <a:xfrm>
                <a:off x="4687631" y="3583965"/>
                <a:ext cx="31499" cy="26898"/>
                <a:chOff x="4687631" y="3583965"/>
                <a:chExt cx="31499" cy="26898"/>
              </a:xfrm>
            </p:grpSpPr>
            <p:sp>
              <p:nvSpPr>
                <p:cNvPr id="6586" name="Google Shape;6586;p81"/>
                <p:cNvSpPr/>
                <p:nvPr/>
              </p:nvSpPr>
              <p:spPr>
                <a:xfrm>
                  <a:off x="4687631" y="3583965"/>
                  <a:ext cx="31499" cy="26898"/>
                </a:xfrm>
                <a:custGeom>
                  <a:rect b="b" l="l" r="r" t="t"/>
                  <a:pathLst>
                    <a:path extrusionOk="0" h="3420" w="4005">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7" name="Google Shape;6587;p81"/>
                <p:cNvSpPr/>
                <p:nvPr/>
              </p:nvSpPr>
              <p:spPr>
                <a:xfrm>
                  <a:off x="4700568" y="3593639"/>
                  <a:ext cx="8950" cy="7582"/>
                </a:xfrm>
                <a:custGeom>
                  <a:rect b="b" l="l" r="r" t="t"/>
                  <a:pathLst>
                    <a:path extrusionOk="0" h="964" w="1138">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88" name="Google Shape;6588;p81"/>
              <p:cNvGrpSpPr/>
              <p:nvPr/>
            </p:nvGrpSpPr>
            <p:grpSpPr>
              <a:xfrm>
                <a:off x="4719311" y="3471314"/>
                <a:ext cx="31499" cy="27001"/>
                <a:chOff x="4719311" y="3471314"/>
                <a:chExt cx="31499" cy="27001"/>
              </a:xfrm>
            </p:grpSpPr>
            <p:sp>
              <p:nvSpPr>
                <p:cNvPr id="6589" name="Google Shape;6589;p81"/>
                <p:cNvSpPr/>
                <p:nvPr/>
              </p:nvSpPr>
              <p:spPr>
                <a:xfrm>
                  <a:off x="4719311" y="3471314"/>
                  <a:ext cx="31499" cy="27001"/>
                </a:xfrm>
                <a:custGeom>
                  <a:rect b="b" l="l" r="r" t="t"/>
                  <a:pathLst>
                    <a:path extrusionOk="0" h="3433" w="4005">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0" name="Google Shape;6590;p81"/>
                <p:cNvSpPr/>
                <p:nvPr/>
              </p:nvSpPr>
              <p:spPr>
                <a:xfrm>
                  <a:off x="4732249" y="3480988"/>
                  <a:ext cx="8856" cy="7605"/>
                </a:xfrm>
                <a:custGeom>
                  <a:rect b="b" l="l" r="r" t="t"/>
                  <a:pathLst>
                    <a:path extrusionOk="0" h="967" w="1126">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91" name="Google Shape;6591;p81"/>
              <p:cNvGrpSpPr/>
              <p:nvPr/>
            </p:nvGrpSpPr>
            <p:grpSpPr>
              <a:xfrm>
                <a:off x="4719311" y="3434404"/>
                <a:ext cx="31499" cy="26898"/>
                <a:chOff x="4719311" y="3434404"/>
                <a:chExt cx="31499" cy="26898"/>
              </a:xfrm>
            </p:grpSpPr>
            <p:sp>
              <p:nvSpPr>
                <p:cNvPr id="6592" name="Google Shape;6592;p81"/>
                <p:cNvSpPr/>
                <p:nvPr/>
              </p:nvSpPr>
              <p:spPr>
                <a:xfrm>
                  <a:off x="4719311" y="3434404"/>
                  <a:ext cx="31499" cy="26898"/>
                </a:xfrm>
                <a:custGeom>
                  <a:rect b="b" l="l" r="r" t="t"/>
                  <a:pathLst>
                    <a:path extrusionOk="0" h="3420" w="4005">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3" name="Google Shape;6593;p81"/>
                <p:cNvSpPr/>
                <p:nvPr/>
              </p:nvSpPr>
              <p:spPr>
                <a:xfrm>
                  <a:off x="4732249" y="3444078"/>
                  <a:ext cx="8856" cy="7582"/>
                </a:xfrm>
                <a:custGeom>
                  <a:rect b="b" l="l" r="r" t="t"/>
                  <a:pathLst>
                    <a:path extrusionOk="0" h="964" w="1126">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94" name="Google Shape;6594;p81"/>
              <p:cNvGrpSpPr/>
              <p:nvPr/>
            </p:nvGrpSpPr>
            <p:grpSpPr>
              <a:xfrm>
                <a:off x="4768876" y="3401772"/>
                <a:ext cx="31499" cy="26898"/>
                <a:chOff x="4768876" y="3401772"/>
                <a:chExt cx="31499" cy="26898"/>
              </a:xfrm>
            </p:grpSpPr>
            <p:sp>
              <p:nvSpPr>
                <p:cNvPr id="6595" name="Google Shape;6595;p81"/>
                <p:cNvSpPr/>
                <p:nvPr/>
              </p:nvSpPr>
              <p:spPr>
                <a:xfrm>
                  <a:off x="4768876" y="3401772"/>
                  <a:ext cx="31499" cy="26898"/>
                </a:xfrm>
                <a:custGeom>
                  <a:rect b="b" l="l" r="r" t="t"/>
                  <a:pathLst>
                    <a:path extrusionOk="0" h="3420" w="4005">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6" name="Google Shape;6596;p81"/>
                <p:cNvSpPr/>
                <p:nvPr/>
              </p:nvSpPr>
              <p:spPr>
                <a:xfrm>
                  <a:off x="4783057" y="3411438"/>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97" name="Google Shape;6597;p81"/>
              <p:cNvGrpSpPr/>
              <p:nvPr/>
            </p:nvGrpSpPr>
            <p:grpSpPr>
              <a:xfrm>
                <a:off x="4762214" y="3471377"/>
                <a:ext cx="26938" cy="26938"/>
                <a:chOff x="4762214" y="3471377"/>
                <a:chExt cx="26938" cy="26938"/>
              </a:xfrm>
            </p:grpSpPr>
            <p:sp>
              <p:nvSpPr>
                <p:cNvPr id="6598" name="Google Shape;6598;p81"/>
                <p:cNvSpPr/>
                <p:nvPr/>
              </p:nvSpPr>
              <p:spPr>
                <a:xfrm>
                  <a:off x="4762214" y="3471377"/>
                  <a:ext cx="26938" cy="26938"/>
                </a:xfrm>
                <a:custGeom>
                  <a:rect b="b" l="l" r="r" t="t"/>
                  <a:pathLst>
                    <a:path extrusionOk="0" h="3425" w="3425">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9" name="Google Shape;6599;p81"/>
                <p:cNvSpPr/>
                <p:nvPr/>
              </p:nvSpPr>
              <p:spPr>
                <a:xfrm>
                  <a:off x="4770591" y="3480988"/>
                  <a:ext cx="8856" cy="7605"/>
                </a:xfrm>
                <a:custGeom>
                  <a:rect b="b" l="l" r="r" t="t"/>
                  <a:pathLst>
                    <a:path extrusionOk="0" h="967" w="1126">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00" name="Google Shape;6600;p81"/>
              <p:cNvGrpSpPr/>
              <p:nvPr/>
            </p:nvGrpSpPr>
            <p:grpSpPr>
              <a:xfrm>
                <a:off x="4790473" y="3344782"/>
                <a:ext cx="31405" cy="26898"/>
                <a:chOff x="4790473" y="3344782"/>
                <a:chExt cx="31405" cy="26898"/>
              </a:xfrm>
            </p:grpSpPr>
            <p:sp>
              <p:nvSpPr>
                <p:cNvPr id="6601" name="Google Shape;6601;p81"/>
                <p:cNvSpPr/>
                <p:nvPr/>
              </p:nvSpPr>
              <p:spPr>
                <a:xfrm>
                  <a:off x="4790473" y="3344782"/>
                  <a:ext cx="31405" cy="26898"/>
                </a:xfrm>
                <a:custGeom>
                  <a:rect b="b" l="l" r="r" t="t"/>
                  <a:pathLst>
                    <a:path extrusionOk="0" h="3420" w="3993">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2" name="Google Shape;6602;p81"/>
                <p:cNvSpPr/>
                <p:nvPr/>
              </p:nvSpPr>
              <p:spPr>
                <a:xfrm>
                  <a:off x="4804654" y="3354456"/>
                  <a:ext cx="7613" cy="7613"/>
                </a:xfrm>
                <a:custGeom>
                  <a:rect b="b" l="l" r="r" t="t"/>
                  <a:pathLst>
                    <a:path extrusionOk="0" h="968"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03" name="Google Shape;6603;p81"/>
              <p:cNvGrpSpPr/>
              <p:nvPr/>
            </p:nvGrpSpPr>
            <p:grpSpPr>
              <a:xfrm>
                <a:off x="4823774" y="3950733"/>
                <a:ext cx="37398" cy="32034"/>
                <a:chOff x="4823774" y="3950733"/>
                <a:chExt cx="37398" cy="32034"/>
              </a:xfrm>
            </p:grpSpPr>
            <p:sp>
              <p:nvSpPr>
                <p:cNvPr id="6604" name="Google Shape;6604;p81"/>
                <p:cNvSpPr/>
                <p:nvPr/>
              </p:nvSpPr>
              <p:spPr>
                <a:xfrm>
                  <a:off x="4823774" y="3950733"/>
                  <a:ext cx="37398" cy="32034"/>
                </a:xfrm>
                <a:custGeom>
                  <a:rect b="b" l="l" r="r" t="t"/>
                  <a:pathLst>
                    <a:path extrusionOk="0" h="4073" w="4755">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5" name="Google Shape;6605;p81"/>
                <p:cNvSpPr/>
                <p:nvPr/>
              </p:nvSpPr>
              <p:spPr>
                <a:xfrm>
                  <a:off x="4836617" y="3960407"/>
                  <a:ext cx="14849" cy="12718"/>
                </a:xfrm>
                <a:custGeom>
                  <a:rect b="b" l="l" r="r" t="t"/>
                  <a:pathLst>
                    <a:path extrusionOk="0" h="1617" w="1888">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06" name="Google Shape;6606;p81"/>
              <p:cNvGrpSpPr/>
              <p:nvPr/>
            </p:nvGrpSpPr>
            <p:grpSpPr>
              <a:xfrm>
                <a:off x="4823396" y="4110566"/>
                <a:ext cx="31405" cy="26906"/>
                <a:chOff x="4823396" y="4110566"/>
                <a:chExt cx="31405" cy="26906"/>
              </a:xfrm>
            </p:grpSpPr>
            <p:sp>
              <p:nvSpPr>
                <p:cNvPr id="6607" name="Google Shape;6607;p81"/>
                <p:cNvSpPr/>
                <p:nvPr/>
              </p:nvSpPr>
              <p:spPr>
                <a:xfrm>
                  <a:off x="4823396" y="4110566"/>
                  <a:ext cx="31405" cy="26906"/>
                </a:xfrm>
                <a:custGeom>
                  <a:rect b="b" l="l" r="r" t="t"/>
                  <a:pathLst>
                    <a:path extrusionOk="0" h="3421" w="3993">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8" name="Google Shape;6608;p81"/>
                <p:cNvSpPr/>
                <p:nvPr/>
              </p:nvSpPr>
              <p:spPr>
                <a:xfrm>
                  <a:off x="4836240" y="4120145"/>
                  <a:ext cx="8950" cy="7684"/>
                </a:xfrm>
                <a:custGeom>
                  <a:rect b="b" l="l" r="r" t="t"/>
                  <a:pathLst>
                    <a:path extrusionOk="0" h="977" w="1138">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09" name="Google Shape;6609;p81"/>
              <p:cNvGrpSpPr/>
              <p:nvPr/>
            </p:nvGrpSpPr>
            <p:grpSpPr>
              <a:xfrm>
                <a:off x="4838332" y="3821150"/>
                <a:ext cx="31499" cy="26898"/>
                <a:chOff x="4838332" y="3821150"/>
                <a:chExt cx="31499" cy="26898"/>
              </a:xfrm>
            </p:grpSpPr>
            <p:sp>
              <p:nvSpPr>
                <p:cNvPr id="6610" name="Google Shape;6610;p81"/>
                <p:cNvSpPr/>
                <p:nvPr/>
              </p:nvSpPr>
              <p:spPr>
                <a:xfrm>
                  <a:off x="4838332" y="3821150"/>
                  <a:ext cx="31499" cy="26898"/>
                </a:xfrm>
                <a:custGeom>
                  <a:rect b="b" l="l" r="r" t="t"/>
                  <a:pathLst>
                    <a:path extrusionOk="0" h="3420" w="4005">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1" name="Google Shape;6611;p81"/>
                <p:cNvSpPr/>
                <p:nvPr/>
              </p:nvSpPr>
              <p:spPr>
                <a:xfrm>
                  <a:off x="4851270" y="3830824"/>
                  <a:ext cx="8950" cy="7582"/>
                </a:xfrm>
                <a:custGeom>
                  <a:rect b="b" l="l" r="r" t="t"/>
                  <a:pathLst>
                    <a:path extrusionOk="0" h="964" w="1138">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12" name="Google Shape;6612;p81"/>
              <p:cNvGrpSpPr/>
              <p:nvPr/>
            </p:nvGrpSpPr>
            <p:grpSpPr>
              <a:xfrm>
                <a:off x="4661275" y="3815007"/>
                <a:ext cx="36824" cy="31523"/>
                <a:chOff x="4661275" y="3815007"/>
                <a:chExt cx="36824" cy="31523"/>
              </a:xfrm>
            </p:grpSpPr>
            <p:sp>
              <p:nvSpPr>
                <p:cNvPr id="6613" name="Google Shape;6613;p81"/>
                <p:cNvSpPr/>
                <p:nvPr/>
              </p:nvSpPr>
              <p:spPr>
                <a:xfrm>
                  <a:off x="4661275" y="3815007"/>
                  <a:ext cx="36824" cy="31523"/>
                </a:xfrm>
                <a:custGeom>
                  <a:rect b="b" l="l" r="r" t="t"/>
                  <a:pathLst>
                    <a:path extrusionOk="0" h="4008" w="4682">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4" name="Google Shape;6614;p81"/>
                <p:cNvSpPr/>
                <p:nvPr/>
              </p:nvSpPr>
              <p:spPr>
                <a:xfrm>
                  <a:off x="4676211" y="3824736"/>
                  <a:ext cx="12183" cy="12183"/>
                </a:xfrm>
                <a:custGeom>
                  <a:rect b="b" l="l" r="r" t="t"/>
                  <a:pathLst>
                    <a:path extrusionOk="0" h="1549" w="1549">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15" name="Google Shape;6615;p81"/>
              <p:cNvGrpSpPr/>
              <p:nvPr/>
            </p:nvGrpSpPr>
            <p:grpSpPr>
              <a:xfrm>
                <a:off x="4558998" y="3851037"/>
                <a:ext cx="33591" cy="28699"/>
                <a:chOff x="4558998" y="3851037"/>
                <a:chExt cx="33591" cy="28699"/>
              </a:xfrm>
            </p:grpSpPr>
            <p:sp>
              <p:nvSpPr>
                <p:cNvPr id="6616" name="Google Shape;6616;p81"/>
                <p:cNvSpPr/>
                <p:nvPr/>
              </p:nvSpPr>
              <p:spPr>
                <a:xfrm>
                  <a:off x="4558998" y="3851037"/>
                  <a:ext cx="33591" cy="28699"/>
                </a:xfrm>
                <a:custGeom>
                  <a:rect b="b" l="l" r="r" t="t"/>
                  <a:pathLst>
                    <a:path extrusionOk="0" h="3649" w="4271">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7" name="Google Shape;6617;p81"/>
                <p:cNvSpPr/>
                <p:nvPr/>
              </p:nvSpPr>
              <p:spPr>
                <a:xfrm>
                  <a:off x="4573557" y="3860695"/>
                  <a:ext cx="9328" cy="9430"/>
                </a:xfrm>
                <a:custGeom>
                  <a:rect b="b" l="l" r="r" t="t"/>
                  <a:pathLst>
                    <a:path extrusionOk="0" h="1199" w="1186">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18" name="Google Shape;6618;p81"/>
              <p:cNvGrpSpPr/>
              <p:nvPr/>
            </p:nvGrpSpPr>
            <p:grpSpPr>
              <a:xfrm>
                <a:off x="4696762" y="3638587"/>
                <a:ext cx="33591" cy="28794"/>
                <a:chOff x="4696762" y="3638587"/>
                <a:chExt cx="33591" cy="28794"/>
              </a:xfrm>
            </p:grpSpPr>
            <p:sp>
              <p:nvSpPr>
                <p:cNvPr id="6619" name="Google Shape;6619;p81"/>
                <p:cNvSpPr/>
                <p:nvPr/>
              </p:nvSpPr>
              <p:spPr>
                <a:xfrm>
                  <a:off x="4696762" y="3638587"/>
                  <a:ext cx="33591" cy="28794"/>
                </a:xfrm>
                <a:custGeom>
                  <a:rect b="b" l="l" r="r" t="t"/>
                  <a:pathLst>
                    <a:path extrusionOk="0" h="3661" w="4271">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0" name="Google Shape;6620;p81"/>
                <p:cNvSpPr/>
                <p:nvPr/>
              </p:nvSpPr>
              <p:spPr>
                <a:xfrm>
                  <a:off x="4711320" y="3648245"/>
                  <a:ext cx="9328" cy="9430"/>
                </a:xfrm>
                <a:custGeom>
                  <a:rect b="b" l="l" r="r" t="t"/>
                  <a:pathLst>
                    <a:path extrusionOk="0" h="1199" w="1186">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21" name="Google Shape;6621;p81"/>
              <p:cNvGrpSpPr/>
              <p:nvPr/>
            </p:nvGrpSpPr>
            <p:grpSpPr>
              <a:xfrm>
                <a:off x="4929479" y="3939140"/>
                <a:ext cx="33497" cy="28692"/>
                <a:chOff x="4929479" y="3939140"/>
                <a:chExt cx="33497" cy="28692"/>
              </a:xfrm>
            </p:grpSpPr>
            <p:sp>
              <p:nvSpPr>
                <p:cNvPr id="6622" name="Google Shape;6622;p81"/>
                <p:cNvSpPr/>
                <p:nvPr/>
              </p:nvSpPr>
              <p:spPr>
                <a:xfrm>
                  <a:off x="4929479" y="3939140"/>
                  <a:ext cx="33497" cy="28692"/>
                </a:xfrm>
                <a:custGeom>
                  <a:rect b="b" l="l" r="r" t="t"/>
                  <a:pathLst>
                    <a:path extrusionOk="0" h="3648" w="4259">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3" name="Google Shape;6623;p81"/>
                <p:cNvSpPr/>
                <p:nvPr/>
              </p:nvSpPr>
              <p:spPr>
                <a:xfrm>
                  <a:off x="4943935" y="3948893"/>
                  <a:ext cx="9430" cy="9328"/>
                </a:xfrm>
                <a:custGeom>
                  <a:rect b="b" l="l" r="r" t="t"/>
                  <a:pathLst>
                    <a:path extrusionOk="0" h="1186" w="1199">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24" name="Google Shape;6624;p81"/>
              <p:cNvGrpSpPr/>
              <p:nvPr/>
            </p:nvGrpSpPr>
            <p:grpSpPr>
              <a:xfrm>
                <a:off x="4907119" y="3986039"/>
                <a:ext cx="33497" cy="28699"/>
                <a:chOff x="4907119" y="3986039"/>
                <a:chExt cx="33497" cy="28699"/>
              </a:xfrm>
            </p:grpSpPr>
            <p:sp>
              <p:nvSpPr>
                <p:cNvPr id="6625" name="Google Shape;6625;p81"/>
                <p:cNvSpPr/>
                <p:nvPr/>
              </p:nvSpPr>
              <p:spPr>
                <a:xfrm>
                  <a:off x="4907119" y="3986039"/>
                  <a:ext cx="33497" cy="28699"/>
                </a:xfrm>
                <a:custGeom>
                  <a:rect b="b" l="l" r="r" t="t"/>
                  <a:pathLst>
                    <a:path extrusionOk="0" h="3649" w="4259">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6" name="Google Shape;6626;p81"/>
                <p:cNvSpPr/>
                <p:nvPr/>
              </p:nvSpPr>
              <p:spPr>
                <a:xfrm>
                  <a:off x="4921583" y="3995705"/>
                  <a:ext cx="9422" cy="9328"/>
                </a:xfrm>
                <a:custGeom>
                  <a:rect b="b" l="l" r="r" t="t"/>
                  <a:pathLst>
                    <a:path extrusionOk="0" h="1186" w="1198">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27" name="Google Shape;6627;p81"/>
              <p:cNvGrpSpPr/>
              <p:nvPr/>
            </p:nvGrpSpPr>
            <p:grpSpPr>
              <a:xfrm>
                <a:off x="4911783" y="4048102"/>
                <a:ext cx="33591" cy="28762"/>
                <a:chOff x="4911783" y="4048102"/>
                <a:chExt cx="33591" cy="28762"/>
              </a:xfrm>
            </p:grpSpPr>
            <p:sp>
              <p:nvSpPr>
                <p:cNvPr id="6628" name="Google Shape;6628;p81"/>
                <p:cNvSpPr/>
                <p:nvPr/>
              </p:nvSpPr>
              <p:spPr>
                <a:xfrm>
                  <a:off x="4911783" y="4048102"/>
                  <a:ext cx="33591" cy="28762"/>
                </a:xfrm>
                <a:custGeom>
                  <a:rect b="b" l="l" r="r" t="t"/>
                  <a:pathLst>
                    <a:path extrusionOk="0" h="3657" w="4271">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9" name="Google Shape;6629;p81"/>
                <p:cNvSpPr/>
                <p:nvPr/>
              </p:nvSpPr>
              <p:spPr>
                <a:xfrm>
                  <a:off x="4926333" y="4057831"/>
                  <a:ext cx="9336" cy="9328"/>
                </a:xfrm>
                <a:custGeom>
                  <a:rect b="b" l="l" r="r" t="t"/>
                  <a:pathLst>
                    <a:path extrusionOk="0" h="1186" w="1187">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30" name="Google Shape;6630;p81"/>
              <p:cNvSpPr/>
              <p:nvPr/>
            </p:nvSpPr>
            <p:spPr>
              <a:xfrm>
                <a:off x="4713506" y="3934476"/>
                <a:ext cx="33497" cy="28692"/>
              </a:xfrm>
              <a:custGeom>
                <a:rect b="b" l="l" r="r" t="t"/>
                <a:pathLst>
                  <a:path extrusionOk="0" h="3648" w="4259">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1" name="Google Shape;6631;p81"/>
              <p:cNvSpPr/>
              <p:nvPr/>
            </p:nvSpPr>
            <p:spPr>
              <a:xfrm>
                <a:off x="4727970" y="3944135"/>
                <a:ext cx="9328" cy="9430"/>
              </a:xfrm>
              <a:custGeom>
                <a:rect b="b" l="l" r="r" t="t"/>
                <a:pathLst>
                  <a:path extrusionOk="0" h="1199" w="1186">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32" name="Google Shape;6632;p81"/>
              <p:cNvGrpSpPr/>
              <p:nvPr/>
            </p:nvGrpSpPr>
            <p:grpSpPr>
              <a:xfrm>
                <a:off x="4762623" y="3837847"/>
                <a:ext cx="42416" cy="36273"/>
                <a:chOff x="4762623" y="3837847"/>
                <a:chExt cx="42416" cy="36273"/>
              </a:xfrm>
            </p:grpSpPr>
            <p:sp>
              <p:nvSpPr>
                <p:cNvPr id="6633" name="Google Shape;6633;p81"/>
                <p:cNvSpPr/>
                <p:nvPr/>
              </p:nvSpPr>
              <p:spPr>
                <a:xfrm>
                  <a:off x="4762623" y="3837847"/>
                  <a:ext cx="42416" cy="36273"/>
                </a:xfrm>
                <a:custGeom>
                  <a:rect b="b" l="l" r="r" t="t"/>
                  <a:pathLst>
                    <a:path extrusionOk="0" h="4612" w="5393">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4" name="Google Shape;6634;p81"/>
                <p:cNvSpPr/>
                <p:nvPr/>
              </p:nvSpPr>
              <p:spPr>
                <a:xfrm>
                  <a:off x="4775538" y="3847568"/>
                  <a:ext cx="19796" cy="16957"/>
                </a:xfrm>
                <a:custGeom>
                  <a:rect b="b" l="l" r="r" t="t"/>
                  <a:pathLst>
                    <a:path extrusionOk="0" h="2156" w="2517">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35" name="Google Shape;6635;p81"/>
              <p:cNvGrpSpPr/>
              <p:nvPr/>
            </p:nvGrpSpPr>
            <p:grpSpPr>
              <a:xfrm>
                <a:off x="4746044" y="4104966"/>
                <a:ext cx="33497" cy="28699"/>
                <a:chOff x="4746044" y="4104966"/>
                <a:chExt cx="33497" cy="28699"/>
              </a:xfrm>
            </p:grpSpPr>
            <p:sp>
              <p:nvSpPr>
                <p:cNvPr id="6636" name="Google Shape;6636;p81"/>
                <p:cNvSpPr/>
                <p:nvPr/>
              </p:nvSpPr>
              <p:spPr>
                <a:xfrm>
                  <a:off x="4746044" y="4104966"/>
                  <a:ext cx="33497" cy="28699"/>
                </a:xfrm>
                <a:custGeom>
                  <a:rect b="b" l="l" r="r" t="t"/>
                  <a:pathLst>
                    <a:path extrusionOk="0" h="3649" w="4259">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7" name="Google Shape;6637;p81"/>
                <p:cNvSpPr/>
                <p:nvPr/>
              </p:nvSpPr>
              <p:spPr>
                <a:xfrm>
                  <a:off x="4758887" y="4114632"/>
                  <a:ext cx="11042" cy="9375"/>
                </a:xfrm>
                <a:custGeom>
                  <a:rect b="b" l="l" r="r" t="t"/>
                  <a:pathLst>
                    <a:path extrusionOk="0" h="1192" w="1404">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38" name="Google Shape;6638;p81"/>
              <p:cNvGrpSpPr/>
              <p:nvPr/>
            </p:nvGrpSpPr>
            <p:grpSpPr>
              <a:xfrm>
                <a:off x="4859646" y="4162554"/>
                <a:ext cx="33591" cy="28762"/>
                <a:chOff x="4859646" y="4162554"/>
                <a:chExt cx="33591" cy="28762"/>
              </a:xfrm>
            </p:grpSpPr>
            <p:sp>
              <p:nvSpPr>
                <p:cNvPr id="6639" name="Google Shape;6639;p81"/>
                <p:cNvSpPr/>
                <p:nvPr/>
              </p:nvSpPr>
              <p:spPr>
                <a:xfrm>
                  <a:off x="4859646" y="4162554"/>
                  <a:ext cx="33591" cy="28762"/>
                </a:xfrm>
                <a:custGeom>
                  <a:rect b="b" l="l" r="r" t="t"/>
                  <a:pathLst>
                    <a:path extrusionOk="0" h="3657" w="4271">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0" name="Google Shape;6640;p81"/>
                <p:cNvSpPr/>
                <p:nvPr/>
              </p:nvSpPr>
              <p:spPr>
                <a:xfrm>
                  <a:off x="4874196" y="4172283"/>
                  <a:ext cx="9336" cy="9336"/>
                </a:xfrm>
                <a:custGeom>
                  <a:rect b="b" l="l" r="r" t="t"/>
                  <a:pathLst>
                    <a:path extrusionOk="0" h="1187" w="1187">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641" name="Google Shape;6641;p81"/>
            <p:cNvGrpSpPr/>
            <p:nvPr/>
          </p:nvGrpSpPr>
          <p:grpSpPr>
            <a:xfrm>
              <a:off x="3597785" y="3274438"/>
              <a:ext cx="855610" cy="1122100"/>
              <a:chOff x="3597785" y="3274438"/>
              <a:chExt cx="855610" cy="1122100"/>
            </a:xfrm>
          </p:grpSpPr>
          <p:grpSp>
            <p:nvGrpSpPr>
              <p:cNvPr id="6642" name="Google Shape;6642;p81"/>
              <p:cNvGrpSpPr/>
              <p:nvPr/>
            </p:nvGrpSpPr>
            <p:grpSpPr>
              <a:xfrm>
                <a:off x="3617857" y="3284717"/>
                <a:ext cx="826785" cy="1099165"/>
                <a:chOff x="3617857" y="3284717"/>
                <a:chExt cx="826785" cy="1099165"/>
              </a:xfrm>
            </p:grpSpPr>
            <p:sp>
              <p:nvSpPr>
                <p:cNvPr id="6643" name="Google Shape;6643;p81"/>
                <p:cNvSpPr/>
                <p:nvPr/>
              </p:nvSpPr>
              <p:spPr>
                <a:xfrm>
                  <a:off x="4155028" y="3869354"/>
                  <a:ext cx="289613" cy="514528"/>
                </a:xfrm>
                <a:custGeom>
                  <a:rect b="b" l="l" r="r" t="t"/>
                  <a:pathLst>
                    <a:path extrusionOk="0" fill="none" h="65420" w="36823">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4" name="Google Shape;6644;p81"/>
                <p:cNvSpPr/>
                <p:nvPr/>
              </p:nvSpPr>
              <p:spPr>
                <a:xfrm>
                  <a:off x="3617857" y="3284717"/>
                  <a:ext cx="662957" cy="685970"/>
                </a:xfrm>
                <a:custGeom>
                  <a:rect b="b" l="l" r="r" t="t"/>
                  <a:pathLst>
                    <a:path extrusionOk="0" fill="none" h="87218" w="84292">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5" name="Google Shape;6645;p81"/>
                <p:cNvSpPr/>
                <p:nvPr/>
              </p:nvSpPr>
              <p:spPr>
                <a:xfrm>
                  <a:off x="4230666" y="3943372"/>
                  <a:ext cx="15612" cy="77934"/>
                </a:xfrm>
                <a:custGeom>
                  <a:rect b="b" l="l" r="r" t="t"/>
                  <a:pathLst>
                    <a:path extrusionOk="0" fill="none" h="9909" w="1985">
                      <a:moveTo>
                        <a:pt x="1984" y="9908"/>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6" name="Google Shape;6646;p81"/>
                <p:cNvSpPr/>
                <p:nvPr/>
              </p:nvSpPr>
              <p:spPr>
                <a:xfrm>
                  <a:off x="4230666" y="3902843"/>
                  <a:ext cx="138817" cy="116937"/>
                </a:xfrm>
                <a:custGeom>
                  <a:rect b="b" l="l" r="r" t="t"/>
                  <a:pathLst>
                    <a:path extrusionOk="0" fill="none" h="14868" w="17650">
                      <a:moveTo>
                        <a:pt x="11952" y="14868"/>
                      </a:moveTo>
                      <a:lnTo>
                        <a:pt x="0" y="4670"/>
                      </a:lnTo>
                      <a:lnTo>
                        <a:pt x="9702" y="1"/>
                      </a:lnTo>
                      <a:lnTo>
                        <a:pt x="17649" y="7489"/>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7" name="Google Shape;6647;p81"/>
                <p:cNvSpPr/>
                <p:nvPr/>
              </p:nvSpPr>
              <p:spPr>
                <a:xfrm>
                  <a:off x="4234473" y="3939573"/>
                  <a:ext cx="143953" cy="22171"/>
                </a:xfrm>
                <a:custGeom>
                  <a:rect b="b" l="l" r="r" t="t"/>
                  <a:pathLst>
                    <a:path extrusionOk="0" fill="none" h="2819" w="18303">
                      <a:moveTo>
                        <a:pt x="0" y="0"/>
                      </a:moveTo>
                      <a:lnTo>
                        <a:pt x="18303" y="28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8" name="Google Shape;6648;p81"/>
                <p:cNvSpPr/>
                <p:nvPr/>
              </p:nvSpPr>
              <p:spPr>
                <a:xfrm>
                  <a:off x="4300405" y="4023579"/>
                  <a:ext cx="24264" cy="112650"/>
                </a:xfrm>
                <a:custGeom>
                  <a:rect b="b" l="l" r="r" t="t"/>
                  <a:pathLst>
                    <a:path extrusionOk="0" fill="none" h="14323" w="3085">
                      <a:moveTo>
                        <a:pt x="0" y="14323"/>
                      </a:moveTo>
                      <a:lnTo>
                        <a:pt x="3085"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9" name="Google Shape;6649;p81"/>
                <p:cNvSpPr/>
                <p:nvPr/>
              </p:nvSpPr>
              <p:spPr>
                <a:xfrm>
                  <a:off x="4324661" y="4019772"/>
                  <a:ext cx="40544" cy="140154"/>
                </a:xfrm>
                <a:custGeom>
                  <a:rect b="b" l="l" r="r" t="t"/>
                  <a:pathLst>
                    <a:path extrusionOk="0" fill="none" h="17820" w="5155">
                      <a:moveTo>
                        <a:pt x="1" y="1"/>
                      </a:moveTo>
                      <a:lnTo>
                        <a:pt x="5154" y="178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0" name="Google Shape;6650;p81"/>
                <p:cNvSpPr/>
                <p:nvPr/>
              </p:nvSpPr>
              <p:spPr>
                <a:xfrm>
                  <a:off x="4324661" y="4019772"/>
                  <a:ext cx="104282" cy="52522"/>
                </a:xfrm>
                <a:custGeom>
                  <a:rect b="b" l="l" r="r" t="t"/>
                  <a:pathLst>
                    <a:path extrusionOk="0" fill="none" h="6678" w="13259">
                      <a:moveTo>
                        <a:pt x="1" y="1"/>
                      </a:moveTo>
                      <a:lnTo>
                        <a:pt x="13259" y="667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1" name="Google Shape;6651;p81"/>
                <p:cNvSpPr/>
                <p:nvPr/>
              </p:nvSpPr>
              <p:spPr>
                <a:xfrm>
                  <a:off x="4328467" y="3989901"/>
                  <a:ext cx="113421" cy="29879"/>
                </a:xfrm>
                <a:custGeom>
                  <a:rect b="b" l="l" r="r" t="t"/>
                  <a:pathLst>
                    <a:path extrusionOk="0" fill="none" h="3799" w="14421">
                      <a:moveTo>
                        <a:pt x="14420" y="0"/>
                      </a:moveTo>
                      <a:lnTo>
                        <a:pt x="1" y="379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2" name="Google Shape;6652;p81"/>
                <p:cNvSpPr/>
                <p:nvPr/>
              </p:nvSpPr>
              <p:spPr>
                <a:xfrm>
                  <a:off x="4224193" y="4019772"/>
                  <a:ext cx="23886" cy="76975"/>
                </a:xfrm>
                <a:custGeom>
                  <a:rect b="b" l="l" r="r" t="t"/>
                  <a:pathLst>
                    <a:path extrusionOk="0" fill="none" h="9787" w="3037">
                      <a:moveTo>
                        <a:pt x="1" y="9787"/>
                      </a:moveTo>
                      <a:lnTo>
                        <a:pt x="3037"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3" name="Google Shape;6653;p81"/>
                <p:cNvSpPr/>
                <p:nvPr/>
              </p:nvSpPr>
              <p:spPr>
                <a:xfrm>
                  <a:off x="4248071" y="4019772"/>
                  <a:ext cx="52342" cy="116457"/>
                </a:xfrm>
                <a:custGeom>
                  <a:rect b="b" l="l" r="r" t="t"/>
                  <a:pathLst>
                    <a:path extrusionOk="0" fill="none" h="14807" w="6655">
                      <a:moveTo>
                        <a:pt x="1" y="1"/>
                      </a:moveTo>
                      <a:lnTo>
                        <a:pt x="6654" y="1480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4" name="Google Shape;6654;p81"/>
                <p:cNvSpPr/>
                <p:nvPr/>
              </p:nvSpPr>
              <p:spPr>
                <a:xfrm>
                  <a:off x="4300405" y="4138982"/>
                  <a:ext cx="6567" cy="119029"/>
                </a:xfrm>
                <a:custGeom>
                  <a:rect b="b" l="l" r="r" t="t"/>
                  <a:pathLst>
                    <a:path extrusionOk="0" fill="none" h="15134" w="835">
                      <a:moveTo>
                        <a:pt x="0" y="1"/>
                      </a:moveTo>
                      <a:lnTo>
                        <a:pt x="835" y="1513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5" name="Google Shape;6655;p81"/>
                <p:cNvSpPr/>
                <p:nvPr/>
              </p:nvSpPr>
              <p:spPr>
                <a:xfrm>
                  <a:off x="4219726" y="4200164"/>
                  <a:ext cx="85343" cy="60513"/>
                </a:xfrm>
                <a:custGeom>
                  <a:rect b="b" l="l" r="r" t="t"/>
                  <a:pathLst>
                    <a:path extrusionOk="0" fill="none" h="7694" w="10851">
                      <a:moveTo>
                        <a:pt x="0" y="0"/>
                      </a:moveTo>
                      <a:lnTo>
                        <a:pt x="10851" y="769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6" name="Google Shape;6656;p81"/>
                <p:cNvSpPr/>
                <p:nvPr/>
              </p:nvSpPr>
              <p:spPr>
                <a:xfrm>
                  <a:off x="4223430" y="4137275"/>
                  <a:ext cx="81930" cy="15132"/>
                </a:xfrm>
                <a:custGeom>
                  <a:rect b="b" l="l" r="r" t="t"/>
                  <a:pathLst>
                    <a:path extrusionOk="0" fill="none" h="1924" w="10417">
                      <a:moveTo>
                        <a:pt x="1" y="1923"/>
                      </a:moveTo>
                      <a:lnTo>
                        <a:pt x="1041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7" name="Google Shape;6657;p81"/>
                <p:cNvSpPr/>
                <p:nvPr/>
              </p:nvSpPr>
              <p:spPr>
                <a:xfrm>
                  <a:off x="4303638" y="4138982"/>
                  <a:ext cx="59947" cy="23894"/>
                </a:xfrm>
                <a:custGeom>
                  <a:rect b="b" l="l" r="r" t="t"/>
                  <a:pathLst>
                    <a:path extrusionOk="0" fill="none" h="3038" w="7622">
                      <a:moveTo>
                        <a:pt x="7621" y="3037"/>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8" name="Google Shape;6658;p81"/>
                <p:cNvSpPr/>
                <p:nvPr/>
              </p:nvSpPr>
              <p:spPr>
                <a:xfrm>
                  <a:off x="4201644" y="4267237"/>
                  <a:ext cx="39970" cy="77164"/>
                </a:xfrm>
                <a:custGeom>
                  <a:rect b="b" l="l" r="r" t="t"/>
                  <a:pathLst>
                    <a:path extrusionOk="0" fill="none" h="9811" w="5082">
                      <a:moveTo>
                        <a:pt x="1" y="0"/>
                      </a:moveTo>
                      <a:lnTo>
                        <a:pt x="5081" y="981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9" name="Google Shape;6659;p81"/>
                <p:cNvSpPr/>
                <p:nvPr/>
              </p:nvSpPr>
              <p:spPr>
                <a:xfrm>
                  <a:off x="4203831" y="4258003"/>
                  <a:ext cx="103142" cy="9241"/>
                </a:xfrm>
                <a:custGeom>
                  <a:rect b="b" l="l" r="r" t="t"/>
                  <a:pathLst>
                    <a:path extrusionOk="0" fill="none" h="1175" w="13114">
                      <a:moveTo>
                        <a:pt x="1" y="1174"/>
                      </a:moveTo>
                      <a:lnTo>
                        <a:pt x="1311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0" name="Google Shape;6660;p81"/>
                <p:cNvSpPr/>
                <p:nvPr/>
              </p:nvSpPr>
              <p:spPr>
                <a:xfrm>
                  <a:off x="4179001" y="3943372"/>
                  <a:ext cx="51673" cy="104951"/>
                </a:xfrm>
                <a:custGeom>
                  <a:rect b="b" l="l" r="r" t="t"/>
                  <a:pathLst>
                    <a:path extrusionOk="0" fill="none" h="13344" w="6570">
                      <a:moveTo>
                        <a:pt x="1" y="13344"/>
                      </a:moveTo>
                      <a:lnTo>
                        <a:pt x="656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1" name="Google Shape;6661;p81"/>
                <p:cNvSpPr/>
                <p:nvPr/>
              </p:nvSpPr>
              <p:spPr>
                <a:xfrm>
                  <a:off x="4248071" y="4019772"/>
                  <a:ext cx="76597" cy="8"/>
                </a:xfrm>
                <a:custGeom>
                  <a:rect b="b" l="l" r="r" t="t"/>
                  <a:pathLst>
                    <a:path extrusionOk="0" fill="none" h="1" w="9739">
                      <a:moveTo>
                        <a:pt x="1" y="1"/>
                      </a:moveTo>
                      <a:lnTo>
                        <a:pt x="973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2" name="Google Shape;6662;p81"/>
                <p:cNvSpPr/>
                <p:nvPr/>
              </p:nvSpPr>
              <p:spPr>
                <a:xfrm>
                  <a:off x="4219529" y="4138982"/>
                  <a:ext cx="84116" cy="63282"/>
                </a:xfrm>
                <a:custGeom>
                  <a:rect b="b" l="l" r="r" t="t"/>
                  <a:pathLst>
                    <a:path extrusionOk="0" fill="none" h="8046" w="10695">
                      <a:moveTo>
                        <a:pt x="1" y="8045"/>
                      </a:moveTo>
                      <a:lnTo>
                        <a:pt x="1069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3" name="Google Shape;6663;p81"/>
                <p:cNvSpPr/>
                <p:nvPr/>
              </p:nvSpPr>
              <p:spPr>
                <a:xfrm>
                  <a:off x="3654964" y="3289853"/>
                  <a:ext cx="46820" cy="63848"/>
                </a:xfrm>
                <a:custGeom>
                  <a:rect b="b" l="l" r="r" t="t"/>
                  <a:pathLst>
                    <a:path extrusionOk="0" fill="none" h="8118" w="5953">
                      <a:moveTo>
                        <a:pt x="1" y="0"/>
                      </a:moveTo>
                      <a:lnTo>
                        <a:pt x="5952" y="811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4" name="Google Shape;6664;p81"/>
                <p:cNvSpPr/>
                <p:nvPr/>
              </p:nvSpPr>
              <p:spPr>
                <a:xfrm>
                  <a:off x="3619760" y="3353693"/>
                  <a:ext cx="85736" cy="36730"/>
                </a:xfrm>
                <a:custGeom>
                  <a:rect b="b" l="l" r="r" t="t"/>
                  <a:pathLst>
                    <a:path extrusionOk="0" fill="none" h="4670" w="10901">
                      <a:moveTo>
                        <a:pt x="1" y="4670"/>
                      </a:moveTo>
                      <a:lnTo>
                        <a:pt x="1090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5" name="Google Shape;6665;p81"/>
                <p:cNvSpPr/>
                <p:nvPr/>
              </p:nvSpPr>
              <p:spPr>
                <a:xfrm>
                  <a:off x="3703011" y="3354739"/>
                  <a:ext cx="70415" cy="79350"/>
                </a:xfrm>
                <a:custGeom>
                  <a:rect b="b" l="l" r="r" t="t"/>
                  <a:pathLst>
                    <a:path extrusionOk="0" fill="none" h="10089" w="8953">
                      <a:moveTo>
                        <a:pt x="1" y="0"/>
                      </a:moveTo>
                      <a:lnTo>
                        <a:pt x="8952" y="1008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6" name="Google Shape;6666;p81"/>
                <p:cNvSpPr/>
                <p:nvPr/>
              </p:nvSpPr>
              <p:spPr>
                <a:xfrm>
                  <a:off x="3779884" y="3366443"/>
                  <a:ext cx="34449" cy="67647"/>
                </a:xfrm>
                <a:custGeom>
                  <a:rect b="b" l="l" r="r" t="t"/>
                  <a:pathLst>
                    <a:path extrusionOk="0" fill="none" h="8601" w="4380">
                      <a:moveTo>
                        <a:pt x="1" y="8601"/>
                      </a:moveTo>
                      <a:lnTo>
                        <a:pt x="438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7" name="Google Shape;6667;p81"/>
                <p:cNvSpPr/>
                <p:nvPr/>
              </p:nvSpPr>
              <p:spPr>
                <a:xfrm>
                  <a:off x="3701776" y="3353693"/>
                  <a:ext cx="116363" cy="12757"/>
                </a:xfrm>
                <a:custGeom>
                  <a:rect b="b" l="l" r="r" t="t"/>
                  <a:pathLst>
                    <a:path extrusionOk="0" fill="none" h="1622" w="14795">
                      <a:moveTo>
                        <a:pt x="14795" y="1621"/>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8" name="Google Shape;6668;p81"/>
                <p:cNvSpPr/>
                <p:nvPr/>
              </p:nvSpPr>
              <p:spPr>
                <a:xfrm>
                  <a:off x="3701776" y="3313063"/>
                  <a:ext cx="227204" cy="40638"/>
                </a:xfrm>
                <a:custGeom>
                  <a:rect b="b" l="l" r="r" t="t"/>
                  <a:pathLst>
                    <a:path extrusionOk="0" fill="none" h="5167" w="28888">
                      <a:moveTo>
                        <a:pt x="28887" y="1"/>
                      </a:moveTo>
                      <a:lnTo>
                        <a:pt x="0" y="51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9" name="Google Shape;6669;p81"/>
                <p:cNvSpPr/>
                <p:nvPr/>
              </p:nvSpPr>
              <p:spPr>
                <a:xfrm>
                  <a:off x="3888633" y="3313063"/>
                  <a:ext cx="40347" cy="114467"/>
                </a:xfrm>
                <a:custGeom>
                  <a:rect b="b" l="l" r="r" t="t"/>
                  <a:pathLst>
                    <a:path extrusionOk="0" fill="none" h="14554" w="5130">
                      <a:moveTo>
                        <a:pt x="5129" y="1"/>
                      </a:moveTo>
                      <a:lnTo>
                        <a:pt x="0" y="1455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0" name="Google Shape;6670;p81"/>
                <p:cNvSpPr/>
                <p:nvPr/>
              </p:nvSpPr>
              <p:spPr>
                <a:xfrm>
                  <a:off x="3814325" y="3366443"/>
                  <a:ext cx="74316" cy="61087"/>
                </a:xfrm>
                <a:custGeom>
                  <a:rect b="b" l="l" r="r" t="t"/>
                  <a:pathLst>
                    <a:path extrusionOk="0" fill="none" h="7767" w="9449">
                      <a:moveTo>
                        <a:pt x="1" y="0"/>
                      </a:moveTo>
                      <a:lnTo>
                        <a:pt x="9448" y="77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1" name="Google Shape;6671;p81"/>
                <p:cNvSpPr/>
                <p:nvPr/>
              </p:nvSpPr>
              <p:spPr>
                <a:xfrm>
                  <a:off x="3838399" y="3427522"/>
                  <a:ext cx="50242" cy="67749"/>
                </a:xfrm>
                <a:custGeom>
                  <a:rect b="b" l="l" r="r" t="t"/>
                  <a:pathLst>
                    <a:path extrusionOk="0" fill="none" h="8614" w="6388">
                      <a:moveTo>
                        <a:pt x="0" y="8613"/>
                      </a:moveTo>
                      <a:lnTo>
                        <a:pt x="638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2" name="Google Shape;6672;p81"/>
                <p:cNvSpPr/>
                <p:nvPr/>
              </p:nvSpPr>
              <p:spPr>
                <a:xfrm>
                  <a:off x="3814325" y="3313063"/>
                  <a:ext cx="114656" cy="53388"/>
                </a:xfrm>
                <a:custGeom>
                  <a:rect b="b" l="l" r="r" t="t"/>
                  <a:pathLst>
                    <a:path extrusionOk="0" fill="none" h="6788" w="14578">
                      <a:moveTo>
                        <a:pt x="1" y="6787"/>
                      </a:moveTo>
                      <a:lnTo>
                        <a:pt x="14577"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3" name="Google Shape;6673;p81"/>
                <p:cNvSpPr/>
                <p:nvPr/>
              </p:nvSpPr>
              <p:spPr>
                <a:xfrm>
                  <a:off x="3888633" y="3427522"/>
                  <a:ext cx="55377" cy="76212"/>
                </a:xfrm>
                <a:custGeom>
                  <a:rect b="b" l="l" r="r" t="t"/>
                  <a:pathLst>
                    <a:path extrusionOk="0" fill="none" h="9690" w="7041">
                      <a:moveTo>
                        <a:pt x="0" y="0"/>
                      </a:moveTo>
                      <a:lnTo>
                        <a:pt x="7041" y="969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4" name="Google Shape;6674;p81"/>
                <p:cNvSpPr/>
                <p:nvPr/>
              </p:nvSpPr>
              <p:spPr>
                <a:xfrm>
                  <a:off x="3944003" y="3406208"/>
                  <a:ext cx="40631" cy="97526"/>
                </a:xfrm>
                <a:custGeom>
                  <a:rect b="b" l="l" r="r" t="t"/>
                  <a:pathLst>
                    <a:path extrusionOk="0" fill="none" h="12400" w="5166">
                      <a:moveTo>
                        <a:pt x="1" y="12400"/>
                      </a:moveTo>
                      <a:lnTo>
                        <a:pt x="516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5" name="Google Shape;6675;p81"/>
                <p:cNvSpPr/>
                <p:nvPr/>
              </p:nvSpPr>
              <p:spPr>
                <a:xfrm>
                  <a:off x="3984625" y="3357500"/>
                  <a:ext cx="55291" cy="48716"/>
                </a:xfrm>
                <a:custGeom>
                  <a:rect b="b" l="l" r="r" t="t"/>
                  <a:pathLst>
                    <a:path extrusionOk="0" fill="none" h="6194" w="7030">
                      <a:moveTo>
                        <a:pt x="1" y="6194"/>
                      </a:moveTo>
                      <a:lnTo>
                        <a:pt x="702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6" name="Google Shape;6676;p81"/>
                <p:cNvSpPr/>
                <p:nvPr/>
              </p:nvSpPr>
              <p:spPr>
                <a:xfrm>
                  <a:off x="3888633" y="3406208"/>
                  <a:ext cx="96000" cy="21322"/>
                </a:xfrm>
                <a:custGeom>
                  <a:rect b="b" l="l" r="r" t="t"/>
                  <a:pathLst>
                    <a:path extrusionOk="0" fill="none" h="2711" w="12206">
                      <a:moveTo>
                        <a:pt x="0" y="2710"/>
                      </a:moveTo>
                      <a:lnTo>
                        <a:pt x="1220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7" name="Google Shape;6677;p81"/>
                <p:cNvSpPr/>
                <p:nvPr/>
              </p:nvSpPr>
              <p:spPr>
                <a:xfrm>
                  <a:off x="3984625" y="3406208"/>
                  <a:ext cx="42251" cy="136348"/>
                </a:xfrm>
                <a:custGeom>
                  <a:rect b="b" l="l" r="r" t="t"/>
                  <a:pathLst>
                    <a:path extrusionOk="0" fill="none" h="17336" w="5372">
                      <a:moveTo>
                        <a:pt x="1" y="1"/>
                      </a:moveTo>
                      <a:lnTo>
                        <a:pt x="5372" y="173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8" name="Google Shape;6678;p81"/>
                <p:cNvSpPr/>
                <p:nvPr/>
              </p:nvSpPr>
              <p:spPr>
                <a:xfrm>
                  <a:off x="4026868" y="3427522"/>
                  <a:ext cx="35597" cy="115033"/>
                </a:xfrm>
                <a:custGeom>
                  <a:rect b="b" l="l" r="r" t="t"/>
                  <a:pathLst>
                    <a:path extrusionOk="0" fill="none" h="14626" w="4526">
                      <a:moveTo>
                        <a:pt x="1" y="14625"/>
                      </a:moveTo>
                      <a:lnTo>
                        <a:pt x="4525"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9" name="Google Shape;6679;p81"/>
                <p:cNvSpPr/>
                <p:nvPr/>
              </p:nvSpPr>
              <p:spPr>
                <a:xfrm>
                  <a:off x="3876261" y="3542548"/>
                  <a:ext cx="150615" cy="52051"/>
                </a:xfrm>
                <a:custGeom>
                  <a:rect b="b" l="l" r="r" t="t"/>
                  <a:pathLst>
                    <a:path extrusionOk="0" fill="none" h="6618" w="19150">
                      <a:moveTo>
                        <a:pt x="1" y="6617"/>
                      </a:moveTo>
                      <a:lnTo>
                        <a:pt x="1915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0" name="Google Shape;6680;p81"/>
                <p:cNvSpPr/>
                <p:nvPr/>
              </p:nvSpPr>
              <p:spPr>
                <a:xfrm>
                  <a:off x="4006702" y="3542548"/>
                  <a:ext cx="20174" cy="99044"/>
                </a:xfrm>
                <a:custGeom>
                  <a:rect b="b" l="l" r="r" t="t"/>
                  <a:pathLst>
                    <a:path extrusionOk="0" fill="none" h="12593" w="2565">
                      <a:moveTo>
                        <a:pt x="2565" y="0"/>
                      </a:moveTo>
                      <a:lnTo>
                        <a:pt x="0" y="1259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1" name="Google Shape;6681;p81"/>
                <p:cNvSpPr/>
                <p:nvPr/>
              </p:nvSpPr>
              <p:spPr>
                <a:xfrm>
                  <a:off x="3912700" y="3641584"/>
                  <a:ext cx="97817" cy="41779"/>
                </a:xfrm>
                <a:custGeom>
                  <a:rect b="b" l="l" r="r" t="t"/>
                  <a:pathLst>
                    <a:path extrusionOk="0" fill="none" h="5312" w="12437">
                      <a:moveTo>
                        <a:pt x="1" y="5311"/>
                      </a:moveTo>
                      <a:lnTo>
                        <a:pt x="1243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2" name="Google Shape;6682;p81"/>
                <p:cNvSpPr/>
                <p:nvPr/>
              </p:nvSpPr>
              <p:spPr>
                <a:xfrm>
                  <a:off x="3875601" y="3503726"/>
                  <a:ext cx="68410" cy="89158"/>
                </a:xfrm>
                <a:custGeom>
                  <a:rect b="b" l="l" r="r" t="t"/>
                  <a:pathLst>
                    <a:path extrusionOk="0" fill="none" h="11336" w="8698">
                      <a:moveTo>
                        <a:pt x="8698" y="1"/>
                      </a:moveTo>
                      <a:lnTo>
                        <a:pt x="0" y="113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3" name="Google Shape;6683;p81"/>
                <p:cNvSpPr/>
                <p:nvPr/>
              </p:nvSpPr>
              <p:spPr>
                <a:xfrm>
                  <a:off x="3944003" y="3503726"/>
                  <a:ext cx="89441" cy="36163"/>
                </a:xfrm>
                <a:custGeom>
                  <a:rect b="b" l="l" r="r" t="t"/>
                  <a:pathLst>
                    <a:path extrusionOk="0" fill="none" h="4598" w="11372">
                      <a:moveTo>
                        <a:pt x="1" y="1"/>
                      </a:moveTo>
                      <a:lnTo>
                        <a:pt x="11372" y="459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4" name="Google Shape;6684;p81"/>
                <p:cNvSpPr/>
                <p:nvPr/>
              </p:nvSpPr>
              <p:spPr>
                <a:xfrm>
                  <a:off x="4033436" y="3490599"/>
                  <a:ext cx="132824" cy="49290"/>
                </a:xfrm>
                <a:custGeom>
                  <a:rect b="b" l="l" r="r" t="t"/>
                  <a:pathLst>
                    <a:path extrusionOk="0" fill="none" h="6267" w="16888">
                      <a:moveTo>
                        <a:pt x="1" y="6267"/>
                      </a:moveTo>
                      <a:lnTo>
                        <a:pt x="1688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5" name="Google Shape;6685;p81"/>
                <p:cNvSpPr/>
                <p:nvPr/>
              </p:nvSpPr>
              <p:spPr>
                <a:xfrm>
                  <a:off x="4166252" y="3490599"/>
                  <a:ext cx="73459" cy="95528"/>
                </a:xfrm>
                <a:custGeom>
                  <a:rect b="b" l="l" r="r" t="t"/>
                  <a:pathLst>
                    <a:path extrusionOk="0" fill="none" h="12146" w="9340">
                      <a:moveTo>
                        <a:pt x="1" y="0"/>
                      </a:moveTo>
                      <a:lnTo>
                        <a:pt x="9339" y="121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6" name="Google Shape;6686;p81"/>
                <p:cNvSpPr/>
                <p:nvPr/>
              </p:nvSpPr>
              <p:spPr>
                <a:xfrm>
                  <a:off x="4027726" y="3539882"/>
                  <a:ext cx="211985" cy="39970"/>
                </a:xfrm>
                <a:custGeom>
                  <a:rect b="b" l="l" r="r" t="t"/>
                  <a:pathLst>
                    <a:path extrusionOk="0" fill="none" h="5082" w="26953">
                      <a:moveTo>
                        <a:pt x="26952" y="5081"/>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7" name="Google Shape;6687;p81"/>
                <p:cNvSpPr/>
                <p:nvPr/>
              </p:nvSpPr>
              <p:spPr>
                <a:xfrm>
                  <a:off x="4027726" y="3539882"/>
                  <a:ext cx="99720" cy="174878"/>
                </a:xfrm>
                <a:custGeom>
                  <a:rect b="b" l="l" r="r" t="t"/>
                  <a:pathLst>
                    <a:path extrusionOk="0" fill="none" h="22235" w="12679">
                      <a:moveTo>
                        <a:pt x="1" y="1"/>
                      </a:moveTo>
                      <a:lnTo>
                        <a:pt x="12678" y="2223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8" name="Google Shape;6688;p81"/>
                <p:cNvSpPr/>
                <p:nvPr/>
              </p:nvSpPr>
              <p:spPr>
                <a:xfrm>
                  <a:off x="4027726" y="3539882"/>
                  <a:ext cx="159754" cy="111707"/>
                </a:xfrm>
                <a:custGeom>
                  <a:rect b="b" l="l" r="r" t="t"/>
                  <a:pathLst>
                    <a:path extrusionOk="0" fill="none" h="14203" w="20312">
                      <a:moveTo>
                        <a:pt x="1" y="1"/>
                      </a:moveTo>
                      <a:lnTo>
                        <a:pt x="20311" y="142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9" name="Google Shape;6689;p81"/>
                <p:cNvSpPr/>
                <p:nvPr/>
              </p:nvSpPr>
              <p:spPr>
                <a:xfrm>
                  <a:off x="4006702" y="3641584"/>
                  <a:ext cx="120743" cy="73176"/>
                </a:xfrm>
                <a:custGeom>
                  <a:rect b="b" l="l" r="r" t="t"/>
                  <a:pathLst>
                    <a:path extrusionOk="0" fill="none" h="9304" w="15352">
                      <a:moveTo>
                        <a:pt x="0" y="1"/>
                      </a:moveTo>
                      <a:lnTo>
                        <a:pt x="15351" y="930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0" name="Google Shape;6690;p81"/>
                <p:cNvSpPr/>
                <p:nvPr/>
              </p:nvSpPr>
              <p:spPr>
                <a:xfrm>
                  <a:off x="4006702" y="3641584"/>
                  <a:ext cx="39773" cy="140249"/>
                </a:xfrm>
                <a:custGeom>
                  <a:rect b="b" l="l" r="r" t="t"/>
                  <a:pathLst>
                    <a:path extrusionOk="0" fill="none" h="17832" w="5057">
                      <a:moveTo>
                        <a:pt x="5057" y="17832"/>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1" name="Google Shape;6691;p81"/>
                <p:cNvSpPr/>
                <p:nvPr/>
              </p:nvSpPr>
              <p:spPr>
                <a:xfrm>
                  <a:off x="3996423" y="3784585"/>
                  <a:ext cx="51862" cy="10280"/>
                </a:xfrm>
                <a:custGeom>
                  <a:rect b="b" l="l" r="r" t="t"/>
                  <a:pathLst>
                    <a:path extrusionOk="0" fill="none" h="1307" w="6594">
                      <a:moveTo>
                        <a:pt x="1" y="1307"/>
                      </a:moveTo>
                      <a:lnTo>
                        <a:pt x="659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2" name="Google Shape;6692;p81"/>
                <p:cNvSpPr/>
                <p:nvPr/>
              </p:nvSpPr>
              <p:spPr>
                <a:xfrm>
                  <a:off x="4048277" y="3784585"/>
                  <a:ext cx="47583" cy="68890"/>
                </a:xfrm>
                <a:custGeom>
                  <a:rect b="b" l="l" r="r" t="t"/>
                  <a:pathLst>
                    <a:path extrusionOk="0" fill="none" h="8759" w="6050">
                      <a:moveTo>
                        <a:pt x="1" y="0"/>
                      </a:moveTo>
                      <a:lnTo>
                        <a:pt x="6049" y="875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3" name="Google Shape;6693;p81"/>
                <p:cNvSpPr/>
                <p:nvPr/>
              </p:nvSpPr>
              <p:spPr>
                <a:xfrm>
                  <a:off x="4095947" y="3788392"/>
                  <a:ext cx="10280" cy="64894"/>
                </a:xfrm>
                <a:custGeom>
                  <a:rect b="b" l="l" r="r" t="t"/>
                  <a:pathLst>
                    <a:path extrusionOk="0" fill="none" h="8251" w="1307">
                      <a:moveTo>
                        <a:pt x="0" y="8250"/>
                      </a:moveTo>
                      <a:lnTo>
                        <a:pt x="130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4" name="Google Shape;6694;p81"/>
                <p:cNvSpPr/>
                <p:nvPr/>
              </p:nvSpPr>
              <p:spPr>
                <a:xfrm>
                  <a:off x="4095852" y="3853467"/>
                  <a:ext cx="45672" cy="15895"/>
                </a:xfrm>
                <a:custGeom>
                  <a:rect b="b" l="l" r="r" t="t"/>
                  <a:pathLst>
                    <a:path extrusionOk="0" fill="none" h="2021" w="5807">
                      <a:moveTo>
                        <a:pt x="0" y="0"/>
                      </a:moveTo>
                      <a:lnTo>
                        <a:pt x="5807" y="20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5" name="Google Shape;6695;p81"/>
                <p:cNvSpPr/>
                <p:nvPr/>
              </p:nvSpPr>
              <p:spPr>
                <a:xfrm>
                  <a:off x="4138567" y="3868308"/>
                  <a:ext cx="16469" cy="101710"/>
                </a:xfrm>
                <a:custGeom>
                  <a:rect b="b" l="l" r="r" t="t"/>
                  <a:pathLst>
                    <a:path extrusionOk="0" fill="none" h="12932" w="2094">
                      <a:moveTo>
                        <a:pt x="1" y="1"/>
                      </a:moveTo>
                      <a:lnTo>
                        <a:pt x="2093" y="1293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6" name="Google Shape;6696;p81"/>
                <p:cNvSpPr/>
                <p:nvPr/>
              </p:nvSpPr>
              <p:spPr>
                <a:xfrm>
                  <a:off x="3875601" y="3592876"/>
                  <a:ext cx="131110" cy="48716"/>
                </a:xfrm>
                <a:custGeom>
                  <a:rect b="b" l="l" r="r" t="t"/>
                  <a:pathLst>
                    <a:path extrusionOk="0" fill="none" h="6194" w="16670">
                      <a:moveTo>
                        <a:pt x="0" y="0"/>
                      </a:moveTo>
                      <a:lnTo>
                        <a:pt x="16669" y="619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7" name="Google Shape;6697;p81"/>
                <p:cNvSpPr/>
                <p:nvPr/>
              </p:nvSpPr>
              <p:spPr>
                <a:xfrm>
                  <a:off x="4164828" y="3394410"/>
                  <a:ext cx="26458" cy="93153"/>
                </a:xfrm>
                <a:custGeom>
                  <a:rect b="b" l="l" r="r" t="t"/>
                  <a:pathLst>
                    <a:path extrusionOk="0" fill="none" h="11844" w="3364">
                      <a:moveTo>
                        <a:pt x="0" y="11843"/>
                      </a:moveTo>
                      <a:lnTo>
                        <a:pt x="336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8" name="Google Shape;6698;p81"/>
                <p:cNvSpPr/>
                <p:nvPr/>
              </p:nvSpPr>
              <p:spPr>
                <a:xfrm>
                  <a:off x="4191278" y="3394410"/>
                  <a:ext cx="86586" cy="52719"/>
                </a:xfrm>
                <a:custGeom>
                  <a:rect b="b" l="l" r="r" t="t"/>
                  <a:pathLst>
                    <a:path extrusionOk="0" fill="none" h="6703" w="11009">
                      <a:moveTo>
                        <a:pt x="0" y="1"/>
                      </a:moveTo>
                      <a:lnTo>
                        <a:pt x="11008" y="67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99" name="Google Shape;6699;p81"/>
              <p:cNvGrpSpPr/>
              <p:nvPr/>
            </p:nvGrpSpPr>
            <p:grpSpPr>
              <a:xfrm>
                <a:off x="4180904" y="4251758"/>
                <a:ext cx="37783" cy="32420"/>
                <a:chOff x="4180904" y="4251758"/>
                <a:chExt cx="37783" cy="32420"/>
              </a:xfrm>
            </p:grpSpPr>
            <p:sp>
              <p:nvSpPr>
                <p:cNvPr id="6700" name="Google Shape;6700;p81"/>
                <p:cNvSpPr/>
                <p:nvPr/>
              </p:nvSpPr>
              <p:spPr>
                <a:xfrm>
                  <a:off x="4180904" y="4251758"/>
                  <a:ext cx="37783" cy="32420"/>
                </a:xfrm>
                <a:custGeom>
                  <a:rect b="b" l="l" r="r" t="t"/>
                  <a:pathLst>
                    <a:path extrusionOk="0" h="4122" w="4804">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1" name="Google Shape;6701;p81"/>
                <p:cNvSpPr/>
                <p:nvPr/>
              </p:nvSpPr>
              <p:spPr>
                <a:xfrm>
                  <a:off x="4196037" y="4261432"/>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02" name="Google Shape;6702;p81"/>
              <p:cNvGrpSpPr/>
              <p:nvPr/>
            </p:nvGrpSpPr>
            <p:grpSpPr>
              <a:xfrm>
                <a:off x="4201644" y="4081324"/>
                <a:ext cx="37783" cy="32364"/>
                <a:chOff x="4201644" y="4081324"/>
                <a:chExt cx="37783" cy="32364"/>
              </a:xfrm>
            </p:grpSpPr>
            <p:sp>
              <p:nvSpPr>
                <p:cNvPr id="6703" name="Google Shape;6703;p81"/>
                <p:cNvSpPr/>
                <p:nvPr/>
              </p:nvSpPr>
              <p:spPr>
                <a:xfrm>
                  <a:off x="4201644" y="4081324"/>
                  <a:ext cx="37783" cy="32364"/>
                </a:xfrm>
                <a:custGeom>
                  <a:rect b="b" l="l" r="r" t="t"/>
                  <a:pathLst>
                    <a:path extrusionOk="0" h="4115" w="4804">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4" name="Google Shape;6704;p81"/>
                <p:cNvSpPr/>
                <p:nvPr/>
              </p:nvSpPr>
              <p:spPr>
                <a:xfrm>
                  <a:off x="4214582" y="4091037"/>
                  <a:ext cx="15235" cy="13040"/>
                </a:xfrm>
                <a:custGeom>
                  <a:rect b="b" l="l" r="r" t="t"/>
                  <a:pathLst>
                    <a:path extrusionOk="0" h="1658" w="1937">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05" name="Google Shape;6705;p81"/>
              <p:cNvGrpSpPr/>
              <p:nvPr/>
            </p:nvGrpSpPr>
            <p:grpSpPr>
              <a:xfrm>
                <a:off x="4284416" y="3887428"/>
                <a:ext cx="37783" cy="32451"/>
                <a:chOff x="4284416" y="3887428"/>
                <a:chExt cx="37783" cy="32451"/>
              </a:xfrm>
            </p:grpSpPr>
            <p:sp>
              <p:nvSpPr>
                <p:cNvPr id="6706" name="Google Shape;6706;p81"/>
                <p:cNvSpPr/>
                <p:nvPr/>
              </p:nvSpPr>
              <p:spPr>
                <a:xfrm>
                  <a:off x="4284416" y="3887428"/>
                  <a:ext cx="37783" cy="32451"/>
                </a:xfrm>
                <a:custGeom>
                  <a:rect b="b" l="l" r="r" t="t"/>
                  <a:pathLst>
                    <a:path extrusionOk="0" h="4126" w="4804">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7" name="Google Shape;6707;p81"/>
                <p:cNvSpPr/>
                <p:nvPr/>
              </p:nvSpPr>
              <p:spPr>
                <a:xfrm>
                  <a:off x="4299548" y="3897039"/>
                  <a:ext cx="13040" cy="13048"/>
                </a:xfrm>
                <a:custGeom>
                  <a:rect b="b" l="l" r="r" t="t"/>
                  <a:pathLst>
                    <a:path extrusionOk="0" h="1659" w="1658">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08" name="Google Shape;6708;p81"/>
              <p:cNvGrpSpPr/>
              <p:nvPr/>
            </p:nvGrpSpPr>
            <p:grpSpPr>
              <a:xfrm>
                <a:off x="4223721" y="3860404"/>
                <a:ext cx="37870" cy="32364"/>
                <a:chOff x="4223721" y="3860404"/>
                <a:chExt cx="37870" cy="32364"/>
              </a:xfrm>
            </p:grpSpPr>
            <p:sp>
              <p:nvSpPr>
                <p:cNvPr id="6709" name="Google Shape;6709;p81"/>
                <p:cNvSpPr/>
                <p:nvPr/>
              </p:nvSpPr>
              <p:spPr>
                <a:xfrm>
                  <a:off x="4223721" y="3860404"/>
                  <a:ext cx="37870" cy="32364"/>
                </a:xfrm>
                <a:custGeom>
                  <a:rect b="b" l="l" r="r" t="t"/>
                  <a:pathLst>
                    <a:path extrusionOk="0" h="4115" w="4815">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0" name="Google Shape;6710;p81"/>
                <p:cNvSpPr/>
                <p:nvPr/>
              </p:nvSpPr>
              <p:spPr>
                <a:xfrm>
                  <a:off x="4238846" y="3870117"/>
                  <a:ext cx="13040" cy="13040"/>
                </a:xfrm>
                <a:custGeom>
                  <a:rect b="b" l="l" r="r" t="t"/>
                  <a:pathLst>
                    <a:path extrusionOk="0" h="1658" w="1658">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11" name="Google Shape;6711;p81"/>
              <p:cNvGrpSpPr/>
              <p:nvPr/>
            </p:nvGrpSpPr>
            <p:grpSpPr>
              <a:xfrm>
                <a:off x="4104889" y="3699242"/>
                <a:ext cx="37776" cy="32357"/>
                <a:chOff x="4104889" y="3699242"/>
                <a:chExt cx="37776" cy="32357"/>
              </a:xfrm>
            </p:grpSpPr>
            <p:sp>
              <p:nvSpPr>
                <p:cNvPr id="6712" name="Google Shape;6712;p81"/>
                <p:cNvSpPr/>
                <p:nvPr/>
              </p:nvSpPr>
              <p:spPr>
                <a:xfrm>
                  <a:off x="4104889" y="3699242"/>
                  <a:ext cx="37776" cy="32357"/>
                </a:xfrm>
                <a:custGeom>
                  <a:rect b="b" l="l" r="r" t="t"/>
                  <a:pathLst>
                    <a:path extrusionOk="0" h="4114" w="4803">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3" name="Google Shape;6713;p81"/>
                <p:cNvSpPr/>
                <p:nvPr/>
              </p:nvSpPr>
              <p:spPr>
                <a:xfrm>
                  <a:off x="4120013" y="3708948"/>
                  <a:ext cx="13040" cy="13040"/>
                </a:xfrm>
                <a:custGeom>
                  <a:rect b="b" l="l" r="r" t="t"/>
                  <a:pathLst>
                    <a:path extrusionOk="0" h="1658" w="1658">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14" name="Google Shape;6714;p81"/>
              <p:cNvGrpSpPr/>
              <p:nvPr/>
            </p:nvGrpSpPr>
            <p:grpSpPr>
              <a:xfrm>
                <a:off x="4143608" y="3475121"/>
                <a:ext cx="37878" cy="32420"/>
                <a:chOff x="4143608" y="3475121"/>
                <a:chExt cx="37878" cy="32420"/>
              </a:xfrm>
            </p:grpSpPr>
            <p:sp>
              <p:nvSpPr>
                <p:cNvPr id="6715" name="Google Shape;6715;p81"/>
                <p:cNvSpPr/>
                <p:nvPr/>
              </p:nvSpPr>
              <p:spPr>
                <a:xfrm>
                  <a:off x="4143608" y="3475121"/>
                  <a:ext cx="37878" cy="32420"/>
                </a:xfrm>
                <a:custGeom>
                  <a:rect b="b" l="l" r="r" t="t"/>
                  <a:pathLst>
                    <a:path extrusionOk="0" h="4122" w="4816">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6" name="Google Shape;6716;p81"/>
                <p:cNvSpPr/>
                <p:nvPr/>
              </p:nvSpPr>
              <p:spPr>
                <a:xfrm>
                  <a:off x="4158741" y="3484795"/>
                  <a:ext cx="13040" cy="13040"/>
                </a:xfrm>
                <a:custGeom>
                  <a:rect b="b" l="l" r="r" t="t"/>
                  <a:pathLst>
                    <a:path extrusionOk="0" h="1658" w="1658">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17" name="Google Shape;6717;p81"/>
              <p:cNvGrpSpPr/>
              <p:nvPr/>
            </p:nvGrpSpPr>
            <p:grpSpPr>
              <a:xfrm>
                <a:off x="4217248" y="3570893"/>
                <a:ext cx="37776" cy="32364"/>
                <a:chOff x="4217248" y="3570893"/>
                <a:chExt cx="37776" cy="32364"/>
              </a:xfrm>
            </p:grpSpPr>
            <p:sp>
              <p:nvSpPr>
                <p:cNvPr id="6718" name="Google Shape;6718;p81"/>
                <p:cNvSpPr/>
                <p:nvPr/>
              </p:nvSpPr>
              <p:spPr>
                <a:xfrm>
                  <a:off x="4217248" y="3570893"/>
                  <a:ext cx="37776" cy="32364"/>
                </a:xfrm>
                <a:custGeom>
                  <a:rect b="b" l="l" r="r" t="t"/>
                  <a:pathLst>
                    <a:path extrusionOk="0" h="4115" w="4803">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9" name="Google Shape;6719;p81"/>
                <p:cNvSpPr/>
                <p:nvPr/>
              </p:nvSpPr>
              <p:spPr>
                <a:xfrm>
                  <a:off x="4232373" y="3580599"/>
                  <a:ext cx="13048" cy="13048"/>
                </a:xfrm>
                <a:custGeom>
                  <a:rect b="b" l="l" r="r" t="t"/>
                  <a:pathLst>
                    <a:path extrusionOk="0" h="1659" w="1659">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20" name="Google Shape;6720;p81"/>
              <p:cNvGrpSpPr/>
              <p:nvPr/>
            </p:nvGrpSpPr>
            <p:grpSpPr>
              <a:xfrm>
                <a:off x="4255307" y="3431612"/>
                <a:ext cx="37776" cy="32451"/>
                <a:chOff x="4255307" y="3431612"/>
                <a:chExt cx="37776" cy="32451"/>
              </a:xfrm>
            </p:grpSpPr>
            <p:sp>
              <p:nvSpPr>
                <p:cNvPr id="6721" name="Google Shape;6721;p81"/>
                <p:cNvSpPr/>
                <p:nvPr/>
              </p:nvSpPr>
              <p:spPr>
                <a:xfrm>
                  <a:off x="4255307" y="3431612"/>
                  <a:ext cx="37776" cy="32451"/>
                </a:xfrm>
                <a:custGeom>
                  <a:rect b="b" l="l" r="r" t="t"/>
                  <a:pathLst>
                    <a:path extrusionOk="0" h="4126" w="4803">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2" name="Google Shape;6722;p81"/>
                <p:cNvSpPr/>
                <p:nvPr/>
              </p:nvSpPr>
              <p:spPr>
                <a:xfrm>
                  <a:off x="4270432" y="3441317"/>
                  <a:ext cx="13040" cy="13040"/>
                </a:xfrm>
                <a:custGeom>
                  <a:rect b="b" l="l" r="r" t="t"/>
                  <a:pathLst>
                    <a:path extrusionOk="0" h="1658" w="1658">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23" name="Google Shape;6723;p81"/>
              <p:cNvGrpSpPr/>
              <p:nvPr/>
            </p:nvGrpSpPr>
            <p:grpSpPr>
              <a:xfrm>
                <a:off x="3853052" y="3577398"/>
                <a:ext cx="37776" cy="32420"/>
                <a:chOff x="3853052" y="3577398"/>
                <a:chExt cx="37776" cy="32420"/>
              </a:xfrm>
            </p:grpSpPr>
            <p:sp>
              <p:nvSpPr>
                <p:cNvPr id="6724" name="Google Shape;6724;p81"/>
                <p:cNvSpPr/>
                <p:nvPr/>
              </p:nvSpPr>
              <p:spPr>
                <a:xfrm>
                  <a:off x="3853052" y="3577398"/>
                  <a:ext cx="37776" cy="32420"/>
                </a:xfrm>
                <a:custGeom>
                  <a:rect b="b" l="l" r="r" t="t"/>
                  <a:pathLst>
                    <a:path extrusionOk="0" h="4122" w="4803">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5" name="Google Shape;6725;p81"/>
                <p:cNvSpPr/>
                <p:nvPr/>
              </p:nvSpPr>
              <p:spPr>
                <a:xfrm>
                  <a:off x="3868176" y="3587072"/>
                  <a:ext cx="13040" cy="13040"/>
                </a:xfrm>
                <a:custGeom>
                  <a:rect b="b" l="l" r="r" t="t"/>
                  <a:pathLst>
                    <a:path extrusionOk="0" h="1658" w="1658">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26" name="Google Shape;6726;p81"/>
              <p:cNvGrpSpPr/>
              <p:nvPr/>
            </p:nvGrpSpPr>
            <p:grpSpPr>
              <a:xfrm>
                <a:off x="4039908" y="3412107"/>
                <a:ext cx="37776" cy="32357"/>
                <a:chOff x="4039908" y="3412107"/>
                <a:chExt cx="37776" cy="32357"/>
              </a:xfrm>
            </p:grpSpPr>
            <p:sp>
              <p:nvSpPr>
                <p:cNvPr id="6727" name="Google Shape;6727;p81"/>
                <p:cNvSpPr/>
                <p:nvPr/>
              </p:nvSpPr>
              <p:spPr>
                <a:xfrm>
                  <a:off x="4039908" y="3412107"/>
                  <a:ext cx="37776" cy="32357"/>
                </a:xfrm>
                <a:custGeom>
                  <a:rect b="b" l="l" r="r" t="t"/>
                  <a:pathLst>
                    <a:path extrusionOk="0" h="4114" w="4803">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8" name="Google Shape;6728;p81"/>
                <p:cNvSpPr/>
                <p:nvPr/>
              </p:nvSpPr>
              <p:spPr>
                <a:xfrm>
                  <a:off x="4055033" y="3421812"/>
                  <a:ext cx="13040" cy="13040"/>
                </a:xfrm>
                <a:custGeom>
                  <a:rect b="b" l="l" r="r" t="t"/>
                  <a:pathLst>
                    <a:path extrusionOk="0" h="1658" w="1658">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29" name="Google Shape;6729;p81"/>
              <p:cNvGrpSpPr/>
              <p:nvPr/>
            </p:nvGrpSpPr>
            <p:grpSpPr>
              <a:xfrm>
                <a:off x="4017360" y="3342061"/>
                <a:ext cx="37870" cy="32380"/>
                <a:chOff x="4017360" y="3342061"/>
                <a:chExt cx="37870" cy="32380"/>
              </a:xfrm>
            </p:grpSpPr>
            <p:sp>
              <p:nvSpPr>
                <p:cNvPr id="6730" name="Google Shape;6730;p81"/>
                <p:cNvSpPr/>
                <p:nvPr/>
              </p:nvSpPr>
              <p:spPr>
                <a:xfrm>
                  <a:off x="4017360" y="3342061"/>
                  <a:ext cx="37870" cy="32380"/>
                </a:xfrm>
                <a:custGeom>
                  <a:rect b="b" l="l" r="r" t="t"/>
                  <a:pathLst>
                    <a:path extrusionOk="0" h="4117" w="4815">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1" name="Google Shape;6731;p81"/>
                <p:cNvSpPr/>
                <p:nvPr/>
              </p:nvSpPr>
              <p:spPr>
                <a:xfrm>
                  <a:off x="4032484" y="3351790"/>
                  <a:ext cx="13040" cy="13040"/>
                </a:xfrm>
                <a:custGeom>
                  <a:rect b="b" l="l" r="r" t="t"/>
                  <a:pathLst>
                    <a:path extrusionOk="0" h="1658" w="1658">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32" name="Google Shape;6732;p81"/>
              <p:cNvSpPr/>
              <p:nvPr/>
            </p:nvSpPr>
            <p:spPr>
              <a:xfrm>
                <a:off x="3998712" y="3520180"/>
                <a:ext cx="47764" cy="40929"/>
              </a:xfrm>
              <a:custGeom>
                <a:rect b="b" l="l" r="r" t="t"/>
                <a:pathLst>
                  <a:path extrusionOk="0" h="5204" w="6073">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3" name="Google Shape;6733;p81"/>
              <p:cNvSpPr/>
              <p:nvPr/>
            </p:nvSpPr>
            <p:spPr>
              <a:xfrm>
                <a:off x="4011744" y="3529893"/>
                <a:ext cx="25026" cy="21448"/>
              </a:xfrm>
              <a:custGeom>
                <a:rect b="b" l="l" r="r" t="t"/>
                <a:pathLst>
                  <a:path extrusionOk="0" h="2727" w="3182">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34" name="Google Shape;6734;p81"/>
              <p:cNvGrpSpPr/>
              <p:nvPr/>
            </p:nvGrpSpPr>
            <p:grpSpPr>
              <a:xfrm>
                <a:off x="3750870" y="3418650"/>
                <a:ext cx="37776" cy="32380"/>
                <a:chOff x="3750870" y="3418650"/>
                <a:chExt cx="37776" cy="32380"/>
              </a:xfrm>
            </p:grpSpPr>
            <p:sp>
              <p:nvSpPr>
                <p:cNvPr id="6735" name="Google Shape;6735;p81"/>
                <p:cNvSpPr/>
                <p:nvPr/>
              </p:nvSpPr>
              <p:spPr>
                <a:xfrm>
                  <a:off x="3750870" y="3418650"/>
                  <a:ext cx="37776" cy="32380"/>
                </a:xfrm>
                <a:custGeom>
                  <a:rect b="b" l="l" r="r" t="t"/>
                  <a:pathLst>
                    <a:path extrusionOk="0" h="4117" w="4803">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6" name="Google Shape;6736;p81"/>
                <p:cNvSpPr/>
                <p:nvPr/>
              </p:nvSpPr>
              <p:spPr>
                <a:xfrm>
                  <a:off x="3765994" y="3428285"/>
                  <a:ext cx="13040" cy="13040"/>
                </a:xfrm>
                <a:custGeom>
                  <a:rect b="b" l="l" r="r" t="t"/>
                  <a:pathLst>
                    <a:path extrusionOk="0" h="1658" w="1658">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37" name="Google Shape;6737;p81"/>
              <p:cNvGrpSpPr/>
              <p:nvPr/>
            </p:nvGrpSpPr>
            <p:grpSpPr>
              <a:xfrm>
                <a:off x="3632509" y="3274438"/>
                <a:ext cx="37783" cy="32357"/>
                <a:chOff x="3632509" y="3274438"/>
                <a:chExt cx="37783" cy="32357"/>
              </a:xfrm>
            </p:grpSpPr>
            <p:sp>
              <p:nvSpPr>
                <p:cNvPr id="6738" name="Google Shape;6738;p81"/>
                <p:cNvSpPr/>
                <p:nvPr/>
              </p:nvSpPr>
              <p:spPr>
                <a:xfrm>
                  <a:off x="3632509" y="3274438"/>
                  <a:ext cx="37783" cy="32357"/>
                </a:xfrm>
                <a:custGeom>
                  <a:rect b="b" l="l" r="r" t="t"/>
                  <a:pathLst>
                    <a:path extrusionOk="0" h="4114" w="4804">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9" name="Google Shape;6739;p81"/>
                <p:cNvSpPr/>
                <p:nvPr/>
              </p:nvSpPr>
              <p:spPr>
                <a:xfrm>
                  <a:off x="3647547" y="3284049"/>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40" name="Google Shape;6740;p81"/>
              <p:cNvGrpSpPr/>
              <p:nvPr/>
            </p:nvGrpSpPr>
            <p:grpSpPr>
              <a:xfrm>
                <a:off x="3906424" y="3297561"/>
                <a:ext cx="37776" cy="32451"/>
                <a:chOff x="3906424" y="3297561"/>
                <a:chExt cx="37776" cy="32451"/>
              </a:xfrm>
            </p:grpSpPr>
            <p:sp>
              <p:nvSpPr>
                <p:cNvPr id="6741" name="Google Shape;6741;p81"/>
                <p:cNvSpPr/>
                <p:nvPr/>
              </p:nvSpPr>
              <p:spPr>
                <a:xfrm>
                  <a:off x="3906424" y="3297561"/>
                  <a:ext cx="37776" cy="32451"/>
                </a:xfrm>
                <a:custGeom>
                  <a:rect b="b" l="l" r="r" t="t"/>
                  <a:pathLst>
                    <a:path extrusionOk="0" h="4126" w="4803">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2" name="Google Shape;6742;p81"/>
                <p:cNvSpPr/>
                <p:nvPr/>
              </p:nvSpPr>
              <p:spPr>
                <a:xfrm>
                  <a:off x="3921548" y="3307361"/>
                  <a:ext cx="13048" cy="13040"/>
                </a:xfrm>
                <a:custGeom>
                  <a:rect b="b" l="l" r="r" t="t"/>
                  <a:pathLst>
                    <a:path extrusionOk="0" h="1658" w="1659">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43" name="Google Shape;6743;p81"/>
              <p:cNvGrpSpPr/>
              <p:nvPr/>
            </p:nvGrpSpPr>
            <p:grpSpPr>
              <a:xfrm>
                <a:off x="3866084" y="3412107"/>
                <a:ext cx="37776" cy="32357"/>
                <a:chOff x="3866084" y="3412107"/>
                <a:chExt cx="37776" cy="32357"/>
              </a:xfrm>
            </p:grpSpPr>
            <p:sp>
              <p:nvSpPr>
                <p:cNvPr id="6744" name="Google Shape;6744;p81"/>
                <p:cNvSpPr/>
                <p:nvPr/>
              </p:nvSpPr>
              <p:spPr>
                <a:xfrm>
                  <a:off x="3866084" y="3412107"/>
                  <a:ext cx="37776" cy="32357"/>
                </a:xfrm>
                <a:custGeom>
                  <a:rect b="b" l="l" r="r" t="t"/>
                  <a:pathLst>
                    <a:path extrusionOk="0" h="4114" w="4803">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5" name="Google Shape;6745;p81"/>
                <p:cNvSpPr/>
                <p:nvPr/>
              </p:nvSpPr>
              <p:spPr>
                <a:xfrm>
                  <a:off x="3881208" y="3421812"/>
                  <a:ext cx="13048" cy="13040"/>
                </a:xfrm>
                <a:custGeom>
                  <a:rect b="b" l="l" r="r" t="t"/>
                  <a:pathLst>
                    <a:path extrusionOk="0" h="1658" w="1659">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46" name="Google Shape;6746;p81"/>
              <p:cNvGrpSpPr/>
              <p:nvPr/>
            </p:nvGrpSpPr>
            <p:grpSpPr>
              <a:xfrm>
                <a:off x="4023919" y="3766409"/>
                <a:ext cx="37783" cy="32357"/>
                <a:chOff x="4023919" y="3766409"/>
                <a:chExt cx="37783" cy="32357"/>
              </a:xfrm>
            </p:grpSpPr>
            <p:sp>
              <p:nvSpPr>
                <p:cNvPr id="6747" name="Google Shape;6747;p81"/>
                <p:cNvSpPr/>
                <p:nvPr/>
              </p:nvSpPr>
              <p:spPr>
                <a:xfrm>
                  <a:off x="4023919" y="3766409"/>
                  <a:ext cx="37783" cy="32357"/>
                </a:xfrm>
                <a:custGeom>
                  <a:rect b="b" l="l" r="r" t="t"/>
                  <a:pathLst>
                    <a:path extrusionOk="0" h="4114" w="4804">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8" name="Google Shape;6748;p81"/>
                <p:cNvSpPr/>
                <p:nvPr/>
              </p:nvSpPr>
              <p:spPr>
                <a:xfrm>
                  <a:off x="4039051" y="3776115"/>
                  <a:ext cx="13040" cy="13048"/>
                </a:xfrm>
                <a:custGeom>
                  <a:rect b="b" l="l" r="r" t="t"/>
                  <a:pathLst>
                    <a:path extrusionOk="0" h="1659" w="1658">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49" name="Google Shape;6749;p81"/>
              <p:cNvGrpSpPr/>
              <p:nvPr/>
            </p:nvGrpSpPr>
            <p:grpSpPr>
              <a:xfrm>
                <a:off x="3973882" y="3779449"/>
                <a:ext cx="37776" cy="32357"/>
                <a:chOff x="3973882" y="3779449"/>
                <a:chExt cx="37776" cy="32357"/>
              </a:xfrm>
            </p:grpSpPr>
            <p:sp>
              <p:nvSpPr>
                <p:cNvPr id="6750" name="Google Shape;6750;p81"/>
                <p:cNvSpPr/>
                <p:nvPr/>
              </p:nvSpPr>
              <p:spPr>
                <a:xfrm>
                  <a:off x="3973882" y="3779449"/>
                  <a:ext cx="37776" cy="32357"/>
                </a:xfrm>
                <a:custGeom>
                  <a:rect b="b" l="l" r="r" t="t"/>
                  <a:pathLst>
                    <a:path extrusionOk="0" h="4114" w="4803">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1" name="Google Shape;6751;p81"/>
                <p:cNvSpPr/>
                <p:nvPr/>
              </p:nvSpPr>
              <p:spPr>
                <a:xfrm>
                  <a:off x="3989006" y="3789155"/>
                  <a:ext cx="13040" cy="13040"/>
                </a:xfrm>
                <a:custGeom>
                  <a:rect b="b" l="l" r="r" t="t"/>
                  <a:pathLst>
                    <a:path extrusionOk="0" h="1658" w="1658">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52" name="Google Shape;6752;p81"/>
              <p:cNvGrpSpPr/>
              <p:nvPr/>
            </p:nvGrpSpPr>
            <p:grpSpPr>
              <a:xfrm>
                <a:off x="4073398" y="3838028"/>
                <a:ext cx="37776" cy="32380"/>
                <a:chOff x="4073398" y="3838028"/>
                <a:chExt cx="37776" cy="32380"/>
              </a:xfrm>
            </p:grpSpPr>
            <p:sp>
              <p:nvSpPr>
                <p:cNvPr id="6753" name="Google Shape;6753;p81"/>
                <p:cNvSpPr/>
                <p:nvPr/>
              </p:nvSpPr>
              <p:spPr>
                <a:xfrm>
                  <a:off x="4073398" y="3838028"/>
                  <a:ext cx="37776" cy="32380"/>
                </a:xfrm>
                <a:custGeom>
                  <a:rect b="b" l="l" r="r" t="t"/>
                  <a:pathLst>
                    <a:path extrusionOk="0" h="4117" w="4803">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4" name="Google Shape;6754;p81"/>
                <p:cNvSpPr/>
                <p:nvPr/>
              </p:nvSpPr>
              <p:spPr>
                <a:xfrm>
                  <a:off x="4088428" y="3847663"/>
                  <a:ext cx="13040" cy="13040"/>
                </a:xfrm>
                <a:custGeom>
                  <a:rect b="b" l="l" r="r" t="t"/>
                  <a:pathLst>
                    <a:path extrusionOk="0" h="1658" w="1658">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55" name="Google Shape;6755;p81"/>
              <p:cNvGrpSpPr/>
              <p:nvPr/>
            </p:nvGrpSpPr>
            <p:grpSpPr>
              <a:xfrm>
                <a:off x="4342672" y="4144496"/>
                <a:ext cx="37752" cy="32364"/>
                <a:chOff x="4342672" y="4144496"/>
                <a:chExt cx="37752" cy="32364"/>
              </a:xfrm>
            </p:grpSpPr>
            <p:sp>
              <p:nvSpPr>
                <p:cNvPr id="6756" name="Google Shape;6756;p81"/>
                <p:cNvSpPr/>
                <p:nvPr/>
              </p:nvSpPr>
              <p:spPr>
                <a:xfrm>
                  <a:off x="4342672" y="4144496"/>
                  <a:ext cx="37752" cy="32364"/>
                </a:xfrm>
                <a:custGeom>
                  <a:rect b="b" l="l" r="r" t="t"/>
                  <a:pathLst>
                    <a:path extrusionOk="0" h="4115" w="480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7" name="Google Shape;6757;p81"/>
                <p:cNvSpPr/>
                <p:nvPr/>
              </p:nvSpPr>
              <p:spPr>
                <a:xfrm>
                  <a:off x="4355586" y="4154209"/>
                  <a:ext cx="15227" cy="13040"/>
                </a:xfrm>
                <a:custGeom>
                  <a:rect b="b" l="l" r="r" t="t"/>
                  <a:pathLst>
                    <a:path extrusionOk="0" h="1658" w="1936">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58" name="Google Shape;6758;p81"/>
              <p:cNvGrpSpPr/>
              <p:nvPr/>
            </p:nvGrpSpPr>
            <p:grpSpPr>
              <a:xfrm>
                <a:off x="4406386" y="4056872"/>
                <a:ext cx="37783" cy="32364"/>
                <a:chOff x="4406386" y="4056872"/>
                <a:chExt cx="37783" cy="32364"/>
              </a:xfrm>
            </p:grpSpPr>
            <p:sp>
              <p:nvSpPr>
                <p:cNvPr id="6759" name="Google Shape;6759;p81"/>
                <p:cNvSpPr/>
                <p:nvPr/>
              </p:nvSpPr>
              <p:spPr>
                <a:xfrm>
                  <a:off x="4406386" y="4056872"/>
                  <a:ext cx="37783" cy="32364"/>
                </a:xfrm>
                <a:custGeom>
                  <a:rect b="b" l="l" r="r" t="t"/>
                  <a:pathLst>
                    <a:path extrusionOk="0" h="4115" w="4804">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0" name="Google Shape;6760;p81"/>
                <p:cNvSpPr/>
                <p:nvPr/>
              </p:nvSpPr>
              <p:spPr>
                <a:xfrm>
                  <a:off x="4419332" y="4066577"/>
                  <a:ext cx="15227" cy="13017"/>
                </a:xfrm>
                <a:custGeom>
                  <a:rect b="b" l="l" r="r" t="t"/>
                  <a:pathLst>
                    <a:path extrusionOk="0" h="1655" w="1936">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61" name="Google Shape;6761;p81"/>
              <p:cNvGrpSpPr/>
              <p:nvPr/>
            </p:nvGrpSpPr>
            <p:grpSpPr>
              <a:xfrm>
                <a:off x="4284416" y="4245254"/>
                <a:ext cx="37783" cy="32357"/>
                <a:chOff x="4284416" y="4245254"/>
                <a:chExt cx="37783" cy="32357"/>
              </a:xfrm>
            </p:grpSpPr>
            <p:sp>
              <p:nvSpPr>
                <p:cNvPr id="6762" name="Google Shape;6762;p81"/>
                <p:cNvSpPr/>
                <p:nvPr/>
              </p:nvSpPr>
              <p:spPr>
                <a:xfrm>
                  <a:off x="4284416" y="4245254"/>
                  <a:ext cx="37783" cy="32357"/>
                </a:xfrm>
                <a:custGeom>
                  <a:rect b="b" l="l" r="r" t="t"/>
                  <a:pathLst>
                    <a:path extrusionOk="0" h="4114" w="4804">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3" name="Google Shape;6763;p81"/>
                <p:cNvSpPr/>
                <p:nvPr/>
              </p:nvSpPr>
              <p:spPr>
                <a:xfrm>
                  <a:off x="4299548" y="4254959"/>
                  <a:ext cx="13040" cy="13040"/>
                </a:xfrm>
                <a:custGeom>
                  <a:rect b="b" l="l" r="r" t="t"/>
                  <a:pathLst>
                    <a:path extrusionOk="0" h="1658" w="1658">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64" name="Google Shape;6764;p81"/>
              <p:cNvGrpSpPr/>
              <p:nvPr/>
            </p:nvGrpSpPr>
            <p:grpSpPr>
              <a:xfrm>
                <a:off x="4219057" y="4331258"/>
                <a:ext cx="37776" cy="32364"/>
                <a:chOff x="4219057" y="4331258"/>
                <a:chExt cx="37776" cy="32364"/>
              </a:xfrm>
            </p:grpSpPr>
            <p:sp>
              <p:nvSpPr>
                <p:cNvPr id="6765" name="Google Shape;6765;p81"/>
                <p:cNvSpPr/>
                <p:nvPr/>
              </p:nvSpPr>
              <p:spPr>
                <a:xfrm>
                  <a:off x="4219057" y="4331258"/>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6" name="Google Shape;6766;p81"/>
                <p:cNvSpPr/>
                <p:nvPr/>
              </p:nvSpPr>
              <p:spPr>
                <a:xfrm>
                  <a:off x="4231995" y="4340971"/>
                  <a:ext cx="15235" cy="13040"/>
                </a:xfrm>
                <a:custGeom>
                  <a:rect b="b" l="l" r="r" t="t"/>
                  <a:pathLst>
                    <a:path extrusionOk="0" h="1658" w="1937">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67" name="Google Shape;6767;p81"/>
              <p:cNvGrpSpPr/>
              <p:nvPr/>
            </p:nvGrpSpPr>
            <p:grpSpPr>
              <a:xfrm>
                <a:off x="4204122" y="4141688"/>
                <a:ext cx="33497" cy="28699"/>
                <a:chOff x="4204122" y="4141688"/>
                <a:chExt cx="33497" cy="28699"/>
              </a:xfrm>
            </p:grpSpPr>
            <p:sp>
              <p:nvSpPr>
                <p:cNvPr id="6768" name="Google Shape;6768;p81"/>
                <p:cNvSpPr/>
                <p:nvPr/>
              </p:nvSpPr>
              <p:spPr>
                <a:xfrm>
                  <a:off x="4204122" y="4141688"/>
                  <a:ext cx="33497" cy="28699"/>
                </a:xfrm>
                <a:custGeom>
                  <a:rect b="b" l="l" r="r" t="t"/>
                  <a:pathLst>
                    <a:path extrusionOk="0" h="3649" w="4259">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9" name="Google Shape;6769;p81"/>
                <p:cNvSpPr/>
                <p:nvPr/>
              </p:nvSpPr>
              <p:spPr>
                <a:xfrm>
                  <a:off x="4216965" y="4151259"/>
                  <a:ext cx="11042" cy="9399"/>
                </a:xfrm>
                <a:custGeom>
                  <a:rect b="b" l="l" r="r" t="t"/>
                  <a:pathLst>
                    <a:path extrusionOk="0" h="1195" w="1404">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70" name="Google Shape;6770;p81"/>
              <p:cNvGrpSpPr/>
              <p:nvPr/>
            </p:nvGrpSpPr>
            <p:grpSpPr>
              <a:xfrm>
                <a:off x="4301546" y="4003869"/>
                <a:ext cx="38916" cy="33324"/>
                <a:chOff x="4301546" y="4003869"/>
                <a:chExt cx="38916" cy="33324"/>
              </a:xfrm>
            </p:grpSpPr>
            <p:sp>
              <p:nvSpPr>
                <p:cNvPr id="6771" name="Google Shape;6771;p81"/>
                <p:cNvSpPr/>
                <p:nvPr/>
              </p:nvSpPr>
              <p:spPr>
                <a:xfrm>
                  <a:off x="4301546" y="4003869"/>
                  <a:ext cx="38916" cy="33324"/>
                </a:xfrm>
                <a:custGeom>
                  <a:rect b="b" l="l" r="r" t="t"/>
                  <a:pathLst>
                    <a:path extrusionOk="0" h="4237" w="4948">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2" name="Google Shape;6772;p81"/>
                <p:cNvSpPr/>
                <p:nvPr/>
              </p:nvSpPr>
              <p:spPr>
                <a:xfrm>
                  <a:off x="4314389" y="4013590"/>
                  <a:ext cx="16469" cy="14000"/>
                </a:xfrm>
                <a:custGeom>
                  <a:rect b="b" l="l" r="r" t="t"/>
                  <a:pathLst>
                    <a:path extrusionOk="0" h="1780" w="2094">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73" name="Google Shape;6773;p81"/>
              <p:cNvGrpSpPr/>
              <p:nvPr/>
            </p:nvGrpSpPr>
            <p:grpSpPr>
              <a:xfrm>
                <a:off x="4210681" y="3924669"/>
                <a:ext cx="36549" cy="31366"/>
                <a:chOff x="4210681" y="3924669"/>
                <a:chExt cx="36549" cy="31366"/>
              </a:xfrm>
            </p:grpSpPr>
            <p:sp>
              <p:nvSpPr>
                <p:cNvPr id="6774" name="Google Shape;6774;p81"/>
                <p:cNvSpPr/>
                <p:nvPr/>
              </p:nvSpPr>
              <p:spPr>
                <a:xfrm>
                  <a:off x="4210681" y="3924669"/>
                  <a:ext cx="36549" cy="31366"/>
                </a:xfrm>
                <a:custGeom>
                  <a:rect b="b" l="l" r="r" t="t"/>
                  <a:pathLst>
                    <a:path extrusionOk="0" h="3988" w="4647">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5" name="Google Shape;6775;p81"/>
                <p:cNvSpPr/>
                <p:nvPr/>
              </p:nvSpPr>
              <p:spPr>
                <a:xfrm>
                  <a:off x="4225625" y="3934335"/>
                  <a:ext cx="11994" cy="11994"/>
                </a:xfrm>
                <a:custGeom>
                  <a:rect b="b" l="l" r="r" t="t"/>
                  <a:pathLst>
                    <a:path extrusionOk="0" h="1525" w="1525">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76" name="Google Shape;6776;p81"/>
              <p:cNvGrpSpPr/>
              <p:nvPr/>
            </p:nvGrpSpPr>
            <p:grpSpPr>
              <a:xfrm>
                <a:off x="3987771" y="3628874"/>
                <a:ext cx="31499" cy="26993"/>
                <a:chOff x="3987771" y="3628874"/>
                <a:chExt cx="31499" cy="26993"/>
              </a:xfrm>
            </p:grpSpPr>
            <p:sp>
              <p:nvSpPr>
                <p:cNvPr id="6777" name="Google Shape;6777;p81"/>
                <p:cNvSpPr/>
                <p:nvPr/>
              </p:nvSpPr>
              <p:spPr>
                <a:xfrm>
                  <a:off x="3987771" y="3628874"/>
                  <a:ext cx="31499" cy="26993"/>
                </a:xfrm>
                <a:custGeom>
                  <a:rect b="b" l="l" r="r" t="t"/>
                  <a:pathLst>
                    <a:path extrusionOk="0" h="3432" w="4005">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8" name="Google Shape;6778;p81"/>
                <p:cNvSpPr/>
                <p:nvPr/>
              </p:nvSpPr>
              <p:spPr>
                <a:xfrm>
                  <a:off x="4000709" y="3638540"/>
                  <a:ext cx="8856" cy="7605"/>
                </a:xfrm>
                <a:custGeom>
                  <a:rect b="b" l="l" r="r" t="t"/>
                  <a:pathLst>
                    <a:path extrusionOk="0" h="967" w="1126">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79" name="Google Shape;6779;p81"/>
              <p:cNvGrpSpPr/>
              <p:nvPr/>
            </p:nvGrpSpPr>
            <p:grpSpPr>
              <a:xfrm>
                <a:off x="4087382" y="3775674"/>
                <a:ext cx="31405" cy="26898"/>
                <a:chOff x="4087382" y="3775674"/>
                <a:chExt cx="31405" cy="26898"/>
              </a:xfrm>
            </p:grpSpPr>
            <p:sp>
              <p:nvSpPr>
                <p:cNvPr id="6780" name="Google Shape;6780;p81"/>
                <p:cNvSpPr/>
                <p:nvPr/>
              </p:nvSpPr>
              <p:spPr>
                <a:xfrm>
                  <a:off x="4087382" y="3775674"/>
                  <a:ext cx="31405" cy="26898"/>
                </a:xfrm>
                <a:custGeom>
                  <a:rect b="b" l="l" r="r" t="t"/>
                  <a:pathLst>
                    <a:path extrusionOk="0" h="3420" w="3993">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1" name="Google Shape;6781;p81"/>
                <p:cNvSpPr/>
                <p:nvPr/>
              </p:nvSpPr>
              <p:spPr>
                <a:xfrm>
                  <a:off x="4101460" y="3785348"/>
                  <a:ext cx="7621" cy="7613"/>
                </a:xfrm>
                <a:custGeom>
                  <a:rect b="b" l="l" r="r" t="t"/>
                  <a:pathLst>
                    <a:path extrusionOk="0" h="968"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82" name="Google Shape;6782;p81"/>
              <p:cNvGrpSpPr/>
              <p:nvPr/>
            </p:nvGrpSpPr>
            <p:grpSpPr>
              <a:xfrm>
                <a:off x="4118873" y="3856637"/>
                <a:ext cx="31405" cy="26906"/>
                <a:chOff x="4118873" y="3856637"/>
                <a:chExt cx="31405" cy="26906"/>
              </a:xfrm>
            </p:grpSpPr>
            <p:sp>
              <p:nvSpPr>
                <p:cNvPr id="6783" name="Google Shape;6783;p81"/>
                <p:cNvSpPr/>
                <p:nvPr/>
              </p:nvSpPr>
              <p:spPr>
                <a:xfrm>
                  <a:off x="4118873" y="3856637"/>
                  <a:ext cx="31405" cy="26906"/>
                </a:xfrm>
                <a:custGeom>
                  <a:rect b="b" l="l" r="r" t="t"/>
                  <a:pathLst>
                    <a:path extrusionOk="0" h="3421" w="3993">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4" name="Google Shape;6784;p81"/>
                <p:cNvSpPr/>
                <p:nvPr/>
              </p:nvSpPr>
              <p:spPr>
                <a:xfrm>
                  <a:off x="4133046" y="3866310"/>
                  <a:ext cx="7621" cy="7621"/>
                </a:xfrm>
                <a:custGeom>
                  <a:rect b="b" l="l" r="r" t="t"/>
                  <a:pathLst>
                    <a:path extrusionOk="0" h="969" w="969">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85" name="Google Shape;6785;p81"/>
              <p:cNvGrpSpPr/>
              <p:nvPr/>
            </p:nvGrpSpPr>
            <p:grpSpPr>
              <a:xfrm>
                <a:off x="4168541" y="3639523"/>
                <a:ext cx="31499" cy="26906"/>
                <a:chOff x="4168541" y="3639523"/>
                <a:chExt cx="31499" cy="26906"/>
              </a:xfrm>
            </p:grpSpPr>
            <p:sp>
              <p:nvSpPr>
                <p:cNvPr id="6786" name="Google Shape;6786;p81"/>
                <p:cNvSpPr/>
                <p:nvPr/>
              </p:nvSpPr>
              <p:spPr>
                <a:xfrm>
                  <a:off x="4168541" y="3639523"/>
                  <a:ext cx="31499" cy="26906"/>
                </a:xfrm>
                <a:custGeom>
                  <a:rect b="b" l="l" r="r" t="t"/>
                  <a:pathLst>
                    <a:path extrusionOk="0" h="3421" w="4005">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7" name="Google Shape;6787;p81"/>
                <p:cNvSpPr/>
                <p:nvPr/>
              </p:nvSpPr>
              <p:spPr>
                <a:xfrm>
                  <a:off x="4182713" y="3649197"/>
                  <a:ext cx="7716" cy="7621"/>
                </a:xfrm>
                <a:custGeom>
                  <a:rect b="b" l="l" r="r" t="t"/>
                  <a:pathLst>
                    <a:path extrusionOk="0" h="969" w="981">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88" name="Google Shape;6788;p81"/>
              <p:cNvGrpSpPr/>
              <p:nvPr/>
            </p:nvGrpSpPr>
            <p:grpSpPr>
              <a:xfrm>
                <a:off x="3965789" y="3393545"/>
                <a:ext cx="31405" cy="26945"/>
                <a:chOff x="3965789" y="3393545"/>
                <a:chExt cx="31405" cy="26945"/>
              </a:xfrm>
            </p:grpSpPr>
            <p:sp>
              <p:nvSpPr>
                <p:cNvPr id="6789" name="Google Shape;6789;p81"/>
                <p:cNvSpPr/>
                <p:nvPr/>
              </p:nvSpPr>
              <p:spPr>
                <a:xfrm>
                  <a:off x="3965789" y="3393545"/>
                  <a:ext cx="31405" cy="26945"/>
                </a:xfrm>
                <a:custGeom>
                  <a:rect b="b" l="l" r="r" t="t"/>
                  <a:pathLst>
                    <a:path extrusionOk="0" h="3426" w="3993">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0" name="Google Shape;6790;p81"/>
                <p:cNvSpPr/>
                <p:nvPr/>
              </p:nvSpPr>
              <p:spPr>
                <a:xfrm>
                  <a:off x="3978632" y="3403259"/>
                  <a:ext cx="8950" cy="7590"/>
                </a:xfrm>
                <a:custGeom>
                  <a:rect b="b" l="l" r="r" t="t"/>
                  <a:pathLst>
                    <a:path extrusionOk="0" h="965" w="1138">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91" name="Google Shape;6791;p81"/>
              <p:cNvGrpSpPr/>
              <p:nvPr/>
            </p:nvGrpSpPr>
            <p:grpSpPr>
              <a:xfrm>
                <a:off x="3925166" y="3491008"/>
                <a:ext cx="31405" cy="27001"/>
                <a:chOff x="3925166" y="3491008"/>
                <a:chExt cx="31405" cy="27001"/>
              </a:xfrm>
            </p:grpSpPr>
            <p:sp>
              <p:nvSpPr>
                <p:cNvPr id="6792" name="Google Shape;6792;p81"/>
                <p:cNvSpPr/>
                <p:nvPr/>
              </p:nvSpPr>
              <p:spPr>
                <a:xfrm>
                  <a:off x="3925166" y="3491008"/>
                  <a:ext cx="31405" cy="27001"/>
                </a:xfrm>
                <a:custGeom>
                  <a:rect b="b" l="l" r="r" t="t"/>
                  <a:pathLst>
                    <a:path extrusionOk="0" h="3433" w="3993">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3" name="Google Shape;6793;p81"/>
                <p:cNvSpPr/>
                <p:nvPr/>
              </p:nvSpPr>
              <p:spPr>
                <a:xfrm>
                  <a:off x="3939339" y="3500682"/>
                  <a:ext cx="7621" cy="7621"/>
                </a:xfrm>
                <a:custGeom>
                  <a:rect b="b" l="l" r="r" t="t"/>
                  <a:pathLst>
                    <a:path extrusionOk="0" h="969" w="969">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94" name="Google Shape;6794;p81"/>
              <p:cNvGrpSpPr/>
              <p:nvPr/>
            </p:nvGrpSpPr>
            <p:grpSpPr>
              <a:xfrm>
                <a:off x="3682845" y="3340976"/>
                <a:ext cx="31397" cy="26898"/>
                <a:chOff x="3682845" y="3340976"/>
                <a:chExt cx="31397" cy="26898"/>
              </a:xfrm>
            </p:grpSpPr>
            <p:sp>
              <p:nvSpPr>
                <p:cNvPr id="6795" name="Google Shape;6795;p81"/>
                <p:cNvSpPr/>
                <p:nvPr/>
              </p:nvSpPr>
              <p:spPr>
                <a:xfrm>
                  <a:off x="3682845" y="3340976"/>
                  <a:ext cx="31397" cy="26898"/>
                </a:xfrm>
                <a:custGeom>
                  <a:rect b="b" l="l" r="r" t="t"/>
                  <a:pathLst>
                    <a:path extrusionOk="0" h="3420" w="3992">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6" name="Google Shape;6796;p81"/>
                <p:cNvSpPr/>
                <p:nvPr/>
              </p:nvSpPr>
              <p:spPr>
                <a:xfrm>
                  <a:off x="3695783" y="3350650"/>
                  <a:ext cx="8856" cy="7645"/>
                </a:xfrm>
                <a:custGeom>
                  <a:rect b="b" l="l" r="r" t="t"/>
                  <a:pathLst>
                    <a:path extrusionOk="0" h="972" w="1126">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97" name="Google Shape;6797;p81"/>
              <p:cNvGrpSpPr/>
              <p:nvPr/>
            </p:nvGrpSpPr>
            <p:grpSpPr>
              <a:xfrm>
                <a:off x="3795393" y="3353725"/>
                <a:ext cx="31499" cy="26993"/>
                <a:chOff x="3795393" y="3353725"/>
                <a:chExt cx="31499" cy="26993"/>
              </a:xfrm>
            </p:grpSpPr>
            <p:sp>
              <p:nvSpPr>
                <p:cNvPr id="6798" name="Google Shape;6798;p81"/>
                <p:cNvSpPr/>
                <p:nvPr/>
              </p:nvSpPr>
              <p:spPr>
                <a:xfrm>
                  <a:off x="3795393" y="3353725"/>
                  <a:ext cx="31499" cy="26993"/>
                </a:xfrm>
                <a:custGeom>
                  <a:rect b="b" l="l" r="r" t="t"/>
                  <a:pathLst>
                    <a:path extrusionOk="0" h="3432" w="4005">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9" name="Google Shape;6799;p81"/>
                <p:cNvSpPr/>
                <p:nvPr/>
              </p:nvSpPr>
              <p:spPr>
                <a:xfrm>
                  <a:off x="3809668" y="3363399"/>
                  <a:ext cx="7613" cy="7613"/>
                </a:xfrm>
                <a:custGeom>
                  <a:rect b="b" l="l" r="r" t="t"/>
                  <a:pathLst>
                    <a:path extrusionOk="0" h="968" w="968">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00" name="Google Shape;6800;p81"/>
              <p:cNvGrpSpPr/>
              <p:nvPr/>
            </p:nvGrpSpPr>
            <p:grpSpPr>
              <a:xfrm>
                <a:off x="4176909" y="4363221"/>
                <a:ext cx="38924" cy="33316"/>
                <a:chOff x="4176909" y="4363221"/>
                <a:chExt cx="38924" cy="33316"/>
              </a:xfrm>
            </p:grpSpPr>
            <p:sp>
              <p:nvSpPr>
                <p:cNvPr id="6801" name="Google Shape;6801;p81"/>
                <p:cNvSpPr/>
                <p:nvPr/>
              </p:nvSpPr>
              <p:spPr>
                <a:xfrm>
                  <a:off x="4176909" y="4363221"/>
                  <a:ext cx="38924" cy="33316"/>
                </a:xfrm>
                <a:custGeom>
                  <a:rect b="b" l="l" r="r" t="t"/>
                  <a:pathLst>
                    <a:path extrusionOk="0" h="4236" w="4949">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2" name="Google Shape;6802;p81"/>
                <p:cNvSpPr/>
                <p:nvPr/>
              </p:nvSpPr>
              <p:spPr>
                <a:xfrm>
                  <a:off x="4192230" y="4372934"/>
                  <a:ext cx="13897" cy="13992"/>
                </a:xfrm>
                <a:custGeom>
                  <a:rect b="b" l="l" r="r" t="t"/>
                  <a:pathLst>
                    <a:path extrusionOk="0" h="1779" w="1767">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03" name="Google Shape;6803;p81"/>
              <p:cNvGrpSpPr/>
              <p:nvPr/>
            </p:nvGrpSpPr>
            <p:grpSpPr>
              <a:xfrm>
                <a:off x="4226191" y="4007660"/>
                <a:ext cx="33560" cy="28770"/>
                <a:chOff x="4226191" y="4007660"/>
                <a:chExt cx="33560" cy="28770"/>
              </a:xfrm>
            </p:grpSpPr>
            <p:sp>
              <p:nvSpPr>
                <p:cNvPr id="6804" name="Google Shape;6804;p81"/>
                <p:cNvSpPr/>
                <p:nvPr/>
              </p:nvSpPr>
              <p:spPr>
                <a:xfrm>
                  <a:off x="4226191" y="4007660"/>
                  <a:ext cx="33560" cy="28770"/>
                </a:xfrm>
                <a:custGeom>
                  <a:rect b="b" l="l" r="r" t="t"/>
                  <a:pathLst>
                    <a:path extrusionOk="0" h="3658" w="4267">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5" name="Google Shape;6805;p81"/>
                <p:cNvSpPr/>
                <p:nvPr/>
              </p:nvSpPr>
              <p:spPr>
                <a:xfrm>
                  <a:off x="4239129" y="4017397"/>
                  <a:ext cx="10948" cy="9383"/>
                </a:xfrm>
                <a:custGeom>
                  <a:rect b="b" l="l" r="r" t="t"/>
                  <a:pathLst>
                    <a:path extrusionOk="0" h="1193" w="1392">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06" name="Google Shape;6806;p81"/>
              <p:cNvGrpSpPr/>
              <p:nvPr/>
            </p:nvGrpSpPr>
            <p:grpSpPr>
              <a:xfrm>
                <a:off x="3597785" y="3377045"/>
                <a:ext cx="33591" cy="28699"/>
                <a:chOff x="3597785" y="3377045"/>
                <a:chExt cx="33591" cy="28699"/>
              </a:xfrm>
            </p:grpSpPr>
            <p:sp>
              <p:nvSpPr>
                <p:cNvPr id="6807" name="Google Shape;6807;p81"/>
                <p:cNvSpPr/>
                <p:nvPr/>
              </p:nvSpPr>
              <p:spPr>
                <a:xfrm>
                  <a:off x="3597785" y="3377045"/>
                  <a:ext cx="33591" cy="28699"/>
                </a:xfrm>
                <a:custGeom>
                  <a:rect b="b" l="l" r="r" t="t"/>
                  <a:pathLst>
                    <a:path extrusionOk="0" h="3649" w="4271">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8" name="Google Shape;6808;p81"/>
                <p:cNvSpPr/>
                <p:nvPr/>
              </p:nvSpPr>
              <p:spPr>
                <a:xfrm>
                  <a:off x="3612343" y="3386703"/>
                  <a:ext cx="9328" cy="9336"/>
                </a:xfrm>
                <a:custGeom>
                  <a:rect b="b" l="l" r="r" t="t"/>
                  <a:pathLst>
                    <a:path extrusionOk="0" h="1187" w="1186">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09" name="Google Shape;6809;p81"/>
              <p:cNvGrpSpPr/>
              <p:nvPr/>
            </p:nvGrpSpPr>
            <p:grpSpPr>
              <a:xfrm>
                <a:off x="3887870" y="3669796"/>
                <a:ext cx="33591" cy="28692"/>
                <a:chOff x="3887870" y="3669796"/>
                <a:chExt cx="33591" cy="28692"/>
              </a:xfrm>
            </p:grpSpPr>
            <p:sp>
              <p:nvSpPr>
                <p:cNvPr id="6810" name="Google Shape;6810;p81"/>
                <p:cNvSpPr/>
                <p:nvPr/>
              </p:nvSpPr>
              <p:spPr>
                <a:xfrm>
                  <a:off x="3887870" y="3669796"/>
                  <a:ext cx="33591" cy="28692"/>
                </a:xfrm>
                <a:custGeom>
                  <a:rect b="b" l="l" r="r" t="t"/>
                  <a:pathLst>
                    <a:path extrusionOk="0" h="3648" w="4271">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1" name="Google Shape;6811;p81"/>
                <p:cNvSpPr/>
                <p:nvPr/>
              </p:nvSpPr>
              <p:spPr>
                <a:xfrm>
                  <a:off x="3902428" y="3679454"/>
                  <a:ext cx="9422" cy="9328"/>
                </a:xfrm>
                <a:custGeom>
                  <a:rect b="b" l="l" r="r" t="t"/>
                  <a:pathLst>
                    <a:path extrusionOk="0" h="1186" w="1198">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12" name="Google Shape;6812;p81"/>
              <p:cNvGrpSpPr/>
              <p:nvPr/>
            </p:nvGrpSpPr>
            <p:grpSpPr>
              <a:xfrm>
                <a:off x="3818320" y="3481625"/>
                <a:ext cx="33497" cy="28770"/>
                <a:chOff x="3818320" y="3481625"/>
                <a:chExt cx="33497" cy="28770"/>
              </a:xfrm>
            </p:grpSpPr>
            <p:sp>
              <p:nvSpPr>
                <p:cNvPr id="6813" name="Google Shape;6813;p81"/>
                <p:cNvSpPr/>
                <p:nvPr/>
              </p:nvSpPr>
              <p:spPr>
                <a:xfrm>
                  <a:off x="3818320" y="3481625"/>
                  <a:ext cx="33497" cy="28770"/>
                </a:xfrm>
                <a:custGeom>
                  <a:rect b="b" l="l" r="r" t="t"/>
                  <a:pathLst>
                    <a:path extrusionOk="0" h="3658" w="4259">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4" name="Google Shape;6814;p81"/>
                <p:cNvSpPr/>
                <p:nvPr/>
              </p:nvSpPr>
              <p:spPr>
                <a:xfrm>
                  <a:off x="3831258" y="3491362"/>
                  <a:ext cx="10956" cy="9375"/>
                </a:xfrm>
                <a:custGeom>
                  <a:rect b="b" l="l" r="r" t="t"/>
                  <a:pathLst>
                    <a:path extrusionOk="0" h="1192" w="1393">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15" name="Google Shape;6815;p81"/>
              <p:cNvGrpSpPr/>
              <p:nvPr/>
            </p:nvGrpSpPr>
            <p:grpSpPr>
              <a:xfrm>
                <a:off x="4278139" y="4120948"/>
                <a:ext cx="37492" cy="32129"/>
                <a:chOff x="4278139" y="4120948"/>
                <a:chExt cx="37492" cy="32129"/>
              </a:xfrm>
            </p:grpSpPr>
            <p:sp>
              <p:nvSpPr>
                <p:cNvPr id="6816" name="Google Shape;6816;p81"/>
                <p:cNvSpPr/>
                <p:nvPr/>
              </p:nvSpPr>
              <p:spPr>
                <a:xfrm>
                  <a:off x="4278139" y="4120948"/>
                  <a:ext cx="37492" cy="32129"/>
                </a:xfrm>
                <a:custGeom>
                  <a:rect b="b" l="l" r="r" t="t"/>
                  <a:pathLst>
                    <a:path extrusionOk="0" h="4085" w="4767">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7" name="Google Shape;6817;p81"/>
                <p:cNvSpPr/>
                <p:nvPr/>
              </p:nvSpPr>
              <p:spPr>
                <a:xfrm>
                  <a:off x="4290983" y="4130614"/>
                  <a:ext cx="14943" cy="12812"/>
                </a:xfrm>
                <a:custGeom>
                  <a:rect b="b" l="l" r="r" t="t"/>
                  <a:pathLst>
                    <a:path extrusionOk="0" h="1629" w="190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18" name="Google Shape;6818;p81"/>
              <p:cNvGrpSpPr/>
              <p:nvPr/>
            </p:nvGrpSpPr>
            <p:grpSpPr>
              <a:xfrm>
                <a:off x="4419898" y="3977388"/>
                <a:ext cx="33497" cy="28692"/>
                <a:chOff x="4419898" y="3977388"/>
                <a:chExt cx="33497" cy="28692"/>
              </a:xfrm>
            </p:grpSpPr>
            <p:sp>
              <p:nvSpPr>
                <p:cNvPr id="6819" name="Google Shape;6819;p81"/>
                <p:cNvSpPr/>
                <p:nvPr/>
              </p:nvSpPr>
              <p:spPr>
                <a:xfrm>
                  <a:off x="4419898" y="3977388"/>
                  <a:ext cx="33497" cy="28692"/>
                </a:xfrm>
                <a:custGeom>
                  <a:rect b="b" l="l" r="r" t="t"/>
                  <a:pathLst>
                    <a:path extrusionOk="0" h="3648" w="4259">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0" name="Google Shape;6820;p81"/>
                <p:cNvSpPr/>
                <p:nvPr/>
              </p:nvSpPr>
              <p:spPr>
                <a:xfrm>
                  <a:off x="4432742" y="3987046"/>
                  <a:ext cx="11042" cy="9399"/>
                </a:xfrm>
                <a:custGeom>
                  <a:rect b="b" l="l" r="r" t="t"/>
                  <a:pathLst>
                    <a:path extrusionOk="0" h="1195" w="1404">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21" name="Google Shape;6821;p81"/>
              <p:cNvGrpSpPr/>
              <p:nvPr/>
            </p:nvGrpSpPr>
            <p:grpSpPr>
              <a:xfrm>
                <a:off x="4158930" y="4034684"/>
                <a:ext cx="33497" cy="28762"/>
                <a:chOff x="4158930" y="4034684"/>
                <a:chExt cx="33497" cy="28762"/>
              </a:xfrm>
            </p:grpSpPr>
            <p:sp>
              <p:nvSpPr>
                <p:cNvPr id="6822" name="Google Shape;6822;p81"/>
                <p:cNvSpPr/>
                <p:nvPr/>
              </p:nvSpPr>
              <p:spPr>
                <a:xfrm>
                  <a:off x="4158930" y="4034684"/>
                  <a:ext cx="33497" cy="28762"/>
                </a:xfrm>
                <a:custGeom>
                  <a:rect b="b" l="l" r="r" t="t"/>
                  <a:pathLst>
                    <a:path extrusionOk="0" h="3657" w="4259">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3" name="Google Shape;6823;p81"/>
                <p:cNvSpPr/>
                <p:nvPr/>
              </p:nvSpPr>
              <p:spPr>
                <a:xfrm>
                  <a:off x="4173385" y="4044319"/>
                  <a:ext cx="9336" cy="9430"/>
                </a:xfrm>
                <a:custGeom>
                  <a:rect b="b" l="l" r="r" t="t"/>
                  <a:pathLst>
                    <a:path extrusionOk="0" h="1199" w="1187">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24" name="Google Shape;6824;p81"/>
              <p:cNvGrpSpPr/>
              <p:nvPr/>
            </p:nvGrpSpPr>
            <p:grpSpPr>
              <a:xfrm>
                <a:off x="4134949" y="3957049"/>
                <a:ext cx="33497" cy="28770"/>
                <a:chOff x="4134949" y="3957049"/>
                <a:chExt cx="33497" cy="28770"/>
              </a:xfrm>
            </p:grpSpPr>
            <p:sp>
              <p:nvSpPr>
                <p:cNvPr id="6825" name="Google Shape;6825;p81"/>
                <p:cNvSpPr/>
                <p:nvPr/>
              </p:nvSpPr>
              <p:spPr>
                <a:xfrm>
                  <a:off x="4134949" y="3957049"/>
                  <a:ext cx="33497" cy="28770"/>
                </a:xfrm>
                <a:custGeom>
                  <a:rect b="b" l="l" r="r" t="t"/>
                  <a:pathLst>
                    <a:path extrusionOk="0" h="3658" w="4259">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6" name="Google Shape;6826;p81"/>
                <p:cNvSpPr/>
                <p:nvPr/>
              </p:nvSpPr>
              <p:spPr>
                <a:xfrm>
                  <a:off x="4147793" y="3966778"/>
                  <a:ext cx="10956" cy="9383"/>
                </a:xfrm>
                <a:custGeom>
                  <a:rect b="b" l="l" r="r" t="t"/>
                  <a:pathLst>
                    <a:path extrusionOk="0" h="1193" w="1393">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27" name="Google Shape;6827;p81"/>
              <p:cNvGrpSpPr/>
              <p:nvPr/>
            </p:nvGrpSpPr>
            <p:grpSpPr>
              <a:xfrm>
                <a:off x="4193653" y="4184403"/>
                <a:ext cx="43580" cy="37264"/>
                <a:chOff x="4193653" y="4184403"/>
                <a:chExt cx="43580" cy="37264"/>
              </a:xfrm>
            </p:grpSpPr>
            <p:sp>
              <p:nvSpPr>
                <p:cNvPr id="6828" name="Google Shape;6828;p81"/>
                <p:cNvSpPr/>
                <p:nvPr/>
              </p:nvSpPr>
              <p:spPr>
                <a:xfrm>
                  <a:off x="4193653" y="4184403"/>
                  <a:ext cx="43580" cy="37264"/>
                </a:xfrm>
                <a:custGeom>
                  <a:rect b="b" l="l" r="r" t="t"/>
                  <a:pathLst>
                    <a:path extrusionOk="0" h="4738" w="5541">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9" name="Google Shape;6829;p81"/>
                <p:cNvSpPr/>
                <p:nvPr/>
              </p:nvSpPr>
              <p:spPr>
                <a:xfrm>
                  <a:off x="4206591" y="4194069"/>
                  <a:ext cx="20944" cy="17948"/>
                </a:xfrm>
                <a:custGeom>
                  <a:rect b="b" l="l" r="r" t="t"/>
                  <a:pathLst>
                    <a:path extrusionOk="0" h="2282" w="2663">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30" name="Google Shape;6830;p81"/>
              <p:cNvGrpSpPr/>
              <p:nvPr/>
            </p:nvGrpSpPr>
            <p:grpSpPr>
              <a:xfrm>
                <a:off x="4343600" y="3943844"/>
                <a:ext cx="43580" cy="37312"/>
                <a:chOff x="4343600" y="3943844"/>
                <a:chExt cx="43580" cy="37312"/>
              </a:xfrm>
            </p:grpSpPr>
            <p:sp>
              <p:nvSpPr>
                <p:cNvPr id="6831" name="Google Shape;6831;p81"/>
                <p:cNvSpPr/>
                <p:nvPr/>
              </p:nvSpPr>
              <p:spPr>
                <a:xfrm>
                  <a:off x="4343600" y="3943844"/>
                  <a:ext cx="43580" cy="37312"/>
                </a:xfrm>
                <a:custGeom>
                  <a:rect b="b" l="l" r="r" t="t"/>
                  <a:pathLst>
                    <a:path extrusionOk="0" h="4744" w="5541">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2" name="Google Shape;6832;p81"/>
                <p:cNvSpPr/>
                <p:nvPr/>
              </p:nvSpPr>
              <p:spPr>
                <a:xfrm>
                  <a:off x="4359581" y="3953557"/>
                  <a:ext cx="17893" cy="17893"/>
                </a:xfrm>
                <a:custGeom>
                  <a:rect b="b" l="l" r="r" t="t"/>
                  <a:pathLst>
                    <a:path extrusionOk="0" h="2275" w="2275">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33" name="Google Shape;6833;p81"/>
              <p:cNvGrpSpPr/>
              <p:nvPr/>
            </p:nvGrpSpPr>
            <p:grpSpPr>
              <a:xfrm>
                <a:off x="4172339" y="3381693"/>
                <a:ext cx="31499" cy="27001"/>
                <a:chOff x="4172339" y="3381693"/>
                <a:chExt cx="31499" cy="27001"/>
              </a:xfrm>
            </p:grpSpPr>
            <p:sp>
              <p:nvSpPr>
                <p:cNvPr id="6834" name="Google Shape;6834;p81"/>
                <p:cNvSpPr/>
                <p:nvPr/>
              </p:nvSpPr>
              <p:spPr>
                <a:xfrm>
                  <a:off x="4172339" y="3381693"/>
                  <a:ext cx="31499" cy="27001"/>
                </a:xfrm>
                <a:custGeom>
                  <a:rect b="b" l="l" r="r" t="t"/>
                  <a:pathLst>
                    <a:path extrusionOk="0" h="3433" w="4005">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5" name="Google Shape;6835;p81"/>
                <p:cNvSpPr/>
                <p:nvPr/>
              </p:nvSpPr>
              <p:spPr>
                <a:xfrm>
                  <a:off x="4185285" y="3391367"/>
                  <a:ext cx="8856" cy="7605"/>
                </a:xfrm>
                <a:custGeom>
                  <a:rect b="b" l="l" r="r" t="t"/>
                  <a:pathLst>
                    <a:path extrusionOk="0" h="967" w="1126">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39" name="Shape 6839"/>
        <p:cNvGrpSpPr/>
        <p:nvPr/>
      </p:nvGrpSpPr>
      <p:grpSpPr>
        <a:xfrm>
          <a:off x="0" y="0"/>
          <a:ext cx="0" cy="0"/>
          <a:chOff x="0" y="0"/>
          <a:chExt cx="0" cy="0"/>
        </a:xfrm>
      </p:grpSpPr>
      <p:grpSp>
        <p:nvGrpSpPr>
          <p:cNvPr id="6840" name="Google Shape;6840;p82"/>
          <p:cNvGrpSpPr/>
          <p:nvPr/>
        </p:nvGrpSpPr>
        <p:grpSpPr>
          <a:xfrm>
            <a:off x="729274" y="1175734"/>
            <a:ext cx="2507799" cy="206239"/>
            <a:chOff x="106648" y="895722"/>
            <a:chExt cx="4481413" cy="374300"/>
          </a:xfrm>
        </p:grpSpPr>
        <p:grpSp>
          <p:nvGrpSpPr>
            <p:cNvPr id="6841" name="Google Shape;6841;p82"/>
            <p:cNvGrpSpPr/>
            <p:nvPr/>
          </p:nvGrpSpPr>
          <p:grpSpPr>
            <a:xfrm>
              <a:off x="2233276" y="895722"/>
              <a:ext cx="1082667" cy="223591"/>
              <a:chOff x="4808316" y="2800065"/>
              <a:chExt cx="1999386" cy="412910"/>
            </a:xfrm>
          </p:grpSpPr>
          <p:sp>
            <p:nvSpPr>
              <p:cNvPr id="6842" name="Google Shape;6842;p82"/>
              <p:cNvSpPr/>
              <p:nvPr/>
            </p:nvSpPr>
            <p:spPr>
              <a:xfrm>
                <a:off x="4849302"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43" name="Google Shape;6843;p82"/>
              <p:cNvGrpSpPr/>
              <p:nvPr/>
            </p:nvGrpSpPr>
            <p:grpSpPr>
              <a:xfrm>
                <a:off x="4808316" y="2800065"/>
                <a:ext cx="92400" cy="411825"/>
                <a:chOff x="845575" y="2563700"/>
                <a:chExt cx="92400" cy="411825"/>
              </a:xfrm>
            </p:grpSpPr>
            <p:cxnSp>
              <p:nvCxnSpPr>
                <p:cNvPr id="6844" name="Google Shape;6844;p82"/>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6845" name="Google Shape;6845;p82"/>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846" name="Google Shape;6846;p82"/>
            <p:cNvGrpSpPr/>
            <p:nvPr/>
          </p:nvGrpSpPr>
          <p:grpSpPr>
            <a:xfrm>
              <a:off x="106648" y="895722"/>
              <a:ext cx="1088401" cy="223591"/>
              <a:chOff x="881025" y="2800065"/>
              <a:chExt cx="2009975" cy="412910"/>
            </a:xfrm>
          </p:grpSpPr>
          <p:sp>
            <p:nvSpPr>
              <p:cNvPr id="6847" name="Google Shape;6847;p82"/>
              <p:cNvSpPr/>
              <p:nvPr/>
            </p:nvSpPr>
            <p:spPr>
              <a:xfrm>
                <a:off x="932600"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48" name="Google Shape;6848;p82"/>
              <p:cNvGrpSpPr/>
              <p:nvPr/>
            </p:nvGrpSpPr>
            <p:grpSpPr>
              <a:xfrm>
                <a:off x="881025" y="2800065"/>
                <a:ext cx="92400" cy="411825"/>
                <a:chOff x="845575" y="2563700"/>
                <a:chExt cx="92400" cy="411825"/>
              </a:xfrm>
            </p:grpSpPr>
            <p:cxnSp>
              <p:nvCxnSpPr>
                <p:cNvPr id="6849" name="Google Shape;6849;p82"/>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6850" name="Google Shape;6850;p82"/>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851" name="Google Shape;6851;p82"/>
            <p:cNvGrpSpPr/>
            <p:nvPr/>
          </p:nvGrpSpPr>
          <p:grpSpPr>
            <a:xfrm>
              <a:off x="1172346" y="1047018"/>
              <a:ext cx="1083151" cy="223003"/>
              <a:chOff x="2849073" y="3079467"/>
              <a:chExt cx="2000279" cy="411825"/>
            </a:xfrm>
          </p:grpSpPr>
          <p:sp>
            <p:nvSpPr>
              <p:cNvPr id="6852" name="Google Shape;6852;p82"/>
              <p:cNvSpPr/>
              <p:nvPr/>
            </p:nvSpPr>
            <p:spPr>
              <a:xfrm>
                <a:off x="2890952" y="3079475"/>
                <a:ext cx="19584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53" name="Google Shape;6853;p82"/>
              <p:cNvGrpSpPr/>
              <p:nvPr/>
            </p:nvGrpSpPr>
            <p:grpSpPr>
              <a:xfrm rot="10800000">
                <a:off x="2849073" y="3079467"/>
                <a:ext cx="92400" cy="411825"/>
                <a:chOff x="2070100" y="2563700"/>
                <a:chExt cx="92400" cy="411825"/>
              </a:xfrm>
            </p:grpSpPr>
            <p:cxnSp>
              <p:nvCxnSpPr>
                <p:cNvPr id="6854" name="Google Shape;6854;p82"/>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6855" name="Google Shape;6855;p82"/>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856" name="Google Shape;6856;p82"/>
            <p:cNvGrpSpPr/>
            <p:nvPr/>
          </p:nvGrpSpPr>
          <p:grpSpPr>
            <a:xfrm>
              <a:off x="3290132" y="1047018"/>
              <a:ext cx="1297929" cy="223003"/>
              <a:chOff x="6760035" y="3079467"/>
              <a:chExt cx="2396914" cy="411825"/>
            </a:xfrm>
          </p:grpSpPr>
          <p:sp>
            <p:nvSpPr>
              <p:cNvPr id="6857" name="Google Shape;6857;p82"/>
              <p:cNvSpPr/>
              <p:nvPr/>
            </p:nvSpPr>
            <p:spPr>
              <a:xfrm>
                <a:off x="6807650" y="3079475"/>
                <a:ext cx="23493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58" name="Google Shape;6858;p82"/>
              <p:cNvGrpSpPr/>
              <p:nvPr/>
            </p:nvGrpSpPr>
            <p:grpSpPr>
              <a:xfrm rot="10800000">
                <a:off x="6760035" y="3079467"/>
                <a:ext cx="92400" cy="411825"/>
                <a:chOff x="2070100" y="2563700"/>
                <a:chExt cx="92400" cy="411825"/>
              </a:xfrm>
            </p:grpSpPr>
            <p:cxnSp>
              <p:nvCxnSpPr>
                <p:cNvPr id="6859" name="Google Shape;6859;p82"/>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6860" name="Google Shape;6860;p82"/>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6861" name="Google Shape;6861;p82"/>
          <p:cNvGrpSpPr/>
          <p:nvPr/>
        </p:nvGrpSpPr>
        <p:grpSpPr>
          <a:xfrm>
            <a:off x="2147036" y="3575105"/>
            <a:ext cx="1086701" cy="799429"/>
            <a:chOff x="2183288" y="3555572"/>
            <a:chExt cx="1136241" cy="835873"/>
          </a:xfrm>
        </p:grpSpPr>
        <p:sp>
          <p:nvSpPr>
            <p:cNvPr id="6862" name="Google Shape;6862;p82"/>
            <p:cNvSpPr/>
            <p:nvPr/>
          </p:nvSpPr>
          <p:spPr>
            <a:xfrm>
              <a:off x="2673740"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63" name="Google Shape;6863;p82"/>
            <p:cNvGrpSpPr/>
            <p:nvPr/>
          </p:nvGrpSpPr>
          <p:grpSpPr>
            <a:xfrm>
              <a:off x="2205895" y="3637269"/>
              <a:ext cx="1089848" cy="724993"/>
              <a:chOff x="2205895" y="3637269"/>
              <a:chExt cx="1089848" cy="724993"/>
            </a:xfrm>
          </p:grpSpPr>
          <p:sp>
            <p:nvSpPr>
              <p:cNvPr id="6864" name="Google Shape;6864;p82"/>
              <p:cNvSpPr/>
              <p:nvPr/>
            </p:nvSpPr>
            <p:spPr>
              <a:xfrm>
                <a:off x="2205895" y="4204394"/>
                <a:ext cx="555376" cy="157849"/>
              </a:xfrm>
              <a:custGeom>
                <a:rect b="b" l="l" r="r" t="t"/>
                <a:pathLst>
                  <a:path extrusionOk="0" h="36518" w="128485">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5" name="Google Shape;6865;p82"/>
              <p:cNvSpPr/>
              <p:nvPr/>
            </p:nvSpPr>
            <p:spPr>
              <a:xfrm>
                <a:off x="2206834" y="3993916"/>
                <a:ext cx="218757" cy="153401"/>
              </a:xfrm>
              <a:custGeom>
                <a:rect b="b" l="l" r="r" t="t"/>
                <a:pathLst>
                  <a:path extrusionOk="0" h="35489" w="50609">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6" name="Google Shape;6866;p82"/>
              <p:cNvSpPr/>
              <p:nvPr/>
            </p:nvSpPr>
            <p:spPr>
              <a:xfrm>
                <a:off x="2487003" y="3847747"/>
                <a:ext cx="808740" cy="157849"/>
              </a:xfrm>
              <a:custGeom>
                <a:rect b="b" l="l" r="r" t="t"/>
                <a:pathLst>
                  <a:path extrusionOk="0" h="36518" w="18710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7" name="Google Shape;6867;p82"/>
              <p:cNvSpPr/>
              <p:nvPr/>
            </p:nvSpPr>
            <p:spPr>
              <a:xfrm>
                <a:off x="2919192" y="3637269"/>
                <a:ext cx="375081" cy="148491"/>
              </a:xfrm>
              <a:custGeom>
                <a:rect b="b" l="l" r="r" t="t"/>
                <a:pathLst>
                  <a:path extrusionOk="0" h="34353" w="86774">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8" name="Google Shape;6868;p82"/>
              <p:cNvSpPr/>
              <p:nvPr/>
            </p:nvSpPr>
            <p:spPr>
              <a:xfrm>
                <a:off x="2233143" y="3637269"/>
                <a:ext cx="621199" cy="11697"/>
              </a:xfrm>
              <a:custGeom>
                <a:rect b="b" l="l" r="r" t="t"/>
                <a:pathLst>
                  <a:path extrusionOk="0" h="2706" w="143713">
                    <a:moveTo>
                      <a:pt x="0" y="0"/>
                    </a:moveTo>
                    <a:lnTo>
                      <a:pt x="0" y="2705"/>
                    </a:lnTo>
                    <a:lnTo>
                      <a:pt x="143712" y="2705"/>
                    </a:lnTo>
                    <a:lnTo>
                      <a:pt x="143712"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9" name="Google Shape;6869;p82"/>
              <p:cNvSpPr/>
              <p:nvPr/>
            </p:nvSpPr>
            <p:spPr>
              <a:xfrm>
                <a:off x="3004568"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70" name="Google Shape;6870;p82"/>
            <p:cNvSpPr/>
            <p:nvPr/>
          </p:nvSpPr>
          <p:spPr>
            <a:xfrm rot="5400000">
              <a:off x="2852961" y="3612770"/>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871" name="Google Shape;6871;p82"/>
            <p:cNvCxnSpPr/>
            <p:nvPr/>
          </p:nvCxnSpPr>
          <p:spPr>
            <a:xfrm>
              <a:off x="2887992" y="3555572"/>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6872" name="Google Shape;6872;p82"/>
            <p:cNvGrpSpPr/>
            <p:nvPr/>
          </p:nvGrpSpPr>
          <p:grpSpPr>
            <a:xfrm>
              <a:off x="3173850" y="3779426"/>
              <a:ext cx="145679" cy="70048"/>
              <a:chOff x="3173850" y="3779426"/>
              <a:chExt cx="145679" cy="70048"/>
            </a:xfrm>
          </p:grpSpPr>
          <p:cxnSp>
            <p:nvCxnSpPr>
              <p:cNvPr id="6873" name="Google Shape;6873;p82"/>
              <p:cNvCxnSpPr/>
              <p:nvPr/>
            </p:nvCxnSpPr>
            <p:spPr>
              <a:xfrm rot="10800000">
                <a:off x="3173850" y="3817250"/>
                <a:ext cx="94500" cy="0"/>
              </a:xfrm>
              <a:prstGeom prst="straightConnector1">
                <a:avLst/>
              </a:prstGeom>
              <a:noFill/>
              <a:ln cap="flat" cmpd="sng" w="9525">
                <a:solidFill>
                  <a:srgbClr val="BAC8D3"/>
                </a:solidFill>
                <a:prstDash val="solid"/>
                <a:round/>
                <a:headEnd len="med" w="med" type="none"/>
                <a:tailEnd len="med" w="med" type="diamond"/>
              </a:ln>
            </p:spPr>
          </p:cxnSp>
          <p:sp>
            <p:nvSpPr>
              <p:cNvPr id="6874" name="Google Shape;6874;p82"/>
              <p:cNvSpPr/>
              <p:nvPr/>
            </p:nvSpPr>
            <p:spPr>
              <a:xfrm rot="5400000">
                <a:off x="3254146" y="378409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75" name="Google Shape;6875;p82"/>
            <p:cNvGrpSpPr/>
            <p:nvPr/>
          </p:nvGrpSpPr>
          <p:grpSpPr>
            <a:xfrm>
              <a:off x="2183288" y="4139483"/>
              <a:ext cx="145133" cy="70048"/>
              <a:chOff x="2183288" y="4139483"/>
              <a:chExt cx="145133" cy="70048"/>
            </a:xfrm>
          </p:grpSpPr>
          <p:cxnSp>
            <p:nvCxnSpPr>
              <p:cNvPr id="6876" name="Google Shape;6876;p82"/>
              <p:cNvCxnSpPr/>
              <p:nvPr/>
            </p:nvCxnSpPr>
            <p:spPr>
              <a:xfrm rot="10800000">
                <a:off x="2239021" y="4174494"/>
                <a:ext cx="89400" cy="0"/>
              </a:xfrm>
              <a:prstGeom prst="straightConnector1">
                <a:avLst/>
              </a:prstGeom>
              <a:noFill/>
              <a:ln cap="flat" cmpd="sng" w="9525">
                <a:solidFill>
                  <a:srgbClr val="BAC8D3"/>
                </a:solidFill>
                <a:prstDash val="solid"/>
                <a:round/>
                <a:headEnd len="med" w="med" type="diamond"/>
                <a:tailEnd len="med" w="med" type="none"/>
              </a:ln>
            </p:spPr>
          </p:cxnSp>
          <p:sp>
            <p:nvSpPr>
              <p:cNvPr id="6877" name="Google Shape;6877;p82"/>
              <p:cNvSpPr/>
              <p:nvPr/>
            </p:nvSpPr>
            <p:spPr>
              <a:xfrm rot="5400000">
                <a:off x="2178622" y="4144149"/>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78" name="Google Shape;6878;p82"/>
            <p:cNvSpPr/>
            <p:nvPr/>
          </p:nvSpPr>
          <p:spPr>
            <a:xfrm rot="5400000">
              <a:off x="2420934" y="3967554"/>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879" name="Google Shape;6879;p82"/>
            <p:cNvCxnSpPr/>
            <p:nvPr/>
          </p:nvCxnSpPr>
          <p:spPr>
            <a:xfrm>
              <a:off x="2455973" y="3911736"/>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6880" name="Google Shape;6880;p82"/>
            <p:cNvGrpSpPr/>
            <p:nvPr/>
          </p:nvGrpSpPr>
          <p:grpSpPr>
            <a:xfrm>
              <a:off x="2943836" y="4268886"/>
              <a:ext cx="60717" cy="122559"/>
              <a:chOff x="2943836" y="4268886"/>
              <a:chExt cx="60717" cy="122559"/>
            </a:xfrm>
          </p:grpSpPr>
          <p:sp>
            <p:nvSpPr>
              <p:cNvPr id="6881" name="Google Shape;6881;p82"/>
              <p:cNvSpPr/>
              <p:nvPr/>
            </p:nvSpPr>
            <p:spPr>
              <a:xfrm rot="5400000">
                <a:off x="2939170" y="432606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882" name="Google Shape;6882;p82"/>
              <p:cNvCxnSpPr/>
              <p:nvPr/>
            </p:nvCxnSpPr>
            <p:spPr>
              <a:xfrm>
                <a:off x="2974204" y="4268886"/>
                <a:ext cx="0" cy="52500"/>
              </a:xfrm>
              <a:prstGeom prst="straightConnector1">
                <a:avLst/>
              </a:prstGeom>
              <a:noFill/>
              <a:ln cap="flat" cmpd="sng" w="9525">
                <a:solidFill>
                  <a:srgbClr val="BAC8D3"/>
                </a:solidFill>
                <a:prstDash val="solid"/>
                <a:round/>
                <a:headEnd len="med" w="med" type="diamond"/>
                <a:tailEnd len="med" w="med" type="none"/>
              </a:ln>
            </p:spPr>
          </p:cxnSp>
        </p:grpSp>
      </p:grpSp>
      <p:grpSp>
        <p:nvGrpSpPr>
          <p:cNvPr id="6883" name="Google Shape;6883;p82"/>
          <p:cNvGrpSpPr/>
          <p:nvPr/>
        </p:nvGrpSpPr>
        <p:grpSpPr>
          <a:xfrm>
            <a:off x="3409981" y="1496104"/>
            <a:ext cx="1675870" cy="758251"/>
            <a:chOff x="3530532" y="1496185"/>
            <a:chExt cx="1562000" cy="706730"/>
          </a:xfrm>
        </p:grpSpPr>
        <p:cxnSp>
          <p:nvCxnSpPr>
            <p:cNvPr id="6884" name="Google Shape;6884;p82"/>
            <p:cNvCxnSpPr/>
            <p:nvPr/>
          </p:nvCxnSpPr>
          <p:spPr>
            <a:xfrm>
              <a:off x="3583832" y="1857562"/>
              <a:ext cx="1508700" cy="0"/>
            </a:xfrm>
            <a:prstGeom prst="straightConnector1">
              <a:avLst/>
            </a:prstGeom>
            <a:noFill/>
            <a:ln cap="flat" cmpd="sng" w="28575">
              <a:solidFill>
                <a:srgbClr val="A5B7C6"/>
              </a:solidFill>
              <a:prstDash val="solid"/>
              <a:round/>
              <a:headEnd len="med" w="med" type="none"/>
              <a:tailEnd len="med" w="med" type="triangle"/>
            </a:ln>
          </p:spPr>
        </p:cxnSp>
        <p:grpSp>
          <p:nvGrpSpPr>
            <p:cNvPr id="6885" name="Google Shape;6885;p82"/>
            <p:cNvGrpSpPr/>
            <p:nvPr/>
          </p:nvGrpSpPr>
          <p:grpSpPr>
            <a:xfrm>
              <a:off x="3530532" y="1496185"/>
              <a:ext cx="323430" cy="463587"/>
              <a:chOff x="3530532" y="1496185"/>
              <a:chExt cx="323430" cy="463587"/>
            </a:xfrm>
          </p:grpSpPr>
          <p:grpSp>
            <p:nvGrpSpPr>
              <p:cNvPr id="6886" name="Google Shape;6886;p82"/>
              <p:cNvGrpSpPr/>
              <p:nvPr/>
            </p:nvGrpSpPr>
            <p:grpSpPr>
              <a:xfrm>
                <a:off x="3567462" y="1496185"/>
                <a:ext cx="286500" cy="361376"/>
                <a:chOff x="3567462" y="1496185"/>
                <a:chExt cx="286500" cy="361376"/>
              </a:xfrm>
            </p:grpSpPr>
            <p:cxnSp>
              <p:nvCxnSpPr>
                <p:cNvPr id="6887" name="Google Shape;6887;p82"/>
                <p:cNvCxnSpPr/>
                <p:nvPr/>
              </p:nvCxnSpPr>
              <p:spPr>
                <a:xfrm rot="10800000">
                  <a:off x="3626630"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6888" name="Google Shape;6888;p82"/>
                <p:cNvSpPr/>
                <p:nvPr/>
              </p:nvSpPr>
              <p:spPr>
                <a:xfrm>
                  <a:off x="3567462"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89" name="Google Shape;6889;p82"/>
              <p:cNvSpPr/>
              <p:nvPr/>
            </p:nvSpPr>
            <p:spPr>
              <a:xfrm>
                <a:off x="3530532"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90" name="Google Shape;6890;p82"/>
            <p:cNvGrpSpPr/>
            <p:nvPr/>
          </p:nvGrpSpPr>
          <p:grpSpPr>
            <a:xfrm>
              <a:off x="3891569" y="1779209"/>
              <a:ext cx="323945" cy="423706"/>
              <a:chOff x="3891569" y="1779209"/>
              <a:chExt cx="323945" cy="423706"/>
            </a:xfrm>
          </p:grpSpPr>
          <p:grpSp>
            <p:nvGrpSpPr>
              <p:cNvPr id="6891" name="Google Shape;6891;p82"/>
              <p:cNvGrpSpPr/>
              <p:nvPr/>
            </p:nvGrpSpPr>
            <p:grpSpPr>
              <a:xfrm>
                <a:off x="3929014" y="1881638"/>
                <a:ext cx="286500" cy="321278"/>
                <a:chOff x="3929014" y="1881638"/>
                <a:chExt cx="286500" cy="321278"/>
              </a:xfrm>
            </p:grpSpPr>
            <p:cxnSp>
              <p:nvCxnSpPr>
                <p:cNvPr id="6892" name="Google Shape;6892;p82"/>
                <p:cNvCxnSpPr/>
                <p:nvPr/>
              </p:nvCxnSpPr>
              <p:spPr>
                <a:xfrm rot="10800000">
                  <a:off x="3988388" y="1881638"/>
                  <a:ext cx="0" cy="291900"/>
                </a:xfrm>
                <a:prstGeom prst="straightConnector1">
                  <a:avLst/>
                </a:prstGeom>
                <a:noFill/>
                <a:ln cap="flat" cmpd="sng" w="28575">
                  <a:solidFill>
                    <a:srgbClr val="A5B7C6"/>
                  </a:solidFill>
                  <a:prstDash val="solid"/>
                  <a:round/>
                  <a:headEnd len="med" w="med" type="none"/>
                  <a:tailEnd len="med" w="med" type="none"/>
                </a:ln>
              </p:spPr>
            </p:cxnSp>
            <p:sp>
              <p:nvSpPr>
                <p:cNvPr id="6893" name="Google Shape;6893;p82"/>
                <p:cNvSpPr/>
                <p:nvPr/>
              </p:nvSpPr>
              <p:spPr>
                <a:xfrm>
                  <a:off x="3929014"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94" name="Google Shape;6894;p82"/>
              <p:cNvSpPr/>
              <p:nvPr/>
            </p:nvSpPr>
            <p:spPr>
              <a:xfrm>
                <a:off x="3891569" y="1779209"/>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95" name="Google Shape;6895;p82"/>
            <p:cNvGrpSpPr/>
            <p:nvPr/>
          </p:nvGrpSpPr>
          <p:grpSpPr>
            <a:xfrm>
              <a:off x="4252606" y="1496185"/>
              <a:ext cx="324721" cy="463587"/>
              <a:chOff x="4252606" y="1496185"/>
              <a:chExt cx="324721" cy="463587"/>
            </a:xfrm>
          </p:grpSpPr>
          <p:grpSp>
            <p:nvGrpSpPr>
              <p:cNvPr id="6896" name="Google Shape;6896;p82"/>
              <p:cNvGrpSpPr/>
              <p:nvPr/>
            </p:nvGrpSpPr>
            <p:grpSpPr>
              <a:xfrm>
                <a:off x="4290828" y="1496185"/>
                <a:ext cx="286500" cy="361376"/>
                <a:chOff x="4290828" y="1496185"/>
                <a:chExt cx="286500" cy="361376"/>
              </a:xfrm>
            </p:grpSpPr>
            <p:cxnSp>
              <p:nvCxnSpPr>
                <p:cNvPr id="6897" name="Google Shape;6897;p82"/>
                <p:cNvCxnSpPr/>
                <p:nvPr/>
              </p:nvCxnSpPr>
              <p:spPr>
                <a:xfrm rot="10800000">
                  <a:off x="4349995"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6898" name="Google Shape;6898;p82"/>
                <p:cNvSpPr/>
                <p:nvPr/>
              </p:nvSpPr>
              <p:spPr>
                <a:xfrm>
                  <a:off x="4290828"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99" name="Google Shape;6899;p82"/>
              <p:cNvSpPr/>
              <p:nvPr/>
            </p:nvSpPr>
            <p:spPr>
              <a:xfrm>
                <a:off x="4252606"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00" name="Google Shape;6900;p82"/>
            <p:cNvGrpSpPr/>
            <p:nvPr/>
          </p:nvGrpSpPr>
          <p:grpSpPr>
            <a:xfrm>
              <a:off x="4613643" y="1763716"/>
              <a:ext cx="325308" cy="439200"/>
              <a:chOff x="4613643" y="1763716"/>
              <a:chExt cx="325308" cy="439200"/>
            </a:xfrm>
          </p:grpSpPr>
          <p:grpSp>
            <p:nvGrpSpPr>
              <p:cNvPr id="6901" name="Google Shape;6901;p82"/>
              <p:cNvGrpSpPr/>
              <p:nvPr/>
            </p:nvGrpSpPr>
            <p:grpSpPr>
              <a:xfrm>
                <a:off x="4652451" y="1879538"/>
                <a:ext cx="286500" cy="323378"/>
                <a:chOff x="4652451" y="1879538"/>
                <a:chExt cx="286500" cy="323378"/>
              </a:xfrm>
            </p:grpSpPr>
            <p:cxnSp>
              <p:nvCxnSpPr>
                <p:cNvPr id="6902" name="Google Shape;6902;p82"/>
                <p:cNvCxnSpPr/>
                <p:nvPr/>
              </p:nvCxnSpPr>
              <p:spPr>
                <a:xfrm rot="10800000">
                  <a:off x="4707486" y="1879538"/>
                  <a:ext cx="0" cy="294000"/>
                </a:xfrm>
                <a:prstGeom prst="straightConnector1">
                  <a:avLst/>
                </a:prstGeom>
                <a:noFill/>
                <a:ln cap="flat" cmpd="sng" w="28575">
                  <a:solidFill>
                    <a:srgbClr val="A5B7C6"/>
                  </a:solidFill>
                  <a:prstDash val="solid"/>
                  <a:round/>
                  <a:headEnd len="med" w="med" type="none"/>
                  <a:tailEnd len="med" w="med" type="none"/>
                </a:ln>
              </p:spPr>
            </p:cxnSp>
            <p:sp>
              <p:nvSpPr>
                <p:cNvPr id="6903" name="Google Shape;6903;p82"/>
                <p:cNvSpPr/>
                <p:nvPr/>
              </p:nvSpPr>
              <p:spPr>
                <a:xfrm>
                  <a:off x="4652451"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04" name="Google Shape;6904;p82"/>
              <p:cNvSpPr/>
              <p:nvPr/>
            </p:nvSpPr>
            <p:spPr>
              <a:xfrm>
                <a:off x="4613643" y="1763716"/>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905" name="Google Shape;6905;p82"/>
          <p:cNvGrpSpPr/>
          <p:nvPr/>
        </p:nvGrpSpPr>
        <p:grpSpPr>
          <a:xfrm>
            <a:off x="3421841" y="2431738"/>
            <a:ext cx="1652173" cy="309509"/>
            <a:chOff x="3512551" y="2437558"/>
            <a:chExt cx="1597383" cy="299245"/>
          </a:xfrm>
        </p:grpSpPr>
        <p:cxnSp>
          <p:nvCxnSpPr>
            <p:cNvPr id="6906" name="Google Shape;6906;p82"/>
            <p:cNvCxnSpPr>
              <a:stCxn id="6907" idx="6"/>
              <a:endCxn id="6908" idx="2"/>
            </p:cNvCxnSpPr>
            <p:nvPr/>
          </p:nvCxnSpPr>
          <p:spPr>
            <a:xfrm>
              <a:off x="3738198" y="2553118"/>
              <a:ext cx="1146000" cy="0"/>
            </a:xfrm>
            <a:prstGeom prst="straightConnector1">
              <a:avLst/>
            </a:prstGeom>
            <a:noFill/>
            <a:ln cap="flat" cmpd="sng" w="19050">
              <a:solidFill>
                <a:srgbClr val="435D74"/>
              </a:solidFill>
              <a:prstDash val="solid"/>
              <a:round/>
              <a:headEnd len="med" w="med" type="none"/>
              <a:tailEnd len="med" w="med" type="none"/>
            </a:ln>
          </p:spPr>
        </p:cxnSp>
        <p:grpSp>
          <p:nvGrpSpPr>
            <p:cNvPr id="6909" name="Google Shape;6909;p82"/>
            <p:cNvGrpSpPr/>
            <p:nvPr/>
          </p:nvGrpSpPr>
          <p:grpSpPr>
            <a:xfrm>
              <a:off x="3512551" y="2437558"/>
              <a:ext cx="225647" cy="228426"/>
              <a:chOff x="2182679" y="2283114"/>
              <a:chExt cx="792300" cy="802058"/>
            </a:xfrm>
          </p:grpSpPr>
          <p:cxnSp>
            <p:nvCxnSpPr>
              <p:cNvPr id="6910" name="Google Shape;6910;p82"/>
              <p:cNvCxnSpPr>
                <a:stCxn id="6911" idx="0"/>
              </p:cNvCxnSpPr>
              <p:nvPr/>
            </p:nvCxnSpPr>
            <p:spPr>
              <a:xfrm rot="10800000">
                <a:off x="2578961" y="2283114"/>
                <a:ext cx="0" cy="110700"/>
              </a:xfrm>
              <a:prstGeom prst="straightConnector1">
                <a:avLst/>
              </a:prstGeom>
              <a:noFill/>
              <a:ln cap="flat" cmpd="sng" w="9525">
                <a:solidFill>
                  <a:srgbClr val="435D74"/>
                </a:solidFill>
                <a:prstDash val="solid"/>
                <a:round/>
                <a:headEnd len="med" w="med" type="none"/>
                <a:tailEnd len="med" w="med" type="none"/>
              </a:ln>
            </p:spPr>
          </p:cxnSp>
          <p:sp>
            <p:nvSpPr>
              <p:cNvPr id="6907" name="Google Shape;6907;p82"/>
              <p:cNvSpPr/>
              <p:nvPr/>
            </p:nvSpPr>
            <p:spPr>
              <a:xfrm>
                <a:off x="2182679"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1" name="Google Shape;6911;p82"/>
              <p:cNvSpPr/>
              <p:nvPr/>
            </p:nvSpPr>
            <p:spPr>
              <a:xfrm>
                <a:off x="2283911"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12" name="Google Shape;6912;p82"/>
            <p:cNvGrpSpPr/>
            <p:nvPr/>
          </p:nvGrpSpPr>
          <p:grpSpPr>
            <a:xfrm>
              <a:off x="3969644" y="2440153"/>
              <a:ext cx="225853" cy="296651"/>
              <a:chOff x="3775710" y="1729289"/>
              <a:chExt cx="136500" cy="179289"/>
            </a:xfrm>
          </p:grpSpPr>
          <p:cxnSp>
            <p:nvCxnSpPr>
              <p:cNvPr id="6913" name="Google Shape;6913;p82"/>
              <p:cNvCxnSpPr/>
              <p:nvPr/>
            </p:nvCxnSpPr>
            <p:spPr>
              <a:xfrm>
                <a:off x="3843851" y="1848278"/>
                <a:ext cx="0" cy="60300"/>
              </a:xfrm>
              <a:prstGeom prst="straightConnector1">
                <a:avLst/>
              </a:prstGeom>
              <a:noFill/>
              <a:ln cap="flat" cmpd="sng" w="9525">
                <a:solidFill>
                  <a:srgbClr val="435D74"/>
                </a:solidFill>
                <a:prstDash val="solid"/>
                <a:round/>
                <a:headEnd len="med" w="med" type="none"/>
                <a:tailEnd len="med" w="med" type="none"/>
              </a:ln>
            </p:spPr>
          </p:cxnSp>
          <p:sp>
            <p:nvSpPr>
              <p:cNvPr id="6914" name="Google Shape;6914;p82"/>
              <p:cNvSpPr/>
              <p:nvPr/>
            </p:nvSpPr>
            <p:spPr>
              <a:xfrm>
                <a:off x="3775710" y="1729289"/>
                <a:ext cx="136500" cy="1365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5" name="Google Shape;6915;p82"/>
              <p:cNvSpPr/>
              <p:nvPr/>
            </p:nvSpPr>
            <p:spPr>
              <a:xfrm>
                <a:off x="3793133" y="1746713"/>
                <a:ext cx="101700" cy="1017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16" name="Google Shape;6916;p82"/>
            <p:cNvGrpSpPr/>
            <p:nvPr/>
          </p:nvGrpSpPr>
          <p:grpSpPr>
            <a:xfrm>
              <a:off x="4427051" y="2437558"/>
              <a:ext cx="225647" cy="228426"/>
              <a:chOff x="5393704" y="2283114"/>
              <a:chExt cx="792300" cy="802058"/>
            </a:xfrm>
          </p:grpSpPr>
          <p:cxnSp>
            <p:nvCxnSpPr>
              <p:cNvPr id="6917" name="Google Shape;6917;p82"/>
              <p:cNvCxnSpPr>
                <a:stCxn id="6918" idx="0"/>
              </p:cNvCxnSpPr>
              <p:nvPr/>
            </p:nvCxnSpPr>
            <p:spPr>
              <a:xfrm rot="10800000">
                <a:off x="5789986" y="2283114"/>
                <a:ext cx="0" cy="110700"/>
              </a:xfrm>
              <a:prstGeom prst="straightConnector1">
                <a:avLst/>
              </a:prstGeom>
              <a:noFill/>
              <a:ln cap="flat" cmpd="sng" w="9525">
                <a:solidFill>
                  <a:srgbClr val="435D74"/>
                </a:solidFill>
                <a:prstDash val="solid"/>
                <a:round/>
                <a:headEnd len="med" w="med" type="none"/>
                <a:tailEnd len="med" w="med" type="none"/>
              </a:ln>
            </p:spPr>
          </p:cxnSp>
          <p:sp>
            <p:nvSpPr>
              <p:cNvPr id="6919" name="Google Shape;6919;p82"/>
              <p:cNvSpPr/>
              <p:nvPr/>
            </p:nvSpPr>
            <p:spPr>
              <a:xfrm>
                <a:off x="5393704"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8" name="Google Shape;6918;p82"/>
              <p:cNvSpPr/>
              <p:nvPr/>
            </p:nvSpPr>
            <p:spPr>
              <a:xfrm>
                <a:off x="5494936"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20" name="Google Shape;6920;p82"/>
            <p:cNvGrpSpPr/>
            <p:nvPr/>
          </p:nvGrpSpPr>
          <p:grpSpPr>
            <a:xfrm>
              <a:off x="4884287" y="2440252"/>
              <a:ext cx="225647" cy="296532"/>
              <a:chOff x="6999166" y="2292572"/>
              <a:chExt cx="792300" cy="1041192"/>
            </a:xfrm>
          </p:grpSpPr>
          <p:cxnSp>
            <p:nvCxnSpPr>
              <p:cNvPr id="6921" name="Google Shape;6921;p82"/>
              <p:cNvCxnSpPr/>
              <p:nvPr/>
            </p:nvCxnSpPr>
            <p:spPr>
              <a:xfrm>
                <a:off x="7395553" y="2983964"/>
                <a:ext cx="0" cy="349800"/>
              </a:xfrm>
              <a:prstGeom prst="straightConnector1">
                <a:avLst/>
              </a:prstGeom>
              <a:noFill/>
              <a:ln cap="flat" cmpd="sng" w="9525">
                <a:solidFill>
                  <a:srgbClr val="435D74"/>
                </a:solidFill>
                <a:prstDash val="solid"/>
                <a:round/>
                <a:headEnd len="med" w="med" type="none"/>
                <a:tailEnd len="med" w="med" type="none"/>
              </a:ln>
            </p:spPr>
          </p:cxnSp>
          <p:sp>
            <p:nvSpPr>
              <p:cNvPr id="6908" name="Google Shape;6908;p82"/>
              <p:cNvSpPr/>
              <p:nvPr/>
            </p:nvSpPr>
            <p:spPr>
              <a:xfrm>
                <a:off x="6999166"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2" name="Google Shape;6922;p82"/>
              <p:cNvSpPr/>
              <p:nvPr/>
            </p:nvSpPr>
            <p:spPr>
              <a:xfrm>
                <a:off x="7100398"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923" name="Google Shape;6923;p82"/>
          <p:cNvGrpSpPr/>
          <p:nvPr/>
        </p:nvGrpSpPr>
        <p:grpSpPr>
          <a:xfrm>
            <a:off x="6842649" y="1185930"/>
            <a:ext cx="1581844" cy="732818"/>
            <a:chOff x="634175" y="2986275"/>
            <a:chExt cx="3147949" cy="1458344"/>
          </a:xfrm>
        </p:grpSpPr>
        <p:cxnSp>
          <p:nvCxnSpPr>
            <p:cNvPr id="6924" name="Google Shape;6924;p82"/>
            <p:cNvCxnSpPr>
              <a:stCxn id="6925" idx="4"/>
              <a:endCxn id="6926" idx="0"/>
            </p:cNvCxnSpPr>
            <p:nvPr/>
          </p:nvCxnSpPr>
          <p:spPr>
            <a:xfrm>
              <a:off x="929975" y="3577875"/>
              <a:ext cx="591300" cy="275100"/>
            </a:xfrm>
            <a:prstGeom prst="straightConnector1">
              <a:avLst/>
            </a:prstGeom>
            <a:noFill/>
            <a:ln cap="flat" cmpd="sng" w="19050">
              <a:solidFill>
                <a:srgbClr val="435D74"/>
              </a:solidFill>
              <a:prstDash val="solid"/>
              <a:round/>
              <a:headEnd len="med" w="med" type="none"/>
              <a:tailEnd len="med" w="med" type="none"/>
            </a:ln>
          </p:spPr>
        </p:cxnSp>
        <p:cxnSp>
          <p:nvCxnSpPr>
            <p:cNvPr id="6927" name="Google Shape;6927;p82"/>
            <p:cNvCxnSpPr>
              <a:stCxn id="6926" idx="0"/>
              <a:endCxn id="6928" idx="4"/>
            </p:cNvCxnSpPr>
            <p:nvPr/>
          </p:nvCxnSpPr>
          <p:spPr>
            <a:xfrm flipH="1" rot="10800000">
              <a:off x="1521366" y="3577919"/>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6929" name="Google Shape;6929;p82"/>
            <p:cNvCxnSpPr>
              <a:stCxn id="6928" idx="4"/>
              <a:endCxn id="6930" idx="0"/>
            </p:cNvCxnSpPr>
            <p:nvPr/>
          </p:nvCxnSpPr>
          <p:spPr>
            <a:xfrm>
              <a:off x="2208152" y="3577875"/>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6931" name="Google Shape;6931;p82"/>
            <p:cNvCxnSpPr>
              <a:stCxn id="6930" idx="0"/>
              <a:endCxn id="6932" idx="4"/>
            </p:cNvCxnSpPr>
            <p:nvPr/>
          </p:nvCxnSpPr>
          <p:spPr>
            <a:xfrm flipH="1" rot="10800000">
              <a:off x="2894933" y="3577918"/>
              <a:ext cx="591300" cy="275100"/>
            </a:xfrm>
            <a:prstGeom prst="straightConnector1">
              <a:avLst/>
            </a:prstGeom>
            <a:noFill/>
            <a:ln cap="flat" cmpd="sng" w="19050">
              <a:solidFill>
                <a:srgbClr val="435D74"/>
              </a:solidFill>
              <a:prstDash val="solid"/>
              <a:round/>
              <a:headEnd len="med" w="med" type="none"/>
              <a:tailEnd len="med" w="med" type="none"/>
            </a:ln>
          </p:spPr>
        </p:cxnSp>
        <p:sp>
          <p:nvSpPr>
            <p:cNvPr id="6932" name="Google Shape;6932;p82"/>
            <p:cNvSpPr/>
            <p:nvPr/>
          </p:nvSpPr>
          <p:spPr>
            <a:xfrm>
              <a:off x="3190524"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6928" name="Google Shape;6928;p82"/>
            <p:cNvSpPr/>
            <p:nvPr/>
          </p:nvSpPr>
          <p:spPr>
            <a:xfrm>
              <a:off x="1912352"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6925" name="Google Shape;6925;p82"/>
            <p:cNvSpPr/>
            <p:nvPr/>
          </p:nvSpPr>
          <p:spPr>
            <a:xfrm>
              <a:off x="634175"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6930" name="Google Shape;6930;p82"/>
            <p:cNvSpPr/>
            <p:nvPr/>
          </p:nvSpPr>
          <p:spPr>
            <a:xfrm>
              <a:off x="2599133" y="3853018"/>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6926" name="Google Shape;6926;p82"/>
            <p:cNvSpPr/>
            <p:nvPr/>
          </p:nvSpPr>
          <p:spPr>
            <a:xfrm>
              <a:off x="1225566" y="3853019"/>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grpSp>
      <p:grpSp>
        <p:nvGrpSpPr>
          <p:cNvPr id="6933" name="Google Shape;6933;p82"/>
          <p:cNvGrpSpPr/>
          <p:nvPr/>
        </p:nvGrpSpPr>
        <p:grpSpPr>
          <a:xfrm>
            <a:off x="3410364" y="2880240"/>
            <a:ext cx="1675128" cy="313674"/>
            <a:chOff x="998425" y="1182125"/>
            <a:chExt cx="1065400" cy="199500"/>
          </a:xfrm>
        </p:grpSpPr>
        <p:sp>
          <p:nvSpPr>
            <p:cNvPr id="6934" name="Google Shape;6934;p82"/>
            <p:cNvSpPr/>
            <p:nvPr/>
          </p:nvSpPr>
          <p:spPr>
            <a:xfrm>
              <a:off x="998425" y="1182125"/>
              <a:ext cx="1065400" cy="199500"/>
            </a:xfrm>
            <a:custGeom>
              <a:rect b="b" l="l" r="r" t="t"/>
              <a:pathLst>
                <a:path extrusionOk="0" h="7980" w="42616">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5" name="Google Shape;6935;p82"/>
            <p:cNvSpPr/>
            <p:nvPr/>
          </p:nvSpPr>
          <p:spPr>
            <a:xfrm>
              <a:off x="1017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6" name="Google Shape;6936;p82"/>
            <p:cNvSpPr/>
            <p:nvPr/>
          </p:nvSpPr>
          <p:spPr>
            <a:xfrm>
              <a:off x="1303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7" name="Google Shape;6937;p82"/>
            <p:cNvSpPr/>
            <p:nvPr/>
          </p:nvSpPr>
          <p:spPr>
            <a:xfrm>
              <a:off x="1589250" y="1193175"/>
              <a:ext cx="177475" cy="177500"/>
            </a:xfrm>
            <a:custGeom>
              <a:rect b="b" l="l" r="r" t="t"/>
              <a:pathLst>
                <a:path extrusionOk="0" h="7100" w="7099">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8" name="Google Shape;6938;p82"/>
            <p:cNvSpPr/>
            <p:nvPr/>
          </p:nvSpPr>
          <p:spPr>
            <a:xfrm>
              <a:off x="1875200" y="1193175"/>
              <a:ext cx="177525" cy="177500"/>
            </a:xfrm>
            <a:custGeom>
              <a:rect b="b" l="l" r="r" t="t"/>
              <a:pathLst>
                <a:path extrusionOk="0" h="7100" w="7101">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39" name="Google Shape;6939;p82"/>
          <p:cNvGrpSpPr/>
          <p:nvPr/>
        </p:nvGrpSpPr>
        <p:grpSpPr>
          <a:xfrm>
            <a:off x="3410363" y="3836206"/>
            <a:ext cx="1675129" cy="525345"/>
            <a:chOff x="5194708" y="3484366"/>
            <a:chExt cx="3148148" cy="987304"/>
          </a:xfrm>
        </p:grpSpPr>
        <p:grpSp>
          <p:nvGrpSpPr>
            <p:cNvPr id="6940" name="Google Shape;6940;p82"/>
            <p:cNvGrpSpPr/>
            <p:nvPr/>
          </p:nvGrpSpPr>
          <p:grpSpPr>
            <a:xfrm>
              <a:off x="7531521" y="3484366"/>
              <a:ext cx="811335" cy="987304"/>
              <a:chOff x="3379425" y="1617275"/>
              <a:chExt cx="1090650" cy="1327200"/>
            </a:xfrm>
          </p:grpSpPr>
          <p:sp>
            <p:nvSpPr>
              <p:cNvPr id="6941" name="Google Shape;6941;p82"/>
              <p:cNvSpPr/>
              <p:nvPr/>
            </p:nvSpPr>
            <p:spPr>
              <a:xfrm>
                <a:off x="3554475"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2" name="Google Shape;6942;p82"/>
              <p:cNvSpPr/>
              <p:nvPr/>
            </p:nvSpPr>
            <p:spPr>
              <a:xfrm>
                <a:off x="3379425"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3" name="Google Shape;6943;p82"/>
              <p:cNvSpPr/>
              <p:nvPr/>
            </p:nvSpPr>
            <p:spPr>
              <a:xfrm>
                <a:off x="3775050" y="2771175"/>
                <a:ext cx="300875" cy="173300"/>
              </a:xfrm>
              <a:custGeom>
                <a:rect b="b" l="l" r="r" t="t"/>
                <a:pathLst>
                  <a:path extrusionOk="0" h="6932" w="12035">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44" name="Google Shape;6944;p82"/>
            <p:cNvGrpSpPr/>
            <p:nvPr/>
          </p:nvGrpSpPr>
          <p:grpSpPr>
            <a:xfrm>
              <a:off x="6752546" y="3484366"/>
              <a:ext cx="811428" cy="987304"/>
              <a:chOff x="2332275" y="1617275"/>
              <a:chExt cx="1090775" cy="1327200"/>
            </a:xfrm>
          </p:grpSpPr>
          <p:sp>
            <p:nvSpPr>
              <p:cNvPr id="6945" name="Google Shape;6945;p82"/>
              <p:cNvSpPr/>
              <p:nvPr/>
            </p:nvSpPr>
            <p:spPr>
              <a:xfrm>
                <a:off x="2507425"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6" name="Google Shape;6946;p82"/>
              <p:cNvSpPr/>
              <p:nvPr/>
            </p:nvSpPr>
            <p:spPr>
              <a:xfrm>
                <a:off x="2332275" y="1617275"/>
                <a:ext cx="1090775" cy="1273950"/>
              </a:xfrm>
              <a:custGeom>
                <a:rect b="b" l="l" r="r" t="t"/>
                <a:pathLst>
                  <a:path extrusionOk="0" h="50958" w="43631">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7" name="Google Shape;6947;p82"/>
              <p:cNvSpPr/>
              <p:nvPr/>
            </p:nvSpPr>
            <p:spPr>
              <a:xfrm>
                <a:off x="2727925"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48" name="Google Shape;6948;p82"/>
            <p:cNvGrpSpPr/>
            <p:nvPr/>
          </p:nvGrpSpPr>
          <p:grpSpPr>
            <a:xfrm>
              <a:off x="5973664" y="3484366"/>
              <a:ext cx="811335" cy="987304"/>
              <a:chOff x="1285250" y="1617275"/>
              <a:chExt cx="1090650" cy="1327200"/>
            </a:xfrm>
          </p:grpSpPr>
          <p:sp>
            <p:nvSpPr>
              <p:cNvPr id="6949" name="Google Shape;6949;p82"/>
              <p:cNvSpPr/>
              <p:nvPr/>
            </p:nvSpPr>
            <p:spPr>
              <a:xfrm>
                <a:off x="1460300"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0" name="Google Shape;6950;p82"/>
              <p:cNvSpPr/>
              <p:nvPr/>
            </p:nvSpPr>
            <p:spPr>
              <a:xfrm>
                <a:off x="1285250"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1" name="Google Shape;6951;p82"/>
              <p:cNvSpPr/>
              <p:nvPr/>
            </p:nvSpPr>
            <p:spPr>
              <a:xfrm>
                <a:off x="1680900" y="2771175"/>
                <a:ext cx="300850" cy="173300"/>
              </a:xfrm>
              <a:custGeom>
                <a:rect b="b" l="l" r="r" t="t"/>
                <a:pathLst>
                  <a:path extrusionOk="0" h="6932" w="12034">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52" name="Google Shape;6952;p82"/>
            <p:cNvGrpSpPr/>
            <p:nvPr/>
          </p:nvGrpSpPr>
          <p:grpSpPr>
            <a:xfrm>
              <a:off x="5194708" y="3484366"/>
              <a:ext cx="811409" cy="987304"/>
              <a:chOff x="238125" y="1617275"/>
              <a:chExt cx="1090750" cy="1327200"/>
            </a:xfrm>
          </p:grpSpPr>
          <p:sp>
            <p:nvSpPr>
              <p:cNvPr id="6953" name="Google Shape;6953;p82"/>
              <p:cNvSpPr/>
              <p:nvPr/>
            </p:nvSpPr>
            <p:spPr>
              <a:xfrm>
                <a:off x="413250"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4" name="Google Shape;6954;p82"/>
              <p:cNvSpPr/>
              <p:nvPr/>
            </p:nvSpPr>
            <p:spPr>
              <a:xfrm>
                <a:off x="238125" y="1617275"/>
                <a:ext cx="1090750" cy="1273950"/>
              </a:xfrm>
              <a:custGeom>
                <a:rect b="b" l="l" r="r" t="t"/>
                <a:pathLst>
                  <a:path extrusionOk="0" h="50958" w="4363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5" name="Google Shape;6955;p82"/>
              <p:cNvSpPr/>
              <p:nvPr/>
            </p:nvSpPr>
            <p:spPr>
              <a:xfrm>
                <a:off x="633750"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956" name="Google Shape;6956;p82"/>
          <p:cNvGrpSpPr/>
          <p:nvPr/>
        </p:nvGrpSpPr>
        <p:grpSpPr>
          <a:xfrm>
            <a:off x="6844048" y="2482095"/>
            <a:ext cx="1579046" cy="522230"/>
            <a:chOff x="6853641" y="2534077"/>
            <a:chExt cx="1515545" cy="501229"/>
          </a:xfrm>
        </p:grpSpPr>
        <p:grpSp>
          <p:nvGrpSpPr>
            <p:cNvPr id="6957" name="Google Shape;6957;p82"/>
            <p:cNvGrpSpPr/>
            <p:nvPr/>
          </p:nvGrpSpPr>
          <p:grpSpPr>
            <a:xfrm>
              <a:off x="6853641" y="2618923"/>
              <a:ext cx="1515545" cy="324556"/>
              <a:chOff x="6853641" y="2618923"/>
              <a:chExt cx="1515545" cy="324556"/>
            </a:xfrm>
          </p:grpSpPr>
          <p:sp>
            <p:nvSpPr>
              <p:cNvPr id="6958" name="Google Shape;6958;p82"/>
              <p:cNvSpPr/>
              <p:nvPr/>
            </p:nvSpPr>
            <p:spPr>
              <a:xfrm>
                <a:off x="7747010" y="2781222"/>
                <a:ext cx="324578" cy="162258"/>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9" name="Google Shape;6959;p82"/>
              <p:cNvSpPr/>
              <p:nvPr/>
            </p:nvSpPr>
            <p:spPr>
              <a:xfrm>
                <a:off x="7449412" y="2618923"/>
                <a:ext cx="324496" cy="162258"/>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0" name="Google Shape;6960;p82"/>
              <p:cNvSpPr/>
              <p:nvPr/>
            </p:nvSpPr>
            <p:spPr>
              <a:xfrm>
                <a:off x="6853641" y="2618923"/>
                <a:ext cx="324824" cy="16279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1" name="Google Shape;6961;p82"/>
              <p:cNvSpPr/>
              <p:nvPr/>
            </p:nvSpPr>
            <p:spPr>
              <a:xfrm>
                <a:off x="7151691" y="2781222"/>
                <a:ext cx="324578" cy="162258"/>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2" name="Google Shape;6962;p82"/>
              <p:cNvSpPr/>
              <p:nvPr/>
            </p:nvSpPr>
            <p:spPr>
              <a:xfrm>
                <a:off x="8044362" y="2618923"/>
                <a:ext cx="324824" cy="16279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63" name="Google Shape;6963;p82"/>
            <p:cNvSpPr/>
            <p:nvPr/>
          </p:nvSpPr>
          <p:spPr>
            <a:xfrm>
              <a:off x="6899264" y="2673830"/>
              <a:ext cx="225242" cy="361476"/>
            </a:xfrm>
            <a:custGeom>
              <a:rect b="b" l="l" r="r" t="t"/>
              <a:pathLst>
                <a:path extrusionOk="0" h="8802" w="5485">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4" name="Google Shape;6964;p82"/>
            <p:cNvSpPr/>
            <p:nvPr/>
          </p:nvSpPr>
          <p:spPr>
            <a:xfrm>
              <a:off x="7198259" y="2534077"/>
              <a:ext cx="235261" cy="360532"/>
            </a:xfrm>
            <a:custGeom>
              <a:rect b="b" l="l" r="r" t="t"/>
              <a:pathLst>
                <a:path extrusionOk="0" h="8779" w="5729">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5" name="Google Shape;6965;p82"/>
            <p:cNvSpPr/>
            <p:nvPr/>
          </p:nvSpPr>
          <p:spPr>
            <a:xfrm>
              <a:off x="7493639" y="2673830"/>
              <a:ext cx="225200" cy="361476"/>
            </a:xfrm>
            <a:custGeom>
              <a:rect b="b" l="l" r="r" t="t"/>
              <a:pathLst>
                <a:path extrusionOk="0" h="8802" w="5484">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6" name="Google Shape;6966;p82"/>
            <p:cNvSpPr/>
            <p:nvPr/>
          </p:nvSpPr>
          <p:spPr>
            <a:xfrm>
              <a:off x="7792387" y="2534077"/>
              <a:ext cx="235261" cy="360532"/>
            </a:xfrm>
            <a:custGeom>
              <a:rect b="b" l="l" r="r" t="t"/>
              <a:pathLst>
                <a:path extrusionOk="0" h="8779" w="5729">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7" name="Google Shape;6967;p82"/>
            <p:cNvSpPr/>
            <p:nvPr/>
          </p:nvSpPr>
          <p:spPr>
            <a:xfrm>
              <a:off x="8090150" y="2673789"/>
              <a:ext cx="225857" cy="361517"/>
            </a:xfrm>
            <a:custGeom>
              <a:rect b="b" l="l" r="r" t="t"/>
              <a:pathLst>
                <a:path extrusionOk="0" h="8803" w="550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68" name="Google Shape;6968;p82"/>
          <p:cNvGrpSpPr/>
          <p:nvPr/>
        </p:nvGrpSpPr>
        <p:grpSpPr>
          <a:xfrm>
            <a:off x="3438940" y="3357136"/>
            <a:ext cx="1617976" cy="346616"/>
            <a:chOff x="1808063" y="4294338"/>
            <a:chExt cx="3370782" cy="721817"/>
          </a:xfrm>
        </p:grpSpPr>
        <p:sp>
          <p:nvSpPr>
            <p:cNvPr id="6969" name="Google Shape;6969;p82"/>
            <p:cNvSpPr/>
            <p:nvPr/>
          </p:nvSpPr>
          <p:spPr>
            <a:xfrm>
              <a:off x="1906300"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0" name="Google Shape;6970;p82"/>
            <p:cNvSpPr/>
            <p:nvPr/>
          </p:nvSpPr>
          <p:spPr>
            <a:xfrm>
              <a:off x="3795035" y="4655290"/>
              <a:ext cx="721912" cy="360865"/>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1" name="Google Shape;6971;p82"/>
            <p:cNvSpPr/>
            <p:nvPr/>
          </p:nvSpPr>
          <p:spPr>
            <a:xfrm>
              <a:off x="3133137" y="4294338"/>
              <a:ext cx="721729" cy="360865"/>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2" name="Google Shape;6972;p82"/>
            <p:cNvSpPr/>
            <p:nvPr/>
          </p:nvSpPr>
          <p:spPr>
            <a:xfrm>
              <a:off x="1808063" y="4294338"/>
              <a:ext cx="722460" cy="36205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3" name="Google Shape;6973;p82"/>
            <p:cNvSpPr/>
            <p:nvPr/>
          </p:nvSpPr>
          <p:spPr>
            <a:xfrm>
              <a:off x="2470965" y="4655290"/>
              <a:ext cx="721912" cy="360865"/>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4" name="Google Shape;6974;p82"/>
            <p:cNvSpPr/>
            <p:nvPr/>
          </p:nvSpPr>
          <p:spPr>
            <a:xfrm>
              <a:off x="4456385" y="4294338"/>
              <a:ext cx="722460" cy="36205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5" name="Google Shape;6975;p82"/>
            <p:cNvSpPr/>
            <p:nvPr/>
          </p:nvSpPr>
          <p:spPr>
            <a:xfrm>
              <a:off x="2568813"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6" name="Google Shape;6976;p82"/>
            <p:cNvSpPr/>
            <p:nvPr/>
          </p:nvSpPr>
          <p:spPr>
            <a:xfrm>
              <a:off x="3231883"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7" name="Google Shape;6977;p82"/>
            <p:cNvSpPr/>
            <p:nvPr/>
          </p:nvSpPr>
          <p:spPr>
            <a:xfrm>
              <a:off x="3894395"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8" name="Google Shape;6978;p82"/>
            <p:cNvSpPr/>
            <p:nvPr/>
          </p:nvSpPr>
          <p:spPr>
            <a:xfrm>
              <a:off x="4560958"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79" name="Google Shape;6979;p82"/>
          <p:cNvGrpSpPr/>
          <p:nvPr/>
        </p:nvGrpSpPr>
        <p:grpSpPr>
          <a:xfrm>
            <a:off x="5264936" y="4023886"/>
            <a:ext cx="1417067" cy="350605"/>
            <a:chOff x="4234950" y="2101012"/>
            <a:chExt cx="4219974" cy="1044090"/>
          </a:xfrm>
        </p:grpSpPr>
        <p:sp>
          <p:nvSpPr>
            <p:cNvPr id="6980" name="Google Shape;6980;p82"/>
            <p:cNvSpPr/>
            <p:nvPr/>
          </p:nvSpPr>
          <p:spPr>
            <a:xfrm rot="10800000">
              <a:off x="7528544" y="2218809"/>
              <a:ext cx="826790" cy="826702"/>
            </a:xfrm>
            <a:custGeom>
              <a:rect b="b" l="l" r="r" t="t"/>
              <a:pathLst>
                <a:path extrusionOk="0" h="34893" w="34893">
                  <a:moveTo>
                    <a:pt x="1" y="1"/>
                  </a:moveTo>
                  <a:lnTo>
                    <a:pt x="1" y="34892"/>
                  </a:lnTo>
                  <a:lnTo>
                    <a:pt x="34892" y="34892"/>
                  </a:lnTo>
                  <a:lnTo>
                    <a:pt x="34892"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1" name="Google Shape;6981;p82"/>
            <p:cNvSpPr/>
            <p:nvPr/>
          </p:nvSpPr>
          <p:spPr>
            <a:xfrm rot="10800000">
              <a:off x="6487595" y="2218809"/>
              <a:ext cx="827572" cy="826702"/>
            </a:xfrm>
            <a:custGeom>
              <a:rect b="b" l="l" r="r" t="t"/>
              <a:pathLst>
                <a:path extrusionOk="0" h="34893" w="34926">
                  <a:moveTo>
                    <a:pt x="1" y="1"/>
                  </a:moveTo>
                  <a:lnTo>
                    <a:pt x="1" y="34892"/>
                  </a:lnTo>
                  <a:lnTo>
                    <a:pt x="34926" y="34892"/>
                  </a:lnTo>
                  <a:lnTo>
                    <a:pt x="34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2" name="Google Shape;6982;p82"/>
            <p:cNvSpPr/>
            <p:nvPr/>
          </p:nvSpPr>
          <p:spPr>
            <a:xfrm rot="10800000">
              <a:off x="5430819" y="2218809"/>
              <a:ext cx="827572" cy="826702"/>
            </a:xfrm>
            <a:custGeom>
              <a:rect b="b" l="l" r="r" t="t"/>
              <a:pathLst>
                <a:path extrusionOk="0" h="34893" w="34926">
                  <a:moveTo>
                    <a:pt x="0" y="1"/>
                  </a:moveTo>
                  <a:lnTo>
                    <a:pt x="0" y="34892"/>
                  </a:lnTo>
                  <a:lnTo>
                    <a:pt x="34925" y="34892"/>
                  </a:lnTo>
                  <a:lnTo>
                    <a:pt x="3492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3" name="Google Shape;6983;p82"/>
            <p:cNvSpPr/>
            <p:nvPr/>
          </p:nvSpPr>
          <p:spPr>
            <a:xfrm rot="10800000">
              <a:off x="4374848" y="2218809"/>
              <a:ext cx="826790" cy="826702"/>
            </a:xfrm>
            <a:custGeom>
              <a:rect b="b" l="l" r="r" t="t"/>
              <a:pathLst>
                <a:path extrusionOk="0" h="34893" w="34893">
                  <a:moveTo>
                    <a:pt x="1" y="1"/>
                  </a:moveTo>
                  <a:lnTo>
                    <a:pt x="1" y="34892"/>
                  </a:lnTo>
                  <a:lnTo>
                    <a:pt x="34892" y="34892"/>
                  </a:lnTo>
                  <a:lnTo>
                    <a:pt x="34892"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4" name="Google Shape;6984;p82"/>
            <p:cNvSpPr/>
            <p:nvPr/>
          </p:nvSpPr>
          <p:spPr>
            <a:xfrm rot="10800000">
              <a:off x="7410780" y="2622683"/>
              <a:ext cx="1044144" cy="522420"/>
            </a:xfrm>
            <a:custGeom>
              <a:rect b="b" l="l" r="r" t="t"/>
              <a:pathLst>
                <a:path extrusionOk="0" fill="none" h="22050" w="44066">
                  <a:moveTo>
                    <a:pt x="1" y="22050"/>
                  </a:moveTo>
                  <a:cubicBezTo>
                    <a:pt x="1" y="9874"/>
                    <a:pt x="9874" y="1"/>
                    <a:pt x="22050" y="1"/>
                  </a:cubicBezTo>
                  <a:cubicBezTo>
                    <a:pt x="34192" y="1"/>
                    <a:pt x="44065" y="9874"/>
                    <a:pt x="44065" y="22050"/>
                  </a:cubicBezTo>
                </a:path>
              </a:pathLst>
            </a:custGeom>
            <a:noFill/>
            <a:ln cap="rnd" cmpd="sng" w="20850">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5" name="Google Shape;6985;p82"/>
            <p:cNvSpPr/>
            <p:nvPr/>
          </p:nvSpPr>
          <p:spPr>
            <a:xfrm rot="10800000">
              <a:off x="6366656" y="2101012"/>
              <a:ext cx="1044144" cy="521638"/>
            </a:xfrm>
            <a:custGeom>
              <a:rect b="b" l="l" r="r" t="t"/>
              <a:pathLst>
                <a:path extrusionOk="0" fill="none" h="22017" w="44066">
                  <a:moveTo>
                    <a:pt x="44065" y="1"/>
                  </a:moveTo>
                  <a:cubicBezTo>
                    <a:pt x="44065" y="12176"/>
                    <a:pt x="34191" y="22016"/>
                    <a:pt x="22049" y="22016"/>
                  </a:cubicBezTo>
                  <a:cubicBezTo>
                    <a:pt x="9874" y="22016"/>
                    <a:pt x="0" y="12176"/>
                    <a:pt x="0" y="1"/>
                  </a:cubicBezTo>
                </a:path>
              </a:pathLst>
            </a:custGeom>
            <a:noFill/>
            <a:ln cap="rnd" cmpd="sng" w="20850">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6" name="Google Shape;6986;p82"/>
            <p:cNvSpPr/>
            <p:nvPr/>
          </p:nvSpPr>
          <p:spPr>
            <a:xfrm rot="10800000">
              <a:off x="5322557" y="2622683"/>
              <a:ext cx="1044120" cy="522420"/>
            </a:xfrm>
            <a:custGeom>
              <a:rect b="b" l="l" r="r" t="t"/>
              <a:pathLst>
                <a:path extrusionOk="0" fill="none" h="22050" w="44065">
                  <a:moveTo>
                    <a:pt x="0" y="22050"/>
                  </a:moveTo>
                  <a:cubicBezTo>
                    <a:pt x="0" y="9874"/>
                    <a:pt x="9874" y="1"/>
                    <a:pt x="22049" y="1"/>
                  </a:cubicBezTo>
                  <a:cubicBezTo>
                    <a:pt x="34191" y="1"/>
                    <a:pt x="44065" y="9874"/>
                    <a:pt x="44065" y="22050"/>
                  </a:cubicBezTo>
                </a:path>
              </a:pathLst>
            </a:custGeom>
            <a:noFill/>
            <a:ln cap="rnd" cmpd="sng" w="20850">
              <a:solidFill>
                <a:srgbClr val="869FB2"/>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7" name="Google Shape;6987;p82"/>
            <p:cNvSpPr/>
            <p:nvPr/>
          </p:nvSpPr>
          <p:spPr>
            <a:xfrm rot="10800000">
              <a:off x="4278434" y="2101012"/>
              <a:ext cx="1044144" cy="521638"/>
            </a:xfrm>
            <a:custGeom>
              <a:rect b="b" l="l" r="r" t="t"/>
              <a:pathLst>
                <a:path extrusionOk="0" fill="none" h="22017" w="44066">
                  <a:moveTo>
                    <a:pt x="44066" y="1"/>
                  </a:moveTo>
                  <a:cubicBezTo>
                    <a:pt x="44066" y="12176"/>
                    <a:pt x="34192" y="22016"/>
                    <a:pt x="22017" y="22016"/>
                  </a:cubicBezTo>
                  <a:cubicBezTo>
                    <a:pt x="9875" y="22016"/>
                    <a:pt x="1" y="12176"/>
                    <a:pt x="1" y="1"/>
                  </a:cubicBezTo>
                </a:path>
              </a:pathLst>
            </a:custGeom>
            <a:noFill/>
            <a:ln cap="rnd" cmpd="sng" w="20850">
              <a:solidFill>
                <a:srgbClr val="BAC8D3"/>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8" name="Google Shape;6988;p82"/>
            <p:cNvSpPr/>
            <p:nvPr/>
          </p:nvSpPr>
          <p:spPr>
            <a:xfrm rot="10800000">
              <a:off x="7367296" y="2570459"/>
              <a:ext cx="86984" cy="86975"/>
            </a:xfrm>
            <a:custGeom>
              <a:rect b="b" l="l" r="r" t="t"/>
              <a:pathLst>
                <a:path extrusionOk="0" h="3671" w="3671">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9" name="Google Shape;6989;p82"/>
            <p:cNvSpPr/>
            <p:nvPr/>
          </p:nvSpPr>
          <p:spPr>
            <a:xfrm rot="10800000">
              <a:off x="6323197" y="2570459"/>
              <a:ext cx="86961" cy="86975"/>
            </a:xfrm>
            <a:custGeom>
              <a:rect b="b" l="l" r="r" t="t"/>
              <a:pathLst>
                <a:path extrusionOk="0" h="3671" w="367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0" name="Google Shape;6990;p82"/>
            <p:cNvSpPr/>
            <p:nvPr/>
          </p:nvSpPr>
          <p:spPr>
            <a:xfrm rot="10800000">
              <a:off x="5279073"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1" name="Google Shape;6991;p82"/>
            <p:cNvSpPr/>
            <p:nvPr/>
          </p:nvSpPr>
          <p:spPr>
            <a:xfrm rot="10800000">
              <a:off x="4234950"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2" name="Google Shape;6992;p82"/>
            <p:cNvSpPr/>
            <p:nvPr/>
          </p:nvSpPr>
          <p:spPr>
            <a:xfrm rot="10800000">
              <a:off x="7541197" y="2231460"/>
              <a:ext cx="801483" cy="800617"/>
            </a:xfrm>
            <a:custGeom>
              <a:rect b="b" l="l" r="r" t="t"/>
              <a:pathLst>
                <a:path extrusionOk="0" h="33792" w="33825">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3" name="Google Shape;6993;p82"/>
            <p:cNvSpPr/>
            <p:nvPr/>
          </p:nvSpPr>
          <p:spPr>
            <a:xfrm rot="10800000">
              <a:off x="6488377" y="2231460"/>
              <a:ext cx="800701" cy="800617"/>
            </a:xfrm>
            <a:custGeom>
              <a:rect b="b" l="l" r="r" t="t"/>
              <a:pathLst>
                <a:path extrusionOk="0" h="33792" w="33792">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4" name="Google Shape;6994;p82"/>
            <p:cNvSpPr/>
            <p:nvPr/>
          </p:nvSpPr>
          <p:spPr>
            <a:xfrm rot="10800000">
              <a:off x="5434776" y="2231460"/>
              <a:ext cx="800701" cy="800617"/>
            </a:xfrm>
            <a:custGeom>
              <a:rect b="b" l="l" r="r" t="t"/>
              <a:pathLst>
                <a:path extrusionOk="0" h="33792" w="33792">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5" name="Google Shape;6995;p82"/>
            <p:cNvSpPr/>
            <p:nvPr/>
          </p:nvSpPr>
          <p:spPr>
            <a:xfrm rot="10800000">
              <a:off x="4381980" y="2231460"/>
              <a:ext cx="800678" cy="800617"/>
            </a:xfrm>
            <a:custGeom>
              <a:rect b="b" l="l" r="r" t="t"/>
              <a:pathLst>
                <a:path extrusionOk="0" h="33792" w="33791">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96" name="Google Shape;6996;p82"/>
          <p:cNvGrpSpPr/>
          <p:nvPr/>
        </p:nvGrpSpPr>
        <p:grpSpPr>
          <a:xfrm>
            <a:off x="6840408" y="2014643"/>
            <a:ext cx="1586327" cy="371557"/>
            <a:chOff x="1247650" y="2075423"/>
            <a:chExt cx="6648477" cy="1557238"/>
          </a:xfrm>
        </p:grpSpPr>
        <p:sp>
          <p:nvSpPr>
            <p:cNvPr id="6997" name="Google Shape;6997;p82"/>
            <p:cNvSpPr/>
            <p:nvPr/>
          </p:nvSpPr>
          <p:spPr>
            <a:xfrm>
              <a:off x="6633862" y="2075423"/>
              <a:ext cx="953444" cy="825696"/>
            </a:xfrm>
            <a:custGeom>
              <a:rect b="b" l="l" r="r" t="t"/>
              <a:pathLst>
                <a:path extrusionOk="0" h="50027" w="57767">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8" name="Google Shape;6998;p82"/>
            <p:cNvSpPr/>
            <p:nvPr/>
          </p:nvSpPr>
          <p:spPr>
            <a:xfrm>
              <a:off x="5359252" y="2806965"/>
              <a:ext cx="953461" cy="825696"/>
            </a:xfrm>
            <a:custGeom>
              <a:rect b="b" l="l" r="r" t="t"/>
              <a:pathLst>
                <a:path extrusionOk="0" h="50027" w="57768">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9" name="Google Shape;6999;p82"/>
            <p:cNvSpPr/>
            <p:nvPr/>
          </p:nvSpPr>
          <p:spPr>
            <a:xfrm>
              <a:off x="1601478" y="2075425"/>
              <a:ext cx="953316" cy="825696"/>
            </a:xfrm>
            <a:custGeom>
              <a:rect b="b" l="l" r="r" t="t"/>
              <a:pathLst>
                <a:path extrusionOk="0" h="50027" w="57768">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0" name="Google Shape;7000;p82"/>
            <p:cNvSpPr/>
            <p:nvPr/>
          </p:nvSpPr>
          <p:spPr>
            <a:xfrm>
              <a:off x="2857827" y="2807112"/>
              <a:ext cx="953370" cy="825320"/>
            </a:xfrm>
            <a:custGeom>
              <a:rect b="b" l="l" r="r" t="t"/>
              <a:pathLst>
                <a:path extrusionOk="0" h="50027" w="5778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1" name="Google Shape;7001;p82"/>
            <p:cNvSpPr/>
            <p:nvPr/>
          </p:nvSpPr>
          <p:spPr>
            <a:xfrm>
              <a:off x="4097386" y="2075425"/>
              <a:ext cx="953444" cy="825696"/>
            </a:xfrm>
            <a:custGeom>
              <a:rect b="b" l="l" r="r" t="t"/>
              <a:pathLst>
                <a:path extrusionOk="0" h="50027" w="57767">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2" name="Google Shape;7002;p82"/>
            <p:cNvSpPr/>
            <p:nvPr/>
          </p:nvSpPr>
          <p:spPr>
            <a:xfrm>
              <a:off x="1247650" y="2490334"/>
              <a:ext cx="6648477" cy="729445"/>
            </a:xfrm>
            <a:custGeom>
              <a:rect b="b" l="l" r="r" t="t"/>
              <a:pathLst>
                <a:path extrusionOk="0" fill="none" h="31310" w="285373">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cap="flat" cmpd="sng" w="19050">
              <a:solidFill>
                <a:srgbClr val="869FB2"/>
              </a:solidFill>
              <a:prstDash val="solid"/>
              <a:miter lim="1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03" name="Google Shape;7003;p82"/>
          <p:cNvGrpSpPr/>
          <p:nvPr/>
        </p:nvGrpSpPr>
        <p:grpSpPr>
          <a:xfrm>
            <a:off x="5271678" y="1167833"/>
            <a:ext cx="1415601" cy="1648533"/>
            <a:chOff x="1839112" y="2209163"/>
            <a:chExt cx="1918159" cy="2233784"/>
          </a:xfrm>
        </p:grpSpPr>
        <p:sp>
          <p:nvSpPr>
            <p:cNvPr id="7004" name="Google Shape;7004;p82"/>
            <p:cNvSpPr/>
            <p:nvPr/>
          </p:nvSpPr>
          <p:spPr>
            <a:xfrm>
              <a:off x="1839112"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5" name="Google Shape;7005;p82"/>
            <p:cNvSpPr/>
            <p:nvPr/>
          </p:nvSpPr>
          <p:spPr>
            <a:xfrm>
              <a:off x="3182171"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6" name="Google Shape;7006;p82"/>
            <p:cNvSpPr/>
            <p:nvPr/>
          </p:nvSpPr>
          <p:spPr>
            <a:xfrm>
              <a:off x="3182171"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007" name="Google Shape;7007;p82"/>
            <p:cNvCxnSpPr>
              <a:stCxn id="7004" idx="6"/>
              <a:endCxn id="7005" idx="2"/>
            </p:cNvCxnSpPr>
            <p:nvPr/>
          </p:nvCxnSpPr>
          <p:spPr>
            <a:xfrm>
              <a:off x="2414212" y="2496713"/>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7008" name="Google Shape;7008;p82"/>
            <p:cNvCxnSpPr>
              <a:stCxn id="7005" idx="4"/>
              <a:endCxn id="7009" idx="0"/>
            </p:cNvCxnSpPr>
            <p:nvPr/>
          </p:nvCxnSpPr>
          <p:spPr>
            <a:xfrm rot="5400000">
              <a:off x="2669921" y="2240963"/>
              <a:ext cx="256500" cy="1343100"/>
            </a:xfrm>
            <a:prstGeom prst="bentConnector3">
              <a:avLst>
                <a:gd fmla="val 50000" name="adj1"/>
              </a:avLst>
            </a:prstGeom>
            <a:noFill/>
            <a:ln cap="flat" cmpd="sng" w="19050">
              <a:solidFill>
                <a:srgbClr val="374957"/>
              </a:solidFill>
              <a:prstDash val="solid"/>
              <a:round/>
              <a:headEnd len="med" w="med" type="none"/>
              <a:tailEnd len="med" w="med" type="none"/>
            </a:ln>
          </p:spPr>
        </p:cxnSp>
        <p:cxnSp>
          <p:nvCxnSpPr>
            <p:cNvPr id="7010" name="Google Shape;7010;p82"/>
            <p:cNvCxnSpPr>
              <a:stCxn id="7009" idx="6"/>
              <a:endCxn id="7006" idx="2"/>
            </p:cNvCxnSpPr>
            <p:nvPr/>
          </p:nvCxnSpPr>
          <p:spPr>
            <a:xfrm>
              <a:off x="2414212" y="3328316"/>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7011" name="Google Shape;7011;p82"/>
            <p:cNvCxnSpPr>
              <a:stCxn id="7006" idx="4"/>
              <a:endCxn id="7012" idx="0"/>
            </p:cNvCxnSpPr>
            <p:nvPr/>
          </p:nvCxnSpPr>
          <p:spPr>
            <a:xfrm rot="5400000">
              <a:off x="2672171" y="3070316"/>
              <a:ext cx="252000" cy="1343100"/>
            </a:xfrm>
            <a:prstGeom prst="bentConnector3">
              <a:avLst>
                <a:gd fmla="val 49996" name="adj1"/>
              </a:avLst>
            </a:prstGeom>
            <a:noFill/>
            <a:ln cap="flat" cmpd="sng" w="19050">
              <a:solidFill>
                <a:srgbClr val="374957"/>
              </a:solidFill>
              <a:prstDash val="solid"/>
              <a:round/>
              <a:headEnd len="med" w="med" type="none"/>
              <a:tailEnd len="med" w="med" type="none"/>
            </a:ln>
          </p:spPr>
        </p:cxnSp>
        <p:sp>
          <p:nvSpPr>
            <p:cNvPr id="7009" name="Google Shape;7009;p82"/>
            <p:cNvSpPr/>
            <p:nvPr/>
          </p:nvSpPr>
          <p:spPr>
            <a:xfrm>
              <a:off x="1839112"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2" name="Google Shape;7012;p82"/>
            <p:cNvSpPr/>
            <p:nvPr/>
          </p:nvSpPr>
          <p:spPr>
            <a:xfrm>
              <a:off x="1839112"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3" name="Google Shape;7013;p82"/>
            <p:cNvSpPr/>
            <p:nvPr/>
          </p:nvSpPr>
          <p:spPr>
            <a:xfrm>
              <a:off x="3182171"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014" name="Google Shape;7014;p82"/>
            <p:cNvCxnSpPr>
              <a:endCxn id="7013" idx="2"/>
            </p:cNvCxnSpPr>
            <p:nvPr/>
          </p:nvCxnSpPr>
          <p:spPr>
            <a:xfrm>
              <a:off x="2413871" y="4154498"/>
              <a:ext cx="768300" cy="900"/>
            </a:xfrm>
            <a:prstGeom prst="bentConnector3">
              <a:avLst>
                <a:gd fmla="val 50000" name="adj1"/>
              </a:avLst>
            </a:prstGeom>
            <a:noFill/>
            <a:ln cap="flat" cmpd="sng" w="19050">
              <a:solidFill>
                <a:srgbClr val="374957"/>
              </a:solidFill>
              <a:prstDash val="solid"/>
              <a:round/>
              <a:headEnd len="med" w="med" type="none"/>
              <a:tailEnd len="med" w="med" type="none"/>
            </a:ln>
          </p:spPr>
        </p:cxnSp>
      </p:grpSp>
      <p:grpSp>
        <p:nvGrpSpPr>
          <p:cNvPr id="7015" name="Google Shape;7015;p82"/>
          <p:cNvGrpSpPr/>
          <p:nvPr/>
        </p:nvGrpSpPr>
        <p:grpSpPr>
          <a:xfrm>
            <a:off x="3428944" y="1185917"/>
            <a:ext cx="1637968" cy="154942"/>
            <a:chOff x="238125" y="2506075"/>
            <a:chExt cx="7115411" cy="673075"/>
          </a:xfrm>
        </p:grpSpPr>
        <p:sp>
          <p:nvSpPr>
            <p:cNvPr id="7016" name="Google Shape;7016;p82"/>
            <p:cNvSpPr/>
            <p:nvPr/>
          </p:nvSpPr>
          <p:spPr>
            <a:xfrm>
              <a:off x="238125" y="2506075"/>
              <a:ext cx="1643150" cy="673075"/>
            </a:xfrm>
            <a:custGeom>
              <a:rect b="b" l="l" r="r" t="t"/>
              <a:pathLst>
                <a:path extrusionOk="0" h="26923" w="65726">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7" name="Google Shape;7017;p82"/>
            <p:cNvSpPr/>
            <p:nvPr/>
          </p:nvSpPr>
          <p:spPr>
            <a:xfrm>
              <a:off x="1606190"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8" name="Google Shape;7018;p82"/>
            <p:cNvSpPr/>
            <p:nvPr/>
          </p:nvSpPr>
          <p:spPr>
            <a:xfrm>
              <a:off x="297348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9" name="Google Shape;7019;p82"/>
            <p:cNvSpPr/>
            <p:nvPr/>
          </p:nvSpPr>
          <p:spPr>
            <a:xfrm>
              <a:off x="570961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0" name="Google Shape;7020;p82"/>
            <p:cNvSpPr/>
            <p:nvPr/>
          </p:nvSpPr>
          <p:spPr>
            <a:xfrm>
              <a:off x="4342321" y="2506075"/>
              <a:ext cx="1643150" cy="673075"/>
            </a:xfrm>
            <a:custGeom>
              <a:rect b="b" l="l" r="r" t="t"/>
              <a:pathLst>
                <a:path extrusionOk="0" h="26923" w="65726">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21" name="Google Shape;7021;p82"/>
          <p:cNvGrpSpPr/>
          <p:nvPr/>
        </p:nvGrpSpPr>
        <p:grpSpPr>
          <a:xfrm>
            <a:off x="1969680" y="1500635"/>
            <a:ext cx="1262932" cy="785408"/>
            <a:chOff x="548861" y="389676"/>
            <a:chExt cx="3843371" cy="2390163"/>
          </a:xfrm>
        </p:grpSpPr>
        <p:cxnSp>
          <p:nvCxnSpPr>
            <p:cNvPr id="7022" name="Google Shape;7022;p82"/>
            <p:cNvCxnSpPr/>
            <p:nvPr/>
          </p:nvCxnSpPr>
          <p:spPr>
            <a:xfrm flipH="1" rot="10800000">
              <a:off x="3486925" y="1918250"/>
              <a:ext cx="742200" cy="6903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7023" name="Google Shape;7023;p82"/>
            <p:cNvCxnSpPr/>
            <p:nvPr/>
          </p:nvCxnSpPr>
          <p:spPr>
            <a:xfrm flipH="1" rot="-5400000">
              <a:off x="3486925" y="577350"/>
              <a:ext cx="650100" cy="6501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7024" name="Google Shape;7024;p82"/>
            <p:cNvCxnSpPr/>
            <p:nvPr/>
          </p:nvCxnSpPr>
          <p:spPr>
            <a:xfrm>
              <a:off x="2725450" y="576000"/>
              <a:ext cx="1410600" cy="18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7025" name="Google Shape;7025;p82"/>
            <p:cNvCxnSpPr/>
            <p:nvPr/>
          </p:nvCxnSpPr>
          <p:spPr>
            <a:xfrm flipH="1" rot="10800000">
              <a:off x="756500" y="577975"/>
              <a:ext cx="1705500" cy="1049100"/>
            </a:xfrm>
            <a:prstGeom prst="bentConnector3">
              <a:avLst>
                <a:gd fmla="val 50000" name="adj1"/>
              </a:avLst>
            </a:prstGeom>
            <a:noFill/>
            <a:ln cap="flat" cmpd="sng" w="9525">
              <a:solidFill>
                <a:srgbClr val="BAC8D3"/>
              </a:solidFill>
              <a:prstDash val="solid"/>
              <a:round/>
              <a:headEnd len="med" w="med" type="none"/>
              <a:tailEnd len="med" w="med" type="none"/>
            </a:ln>
          </p:spPr>
        </p:cxnSp>
        <p:cxnSp>
          <p:nvCxnSpPr>
            <p:cNvPr id="7026" name="Google Shape;7026;p82"/>
            <p:cNvCxnSpPr/>
            <p:nvPr/>
          </p:nvCxnSpPr>
          <p:spPr>
            <a:xfrm>
              <a:off x="760067" y="1625791"/>
              <a:ext cx="1689000" cy="974100"/>
            </a:xfrm>
            <a:prstGeom prst="bentConnector3">
              <a:avLst>
                <a:gd fmla="val 50000" name="adj1"/>
              </a:avLst>
            </a:prstGeom>
            <a:noFill/>
            <a:ln cap="flat" cmpd="sng" w="9525">
              <a:solidFill>
                <a:srgbClr val="BAC8D3"/>
              </a:solidFill>
              <a:prstDash val="solid"/>
              <a:round/>
              <a:headEnd len="med" w="med" type="none"/>
              <a:tailEnd len="med" w="med" type="none"/>
            </a:ln>
          </p:spPr>
        </p:cxnSp>
        <p:sp>
          <p:nvSpPr>
            <p:cNvPr id="7027" name="Google Shape;7027;p82"/>
            <p:cNvSpPr/>
            <p:nvPr/>
          </p:nvSpPr>
          <p:spPr>
            <a:xfrm>
              <a:off x="548861" y="1338125"/>
              <a:ext cx="502050" cy="50287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028" name="Google Shape;7028;p82"/>
            <p:cNvCxnSpPr/>
            <p:nvPr/>
          </p:nvCxnSpPr>
          <p:spPr>
            <a:xfrm>
              <a:off x="2725450" y="2609025"/>
              <a:ext cx="1416000" cy="1800"/>
            </a:xfrm>
            <a:prstGeom prst="bentConnector3">
              <a:avLst>
                <a:gd fmla="val 50000" name="adj1"/>
              </a:avLst>
            </a:prstGeom>
            <a:noFill/>
            <a:ln cap="flat" cmpd="sng" w="9525">
              <a:solidFill>
                <a:srgbClr val="869FB2"/>
              </a:solidFill>
              <a:prstDash val="solid"/>
              <a:round/>
              <a:headEnd len="med" w="med" type="none"/>
              <a:tailEnd len="med" w="med" type="none"/>
            </a:ln>
          </p:spPr>
        </p:cxnSp>
        <p:sp>
          <p:nvSpPr>
            <p:cNvPr id="7029" name="Google Shape;7029;p82"/>
            <p:cNvSpPr/>
            <p:nvPr/>
          </p:nvSpPr>
          <p:spPr>
            <a:xfrm>
              <a:off x="4095707" y="1083398"/>
              <a:ext cx="289400" cy="268650"/>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0" name="Google Shape;7030;p82"/>
            <p:cNvSpPr/>
            <p:nvPr/>
          </p:nvSpPr>
          <p:spPr>
            <a:xfrm>
              <a:off x="2421967" y="389676"/>
              <a:ext cx="383625" cy="371825"/>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1" name="Google Shape;7031;p82"/>
            <p:cNvSpPr/>
            <p:nvPr/>
          </p:nvSpPr>
          <p:spPr>
            <a:xfrm>
              <a:off x="4095707" y="426309"/>
              <a:ext cx="289400" cy="268850"/>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2" name="Google Shape;7032;p82"/>
            <p:cNvSpPr/>
            <p:nvPr/>
          </p:nvSpPr>
          <p:spPr>
            <a:xfrm>
              <a:off x="4102832" y="2474633"/>
              <a:ext cx="289400" cy="269425"/>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3" name="Google Shape;7033;p82"/>
            <p:cNvSpPr/>
            <p:nvPr/>
          </p:nvSpPr>
          <p:spPr>
            <a:xfrm>
              <a:off x="4095707" y="1772738"/>
              <a:ext cx="289400" cy="268825"/>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4" name="Google Shape;7034;p82"/>
            <p:cNvSpPr/>
            <p:nvPr/>
          </p:nvSpPr>
          <p:spPr>
            <a:xfrm>
              <a:off x="2422792" y="2408015"/>
              <a:ext cx="383650" cy="371825"/>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35" name="Google Shape;7035;p82"/>
          <p:cNvGrpSpPr/>
          <p:nvPr/>
        </p:nvGrpSpPr>
        <p:grpSpPr>
          <a:xfrm>
            <a:off x="757812" y="2607512"/>
            <a:ext cx="1412054" cy="633562"/>
            <a:chOff x="1187400" y="2529299"/>
            <a:chExt cx="6769193" cy="2241903"/>
          </a:xfrm>
        </p:grpSpPr>
        <p:sp>
          <p:nvSpPr>
            <p:cNvPr id="7036" name="Google Shape;7036;p82"/>
            <p:cNvSpPr/>
            <p:nvPr/>
          </p:nvSpPr>
          <p:spPr>
            <a:xfrm>
              <a:off x="3802943" y="2529299"/>
              <a:ext cx="1538100" cy="442500"/>
            </a:xfrm>
            <a:prstGeom prst="roundRect">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7037" name="Google Shape;7037;p82"/>
            <p:cNvSpPr/>
            <p:nvPr/>
          </p:nvSpPr>
          <p:spPr>
            <a:xfrm>
              <a:off x="5573240"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7038" name="Google Shape;7038;p82"/>
            <p:cNvSpPr/>
            <p:nvPr/>
          </p:nvSpPr>
          <p:spPr>
            <a:xfrm>
              <a:off x="2032647"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7039" name="Google Shape;7039;p82"/>
            <p:cNvSpPr/>
            <p:nvPr/>
          </p:nvSpPr>
          <p:spPr>
            <a:xfrm>
              <a:off x="11874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7040" name="Google Shape;7040;p82"/>
            <p:cNvSpPr/>
            <p:nvPr/>
          </p:nvSpPr>
          <p:spPr>
            <a:xfrm>
              <a:off x="28778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7041" name="Google Shape;7041;p82"/>
            <p:cNvSpPr/>
            <p:nvPr/>
          </p:nvSpPr>
          <p:spPr>
            <a:xfrm>
              <a:off x="47280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7042" name="Google Shape;7042;p82"/>
            <p:cNvSpPr/>
            <p:nvPr/>
          </p:nvSpPr>
          <p:spPr>
            <a:xfrm>
              <a:off x="64184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cxnSp>
          <p:nvCxnSpPr>
            <p:cNvPr id="7043" name="Google Shape;7043;p82"/>
            <p:cNvCxnSpPr>
              <a:stCxn id="7036" idx="2"/>
              <a:endCxn id="7037" idx="0"/>
            </p:cNvCxnSpPr>
            <p:nvPr/>
          </p:nvCxnSpPr>
          <p:spPr>
            <a:xfrm flipH="1" rot="-5400000">
              <a:off x="5228543" y="2315249"/>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7044" name="Google Shape;7044;p82"/>
            <p:cNvCxnSpPr>
              <a:stCxn id="7038" idx="0"/>
              <a:endCxn id="7036" idx="2"/>
            </p:cNvCxnSpPr>
            <p:nvPr/>
          </p:nvCxnSpPr>
          <p:spPr>
            <a:xfrm rot="-5400000">
              <a:off x="3458247" y="2315250"/>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7045" name="Google Shape;7045;p82"/>
            <p:cNvCxnSpPr>
              <a:stCxn id="7038" idx="2"/>
              <a:endCxn id="7040" idx="0"/>
            </p:cNvCxnSpPr>
            <p:nvPr/>
          </p:nvCxnSpPr>
          <p:spPr>
            <a:xfrm flipH="1" rot="-5400000">
              <a:off x="2995647" y="3677550"/>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7046" name="Google Shape;7046;p82"/>
            <p:cNvCxnSpPr>
              <a:stCxn id="7039" idx="0"/>
              <a:endCxn id="7038" idx="2"/>
            </p:cNvCxnSpPr>
            <p:nvPr/>
          </p:nvCxnSpPr>
          <p:spPr>
            <a:xfrm rot="-5400000">
              <a:off x="21504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7047" name="Google Shape;7047;p82"/>
            <p:cNvCxnSpPr>
              <a:stCxn id="7037" idx="2"/>
              <a:endCxn id="7042" idx="0"/>
            </p:cNvCxnSpPr>
            <p:nvPr/>
          </p:nvCxnSpPr>
          <p:spPr>
            <a:xfrm flipH="1" rot="-5400000">
              <a:off x="6536390" y="3677400"/>
              <a:ext cx="457200" cy="8454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7048" name="Google Shape;7048;p82"/>
            <p:cNvCxnSpPr>
              <a:stCxn id="7041" idx="0"/>
              <a:endCxn id="7037" idx="2"/>
            </p:cNvCxnSpPr>
            <p:nvPr/>
          </p:nvCxnSpPr>
          <p:spPr>
            <a:xfrm rot="-5400000">
              <a:off x="56910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grpSp>
      <p:grpSp>
        <p:nvGrpSpPr>
          <p:cNvPr id="7049" name="Google Shape;7049;p82"/>
          <p:cNvGrpSpPr/>
          <p:nvPr/>
        </p:nvGrpSpPr>
        <p:grpSpPr>
          <a:xfrm>
            <a:off x="6844058" y="3100221"/>
            <a:ext cx="1579035" cy="540873"/>
            <a:chOff x="6895650" y="3126697"/>
            <a:chExt cx="1436662" cy="492105"/>
          </a:xfrm>
        </p:grpSpPr>
        <p:sp>
          <p:nvSpPr>
            <p:cNvPr id="7050" name="Google Shape;7050;p82"/>
            <p:cNvSpPr/>
            <p:nvPr/>
          </p:nvSpPr>
          <p:spPr>
            <a:xfrm>
              <a:off x="715182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1" name="Google Shape;7051;p82"/>
            <p:cNvSpPr/>
            <p:nvPr/>
          </p:nvSpPr>
          <p:spPr>
            <a:xfrm>
              <a:off x="766416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2" name="Google Shape;7052;p82"/>
            <p:cNvSpPr/>
            <p:nvPr/>
          </p:nvSpPr>
          <p:spPr>
            <a:xfrm>
              <a:off x="6895650" y="3127761"/>
              <a:ext cx="420489" cy="212471"/>
            </a:xfrm>
            <a:custGeom>
              <a:rect b="b" l="l" r="r" t="t"/>
              <a:pathLst>
                <a:path extrusionOk="0" h="6393" w="12652">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3" name="Google Shape;7053;p82"/>
            <p:cNvSpPr/>
            <p:nvPr/>
          </p:nvSpPr>
          <p:spPr>
            <a:xfrm>
              <a:off x="7399482"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4" name="Google Shape;7054;p82"/>
            <p:cNvSpPr/>
            <p:nvPr/>
          </p:nvSpPr>
          <p:spPr>
            <a:xfrm>
              <a:off x="7911823"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55" name="Google Shape;7055;p82"/>
            <p:cNvGrpSpPr/>
            <p:nvPr/>
          </p:nvGrpSpPr>
          <p:grpSpPr>
            <a:xfrm>
              <a:off x="6995957" y="3335810"/>
              <a:ext cx="1230393" cy="71754"/>
              <a:chOff x="6995957" y="3287964"/>
              <a:chExt cx="1230393" cy="71754"/>
            </a:xfrm>
          </p:grpSpPr>
          <p:sp>
            <p:nvSpPr>
              <p:cNvPr id="7056" name="Google Shape;7056;p82"/>
              <p:cNvSpPr/>
              <p:nvPr/>
            </p:nvSpPr>
            <p:spPr>
              <a:xfrm>
                <a:off x="8006733" y="3287964"/>
                <a:ext cx="219617" cy="71754"/>
              </a:xfrm>
              <a:custGeom>
                <a:rect b="b" l="l" r="r" t="t"/>
                <a:pathLst>
                  <a:path extrusionOk="0" h="2159" w="6608">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7" name="Google Shape;7057;p82"/>
              <p:cNvSpPr/>
              <p:nvPr/>
            </p:nvSpPr>
            <p:spPr>
              <a:xfrm>
                <a:off x="7756540" y="3287964"/>
                <a:ext cx="219617" cy="71754"/>
              </a:xfrm>
              <a:custGeom>
                <a:rect b="b" l="l" r="r" t="t"/>
                <a:pathLst>
                  <a:path extrusionOk="0" h="2159" w="6608">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8" name="Google Shape;7058;p82"/>
              <p:cNvSpPr/>
              <p:nvPr/>
            </p:nvSpPr>
            <p:spPr>
              <a:xfrm>
                <a:off x="7496443" y="3287964"/>
                <a:ext cx="219617" cy="71754"/>
              </a:xfrm>
              <a:custGeom>
                <a:rect b="b" l="l" r="r" t="t"/>
                <a:pathLst>
                  <a:path extrusionOk="0" h="2159" w="6608">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9" name="Google Shape;7059;p82"/>
              <p:cNvSpPr/>
              <p:nvPr/>
            </p:nvSpPr>
            <p:spPr>
              <a:xfrm>
                <a:off x="7243757" y="3287964"/>
                <a:ext cx="219617" cy="71754"/>
              </a:xfrm>
              <a:custGeom>
                <a:rect b="b" l="l" r="r" t="t"/>
                <a:pathLst>
                  <a:path extrusionOk="0" h="2159" w="6608">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0" name="Google Shape;7060;p82"/>
              <p:cNvSpPr/>
              <p:nvPr/>
            </p:nvSpPr>
            <p:spPr>
              <a:xfrm>
                <a:off x="6995957" y="3287964"/>
                <a:ext cx="219617" cy="71754"/>
              </a:xfrm>
              <a:custGeom>
                <a:rect b="b" l="l" r="r" t="t"/>
                <a:pathLst>
                  <a:path extrusionOk="0" h="2159" w="6608">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061" name="Google Shape;7061;p82"/>
          <p:cNvGrpSpPr/>
          <p:nvPr/>
        </p:nvGrpSpPr>
        <p:grpSpPr>
          <a:xfrm>
            <a:off x="6842640" y="3736984"/>
            <a:ext cx="1581862" cy="650625"/>
            <a:chOff x="6777990" y="3710194"/>
            <a:chExt cx="1646915" cy="677382"/>
          </a:xfrm>
        </p:grpSpPr>
        <p:grpSp>
          <p:nvGrpSpPr>
            <p:cNvPr id="7062" name="Google Shape;7062;p82"/>
            <p:cNvGrpSpPr/>
            <p:nvPr/>
          </p:nvGrpSpPr>
          <p:grpSpPr>
            <a:xfrm>
              <a:off x="6777990" y="3874492"/>
              <a:ext cx="411129" cy="513083"/>
              <a:chOff x="6777990" y="3874492"/>
              <a:chExt cx="411129" cy="513083"/>
            </a:xfrm>
          </p:grpSpPr>
          <p:cxnSp>
            <p:nvCxnSpPr>
              <p:cNvPr id="7063" name="Google Shape;7063;p82"/>
              <p:cNvCxnSpPr/>
              <p:nvPr/>
            </p:nvCxnSpPr>
            <p:spPr>
              <a:xfrm>
                <a:off x="6977019"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7064" name="Google Shape;7064;p82"/>
              <p:cNvSpPr/>
              <p:nvPr/>
            </p:nvSpPr>
            <p:spPr>
              <a:xfrm>
                <a:off x="6777990"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65" name="Google Shape;7065;p82"/>
            <p:cNvGrpSpPr/>
            <p:nvPr/>
          </p:nvGrpSpPr>
          <p:grpSpPr>
            <a:xfrm>
              <a:off x="7188425" y="3710194"/>
              <a:ext cx="411123" cy="520535"/>
              <a:chOff x="7188425" y="3710194"/>
              <a:chExt cx="411123" cy="520535"/>
            </a:xfrm>
          </p:grpSpPr>
          <p:cxnSp>
            <p:nvCxnSpPr>
              <p:cNvPr id="7066" name="Google Shape;7066;p82"/>
              <p:cNvCxnSpPr/>
              <p:nvPr/>
            </p:nvCxnSpPr>
            <p:spPr>
              <a:xfrm rot="10800000">
                <a:off x="7393988" y="3710194"/>
                <a:ext cx="0" cy="170700"/>
              </a:xfrm>
              <a:prstGeom prst="straightConnector1">
                <a:avLst/>
              </a:prstGeom>
              <a:noFill/>
              <a:ln cap="flat" cmpd="sng" w="19050">
                <a:solidFill>
                  <a:srgbClr val="A5B7C6"/>
                </a:solidFill>
                <a:prstDash val="solid"/>
                <a:round/>
                <a:headEnd len="med" w="med" type="none"/>
                <a:tailEnd len="med" w="med" type="diamond"/>
              </a:ln>
            </p:spPr>
          </p:cxnSp>
          <p:sp>
            <p:nvSpPr>
              <p:cNvPr id="7067" name="Google Shape;7067;p82"/>
              <p:cNvSpPr/>
              <p:nvPr/>
            </p:nvSpPr>
            <p:spPr>
              <a:xfrm>
                <a:off x="7188425" y="3874492"/>
                <a:ext cx="411123" cy="356237"/>
              </a:xfrm>
              <a:custGeom>
                <a:rect b="b" l="l" r="r" t="t"/>
                <a:pathLst>
                  <a:path extrusionOk="0" h="60023" w="69271">
                    <a:moveTo>
                      <a:pt x="17274" y="0"/>
                    </a:moveTo>
                    <a:lnTo>
                      <a:pt x="0" y="30011"/>
                    </a:lnTo>
                    <a:lnTo>
                      <a:pt x="17274"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68" name="Google Shape;7068;p82"/>
            <p:cNvGrpSpPr/>
            <p:nvPr/>
          </p:nvGrpSpPr>
          <p:grpSpPr>
            <a:xfrm>
              <a:off x="7603341" y="3874492"/>
              <a:ext cx="411474" cy="513083"/>
              <a:chOff x="7603341" y="3874492"/>
              <a:chExt cx="411474" cy="513083"/>
            </a:xfrm>
          </p:grpSpPr>
          <p:cxnSp>
            <p:nvCxnSpPr>
              <p:cNvPr id="7069" name="Google Shape;7069;p82"/>
              <p:cNvCxnSpPr/>
              <p:nvPr/>
            </p:nvCxnSpPr>
            <p:spPr>
              <a:xfrm>
                <a:off x="7809095"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7070" name="Google Shape;7070;p82"/>
              <p:cNvSpPr/>
              <p:nvPr/>
            </p:nvSpPr>
            <p:spPr>
              <a:xfrm>
                <a:off x="7603341" y="3874492"/>
                <a:ext cx="411474" cy="356237"/>
              </a:xfrm>
              <a:custGeom>
                <a:rect b="b" l="l" r="r" t="t"/>
                <a:pathLst>
                  <a:path extrusionOk="0" h="60023" w="69330">
                    <a:moveTo>
                      <a:pt x="17333" y="0"/>
                    </a:moveTo>
                    <a:lnTo>
                      <a:pt x="1" y="30011"/>
                    </a:lnTo>
                    <a:lnTo>
                      <a:pt x="17333" y="60023"/>
                    </a:lnTo>
                    <a:lnTo>
                      <a:pt x="51998" y="60023"/>
                    </a:lnTo>
                    <a:lnTo>
                      <a:pt x="69330" y="30011"/>
                    </a:lnTo>
                    <a:lnTo>
                      <a:pt x="51998"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71" name="Google Shape;7071;p82"/>
            <p:cNvGrpSpPr/>
            <p:nvPr/>
          </p:nvGrpSpPr>
          <p:grpSpPr>
            <a:xfrm>
              <a:off x="8013776" y="3722847"/>
              <a:ext cx="411129" cy="507881"/>
              <a:chOff x="8013776" y="3722847"/>
              <a:chExt cx="411129" cy="507881"/>
            </a:xfrm>
          </p:grpSpPr>
          <p:cxnSp>
            <p:nvCxnSpPr>
              <p:cNvPr id="7072" name="Google Shape;7072;p82"/>
              <p:cNvCxnSpPr/>
              <p:nvPr/>
            </p:nvCxnSpPr>
            <p:spPr>
              <a:xfrm rot="10800000">
                <a:off x="8219339" y="3722847"/>
                <a:ext cx="0" cy="169800"/>
              </a:xfrm>
              <a:prstGeom prst="straightConnector1">
                <a:avLst/>
              </a:prstGeom>
              <a:noFill/>
              <a:ln cap="flat" cmpd="sng" w="19050">
                <a:solidFill>
                  <a:srgbClr val="A5B7C6"/>
                </a:solidFill>
                <a:prstDash val="solid"/>
                <a:round/>
                <a:headEnd len="med" w="med" type="none"/>
                <a:tailEnd len="med" w="med" type="diamond"/>
              </a:ln>
            </p:spPr>
          </p:cxnSp>
          <p:sp>
            <p:nvSpPr>
              <p:cNvPr id="7073" name="Google Shape;7073;p82"/>
              <p:cNvSpPr/>
              <p:nvPr/>
            </p:nvSpPr>
            <p:spPr>
              <a:xfrm>
                <a:off x="8013776"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074" name="Google Shape;7074;p82"/>
          <p:cNvGrpSpPr/>
          <p:nvPr/>
        </p:nvGrpSpPr>
        <p:grpSpPr>
          <a:xfrm>
            <a:off x="5262155" y="2909824"/>
            <a:ext cx="1421889" cy="1020603"/>
            <a:chOff x="5190863" y="2824811"/>
            <a:chExt cx="1544860" cy="1108869"/>
          </a:xfrm>
        </p:grpSpPr>
        <p:grpSp>
          <p:nvGrpSpPr>
            <p:cNvPr id="7075" name="Google Shape;7075;p82"/>
            <p:cNvGrpSpPr/>
            <p:nvPr/>
          </p:nvGrpSpPr>
          <p:grpSpPr>
            <a:xfrm>
              <a:off x="5938695" y="3176919"/>
              <a:ext cx="685761" cy="404739"/>
              <a:chOff x="5938695" y="3176919"/>
              <a:chExt cx="685761" cy="404739"/>
            </a:xfrm>
          </p:grpSpPr>
          <p:grpSp>
            <p:nvGrpSpPr>
              <p:cNvPr id="7076" name="Google Shape;7076;p82"/>
              <p:cNvGrpSpPr/>
              <p:nvPr/>
            </p:nvGrpSpPr>
            <p:grpSpPr>
              <a:xfrm>
                <a:off x="5938695" y="3176919"/>
                <a:ext cx="685761" cy="404739"/>
                <a:chOff x="5938695" y="3176919"/>
                <a:chExt cx="685761" cy="404739"/>
              </a:xfrm>
            </p:grpSpPr>
            <p:sp>
              <p:nvSpPr>
                <p:cNvPr id="7077" name="Google Shape;7077;p82"/>
                <p:cNvSpPr/>
                <p:nvPr/>
              </p:nvSpPr>
              <p:spPr>
                <a:xfrm>
                  <a:off x="5938695" y="3176919"/>
                  <a:ext cx="404679" cy="404739"/>
                </a:xfrm>
                <a:custGeom>
                  <a:rect b="b" l="l" r="r" t="t"/>
                  <a:pathLst>
                    <a:path extrusionOk="0" h="9651" w="9649">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8" name="Google Shape;7078;p82"/>
                <p:cNvSpPr/>
                <p:nvPr/>
              </p:nvSpPr>
              <p:spPr>
                <a:xfrm>
                  <a:off x="6256893" y="3285705"/>
                  <a:ext cx="367562" cy="187754"/>
                </a:xfrm>
                <a:custGeom>
                  <a:rect b="b" l="l" r="r" t="t"/>
                  <a:pathLst>
                    <a:path extrusionOk="0" h="4477" w="8764">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79" name="Google Shape;7079;p82"/>
              <p:cNvSpPr/>
              <p:nvPr/>
            </p:nvSpPr>
            <p:spPr>
              <a:xfrm>
                <a:off x="6044300" y="3282475"/>
                <a:ext cx="191959" cy="191990"/>
              </a:xfrm>
              <a:custGeom>
                <a:rect b="b" l="l" r="r" t="t"/>
                <a:pathLst>
                  <a:path extrusionOk="0" h="4578" w="4577">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80" name="Google Shape;7080;p82"/>
            <p:cNvGrpSpPr/>
            <p:nvPr/>
          </p:nvGrpSpPr>
          <p:grpSpPr>
            <a:xfrm>
              <a:off x="5305233" y="3176835"/>
              <a:ext cx="685971" cy="404655"/>
              <a:chOff x="5305233" y="3176835"/>
              <a:chExt cx="685971" cy="404655"/>
            </a:xfrm>
          </p:grpSpPr>
          <p:grpSp>
            <p:nvGrpSpPr>
              <p:cNvPr id="7081" name="Google Shape;7081;p82"/>
              <p:cNvGrpSpPr/>
              <p:nvPr/>
            </p:nvGrpSpPr>
            <p:grpSpPr>
              <a:xfrm>
                <a:off x="5305233" y="3176835"/>
                <a:ext cx="685971" cy="404655"/>
                <a:chOff x="5305233" y="3176835"/>
                <a:chExt cx="685971" cy="404655"/>
              </a:xfrm>
            </p:grpSpPr>
            <p:sp>
              <p:nvSpPr>
                <p:cNvPr id="7082" name="Google Shape;7082;p82"/>
                <p:cNvSpPr/>
                <p:nvPr/>
              </p:nvSpPr>
              <p:spPr>
                <a:xfrm>
                  <a:off x="5586650" y="3176835"/>
                  <a:ext cx="404553" cy="404655"/>
                </a:xfrm>
                <a:custGeom>
                  <a:rect b="b" l="l" r="r" t="t"/>
                  <a:pathLst>
                    <a:path extrusionOk="0" h="9649" w="9646">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3" name="Google Shape;7083;p82"/>
                <p:cNvSpPr/>
                <p:nvPr/>
              </p:nvSpPr>
              <p:spPr>
                <a:xfrm>
                  <a:off x="5305233" y="3285914"/>
                  <a:ext cx="367352" cy="187796"/>
                </a:xfrm>
                <a:custGeom>
                  <a:rect b="b" l="l" r="r" t="t"/>
                  <a:pathLst>
                    <a:path extrusionOk="0" h="4478" w="8759">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84" name="Google Shape;7084;p82"/>
              <p:cNvSpPr/>
              <p:nvPr/>
            </p:nvSpPr>
            <p:spPr>
              <a:xfrm>
                <a:off x="5694436" y="3282475"/>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85" name="Google Shape;7085;p82"/>
            <p:cNvSpPr/>
            <p:nvPr/>
          </p:nvSpPr>
          <p:spPr>
            <a:xfrm>
              <a:off x="6103938" y="3114683"/>
              <a:ext cx="40933" cy="7549"/>
            </a:xfrm>
            <a:custGeom>
              <a:rect b="b" l="l" r="r" t="t"/>
              <a:pathLst>
                <a:path extrusionOk="0" h="180" w="976">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86" name="Google Shape;7086;p82"/>
            <p:cNvGrpSpPr/>
            <p:nvPr/>
          </p:nvGrpSpPr>
          <p:grpSpPr>
            <a:xfrm>
              <a:off x="5657361" y="2824811"/>
              <a:ext cx="1078361" cy="404655"/>
              <a:chOff x="5657361" y="2824811"/>
              <a:chExt cx="1078361" cy="404655"/>
            </a:xfrm>
          </p:grpSpPr>
          <p:grpSp>
            <p:nvGrpSpPr>
              <p:cNvPr id="7087" name="Google Shape;7087;p82"/>
              <p:cNvGrpSpPr/>
              <p:nvPr/>
            </p:nvGrpSpPr>
            <p:grpSpPr>
              <a:xfrm>
                <a:off x="5657361" y="2824811"/>
                <a:ext cx="1078361" cy="404655"/>
                <a:chOff x="5657361" y="2824811"/>
                <a:chExt cx="1078361" cy="404655"/>
              </a:xfrm>
            </p:grpSpPr>
            <p:grpSp>
              <p:nvGrpSpPr>
                <p:cNvPr id="7088" name="Google Shape;7088;p82"/>
                <p:cNvGrpSpPr/>
                <p:nvPr/>
              </p:nvGrpSpPr>
              <p:grpSpPr>
                <a:xfrm>
                  <a:off x="5938485" y="2824811"/>
                  <a:ext cx="797237" cy="404655"/>
                  <a:chOff x="5938485" y="2824811"/>
                  <a:chExt cx="797237" cy="404655"/>
                </a:xfrm>
              </p:grpSpPr>
              <p:sp>
                <p:nvSpPr>
                  <p:cNvPr id="7089" name="Google Shape;7089;p82"/>
                  <p:cNvSpPr/>
                  <p:nvPr/>
                </p:nvSpPr>
                <p:spPr>
                  <a:xfrm>
                    <a:off x="6137952" y="2824811"/>
                    <a:ext cx="597771" cy="301698"/>
                  </a:xfrm>
                  <a:custGeom>
                    <a:rect b="b" l="l" r="r" t="t"/>
                    <a:pathLst>
                      <a:path extrusionOk="0" h="7194" w="14253">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0" name="Google Shape;7090;p82"/>
                  <p:cNvSpPr/>
                  <p:nvPr/>
                </p:nvSpPr>
                <p:spPr>
                  <a:xfrm>
                    <a:off x="5938485" y="2824811"/>
                    <a:ext cx="202151" cy="404655"/>
                  </a:xfrm>
                  <a:custGeom>
                    <a:rect b="b" l="l" r="r" t="t"/>
                    <a:pathLst>
                      <a:path extrusionOk="0" h="9649" w="482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91" name="Google Shape;7091;p82"/>
                <p:cNvSpPr/>
                <p:nvPr/>
              </p:nvSpPr>
              <p:spPr>
                <a:xfrm>
                  <a:off x="5657361" y="2934478"/>
                  <a:ext cx="367688" cy="187838"/>
                </a:xfrm>
                <a:custGeom>
                  <a:rect b="b" l="l" r="r" t="t"/>
                  <a:pathLst>
                    <a:path extrusionOk="0" h="4479" w="8767">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92" name="Google Shape;7092;p82"/>
              <p:cNvSpPr/>
              <p:nvPr/>
            </p:nvSpPr>
            <p:spPr>
              <a:xfrm>
                <a:off x="6047361" y="2932675"/>
                <a:ext cx="192001" cy="191990"/>
              </a:xfrm>
              <a:custGeom>
                <a:rect b="b" l="l" r="r" t="t"/>
                <a:pathLst>
                  <a:path extrusionOk="0" h="4578" w="4578">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93" name="Google Shape;7093;p82"/>
            <p:cNvGrpSpPr/>
            <p:nvPr/>
          </p:nvGrpSpPr>
          <p:grpSpPr>
            <a:xfrm>
              <a:off x="5190863" y="3528942"/>
              <a:ext cx="1078026" cy="404739"/>
              <a:chOff x="5190863" y="3528942"/>
              <a:chExt cx="1078026" cy="404739"/>
            </a:xfrm>
          </p:grpSpPr>
          <p:sp>
            <p:nvSpPr>
              <p:cNvPr id="7094" name="Google Shape;7094;p82"/>
              <p:cNvSpPr/>
              <p:nvPr/>
            </p:nvSpPr>
            <p:spPr>
              <a:xfrm>
                <a:off x="5694436" y="3635379"/>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95" name="Google Shape;7095;p82"/>
              <p:cNvGrpSpPr/>
              <p:nvPr/>
            </p:nvGrpSpPr>
            <p:grpSpPr>
              <a:xfrm>
                <a:off x="5190863" y="3528942"/>
                <a:ext cx="1078026" cy="404739"/>
                <a:chOff x="5190863" y="3528942"/>
                <a:chExt cx="1078026" cy="404739"/>
              </a:xfrm>
            </p:grpSpPr>
            <p:sp>
              <p:nvSpPr>
                <p:cNvPr id="7096" name="Google Shape;7096;p82"/>
                <p:cNvSpPr/>
                <p:nvPr/>
              </p:nvSpPr>
              <p:spPr>
                <a:xfrm>
                  <a:off x="5190863" y="3528942"/>
                  <a:ext cx="800551" cy="404739"/>
                </a:xfrm>
                <a:custGeom>
                  <a:rect b="b" l="l" r="r" t="t"/>
                  <a:pathLst>
                    <a:path extrusionOk="0" h="9651" w="19088">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7" name="Google Shape;7097;p82"/>
                <p:cNvSpPr/>
                <p:nvPr/>
              </p:nvSpPr>
              <p:spPr>
                <a:xfrm>
                  <a:off x="5905730" y="3637351"/>
                  <a:ext cx="363158" cy="187796"/>
                </a:xfrm>
                <a:custGeom>
                  <a:rect b="b" l="l" r="r" t="t"/>
                  <a:pathLst>
                    <a:path extrusionOk="0" h="4478" w="8659">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7098" name="Google Shape;7098;p82"/>
          <p:cNvGrpSpPr/>
          <p:nvPr/>
        </p:nvGrpSpPr>
        <p:grpSpPr>
          <a:xfrm>
            <a:off x="728162" y="1474292"/>
            <a:ext cx="1086719" cy="879487"/>
            <a:chOff x="803162" y="1474292"/>
            <a:chExt cx="1086719" cy="879487"/>
          </a:xfrm>
        </p:grpSpPr>
        <p:grpSp>
          <p:nvGrpSpPr>
            <p:cNvPr id="7099" name="Google Shape;7099;p82"/>
            <p:cNvGrpSpPr/>
            <p:nvPr/>
          </p:nvGrpSpPr>
          <p:grpSpPr>
            <a:xfrm>
              <a:off x="803162" y="1625948"/>
              <a:ext cx="445856" cy="576579"/>
              <a:chOff x="803162" y="1625948"/>
              <a:chExt cx="445856" cy="576579"/>
            </a:xfrm>
          </p:grpSpPr>
          <p:sp>
            <p:nvSpPr>
              <p:cNvPr id="7100" name="Google Shape;7100;p82"/>
              <p:cNvSpPr/>
              <p:nvPr/>
            </p:nvSpPr>
            <p:spPr>
              <a:xfrm>
                <a:off x="803162" y="1847356"/>
                <a:ext cx="133646" cy="13386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01" name="Google Shape;7101;p82"/>
              <p:cNvGrpSpPr/>
              <p:nvPr/>
            </p:nvGrpSpPr>
            <p:grpSpPr>
              <a:xfrm>
                <a:off x="1056023" y="1625948"/>
                <a:ext cx="192995" cy="576579"/>
                <a:chOff x="1056023" y="1625948"/>
                <a:chExt cx="192995" cy="576579"/>
              </a:xfrm>
            </p:grpSpPr>
            <p:sp>
              <p:nvSpPr>
                <p:cNvPr id="7102" name="Google Shape;7102;p82"/>
                <p:cNvSpPr/>
                <p:nvPr/>
              </p:nvSpPr>
              <p:spPr>
                <a:xfrm>
                  <a:off x="1066902" y="1914079"/>
                  <a:ext cx="167456" cy="269382"/>
                </a:xfrm>
                <a:custGeom>
                  <a:rect b="b" l="l" r="r" t="t"/>
                  <a:pathLst>
                    <a:path extrusionOk="0" fill="none" h="40463" w="25153">
                      <a:moveTo>
                        <a:pt x="25152" y="40463"/>
                      </a:moveTo>
                      <a:cubicBezTo>
                        <a:pt x="19315" y="40463"/>
                        <a:pt x="14378" y="32724"/>
                        <a:pt x="12777" y="22150"/>
                      </a:cubicBezTo>
                      <a:lnTo>
                        <a:pt x="12810" y="22350"/>
                      </a:lnTo>
                      <a:cubicBezTo>
                        <a:pt x="10542" y="7606"/>
                        <a:pt x="6372" y="1"/>
                        <a:pt x="1" y="1"/>
                      </a:cubicBezTo>
                      <a:lnTo>
                        <a:pt x="1" y="1"/>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3" name="Google Shape;7103;p82"/>
                <p:cNvSpPr/>
                <p:nvPr/>
              </p:nvSpPr>
              <p:spPr>
                <a:xfrm>
                  <a:off x="1066902" y="1645136"/>
                  <a:ext cx="167456" cy="269382"/>
                </a:xfrm>
                <a:custGeom>
                  <a:rect b="b" l="l" r="r" t="t"/>
                  <a:pathLst>
                    <a:path extrusionOk="0" fill="none" h="40463" w="25153">
                      <a:moveTo>
                        <a:pt x="25152" y="0"/>
                      </a:moveTo>
                      <a:cubicBezTo>
                        <a:pt x="19315" y="0"/>
                        <a:pt x="14378" y="7706"/>
                        <a:pt x="12777" y="18313"/>
                      </a:cubicBezTo>
                      <a:lnTo>
                        <a:pt x="12810" y="18113"/>
                      </a:lnTo>
                      <a:cubicBezTo>
                        <a:pt x="10542" y="32857"/>
                        <a:pt x="6372" y="40462"/>
                        <a:pt x="1" y="40462"/>
                      </a:cubicBezTo>
                      <a:lnTo>
                        <a:pt x="1" y="40462"/>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4" name="Google Shape;7104;p82"/>
                <p:cNvSpPr/>
                <p:nvPr/>
              </p:nvSpPr>
              <p:spPr>
                <a:xfrm>
                  <a:off x="1056023" y="1893872"/>
                  <a:ext cx="40644" cy="40644"/>
                </a:xfrm>
                <a:custGeom>
                  <a:rect b="b" l="l" r="r" t="t"/>
                  <a:pathLst>
                    <a:path extrusionOk="0" h="6105" w="6105">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5" name="Google Shape;7105;p82"/>
                <p:cNvSpPr/>
                <p:nvPr/>
              </p:nvSpPr>
              <p:spPr>
                <a:xfrm>
                  <a:off x="1220365" y="2164199"/>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6" name="Google Shape;7106;p82"/>
                <p:cNvSpPr/>
                <p:nvPr/>
              </p:nvSpPr>
              <p:spPr>
                <a:xfrm>
                  <a:off x="1220365" y="1625948"/>
                  <a:ext cx="28654" cy="38467"/>
                </a:xfrm>
                <a:custGeom>
                  <a:rect b="b" l="l" r="r" t="t"/>
                  <a:pathLst>
                    <a:path extrusionOk="0" h="5778" w="4304">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107" name="Google Shape;7107;p82"/>
            <p:cNvGrpSpPr/>
            <p:nvPr/>
          </p:nvGrpSpPr>
          <p:grpSpPr>
            <a:xfrm>
              <a:off x="1371406" y="1474292"/>
              <a:ext cx="518475" cy="879487"/>
              <a:chOff x="1398231" y="1474292"/>
              <a:chExt cx="518475" cy="879487"/>
            </a:xfrm>
          </p:grpSpPr>
          <p:grpSp>
            <p:nvGrpSpPr>
              <p:cNvPr id="7108" name="Google Shape;7108;p82"/>
              <p:cNvGrpSpPr/>
              <p:nvPr/>
            </p:nvGrpSpPr>
            <p:grpSpPr>
              <a:xfrm>
                <a:off x="1398231" y="1474292"/>
                <a:ext cx="518475" cy="341643"/>
                <a:chOff x="1398231" y="1474292"/>
                <a:chExt cx="518475" cy="341643"/>
              </a:xfrm>
            </p:grpSpPr>
            <p:sp>
              <p:nvSpPr>
                <p:cNvPr id="7109" name="Google Shape;7109;p82"/>
                <p:cNvSpPr/>
                <p:nvPr/>
              </p:nvSpPr>
              <p:spPr>
                <a:xfrm>
                  <a:off x="1398231" y="1595601"/>
                  <a:ext cx="102159" cy="99017"/>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10" name="Google Shape;7110;p82"/>
                <p:cNvGrpSpPr/>
                <p:nvPr/>
              </p:nvGrpSpPr>
              <p:grpSpPr>
                <a:xfrm>
                  <a:off x="1616453" y="1474292"/>
                  <a:ext cx="300253" cy="341643"/>
                  <a:chOff x="1616453" y="1475379"/>
                  <a:chExt cx="300253" cy="341643"/>
                </a:xfrm>
              </p:grpSpPr>
              <p:sp>
                <p:nvSpPr>
                  <p:cNvPr id="7111" name="Google Shape;7111;p82"/>
                  <p:cNvSpPr/>
                  <p:nvPr/>
                </p:nvSpPr>
                <p:spPr>
                  <a:xfrm>
                    <a:off x="1631387" y="1645136"/>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2" name="Google Shape;7112;p82"/>
                  <p:cNvSpPr/>
                  <p:nvPr/>
                </p:nvSpPr>
                <p:spPr>
                  <a:xfrm>
                    <a:off x="1716447" y="1509882"/>
                    <a:ext cx="82400" cy="61302"/>
                  </a:xfrm>
                  <a:custGeom>
                    <a:rect b="b" l="l" r="r" t="t"/>
                    <a:pathLst>
                      <a:path extrusionOk="0" fill="none" h="9208" w="12377">
                        <a:moveTo>
                          <a:pt x="1" y="9207"/>
                        </a:moveTo>
                        <a:cubicBezTo>
                          <a:pt x="1635" y="3870"/>
                          <a:pt x="6539" y="1"/>
                          <a:pt x="12376"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3" name="Google Shape;7113;p82"/>
                  <p:cNvSpPr/>
                  <p:nvPr/>
                </p:nvSpPr>
                <p:spPr>
                  <a:xfrm>
                    <a:off x="1716447" y="1719091"/>
                    <a:ext cx="82400" cy="61076"/>
                  </a:xfrm>
                  <a:custGeom>
                    <a:rect b="b" l="l" r="r" t="t"/>
                    <a:pathLst>
                      <a:path extrusionOk="0" fill="none" h="9174" w="12377">
                        <a:moveTo>
                          <a:pt x="1" y="0"/>
                        </a:moveTo>
                        <a:cubicBezTo>
                          <a:pt x="1635" y="5304"/>
                          <a:pt x="6539" y="9173"/>
                          <a:pt x="12376" y="9173"/>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4" name="Google Shape;7114;p82"/>
                  <p:cNvSpPr/>
                  <p:nvPr/>
                </p:nvSpPr>
                <p:spPr>
                  <a:xfrm>
                    <a:off x="1631387" y="1570955"/>
                    <a:ext cx="85283" cy="74185"/>
                  </a:xfrm>
                  <a:custGeom>
                    <a:rect b="b" l="l" r="r" t="t"/>
                    <a:pathLst>
                      <a:path extrusionOk="0" fill="none" h="11143" w="12810">
                        <a:moveTo>
                          <a:pt x="1" y="11142"/>
                        </a:moveTo>
                        <a:cubicBezTo>
                          <a:pt x="6539" y="11142"/>
                          <a:pt x="10275" y="7106"/>
                          <a:pt x="12810"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5" name="Google Shape;7115;p82"/>
                  <p:cNvSpPr/>
                  <p:nvPr/>
                </p:nvSpPr>
                <p:spPr>
                  <a:xfrm>
                    <a:off x="1616453" y="1624776"/>
                    <a:ext cx="42868" cy="40717"/>
                  </a:xfrm>
                  <a:custGeom>
                    <a:rect b="b" l="l" r="r" t="t"/>
                    <a:pathLst>
                      <a:path extrusionOk="0" h="6116" w="6439">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6" name="Google Shape;7116;p82"/>
                  <p:cNvSpPr/>
                  <p:nvPr/>
                </p:nvSpPr>
                <p:spPr>
                  <a:xfrm>
                    <a:off x="1784849" y="1760975"/>
                    <a:ext cx="28654" cy="38467"/>
                  </a:xfrm>
                  <a:custGeom>
                    <a:rect b="b" l="l" r="r" t="t"/>
                    <a:pathLst>
                      <a:path extrusionOk="0" h="5778" w="4304">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7" name="Google Shape;7117;p82"/>
                  <p:cNvSpPr/>
                  <p:nvPr/>
                </p:nvSpPr>
                <p:spPr>
                  <a:xfrm>
                    <a:off x="1784849" y="1490834"/>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18" name="Google Shape;7118;p82"/>
                  <p:cNvGrpSpPr/>
                  <p:nvPr/>
                </p:nvGrpSpPr>
                <p:grpSpPr>
                  <a:xfrm>
                    <a:off x="1839639" y="1475379"/>
                    <a:ext cx="77067" cy="341643"/>
                    <a:chOff x="1839639" y="1475379"/>
                    <a:chExt cx="77067" cy="341643"/>
                  </a:xfrm>
                </p:grpSpPr>
                <p:sp>
                  <p:nvSpPr>
                    <p:cNvPr id="7119" name="Google Shape;7119;p82"/>
                    <p:cNvSpPr/>
                    <p:nvPr/>
                  </p:nvSpPr>
                  <p:spPr>
                    <a:xfrm>
                      <a:off x="1839639" y="1745481"/>
                      <a:ext cx="77067" cy="71541"/>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0" name="Google Shape;7120;p82"/>
                    <p:cNvSpPr/>
                    <p:nvPr/>
                  </p:nvSpPr>
                  <p:spPr>
                    <a:xfrm>
                      <a:off x="1839639" y="1475379"/>
                      <a:ext cx="77067" cy="71595"/>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7121" name="Google Shape;7121;p82"/>
              <p:cNvGrpSpPr/>
              <p:nvPr/>
            </p:nvGrpSpPr>
            <p:grpSpPr>
              <a:xfrm>
                <a:off x="1398451" y="2012951"/>
                <a:ext cx="518255" cy="340828"/>
                <a:chOff x="1398451" y="2012951"/>
                <a:chExt cx="518255" cy="340828"/>
              </a:xfrm>
            </p:grpSpPr>
            <p:sp>
              <p:nvSpPr>
                <p:cNvPr id="7122" name="Google Shape;7122;p82"/>
                <p:cNvSpPr/>
                <p:nvPr/>
              </p:nvSpPr>
              <p:spPr>
                <a:xfrm>
                  <a:off x="1398451" y="2133928"/>
                  <a:ext cx="102166" cy="99017"/>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23" name="Google Shape;7123;p82"/>
                <p:cNvGrpSpPr/>
                <p:nvPr/>
              </p:nvGrpSpPr>
              <p:grpSpPr>
                <a:xfrm>
                  <a:off x="1616453" y="2012951"/>
                  <a:ext cx="300253" cy="340828"/>
                  <a:chOff x="1616453" y="2013538"/>
                  <a:chExt cx="300253" cy="340828"/>
                </a:xfrm>
              </p:grpSpPr>
              <p:sp>
                <p:nvSpPr>
                  <p:cNvPr id="7124" name="Google Shape;7124;p82"/>
                  <p:cNvSpPr/>
                  <p:nvPr/>
                </p:nvSpPr>
                <p:spPr>
                  <a:xfrm>
                    <a:off x="1631387" y="2183474"/>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5" name="Google Shape;7125;p82"/>
                  <p:cNvSpPr/>
                  <p:nvPr/>
                </p:nvSpPr>
                <p:spPr>
                  <a:xfrm>
                    <a:off x="1716447" y="2048220"/>
                    <a:ext cx="82400" cy="61076"/>
                  </a:xfrm>
                  <a:custGeom>
                    <a:rect b="b" l="l" r="r" t="t"/>
                    <a:pathLst>
                      <a:path extrusionOk="0" fill="none" h="9174" w="12377">
                        <a:moveTo>
                          <a:pt x="1" y="9174"/>
                        </a:moveTo>
                        <a:cubicBezTo>
                          <a:pt x="1635" y="3870"/>
                          <a:pt x="6539" y="0"/>
                          <a:pt x="12376"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6" name="Google Shape;7126;p82"/>
                  <p:cNvSpPr/>
                  <p:nvPr/>
                </p:nvSpPr>
                <p:spPr>
                  <a:xfrm>
                    <a:off x="1716447" y="2257422"/>
                    <a:ext cx="82400" cy="61083"/>
                  </a:xfrm>
                  <a:custGeom>
                    <a:rect b="b" l="l" r="r" t="t"/>
                    <a:pathLst>
                      <a:path extrusionOk="0" fill="none" h="9175" w="12377">
                        <a:moveTo>
                          <a:pt x="1" y="1"/>
                        </a:moveTo>
                        <a:cubicBezTo>
                          <a:pt x="1635" y="5305"/>
                          <a:pt x="6539" y="9174"/>
                          <a:pt x="12376" y="9174"/>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7" name="Google Shape;7127;p82"/>
                  <p:cNvSpPr/>
                  <p:nvPr/>
                </p:nvSpPr>
                <p:spPr>
                  <a:xfrm>
                    <a:off x="1631387" y="2109073"/>
                    <a:ext cx="85283" cy="74398"/>
                  </a:xfrm>
                  <a:custGeom>
                    <a:rect b="b" l="l" r="r" t="t"/>
                    <a:pathLst>
                      <a:path extrusionOk="0" fill="none" h="11175" w="12810">
                        <a:moveTo>
                          <a:pt x="1" y="11175"/>
                        </a:moveTo>
                        <a:cubicBezTo>
                          <a:pt x="6539" y="11175"/>
                          <a:pt x="10275" y="7105"/>
                          <a:pt x="12810"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8" name="Google Shape;7128;p82"/>
                  <p:cNvSpPr/>
                  <p:nvPr/>
                </p:nvSpPr>
                <p:spPr>
                  <a:xfrm>
                    <a:off x="1616453" y="2163114"/>
                    <a:ext cx="42868" cy="40491"/>
                  </a:xfrm>
                  <a:custGeom>
                    <a:rect b="b" l="l" r="r" t="t"/>
                    <a:pathLst>
                      <a:path extrusionOk="0" h="6082" w="6439">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9" name="Google Shape;7129;p82"/>
                  <p:cNvSpPr/>
                  <p:nvPr/>
                </p:nvSpPr>
                <p:spPr>
                  <a:xfrm>
                    <a:off x="1784849" y="2299227"/>
                    <a:ext cx="28654" cy="38514"/>
                  </a:xfrm>
                  <a:custGeom>
                    <a:rect b="b" l="l" r="r" t="t"/>
                    <a:pathLst>
                      <a:path extrusionOk="0" h="5785" w="4304">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0" name="Google Shape;7130;p82"/>
                  <p:cNvSpPr/>
                  <p:nvPr/>
                </p:nvSpPr>
                <p:spPr>
                  <a:xfrm>
                    <a:off x="1784849" y="2028946"/>
                    <a:ext cx="28654" cy="38547"/>
                  </a:xfrm>
                  <a:custGeom>
                    <a:rect b="b" l="l" r="r" t="t"/>
                    <a:pathLst>
                      <a:path extrusionOk="0" h="5790" w="4304">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31" name="Google Shape;7131;p82"/>
                  <p:cNvGrpSpPr/>
                  <p:nvPr/>
                </p:nvGrpSpPr>
                <p:grpSpPr>
                  <a:xfrm>
                    <a:off x="1839639" y="2013538"/>
                    <a:ext cx="77067" cy="340828"/>
                    <a:chOff x="1839639" y="2013538"/>
                    <a:chExt cx="77067" cy="340828"/>
                  </a:xfrm>
                </p:grpSpPr>
                <p:sp>
                  <p:nvSpPr>
                    <p:cNvPr id="7132" name="Google Shape;7132;p82"/>
                    <p:cNvSpPr/>
                    <p:nvPr/>
                  </p:nvSpPr>
                  <p:spPr>
                    <a:xfrm>
                      <a:off x="1839639" y="2282618"/>
                      <a:ext cx="77067" cy="71748"/>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3" name="Google Shape;7133;p82"/>
                    <p:cNvSpPr/>
                    <p:nvPr/>
                  </p:nvSpPr>
                  <p:spPr>
                    <a:xfrm>
                      <a:off x="1839639" y="2013538"/>
                      <a:ext cx="77067" cy="71588"/>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grpSp>
        <p:nvGrpSpPr>
          <p:cNvPr id="7134" name="Google Shape;7134;p82"/>
          <p:cNvGrpSpPr/>
          <p:nvPr/>
        </p:nvGrpSpPr>
        <p:grpSpPr>
          <a:xfrm>
            <a:off x="724986" y="3605478"/>
            <a:ext cx="1368681" cy="682918"/>
            <a:chOff x="724986" y="3605478"/>
            <a:chExt cx="1368681" cy="682918"/>
          </a:xfrm>
        </p:grpSpPr>
        <p:grpSp>
          <p:nvGrpSpPr>
            <p:cNvPr id="7135" name="Google Shape;7135;p82"/>
            <p:cNvGrpSpPr/>
            <p:nvPr/>
          </p:nvGrpSpPr>
          <p:grpSpPr>
            <a:xfrm>
              <a:off x="1289102" y="3823629"/>
              <a:ext cx="240442" cy="250435"/>
              <a:chOff x="-165066" y="3843615"/>
              <a:chExt cx="221259" cy="230455"/>
            </a:xfrm>
          </p:grpSpPr>
          <p:sp>
            <p:nvSpPr>
              <p:cNvPr id="7136" name="Google Shape;7136;p82"/>
              <p:cNvSpPr/>
              <p:nvPr/>
            </p:nvSpPr>
            <p:spPr>
              <a:xfrm>
                <a:off x="-165066" y="3843615"/>
                <a:ext cx="106189" cy="230455"/>
              </a:xfrm>
              <a:custGeom>
                <a:rect b="b" l="l" r="r" t="t"/>
                <a:pathLst>
                  <a:path extrusionOk="0" h="19697" w="9076">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7" name="Google Shape;7137;p82"/>
              <p:cNvSpPr/>
              <p:nvPr/>
            </p:nvSpPr>
            <p:spPr>
              <a:xfrm>
                <a:off x="-100985" y="3906105"/>
                <a:ext cx="41804" cy="52708"/>
              </a:xfrm>
              <a:custGeom>
                <a:rect b="b" l="l" r="r" t="t"/>
                <a:pathLst>
                  <a:path extrusionOk="0" fill="none" h="4505" w="3573">
                    <a:moveTo>
                      <a:pt x="3573" y="1"/>
                    </a:moveTo>
                    <a:cubicBezTo>
                      <a:pt x="3573" y="1"/>
                      <a:pt x="1" y="221"/>
                      <a:pt x="997"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8" name="Google Shape;7138;p82"/>
              <p:cNvSpPr/>
              <p:nvPr/>
            </p:nvSpPr>
            <p:spPr>
              <a:xfrm>
                <a:off x="-86594" y="3875146"/>
                <a:ext cx="27296" cy="25717"/>
              </a:xfrm>
              <a:custGeom>
                <a:rect b="b" l="l" r="r" t="t"/>
                <a:pathLst>
                  <a:path extrusionOk="0" fill="none" h="2198" w="2333">
                    <a:moveTo>
                      <a:pt x="0" y="696"/>
                    </a:moveTo>
                    <a:cubicBezTo>
                      <a:pt x="0" y="696"/>
                      <a:pt x="2333" y="0"/>
                      <a:pt x="2333"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9" name="Google Shape;7139;p82"/>
              <p:cNvSpPr/>
              <p:nvPr/>
            </p:nvSpPr>
            <p:spPr>
              <a:xfrm>
                <a:off x="-113855" y="3879078"/>
                <a:ext cx="8986" cy="21785"/>
              </a:xfrm>
              <a:custGeom>
                <a:rect b="b" l="l" r="r" t="t"/>
                <a:pathLst>
                  <a:path extrusionOk="0" fill="none" h="1862" w="768">
                    <a:moveTo>
                      <a:pt x="1" y="1"/>
                    </a:moveTo>
                    <a:cubicBezTo>
                      <a:pt x="1" y="1"/>
                      <a:pt x="1" y="1056"/>
                      <a:pt x="768"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0" name="Google Shape;7140;p82"/>
              <p:cNvSpPr/>
              <p:nvPr/>
            </p:nvSpPr>
            <p:spPr>
              <a:xfrm>
                <a:off x="-148861" y="3908679"/>
                <a:ext cx="53340" cy="15538"/>
              </a:xfrm>
              <a:custGeom>
                <a:rect b="b" l="l" r="r" t="t"/>
                <a:pathLst>
                  <a:path extrusionOk="0" fill="none" h="1328" w="4559">
                    <a:moveTo>
                      <a:pt x="0" y="1030"/>
                    </a:moveTo>
                    <a:cubicBezTo>
                      <a:pt x="1301" y="1"/>
                      <a:pt x="2559" y="1327"/>
                      <a:pt x="2559" y="1327"/>
                    </a:cubicBezTo>
                    <a:cubicBezTo>
                      <a:pt x="2559" y="1327"/>
                      <a:pt x="2828" y="150"/>
                      <a:pt x="4559"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1" name="Google Shape;7141;p82"/>
              <p:cNvSpPr/>
              <p:nvPr/>
            </p:nvSpPr>
            <p:spPr>
              <a:xfrm>
                <a:off x="-137430" y="3963493"/>
                <a:ext cx="28092" cy="51948"/>
              </a:xfrm>
              <a:custGeom>
                <a:rect b="b" l="l" r="r" t="t"/>
                <a:pathLst>
                  <a:path extrusionOk="0" fill="none" h="4440" w="2401">
                    <a:moveTo>
                      <a:pt x="10" y="4439"/>
                    </a:moveTo>
                    <a:cubicBezTo>
                      <a:pt x="10" y="4439"/>
                      <a:pt x="0" y="2220"/>
                      <a:pt x="1718" y="2437"/>
                    </a:cubicBezTo>
                    <a:cubicBezTo>
                      <a:pt x="1718" y="2437"/>
                      <a:pt x="828" y="1217"/>
                      <a:pt x="2401"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2" name="Google Shape;7142;p82"/>
              <p:cNvSpPr/>
              <p:nvPr/>
            </p:nvSpPr>
            <p:spPr>
              <a:xfrm>
                <a:off x="-122021" y="4015429"/>
                <a:ext cx="12461" cy="32374"/>
              </a:xfrm>
              <a:custGeom>
                <a:rect b="b" l="l" r="r" t="t"/>
                <a:pathLst>
                  <a:path extrusionOk="0" fill="none" h="2767" w="1065">
                    <a:moveTo>
                      <a:pt x="1064" y="0"/>
                    </a:moveTo>
                    <a:cubicBezTo>
                      <a:pt x="1064" y="0"/>
                      <a:pt x="0" y="1146"/>
                      <a:pt x="702"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3" name="Google Shape;7143;p82"/>
              <p:cNvSpPr/>
              <p:nvPr/>
            </p:nvSpPr>
            <p:spPr>
              <a:xfrm>
                <a:off x="-95533" y="4013124"/>
                <a:ext cx="36235" cy="21739"/>
              </a:xfrm>
              <a:custGeom>
                <a:rect b="b" l="l" r="r" t="t"/>
                <a:pathLst>
                  <a:path extrusionOk="0" fill="none" h="1858" w="3097">
                    <a:moveTo>
                      <a:pt x="3097" y="197"/>
                    </a:moveTo>
                    <a:cubicBezTo>
                      <a:pt x="1463" y="0"/>
                      <a:pt x="764" y="1579"/>
                      <a:pt x="764" y="1579"/>
                    </a:cubicBezTo>
                    <a:cubicBezTo>
                      <a:pt x="764" y="1579"/>
                      <a:pt x="334" y="1391"/>
                      <a:pt x="1"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4" name="Google Shape;7144;p82"/>
              <p:cNvSpPr/>
              <p:nvPr/>
            </p:nvSpPr>
            <p:spPr>
              <a:xfrm>
                <a:off x="-123355" y="3941357"/>
                <a:ext cx="32000" cy="17913"/>
              </a:xfrm>
              <a:custGeom>
                <a:rect b="b" l="l" r="r" t="t"/>
                <a:pathLst>
                  <a:path extrusionOk="0" fill="none" h="1531" w="2735">
                    <a:moveTo>
                      <a:pt x="2735" y="0"/>
                    </a:moveTo>
                    <a:cubicBezTo>
                      <a:pt x="2735" y="0"/>
                      <a:pt x="1085" y="1530"/>
                      <a:pt x="1"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5" name="Google Shape;7145;p82"/>
              <p:cNvSpPr/>
              <p:nvPr/>
            </p:nvSpPr>
            <p:spPr>
              <a:xfrm>
                <a:off x="-91367" y="3973672"/>
                <a:ext cx="32070" cy="15807"/>
              </a:xfrm>
              <a:custGeom>
                <a:rect b="b" l="l" r="r" t="t"/>
                <a:pathLst>
                  <a:path extrusionOk="0" fill="none" h="1351" w="2741">
                    <a:moveTo>
                      <a:pt x="1" y="434"/>
                    </a:moveTo>
                    <a:cubicBezTo>
                      <a:pt x="1" y="434"/>
                      <a:pt x="1709" y="1"/>
                      <a:pt x="2741"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6" name="Google Shape;7146;p82"/>
              <p:cNvSpPr/>
              <p:nvPr/>
            </p:nvSpPr>
            <p:spPr>
              <a:xfrm>
                <a:off x="-49996" y="3843615"/>
                <a:ext cx="106189" cy="230455"/>
              </a:xfrm>
              <a:custGeom>
                <a:rect b="b" l="l" r="r" t="t"/>
                <a:pathLst>
                  <a:path extrusionOk="0" h="19697" w="9076">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7" name="Google Shape;7147;p82"/>
              <p:cNvSpPr/>
              <p:nvPr/>
            </p:nvSpPr>
            <p:spPr>
              <a:xfrm>
                <a:off x="-49692" y="3906105"/>
                <a:ext cx="41804" cy="52708"/>
              </a:xfrm>
              <a:custGeom>
                <a:rect b="b" l="l" r="r" t="t"/>
                <a:pathLst>
                  <a:path extrusionOk="0" fill="none" h="4505" w="3573">
                    <a:moveTo>
                      <a:pt x="1" y="1"/>
                    </a:moveTo>
                    <a:cubicBezTo>
                      <a:pt x="1" y="1"/>
                      <a:pt x="3572" y="221"/>
                      <a:pt x="2573"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8" name="Google Shape;7148;p82"/>
              <p:cNvSpPr/>
              <p:nvPr/>
            </p:nvSpPr>
            <p:spPr>
              <a:xfrm>
                <a:off x="-49575" y="3875146"/>
                <a:ext cx="27261" cy="25717"/>
              </a:xfrm>
              <a:custGeom>
                <a:rect b="b" l="l" r="r" t="t"/>
                <a:pathLst>
                  <a:path extrusionOk="0" fill="none" h="2198" w="2330">
                    <a:moveTo>
                      <a:pt x="2330" y="696"/>
                    </a:moveTo>
                    <a:cubicBezTo>
                      <a:pt x="2330" y="696"/>
                      <a:pt x="0" y="0"/>
                      <a:pt x="0"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9" name="Google Shape;7149;p82"/>
              <p:cNvSpPr/>
              <p:nvPr/>
            </p:nvSpPr>
            <p:spPr>
              <a:xfrm>
                <a:off x="-4003" y="3879078"/>
                <a:ext cx="8986" cy="21785"/>
              </a:xfrm>
              <a:custGeom>
                <a:rect b="b" l="l" r="r" t="t"/>
                <a:pathLst>
                  <a:path extrusionOk="0" fill="none" h="1862" w="768">
                    <a:moveTo>
                      <a:pt x="767" y="1"/>
                    </a:moveTo>
                    <a:cubicBezTo>
                      <a:pt x="767" y="1"/>
                      <a:pt x="767" y="1056"/>
                      <a:pt x="1"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0" name="Google Shape;7150;p82"/>
              <p:cNvSpPr/>
              <p:nvPr/>
            </p:nvSpPr>
            <p:spPr>
              <a:xfrm>
                <a:off x="-13352" y="3908679"/>
                <a:ext cx="53352" cy="15538"/>
              </a:xfrm>
              <a:custGeom>
                <a:rect b="b" l="l" r="r" t="t"/>
                <a:pathLst>
                  <a:path extrusionOk="0" fill="none" h="1328" w="4560">
                    <a:moveTo>
                      <a:pt x="4559" y="1030"/>
                    </a:moveTo>
                    <a:cubicBezTo>
                      <a:pt x="3258" y="1"/>
                      <a:pt x="1997" y="1327"/>
                      <a:pt x="1997" y="1327"/>
                    </a:cubicBezTo>
                    <a:cubicBezTo>
                      <a:pt x="1997" y="1327"/>
                      <a:pt x="1731" y="150"/>
                      <a:pt x="1"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1" name="Google Shape;7151;p82"/>
              <p:cNvSpPr/>
              <p:nvPr/>
            </p:nvSpPr>
            <p:spPr>
              <a:xfrm>
                <a:off x="466" y="3963493"/>
                <a:ext cx="28092" cy="51948"/>
              </a:xfrm>
              <a:custGeom>
                <a:rect b="b" l="l" r="r" t="t"/>
                <a:pathLst>
                  <a:path extrusionOk="0" fill="none" h="4440" w="2401">
                    <a:moveTo>
                      <a:pt x="2391" y="4439"/>
                    </a:moveTo>
                    <a:cubicBezTo>
                      <a:pt x="2391" y="4439"/>
                      <a:pt x="2401" y="2220"/>
                      <a:pt x="683" y="2437"/>
                    </a:cubicBezTo>
                    <a:cubicBezTo>
                      <a:pt x="683" y="2437"/>
                      <a:pt x="1573" y="1217"/>
                      <a:pt x="0"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2" name="Google Shape;7152;p82"/>
              <p:cNvSpPr/>
              <p:nvPr/>
            </p:nvSpPr>
            <p:spPr>
              <a:xfrm>
                <a:off x="688" y="4015429"/>
                <a:ext cx="12472" cy="32374"/>
              </a:xfrm>
              <a:custGeom>
                <a:rect b="b" l="l" r="r" t="t"/>
                <a:pathLst>
                  <a:path extrusionOk="0" fill="none" h="2767" w="1066">
                    <a:moveTo>
                      <a:pt x="1" y="0"/>
                    </a:moveTo>
                    <a:cubicBezTo>
                      <a:pt x="1" y="0"/>
                      <a:pt x="1065" y="1146"/>
                      <a:pt x="363"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3" name="Google Shape;7153;p82"/>
              <p:cNvSpPr/>
              <p:nvPr/>
            </p:nvSpPr>
            <p:spPr>
              <a:xfrm>
                <a:off x="-49575" y="4013124"/>
                <a:ext cx="36235" cy="21739"/>
              </a:xfrm>
              <a:custGeom>
                <a:rect b="b" l="l" r="r" t="t"/>
                <a:pathLst>
                  <a:path extrusionOk="0" fill="none" h="1858" w="3097">
                    <a:moveTo>
                      <a:pt x="0" y="197"/>
                    </a:moveTo>
                    <a:cubicBezTo>
                      <a:pt x="1631" y="0"/>
                      <a:pt x="2330" y="1579"/>
                      <a:pt x="2330" y="1579"/>
                    </a:cubicBezTo>
                    <a:cubicBezTo>
                      <a:pt x="2330" y="1579"/>
                      <a:pt x="2763" y="1391"/>
                      <a:pt x="3097"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4" name="Google Shape;7154;p82"/>
              <p:cNvSpPr/>
              <p:nvPr/>
            </p:nvSpPr>
            <p:spPr>
              <a:xfrm>
                <a:off x="-17517" y="3941357"/>
                <a:ext cx="32000" cy="17913"/>
              </a:xfrm>
              <a:custGeom>
                <a:rect b="b" l="l" r="r" t="t"/>
                <a:pathLst>
                  <a:path extrusionOk="0" fill="none" h="1531" w="2735">
                    <a:moveTo>
                      <a:pt x="1" y="0"/>
                    </a:moveTo>
                    <a:cubicBezTo>
                      <a:pt x="1" y="0"/>
                      <a:pt x="1651" y="1530"/>
                      <a:pt x="2734"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5" name="Google Shape;7155;p82"/>
              <p:cNvSpPr/>
              <p:nvPr/>
            </p:nvSpPr>
            <p:spPr>
              <a:xfrm>
                <a:off x="-49575" y="3973672"/>
                <a:ext cx="32070" cy="15807"/>
              </a:xfrm>
              <a:custGeom>
                <a:rect b="b" l="l" r="r" t="t"/>
                <a:pathLst>
                  <a:path extrusionOk="0" fill="none" h="1351" w="2741">
                    <a:moveTo>
                      <a:pt x="2741" y="434"/>
                    </a:moveTo>
                    <a:cubicBezTo>
                      <a:pt x="2741" y="434"/>
                      <a:pt x="1032" y="1"/>
                      <a:pt x="0"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56" name="Google Shape;7156;p82"/>
            <p:cNvGrpSpPr/>
            <p:nvPr/>
          </p:nvGrpSpPr>
          <p:grpSpPr>
            <a:xfrm>
              <a:off x="724986" y="3605478"/>
              <a:ext cx="1368681" cy="682918"/>
              <a:chOff x="724986" y="3605478"/>
              <a:chExt cx="1368681" cy="682918"/>
            </a:xfrm>
          </p:grpSpPr>
          <p:grpSp>
            <p:nvGrpSpPr>
              <p:cNvPr id="7157" name="Google Shape;7157;p82"/>
              <p:cNvGrpSpPr/>
              <p:nvPr/>
            </p:nvGrpSpPr>
            <p:grpSpPr>
              <a:xfrm>
                <a:off x="1498221" y="4047614"/>
                <a:ext cx="529172" cy="240783"/>
                <a:chOff x="1498221" y="4047614"/>
                <a:chExt cx="529172" cy="240783"/>
              </a:xfrm>
            </p:grpSpPr>
            <p:grpSp>
              <p:nvGrpSpPr>
                <p:cNvPr id="7158" name="Google Shape;7158;p82"/>
                <p:cNvGrpSpPr/>
                <p:nvPr/>
              </p:nvGrpSpPr>
              <p:grpSpPr>
                <a:xfrm>
                  <a:off x="1826655" y="4224370"/>
                  <a:ext cx="200738" cy="25631"/>
                  <a:chOff x="1826655" y="4224370"/>
                  <a:chExt cx="200738" cy="25631"/>
                </a:xfrm>
              </p:grpSpPr>
              <p:sp>
                <p:nvSpPr>
                  <p:cNvPr id="7159" name="Google Shape;7159;p82"/>
                  <p:cNvSpPr/>
                  <p:nvPr/>
                </p:nvSpPr>
                <p:spPr>
                  <a:xfrm>
                    <a:off x="1826655" y="4238011"/>
                    <a:ext cx="175094" cy="5"/>
                  </a:xfrm>
                  <a:custGeom>
                    <a:rect b="b" l="l" r="r" t="t"/>
                    <a:pathLst>
                      <a:path extrusionOk="0" fill="none" h="1" w="36535">
                        <a:moveTo>
                          <a:pt x="1" y="0"/>
                        </a:moveTo>
                        <a:lnTo>
                          <a:pt x="36535"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0" name="Google Shape;7160;p82"/>
                  <p:cNvSpPr/>
                  <p:nvPr/>
                </p:nvSpPr>
                <p:spPr>
                  <a:xfrm>
                    <a:off x="2000728" y="4224370"/>
                    <a:ext cx="26665" cy="25631"/>
                  </a:xfrm>
                  <a:custGeom>
                    <a:rect b="b" l="l" r="r" t="t"/>
                    <a:pathLst>
                      <a:path extrusionOk="0" h="5351" w="5564">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61" name="Google Shape;7161;p82"/>
                <p:cNvGrpSpPr/>
                <p:nvPr/>
              </p:nvGrpSpPr>
              <p:grpSpPr>
                <a:xfrm>
                  <a:off x="1498221" y="4047614"/>
                  <a:ext cx="328444" cy="240783"/>
                  <a:chOff x="1498221" y="4047614"/>
                  <a:chExt cx="328444" cy="240783"/>
                </a:xfrm>
              </p:grpSpPr>
              <p:sp>
                <p:nvSpPr>
                  <p:cNvPr id="7162" name="Google Shape;7162;p82"/>
                  <p:cNvSpPr/>
                  <p:nvPr/>
                </p:nvSpPr>
                <p:spPr>
                  <a:xfrm>
                    <a:off x="1648778" y="4185661"/>
                    <a:ext cx="177888" cy="102736"/>
                  </a:xfrm>
                  <a:custGeom>
                    <a:rect b="b" l="l" r="r" t="t"/>
                    <a:pathLst>
                      <a:path extrusionOk="0" h="21448" w="37118">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63" name="Google Shape;7163;p82"/>
                  <p:cNvGrpSpPr/>
                  <p:nvPr/>
                </p:nvGrpSpPr>
                <p:grpSpPr>
                  <a:xfrm>
                    <a:off x="1498221" y="4047614"/>
                    <a:ext cx="150566" cy="190416"/>
                    <a:chOff x="1498221" y="4047614"/>
                    <a:chExt cx="150566" cy="190416"/>
                  </a:xfrm>
                </p:grpSpPr>
                <p:sp>
                  <p:nvSpPr>
                    <p:cNvPr id="7164" name="Google Shape;7164;p82"/>
                    <p:cNvSpPr/>
                    <p:nvPr/>
                  </p:nvSpPr>
                  <p:spPr>
                    <a:xfrm>
                      <a:off x="1510686" y="4060421"/>
                      <a:ext cx="138101" cy="177608"/>
                    </a:xfrm>
                    <a:custGeom>
                      <a:rect b="b" l="l" r="r" t="t"/>
                      <a:pathLst>
                        <a:path extrusionOk="0" fill="none" h="37079" w="28816">
                          <a:moveTo>
                            <a:pt x="28815" y="37078"/>
                          </a:moveTo>
                          <a:lnTo>
                            <a:pt x="17922" y="37078"/>
                          </a:lnTo>
                          <a:cubicBezTo>
                            <a:pt x="14829" y="37078"/>
                            <a:pt x="14212" y="33613"/>
                            <a:pt x="14212" y="33613"/>
                          </a:cubicBezTo>
                          <a:lnTo>
                            <a:pt x="14212" y="10631"/>
                          </a:lnTo>
                          <a:lnTo>
                            <a:pt x="0" y="10631"/>
                          </a:lnTo>
                          <a:lnTo>
                            <a:pt x="0"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5" name="Google Shape;7165;p82"/>
                    <p:cNvSpPr/>
                    <p:nvPr/>
                  </p:nvSpPr>
                  <p:spPr>
                    <a:xfrm>
                      <a:off x="1498221" y="4047614"/>
                      <a:ext cx="26646" cy="25622"/>
                    </a:xfrm>
                    <a:custGeom>
                      <a:rect b="b" l="l" r="r" t="t"/>
                      <a:pathLst>
                        <a:path extrusionOk="0" h="5349" w="556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7166" name="Google Shape;7166;p82"/>
              <p:cNvGrpSpPr/>
              <p:nvPr/>
            </p:nvGrpSpPr>
            <p:grpSpPr>
              <a:xfrm>
                <a:off x="1560718" y="3800594"/>
                <a:ext cx="532948" cy="302090"/>
                <a:chOff x="1560718" y="3800594"/>
                <a:chExt cx="532948" cy="302090"/>
              </a:xfrm>
            </p:grpSpPr>
            <p:grpSp>
              <p:nvGrpSpPr>
                <p:cNvPr id="7167" name="Google Shape;7167;p82"/>
                <p:cNvGrpSpPr/>
                <p:nvPr/>
              </p:nvGrpSpPr>
              <p:grpSpPr>
                <a:xfrm>
                  <a:off x="1912179" y="3827344"/>
                  <a:ext cx="181487" cy="25631"/>
                  <a:chOff x="1912179" y="3827344"/>
                  <a:chExt cx="181487" cy="25631"/>
                </a:xfrm>
              </p:grpSpPr>
              <p:sp>
                <p:nvSpPr>
                  <p:cNvPr id="7168" name="Google Shape;7168;p82"/>
                  <p:cNvSpPr/>
                  <p:nvPr/>
                </p:nvSpPr>
                <p:spPr>
                  <a:xfrm>
                    <a:off x="2067020" y="3827344"/>
                    <a:ext cx="26646" cy="25631"/>
                  </a:xfrm>
                  <a:custGeom>
                    <a:rect b="b" l="l" r="r" t="t"/>
                    <a:pathLst>
                      <a:path extrusionOk="0" h="5351" w="556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9" name="Google Shape;7169;p82"/>
                  <p:cNvSpPr/>
                  <p:nvPr/>
                </p:nvSpPr>
                <p:spPr>
                  <a:xfrm>
                    <a:off x="1912179" y="3842838"/>
                    <a:ext cx="156825" cy="5"/>
                  </a:xfrm>
                  <a:custGeom>
                    <a:rect b="b" l="l" r="r" t="t"/>
                    <a:pathLst>
                      <a:path extrusionOk="0" fill="none" h="1" w="32723">
                        <a:moveTo>
                          <a:pt x="1" y="1"/>
                        </a:moveTo>
                        <a:lnTo>
                          <a:pt x="327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70" name="Google Shape;7170;p82"/>
                <p:cNvGrpSpPr/>
                <p:nvPr/>
              </p:nvGrpSpPr>
              <p:grpSpPr>
                <a:xfrm>
                  <a:off x="1912179" y="4044505"/>
                  <a:ext cx="181487" cy="25622"/>
                  <a:chOff x="1912179" y="4044506"/>
                  <a:chExt cx="181487" cy="25622"/>
                </a:xfrm>
              </p:grpSpPr>
              <p:sp>
                <p:nvSpPr>
                  <p:cNvPr id="7171" name="Google Shape;7171;p82"/>
                  <p:cNvSpPr/>
                  <p:nvPr/>
                </p:nvSpPr>
                <p:spPr>
                  <a:xfrm>
                    <a:off x="2067020" y="4044505"/>
                    <a:ext cx="26646" cy="25622"/>
                  </a:xfrm>
                  <a:custGeom>
                    <a:rect b="b" l="l" r="r" t="t"/>
                    <a:pathLst>
                      <a:path extrusionOk="0" h="5349" w="556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2" name="Google Shape;7172;p82"/>
                  <p:cNvSpPr/>
                  <p:nvPr/>
                </p:nvSpPr>
                <p:spPr>
                  <a:xfrm>
                    <a:off x="1912179" y="4059966"/>
                    <a:ext cx="156825" cy="5"/>
                  </a:xfrm>
                  <a:custGeom>
                    <a:rect b="b" l="l" r="r" t="t"/>
                    <a:pathLst>
                      <a:path extrusionOk="0" fill="none" h="1" w="32723">
                        <a:moveTo>
                          <a:pt x="32723"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73" name="Google Shape;7173;p82"/>
                <p:cNvGrpSpPr/>
                <p:nvPr/>
              </p:nvGrpSpPr>
              <p:grpSpPr>
                <a:xfrm>
                  <a:off x="1560718" y="3800594"/>
                  <a:ext cx="351472" cy="302090"/>
                  <a:chOff x="1560718" y="3800594"/>
                  <a:chExt cx="351472" cy="302090"/>
                </a:xfrm>
              </p:grpSpPr>
              <p:grpSp>
                <p:nvGrpSpPr>
                  <p:cNvPr id="7174" name="Google Shape;7174;p82"/>
                  <p:cNvGrpSpPr/>
                  <p:nvPr/>
                </p:nvGrpSpPr>
                <p:grpSpPr>
                  <a:xfrm>
                    <a:off x="1560718" y="3842857"/>
                    <a:ext cx="173586" cy="217131"/>
                    <a:chOff x="1560718" y="3842857"/>
                    <a:chExt cx="173586" cy="217131"/>
                  </a:xfrm>
                </p:grpSpPr>
                <p:sp>
                  <p:nvSpPr>
                    <p:cNvPr id="7175" name="Google Shape;7175;p82"/>
                    <p:cNvSpPr/>
                    <p:nvPr/>
                  </p:nvSpPr>
                  <p:spPr>
                    <a:xfrm>
                      <a:off x="1560718" y="3951414"/>
                      <a:ext cx="84343" cy="5"/>
                    </a:xfrm>
                    <a:custGeom>
                      <a:rect b="b" l="l" r="r" t="t"/>
                      <a:pathLst>
                        <a:path extrusionOk="0" fill="none" h="1" w="17599">
                          <a:moveTo>
                            <a:pt x="1" y="0"/>
                          </a:moveTo>
                          <a:lnTo>
                            <a:pt x="17598"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6" name="Google Shape;7176;p82"/>
                    <p:cNvSpPr/>
                    <p:nvPr/>
                  </p:nvSpPr>
                  <p:spPr>
                    <a:xfrm>
                      <a:off x="1631242" y="3936509"/>
                      <a:ext cx="26646" cy="25622"/>
                    </a:xfrm>
                    <a:custGeom>
                      <a:rect b="b" l="l" r="r" t="t"/>
                      <a:pathLst>
                        <a:path extrusionOk="0" h="5349" w="556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7" name="Google Shape;7177;p82"/>
                    <p:cNvSpPr/>
                    <p:nvPr/>
                  </p:nvSpPr>
                  <p:spPr>
                    <a:xfrm>
                      <a:off x="1645054" y="3842857"/>
                      <a:ext cx="89251" cy="217131"/>
                    </a:xfrm>
                    <a:custGeom>
                      <a:rect b="b" l="l" r="r" t="t"/>
                      <a:pathLst>
                        <a:path extrusionOk="0" fill="none" h="45330" w="18623">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78" name="Google Shape;7178;p82"/>
                  <p:cNvSpPr/>
                  <p:nvPr/>
                </p:nvSpPr>
                <p:spPr>
                  <a:xfrm>
                    <a:off x="1733808" y="3800594"/>
                    <a:ext cx="177874" cy="102731"/>
                  </a:xfrm>
                  <a:custGeom>
                    <a:rect b="b" l="l" r="r" t="t"/>
                    <a:pathLst>
                      <a:path extrusionOk="0" h="21447" w="37115">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9" name="Google Shape;7179;p82"/>
                  <p:cNvSpPr/>
                  <p:nvPr/>
                </p:nvSpPr>
                <p:spPr>
                  <a:xfrm>
                    <a:off x="1734297" y="3999967"/>
                    <a:ext cx="177893" cy="102717"/>
                  </a:xfrm>
                  <a:custGeom>
                    <a:rect b="b" l="l" r="r" t="t"/>
                    <a:pathLst>
                      <a:path extrusionOk="0" h="21444" w="37119">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7180" name="Google Shape;7180;p82"/>
              <p:cNvSpPr/>
              <p:nvPr/>
            </p:nvSpPr>
            <p:spPr>
              <a:xfrm>
                <a:off x="1258451" y="3798060"/>
                <a:ext cx="302718" cy="302541"/>
              </a:xfrm>
              <a:custGeom>
                <a:rect b="b" l="l" r="r" t="t"/>
                <a:pathLst>
                  <a:path extrusionOk="0" fill="none" h="63161" w="63165">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81" name="Google Shape;7181;p82"/>
              <p:cNvGrpSpPr/>
              <p:nvPr/>
            </p:nvGrpSpPr>
            <p:grpSpPr>
              <a:xfrm>
                <a:off x="785350" y="3605478"/>
                <a:ext cx="535311" cy="249245"/>
                <a:chOff x="785350" y="3605478"/>
                <a:chExt cx="535311" cy="249245"/>
              </a:xfrm>
            </p:grpSpPr>
            <p:grpSp>
              <p:nvGrpSpPr>
                <p:cNvPr id="7182" name="Google Shape;7182;p82"/>
                <p:cNvGrpSpPr/>
                <p:nvPr/>
              </p:nvGrpSpPr>
              <p:grpSpPr>
                <a:xfrm>
                  <a:off x="785350" y="3605478"/>
                  <a:ext cx="376191" cy="102736"/>
                  <a:chOff x="785350" y="3605478"/>
                  <a:chExt cx="376191" cy="102736"/>
                </a:xfrm>
              </p:grpSpPr>
              <p:sp>
                <p:nvSpPr>
                  <p:cNvPr id="7183" name="Google Shape;7183;p82"/>
                  <p:cNvSpPr/>
                  <p:nvPr/>
                </p:nvSpPr>
                <p:spPr>
                  <a:xfrm>
                    <a:off x="808023" y="3655851"/>
                    <a:ext cx="175636" cy="5"/>
                  </a:xfrm>
                  <a:custGeom>
                    <a:rect b="b" l="l" r="r" t="t"/>
                    <a:pathLst>
                      <a:path extrusionOk="0" fill="none" h="1" w="36648">
                        <a:moveTo>
                          <a:pt x="36648"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4" name="Google Shape;7184;p82"/>
                  <p:cNvSpPr/>
                  <p:nvPr/>
                </p:nvSpPr>
                <p:spPr>
                  <a:xfrm>
                    <a:off x="785350" y="3643867"/>
                    <a:ext cx="25635" cy="25622"/>
                  </a:xfrm>
                  <a:custGeom>
                    <a:rect b="b" l="l" r="r" t="t"/>
                    <a:pathLst>
                      <a:path extrusionOk="0" h="5349" w="5349">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5" name="Google Shape;7185;p82"/>
                  <p:cNvSpPr/>
                  <p:nvPr/>
                </p:nvSpPr>
                <p:spPr>
                  <a:xfrm>
                    <a:off x="983648" y="3605478"/>
                    <a:ext cx="177893" cy="102736"/>
                  </a:xfrm>
                  <a:custGeom>
                    <a:rect b="b" l="l" r="r" t="t"/>
                    <a:pathLst>
                      <a:path extrusionOk="0" h="21448" w="37119">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86" name="Google Shape;7186;p82"/>
                <p:cNvGrpSpPr/>
                <p:nvPr/>
              </p:nvGrpSpPr>
              <p:grpSpPr>
                <a:xfrm>
                  <a:off x="1161530" y="3655851"/>
                  <a:ext cx="159131" cy="198872"/>
                  <a:chOff x="1161530" y="3655851"/>
                  <a:chExt cx="159131" cy="198872"/>
                </a:xfrm>
              </p:grpSpPr>
              <p:sp>
                <p:nvSpPr>
                  <p:cNvPr id="7187" name="Google Shape;7187;p82"/>
                  <p:cNvSpPr/>
                  <p:nvPr/>
                </p:nvSpPr>
                <p:spPr>
                  <a:xfrm>
                    <a:off x="1161530" y="3655851"/>
                    <a:ext cx="146440" cy="186082"/>
                  </a:xfrm>
                  <a:custGeom>
                    <a:rect b="b" l="l" r="r" t="t"/>
                    <a:pathLst>
                      <a:path extrusionOk="0" fill="none" h="38848" w="30556">
                        <a:moveTo>
                          <a:pt x="1" y="1"/>
                        </a:moveTo>
                        <a:lnTo>
                          <a:pt x="12633" y="1"/>
                        </a:lnTo>
                        <a:cubicBezTo>
                          <a:pt x="15723" y="1"/>
                          <a:pt x="16343" y="3466"/>
                          <a:pt x="16343" y="3466"/>
                        </a:cubicBezTo>
                        <a:lnTo>
                          <a:pt x="16343" y="26448"/>
                        </a:lnTo>
                        <a:lnTo>
                          <a:pt x="30556" y="26448"/>
                        </a:lnTo>
                        <a:lnTo>
                          <a:pt x="30556"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8" name="Google Shape;7188;p82"/>
                  <p:cNvSpPr/>
                  <p:nvPr/>
                </p:nvSpPr>
                <p:spPr>
                  <a:xfrm>
                    <a:off x="1293991" y="3829092"/>
                    <a:ext cx="26670" cy="25631"/>
                  </a:xfrm>
                  <a:custGeom>
                    <a:rect b="b" l="l" r="r" t="t"/>
                    <a:pathLst>
                      <a:path extrusionOk="0" h="5351" w="5565">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189" name="Google Shape;7189;p82"/>
              <p:cNvGrpSpPr/>
              <p:nvPr/>
            </p:nvGrpSpPr>
            <p:grpSpPr>
              <a:xfrm>
                <a:off x="785350" y="4047614"/>
                <a:ext cx="535311" cy="240783"/>
                <a:chOff x="785350" y="4047614"/>
                <a:chExt cx="535311" cy="240783"/>
              </a:xfrm>
            </p:grpSpPr>
            <p:grpSp>
              <p:nvGrpSpPr>
                <p:cNvPr id="7190" name="Google Shape;7190;p82"/>
                <p:cNvGrpSpPr/>
                <p:nvPr/>
              </p:nvGrpSpPr>
              <p:grpSpPr>
                <a:xfrm>
                  <a:off x="1161636" y="4047614"/>
                  <a:ext cx="159025" cy="190415"/>
                  <a:chOff x="1161636" y="4047614"/>
                  <a:chExt cx="159025" cy="190415"/>
                </a:xfrm>
              </p:grpSpPr>
              <p:sp>
                <p:nvSpPr>
                  <p:cNvPr id="7191" name="Google Shape;7191;p82"/>
                  <p:cNvSpPr/>
                  <p:nvPr/>
                </p:nvSpPr>
                <p:spPr>
                  <a:xfrm>
                    <a:off x="1293991" y="4047614"/>
                    <a:ext cx="26670" cy="25631"/>
                  </a:xfrm>
                  <a:custGeom>
                    <a:rect b="b" l="l" r="r" t="t"/>
                    <a:pathLst>
                      <a:path extrusionOk="0" h="5351" w="5565">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2" name="Google Shape;7192;p82"/>
                  <p:cNvSpPr/>
                  <p:nvPr/>
                </p:nvSpPr>
                <p:spPr>
                  <a:xfrm>
                    <a:off x="1161636" y="4073229"/>
                    <a:ext cx="146334" cy="164800"/>
                  </a:xfrm>
                  <a:custGeom>
                    <a:rect b="b" l="l" r="r" t="t"/>
                    <a:pathLst>
                      <a:path extrusionOk="0" fill="none" h="34405" w="30534">
                        <a:moveTo>
                          <a:pt x="0" y="34404"/>
                        </a:moveTo>
                        <a:lnTo>
                          <a:pt x="12611" y="34404"/>
                        </a:lnTo>
                        <a:cubicBezTo>
                          <a:pt x="15705" y="34404"/>
                          <a:pt x="16325" y="30939"/>
                          <a:pt x="16325" y="30939"/>
                        </a:cubicBezTo>
                        <a:lnTo>
                          <a:pt x="16325" y="7957"/>
                        </a:lnTo>
                        <a:lnTo>
                          <a:pt x="30534" y="7957"/>
                        </a:lnTo>
                        <a:lnTo>
                          <a:pt x="30534"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93" name="Google Shape;7193;p82"/>
                <p:cNvGrpSpPr/>
                <p:nvPr/>
              </p:nvGrpSpPr>
              <p:grpSpPr>
                <a:xfrm>
                  <a:off x="785350" y="4185661"/>
                  <a:ext cx="376191" cy="102736"/>
                  <a:chOff x="785350" y="4185661"/>
                  <a:chExt cx="376191" cy="102736"/>
                </a:xfrm>
              </p:grpSpPr>
              <p:sp>
                <p:nvSpPr>
                  <p:cNvPr id="7194" name="Google Shape;7194;p82"/>
                  <p:cNvSpPr/>
                  <p:nvPr/>
                </p:nvSpPr>
                <p:spPr>
                  <a:xfrm>
                    <a:off x="808023" y="4238011"/>
                    <a:ext cx="175636" cy="5"/>
                  </a:xfrm>
                  <a:custGeom>
                    <a:rect b="b" l="l" r="r" t="t"/>
                    <a:pathLst>
                      <a:path extrusionOk="0" fill="none" h="1" w="36648">
                        <a:moveTo>
                          <a:pt x="3664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5" name="Google Shape;7195;p82"/>
                  <p:cNvSpPr/>
                  <p:nvPr/>
                </p:nvSpPr>
                <p:spPr>
                  <a:xfrm>
                    <a:off x="983648" y="4185661"/>
                    <a:ext cx="177893" cy="102736"/>
                  </a:xfrm>
                  <a:custGeom>
                    <a:rect b="b" l="l" r="r" t="t"/>
                    <a:pathLst>
                      <a:path extrusionOk="0" h="21448" w="37119">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6" name="Google Shape;7196;p82"/>
                  <p:cNvSpPr/>
                  <p:nvPr/>
                </p:nvSpPr>
                <p:spPr>
                  <a:xfrm>
                    <a:off x="785350" y="4224370"/>
                    <a:ext cx="26646" cy="25631"/>
                  </a:xfrm>
                  <a:custGeom>
                    <a:rect b="b" l="l" r="r" t="t"/>
                    <a:pathLst>
                      <a:path extrusionOk="0" h="5351" w="556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197" name="Google Shape;7197;p82"/>
              <p:cNvGrpSpPr/>
              <p:nvPr/>
            </p:nvGrpSpPr>
            <p:grpSpPr>
              <a:xfrm>
                <a:off x="1501054" y="3605478"/>
                <a:ext cx="526340" cy="249240"/>
                <a:chOff x="1501054" y="3605478"/>
                <a:chExt cx="526340" cy="249240"/>
              </a:xfrm>
            </p:grpSpPr>
            <p:grpSp>
              <p:nvGrpSpPr>
                <p:cNvPr id="7198" name="Google Shape;7198;p82"/>
                <p:cNvGrpSpPr/>
                <p:nvPr/>
              </p:nvGrpSpPr>
              <p:grpSpPr>
                <a:xfrm>
                  <a:off x="1834208" y="3643867"/>
                  <a:ext cx="193185" cy="25622"/>
                  <a:chOff x="1834208" y="3643867"/>
                  <a:chExt cx="193185" cy="25622"/>
                </a:xfrm>
              </p:grpSpPr>
              <p:sp>
                <p:nvSpPr>
                  <p:cNvPr id="7199" name="Google Shape;7199;p82"/>
                  <p:cNvSpPr/>
                  <p:nvPr/>
                </p:nvSpPr>
                <p:spPr>
                  <a:xfrm>
                    <a:off x="1834208" y="3655851"/>
                    <a:ext cx="167541" cy="5"/>
                  </a:xfrm>
                  <a:custGeom>
                    <a:rect b="b" l="l" r="r" t="t"/>
                    <a:pathLst>
                      <a:path extrusionOk="0" fill="none" h="1" w="34959">
                        <a:moveTo>
                          <a:pt x="1" y="1"/>
                        </a:moveTo>
                        <a:lnTo>
                          <a:pt x="34959"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0" name="Google Shape;7200;p82"/>
                  <p:cNvSpPr/>
                  <p:nvPr/>
                </p:nvSpPr>
                <p:spPr>
                  <a:xfrm>
                    <a:off x="2000728" y="3643867"/>
                    <a:ext cx="26665" cy="25622"/>
                  </a:xfrm>
                  <a:custGeom>
                    <a:rect b="b" l="l" r="r" t="t"/>
                    <a:pathLst>
                      <a:path extrusionOk="0" h="5349" w="5564">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01" name="Google Shape;7201;p82"/>
                <p:cNvGrpSpPr/>
                <p:nvPr/>
              </p:nvGrpSpPr>
              <p:grpSpPr>
                <a:xfrm>
                  <a:off x="1501054" y="3605478"/>
                  <a:ext cx="333165" cy="249240"/>
                  <a:chOff x="1501054" y="3605478"/>
                  <a:chExt cx="333165" cy="249240"/>
                </a:xfrm>
              </p:grpSpPr>
              <p:sp>
                <p:nvSpPr>
                  <p:cNvPr id="7202" name="Google Shape;7202;p82"/>
                  <p:cNvSpPr/>
                  <p:nvPr/>
                </p:nvSpPr>
                <p:spPr>
                  <a:xfrm>
                    <a:off x="1656330" y="3605478"/>
                    <a:ext cx="177888" cy="102736"/>
                  </a:xfrm>
                  <a:custGeom>
                    <a:rect b="b" l="l" r="r" t="t"/>
                    <a:pathLst>
                      <a:path extrusionOk="0" h="21448" w="37118">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03" name="Google Shape;7203;p82"/>
                  <p:cNvGrpSpPr/>
                  <p:nvPr/>
                </p:nvGrpSpPr>
                <p:grpSpPr>
                  <a:xfrm>
                    <a:off x="1501054" y="3655851"/>
                    <a:ext cx="155286" cy="198867"/>
                    <a:chOff x="1501054" y="3655851"/>
                    <a:chExt cx="155286" cy="198867"/>
                  </a:xfrm>
                </p:grpSpPr>
                <p:sp>
                  <p:nvSpPr>
                    <p:cNvPr id="7204" name="Google Shape;7204;p82"/>
                    <p:cNvSpPr/>
                    <p:nvPr/>
                  </p:nvSpPr>
                  <p:spPr>
                    <a:xfrm>
                      <a:off x="1516351" y="3655851"/>
                      <a:ext cx="139989" cy="186082"/>
                    </a:xfrm>
                    <a:custGeom>
                      <a:rect b="b" l="l" r="r" t="t"/>
                      <a:pathLst>
                        <a:path extrusionOk="0" fill="none" h="38848" w="29210">
                          <a:moveTo>
                            <a:pt x="29209" y="1"/>
                          </a:moveTo>
                          <a:lnTo>
                            <a:pt x="17922" y="1"/>
                          </a:lnTo>
                          <a:cubicBezTo>
                            <a:pt x="14829" y="1"/>
                            <a:pt x="14209" y="3466"/>
                            <a:pt x="14209" y="3466"/>
                          </a:cubicBezTo>
                          <a:lnTo>
                            <a:pt x="14209" y="26448"/>
                          </a:lnTo>
                          <a:lnTo>
                            <a:pt x="0" y="26448"/>
                          </a:lnTo>
                          <a:lnTo>
                            <a:pt x="0"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5" name="Google Shape;7205;p82"/>
                    <p:cNvSpPr/>
                    <p:nvPr/>
                  </p:nvSpPr>
                  <p:spPr>
                    <a:xfrm>
                      <a:off x="1501054" y="3829092"/>
                      <a:ext cx="26646" cy="25626"/>
                    </a:xfrm>
                    <a:custGeom>
                      <a:rect b="b" l="l" r="r" t="t"/>
                      <a:pathLst>
                        <a:path extrusionOk="0" h="5350" w="556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7206" name="Google Shape;7206;p82"/>
              <p:cNvGrpSpPr/>
              <p:nvPr/>
            </p:nvGrpSpPr>
            <p:grpSpPr>
              <a:xfrm>
                <a:off x="724986" y="3800594"/>
                <a:ext cx="532950" cy="302090"/>
                <a:chOff x="724986" y="3800594"/>
                <a:chExt cx="532950" cy="302090"/>
              </a:xfrm>
            </p:grpSpPr>
            <p:grpSp>
              <p:nvGrpSpPr>
                <p:cNvPr id="7207" name="Google Shape;7207;p82"/>
                <p:cNvGrpSpPr/>
                <p:nvPr/>
              </p:nvGrpSpPr>
              <p:grpSpPr>
                <a:xfrm>
                  <a:off x="724986" y="4044367"/>
                  <a:ext cx="181314" cy="25626"/>
                  <a:chOff x="724986" y="4044367"/>
                  <a:chExt cx="181314" cy="25626"/>
                </a:xfrm>
              </p:grpSpPr>
              <p:sp>
                <p:nvSpPr>
                  <p:cNvPr id="7208" name="Google Shape;7208;p82"/>
                  <p:cNvSpPr/>
                  <p:nvPr/>
                </p:nvSpPr>
                <p:spPr>
                  <a:xfrm>
                    <a:off x="746695" y="4059966"/>
                    <a:ext cx="159605" cy="5"/>
                  </a:xfrm>
                  <a:custGeom>
                    <a:rect b="b" l="l" r="r" t="t"/>
                    <a:pathLst>
                      <a:path extrusionOk="0" fill="none" h="1" w="33303">
                        <a:moveTo>
                          <a:pt x="1" y="1"/>
                        </a:moveTo>
                        <a:lnTo>
                          <a:pt x="3330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9" name="Google Shape;7209;p82"/>
                  <p:cNvSpPr/>
                  <p:nvPr/>
                </p:nvSpPr>
                <p:spPr>
                  <a:xfrm>
                    <a:off x="724986" y="4044367"/>
                    <a:ext cx="26646" cy="25626"/>
                  </a:xfrm>
                  <a:custGeom>
                    <a:rect b="b" l="l" r="r" t="t"/>
                    <a:pathLst>
                      <a:path extrusionOk="0" h="5350" w="556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10" name="Google Shape;7210;p82"/>
                <p:cNvGrpSpPr/>
                <p:nvPr/>
              </p:nvGrpSpPr>
              <p:grpSpPr>
                <a:xfrm>
                  <a:off x="906290" y="3800594"/>
                  <a:ext cx="351646" cy="302090"/>
                  <a:chOff x="906290" y="3800594"/>
                  <a:chExt cx="351646" cy="302090"/>
                </a:xfrm>
              </p:grpSpPr>
              <p:grpSp>
                <p:nvGrpSpPr>
                  <p:cNvPr id="7211" name="Google Shape;7211;p82"/>
                  <p:cNvGrpSpPr/>
                  <p:nvPr/>
                </p:nvGrpSpPr>
                <p:grpSpPr>
                  <a:xfrm>
                    <a:off x="1084172" y="3842857"/>
                    <a:ext cx="173764" cy="217131"/>
                    <a:chOff x="1084172" y="3842857"/>
                    <a:chExt cx="173764" cy="217131"/>
                  </a:xfrm>
                </p:grpSpPr>
                <p:grpSp>
                  <p:nvGrpSpPr>
                    <p:cNvPr id="7212" name="Google Shape;7212;p82"/>
                    <p:cNvGrpSpPr/>
                    <p:nvPr/>
                  </p:nvGrpSpPr>
                  <p:grpSpPr>
                    <a:xfrm>
                      <a:off x="1156862" y="3936509"/>
                      <a:ext cx="101073" cy="25622"/>
                      <a:chOff x="1156862" y="3936509"/>
                      <a:chExt cx="101073" cy="25622"/>
                    </a:xfrm>
                  </p:grpSpPr>
                  <p:sp>
                    <p:nvSpPr>
                      <p:cNvPr id="7213" name="Google Shape;7213;p82"/>
                      <p:cNvSpPr/>
                      <p:nvPr/>
                    </p:nvSpPr>
                    <p:spPr>
                      <a:xfrm>
                        <a:off x="1156862" y="3936509"/>
                        <a:ext cx="26651" cy="25622"/>
                      </a:xfrm>
                      <a:custGeom>
                        <a:rect b="b" l="l" r="r" t="t"/>
                        <a:pathLst>
                          <a:path extrusionOk="0" h="5349" w="5561">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4" name="Google Shape;7214;p82"/>
                      <p:cNvSpPr/>
                      <p:nvPr/>
                    </p:nvSpPr>
                    <p:spPr>
                      <a:xfrm>
                        <a:off x="1173592" y="3951414"/>
                        <a:ext cx="84343" cy="5"/>
                      </a:xfrm>
                      <a:custGeom>
                        <a:rect b="b" l="l" r="r" t="t"/>
                        <a:pathLst>
                          <a:path extrusionOk="0" fill="none" h="1" w="17599">
                            <a:moveTo>
                              <a:pt x="1759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15" name="Google Shape;7215;p82"/>
                    <p:cNvSpPr/>
                    <p:nvPr/>
                  </p:nvSpPr>
                  <p:spPr>
                    <a:xfrm>
                      <a:off x="1084172" y="3842857"/>
                      <a:ext cx="86476" cy="217131"/>
                    </a:xfrm>
                    <a:custGeom>
                      <a:rect b="b" l="l" r="r" t="t"/>
                      <a:pathLst>
                        <a:path extrusionOk="0" fill="none" h="45330" w="18044">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16" name="Google Shape;7216;p82"/>
                  <p:cNvSpPr/>
                  <p:nvPr/>
                </p:nvSpPr>
                <p:spPr>
                  <a:xfrm>
                    <a:off x="906290" y="3999967"/>
                    <a:ext cx="177893" cy="102717"/>
                  </a:xfrm>
                  <a:custGeom>
                    <a:rect b="b" l="l" r="r" t="t"/>
                    <a:pathLst>
                      <a:path extrusionOk="0" h="21444" w="37119">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7" name="Google Shape;7217;p82"/>
                  <p:cNvSpPr/>
                  <p:nvPr/>
                </p:nvSpPr>
                <p:spPr>
                  <a:xfrm>
                    <a:off x="914509" y="3800594"/>
                    <a:ext cx="177888" cy="102731"/>
                  </a:xfrm>
                  <a:custGeom>
                    <a:rect b="b" l="l" r="r" t="t"/>
                    <a:pathLst>
                      <a:path extrusionOk="0" h="21447" w="37118">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18" name="Google Shape;7218;p82"/>
                <p:cNvGrpSpPr/>
                <p:nvPr/>
              </p:nvGrpSpPr>
              <p:grpSpPr>
                <a:xfrm>
                  <a:off x="724986" y="3830189"/>
                  <a:ext cx="189533" cy="25626"/>
                  <a:chOff x="724986" y="3830189"/>
                  <a:chExt cx="189533" cy="25626"/>
                </a:xfrm>
              </p:grpSpPr>
              <p:sp>
                <p:nvSpPr>
                  <p:cNvPr id="7219" name="Google Shape;7219;p82"/>
                  <p:cNvSpPr/>
                  <p:nvPr/>
                </p:nvSpPr>
                <p:spPr>
                  <a:xfrm>
                    <a:off x="724986" y="3830189"/>
                    <a:ext cx="26646" cy="25626"/>
                  </a:xfrm>
                  <a:custGeom>
                    <a:rect b="b" l="l" r="r" t="t"/>
                    <a:pathLst>
                      <a:path extrusionOk="0" h="5350" w="556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0" name="Google Shape;7220;p82"/>
                  <p:cNvSpPr/>
                  <p:nvPr/>
                </p:nvSpPr>
                <p:spPr>
                  <a:xfrm>
                    <a:off x="746695" y="3842838"/>
                    <a:ext cx="167824" cy="5"/>
                  </a:xfrm>
                  <a:custGeom>
                    <a:rect b="b" l="l" r="r" t="t"/>
                    <a:pathLst>
                      <a:path extrusionOk="0" fill="none" h="1" w="35018">
                        <a:moveTo>
                          <a:pt x="35017"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nvGrpSpPr>
          <p:cNvPr id="7221" name="Google Shape;7221;p82"/>
          <p:cNvGrpSpPr/>
          <p:nvPr/>
        </p:nvGrpSpPr>
        <p:grpSpPr>
          <a:xfrm>
            <a:off x="2253298" y="2455640"/>
            <a:ext cx="948701" cy="935378"/>
            <a:chOff x="2253298" y="2428317"/>
            <a:chExt cx="948701" cy="935378"/>
          </a:xfrm>
        </p:grpSpPr>
        <p:sp>
          <p:nvSpPr>
            <p:cNvPr id="7222" name="Google Shape;7222;p82"/>
            <p:cNvSpPr/>
            <p:nvPr/>
          </p:nvSpPr>
          <p:spPr>
            <a:xfrm>
              <a:off x="2418065" y="2799334"/>
              <a:ext cx="619167" cy="193359"/>
            </a:xfrm>
            <a:custGeom>
              <a:rect b="b" l="l" r="r" t="t"/>
              <a:pathLst>
                <a:path extrusionOk="0" h="36397" w="116549">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3" name="Google Shape;7223;p82"/>
            <p:cNvSpPr/>
            <p:nvPr/>
          </p:nvSpPr>
          <p:spPr>
            <a:xfrm>
              <a:off x="2373234" y="2761962"/>
              <a:ext cx="248482" cy="268106"/>
            </a:xfrm>
            <a:custGeom>
              <a:rect b="b" l="l" r="r" t="t"/>
              <a:pathLst>
                <a:path extrusionOk="0" h="50467" w="46773">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4" name="Google Shape;7224;p82"/>
            <p:cNvSpPr/>
            <p:nvPr/>
          </p:nvSpPr>
          <p:spPr>
            <a:xfrm>
              <a:off x="2726356" y="3024889"/>
              <a:ext cx="2582" cy="99328"/>
            </a:xfrm>
            <a:custGeom>
              <a:rect b="b" l="l" r="r" t="t"/>
              <a:pathLst>
                <a:path extrusionOk="0" h="18697" w="486">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5" name="Google Shape;7225;p82"/>
            <p:cNvSpPr/>
            <p:nvPr/>
          </p:nvSpPr>
          <p:spPr>
            <a:xfrm>
              <a:off x="2785174" y="3024884"/>
              <a:ext cx="287220" cy="99333"/>
            </a:xfrm>
            <a:custGeom>
              <a:rect b="b" l="l" r="r" t="t"/>
              <a:pathLst>
                <a:path extrusionOk="0" h="18698" w="54065">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6" name="Google Shape;7226;p82"/>
            <p:cNvSpPr/>
            <p:nvPr/>
          </p:nvSpPr>
          <p:spPr>
            <a:xfrm>
              <a:off x="2382903" y="3024884"/>
              <a:ext cx="287215" cy="99333"/>
            </a:xfrm>
            <a:custGeom>
              <a:rect b="b" l="l" r="r" t="t"/>
              <a:pathLst>
                <a:path extrusionOk="0" h="18698" w="54064">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7" name="Google Shape;7227;p82"/>
            <p:cNvSpPr/>
            <p:nvPr/>
          </p:nvSpPr>
          <p:spPr>
            <a:xfrm>
              <a:off x="2596756" y="3151259"/>
              <a:ext cx="261784" cy="212436"/>
            </a:xfrm>
            <a:custGeom>
              <a:rect b="b" l="l" r="r" t="t"/>
              <a:pathLst>
                <a:path extrusionOk="0" h="39988" w="49277">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8" name="Google Shape;7228;p82"/>
            <p:cNvSpPr/>
            <p:nvPr/>
          </p:nvSpPr>
          <p:spPr>
            <a:xfrm>
              <a:off x="2940204" y="3151259"/>
              <a:ext cx="261795" cy="212436"/>
            </a:xfrm>
            <a:custGeom>
              <a:rect b="b" l="l" r="r" t="t"/>
              <a:pathLst>
                <a:path extrusionOk="0" h="39988" w="49279">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9" name="Google Shape;7229;p82"/>
            <p:cNvSpPr/>
            <p:nvPr/>
          </p:nvSpPr>
          <p:spPr>
            <a:xfrm>
              <a:off x="2253298" y="3151259"/>
              <a:ext cx="261795" cy="212436"/>
            </a:xfrm>
            <a:custGeom>
              <a:rect b="b" l="l" r="r" t="t"/>
              <a:pathLst>
                <a:path extrusionOk="0" h="39988" w="49279">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0" name="Google Shape;7230;p82"/>
            <p:cNvSpPr/>
            <p:nvPr/>
          </p:nvSpPr>
          <p:spPr>
            <a:xfrm>
              <a:off x="2718685" y="3113966"/>
              <a:ext cx="17919" cy="17924"/>
            </a:xfrm>
            <a:custGeom>
              <a:rect b="b" l="l" r="r" t="t"/>
              <a:pathLst>
                <a:path extrusionOk="0" h="3374" w="3373">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1" name="Google Shape;7231;p82"/>
            <p:cNvSpPr/>
            <p:nvPr/>
          </p:nvSpPr>
          <p:spPr>
            <a:xfrm>
              <a:off x="3062128" y="3113966"/>
              <a:ext cx="17924" cy="17924"/>
            </a:xfrm>
            <a:custGeom>
              <a:rect b="b" l="l" r="r" t="t"/>
              <a:pathLst>
                <a:path extrusionOk="0" h="3374" w="3374">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2" name="Google Shape;7232;p82"/>
            <p:cNvSpPr/>
            <p:nvPr/>
          </p:nvSpPr>
          <p:spPr>
            <a:xfrm>
              <a:off x="2375226" y="3113966"/>
              <a:ext cx="17924" cy="17924"/>
            </a:xfrm>
            <a:custGeom>
              <a:rect b="b" l="l" r="r" t="t"/>
              <a:pathLst>
                <a:path extrusionOk="0" h="3374" w="3374">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3" name="Google Shape;7233;p82"/>
            <p:cNvSpPr/>
            <p:nvPr/>
          </p:nvSpPr>
          <p:spPr>
            <a:xfrm>
              <a:off x="2718685" y="3017224"/>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4" name="Google Shape;7234;p82"/>
            <p:cNvSpPr/>
            <p:nvPr/>
          </p:nvSpPr>
          <p:spPr>
            <a:xfrm>
              <a:off x="2777509" y="3017224"/>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5" name="Google Shape;7235;p82"/>
            <p:cNvSpPr/>
            <p:nvPr/>
          </p:nvSpPr>
          <p:spPr>
            <a:xfrm>
              <a:off x="2659856" y="3017224"/>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6" name="Google Shape;7236;p82"/>
            <p:cNvSpPr/>
            <p:nvPr/>
          </p:nvSpPr>
          <p:spPr>
            <a:xfrm>
              <a:off x="2726356" y="2667807"/>
              <a:ext cx="2582" cy="99322"/>
            </a:xfrm>
            <a:custGeom>
              <a:rect b="b" l="l" r="r" t="t"/>
              <a:pathLst>
                <a:path extrusionOk="0" h="18696" w="486">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7" name="Google Shape;7237;p82"/>
            <p:cNvSpPr/>
            <p:nvPr/>
          </p:nvSpPr>
          <p:spPr>
            <a:xfrm>
              <a:off x="2785174" y="2667796"/>
              <a:ext cx="287210" cy="99333"/>
            </a:xfrm>
            <a:custGeom>
              <a:rect b="b" l="l" r="r" t="t"/>
              <a:pathLst>
                <a:path extrusionOk="0" h="18698" w="54063">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8" name="Google Shape;7238;p82"/>
            <p:cNvSpPr/>
            <p:nvPr/>
          </p:nvSpPr>
          <p:spPr>
            <a:xfrm>
              <a:off x="2382892" y="2667796"/>
              <a:ext cx="287226" cy="99333"/>
            </a:xfrm>
            <a:custGeom>
              <a:rect b="b" l="l" r="r" t="t"/>
              <a:pathLst>
                <a:path extrusionOk="0" h="18698" w="54066">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9" name="Google Shape;7239;p82"/>
            <p:cNvSpPr/>
            <p:nvPr/>
          </p:nvSpPr>
          <p:spPr>
            <a:xfrm>
              <a:off x="2596756" y="2428317"/>
              <a:ext cx="261784" cy="212447"/>
            </a:xfrm>
            <a:custGeom>
              <a:rect b="b" l="l" r="r" t="t"/>
              <a:pathLst>
                <a:path extrusionOk="0" h="39990" w="49277">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0" name="Google Shape;7240;p82"/>
            <p:cNvSpPr/>
            <p:nvPr/>
          </p:nvSpPr>
          <p:spPr>
            <a:xfrm>
              <a:off x="2940204" y="2428317"/>
              <a:ext cx="261795" cy="212447"/>
            </a:xfrm>
            <a:custGeom>
              <a:rect b="b" l="l" r="r" t="t"/>
              <a:pathLst>
                <a:path extrusionOk="0" h="39990" w="49279">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1" name="Google Shape;7241;p82"/>
            <p:cNvSpPr/>
            <p:nvPr/>
          </p:nvSpPr>
          <p:spPr>
            <a:xfrm>
              <a:off x="2253298" y="2428317"/>
              <a:ext cx="261795" cy="212447"/>
            </a:xfrm>
            <a:custGeom>
              <a:rect b="b" l="l" r="r" t="t"/>
              <a:pathLst>
                <a:path extrusionOk="0" h="39990" w="49279">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2" name="Google Shape;7242;p82"/>
            <p:cNvSpPr/>
            <p:nvPr/>
          </p:nvSpPr>
          <p:spPr>
            <a:xfrm>
              <a:off x="2718685" y="2660136"/>
              <a:ext cx="17919" cy="17919"/>
            </a:xfrm>
            <a:custGeom>
              <a:rect b="b" l="l" r="r" t="t"/>
              <a:pathLst>
                <a:path extrusionOk="0" h="3373" w="3373">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3" name="Google Shape;7243;p82"/>
            <p:cNvSpPr/>
            <p:nvPr/>
          </p:nvSpPr>
          <p:spPr>
            <a:xfrm>
              <a:off x="3062128" y="2660136"/>
              <a:ext cx="17924" cy="17919"/>
            </a:xfrm>
            <a:custGeom>
              <a:rect b="b" l="l" r="r" t="t"/>
              <a:pathLst>
                <a:path extrusionOk="0" h="3373" w="3374">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4" name="Google Shape;7244;p82"/>
            <p:cNvSpPr/>
            <p:nvPr/>
          </p:nvSpPr>
          <p:spPr>
            <a:xfrm>
              <a:off x="2375226" y="2660136"/>
              <a:ext cx="17924" cy="17919"/>
            </a:xfrm>
            <a:custGeom>
              <a:rect b="b" l="l" r="r" t="t"/>
              <a:pathLst>
                <a:path extrusionOk="0" h="3373" w="3374">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5" name="Google Shape;7245;p82"/>
            <p:cNvSpPr/>
            <p:nvPr/>
          </p:nvSpPr>
          <p:spPr>
            <a:xfrm>
              <a:off x="2718685" y="2756878"/>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6" name="Google Shape;7246;p82"/>
            <p:cNvSpPr/>
            <p:nvPr/>
          </p:nvSpPr>
          <p:spPr>
            <a:xfrm>
              <a:off x="2777509" y="2756878"/>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7" name="Google Shape;7247;p82"/>
            <p:cNvSpPr/>
            <p:nvPr/>
          </p:nvSpPr>
          <p:spPr>
            <a:xfrm>
              <a:off x="2659856" y="2756878"/>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8" name="Google Shape;7248;p82"/>
            <p:cNvSpPr/>
            <p:nvPr/>
          </p:nvSpPr>
          <p:spPr>
            <a:xfrm>
              <a:off x="2301024" y="2533889"/>
              <a:ext cx="163753" cy="1291"/>
            </a:xfrm>
            <a:custGeom>
              <a:rect b="b" l="l" r="r" t="t"/>
              <a:pathLst>
                <a:path extrusionOk="0" h="243" w="30824">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9" name="Google Shape;7249;p82"/>
            <p:cNvSpPr/>
            <p:nvPr/>
          </p:nvSpPr>
          <p:spPr>
            <a:xfrm>
              <a:off x="2644918" y="2533889"/>
              <a:ext cx="163747" cy="1291"/>
            </a:xfrm>
            <a:custGeom>
              <a:rect b="b" l="l" r="r" t="t"/>
              <a:pathLst>
                <a:path extrusionOk="0" h="243" w="30823">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0" name="Google Shape;7250;p82"/>
            <p:cNvSpPr/>
            <p:nvPr/>
          </p:nvSpPr>
          <p:spPr>
            <a:xfrm>
              <a:off x="2990071" y="2533889"/>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1" name="Google Shape;7251;p82"/>
            <p:cNvSpPr/>
            <p:nvPr/>
          </p:nvSpPr>
          <p:spPr>
            <a:xfrm>
              <a:off x="2644918" y="3256825"/>
              <a:ext cx="163758" cy="1291"/>
            </a:xfrm>
            <a:custGeom>
              <a:rect b="b" l="l" r="r" t="t"/>
              <a:pathLst>
                <a:path extrusionOk="0" h="243" w="30825">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2" name="Google Shape;7252;p82"/>
            <p:cNvSpPr/>
            <p:nvPr/>
          </p:nvSpPr>
          <p:spPr>
            <a:xfrm>
              <a:off x="2301427" y="3256825"/>
              <a:ext cx="163758" cy="1291"/>
            </a:xfrm>
            <a:custGeom>
              <a:rect b="b" l="l" r="r" t="t"/>
              <a:pathLst>
                <a:path extrusionOk="0" h="243" w="30825">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3" name="Google Shape;7253;p82"/>
            <p:cNvSpPr/>
            <p:nvPr/>
          </p:nvSpPr>
          <p:spPr>
            <a:xfrm>
              <a:off x="2990102" y="3256847"/>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4" name="Google Shape;7254;p82"/>
            <p:cNvSpPr/>
            <p:nvPr/>
          </p:nvSpPr>
          <p:spPr>
            <a:xfrm>
              <a:off x="2833559" y="2761962"/>
              <a:ext cx="248503" cy="268106"/>
            </a:xfrm>
            <a:custGeom>
              <a:rect b="b" l="l" r="r" t="t"/>
              <a:pathLst>
                <a:path extrusionOk="0" h="50467" w="46777">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58" name="Shape 7258"/>
        <p:cNvGrpSpPr/>
        <p:nvPr/>
      </p:nvGrpSpPr>
      <p:grpSpPr>
        <a:xfrm>
          <a:off x="0" y="0"/>
          <a:ext cx="0" cy="0"/>
          <a:chOff x="0" y="0"/>
          <a:chExt cx="0" cy="0"/>
        </a:xfrm>
      </p:grpSpPr>
      <p:grpSp>
        <p:nvGrpSpPr>
          <p:cNvPr id="7259" name="Google Shape;7259;p83"/>
          <p:cNvGrpSpPr/>
          <p:nvPr/>
        </p:nvGrpSpPr>
        <p:grpSpPr>
          <a:xfrm>
            <a:off x="3353582" y="1145627"/>
            <a:ext cx="2363393" cy="1017867"/>
            <a:chOff x="3292400" y="1219146"/>
            <a:chExt cx="2615240" cy="1110239"/>
          </a:xfrm>
        </p:grpSpPr>
        <p:sp>
          <p:nvSpPr>
            <p:cNvPr id="7260" name="Google Shape;7260;p83"/>
            <p:cNvSpPr/>
            <p:nvPr/>
          </p:nvSpPr>
          <p:spPr>
            <a:xfrm>
              <a:off x="3292400" y="1845763"/>
              <a:ext cx="370500" cy="478500"/>
            </a:xfrm>
            <a:prstGeom prst="round2DiagRect">
              <a:avLst>
                <a:gd fmla="val 16667" name="adj1"/>
                <a:gd fmla="val 0" name="adj2"/>
              </a:avLst>
            </a:prstGeom>
            <a:solidFill>
              <a:srgbClr val="ABBCC9"/>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200">
                <a:solidFill>
                  <a:srgbClr val="FFFFFF"/>
                </a:solidFill>
              </a:endParaRPr>
            </a:p>
          </p:txBody>
        </p:sp>
        <p:sp>
          <p:nvSpPr>
            <p:cNvPr id="7261" name="Google Shape;7261;p83"/>
            <p:cNvSpPr/>
            <p:nvPr/>
          </p:nvSpPr>
          <p:spPr>
            <a:xfrm>
              <a:off x="3292400" y="1314860"/>
              <a:ext cx="370500" cy="478500"/>
            </a:xfrm>
            <a:prstGeom prst="round2DiagRect">
              <a:avLst>
                <a:gd fmla="val 16667" name="adj1"/>
                <a:gd fmla="val 0" name="adj2"/>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7262" name="Google Shape;7262;p83"/>
            <p:cNvSpPr txBox="1"/>
            <p:nvPr/>
          </p:nvSpPr>
          <p:spPr>
            <a:xfrm flipH="1">
              <a:off x="3678794" y="1219157"/>
              <a:ext cx="3705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JANUARY</a:t>
              </a:r>
              <a:endParaRPr sz="200">
                <a:solidFill>
                  <a:srgbClr val="FFFFFF"/>
                </a:solidFill>
              </a:endParaRPr>
            </a:p>
          </p:txBody>
        </p:sp>
        <p:sp>
          <p:nvSpPr>
            <p:cNvPr id="7263" name="Google Shape;7263;p83"/>
            <p:cNvSpPr txBox="1"/>
            <p:nvPr/>
          </p:nvSpPr>
          <p:spPr>
            <a:xfrm flipH="1">
              <a:off x="4051671" y="1219146"/>
              <a:ext cx="4014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FEBRUARY</a:t>
              </a:r>
              <a:endParaRPr sz="200">
                <a:solidFill>
                  <a:srgbClr val="FFFFFF"/>
                </a:solidFill>
              </a:endParaRPr>
            </a:p>
          </p:txBody>
        </p:sp>
        <p:sp>
          <p:nvSpPr>
            <p:cNvPr id="7264" name="Google Shape;7264;p83"/>
            <p:cNvSpPr txBox="1"/>
            <p:nvPr/>
          </p:nvSpPr>
          <p:spPr>
            <a:xfrm flipH="1">
              <a:off x="4453057" y="1219146"/>
              <a:ext cx="3480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MARCH</a:t>
              </a:r>
              <a:endParaRPr sz="200">
                <a:solidFill>
                  <a:srgbClr val="FFFFFF"/>
                </a:solidFill>
              </a:endParaRPr>
            </a:p>
          </p:txBody>
        </p:sp>
        <p:sp>
          <p:nvSpPr>
            <p:cNvPr id="7265" name="Google Shape;7265;p83"/>
            <p:cNvSpPr txBox="1"/>
            <p:nvPr/>
          </p:nvSpPr>
          <p:spPr>
            <a:xfrm flipH="1">
              <a:off x="4831790"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APRIL</a:t>
              </a:r>
              <a:endParaRPr sz="200">
                <a:solidFill>
                  <a:srgbClr val="FFFFFF"/>
                </a:solidFill>
              </a:endParaRPr>
            </a:p>
          </p:txBody>
        </p:sp>
        <p:sp>
          <p:nvSpPr>
            <p:cNvPr id="7266" name="Google Shape;7266;p83"/>
            <p:cNvSpPr txBox="1"/>
            <p:nvPr/>
          </p:nvSpPr>
          <p:spPr>
            <a:xfrm flipH="1">
              <a:off x="5186134"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MAY</a:t>
              </a:r>
              <a:endParaRPr sz="200">
                <a:solidFill>
                  <a:srgbClr val="FFFFFF"/>
                </a:solidFill>
              </a:endParaRPr>
            </a:p>
          </p:txBody>
        </p:sp>
        <p:sp>
          <p:nvSpPr>
            <p:cNvPr id="7267" name="Google Shape;7267;p83"/>
            <p:cNvSpPr txBox="1"/>
            <p:nvPr/>
          </p:nvSpPr>
          <p:spPr>
            <a:xfrm flipH="1">
              <a:off x="5562148"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JUNE</a:t>
              </a:r>
              <a:endParaRPr sz="200">
                <a:solidFill>
                  <a:srgbClr val="FFFFFF"/>
                </a:solidFill>
              </a:endParaRPr>
            </a:p>
          </p:txBody>
        </p:sp>
        <p:sp>
          <p:nvSpPr>
            <p:cNvPr id="7268" name="Google Shape;7268;p83"/>
            <p:cNvSpPr txBox="1"/>
            <p:nvPr/>
          </p:nvSpPr>
          <p:spPr>
            <a:xfrm flipH="1">
              <a:off x="3338153" y="1379250"/>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200">
                  <a:solidFill>
                    <a:srgbClr val="FFFFFF"/>
                  </a:solidFill>
                </a:rPr>
                <a:t>PHASE 1</a:t>
              </a:r>
              <a:endParaRPr sz="200">
                <a:solidFill>
                  <a:srgbClr val="FFFFFF"/>
                </a:solidFill>
              </a:endParaRPr>
            </a:p>
          </p:txBody>
        </p:sp>
        <p:sp>
          <p:nvSpPr>
            <p:cNvPr id="7269" name="Google Shape;7269;p83"/>
            <p:cNvSpPr txBox="1"/>
            <p:nvPr/>
          </p:nvSpPr>
          <p:spPr>
            <a:xfrm flipH="1">
              <a:off x="3338156" y="1902299"/>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200">
                  <a:solidFill>
                    <a:srgbClr val="FFFFFF"/>
                  </a:solidFill>
                </a:rPr>
                <a:t>PHASE 2</a:t>
              </a:r>
              <a:endParaRPr sz="200">
                <a:solidFill>
                  <a:srgbClr val="FFFFFF"/>
                </a:solidFill>
              </a:endParaRPr>
            </a:p>
          </p:txBody>
        </p:sp>
        <p:sp>
          <p:nvSpPr>
            <p:cNvPr id="7270" name="Google Shape;7270;p83"/>
            <p:cNvSpPr txBox="1"/>
            <p:nvPr/>
          </p:nvSpPr>
          <p:spPr>
            <a:xfrm flipH="1">
              <a:off x="3344522" y="1537172"/>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7271" name="Google Shape;7271;p83"/>
            <p:cNvSpPr txBox="1"/>
            <p:nvPr/>
          </p:nvSpPr>
          <p:spPr>
            <a:xfrm flipH="1">
              <a:off x="3344522" y="1713877"/>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2</a:t>
              </a:r>
              <a:endParaRPr sz="200">
                <a:solidFill>
                  <a:srgbClr val="FFFFFF"/>
                </a:solidFill>
              </a:endParaRPr>
            </a:p>
          </p:txBody>
        </p:sp>
        <p:sp>
          <p:nvSpPr>
            <p:cNvPr id="7272" name="Google Shape;7272;p83"/>
            <p:cNvSpPr txBox="1"/>
            <p:nvPr/>
          </p:nvSpPr>
          <p:spPr>
            <a:xfrm flipH="1">
              <a:off x="3344522" y="2079003"/>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7273" name="Google Shape;7273;p83"/>
            <p:cNvSpPr txBox="1"/>
            <p:nvPr/>
          </p:nvSpPr>
          <p:spPr>
            <a:xfrm flipH="1">
              <a:off x="3344527" y="2246885"/>
              <a:ext cx="262200" cy="825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2</a:t>
              </a:r>
              <a:endParaRPr sz="200">
                <a:solidFill>
                  <a:srgbClr val="FFFFFF"/>
                </a:solidFill>
              </a:endParaRPr>
            </a:p>
          </p:txBody>
        </p:sp>
        <p:grpSp>
          <p:nvGrpSpPr>
            <p:cNvPr id="7274" name="Google Shape;7274;p83"/>
            <p:cNvGrpSpPr/>
            <p:nvPr/>
          </p:nvGrpSpPr>
          <p:grpSpPr>
            <a:xfrm>
              <a:off x="3748438" y="1378608"/>
              <a:ext cx="2159202" cy="903971"/>
              <a:chOff x="1683525" y="2179850"/>
              <a:chExt cx="4519050" cy="2134525"/>
            </a:xfrm>
          </p:grpSpPr>
          <p:sp>
            <p:nvSpPr>
              <p:cNvPr id="7275" name="Google Shape;7275;p83"/>
              <p:cNvSpPr/>
              <p:nvPr/>
            </p:nvSpPr>
            <p:spPr>
              <a:xfrm>
                <a:off x="1683525" y="2179850"/>
                <a:ext cx="4519050" cy="53925"/>
              </a:xfrm>
              <a:custGeom>
                <a:rect b="b" l="l" r="r" t="t"/>
                <a:pathLst>
                  <a:path extrusionOk="0" h="2157" w="180762">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7276" name="Google Shape;7276;p83"/>
              <p:cNvSpPr/>
              <p:nvPr/>
            </p:nvSpPr>
            <p:spPr>
              <a:xfrm>
                <a:off x="1683525" y="2595975"/>
                <a:ext cx="4519050" cy="53900"/>
              </a:xfrm>
              <a:custGeom>
                <a:rect b="b" l="l" r="r" t="t"/>
                <a:pathLst>
                  <a:path extrusionOk="0" h="2156" w="180762">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7277" name="Google Shape;7277;p83"/>
              <p:cNvSpPr/>
              <p:nvPr/>
            </p:nvSpPr>
            <p:spPr>
              <a:xfrm>
                <a:off x="1683525" y="3012100"/>
                <a:ext cx="4519050" cy="53900"/>
              </a:xfrm>
              <a:custGeom>
                <a:rect b="b" l="l" r="r" t="t"/>
                <a:pathLst>
                  <a:path extrusionOk="0" h="2156" w="180762">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7278" name="Google Shape;7278;p83"/>
              <p:cNvSpPr/>
              <p:nvPr/>
            </p:nvSpPr>
            <p:spPr>
              <a:xfrm>
                <a:off x="1683525" y="3428225"/>
                <a:ext cx="4519050" cy="53900"/>
              </a:xfrm>
              <a:custGeom>
                <a:rect b="b" l="l" r="r" t="t"/>
                <a:pathLst>
                  <a:path extrusionOk="0" h="2156" w="180762">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7279" name="Google Shape;7279;p83"/>
              <p:cNvSpPr/>
              <p:nvPr/>
            </p:nvSpPr>
            <p:spPr>
              <a:xfrm>
                <a:off x="1683525" y="3844350"/>
                <a:ext cx="4519050" cy="53900"/>
              </a:xfrm>
              <a:custGeom>
                <a:rect b="b" l="l" r="r" t="t"/>
                <a:pathLst>
                  <a:path extrusionOk="0" h="2156" w="180762">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7280" name="Google Shape;7280;p83"/>
              <p:cNvSpPr/>
              <p:nvPr/>
            </p:nvSpPr>
            <p:spPr>
              <a:xfrm>
                <a:off x="1683525" y="4260475"/>
                <a:ext cx="4519050" cy="53900"/>
              </a:xfrm>
              <a:custGeom>
                <a:rect b="b" l="l" r="r" t="t"/>
                <a:pathLst>
                  <a:path extrusionOk="0" h="2156" w="180762">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7281" name="Google Shape;7281;p83"/>
              <p:cNvSpPr/>
              <p:nvPr/>
            </p:nvSpPr>
            <p:spPr>
              <a:xfrm>
                <a:off x="1683525" y="2179850"/>
                <a:ext cx="921275" cy="53925"/>
              </a:xfrm>
              <a:custGeom>
                <a:rect b="b" l="l" r="r" t="t"/>
                <a:pathLst>
                  <a:path extrusionOk="0" h="2157" w="36851">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7282" name="Google Shape;7282;p83"/>
              <p:cNvSpPr/>
              <p:nvPr/>
            </p:nvSpPr>
            <p:spPr>
              <a:xfrm>
                <a:off x="2166625" y="2595975"/>
                <a:ext cx="2036900" cy="53900"/>
              </a:xfrm>
              <a:custGeom>
                <a:rect b="b" l="l" r="r" t="t"/>
                <a:pathLst>
                  <a:path extrusionOk="0" h="2156" w="81476">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7283" name="Google Shape;7283;p83"/>
              <p:cNvSpPr/>
              <p:nvPr/>
            </p:nvSpPr>
            <p:spPr>
              <a:xfrm>
                <a:off x="2808675" y="3012100"/>
                <a:ext cx="1082000" cy="53900"/>
              </a:xfrm>
              <a:custGeom>
                <a:rect b="b" l="l" r="r" t="t"/>
                <a:pathLst>
                  <a:path extrusionOk="0" h="2156" w="4328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7284" name="Google Shape;7284;p83"/>
              <p:cNvSpPr/>
              <p:nvPr/>
            </p:nvSpPr>
            <p:spPr>
              <a:xfrm>
                <a:off x="2942925" y="3428225"/>
                <a:ext cx="2044925" cy="53900"/>
              </a:xfrm>
              <a:custGeom>
                <a:rect b="b" l="l" r="r" t="t"/>
                <a:pathLst>
                  <a:path extrusionOk="0" h="2156" w="81797">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7285" name="Google Shape;7285;p83"/>
              <p:cNvSpPr/>
              <p:nvPr/>
            </p:nvSpPr>
            <p:spPr>
              <a:xfrm>
                <a:off x="3933825" y="3844350"/>
                <a:ext cx="1650825" cy="53900"/>
              </a:xfrm>
              <a:custGeom>
                <a:rect b="b" l="l" r="r" t="t"/>
                <a:pathLst>
                  <a:path extrusionOk="0" h="2156" w="66033">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7286" name="Google Shape;7286;p83"/>
              <p:cNvSpPr/>
              <p:nvPr/>
            </p:nvSpPr>
            <p:spPr>
              <a:xfrm>
                <a:off x="5058950" y="4260775"/>
                <a:ext cx="1143625" cy="53600"/>
              </a:xfrm>
              <a:custGeom>
                <a:rect b="b" l="l" r="r" t="t"/>
                <a:pathLst>
                  <a:path extrusionOk="0" h="2144" w="45745">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grpSp>
      </p:grpSp>
      <p:graphicFrame>
        <p:nvGraphicFramePr>
          <p:cNvPr id="7287" name="Google Shape;7287;p83"/>
          <p:cNvGraphicFramePr/>
          <p:nvPr/>
        </p:nvGraphicFramePr>
        <p:xfrm>
          <a:off x="5949675" y="2323100"/>
          <a:ext cx="3000000" cy="3000000"/>
        </p:xfrm>
        <a:graphic>
          <a:graphicData uri="http://schemas.openxmlformats.org/drawingml/2006/table">
            <a:tbl>
              <a:tblPr>
                <a:noFill/>
                <a:tableStyleId>{4151FA6C-44D2-4495-92D0-788F04D1B6B9}</a:tableStyleId>
              </a:tblPr>
              <a:tblGrid>
                <a:gridCol w="622825"/>
                <a:gridCol w="622825"/>
                <a:gridCol w="622825"/>
                <a:gridCol w="622825"/>
              </a:tblGrid>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E3E9ED"/>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869FB2"/>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7994A9">
                        <a:alpha val="64709"/>
                      </a:srgbClr>
                    </a:solidFill>
                  </a:tcPr>
                </a:tc>
              </a:tr>
            </a:tbl>
          </a:graphicData>
        </a:graphic>
      </p:graphicFrame>
      <p:grpSp>
        <p:nvGrpSpPr>
          <p:cNvPr id="7288" name="Google Shape;7288;p83"/>
          <p:cNvGrpSpPr/>
          <p:nvPr/>
        </p:nvGrpSpPr>
        <p:grpSpPr>
          <a:xfrm>
            <a:off x="5926924" y="3381697"/>
            <a:ext cx="2519825" cy="1001454"/>
            <a:chOff x="1906114" y="789980"/>
            <a:chExt cx="1487676" cy="606868"/>
          </a:xfrm>
        </p:grpSpPr>
        <p:cxnSp>
          <p:nvCxnSpPr>
            <p:cNvPr id="7289" name="Google Shape;7289;p83"/>
            <p:cNvCxnSpPr/>
            <p:nvPr/>
          </p:nvCxnSpPr>
          <p:spPr>
            <a:xfrm rot="10800000">
              <a:off x="2109981" y="1180903"/>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7290" name="Google Shape;7290;p83"/>
            <p:cNvCxnSpPr/>
            <p:nvPr/>
          </p:nvCxnSpPr>
          <p:spPr>
            <a:xfrm rot="10800000">
              <a:off x="2109981" y="985080"/>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7291" name="Google Shape;7291;p83"/>
            <p:cNvCxnSpPr/>
            <p:nvPr/>
          </p:nvCxnSpPr>
          <p:spPr>
            <a:xfrm rot="10800000">
              <a:off x="2109981" y="1376729"/>
              <a:ext cx="1280400" cy="0"/>
            </a:xfrm>
            <a:prstGeom prst="straightConnector1">
              <a:avLst/>
            </a:prstGeom>
            <a:noFill/>
            <a:ln cap="flat" cmpd="sng" w="9525">
              <a:solidFill>
                <a:srgbClr val="B3C3CE"/>
              </a:solidFill>
              <a:prstDash val="solid"/>
              <a:round/>
              <a:headEnd len="med" w="med" type="none"/>
              <a:tailEnd len="med" w="med" type="none"/>
            </a:ln>
          </p:spPr>
        </p:cxnSp>
        <p:sp>
          <p:nvSpPr>
            <p:cNvPr id="7292" name="Google Shape;7292;p83"/>
            <p:cNvSpPr txBox="1"/>
            <p:nvPr/>
          </p:nvSpPr>
          <p:spPr>
            <a:xfrm flipH="1">
              <a:off x="2109710"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JANUARY</a:t>
              </a:r>
              <a:endParaRPr sz="300">
                <a:solidFill>
                  <a:srgbClr val="E3E9ED"/>
                </a:solidFill>
              </a:endParaRPr>
            </a:p>
          </p:txBody>
        </p:sp>
        <p:sp>
          <p:nvSpPr>
            <p:cNvPr id="7293" name="Google Shape;7293;p83"/>
            <p:cNvSpPr txBox="1"/>
            <p:nvPr/>
          </p:nvSpPr>
          <p:spPr>
            <a:xfrm flipH="1">
              <a:off x="2434275" y="789980"/>
              <a:ext cx="2892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FEBRUARY</a:t>
              </a:r>
              <a:endParaRPr sz="300">
                <a:solidFill>
                  <a:srgbClr val="E3E9ED"/>
                </a:solidFill>
              </a:endParaRPr>
            </a:p>
          </p:txBody>
        </p:sp>
        <p:sp>
          <p:nvSpPr>
            <p:cNvPr id="7294" name="Google Shape;7294;p83"/>
            <p:cNvSpPr txBox="1"/>
            <p:nvPr/>
          </p:nvSpPr>
          <p:spPr>
            <a:xfrm flipH="1">
              <a:off x="2781049"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MARCH</a:t>
              </a:r>
              <a:endParaRPr sz="300">
                <a:solidFill>
                  <a:srgbClr val="E3E9ED"/>
                </a:solidFill>
              </a:endParaRPr>
            </a:p>
          </p:txBody>
        </p:sp>
        <p:sp>
          <p:nvSpPr>
            <p:cNvPr id="7295" name="Google Shape;7295;p83"/>
            <p:cNvSpPr txBox="1"/>
            <p:nvPr/>
          </p:nvSpPr>
          <p:spPr>
            <a:xfrm flipH="1">
              <a:off x="3112690"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APRIL</a:t>
              </a:r>
              <a:endParaRPr sz="300">
                <a:solidFill>
                  <a:srgbClr val="E3E9ED"/>
                </a:solidFill>
              </a:endParaRPr>
            </a:p>
          </p:txBody>
        </p:sp>
        <p:sp>
          <p:nvSpPr>
            <p:cNvPr id="7296" name="Google Shape;7296;p83"/>
            <p:cNvSpPr/>
            <p:nvPr/>
          </p:nvSpPr>
          <p:spPr>
            <a:xfrm>
              <a:off x="2105681" y="964326"/>
              <a:ext cx="2892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7" name="Google Shape;7297;p83"/>
            <p:cNvSpPr/>
            <p:nvPr/>
          </p:nvSpPr>
          <p:spPr>
            <a:xfrm>
              <a:off x="2109515" y="1159286"/>
              <a:ext cx="280200" cy="426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8" name="Google Shape;7298;p83"/>
            <p:cNvSpPr/>
            <p:nvPr/>
          </p:nvSpPr>
          <p:spPr>
            <a:xfrm>
              <a:off x="2753389" y="1353677"/>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9" name="Google Shape;7299;p83"/>
            <p:cNvSpPr/>
            <p:nvPr/>
          </p:nvSpPr>
          <p:spPr>
            <a:xfrm>
              <a:off x="2105681" y="1159287"/>
              <a:ext cx="2892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0" name="Google Shape;7300;p83"/>
            <p:cNvSpPr/>
            <p:nvPr/>
          </p:nvSpPr>
          <p:spPr>
            <a:xfrm>
              <a:off x="2412005" y="1354248"/>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1" name="Google Shape;7301;p83"/>
            <p:cNvSpPr/>
            <p:nvPr/>
          </p:nvSpPr>
          <p:spPr>
            <a:xfrm>
              <a:off x="2410087"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2" name="Google Shape;7302;p83"/>
            <p:cNvSpPr txBox="1"/>
            <p:nvPr/>
          </p:nvSpPr>
          <p:spPr>
            <a:xfrm flipH="1">
              <a:off x="1906114" y="918164"/>
              <a:ext cx="203400" cy="106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1600"/>
                </a:spcAft>
                <a:buNone/>
              </a:pPr>
              <a:r>
                <a:rPr lang="en" sz="300">
                  <a:solidFill>
                    <a:srgbClr val="E3E9ED"/>
                  </a:solidFill>
                </a:rPr>
                <a:t>PHASE 1</a:t>
              </a:r>
              <a:endParaRPr sz="300">
                <a:solidFill>
                  <a:srgbClr val="E3E9ED"/>
                </a:solidFill>
              </a:endParaRPr>
            </a:p>
          </p:txBody>
        </p:sp>
        <p:sp>
          <p:nvSpPr>
            <p:cNvPr id="7303" name="Google Shape;7303;p83"/>
            <p:cNvSpPr txBox="1"/>
            <p:nvPr/>
          </p:nvSpPr>
          <p:spPr>
            <a:xfrm flipH="1">
              <a:off x="1919618" y="1113390"/>
              <a:ext cx="189900" cy="9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en" sz="300">
                  <a:solidFill>
                    <a:srgbClr val="E3E9ED"/>
                  </a:solidFill>
                </a:rPr>
                <a:t>Task 1</a:t>
              </a:r>
              <a:endParaRPr sz="300">
                <a:solidFill>
                  <a:srgbClr val="E3E9ED"/>
                </a:solidFill>
              </a:endParaRPr>
            </a:p>
          </p:txBody>
        </p:sp>
        <p:sp>
          <p:nvSpPr>
            <p:cNvPr id="7304" name="Google Shape;7304;p83"/>
            <p:cNvSpPr txBox="1"/>
            <p:nvPr/>
          </p:nvSpPr>
          <p:spPr>
            <a:xfrm flipH="1">
              <a:off x="1906118" y="1304527"/>
              <a:ext cx="203400" cy="9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en" sz="300">
                  <a:solidFill>
                    <a:srgbClr val="E3E9ED"/>
                  </a:solidFill>
                </a:rPr>
                <a:t>Task 2</a:t>
              </a:r>
              <a:endParaRPr sz="300">
                <a:solidFill>
                  <a:srgbClr val="E3E9ED"/>
                </a:solidFill>
              </a:endParaRPr>
            </a:p>
          </p:txBody>
        </p:sp>
        <p:sp>
          <p:nvSpPr>
            <p:cNvPr id="7305" name="Google Shape;7305;p83"/>
            <p:cNvSpPr/>
            <p:nvPr/>
          </p:nvSpPr>
          <p:spPr>
            <a:xfrm>
              <a:off x="2750975"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06" name="Google Shape;7306;p83"/>
          <p:cNvGrpSpPr/>
          <p:nvPr/>
        </p:nvGrpSpPr>
        <p:grpSpPr>
          <a:xfrm>
            <a:off x="726399" y="1190655"/>
            <a:ext cx="2394370" cy="976502"/>
            <a:chOff x="749309" y="1112739"/>
            <a:chExt cx="2371603" cy="976502"/>
          </a:xfrm>
        </p:grpSpPr>
        <p:sp>
          <p:nvSpPr>
            <p:cNvPr id="7307" name="Google Shape;7307;p83"/>
            <p:cNvSpPr/>
            <p:nvPr/>
          </p:nvSpPr>
          <p:spPr>
            <a:xfrm>
              <a:off x="1092126"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8" name="Google Shape;7308;p83"/>
            <p:cNvSpPr/>
            <p:nvPr/>
          </p:nvSpPr>
          <p:spPr>
            <a:xfrm>
              <a:off x="1434943"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9" name="Google Shape;7309;p83"/>
            <p:cNvSpPr/>
            <p:nvPr/>
          </p:nvSpPr>
          <p:spPr>
            <a:xfrm>
              <a:off x="1777760"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0" name="Google Shape;7310;p83"/>
            <p:cNvSpPr/>
            <p:nvPr/>
          </p:nvSpPr>
          <p:spPr>
            <a:xfrm>
              <a:off x="2120578"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1" name="Google Shape;7311;p83"/>
            <p:cNvSpPr/>
            <p:nvPr/>
          </p:nvSpPr>
          <p:spPr>
            <a:xfrm>
              <a:off x="2463395"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2" name="Google Shape;7312;p83"/>
            <p:cNvSpPr/>
            <p:nvPr/>
          </p:nvSpPr>
          <p:spPr>
            <a:xfrm>
              <a:off x="2806212"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3" name="Google Shape;7313;p83"/>
            <p:cNvSpPr/>
            <p:nvPr/>
          </p:nvSpPr>
          <p:spPr>
            <a:xfrm>
              <a:off x="749309" y="136229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4" name="Google Shape;7314;p83"/>
            <p:cNvSpPr/>
            <p:nvPr/>
          </p:nvSpPr>
          <p:spPr>
            <a:xfrm>
              <a:off x="1092126"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5" name="Google Shape;7315;p83"/>
            <p:cNvSpPr/>
            <p:nvPr/>
          </p:nvSpPr>
          <p:spPr>
            <a:xfrm>
              <a:off x="1434943"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6" name="Google Shape;7316;p83"/>
            <p:cNvSpPr/>
            <p:nvPr/>
          </p:nvSpPr>
          <p:spPr>
            <a:xfrm>
              <a:off x="1777760"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7" name="Google Shape;7317;p83"/>
            <p:cNvSpPr/>
            <p:nvPr/>
          </p:nvSpPr>
          <p:spPr>
            <a:xfrm>
              <a:off x="2120578"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8" name="Google Shape;7318;p83"/>
            <p:cNvSpPr/>
            <p:nvPr/>
          </p:nvSpPr>
          <p:spPr>
            <a:xfrm>
              <a:off x="2463395"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9" name="Google Shape;7319;p83"/>
            <p:cNvSpPr/>
            <p:nvPr/>
          </p:nvSpPr>
          <p:spPr>
            <a:xfrm>
              <a:off x="2806212"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0" name="Google Shape;7320;p83"/>
            <p:cNvSpPr/>
            <p:nvPr/>
          </p:nvSpPr>
          <p:spPr>
            <a:xfrm>
              <a:off x="749309" y="161184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1" name="Google Shape;7321;p83"/>
            <p:cNvSpPr/>
            <p:nvPr/>
          </p:nvSpPr>
          <p:spPr>
            <a:xfrm>
              <a:off x="1092126"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2" name="Google Shape;7322;p83"/>
            <p:cNvSpPr/>
            <p:nvPr/>
          </p:nvSpPr>
          <p:spPr>
            <a:xfrm>
              <a:off x="1434943"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3" name="Google Shape;7323;p83"/>
            <p:cNvSpPr/>
            <p:nvPr/>
          </p:nvSpPr>
          <p:spPr>
            <a:xfrm>
              <a:off x="1777760"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4" name="Google Shape;7324;p83"/>
            <p:cNvSpPr/>
            <p:nvPr/>
          </p:nvSpPr>
          <p:spPr>
            <a:xfrm>
              <a:off x="2120578"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5" name="Google Shape;7325;p83"/>
            <p:cNvSpPr/>
            <p:nvPr/>
          </p:nvSpPr>
          <p:spPr>
            <a:xfrm>
              <a:off x="2463395"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6" name="Google Shape;7326;p83"/>
            <p:cNvSpPr/>
            <p:nvPr/>
          </p:nvSpPr>
          <p:spPr>
            <a:xfrm>
              <a:off x="2806212"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7" name="Google Shape;7327;p83"/>
            <p:cNvSpPr/>
            <p:nvPr/>
          </p:nvSpPr>
          <p:spPr>
            <a:xfrm>
              <a:off x="749309" y="186140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8" name="Google Shape;7328;p83"/>
            <p:cNvSpPr/>
            <p:nvPr/>
          </p:nvSpPr>
          <p:spPr>
            <a:xfrm>
              <a:off x="1092126"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9" name="Google Shape;7329;p83"/>
            <p:cNvSpPr/>
            <p:nvPr/>
          </p:nvSpPr>
          <p:spPr>
            <a:xfrm>
              <a:off x="1434943"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0" name="Google Shape;7330;p83"/>
            <p:cNvSpPr/>
            <p:nvPr/>
          </p:nvSpPr>
          <p:spPr>
            <a:xfrm>
              <a:off x="1777760"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1" name="Google Shape;7331;p83"/>
            <p:cNvSpPr/>
            <p:nvPr/>
          </p:nvSpPr>
          <p:spPr>
            <a:xfrm>
              <a:off x="2120578"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2" name="Google Shape;7332;p83"/>
            <p:cNvSpPr/>
            <p:nvPr/>
          </p:nvSpPr>
          <p:spPr>
            <a:xfrm>
              <a:off x="2463395"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3" name="Google Shape;7333;p83"/>
            <p:cNvSpPr/>
            <p:nvPr/>
          </p:nvSpPr>
          <p:spPr>
            <a:xfrm>
              <a:off x="2806212"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4" name="Google Shape;7334;p83"/>
            <p:cNvSpPr/>
            <p:nvPr/>
          </p:nvSpPr>
          <p:spPr>
            <a:xfrm>
              <a:off x="749309" y="111273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5" name="Google Shape;7335;p83"/>
            <p:cNvSpPr/>
            <p:nvPr/>
          </p:nvSpPr>
          <p:spPr>
            <a:xfrm>
              <a:off x="1434877" y="1258345"/>
              <a:ext cx="16857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6" name="Google Shape;7336;p83"/>
            <p:cNvSpPr/>
            <p:nvPr/>
          </p:nvSpPr>
          <p:spPr>
            <a:xfrm>
              <a:off x="1777683" y="2010641"/>
              <a:ext cx="10002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7" name="Google Shape;7337;p83"/>
            <p:cNvSpPr/>
            <p:nvPr/>
          </p:nvSpPr>
          <p:spPr>
            <a:xfrm>
              <a:off x="1092070"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8" name="Google Shape;7338;p83"/>
            <p:cNvSpPr/>
            <p:nvPr/>
          </p:nvSpPr>
          <p:spPr>
            <a:xfrm>
              <a:off x="2463277"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aphicFrame>
        <p:nvGraphicFramePr>
          <p:cNvPr id="7339" name="Google Shape;7339;p83"/>
          <p:cNvGraphicFramePr/>
          <p:nvPr/>
        </p:nvGraphicFramePr>
        <p:xfrm>
          <a:off x="5949700" y="1188950"/>
          <a:ext cx="3000000" cy="3000000"/>
        </p:xfrm>
        <a:graphic>
          <a:graphicData uri="http://schemas.openxmlformats.org/drawingml/2006/table">
            <a:tbl>
              <a:tblPr>
                <a:noFill/>
                <a:tableStyleId>{4151FA6C-44D2-4495-92D0-788F04D1B6B9}</a:tableStyleId>
              </a:tblPr>
              <a:tblGrid>
                <a:gridCol w="622825"/>
                <a:gridCol w="622825"/>
                <a:gridCol w="622825"/>
                <a:gridCol w="622825"/>
              </a:tblGrid>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bl>
          </a:graphicData>
        </a:graphic>
      </p:graphicFrame>
      <p:graphicFrame>
        <p:nvGraphicFramePr>
          <p:cNvPr id="7340" name="Google Shape;7340;p83"/>
          <p:cNvGraphicFramePr/>
          <p:nvPr/>
        </p:nvGraphicFramePr>
        <p:xfrm>
          <a:off x="3356413" y="2323100"/>
          <a:ext cx="3000000" cy="3000000"/>
        </p:xfrm>
        <a:graphic>
          <a:graphicData uri="http://schemas.openxmlformats.org/drawingml/2006/table">
            <a:tbl>
              <a:tblPr>
                <a:noFill/>
                <a:tableStyleId>{4151FA6C-44D2-4495-92D0-788F04D1B6B9}</a:tableStyleId>
              </a:tblPr>
              <a:tblGrid>
                <a:gridCol w="590850"/>
                <a:gridCol w="590850"/>
                <a:gridCol w="590850"/>
                <a:gridCol w="590850"/>
              </a:tblGrid>
              <a:tr h="289525">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7341" name="Google Shape;7341;p83"/>
          <p:cNvGrpSpPr/>
          <p:nvPr/>
        </p:nvGrpSpPr>
        <p:grpSpPr>
          <a:xfrm>
            <a:off x="4100342" y="2709743"/>
            <a:ext cx="1517436" cy="74460"/>
            <a:chOff x="3980086" y="2804397"/>
            <a:chExt cx="1227600" cy="66900"/>
          </a:xfrm>
        </p:grpSpPr>
        <p:sp>
          <p:nvSpPr>
            <p:cNvPr id="7342" name="Google Shape;7342;p83"/>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3" name="Google Shape;7343;p83"/>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44" name="Google Shape;7344;p83"/>
          <p:cNvGrpSpPr/>
          <p:nvPr/>
        </p:nvGrpSpPr>
        <p:grpSpPr>
          <a:xfrm>
            <a:off x="4725406" y="3002330"/>
            <a:ext cx="892956" cy="74460"/>
            <a:chOff x="3980086" y="2804397"/>
            <a:chExt cx="1227600" cy="66900"/>
          </a:xfrm>
        </p:grpSpPr>
        <p:sp>
          <p:nvSpPr>
            <p:cNvPr id="7345" name="Google Shape;7345;p83"/>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6" name="Google Shape;7346;p83"/>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47" name="Google Shape;7347;p83"/>
          <p:cNvGrpSpPr/>
          <p:nvPr/>
        </p:nvGrpSpPr>
        <p:grpSpPr>
          <a:xfrm>
            <a:off x="3358498" y="3361213"/>
            <a:ext cx="2363244" cy="1005943"/>
            <a:chOff x="3358415" y="3361302"/>
            <a:chExt cx="2363244" cy="1024695"/>
          </a:xfrm>
        </p:grpSpPr>
        <p:grpSp>
          <p:nvGrpSpPr>
            <p:cNvPr id="7348" name="Google Shape;7348;p83"/>
            <p:cNvGrpSpPr/>
            <p:nvPr/>
          </p:nvGrpSpPr>
          <p:grpSpPr>
            <a:xfrm>
              <a:off x="3358415" y="3361302"/>
              <a:ext cx="441300" cy="1024695"/>
              <a:chOff x="3358415" y="3361302"/>
              <a:chExt cx="441300" cy="1024695"/>
            </a:xfrm>
          </p:grpSpPr>
          <p:sp>
            <p:nvSpPr>
              <p:cNvPr id="7349" name="Google Shape;7349;p83"/>
              <p:cNvSpPr/>
              <p:nvPr/>
            </p:nvSpPr>
            <p:spPr>
              <a:xfrm>
                <a:off x="3358415"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0" name="Google Shape;7350;p83"/>
              <p:cNvSpPr/>
              <p:nvPr/>
            </p:nvSpPr>
            <p:spPr>
              <a:xfrm>
                <a:off x="3358415"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1" name="Google Shape;7351;p83"/>
              <p:cNvSpPr/>
              <p:nvPr/>
            </p:nvSpPr>
            <p:spPr>
              <a:xfrm>
                <a:off x="3358415"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2" name="Google Shape;7352;p83"/>
              <p:cNvSpPr/>
              <p:nvPr/>
            </p:nvSpPr>
            <p:spPr>
              <a:xfrm>
                <a:off x="3358415"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3" name="Google Shape;7353;p83"/>
              <p:cNvSpPr/>
              <p:nvPr/>
            </p:nvSpPr>
            <p:spPr>
              <a:xfrm>
                <a:off x="3358415"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4" name="Google Shape;7354;p83"/>
              <p:cNvSpPr/>
              <p:nvPr/>
            </p:nvSpPr>
            <p:spPr>
              <a:xfrm>
                <a:off x="3358415"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55" name="Google Shape;7355;p83"/>
            <p:cNvGrpSpPr/>
            <p:nvPr/>
          </p:nvGrpSpPr>
          <p:grpSpPr>
            <a:xfrm>
              <a:off x="3838901" y="3361302"/>
              <a:ext cx="441300" cy="1024695"/>
              <a:chOff x="3838901" y="3361302"/>
              <a:chExt cx="441300" cy="1024695"/>
            </a:xfrm>
          </p:grpSpPr>
          <p:sp>
            <p:nvSpPr>
              <p:cNvPr id="7356" name="Google Shape;7356;p83"/>
              <p:cNvSpPr/>
              <p:nvPr/>
            </p:nvSpPr>
            <p:spPr>
              <a:xfrm>
                <a:off x="3838901"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7" name="Google Shape;7357;p83"/>
              <p:cNvSpPr/>
              <p:nvPr/>
            </p:nvSpPr>
            <p:spPr>
              <a:xfrm>
                <a:off x="3838901"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8" name="Google Shape;7358;p83"/>
              <p:cNvSpPr/>
              <p:nvPr/>
            </p:nvSpPr>
            <p:spPr>
              <a:xfrm>
                <a:off x="3838901"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9" name="Google Shape;7359;p83"/>
              <p:cNvSpPr/>
              <p:nvPr/>
            </p:nvSpPr>
            <p:spPr>
              <a:xfrm>
                <a:off x="3838901"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0" name="Google Shape;7360;p83"/>
              <p:cNvSpPr/>
              <p:nvPr/>
            </p:nvSpPr>
            <p:spPr>
              <a:xfrm>
                <a:off x="3838901"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1" name="Google Shape;7361;p83"/>
              <p:cNvSpPr/>
              <p:nvPr/>
            </p:nvSpPr>
            <p:spPr>
              <a:xfrm>
                <a:off x="3838901"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62" name="Google Shape;7362;p83"/>
            <p:cNvGrpSpPr/>
            <p:nvPr/>
          </p:nvGrpSpPr>
          <p:grpSpPr>
            <a:xfrm>
              <a:off x="4319387" y="3361302"/>
              <a:ext cx="441300" cy="1024695"/>
              <a:chOff x="4319387" y="3361302"/>
              <a:chExt cx="441300" cy="1024695"/>
            </a:xfrm>
          </p:grpSpPr>
          <p:sp>
            <p:nvSpPr>
              <p:cNvPr id="7363" name="Google Shape;7363;p83"/>
              <p:cNvSpPr/>
              <p:nvPr/>
            </p:nvSpPr>
            <p:spPr>
              <a:xfrm>
                <a:off x="4319387"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4" name="Google Shape;7364;p83"/>
              <p:cNvSpPr/>
              <p:nvPr/>
            </p:nvSpPr>
            <p:spPr>
              <a:xfrm>
                <a:off x="4319387"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5" name="Google Shape;7365;p83"/>
              <p:cNvSpPr/>
              <p:nvPr/>
            </p:nvSpPr>
            <p:spPr>
              <a:xfrm>
                <a:off x="4319387"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6" name="Google Shape;7366;p83"/>
              <p:cNvSpPr/>
              <p:nvPr/>
            </p:nvSpPr>
            <p:spPr>
              <a:xfrm>
                <a:off x="4319387"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7" name="Google Shape;7367;p83"/>
              <p:cNvSpPr/>
              <p:nvPr/>
            </p:nvSpPr>
            <p:spPr>
              <a:xfrm>
                <a:off x="4319387"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8" name="Google Shape;7368;p83"/>
              <p:cNvSpPr/>
              <p:nvPr/>
            </p:nvSpPr>
            <p:spPr>
              <a:xfrm>
                <a:off x="4319387"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69" name="Google Shape;7369;p83"/>
            <p:cNvGrpSpPr/>
            <p:nvPr/>
          </p:nvGrpSpPr>
          <p:grpSpPr>
            <a:xfrm>
              <a:off x="4799873" y="3361302"/>
              <a:ext cx="441300" cy="1024695"/>
              <a:chOff x="4799873" y="3361302"/>
              <a:chExt cx="441300" cy="1024695"/>
            </a:xfrm>
          </p:grpSpPr>
          <p:sp>
            <p:nvSpPr>
              <p:cNvPr id="7370" name="Google Shape;7370;p83"/>
              <p:cNvSpPr/>
              <p:nvPr/>
            </p:nvSpPr>
            <p:spPr>
              <a:xfrm>
                <a:off x="4799873"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1" name="Google Shape;7371;p83"/>
              <p:cNvSpPr/>
              <p:nvPr/>
            </p:nvSpPr>
            <p:spPr>
              <a:xfrm>
                <a:off x="4799873"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2" name="Google Shape;7372;p83"/>
              <p:cNvSpPr/>
              <p:nvPr/>
            </p:nvSpPr>
            <p:spPr>
              <a:xfrm>
                <a:off x="4799873"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3" name="Google Shape;7373;p83"/>
              <p:cNvSpPr/>
              <p:nvPr/>
            </p:nvSpPr>
            <p:spPr>
              <a:xfrm>
                <a:off x="4799873"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4" name="Google Shape;7374;p83"/>
              <p:cNvSpPr/>
              <p:nvPr/>
            </p:nvSpPr>
            <p:spPr>
              <a:xfrm>
                <a:off x="4799873"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5" name="Google Shape;7375;p83"/>
              <p:cNvSpPr/>
              <p:nvPr/>
            </p:nvSpPr>
            <p:spPr>
              <a:xfrm>
                <a:off x="4799873"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76" name="Google Shape;7376;p83"/>
            <p:cNvGrpSpPr/>
            <p:nvPr/>
          </p:nvGrpSpPr>
          <p:grpSpPr>
            <a:xfrm>
              <a:off x="5280360" y="3361302"/>
              <a:ext cx="441300" cy="1024695"/>
              <a:chOff x="5280360" y="3361302"/>
              <a:chExt cx="441300" cy="1024695"/>
            </a:xfrm>
          </p:grpSpPr>
          <p:sp>
            <p:nvSpPr>
              <p:cNvPr id="7377" name="Google Shape;7377;p83"/>
              <p:cNvSpPr/>
              <p:nvPr/>
            </p:nvSpPr>
            <p:spPr>
              <a:xfrm>
                <a:off x="5280360"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8" name="Google Shape;7378;p83"/>
              <p:cNvSpPr/>
              <p:nvPr/>
            </p:nvSpPr>
            <p:spPr>
              <a:xfrm>
                <a:off x="5280360"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9" name="Google Shape;7379;p83"/>
              <p:cNvSpPr/>
              <p:nvPr/>
            </p:nvSpPr>
            <p:spPr>
              <a:xfrm>
                <a:off x="5280360"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0" name="Google Shape;7380;p83"/>
              <p:cNvSpPr/>
              <p:nvPr/>
            </p:nvSpPr>
            <p:spPr>
              <a:xfrm>
                <a:off x="5280360"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1" name="Google Shape;7381;p83"/>
              <p:cNvSpPr/>
              <p:nvPr/>
            </p:nvSpPr>
            <p:spPr>
              <a:xfrm>
                <a:off x="5280360"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2" name="Google Shape;7382;p83"/>
              <p:cNvSpPr/>
              <p:nvPr/>
            </p:nvSpPr>
            <p:spPr>
              <a:xfrm>
                <a:off x="5280360"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aphicFrame>
        <p:nvGraphicFramePr>
          <p:cNvPr id="7383" name="Google Shape;7383;p83"/>
          <p:cNvGraphicFramePr/>
          <p:nvPr/>
        </p:nvGraphicFramePr>
        <p:xfrm>
          <a:off x="724925" y="2323100"/>
          <a:ext cx="3000000" cy="3000000"/>
        </p:xfrm>
        <a:graphic>
          <a:graphicData uri="http://schemas.openxmlformats.org/drawingml/2006/table">
            <a:tbl>
              <a:tblPr>
                <a:noFill/>
                <a:tableStyleId>{4151FA6C-44D2-4495-92D0-788F04D1B6B9}</a:tableStyleId>
              </a:tblPr>
              <a:tblGrid>
                <a:gridCol w="600900"/>
                <a:gridCol w="600900"/>
                <a:gridCol w="600900"/>
                <a:gridCol w="600900"/>
              </a:tblGrid>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7384" name="Google Shape;7384;p83"/>
          <p:cNvGrpSpPr/>
          <p:nvPr/>
        </p:nvGrpSpPr>
        <p:grpSpPr>
          <a:xfrm>
            <a:off x="726450" y="3372825"/>
            <a:ext cx="2403614" cy="1005900"/>
            <a:chOff x="726450" y="3372825"/>
            <a:chExt cx="2403614" cy="1005900"/>
          </a:xfrm>
        </p:grpSpPr>
        <p:grpSp>
          <p:nvGrpSpPr>
            <p:cNvPr id="7385" name="Google Shape;7385;p83"/>
            <p:cNvGrpSpPr/>
            <p:nvPr/>
          </p:nvGrpSpPr>
          <p:grpSpPr>
            <a:xfrm>
              <a:off x="726450" y="3696000"/>
              <a:ext cx="2403614" cy="500898"/>
              <a:chOff x="726450" y="3696000"/>
              <a:chExt cx="2403614" cy="500898"/>
            </a:xfrm>
          </p:grpSpPr>
          <p:sp>
            <p:nvSpPr>
              <p:cNvPr id="7386" name="Google Shape;7386;p83"/>
              <p:cNvSpPr/>
              <p:nvPr/>
            </p:nvSpPr>
            <p:spPr>
              <a:xfrm>
                <a:off x="726450" y="3696000"/>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7387" name="Google Shape;7387;p83"/>
              <p:cNvSpPr/>
              <p:nvPr/>
            </p:nvSpPr>
            <p:spPr>
              <a:xfrm>
                <a:off x="726464" y="4029798"/>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7388" name="Google Shape;7388;p83"/>
            <p:cNvGrpSpPr/>
            <p:nvPr/>
          </p:nvGrpSpPr>
          <p:grpSpPr>
            <a:xfrm>
              <a:off x="1348050" y="3372825"/>
              <a:ext cx="1720425" cy="1005900"/>
              <a:chOff x="1348050" y="3372825"/>
              <a:chExt cx="1720425" cy="1005900"/>
            </a:xfrm>
          </p:grpSpPr>
          <p:sp>
            <p:nvSpPr>
              <p:cNvPr id="7389" name="Google Shape;7389;p83"/>
              <p:cNvSpPr/>
              <p:nvPr/>
            </p:nvSpPr>
            <p:spPr>
              <a:xfrm>
                <a:off x="1348050"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7390" name="Google Shape;7390;p83"/>
              <p:cNvSpPr/>
              <p:nvPr/>
            </p:nvSpPr>
            <p:spPr>
              <a:xfrm>
                <a:off x="1701356"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7391" name="Google Shape;7391;p83"/>
              <p:cNvSpPr/>
              <p:nvPr/>
            </p:nvSpPr>
            <p:spPr>
              <a:xfrm>
                <a:off x="2054663"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7392" name="Google Shape;7392;p83"/>
              <p:cNvSpPr/>
              <p:nvPr/>
            </p:nvSpPr>
            <p:spPr>
              <a:xfrm>
                <a:off x="2407969"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7393" name="Google Shape;7393;p83"/>
              <p:cNvSpPr/>
              <p:nvPr/>
            </p:nvSpPr>
            <p:spPr>
              <a:xfrm>
                <a:off x="2761275"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7394" name="Google Shape;7394;p83"/>
            <p:cNvGrpSpPr/>
            <p:nvPr/>
          </p:nvGrpSpPr>
          <p:grpSpPr>
            <a:xfrm>
              <a:off x="1455707" y="3731058"/>
              <a:ext cx="1491150" cy="417657"/>
              <a:chOff x="1455707" y="3731058"/>
              <a:chExt cx="1491150" cy="417657"/>
            </a:xfrm>
          </p:grpSpPr>
          <p:grpSp>
            <p:nvGrpSpPr>
              <p:cNvPr id="7395" name="Google Shape;7395;p83"/>
              <p:cNvGrpSpPr/>
              <p:nvPr/>
            </p:nvGrpSpPr>
            <p:grpSpPr>
              <a:xfrm>
                <a:off x="1472938" y="3745828"/>
                <a:ext cx="72126" cy="53788"/>
                <a:chOff x="1472938" y="3745828"/>
                <a:chExt cx="72126" cy="53788"/>
              </a:xfrm>
            </p:grpSpPr>
            <p:sp>
              <p:nvSpPr>
                <p:cNvPr id="7396" name="Google Shape;7396;p83"/>
                <p:cNvSpPr/>
                <p:nvPr/>
              </p:nvSpPr>
              <p:spPr>
                <a:xfrm>
                  <a:off x="1472938"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7" name="Google Shape;7397;p83"/>
                <p:cNvSpPr/>
                <p:nvPr/>
              </p:nvSpPr>
              <p:spPr>
                <a:xfrm>
                  <a:off x="1490853"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98" name="Google Shape;7398;p83"/>
              <p:cNvGrpSpPr/>
              <p:nvPr/>
            </p:nvGrpSpPr>
            <p:grpSpPr>
              <a:xfrm>
                <a:off x="1819181" y="4089633"/>
                <a:ext cx="72126" cy="53788"/>
                <a:chOff x="1819181" y="4089633"/>
                <a:chExt cx="72126" cy="53788"/>
              </a:xfrm>
            </p:grpSpPr>
            <p:sp>
              <p:nvSpPr>
                <p:cNvPr id="7399" name="Google Shape;7399;p83"/>
                <p:cNvSpPr/>
                <p:nvPr/>
              </p:nvSpPr>
              <p:spPr>
                <a:xfrm>
                  <a:off x="181918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0" name="Google Shape;7400;p83"/>
                <p:cNvSpPr/>
                <p:nvPr/>
              </p:nvSpPr>
              <p:spPr>
                <a:xfrm>
                  <a:off x="183709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01" name="Google Shape;7401;p83"/>
              <p:cNvGrpSpPr/>
              <p:nvPr/>
            </p:nvGrpSpPr>
            <p:grpSpPr>
              <a:xfrm>
                <a:off x="1455707" y="4084171"/>
                <a:ext cx="64321" cy="64544"/>
                <a:chOff x="1455707" y="4084171"/>
                <a:chExt cx="64321" cy="64544"/>
              </a:xfrm>
            </p:grpSpPr>
            <p:sp>
              <p:nvSpPr>
                <p:cNvPr id="7402" name="Google Shape;7402;p83"/>
                <p:cNvSpPr/>
                <p:nvPr/>
              </p:nvSpPr>
              <p:spPr>
                <a:xfrm>
                  <a:off x="1478676" y="408440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3" name="Google Shape;7403;p83"/>
                <p:cNvSpPr/>
                <p:nvPr/>
              </p:nvSpPr>
              <p:spPr>
                <a:xfrm>
                  <a:off x="1455707" y="408417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04" name="Google Shape;7404;p83"/>
              <p:cNvGrpSpPr/>
              <p:nvPr/>
            </p:nvGrpSpPr>
            <p:grpSpPr>
              <a:xfrm>
                <a:off x="1818610" y="3731058"/>
                <a:ext cx="64321" cy="64544"/>
                <a:chOff x="1818610" y="3731058"/>
                <a:chExt cx="64321" cy="64544"/>
              </a:xfrm>
            </p:grpSpPr>
            <p:sp>
              <p:nvSpPr>
                <p:cNvPr id="7405" name="Google Shape;7405;p83"/>
                <p:cNvSpPr/>
                <p:nvPr/>
              </p:nvSpPr>
              <p:spPr>
                <a:xfrm>
                  <a:off x="184157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6" name="Google Shape;7406;p83"/>
                <p:cNvSpPr/>
                <p:nvPr/>
              </p:nvSpPr>
              <p:spPr>
                <a:xfrm>
                  <a:off x="181861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07" name="Google Shape;7407;p83"/>
              <p:cNvGrpSpPr/>
              <p:nvPr/>
            </p:nvGrpSpPr>
            <p:grpSpPr>
              <a:xfrm>
                <a:off x="2172491" y="4089633"/>
                <a:ext cx="72126" cy="53788"/>
                <a:chOff x="2172491" y="4089633"/>
                <a:chExt cx="72126" cy="53788"/>
              </a:xfrm>
            </p:grpSpPr>
            <p:sp>
              <p:nvSpPr>
                <p:cNvPr id="7408" name="Google Shape;7408;p83"/>
                <p:cNvSpPr/>
                <p:nvPr/>
              </p:nvSpPr>
              <p:spPr>
                <a:xfrm>
                  <a:off x="217249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9" name="Google Shape;7409;p83"/>
                <p:cNvSpPr/>
                <p:nvPr/>
              </p:nvSpPr>
              <p:spPr>
                <a:xfrm>
                  <a:off x="219040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10" name="Google Shape;7410;p83"/>
              <p:cNvGrpSpPr/>
              <p:nvPr/>
            </p:nvGrpSpPr>
            <p:grpSpPr>
              <a:xfrm>
                <a:off x="2171920" y="3731058"/>
                <a:ext cx="64321" cy="64544"/>
                <a:chOff x="2171920" y="3731058"/>
                <a:chExt cx="64321" cy="64544"/>
              </a:xfrm>
            </p:grpSpPr>
            <p:sp>
              <p:nvSpPr>
                <p:cNvPr id="7411" name="Google Shape;7411;p83"/>
                <p:cNvSpPr/>
                <p:nvPr/>
              </p:nvSpPr>
              <p:spPr>
                <a:xfrm>
                  <a:off x="219488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2" name="Google Shape;7412;p83"/>
                <p:cNvSpPr/>
                <p:nvPr/>
              </p:nvSpPr>
              <p:spPr>
                <a:xfrm>
                  <a:off x="217192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13" name="Google Shape;7413;p83"/>
              <p:cNvGrpSpPr/>
              <p:nvPr/>
            </p:nvGrpSpPr>
            <p:grpSpPr>
              <a:xfrm>
                <a:off x="2874730" y="3745828"/>
                <a:ext cx="72126" cy="53788"/>
                <a:chOff x="2874730" y="3745828"/>
                <a:chExt cx="72126" cy="53788"/>
              </a:xfrm>
            </p:grpSpPr>
            <p:sp>
              <p:nvSpPr>
                <p:cNvPr id="7414" name="Google Shape;7414;p83"/>
                <p:cNvSpPr/>
                <p:nvPr/>
              </p:nvSpPr>
              <p:spPr>
                <a:xfrm>
                  <a:off x="2874730"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5" name="Google Shape;7415;p83"/>
                <p:cNvSpPr/>
                <p:nvPr/>
              </p:nvSpPr>
              <p:spPr>
                <a:xfrm>
                  <a:off x="2892645"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16" name="Google Shape;7416;p83"/>
              <p:cNvGrpSpPr/>
              <p:nvPr/>
            </p:nvGrpSpPr>
            <p:grpSpPr>
              <a:xfrm>
                <a:off x="2878589" y="4081481"/>
                <a:ext cx="64321" cy="64544"/>
                <a:chOff x="2878589" y="4081481"/>
                <a:chExt cx="64321" cy="64544"/>
              </a:xfrm>
            </p:grpSpPr>
            <p:sp>
              <p:nvSpPr>
                <p:cNvPr id="7417" name="Google Shape;7417;p83"/>
                <p:cNvSpPr/>
                <p:nvPr/>
              </p:nvSpPr>
              <p:spPr>
                <a:xfrm>
                  <a:off x="2901559" y="408171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8" name="Google Shape;7418;p83"/>
                <p:cNvSpPr/>
                <p:nvPr/>
              </p:nvSpPr>
              <p:spPr>
                <a:xfrm>
                  <a:off x="2878589" y="408148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19" name="Google Shape;7419;p83"/>
              <p:cNvGrpSpPr/>
              <p:nvPr/>
            </p:nvGrpSpPr>
            <p:grpSpPr>
              <a:xfrm>
                <a:off x="2525796" y="4089633"/>
                <a:ext cx="72126" cy="53788"/>
                <a:chOff x="2525796" y="4089633"/>
                <a:chExt cx="72126" cy="53788"/>
              </a:xfrm>
            </p:grpSpPr>
            <p:sp>
              <p:nvSpPr>
                <p:cNvPr id="7420" name="Google Shape;7420;p83"/>
                <p:cNvSpPr/>
                <p:nvPr/>
              </p:nvSpPr>
              <p:spPr>
                <a:xfrm>
                  <a:off x="2525796"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1" name="Google Shape;7421;p83"/>
                <p:cNvSpPr/>
                <p:nvPr/>
              </p:nvSpPr>
              <p:spPr>
                <a:xfrm>
                  <a:off x="2543711"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22" name="Google Shape;7422;p83"/>
              <p:cNvGrpSpPr/>
              <p:nvPr/>
            </p:nvGrpSpPr>
            <p:grpSpPr>
              <a:xfrm>
                <a:off x="2525225" y="3731058"/>
                <a:ext cx="64321" cy="64544"/>
                <a:chOff x="2525225" y="3731058"/>
                <a:chExt cx="64321" cy="64544"/>
              </a:xfrm>
            </p:grpSpPr>
            <p:sp>
              <p:nvSpPr>
                <p:cNvPr id="7423" name="Google Shape;7423;p83"/>
                <p:cNvSpPr/>
                <p:nvPr/>
              </p:nvSpPr>
              <p:spPr>
                <a:xfrm>
                  <a:off x="2548194"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4" name="Google Shape;7424;p83"/>
                <p:cNvSpPr/>
                <p:nvPr/>
              </p:nvSpPr>
              <p:spPr>
                <a:xfrm>
                  <a:off x="2525225"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28" name="Shape 7428"/>
        <p:cNvGrpSpPr/>
        <p:nvPr/>
      </p:nvGrpSpPr>
      <p:grpSpPr>
        <a:xfrm>
          <a:off x="0" y="0"/>
          <a:ext cx="0" cy="0"/>
          <a:chOff x="0" y="0"/>
          <a:chExt cx="0" cy="0"/>
        </a:xfrm>
      </p:grpSpPr>
      <p:grpSp>
        <p:nvGrpSpPr>
          <p:cNvPr id="7429" name="Google Shape;7429;p84"/>
          <p:cNvGrpSpPr/>
          <p:nvPr/>
        </p:nvGrpSpPr>
        <p:grpSpPr>
          <a:xfrm>
            <a:off x="732428" y="1171356"/>
            <a:ext cx="845921" cy="690752"/>
            <a:chOff x="732428" y="1198513"/>
            <a:chExt cx="845921" cy="690752"/>
          </a:xfrm>
        </p:grpSpPr>
        <p:grpSp>
          <p:nvGrpSpPr>
            <p:cNvPr id="7430" name="Google Shape;7430;p84"/>
            <p:cNvGrpSpPr/>
            <p:nvPr/>
          </p:nvGrpSpPr>
          <p:grpSpPr>
            <a:xfrm>
              <a:off x="823030" y="1198513"/>
              <a:ext cx="755319" cy="690752"/>
              <a:chOff x="823030" y="1198513"/>
              <a:chExt cx="755319" cy="690752"/>
            </a:xfrm>
          </p:grpSpPr>
          <p:sp>
            <p:nvSpPr>
              <p:cNvPr id="7431" name="Google Shape;7431;p84"/>
              <p:cNvSpPr/>
              <p:nvPr/>
            </p:nvSpPr>
            <p:spPr>
              <a:xfrm>
                <a:off x="823030" y="1198513"/>
                <a:ext cx="755319" cy="690752"/>
              </a:xfrm>
              <a:custGeom>
                <a:rect b="b" l="l" r="r" t="t"/>
                <a:pathLst>
                  <a:path extrusionOk="0" h="42771" w="46769">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2" name="Google Shape;7432;p84"/>
              <p:cNvSpPr/>
              <p:nvPr/>
            </p:nvSpPr>
            <p:spPr>
              <a:xfrm>
                <a:off x="1470047" y="1217877"/>
                <a:ext cx="88760" cy="88744"/>
              </a:xfrm>
              <a:custGeom>
                <a:rect b="b" l="l" r="r" t="t"/>
                <a:pathLst>
                  <a:path extrusionOk="0" h="5495" w="5496">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33" name="Google Shape;7433;p84"/>
            <p:cNvGrpSpPr/>
            <p:nvPr/>
          </p:nvGrpSpPr>
          <p:grpSpPr>
            <a:xfrm>
              <a:off x="732428" y="1239937"/>
              <a:ext cx="739912" cy="607886"/>
              <a:chOff x="732428" y="1239937"/>
              <a:chExt cx="739912" cy="607886"/>
            </a:xfrm>
          </p:grpSpPr>
          <p:sp>
            <p:nvSpPr>
              <p:cNvPr id="7434" name="Google Shape;7434;p84"/>
              <p:cNvSpPr/>
              <p:nvPr/>
            </p:nvSpPr>
            <p:spPr>
              <a:xfrm>
                <a:off x="732428" y="1239937"/>
                <a:ext cx="739912" cy="607886"/>
              </a:xfrm>
              <a:custGeom>
                <a:rect b="b" l="l" r="r" t="t"/>
                <a:pathLst>
                  <a:path extrusionOk="0" h="37640" w="45815">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5" name="Google Shape;7435;p84"/>
              <p:cNvSpPr/>
              <p:nvPr/>
            </p:nvSpPr>
            <p:spPr>
              <a:xfrm>
                <a:off x="751614" y="1735807"/>
                <a:ext cx="88760" cy="88744"/>
              </a:xfrm>
              <a:custGeom>
                <a:rect b="b" l="l" r="r" t="t"/>
                <a:pathLst>
                  <a:path extrusionOk="0" h="5495" w="5496">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36" name="Google Shape;7436;p84"/>
            <p:cNvGrpSpPr/>
            <p:nvPr/>
          </p:nvGrpSpPr>
          <p:grpSpPr>
            <a:xfrm>
              <a:off x="732428" y="1277018"/>
              <a:ext cx="702832" cy="533758"/>
              <a:chOff x="732428" y="1277018"/>
              <a:chExt cx="702832" cy="533758"/>
            </a:xfrm>
          </p:grpSpPr>
          <p:sp>
            <p:nvSpPr>
              <p:cNvPr id="7437" name="Google Shape;7437;p84"/>
              <p:cNvSpPr/>
              <p:nvPr/>
            </p:nvSpPr>
            <p:spPr>
              <a:xfrm>
                <a:off x="732428" y="1277018"/>
                <a:ext cx="702832" cy="533758"/>
              </a:xfrm>
              <a:custGeom>
                <a:rect b="b" l="l" r="r" t="t"/>
                <a:pathLst>
                  <a:path extrusionOk="0" h="33050" w="43519">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8" name="Google Shape;7438;p84"/>
              <p:cNvSpPr/>
              <p:nvPr/>
            </p:nvSpPr>
            <p:spPr>
              <a:xfrm>
                <a:off x="751695" y="1390407"/>
                <a:ext cx="88728" cy="88744"/>
              </a:xfrm>
              <a:custGeom>
                <a:rect b="b" l="l" r="r" t="t"/>
                <a:pathLst>
                  <a:path extrusionOk="0" h="5495" w="5494">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39" name="Google Shape;7439;p84"/>
            <p:cNvGrpSpPr/>
            <p:nvPr/>
          </p:nvGrpSpPr>
          <p:grpSpPr>
            <a:xfrm>
              <a:off x="931170" y="1306653"/>
              <a:ext cx="647179" cy="474455"/>
              <a:chOff x="931170" y="1306653"/>
              <a:chExt cx="647179" cy="474455"/>
            </a:xfrm>
          </p:grpSpPr>
          <p:sp>
            <p:nvSpPr>
              <p:cNvPr id="7440" name="Google Shape;7440;p84"/>
              <p:cNvSpPr/>
              <p:nvPr/>
            </p:nvSpPr>
            <p:spPr>
              <a:xfrm>
                <a:off x="931170" y="1306653"/>
                <a:ext cx="647179" cy="474455"/>
              </a:xfrm>
              <a:custGeom>
                <a:rect b="b" l="l" r="r" t="t"/>
                <a:pathLst>
                  <a:path extrusionOk="0" h="29378" w="40073">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1" name="Google Shape;7441;p84"/>
              <p:cNvSpPr/>
              <p:nvPr/>
            </p:nvSpPr>
            <p:spPr>
              <a:xfrm>
                <a:off x="1470047" y="1560806"/>
                <a:ext cx="88760" cy="88744"/>
              </a:xfrm>
              <a:custGeom>
                <a:rect b="b" l="l" r="r" t="t"/>
                <a:pathLst>
                  <a:path extrusionOk="0" h="5495" w="5496">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42" name="Google Shape;7442;p84"/>
            <p:cNvSpPr/>
            <p:nvPr/>
          </p:nvSpPr>
          <p:spPr>
            <a:xfrm>
              <a:off x="986565" y="1362064"/>
              <a:ext cx="363666" cy="363650"/>
            </a:xfrm>
            <a:custGeom>
              <a:rect b="b" l="l" r="r" t="t"/>
              <a:pathLst>
                <a:path extrusionOk="0" h="22517" w="22518">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43" name="Google Shape;7443;p84"/>
          <p:cNvGrpSpPr/>
          <p:nvPr/>
        </p:nvGrpSpPr>
        <p:grpSpPr>
          <a:xfrm>
            <a:off x="3964037" y="1171363"/>
            <a:ext cx="634656" cy="699982"/>
            <a:chOff x="5985650" y="2860025"/>
            <a:chExt cx="1396075" cy="1539775"/>
          </a:xfrm>
        </p:grpSpPr>
        <p:sp>
          <p:nvSpPr>
            <p:cNvPr id="7444" name="Google Shape;7444;p84"/>
            <p:cNvSpPr/>
            <p:nvPr/>
          </p:nvSpPr>
          <p:spPr>
            <a:xfrm>
              <a:off x="6655300" y="3128850"/>
              <a:ext cx="637150" cy="631950"/>
            </a:xfrm>
            <a:custGeom>
              <a:rect b="b" l="l" r="r" t="t"/>
              <a:pathLst>
                <a:path extrusionOk="0" h="25278" w="25486">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5" name="Google Shape;7445;p84"/>
            <p:cNvSpPr/>
            <p:nvPr/>
          </p:nvSpPr>
          <p:spPr>
            <a:xfrm>
              <a:off x="6673425" y="3771400"/>
              <a:ext cx="600850" cy="600800"/>
            </a:xfrm>
            <a:custGeom>
              <a:rect b="b" l="l" r="r" t="t"/>
              <a:pathLst>
                <a:path extrusionOk="0" h="24032" w="24034">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6" name="Google Shape;7446;p84"/>
            <p:cNvSpPr/>
            <p:nvPr/>
          </p:nvSpPr>
          <p:spPr>
            <a:xfrm>
              <a:off x="6073050" y="3509700"/>
              <a:ext cx="641725" cy="636800"/>
            </a:xfrm>
            <a:custGeom>
              <a:rect b="b" l="l" r="r" t="t"/>
              <a:pathLst>
                <a:path extrusionOk="0" h="25472" w="25669">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7" name="Google Shape;7447;p84"/>
            <p:cNvSpPr/>
            <p:nvPr/>
          </p:nvSpPr>
          <p:spPr>
            <a:xfrm>
              <a:off x="6124575" y="2917775"/>
              <a:ext cx="572575" cy="572525"/>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8" name="Google Shape;7448;p84"/>
            <p:cNvSpPr/>
            <p:nvPr/>
          </p:nvSpPr>
          <p:spPr>
            <a:xfrm>
              <a:off x="6459975" y="2867300"/>
              <a:ext cx="101300" cy="50500"/>
            </a:xfrm>
            <a:custGeom>
              <a:rect b="b" l="l" r="r" t="t"/>
              <a:pathLst>
                <a:path extrusionOk="0" h="2020" w="4052">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9" name="Google Shape;7449;p84"/>
            <p:cNvSpPr/>
            <p:nvPr/>
          </p:nvSpPr>
          <p:spPr>
            <a:xfrm>
              <a:off x="6389025" y="2860025"/>
              <a:ext cx="63100" cy="15700"/>
            </a:xfrm>
            <a:custGeom>
              <a:rect b="b" l="l" r="r" t="t"/>
              <a:pathLst>
                <a:path extrusionOk="0" h="628" w="2524">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0" name="Google Shape;7450;p84"/>
            <p:cNvSpPr/>
            <p:nvPr/>
          </p:nvSpPr>
          <p:spPr>
            <a:xfrm>
              <a:off x="6279750" y="2879875"/>
              <a:ext cx="39600" cy="26000"/>
            </a:xfrm>
            <a:custGeom>
              <a:rect b="b" l="l" r="r" t="t"/>
              <a:pathLst>
                <a:path extrusionOk="0" h="1040" w="1584">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1" name="Google Shape;7451;p84"/>
            <p:cNvSpPr/>
            <p:nvPr/>
          </p:nvSpPr>
          <p:spPr>
            <a:xfrm>
              <a:off x="6325825" y="2862750"/>
              <a:ext cx="54425" cy="22400"/>
            </a:xfrm>
            <a:custGeom>
              <a:rect b="b" l="l" r="r" t="t"/>
              <a:pathLst>
                <a:path extrusionOk="0" h="896" w="2177">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2" name="Google Shape;7452;p84"/>
            <p:cNvSpPr/>
            <p:nvPr/>
          </p:nvSpPr>
          <p:spPr>
            <a:xfrm>
              <a:off x="7023725" y="3061400"/>
              <a:ext cx="101300" cy="50475"/>
            </a:xfrm>
            <a:custGeom>
              <a:rect b="b" l="l" r="r" t="t"/>
              <a:pathLst>
                <a:path extrusionOk="0" h="2019" w="4052">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3" name="Google Shape;7453;p84"/>
            <p:cNvSpPr/>
            <p:nvPr/>
          </p:nvSpPr>
          <p:spPr>
            <a:xfrm>
              <a:off x="6952750" y="3054150"/>
              <a:ext cx="63100" cy="15650"/>
            </a:xfrm>
            <a:custGeom>
              <a:rect b="b" l="l" r="r" t="t"/>
              <a:pathLst>
                <a:path extrusionOk="0" h="626" w="2524">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4" name="Google Shape;7454;p84"/>
            <p:cNvSpPr/>
            <p:nvPr/>
          </p:nvSpPr>
          <p:spPr>
            <a:xfrm>
              <a:off x="6843450" y="3073975"/>
              <a:ext cx="39625" cy="26025"/>
            </a:xfrm>
            <a:custGeom>
              <a:rect b="b" l="l" r="r" t="t"/>
              <a:pathLst>
                <a:path extrusionOk="0" h="1041" w="1585">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5" name="Google Shape;7455;p84"/>
            <p:cNvSpPr/>
            <p:nvPr/>
          </p:nvSpPr>
          <p:spPr>
            <a:xfrm>
              <a:off x="6889575" y="3056825"/>
              <a:ext cx="54425" cy="22400"/>
            </a:xfrm>
            <a:custGeom>
              <a:rect b="b" l="l" r="r" t="t"/>
              <a:pathLst>
                <a:path extrusionOk="0" h="896" w="2177">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6" name="Google Shape;7456;p84"/>
            <p:cNvSpPr/>
            <p:nvPr/>
          </p:nvSpPr>
          <p:spPr>
            <a:xfrm>
              <a:off x="6245350" y="4177200"/>
              <a:ext cx="101275" cy="50475"/>
            </a:xfrm>
            <a:custGeom>
              <a:rect b="b" l="l" r="r" t="t"/>
              <a:pathLst>
                <a:path extrusionOk="0" h="2019" w="4051">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7" name="Google Shape;7457;p84"/>
            <p:cNvSpPr/>
            <p:nvPr/>
          </p:nvSpPr>
          <p:spPr>
            <a:xfrm>
              <a:off x="6354525" y="4219275"/>
              <a:ext cx="63075" cy="15675"/>
            </a:xfrm>
            <a:custGeom>
              <a:rect b="b" l="l" r="r" t="t"/>
              <a:pathLst>
                <a:path extrusionOk="0" h="627" w="2523">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8" name="Google Shape;7458;p84"/>
            <p:cNvSpPr/>
            <p:nvPr/>
          </p:nvSpPr>
          <p:spPr>
            <a:xfrm>
              <a:off x="6487275" y="4189125"/>
              <a:ext cx="39625" cy="25975"/>
            </a:xfrm>
            <a:custGeom>
              <a:rect b="b" l="l" r="r" t="t"/>
              <a:pathLst>
                <a:path extrusionOk="0" h="1039" w="1585">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9" name="Google Shape;7459;p84"/>
            <p:cNvSpPr/>
            <p:nvPr/>
          </p:nvSpPr>
          <p:spPr>
            <a:xfrm>
              <a:off x="6426350" y="4209850"/>
              <a:ext cx="54475" cy="22400"/>
            </a:xfrm>
            <a:custGeom>
              <a:rect b="b" l="l" r="r" t="t"/>
              <a:pathLst>
                <a:path extrusionOk="0" h="896" w="2179">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0" name="Google Shape;7460;p84"/>
            <p:cNvSpPr/>
            <p:nvPr/>
          </p:nvSpPr>
          <p:spPr>
            <a:xfrm>
              <a:off x="5992275" y="3674825"/>
              <a:ext cx="51250" cy="99900"/>
            </a:xfrm>
            <a:custGeom>
              <a:rect b="b" l="l" r="r" t="t"/>
              <a:pathLst>
                <a:path extrusionOk="0" h="3996" w="205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1" name="Google Shape;7461;p84"/>
            <p:cNvSpPr/>
            <p:nvPr/>
          </p:nvSpPr>
          <p:spPr>
            <a:xfrm>
              <a:off x="5985650" y="3783750"/>
              <a:ext cx="16125" cy="62275"/>
            </a:xfrm>
            <a:custGeom>
              <a:rect b="b" l="l" r="r" t="t"/>
              <a:pathLst>
                <a:path extrusionOk="0" h="2491" w="645">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2" name="Google Shape;7462;p84"/>
            <p:cNvSpPr/>
            <p:nvPr/>
          </p:nvSpPr>
          <p:spPr>
            <a:xfrm>
              <a:off x="6004725" y="3916700"/>
              <a:ext cx="27875" cy="38100"/>
            </a:xfrm>
            <a:custGeom>
              <a:rect b="b" l="l" r="r" t="t"/>
              <a:pathLst>
                <a:path extrusionOk="0" h="1524" w="1115">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3" name="Google Shape;7463;p84"/>
            <p:cNvSpPr/>
            <p:nvPr/>
          </p:nvSpPr>
          <p:spPr>
            <a:xfrm>
              <a:off x="5987900" y="3855450"/>
              <a:ext cx="23600" cy="53200"/>
            </a:xfrm>
            <a:custGeom>
              <a:rect b="b" l="l" r="r" t="t"/>
              <a:pathLst>
                <a:path extrusionOk="0" h="2128" w="944">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4" name="Google Shape;7464;p84"/>
            <p:cNvSpPr/>
            <p:nvPr/>
          </p:nvSpPr>
          <p:spPr>
            <a:xfrm>
              <a:off x="6071975" y="3300325"/>
              <a:ext cx="52475" cy="102475"/>
            </a:xfrm>
            <a:custGeom>
              <a:rect b="b" l="l" r="r" t="t"/>
              <a:pathLst>
                <a:path extrusionOk="0" h="4099" w="2099">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5" name="Google Shape;7465;p84"/>
            <p:cNvSpPr/>
            <p:nvPr/>
          </p:nvSpPr>
          <p:spPr>
            <a:xfrm>
              <a:off x="6122225" y="3408475"/>
              <a:ext cx="47725" cy="49550"/>
            </a:xfrm>
            <a:custGeom>
              <a:rect b="b" l="l" r="r" t="t"/>
              <a:pathLst>
                <a:path extrusionOk="0" h="1982" w="1909">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6" name="Google Shape;7466;p84"/>
            <p:cNvSpPr/>
            <p:nvPr/>
          </p:nvSpPr>
          <p:spPr>
            <a:xfrm>
              <a:off x="6228150" y="3490275"/>
              <a:ext cx="42050" cy="21525"/>
            </a:xfrm>
            <a:custGeom>
              <a:rect b="b" l="l" r="r" t="t"/>
              <a:pathLst>
                <a:path extrusionOk="0" h="861" w="1682">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7" name="Google Shape;7467;p84"/>
            <p:cNvSpPr/>
            <p:nvPr/>
          </p:nvSpPr>
          <p:spPr>
            <a:xfrm>
              <a:off x="6172850" y="3459275"/>
              <a:ext cx="49900" cy="34575"/>
            </a:xfrm>
            <a:custGeom>
              <a:rect b="b" l="l" r="r" t="t"/>
              <a:pathLst>
                <a:path extrusionOk="0" h="1383" w="1996">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8" name="Google Shape;7468;p84"/>
            <p:cNvSpPr/>
            <p:nvPr/>
          </p:nvSpPr>
          <p:spPr>
            <a:xfrm>
              <a:off x="7323825" y="3495225"/>
              <a:ext cx="51250" cy="99900"/>
            </a:xfrm>
            <a:custGeom>
              <a:rect b="b" l="l" r="r" t="t"/>
              <a:pathLst>
                <a:path extrusionOk="0" h="3996" w="205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9" name="Google Shape;7469;p84"/>
            <p:cNvSpPr/>
            <p:nvPr/>
          </p:nvSpPr>
          <p:spPr>
            <a:xfrm>
              <a:off x="7365575" y="3423925"/>
              <a:ext cx="16150" cy="62275"/>
            </a:xfrm>
            <a:custGeom>
              <a:rect b="b" l="l" r="r" t="t"/>
              <a:pathLst>
                <a:path extrusionOk="0" h="2491" w="646">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0" name="Google Shape;7470;p84"/>
            <p:cNvSpPr/>
            <p:nvPr/>
          </p:nvSpPr>
          <p:spPr>
            <a:xfrm>
              <a:off x="7334775" y="3315150"/>
              <a:ext cx="27850" cy="38100"/>
            </a:xfrm>
            <a:custGeom>
              <a:rect b="b" l="l" r="r" t="t"/>
              <a:pathLst>
                <a:path extrusionOk="0" h="1524" w="1114">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1" name="Google Shape;7471;p84"/>
            <p:cNvSpPr/>
            <p:nvPr/>
          </p:nvSpPr>
          <p:spPr>
            <a:xfrm>
              <a:off x="7355800" y="3361300"/>
              <a:ext cx="23650" cy="53200"/>
            </a:xfrm>
            <a:custGeom>
              <a:rect b="b" l="l" r="r" t="t"/>
              <a:pathLst>
                <a:path extrusionOk="0" h="2128" w="946">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2" name="Google Shape;7472;p84"/>
            <p:cNvSpPr/>
            <p:nvPr/>
          </p:nvSpPr>
          <p:spPr>
            <a:xfrm>
              <a:off x="7093025" y="4348600"/>
              <a:ext cx="104200" cy="51200"/>
            </a:xfrm>
            <a:custGeom>
              <a:rect b="b" l="l" r="r" t="t"/>
              <a:pathLst>
                <a:path extrusionOk="0" h="2048" w="4168">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3" name="Google Shape;7473;p84"/>
            <p:cNvSpPr/>
            <p:nvPr/>
          </p:nvSpPr>
          <p:spPr>
            <a:xfrm>
              <a:off x="7201150" y="4302925"/>
              <a:ext cx="51100" cy="46100"/>
            </a:xfrm>
            <a:custGeom>
              <a:rect b="b" l="l" r="r" t="t"/>
              <a:pathLst>
                <a:path extrusionOk="0" h="1844" w="2044">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4" name="Google Shape;7474;p84"/>
            <p:cNvSpPr/>
            <p:nvPr/>
          </p:nvSpPr>
          <p:spPr>
            <a:xfrm>
              <a:off x="7282950" y="4203000"/>
              <a:ext cx="22950" cy="40225"/>
            </a:xfrm>
            <a:custGeom>
              <a:rect b="b" l="l" r="r" t="t"/>
              <a:pathLst>
                <a:path extrusionOk="0" h="1609" w="918">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5" name="Google Shape;7475;p84"/>
            <p:cNvSpPr/>
            <p:nvPr/>
          </p:nvSpPr>
          <p:spPr>
            <a:xfrm>
              <a:off x="7252000" y="4250300"/>
              <a:ext cx="36300" cy="48175"/>
            </a:xfrm>
            <a:custGeom>
              <a:rect b="b" l="l" r="r" t="t"/>
              <a:pathLst>
                <a:path extrusionOk="0" h="1927" w="1452">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76" name="Google Shape;7476;p84"/>
          <p:cNvGrpSpPr/>
          <p:nvPr/>
        </p:nvGrpSpPr>
        <p:grpSpPr>
          <a:xfrm>
            <a:off x="4719687" y="1171356"/>
            <a:ext cx="725845" cy="699975"/>
            <a:chOff x="4249973" y="1201875"/>
            <a:chExt cx="1958568" cy="1888762"/>
          </a:xfrm>
        </p:grpSpPr>
        <p:sp>
          <p:nvSpPr>
            <p:cNvPr id="7477" name="Google Shape;7477;p84"/>
            <p:cNvSpPr/>
            <p:nvPr/>
          </p:nvSpPr>
          <p:spPr>
            <a:xfrm>
              <a:off x="4468527" y="1411932"/>
              <a:ext cx="1528500" cy="1452600"/>
            </a:xfrm>
            <a:prstGeom prst="pentagon">
              <a:avLst>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78" name="Google Shape;7478;p84"/>
            <p:cNvGrpSpPr/>
            <p:nvPr/>
          </p:nvGrpSpPr>
          <p:grpSpPr>
            <a:xfrm>
              <a:off x="5853086" y="1789142"/>
              <a:ext cx="355454" cy="1048099"/>
              <a:chOff x="5576108" y="2016725"/>
              <a:chExt cx="565200" cy="1666560"/>
            </a:xfrm>
          </p:grpSpPr>
          <p:sp>
            <p:nvSpPr>
              <p:cNvPr id="7479" name="Google Shape;7479;p84"/>
              <p:cNvSpPr/>
              <p:nvPr/>
            </p:nvSpPr>
            <p:spPr>
              <a:xfrm>
                <a:off x="5576108"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7480" name="Google Shape;7480;p84"/>
              <p:cNvSpPr/>
              <p:nvPr/>
            </p:nvSpPr>
            <p:spPr>
              <a:xfrm rot="6479001">
                <a:off x="5275897" y="3050667"/>
                <a:ext cx="1119386" cy="152834"/>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81" name="Google Shape;7481;p84"/>
            <p:cNvGrpSpPr/>
            <p:nvPr/>
          </p:nvGrpSpPr>
          <p:grpSpPr>
            <a:xfrm>
              <a:off x="4869455" y="2691676"/>
              <a:ext cx="1013897" cy="398961"/>
              <a:chOff x="4012057" y="3451825"/>
              <a:chExt cx="1612175" cy="634379"/>
            </a:xfrm>
          </p:grpSpPr>
          <p:sp>
            <p:nvSpPr>
              <p:cNvPr id="7482" name="Google Shape;7482;p84"/>
              <p:cNvSpPr/>
              <p:nvPr/>
            </p:nvSpPr>
            <p:spPr>
              <a:xfrm>
                <a:off x="505903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7483" name="Google Shape;7483;p84"/>
              <p:cNvSpPr/>
              <p:nvPr/>
            </p:nvSpPr>
            <p:spPr>
              <a:xfrm rot="10799079">
                <a:off x="4012507" y="3933353"/>
                <a:ext cx="1119600" cy="15270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84" name="Google Shape;7484;p84"/>
            <p:cNvGrpSpPr/>
            <p:nvPr/>
          </p:nvGrpSpPr>
          <p:grpSpPr>
            <a:xfrm>
              <a:off x="4276937" y="2155961"/>
              <a:ext cx="651965" cy="891358"/>
              <a:chOff x="3069908" y="2599997"/>
              <a:chExt cx="1036675" cy="1417328"/>
            </a:xfrm>
          </p:grpSpPr>
          <p:sp>
            <p:nvSpPr>
              <p:cNvPr id="7485" name="Google Shape;7485;p84"/>
              <p:cNvSpPr/>
              <p:nvPr/>
            </p:nvSpPr>
            <p:spPr>
              <a:xfrm>
                <a:off x="354138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7486" name="Google Shape;7486;p84"/>
              <p:cNvSpPr/>
              <p:nvPr/>
            </p:nvSpPr>
            <p:spPr>
              <a:xfrm rot="-6478717">
                <a:off x="2755922" y="3079191"/>
                <a:ext cx="1119672" cy="15341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87" name="Google Shape;7487;p84"/>
            <p:cNvGrpSpPr/>
            <p:nvPr/>
          </p:nvGrpSpPr>
          <p:grpSpPr>
            <a:xfrm>
              <a:off x="5054918" y="1201875"/>
              <a:ext cx="999548" cy="602711"/>
              <a:chOff x="4306958" y="1082925"/>
              <a:chExt cx="1589359" cy="958358"/>
            </a:xfrm>
          </p:grpSpPr>
          <p:sp>
            <p:nvSpPr>
              <p:cNvPr id="7488" name="Google Shape;7488;p84"/>
              <p:cNvSpPr/>
              <p:nvPr/>
            </p:nvSpPr>
            <p:spPr>
              <a:xfrm>
                <a:off x="4306958" y="1082925"/>
                <a:ext cx="565200" cy="5655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7489" name="Google Shape;7489;p84"/>
              <p:cNvSpPr/>
              <p:nvPr/>
            </p:nvSpPr>
            <p:spPr>
              <a:xfrm rot="2159678">
                <a:off x="4838902" y="1574444"/>
                <a:ext cx="1119431" cy="152476"/>
              </a:xfrm>
              <a:prstGeom prst="rightArrow">
                <a:avLst>
                  <a:gd fmla="val 25514" name="adj1"/>
                  <a:gd fmla="val 64322"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90" name="Google Shape;7490;p84"/>
            <p:cNvGrpSpPr/>
            <p:nvPr/>
          </p:nvGrpSpPr>
          <p:grpSpPr>
            <a:xfrm>
              <a:off x="4249973" y="1303451"/>
              <a:ext cx="799317" cy="841334"/>
              <a:chOff x="3027033" y="1244439"/>
              <a:chExt cx="1270977" cy="1337786"/>
            </a:xfrm>
          </p:grpSpPr>
          <p:sp>
            <p:nvSpPr>
              <p:cNvPr id="7491" name="Google Shape;7491;p84"/>
              <p:cNvSpPr/>
              <p:nvPr/>
            </p:nvSpPr>
            <p:spPr>
              <a:xfrm>
                <a:off x="3027033"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7492" name="Google Shape;7492;p84"/>
              <p:cNvSpPr/>
              <p:nvPr/>
            </p:nvSpPr>
            <p:spPr>
              <a:xfrm rot="-2159137">
                <a:off x="3240473" y="1559002"/>
                <a:ext cx="1119673" cy="15327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493" name="Google Shape;7493;p84"/>
          <p:cNvGrpSpPr/>
          <p:nvPr/>
        </p:nvGrpSpPr>
        <p:grpSpPr>
          <a:xfrm>
            <a:off x="4072551" y="2058137"/>
            <a:ext cx="750769" cy="683784"/>
            <a:chOff x="4204684" y="2104422"/>
            <a:chExt cx="699822" cy="637382"/>
          </a:xfrm>
        </p:grpSpPr>
        <p:grpSp>
          <p:nvGrpSpPr>
            <p:cNvPr id="7494" name="Google Shape;7494;p84"/>
            <p:cNvGrpSpPr/>
            <p:nvPr/>
          </p:nvGrpSpPr>
          <p:grpSpPr>
            <a:xfrm>
              <a:off x="4204684" y="2430067"/>
              <a:ext cx="342957" cy="311738"/>
              <a:chOff x="4204684" y="2430067"/>
              <a:chExt cx="342957" cy="311738"/>
            </a:xfrm>
          </p:grpSpPr>
          <p:sp>
            <p:nvSpPr>
              <p:cNvPr id="7495" name="Google Shape;7495;p84"/>
              <p:cNvSpPr/>
              <p:nvPr/>
            </p:nvSpPr>
            <p:spPr>
              <a:xfrm>
                <a:off x="4235882" y="2430067"/>
                <a:ext cx="311759" cy="311738"/>
              </a:xfrm>
              <a:custGeom>
                <a:rect b="b" l="l" r="r" t="t"/>
                <a:pathLst>
                  <a:path extrusionOk="0" h="8384" w="8384">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6" name="Google Shape;7496;p84"/>
              <p:cNvSpPr/>
              <p:nvPr/>
            </p:nvSpPr>
            <p:spPr>
              <a:xfrm>
                <a:off x="4204684" y="2558309"/>
                <a:ext cx="117839" cy="117794"/>
              </a:xfrm>
              <a:custGeom>
                <a:rect b="b" l="l" r="r" t="t"/>
                <a:pathLst>
                  <a:path extrusionOk="0" h="3168" w="3169">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97" name="Google Shape;7497;p84"/>
            <p:cNvGrpSpPr/>
            <p:nvPr/>
          </p:nvGrpSpPr>
          <p:grpSpPr>
            <a:xfrm>
              <a:off x="4561586" y="2430067"/>
              <a:ext cx="342920" cy="311738"/>
              <a:chOff x="4561586" y="2430067"/>
              <a:chExt cx="342920" cy="311738"/>
            </a:xfrm>
          </p:grpSpPr>
          <p:sp>
            <p:nvSpPr>
              <p:cNvPr id="7498" name="Google Shape;7498;p84"/>
              <p:cNvSpPr/>
              <p:nvPr/>
            </p:nvSpPr>
            <p:spPr>
              <a:xfrm>
                <a:off x="4561586" y="2430067"/>
                <a:ext cx="311759" cy="311738"/>
              </a:xfrm>
              <a:custGeom>
                <a:rect b="b" l="l" r="r" t="t"/>
                <a:pathLst>
                  <a:path extrusionOk="0" h="8384" w="8384">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9" name="Google Shape;7499;p84"/>
              <p:cNvSpPr/>
              <p:nvPr/>
            </p:nvSpPr>
            <p:spPr>
              <a:xfrm>
                <a:off x="4786741" y="2558309"/>
                <a:ext cx="117765" cy="117794"/>
              </a:xfrm>
              <a:custGeom>
                <a:rect b="b" l="l" r="r" t="t"/>
                <a:pathLst>
                  <a:path extrusionOk="0" h="3168" w="3167">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00" name="Google Shape;7500;p84"/>
            <p:cNvGrpSpPr/>
            <p:nvPr/>
          </p:nvGrpSpPr>
          <p:grpSpPr>
            <a:xfrm>
              <a:off x="4561586" y="2104422"/>
              <a:ext cx="342920" cy="311738"/>
              <a:chOff x="4561586" y="2104422"/>
              <a:chExt cx="342920" cy="311738"/>
            </a:xfrm>
          </p:grpSpPr>
          <p:sp>
            <p:nvSpPr>
              <p:cNvPr id="7501" name="Google Shape;7501;p84"/>
              <p:cNvSpPr/>
              <p:nvPr/>
            </p:nvSpPr>
            <p:spPr>
              <a:xfrm>
                <a:off x="4561586" y="2104422"/>
                <a:ext cx="311722" cy="311738"/>
              </a:xfrm>
              <a:custGeom>
                <a:rect b="b" l="l" r="r" t="t"/>
                <a:pathLst>
                  <a:path extrusionOk="0" h="8384" w="8383">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2" name="Google Shape;7502;p84"/>
              <p:cNvSpPr/>
              <p:nvPr/>
            </p:nvSpPr>
            <p:spPr>
              <a:xfrm>
                <a:off x="4786741" y="2170087"/>
                <a:ext cx="117765" cy="117757"/>
              </a:xfrm>
              <a:custGeom>
                <a:rect b="b" l="l" r="r" t="t"/>
                <a:pathLst>
                  <a:path extrusionOk="0" h="3167" w="3167">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03" name="Google Shape;7503;p84"/>
            <p:cNvGrpSpPr/>
            <p:nvPr/>
          </p:nvGrpSpPr>
          <p:grpSpPr>
            <a:xfrm>
              <a:off x="4204684" y="2104422"/>
              <a:ext cx="342957" cy="311664"/>
              <a:chOff x="4204684" y="2104422"/>
              <a:chExt cx="342957" cy="311664"/>
            </a:xfrm>
          </p:grpSpPr>
          <p:sp>
            <p:nvSpPr>
              <p:cNvPr id="7504" name="Google Shape;7504;p84"/>
              <p:cNvSpPr/>
              <p:nvPr/>
            </p:nvSpPr>
            <p:spPr>
              <a:xfrm>
                <a:off x="4235882" y="2104422"/>
                <a:ext cx="311759" cy="311664"/>
              </a:xfrm>
              <a:custGeom>
                <a:rect b="b" l="l" r="r" t="t"/>
                <a:pathLst>
                  <a:path extrusionOk="0" h="8382" w="8384">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5" name="Google Shape;7505;p84"/>
              <p:cNvSpPr/>
              <p:nvPr/>
            </p:nvSpPr>
            <p:spPr>
              <a:xfrm>
                <a:off x="4204684" y="2170087"/>
                <a:ext cx="117839" cy="117757"/>
              </a:xfrm>
              <a:custGeom>
                <a:rect b="b" l="l" r="r" t="t"/>
                <a:pathLst>
                  <a:path extrusionOk="0" h="3167" w="3169">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506" name="Google Shape;7506;p84"/>
          <p:cNvGrpSpPr/>
          <p:nvPr/>
        </p:nvGrpSpPr>
        <p:grpSpPr>
          <a:xfrm>
            <a:off x="5536984" y="1171351"/>
            <a:ext cx="660591" cy="688867"/>
            <a:chOff x="5830645" y="1267368"/>
            <a:chExt cx="530340" cy="553040"/>
          </a:xfrm>
        </p:grpSpPr>
        <p:sp>
          <p:nvSpPr>
            <p:cNvPr id="7507" name="Google Shape;7507;p84"/>
            <p:cNvSpPr/>
            <p:nvPr/>
          </p:nvSpPr>
          <p:spPr>
            <a:xfrm>
              <a:off x="5994669" y="1442730"/>
              <a:ext cx="202317" cy="202342"/>
            </a:xfrm>
            <a:custGeom>
              <a:rect b="b" l="l" r="r" t="t"/>
              <a:pathLst>
                <a:path extrusionOk="0" h="7942" w="7941">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08" name="Google Shape;7508;p84"/>
            <p:cNvGrpSpPr/>
            <p:nvPr/>
          </p:nvGrpSpPr>
          <p:grpSpPr>
            <a:xfrm>
              <a:off x="5830645" y="1267368"/>
              <a:ext cx="259743" cy="269909"/>
              <a:chOff x="5830645" y="1267368"/>
              <a:chExt cx="259743" cy="269909"/>
            </a:xfrm>
          </p:grpSpPr>
          <p:sp>
            <p:nvSpPr>
              <p:cNvPr id="7509" name="Google Shape;7509;p84"/>
              <p:cNvSpPr/>
              <p:nvPr/>
            </p:nvSpPr>
            <p:spPr>
              <a:xfrm>
                <a:off x="5830645" y="1304897"/>
                <a:ext cx="259743" cy="232380"/>
              </a:xfrm>
              <a:custGeom>
                <a:rect b="b" l="l" r="r" t="t"/>
                <a:pathLst>
                  <a:path extrusionOk="0" h="9121" w="10195">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0" name="Google Shape;7510;p84"/>
              <p:cNvSpPr/>
              <p:nvPr/>
            </p:nvSpPr>
            <p:spPr>
              <a:xfrm>
                <a:off x="5922950" y="1267368"/>
                <a:ext cx="75057" cy="75057"/>
              </a:xfrm>
              <a:custGeom>
                <a:rect b="b" l="l" r="r" t="t"/>
                <a:pathLst>
                  <a:path extrusionOk="0" h="2946" w="2946">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11" name="Google Shape;7511;p84"/>
            <p:cNvGrpSpPr/>
            <p:nvPr/>
          </p:nvGrpSpPr>
          <p:grpSpPr>
            <a:xfrm>
              <a:off x="6101293" y="1267368"/>
              <a:ext cx="259692" cy="269909"/>
              <a:chOff x="6101293" y="1267368"/>
              <a:chExt cx="259692" cy="269909"/>
            </a:xfrm>
          </p:grpSpPr>
          <p:sp>
            <p:nvSpPr>
              <p:cNvPr id="7512" name="Google Shape;7512;p84"/>
              <p:cNvSpPr/>
              <p:nvPr/>
            </p:nvSpPr>
            <p:spPr>
              <a:xfrm>
                <a:off x="6101293" y="1304897"/>
                <a:ext cx="259692" cy="232380"/>
              </a:xfrm>
              <a:custGeom>
                <a:rect b="b" l="l" r="r" t="t"/>
                <a:pathLst>
                  <a:path extrusionOk="0" h="9121" w="10193">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3" name="Google Shape;7513;p84"/>
              <p:cNvSpPr/>
              <p:nvPr/>
            </p:nvSpPr>
            <p:spPr>
              <a:xfrm>
                <a:off x="6193623" y="1267368"/>
                <a:ext cx="75031" cy="75057"/>
              </a:xfrm>
              <a:custGeom>
                <a:rect b="b" l="l" r="r" t="t"/>
                <a:pathLst>
                  <a:path extrusionOk="0" h="2946" w="2945">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14" name="Google Shape;7514;p84"/>
            <p:cNvGrpSpPr/>
            <p:nvPr/>
          </p:nvGrpSpPr>
          <p:grpSpPr>
            <a:xfrm>
              <a:off x="5830645" y="1550500"/>
              <a:ext cx="259692" cy="269909"/>
              <a:chOff x="5830645" y="1550500"/>
              <a:chExt cx="259692" cy="269909"/>
            </a:xfrm>
          </p:grpSpPr>
          <p:sp>
            <p:nvSpPr>
              <p:cNvPr id="7515" name="Google Shape;7515;p84"/>
              <p:cNvSpPr/>
              <p:nvPr/>
            </p:nvSpPr>
            <p:spPr>
              <a:xfrm>
                <a:off x="5830645" y="1550500"/>
                <a:ext cx="259692" cy="232406"/>
              </a:xfrm>
              <a:custGeom>
                <a:rect b="b" l="l" r="r" t="t"/>
                <a:pathLst>
                  <a:path extrusionOk="0" h="9122" w="10193">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6" name="Google Shape;7516;p84"/>
              <p:cNvSpPr/>
              <p:nvPr/>
            </p:nvSpPr>
            <p:spPr>
              <a:xfrm>
                <a:off x="5922950" y="1745352"/>
                <a:ext cx="75057" cy="75057"/>
              </a:xfrm>
              <a:custGeom>
                <a:rect b="b" l="l" r="r" t="t"/>
                <a:pathLst>
                  <a:path extrusionOk="0" h="2946" w="2946">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17" name="Google Shape;7517;p84"/>
            <p:cNvGrpSpPr/>
            <p:nvPr/>
          </p:nvGrpSpPr>
          <p:grpSpPr>
            <a:xfrm>
              <a:off x="6101293" y="1550500"/>
              <a:ext cx="259692" cy="269909"/>
              <a:chOff x="6101293" y="1550500"/>
              <a:chExt cx="259692" cy="269909"/>
            </a:xfrm>
          </p:grpSpPr>
          <p:sp>
            <p:nvSpPr>
              <p:cNvPr id="7518" name="Google Shape;7518;p84"/>
              <p:cNvSpPr/>
              <p:nvPr/>
            </p:nvSpPr>
            <p:spPr>
              <a:xfrm>
                <a:off x="6101293" y="1550500"/>
                <a:ext cx="259692" cy="232406"/>
              </a:xfrm>
              <a:custGeom>
                <a:rect b="b" l="l" r="r" t="t"/>
                <a:pathLst>
                  <a:path extrusionOk="0" h="9122" w="10193">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9" name="Google Shape;7519;p84"/>
              <p:cNvSpPr/>
              <p:nvPr/>
            </p:nvSpPr>
            <p:spPr>
              <a:xfrm>
                <a:off x="6193623" y="1745352"/>
                <a:ext cx="75031" cy="75057"/>
              </a:xfrm>
              <a:custGeom>
                <a:rect b="b" l="l" r="r" t="t"/>
                <a:pathLst>
                  <a:path extrusionOk="0" h="2946" w="2945">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520" name="Google Shape;7520;p84"/>
          <p:cNvGrpSpPr/>
          <p:nvPr/>
        </p:nvGrpSpPr>
        <p:grpSpPr>
          <a:xfrm>
            <a:off x="739138" y="2061810"/>
            <a:ext cx="697154" cy="679574"/>
            <a:chOff x="2679875" y="2361475"/>
            <a:chExt cx="780425" cy="760575"/>
          </a:xfrm>
        </p:grpSpPr>
        <p:sp>
          <p:nvSpPr>
            <p:cNvPr id="7521" name="Google Shape;7521;p84"/>
            <p:cNvSpPr/>
            <p:nvPr/>
          </p:nvSpPr>
          <p:spPr>
            <a:xfrm>
              <a:off x="2812050" y="2361475"/>
              <a:ext cx="516050" cy="266400"/>
            </a:xfrm>
            <a:custGeom>
              <a:rect b="b" l="l" r="r" t="t"/>
              <a:pathLst>
                <a:path extrusionOk="0" h="10656" w="20642">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2" name="Google Shape;7522;p84"/>
            <p:cNvSpPr/>
            <p:nvPr/>
          </p:nvSpPr>
          <p:spPr>
            <a:xfrm>
              <a:off x="3082750" y="2645625"/>
              <a:ext cx="377550" cy="476425"/>
            </a:xfrm>
            <a:custGeom>
              <a:rect b="b" l="l" r="r" t="t"/>
              <a:pathLst>
                <a:path extrusionOk="0" h="19057" w="15102">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3" name="Google Shape;7523;p84"/>
            <p:cNvSpPr/>
            <p:nvPr/>
          </p:nvSpPr>
          <p:spPr>
            <a:xfrm>
              <a:off x="3082750" y="2605975"/>
              <a:ext cx="244675" cy="231900"/>
            </a:xfrm>
            <a:custGeom>
              <a:rect b="b" l="l" r="r" t="t"/>
              <a:pathLst>
                <a:path extrusionOk="0" h="9276" w="9787">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4" name="Google Shape;7524;p84"/>
            <p:cNvSpPr/>
            <p:nvPr/>
          </p:nvSpPr>
          <p:spPr>
            <a:xfrm>
              <a:off x="2679875" y="2645625"/>
              <a:ext cx="377575" cy="476425"/>
            </a:xfrm>
            <a:custGeom>
              <a:rect b="b" l="l" r="r" t="t"/>
              <a:pathLst>
                <a:path extrusionOk="0" h="19057" w="15103">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5" name="Google Shape;7525;p84"/>
            <p:cNvSpPr/>
            <p:nvPr/>
          </p:nvSpPr>
          <p:spPr>
            <a:xfrm>
              <a:off x="2812775" y="2605975"/>
              <a:ext cx="244675" cy="231900"/>
            </a:xfrm>
            <a:custGeom>
              <a:rect b="b" l="l" r="r" t="t"/>
              <a:pathLst>
                <a:path extrusionOk="0" h="9276" w="9787">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6" name="Google Shape;7526;p84"/>
            <p:cNvSpPr/>
            <p:nvPr/>
          </p:nvSpPr>
          <p:spPr>
            <a:xfrm>
              <a:off x="2944250" y="2859150"/>
              <a:ext cx="251675" cy="226375"/>
            </a:xfrm>
            <a:custGeom>
              <a:rect b="b" l="l" r="r" t="t"/>
              <a:pathLst>
                <a:path extrusionOk="0" h="9055" w="10067">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27" name="Google Shape;7527;p84"/>
          <p:cNvGrpSpPr/>
          <p:nvPr/>
        </p:nvGrpSpPr>
        <p:grpSpPr>
          <a:xfrm>
            <a:off x="3138297" y="1171402"/>
            <a:ext cx="735829" cy="684547"/>
            <a:chOff x="3351965" y="1148808"/>
            <a:chExt cx="750770" cy="698375"/>
          </a:xfrm>
        </p:grpSpPr>
        <p:grpSp>
          <p:nvGrpSpPr>
            <p:cNvPr id="7528" name="Google Shape;7528;p84"/>
            <p:cNvGrpSpPr/>
            <p:nvPr/>
          </p:nvGrpSpPr>
          <p:grpSpPr>
            <a:xfrm>
              <a:off x="3586796" y="1148808"/>
              <a:ext cx="294857" cy="286830"/>
              <a:chOff x="3750225" y="1774000"/>
              <a:chExt cx="149575" cy="145525"/>
            </a:xfrm>
          </p:grpSpPr>
          <p:sp>
            <p:nvSpPr>
              <p:cNvPr id="7529" name="Google Shape;7529;p84"/>
              <p:cNvSpPr/>
              <p:nvPr/>
            </p:nvSpPr>
            <p:spPr>
              <a:xfrm>
                <a:off x="3750225" y="1774000"/>
                <a:ext cx="149575" cy="145525"/>
              </a:xfrm>
              <a:custGeom>
                <a:rect b="b" l="l" r="r" t="t"/>
                <a:pathLst>
                  <a:path extrusionOk="0" h="5821" w="5983">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0" name="Google Shape;7530;p84"/>
              <p:cNvSpPr/>
              <p:nvPr/>
            </p:nvSpPr>
            <p:spPr>
              <a:xfrm>
                <a:off x="3776075" y="1794931"/>
                <a:ext cx="82600" cy="78800"/>
              </a:xfrm>
              <a:custGeom>
                <a:rect b="b" l="l" r="r" t="t"/>
                <a:pathLst>
                  <a:path extrusionOk="0" h="3152" w="3304">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31" name="Google Shape;7531;p84"/>
            <p:cNvGrpSpPr/>
            <p:nvPr/>
          </p:nvGrpSpPr>
          <p:grpSpPr>
            <a:xfrm>
              <a:off x="3779245" y="1375768"/>
              <a:ext cx="323490" cy="286978"/>
              <a:chOff x="3847850" y="1889150"/>
              <a:chExt cx="164100" cy="145600"/>
            </a:xfrm>
          </p:grpSpPr>
          <p:sp>
            <p:nvSpPr>
              <p:cNvPr id="7532" name="Google Shape;7532;p84"/>
              <p:cNvSpPr/>
              <p:nvPr/>
            </p:nvSpPr>
            <p:spPr>
              <a:xfrm>
                <a:off x="3847850" y="1889150"/>
                <a:ext cx="164100" cy="145600"/>
              </a:xfrm>
              <a:custGeom>
                <a:rect b="b" l="l" r="r" t="t"/>
                <a:pathLst>
                  <a:path extrusionOk="0" h="5824" w="6564">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3" name="Google Shape;7533;p84"/>
              <p:cNvSpPr/>
              <p:nvPr/>
            </p:nvSpPr>
            <p:spPr>
              <a:xfrm>
                <a:off x="3887875" y="1912456"/>
                <a:ext cx="89450" cy="78700"/>
              </a:xfrm>
              <a:custGeom>
                <a:rect b="b" l="l" r="r" t="t"/>
                <a:pathLst>
                  <a:path extrusionOk="0" h="3148" w="3578">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34" name="Google Shape;7534;p84"/>
            <p:cNvGrpSpPr/>
            <p:nvPr/>
          </p:nvGrpSpPr>
          <p:grpSpPr>
            <a:xfrm>
              <a:off x="3351965" y="1330435"/>
              <a:ext cx="295449" cy="285401"/>
              <a:chOff x="3631100" y="1866150"/>
              <a:chExt cx="149875" cy="144800"/>
            </a:xfrm>
          </p:grpSpPr>
          <p:sp>
            <p:nvSpPr>
              <p:cNvPr id="7535" name="Google Shape;7535;p84"/>
              <p:cNvSpPr/>
              <p:nvPr/>
            </p:nvSpPr>
            <p:spPr>
              <a:xfrm>
                <a:off x="3631100" y="1866150"/>
                <a:ext cx="149875" cy="144800"/>
              </a:xfrm>
              <a:custGeom>
                <a:rect b="b" l="l" r="r" t="t"/>
                <a:pathLst>
                  <a:path extrusionOk="0" h="5792" w="5995">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6" name="Google Shape;7536;p84"/>
              <p:cNvSpPr/>
              <p:nvPr/>
            </p:nvSpPr>
            <p:spPr>
              <a:xfrm>
                <a:off x="3654725" y="1907806"/>
                <a:ext cx="86575" cy="78800"/>
              </a:xfrm>
              <a:custGeom>
                <a:rect b="b" l="l" r="r" t="t"/>
                <a:pathLst>
                  <a:path extrusionOk="0" h="3152" w="3463">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37" name="Google Shape;7537;p84"/>
            <p:cNvGrpSpPr/>
            <p:nvPr/>
          </p:nvGrpSpPr>
          <p:grpSpPr>
            <a:xfrm>
              <a:off x="3548208" y="1560352"/>
              <a:ext cx="294808" cy="286830"/>
              <a:chOff x="3730650" y="1982800"/>
              <a:chExt cx="149550" cy="145525"/>
            </a:xfrm>
          </p:grpSpPr>
          <p:sp>
            <p:nvSpPr>
              <p:cNvPr id="7538" name="Google Shape;7538;p84"/>
              <p:cNvSpPr/>
              <p:nvPr/>
            </p:nvSpPr>
            <p:spPr>
              <a:xfrm>
                <a:off x="3730650" y="1982800"/>
                <a:ext cx="149550" cy="145525"/>
              </a:xfrm>
              <a:custGeom>
                <a:rect b="b" l="l" r="r" t="t"/>
                <a:pathLst>
                  <a:path extrusionOk="0" h="5821" w="5982">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9" name="Google Shape;7539;p84"/>
              <p:cNvSpPr/>
              <p:nvPr/>
            </p:nvSpPr>
            <p:spPr>
              <a:xfrm>
                <a:off x="3771925" y="2027231"/>
                <a:ext cx="86575" cy="78750"/>
              </a:xfrm>
              <a:custGeom>
                <a:rect b="b" l="l" r="r" t="t"/>
                <a:pathLst>
                  <a:path extrusionOk="0" h="3150" w="3463">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540" name="Google Shape;7540;p84"/>
          <p:cNvGrpSpPr/>
          <p:nvPr/>
        </p:nvGrpSpPr>
        <p:grpSpPr>
          <a:xfrm>
            <a:off x="7639949" y="1171356"/>
            <a:ext cx="804565" cy="677795"/>
            <a:chOff x="7636443" y="1204988"/>
            <a:chExt cx="804565" cy="677795"/>
          </a:xfrm>
        </p:grpSpPr>
        <p:grpSp>
          <p:nvGrpSpPr>
            <p:cNvPr id="7541" name="Google Shape;7541;p84"/>
            <p:cNvGrpSpPr/>
            <p:nvPr/>
          </p:nvGrpSpPr>
          <p:grpSpPr>
            <a:xfrm>
              <a:off x="7636443" y="1509705"/>
              <a:ext cx="804565" cy="373078"/>
              <a:chOff x="7636443" y="1509705"/>
              <a:chExt cx="804565" cy="373078"/>
            </a:xfrm>
          </p:grpSpPr>
          <p:sp>
            <p:nvSpPr>
              <p:cNvPr id="7542" name="Google Shape;7542;p84"/>
              <p:cNvSpPr/>
              <p:nvPr/>
            </p:nvSpPr>
            <p:spPr>
              <a:xfrm>
                <a:off x="7636443" y="1509705"/>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3" name="Google Shape;7543;p84"/>
              <p:cNvSpPr/>
              <p:nvPr/>
            </p:nvSpPr>
            <p:spPr>
              <a:xfrm>
                <a:off x="8398251" y="1667375"/>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44" name="Google Shape;7544;p84"/>
            <p:cNvGrpSpPr/>
            <p:nvPr/>
          </p:nvGrpSpPr>
          <p:grpSpPr>
            <a:xfrm>
              <a:off x="7636443" y="1408133"/>
              <a:ext cx="804565" cy="373078"/>
              <a:chOff x="7636443" y="1408133"/>
              <a:chExt cx="804565" cy="373078"/>
            </a:xfrm>
          </p:grpSpPr>
          <p:sp>
            <p:nvSpPr>
              <p:cNvPr id="7545" name="Google Shape;7545;p84"/>
              <p:cNvSpPr/>
              <p:nvPr/>
            </p:nvSpPr>
            <p:spPr>
              <a:xfrm>
                <a:off x="7636443" y="1408133"/>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6" name="Google Shape;7546;p84"/>
              <p:cNvSpPr/>
              <p:nvPr/>
            </p:nvSpPr>
            <p:spPr>
              <a:xfrm>
                <a:off x="8398251" y="1565802"/>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47" name="Google Shape;7547;p84"/>
            <p:cNvGrpSpPr/>
            <p:nvPr/>
          </p:nvGrpSpPr>
          <p:grpSpPr>
            <a:xfrm>
              <a:off x="7636443" y="1306560"/>
              <a:ext cx="804565" cy="373078"/>
              <a:chOff x="7636443" y="1306560"/>
              <a:chExt cx="804565" cy="373078"/>
            </a:xfrm>
          </p:grpSpPr>
          <p:sp>
            <p:nvSpPr>
              <p:cNvPr id="7548" name="Google Shape;7548;p84"/>
              <p:cNvSpPr/>
              <p:nvPr/>
            </p:nvSpPr>
            <p:spPr>
              <a:xfrm>
                <a:off x="7636443" y="1306560"/>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9" name="Google Shape;7549;p84"/>
              <p:cNvSpPr/>
              <p:nvPr/>
            </p:nvSpPr>
            <p:spPr>
              <a:xfrm>
                <a:off x="8398251" y="1464230"/>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50" name="Google Shape;7550;p84"/>
            <p:cNvGrpSpPr/>
            <p:nvPr/>
          </p:nvGrpSpPr>
          <p:grpSpPr>
            <a:xfrm>
              <a:off x="7636443" y="1204988"/>
              <a:ext cx="804565" cy="373078"/>
              <a:chOff x="7636443" y="1204988"/>
              <a:chExt cx="804565" cy="373078"/>
            </a:xfrm>
          </p:grpSpPr>
          <p:sp>
            <p:nvSpPr>
              <p:cNvPr id="7551" name="Google Shape;7551;p84"/>
              <p:cNvSpPr/>
              <p:nvPr/>
            </p:nvSpPr>
            <p:spPr>
              <a:xfrm>
                <a:off x="7636443" y="1204988"/>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2" name="Google Shape;7552;p84"/>
              <p:cNvSpPr/>
              <p:nvPr/>
            </p:nvSpPr>
            <p:spPr>
              <a:xfrm>
                <a:off x="8398251" y="1362658"/>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553" name="Google Shape;7553;p84"/>
          <p:cNvGrpSpPr/>
          <p:nvPr/>
        </p:nvGrpSpPr>
        <p:grpSpPr>
          <a:xfrm>
            <a:off x="4978796" y="2078771"/>
            <a:ext cx="661339" cy="661188"/>
            <a:chOff x="3990000" y="975400"/>
            <a:chExt cx="3934200" cy="3933300"/>
          </a:xfrm>
        </p:grpSpPr>
        <p:sp>
          <p:nvSpPr>
            <p:cNvPr id="7554" name="Google Shape;7554;p84"/>
            <p:cNvSpPr/>
            <p:nvPr/>
          </p:nvSpPr>
          <p:spPr>
            <a:xfrm>
              <a:off x="3990000" y="975400"/>
              <a:ext cx="3934200" cy="39333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5" name="Google Shape;7555;p84"/>
            <p:cNvSpPr/>
            <p:nvPr/>
          </p:nvSpPr>
          <p:spPr>
            <a:xfrm>
              <a:off x="4346550" y="1331800"/>
              <a:ext cx="3221100" cy="32205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6" name="Google Shape;7556;p84"/>
            <p:cNvSpPr/>
            <p:nvPr/>
          </p:nvSpPr>
          <p:spPr>
            <a:xfrm>
              <a:off x="4786800" y="1771750"/>
              <a:ext cx="2340600" cy="23406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7" name="Google Shape;7557;p84"/>
            <p:cNvSpPr/>
            <p:nvPr/>
          </p:nvSpPr>
          <p:spPr>
            <a:xfrm>
              <a:off x="5218650" y="2203450"/>
              <a:ext cx="1476900" cy="14772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58" name="Google Shape;7558;p84"/>
          <p:cNvGrpSpPr/>
          <p:nvPr/>
        </p:nvGrpSpPr>
        <p:grpSpPr>
          <a:xfrm>
            <a:off x="6622444" y="2057409"/>
            <a:ext cx="868881" cy="684241"/>
            <a:chOff x="6598259" y="2078634"/>
            <a:chExt cx="868881" cy="684241"/>
          </a:xfrm>
        </p:grpSpPr>
        <p:sp>
          <p:nvSpPr>
            <p:cNvPr id="7559" name="Google Shape;7559;p84"/>
            <p:cNvSpPr/>
            <p:nvPr/>
          </p:nvSpPr>
          <p:spPr>
            <a:xfrm>
              <a:off x="7165957" y="2159753"/>
              <a:ext cx="286185" cy="107120"/>
            </a:xfrm>
            <a:custGeom>
              <a:rect b="b" l="l" r="r" t="t"/>
              <a:pathLst>
                <a:path extrusionOk="0" h="18156" w="48506">
                  <a:moveTo>
                    <a:pt x="1" y="1"/>
                  </a:moveTo>
                  <a:lnTo>
                    <a:pt x="1" y="18156"/>
                  </a:lnTo>
                  <a:lnTo>
                    <a:pt x="48506" y="18156"/>
                  </a:lnTo>
                  <a:lnTo>
                    <a:pt x="48506" y="1"/>
                  </a:ln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0" name="Google Shape;7560;p84"/>
            <p:cNvSpPr/>
            <p:nvPr/>
          </p:nvSpPr>
          <p:spPr>
            <a:xfrm>
              <a:off x="7085764" y="2536793"/>
              <a:ext cx="349475" cy="107120"/>
            </a:xfrm>
            <a:custGeom>
              <a:rect b="b" l="l" r="r" t="t"/>
              <a:pathLst>
                <a:path extrusionOk="0" h="18156" w="59233">
                  <a:moveTo>
                    <a:pt x="1" y="1"/>
                  </a:moveTo>
                  <a:lnTo>
                    <a:pt x="1" y="18156"/>
                  </a:lnTo>
                  <a:lnTo>
                    <a:pt x="59233" y="18156"/>
                  </a:lnTo>
                  <a:lnTo>
                    <a:pt x="59233" y="1"/>
                  </a:ln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1" name="Google Shape;7561;p84"/>
            <p:cNvSpPr/>
            <p:nvPr/>
          </p:nvSpPr>
          <p:spPr>
            <a:xfrm>
              <a:off x="6598259" y="2195183"/>
              <a:ext cx="271241" cy="107120"/>
            </a:xfrm>
            <a:custGeom>
              <a:rect b="b" l="l" r="r" t="t"/>
              <a:pathLst>
                <a:path extrusionOk="0" h="18156" w="45973">
                  <a:moveTo>
                    <a:pt x="1" y="0"/>
                  </a:moveTo>
                  <a:lnTo>
                    <a:pt x="1" y="18156"/>
                  </a:lnTo>
                  <a:lnTo>
                    <a:pt x="45972" y="18156"/>
                  </a:lnTo>
                  <a:lnTo>
                    <a:pt x="45972" y="0"/>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2" name="Google Shape;7562;p84"/>
            <p:cNvSpPr/>
            <p:nvPr/>
          </p:nvSpPr>
          <p:spPr>
            <a:xfrm>
              <a:off x="6604064" y="2370778"/>
              <a:ext cx="358696" cy="107126"/>
            </a:xfrm>
            <a:custGeom>
              <a:rect b="b" l="l" r="r" t="t"/>
              <a:pathLst>
                <a:path extrusionOk="0" h="18157" w="60796">
                  <a:moveTo>
                    <a:pt x="0" y="1"/>
                  </a:moveTo>
                  <a:lnTo>
                    <a:pt x="0" y="18156"/>
                  </a:lnTo>
                  <a:lnTo>
                    <a:pt x="60796" y="18156"/>
                  </a:lnTo>
                  <a:lnTo>
                    <a:pt x="60796" y="1"/>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3" name="Google Shape;7563;p84"/>
            <p:cNvSpPr/>
            <p:nvPr/>
          </p:nvSpPr>
          <p:spPr>
            <a:xfrm>
              <a:off x="6645158" y="2545743"/>
              <a:ext cx="358696" cy="109044"/>
            </a:xfrm>
            <a:custGeom>
              <a:rect b="b" l="l" r="r" t="t"/>
              <a:pathLst>
                <a:path extrusionOk="0" h="18482" w="60796">
                  <a:moveTo>
                    <a:pt x="1" y="0"/>
                  </a:moveTo>
                  <a:lnTo>
                    <a:pt x="1" y="18482"/>
                  </a:lnTo>
                  <a:lnTo>
                    <a:pt x="60796" y="18482"/>
                  </a:lnTo>
                  <a:lnTo>
                    <a:pt x="60796" y="0"/>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4" name="Google Shape;7564;p84"/>
            <p:cNvSpPr/>
            <p:nvPr/>
          </p:nvSpPr>
          <p:spPr>
            <a:xfrm>
              <a:off x="7155838" y="2352960"/>
              <a:ext cx="311302" cy="107120"/>
            </a:xfrm>
            <a:custGeom>
              <a:rect b="b" l="l" r="r" t="t"/>
              <a:pathLst>
                <a:path extrusionOk="0" h="18156" w="52763">
                  <a:moveTo>
                    <a:pt x="0" y="0"/>
                  </a:moveTo>
                  <a:lnTo>
                    <a:pt x="0" y="18155"/>
                  </a:lnTo>
                  <a:lnTo>
                    <a:pt x="52763" y="18155"/>
                  </a:lnTo>
                  <a:lnTo>
                    <a:pt x="52763" y="0"/>
                  </a:ln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65" name="Google Shape;7565;p84"/>
            <p:cNvGrpSpPr/>
            <p:nvPr/>
          </p:nvGrpSpPr>
          <p:grpSpPr>
            <a:xfrm>
              <a:off x="6808175" y="2078634"/>
              <a:ext cx="452229" cy="684241"/>
              <a:chOff x="6808175" y="2078634"/>
              <a:chExt cx="452229" cy="684241"/>
            </a:xfrm>
          </p:grpSpPr>
          <p:sp>
            <p:nvSpPr>
              <p:cNvPr id="7566" name="Google Shape;7566;p84"/>
              <p:cNvSpPr/>
              <p:nvPr/>
            </p:nvSpPr>
            <p:spPr>
              <a:xfrm>
                <a:off x="7165957" y="2159753"/>
                <a:ext cx="94447" cy="107120"/>
              </a:xfrm>
              <a:custGeom>
                <a:rect b="b" l="l" r="r" t="t"/>
                <a:pathLst>
                  <a:path extrusionOk="0" h="18156" w="16008">
                    <a:moveTo>
                      <a:pt x="1" y="1"/>
                    </a:moveTo>
                    <a:lnTo>
                      <a:pt x="1" y="18156"/>
                    </a:lnTo>
                    <a:lnTo>
                      <a:pt x="16007" y="18156"/>
                    </a:lnTo>
                    <a:cubicBezTo>
                      <a:pt x="15291" y="11568"/>
                      <a:pt x="12904" y="5350"/>
                      <a:pt x="90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7" name="Google Shape;7567;p84"/>
              <p:cNvSpPr/>
              <p:nvPr/>
            </p:nvSpPr>
            <p:spPr>
              <a:xfrm>
                <a:off x="7085764" y="2536793"/>
                <a:ext cx="61100" cy="107120"/>
              </a:xfrm>
              <a:custGeom>
                <a:rect b="b" l="l" r="r" t="t"/>
                <a:pathLst>
                  <a:path extrusionOk="0" h="18156" w="10356">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8" name="Google Shape;7568;p84"/>
              <p:cNvSpPr/>
              <p:nvPr/>
            </p:nvSpPr>
            <p:spPr>
              <a:xfrm>
                <a:off x="6808175" y="2195183"/>
                <a:ext cx="61325" cy="107120"/>
              </a:xfrm>
              <a:custGeom>
                <a:rect b="b" l="l" r="r" t="t"/>
                <a:pathLst>
                  <a:path extrusionOk="0" h="18156" w="10394">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9" name="Google Shape;7569;p84"/>
              <p:cNvSpPr/>
              <p:nvPr/>
            </p:nvSpPr>
            <p:spPr>
              <a:xfrm>
                <a:off x="6820441" y="2370778"/>
                <a:ext cx="142320" cy="107126"/>
              </a:xfrm>
              <a:custGeom>
                <a:rect b="b" l="l" r="r" t="t"/>
                <a:pathLst>
                  <a:path extrusionOk="0" h="18157" w="24122">
                    <a:moveTo>
                      <a:pt x="0" y="1"/>
                    </a:moveTo>
                    <a:cubicBezTo>
                      <a:pt x="1532" y="5312"/>
                      <a:pt x="4200" y="11690"/>
                      <a:pt x="8823" y="18156"/>
                    </a:cubicBezTo>
                    <a:lnTo>
                      <a:pt x="24122" y="18156"/>
                    </a:lnTo>
                    <a:lnTo>
                      <a:pt x="24122"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0" name="Google Shape;7570;p84"/>
              <p:cNvSpPr/>
              <p:nvPr/>
            </p:nvSpPr>
            <p:spPr>
              <a:xfrm>
                <a:off x="6929774" y="2545743"/>
                <a:ext cx="74092" cy="109044"/>
              </a:xfrm>
              <a:custGeom>
                <a:rect b="b" l="l" r="r" t="t"/>
                <a:pathLst>
                  <a:path extrusionOk="0" h="18482" w="12558">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1" name="Google Shape;7571;p84"/>
              <p:cNvSpPr/>
              <p:nvPr/>
            </p:nvSpPr>
            <p:spPr>
              <a:xfrm>
                <a:off x="7155838" y="2352960"/>
                <a:ext cx="98377" cy="107120"/>
              </a:xfrm>
              <a:custGeom>
                <a:rect b="b" l="l" r="r" t="t"/>
                <a:pathLst>
                  <a:path extrusionOk="0" h="18156" w="16674">
                    <a:moveTo>
                      <a:pt x="0" y="0"/>
                    </a:moveTo>
                    <a:lnTo>
                      <a:pt x="0" y="18155"/>
                    </a:lnTo>
                    <a:lnTo>
                      <a:pt x="9101" y="18155"/>
                    </a:lnTo>
                    <a:cubicBezTo>
                      <a:pt x="13299" y="11475"/>
                      <a:pt x="15509" y="5056"/>
                      <a:pt x="1667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72" name="Google Shape;7572;p84"/>
              <p:cNvGrpSpPr/>
              <p:nvPr/>
            </p:nvGrpSpPr>
            <p:grpSpPr>
              <a:xfrm>
                <a:off x="6821586" y="2078634"/>
                <a:ext cx="426871" cy="684241"/>
                <a:chOff x="6821586" y="2078634"/>
                <a:chExt cx="426871" cy="684241"/>
              </a:xfrm>
            </p:grpSpPr>
            <p:grpSp>
              <p:nvGrpSpPr>
                <p:cNvPr id="7573" name="Google Shape;7573;p84"/>
                <p:cNvGrpSpPr/>
                <p:nvPr/>
              </p:nvGrpSpPr>
              <p:grpSpPr>
                <a:xfrm>
                  <a:off x="6821586" y="2078634"/>
                  <a:ext cx="426871" cy="684241"/>
                  <a:chOff x="6821586" y="2078634"/>
                  <a:chExt cx="426871" cy="684241"/>
                </a:xfrm>
              </p:grpSpPr>
              <p:sp>
                <p:nvSpPr>
                  <p:cNvPr id="7574" name="Google Shape;7574;p84"/>
                  <p:cNvSpPr/>
                  <p:nvPr/>
                </p:nvSpPr>
                <p:spPr>
                  <a:xfrm>
                    <a:off x="6990036" y="2693797"/>
                    <a:ext cx="89963" cy="69077"/>
                  </a:xfrm>
                  <a:custGeom>
                    <a:rect b="b" l="l" r="r" t="t"/>
                    <a:pathLst>
                      <a:path extrusionOk="0" h="11708" w="15248">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5" name="Google Shape;7575;p84"/>
                  <p:cNvSpPr/>
                  <p:nvPr/>
                </p:nvSpPr>
                <p:spPr>
                  <a:xfrm>
                    <a:off x="6968649" y="2671926"/>
                    <a:ext cx="132738" cy="72712"/>
                  </a:xfrm>
                  <a:custGeom>
                    <a:rect b="b" l="l" r="r" t="t"/>
                    <a:pathLst>
                      <a:path extrusionOk="0" h="12324" w="22498">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6" name="Google Shape;7576;p84"/>
                  <p:cNvSpPr/>
                  <p:nvPr/>
                </p:nvSpPr>
                <p:spPr>
                  <a:xfrm>
                    <a:off x="6968649" y="2679891"/>
                    <a:ext cx="132738" cy="64747"/>
                  </a:xfrm>
                  <a:custGeom>
                    <a:rect b="b" l="l" r="r" t="t"/>
                    <a:pathLst>
                      <a:path extrusionOk="0" h="10974" w="22498">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7" name="Google Shape;7577;p84"/>
                  <p:cNvSpPr/>
                  <p:nvPr/>
                </p:nvSpPr>
                <p:spPr>
                  <a:xfrm>
                    <a:off x="6969091" y="2693467"/>
                    <a:ext cx="131729" cy="11765"/>
                  </a:xfrm>
                  <a:custGeom>
                    <a:rect b="b" l="l" r="r" t="t"/>
                    <a:pathLst>
                      <a:path extrusionOk="0" h="1994" w="22327">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8" name="Google Shape;7578;p84"/>
                  <p:cNvSpPr/>
                  <p:nvPr/>
                </p:nvSpPr>
                <p:spPr>
                  <a:xfrm>
                    <a:off x="6821586" y="2078634"/>
                    <a:ext cx="426871" cy="544694"/>
                  </a:xfrm>
                  <a:custGeom>
                    <a:rect b="b" l="l" r="r" t="t"/>
                    <a:pathLst>
                      <a:path extrusionOk="0" h="92321" w="72351">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9" name="Google Shape;7579;p84"/>
                  <p:cNvSpPr/>
                  <p:nvPr/>
                </p:nvSpPr>
                <p:spPr>
                  <a:xfrm>
                    <a:off x="6984514" y="2448953"/>
                    <a:ext cx="101008" cy="164409"/>
                  </a:xfrm>
                  <a:custGeom>
                    <a:rect b="b" l="l" r="r" t="t"/>
                    <a:pathLst>
                      <a:path extrusionOk="0" h="27866" w="17120">
                        <a:moveTo>
                          <a:pt x="1" y="0"/>
                        </a:moveTo>
                        <a:lnTo>
                          <a:pt x="4920" y="27866"/>
                        </a:lnTo>
                        <a:lnTo>
                          <a:pt x="12200" y="27866"/>
                        </a:lnTo>
                        <a:lnTo>
                          <a:pt x="17120" y="0"/>
                        </a:lnTo>
                        <a:close/>
                      </a:path>
                    </a:pathLst>
                  </a:custGeom>
                  <a:solidFill>
                    <a:srgbClr val="EDF1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0" name="Google Shape;7580;p84"/>
                  <p:cNvSpPr/>
                  <p:nvPr/>
                </p:nvSpPr>
                <p:spPr>
                  <a:xfrm>
                    <a:off x="6984514" y="2448953"/>
                    <a:ext cx="101008" cy="140963"/>
                  </a:xfrm>
                  <a:custGeom>
                    <a:rect b="b" l="l" r="r" t="t"/>
                    <a:pathLst>
                      <a:path extrusionOk="0" h="23892" w="17120">
                        <a:moveTo>
                          <a:pt x="1" y="0"/>
                        </a:moveTo>
                        <a:lnTo>
                          <a:pt x="4218" y="23891"/>
                        </a:lnTo>
                        <a:lnTo>
                          <a:pt x="12902" y="23891"/>
                        </a:lnTo>
                        <a:lnTo>
                          <a:pt x="1712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1" name="Google Shape;7581;p84"/>
                  <p:cNvSpPr/>
                  <p:nvPr/>
                </p:nvSpPr>
                <p:spPr>
                  <a:xfrm>
                    <a:off x="7012451" y="2607162"/>
                    <a:ext cx="45141" cy="6201"/>
                  </a:xfrm>
                  <a:custGeom>
                    <a:rect b="b" l="l" r="r" t="t"/>
                    <a:pathLst>
                      <a:path extrusionOk="0" h="1051" w="7651">
                        <a:moveTo>
                          <a:pt x="0" y="1"/>
                        </a:moveTo>
                        <a:lnTo>
                          <a:pt x="185" y="1051"/>
                        </a:lnTo>
                        <a:lnTo>
                          <a:pt x="7465" y="1051"/>
                        </a:lnTo>
                        <a:lnTo>
                          <a:pt x="765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2" name="Google Shape;7582;p84"/>
                  <p:cNvSpPr/>
                  <p:nvPr/>
                </p:nvSpPr>
                <p:spPr>
                  <a:xfrm>
                    <a:off x="6968649" y="2664244"/>
                    <a:ext cx="132738" cy="25199"/>
                  </a:xfrm>
                  <a:custGeom>
                    <a:rect b="b" l="l" r="r" t="t"/>
                    <a:pathLst>
                      <a:path extrusionOk="0" h="4271" w="22498">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3" name="Google Shape;7583;p84"/>
                  <p:cNvSpPr/>
                  <p:nvPr/>
                </p:nvSpPr>
                <p:spPr>
                  <a:xfrm>
                    <a:off x="6968649" y="2667389"/>
                    <a:ext cx="132738" cy="11776"/>
                  </a:xfrm>
                  <a:custGeom>
                    <a:rect b="b" l="l" r="r" t="t"/>
                    <a:pathLst>
                      <a:path extrusionOk="0" h="1996" w="22498">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4" name="Google Shape;7584;p84"/>
                  <p:cNvSpPr/>
                  <p:nvPr/>
                </p:nvSpPr>
                <p:spPr>
                  <a:xfrm>
                    <a:off x="6963510" y="2683549"/>
                    <a:ext cx="143022" cy="11776"/>
                  </a:xfrm>
                  <a:custGeom>
                    <a:rect b="b" l="l" r="r" t="t"/>
                    <a:pathLst>
                      <a:path extrusionOk="0" h="1996" w="24241">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5" name="Google Shape;7585;p84"/>
                  <p:cNvSpPr/>
                  <p:nvPr/>
                </p:nvSpPr>
                <p:spPr>
                  <a:xfrm>
                    <a:off x="6968649" y="2642639"/>
                    <a:ext cx="132738" cy="25199"/>
                  </a:xfrm>
                  <a:custGeom>
                    <a:rect b="b" l="l" r="r" t="t"/>
                    <a:pathLst>
                      <a:path extrusionOk="0" h="4271" w="22498">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6" name="Google Shape;7586;p84"/>
                  <p:cNvSpPr/>
                  <p:nvPr/>
                </p:nvSpPr>
                <p:spPr>
                  <a:xfrm>
                    <a:off x="6968649" y="2643990"/>
                    <a:ext cx="132738" cy="11776"/>
                  </a:xfrm>
                  <a:custGeom>
                    <a:rect b="b" l="l" r="r" t="t"/>
                    <a:pathLst>
                      <a:path extrusionOk="0" h="1996" w="22498">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7" name="Google Shape;7587;p84"/>
                  <p:cNvSpPr/>
                  <p:nvPr/>
                </p:nvSpPr>
                <p:spPr>
                  <a:xfrm>
                    <a:off x="6963510" y="2660156"/>
                    <a:ext cx="143022" cy="11776"/>
                  </a:xfrm>
                  <a:custGeom>
                    <a:rect b="b" l="l" r="r" t="t"/>
                    <a:pathLst>
                      <a:path extrusionOk="0" h="1996" w="24241">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8" name="Google Shape;7588;p84"/>
                  <p:cNvSpPr/>
                  <p:nvPr/>
                </p:nvSpPr>
                <p:spPr>
                  <a:xfrm>
                    <a:off x="6968649" y="2617451"/>
                    <a:ext cx="132738" cy="25193"/>
                  </a:xfrm>
                  <a:custGeom>
                    <a:rect b="b" l="l" r="r" t="t"/>
                    <a:pathLst>
                      <a:path extrusionOk="0" h="4270" w="22498">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9" name="Google Shape;7589;p84"/>
                  <p:cNvSpPr/>
                  <p:nvPr/>
                </p:nvSpPr>
                <p:spPr>
                  <a:xfrm>
                    <a:off x="6968649" y="2620590"/>
                    <a:ext cx="132738" cy="11782"/>
                  </a:xfrm>
                  <a:custGeom>
                    <a:rect b="b" l="l" r="r" t="t"/>
                    <a:pathLst>
                      <a:path extrusionOk="0" h="1997" w="22498">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0" name="Google Shape;7590;p84"/>
                  <p:cNvSpPr/>
                  <p:nvPr/>
                </p:nvSpPr>
                <p:spPr>
                  <a:xfrm>
                    <a:off x="6963510" y="2613357"/>
                    <a:ext cx="143022" cy="11765"/>
                  </a:xfrm>
                  <a:custGeom>
                    <a:rect b="b" l="l" r="r" t="t"/>
                    <a:pathLst>
                      <a:path extrusionOk="0" h="1994" w="24241">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1" name="Google Shape;7591;p84"/>
                  <p:cNvSpPr/>
                  <p:nvPr/>
                </p:nvSpPr>
                <p:spPr>
                  <a:xfrm>
                    <a:off x="6850372" y="2107302"/>
                    <a:ext cx="369293" cy="477399"/>
                  </a:xfrm>
                  <a:custGeom>
                    <a:rect b="b" l="l" r="r" t="t"/>
                    <a:pathLst>
                      <a:path extrusionOk="0" h="80915" w="62592">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2" name="Google Shape;7592;p84"/>
                  <p:cNvSpPr/>
                  <p:nvPr/>
                </p:nvSpPr>
                <p:spPr>
                  <a:xfrm>
                    <a:off x="6963510" y="2636756"/>
                    <a:ext cx="143022" cy="11776"/>
                  </a:xfrm>
                  <a:custGeom>
                    <a:rect b="b" l="l" r="r" t="t"/>
                    <a:pathLst>
                      <a:path extrusionOk="0" h="1996" w="24241">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93" name="Google Shape;7593;p84"/>
                <p:cNvSpPr/>
                <p:nvPr/>
              </p:nvSpPr>
              <p:spPr>
                <a:xfrm>
                  <a:off x="7046588" y="2275942"/>
                  <a:ext cx="173076" cy="113894"/>
                </a:xfrm>
                <a:custGeom>
                  <a:rect b="b" l="l" r="r" t="t"/>
                  <a:pathLst>
                    <a:path extrusionOk="0" h="19304" w="29335">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4" name="Google Shape;7594;p84"/>
                <p:cNvSpPr/>
                <p:nvPr/>
              </p:nvSpPr>
              <p:spPr>
                <a:xfrm>
                  <a:off x="7046588" y="2107680"/>
                  <a:ext cx="168811" cy="145128"/>
                </a:xfrm>
                <a:custGeom>
                  <a:rect b="b" l="l" r="r" t="t"/>
                  <a:pathLst>
                    <a:path extrusionOk="0" h="24598" w="28612">
                      <a:moveTo>
                        <a:pt x="0" y="1"/>
                      </a:moveTo>
                      <a:lnTo>
                        <a:pt x="0" y="24597"/>
                      </a:lnTo>
                      <a:lnTo>
                        <a:pt x="28612" y="24597"/>
                      </a:lnTo>
                      <a:cubicBezTo>
                        <a:pt x="25701" y="11138"/>
                        <a:pt x="14102" y="876"/>
                        <a:pt x="0" y="1"/>
                      </a:cubicBez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5" name="Google Shape;7595;p84"/>
                <p:cNvSpPr/>
                <p:nvPr/>
              </p:nvSpPr>
              <p:spPr>
                <a:xfrm>
                  <a:off x="6850372" y="2275942"/>
                  <a:ext cx="173082" cy="113894"/>
                </a:xfrm>
                <a:custGeom>
                  <a:rect b="b" l="l" r="r" t="t"/>
                  <a:pathLst>
                    <a:path extrusionOk="0" h="19304" w="29336">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6" name="Google Shape;7596;p84"/>
                <p:cNvSpPr/>
                <p:nvPr/>
              </p:nvSpPr>
              <p:spPr>
                <a:xfrm>
                  <a:off x="6882243" y="2412957"/>
                  <a:ext cx="141211" cy="171743"/>
                </a:xfrm>
                <a:custGeom>
                  <a:rect b="b" l="l" r="r" t="t"/>
                  <a:pathLst>
                    <a:path extrusionOk="0" h="29109" w="23934">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7" name="Google Shape;7597;p84"/>
                <p:cNvSpPr/>
                <p:nvPr/>
              </p:nvSpPr>
              <p:spPr>
                <a:xfrm>
                  <a:off x="6854637" y="2107680"/>
                  <a:ext cx="168817" cy="145128"/>
                </a:xfrm>
                <a:custGeom>
                  <a:rect b="b" l="l" r="r" t="t"/>
                  <a:pathLst>
                    <a:path extrusionOk="0" h="24598" w="28613">
                      <a:moveTo>
                        <a:pt x="28612" y="1"/>
                      </a:moveTo>
                      <a:cubicBezTo>
                        <a:pt x="14512" y="876"/>
                        <a:pt x="2911" y="11138"/>
                        <a:pt x="1" y="24597"/>
                      </a:cubicBezTo>
                      <a:lnTo>
                        <a:pt x="28612" y="24597"/>
                      </a:lnTo>
                      <a:lnTo>
                        <a:pt x="28612" y="1"/>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8" name="Google Shape;7598;p84"/>
                <p:cNvSpPr/>
                <p:nvPr/>
              </p:nvSpPr>
              <p:spPr>
                <a:xfrm>
                  <a:off x="7046588" y="2412957"/>
                  <a:ext cx="141205" cy="171743"/>
                </a:xfrm>
                <a:custGeom>
                  <a:rect b="b" l="l" r="r" t="t"/>
                  <a:pathLst>
                    <a:path extrusionOk="0" h="29109" w="23933">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7599" name="Google Shape;7599;p84"/>
          <p:cNvGrpSpPr/>
          <p:nvPr/>
        </p:nvGrpSpPr>
        <p:grpSpPr>
          <a:xfrm>
            <a:off x="5795610" y="2063018"/>
            <a:ext cx="671358" cy="671358"/>
            <a:chOff x="6535625" y="760425"/>
            <a:chExt cx="1665900" cy="1665900"/>
          </a:xfrm>
        </p:grpSpPr>
        <p:sp>
          <p:nvSpPr>
            <p:cNvPr id="7600" name="Google Shape;7600;p84"/>
            <p:cNvSpPr/>
            <p:nvPr/>
          </p:nvSpPr>
          <p:spPr>
            <a:xfrm>
              <a:off x="6535625" y="760425"/>
              <a:ext cx="1665900" cy="16659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1" name="Google Shape;7601;p84"/>
            <p:cNvSpPr/>
            <p:nvPr/>
          </p:nvSpPr>
          <p:spPr>
            <a:xfrm>
              <a:off x="6713675" y="1116525"/>
              <a:ext cx="1309800" cy="13098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2" name="Google Shape;7602;p84"/>
            <p:cNvSpPr/>
            <p:nvPr/>
          </p:nvSpPr>
          <p:spPr>
            <a:xfrm>
              <a:off x="6831275" y="1351725"/>
              <a:ext cx="1074600" cy="10746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3" name="Google Shape;7603;p84"/>
            <p:cNvSpPr/>
            <p:nvPr/>
          </p:nvSpPr>
          <p:spPr>
            <a:xfrm>
              <a:off x="6942425" y="1574025"/>
              <a:ext cx="852300" cy="852300"/>
            </a:xfrm>
            <a:prstGeom prst="ellipse">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04" name="Google Shape;7604;p84"/>
          <p:cNvGrpSpPr/>
          <p:nvPr/>
        </p:nvGrpSpPr>
        <p:grpSpPr>
          <a:xfrm>
            <a:off x="732427" y="3731418"/>
            <a:ext cx="1340789" cy="640830"/>
            <a:chOff x="238125" y="1151100"/>
            <a:chExt cx="7139450" cy="3412300"/>
          </a:xfrm>
        </p:grpSpPr>
        <p:sp>
          <p:nvSpPr>
            <p:cNvPr id="7605" name="Google Shape;7605;p84"/>
            <p:cNvSpPr/>
            <p:nvPr/>
          </p:nvSpPr>
          <p:spPr>
            <a:xfrm>
              <a:off x="3468350" y="4223875"/>
              <a:ext cx="679000" cy="339525"/>
            </a:xfrm>
            <a:custGeom>
              <a:rect b="b" l="l" r="r" t="t"/>
              <a:pathLst>
                <a:path extrusionOk="0" h="13581" w="2716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6" name="Google Shape;7606;p84"/>
            <p:cNvSpPr/>
            <p:nvPr/>
          </p:nvSpPr>
          <p:spPr>
            <a:xfrm>
              <a:off x="3730250" y="3276125"/>
              <a:ext cx="147275" cy="956575"/>
            </a:xfrm>
            <a:custGeom>
              <a:rect b="b" l="l" r="r" t="t"/>
              <a:pathLst>
                <a:path extrusionOk="0" h="38263" w="5891">
                  <a:moveTo>
                    <a:pt x="3276" y="0"/>
                  </a:moveTo>
                  <a:lnTo>
                    <a:pt x="0" y="38263"/>
                  </a:lnTo>
                  <a:lnTo>
                    <a:pt x="5890" y="38194"/>
                  </a:lnTo>
                  <a:lnTo>
                    <a:pt x="3276"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7" name="Google Shape;7607;p84"/>
            <p:cNvSpPr/>
            <p:nvPr/>
          </p:nvSpPr>
          <p:spPr>
            <a:xfrm>
              <a:off x="3796275" y="3875600"/>
              <a:ext cx="839350" cy="630550"/>
            </a:xfrm>
            <a:custGeom>
              <a:rect b="b" l="l" r="r" t="t"/>
              <a:pathLst>
                <a:path extrusionOk="0" h="25222" w="33574">
                  <a:moveTo>
                    <a:pt x="32291" y="1"/>
                  </a:moveTo>
                  <a:lnTo>
                    <a:pt x="1" y="23463"/>
                  </a:lnTo>
                  <a:lnTo>
                    <a:pt x="1277" y="25222"/>
                  </a:lnTo>
                  <a:lnTo>
                    <a:pt x="33574" y="1759"/>
                  </a:lnTo>
                  <a:lnTo>
                    <a:pt x="3229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8" name="Google Shape;7608;p84"/>
            <p:cNvSpPr/>
            <p:nvPr/>
          </p:nvSpPr>
          <p:spPr>
            <a:xfrm>
              <a:off x="6240475" y="3130600"/>
              <a:ext cx="1137100" cy="1432800"/>
            </a:xfrm>
            <a:custGeom>
              <a:rect b="b" l="l" r="r" t="t"/>
              <a:pathLst>
                <a:path extrusionOk="0" h="57312" w="45484">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9" name="Google Shape;7609;p84"/>
            <p:cNvSpPr/>
            <p:nvPr/>
          </p:nvSpPr>
          <p:spPr>
            <a:xfrm>
              <a:off x="5243900" y="1696775"/>
              <a:ext cx="1764175" cy="1777475"/>
            </a:xfrm>
            <a:custGeom>
              <a:rect b="b" l="l" r="r" t="t"/>
              <a:pathLst>
                <a:path extrusionOk="0" h="71099" w="70567">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0" name="Google Shape;7610;p84"/>
            <p:cNvSpPr/>
            <p:nvPr/>
          </p:nvSpPr>
          <p:spPr>
            <a:xfrm>
              <a:off x="3812150" y="1151100"/>
              <a:ext cx="1896075" cy="1245900"/>
            </a:xfrm>
            <a:custGeom>
              <a:rect b="b" l="l" r="r" t="t"/>
              <a:pathLst>
                <a:path extrusionOk="0" h="49836" w="75843">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1" name="Google Shape;7611;p84"/>
            <p:cNvSpPr/>
            <p:nvPr/>
          </p:nvSpPr>
          <p:spPr>
            <a:xfrm>
              <a:off x="1910550" y="1151100"/>
              <a:ext cx="1901625" cy="1244175"/>
            </a:xfrm>
            <a:custGeom>
              <a:rect b="b" l="l" r="r" t="t"/>
              <a:pathLst>
                <a:path extrusionOk="0" h="49767" w="76065">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2" name="Google Shape;7612;p84"/>
            <p:cNvSpPr/>
            <p:nvPr/>
          </p:nvSpPr>
          <p:spPr>
            <a:xfrm>
              <a:off x="608475" y="1694725"/>
              <a:ext cx="1766425" cy="1778150"/>
            </a:xfrm>
            <a:custGeom>
              <a:rect b="b" l="l" r="r" t="t"/>
              <a:pathLst>
                <a:path extrusionOk="0" h="71126" w="70657">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3" name="Google Shape;7613;p84"/>
            <p:cNvSpPr/>
            <p:nvPr/>
          </p:nvSpPr>
          <p:spPr>
            <a:xfrm>
              <a:off x="238125" y="3129050"/>
              <a:ext cx="1137975" cy="1434175"/>
            </a:xfrm>
            <a:custGeom>
              <a:rect b="b" l="l" r="r" t="t"/>
              <a:pathLst>
                <a:path extrusionOk="0" h="57367" w="45519">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4" name="Google Shape;7614;p84"/>
            <p:cNvSpPr/>
            <p:nvPr/>
          </p:nvSpPr>
          <p:spPr>
            <a:xfrm>
              <a:off x="1924656" y="1941325"/>
              <a:ext cx="3773110" cy="1646329"/>
            </a:xfrm>
            <a:custGeom>
              <a:rect b="b" l="l" r="r" t="t"/>
              <a:pathLst>
                <a:path extrusionOk="0" h="64657" w="148183">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5" name="Google Shape;7615;p84"/>
            <p:cNvSpPr/>
            <p:nvPr/>
          </p:nvSpPr>
          <p:spPr>
            <a:xfrm>
              <a:off x="1028863" y="2678027"/>
              <a:ext cx="1805597" cy="1885320"/>
            </a:xfrm>
            <a:custGeom>
              <a:rect b="b" l="l" r="r" t="t"/>
              <a:pathLst>
                <a:path extrusionOk="0" h="74043" w="70912">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6" name="Google Shape;7616;p84"/>
            <p:cNvSpPr/>
            <p:nvPr/>
          </p:nvSpPr>
          <p:spPr>
            <a:xfrm>
              <a:off x="4792190" y="2679937"/>
              <a:ext cx="1798951" cy="1883410"/>
            </a:xfrm>
            <a:custGeom>
              <a:rect b="b" l="l" r="r" t="t"/>
              <a:pathLst>
                <a:path extrusionOk="0" h="73968" w="70651">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17" name="Google Shape;7617;p84"/>
          <p:cNvGrpSpPr/>
          <p:nvPr/>
        </p:nvGrpSpPr>
        <p:grpSpPr>
          <a:xfrm>
            <a:off x="5599650" y="2934699"/>
            <a:ext cx="985357" cy="585764"/>
            <a:chOff x="5145061" y="2881789"/>
            <a:chExt cx="1107641" cy="658458"/>
          </a:xfrm>
        </p:grpSpPr>
        <p:grpSp>
          <p:nvGrpSpPr>
            <p:cNvPr id="7618" name="Google Shape;7618;p84"/>
            <p:cNvGrpSpPr/>
            <p:nvPr/>
          </p:nvGrpSpPr>
          <p:grpSpPr>
            <a:xfrm>
              <a:off x="5722989" y="3244587"/>
              <a:ext cx="529713" cy="295659"/>
              <a:chOff x="5722989" y="3244587"/>
              <a:chExt cx="529713" cy="295659"/>
            </a:xfrm>
          </p:grpSpPr>
          <p:sp>
            <p:nvSpPr>
              <p:cNvPr id="7619" name="Google Shape;7619;p84"/>
              <p:cNvSpPr/>
              <p:nvPr/>
            </p:nvSpPr>
            <p:spPr>
              <a:xfrm>
                <a:off x="5722989" y="3244587"/>
                <a:ext cx="341346" cy="295659"/>
              </a:xfrm>
              <a:custGeom>
                <a:rect b="b" l="l" r="r" t="t"/>
                <a:pathLst>
                  <a:path extrusionOk="0" h="2231390" w="2576195">
                    <a:moveTo>
                      <a:pt x="1288021" y="0"/>
                    </a:moveTo>
                    <a:lnTo>
                      <a:pt x="0" y="2230932"/>
                    </a:lnTo>
                    <a:lnTo>
                      <a:pt x="2576042" y="2230932"/>
                    </a:lnTo>
                    <a:lnTo>
                      <a:pt x="1288021" y="0"/>
                    </a:lnTo>
                    <a:close/>
                  </a:path>
                </a:pathLst>
              </a:custGeom>
              <a:solidFill>
                <a:srgbClr val="869FB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7620" name="Google Shape;7620;p84"/>
              <p:cNvSpPr/>
              <p:nvPr/>
            </p:nvSpPr>
            <p:spPr>
              <a:xfrm>
                <a:off x="6035543" y="3298113"/>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869FB2"/>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7621" name="Google Shape;7621;p84"/>
            <p:cNvGrpSpPr/>
            <p:nvPr/>
          </p:nvGrpSpPr>
          <p:grpSpPr>
            <a:xfrm>
              <a:off x="5145061" y="3244587"/>
              <a:ext cx="536807" cy="295659"/>
              <a:chOff x="5145061" y="3244587"/>
              <a:chExt cx="536807" cy="295659"/>
            </a:xfrm>
          </p:grpSpPr>
          <p:sp>
            <p:nvSpPr>
              <p:cNvPr id="7622" name="Google Shape;7622;p84"/>
              <p:cNvSpPr/>
              <p:nvPr/>
            </p:nvSpPr>
            <p:spPr>
              <a:xfrm>
                <a:off x="5340522" y="3244587"/>
                <a:ext cx="341346" cy="295659"/>
              </a:xfrm>
              <a:custGeom>
                <a:rect b="b" l="l" r="r" t="t"/>
                <a:pathLst>
                  <a:path extrusionOk="0" h="2231390" w="2576195">
                    <a:moveTo>
                      <a:pt x="1288034" y="0"/>
                    </a:moveTo>
                    <a:lnTo>
                      <a:pt x="0" y="2230920"/>
                    </a:lnTo>
                    <a:lnTo>
                      <a:pt x="2576055" y="2230920"/>
                    </a:lnTo>
                    <a:lnTo>
                      <a:pt x="1288034" y="0"/>
                    </a:lnTo>
                    <a:close/>
                  </a:path>
                </a:pathLst>
              </a:custGeom>
              <a:solidFill>
                <a:srgbClr val="5F7D9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7623" name="Google Shape;7623;p84"/>
              <p:cNvSpPr/>
              <p:nvPr/>
            </p:nvSpPr>
            <p:spPr>
              <a:xfrm flipH="1">
                <a:off x="5145061" y="3298599"/>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5F7D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7624" name="Google Shape;7624;p84"/>
            <p:cNvGrpSpPr/>
            <p:nvPr/>
          </p:nvGrpSpPr>
          <p:grpSpPr>
            <a:xfrm>
              <a:off x="5341327" y="2898245"/>
              <a:ext cx="532309" cy="614891"/>
              <a:chOff x="5341327" y="2898245"/>
              <a:chExt cx="532309" cy="614891"/>
            </a:xfrm>
          </p:grpSpPr>
          <p:sp>
            <p:nvSpPr>
              <p:cNvPr id="7625" name="Google Shape;7625;p84"/>
              <p:cNvSpPr/>
              <p:nvPr/>
            </p:nvSpPr>
            <p:spPr>
              <a:xfrm>
                <a:off x="5532290" y="3217476"/>
                <a:ext cx="341346" cy="295659"/>
              </a:xfrm>
              <a:custGeom>
                <a:rect b="b" l="l" r="r" t="t"/>
                <a:pathLst>
                  <a:path extrusionOk="0" h="2231390" w="2576195">
                    <a:moveTo>
                      <a:pt x="2576042" y="0"/>
                    </a:moveTo>
                    <a:lnTo>
                      <a:pt x="0" y="0"/>
                    </a:lnTo>
                    <a:lnTo>
                      <a:pt x="1288021" y="2230920"/>
                    </a:lnTo>
                    <a:lnTo>
                      <a:pt x="2576042" y="0"/>
                    </a:lnTo>
                    <a:close/>
                  </a:path>
                </a:pathLst>
              </a:custGeom>
              <a:solidFill>
                <a:srgbClr val="E3E9E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7626" name="Google Shape;7626;p84"/>
              <p:cNvSpPr/>
              <p:nvPr/>
            </p:nvSpPr>
            <p:spPr>
              <a:xfrm flipH="1">
                <a:off x="5341327" y="2898245"/>
                <a:ext cx="217159" cy="33450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E3E9E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7627" name="Google Shape;7627;p84"/>
            <p:cNvGrpSpPr/>
            <p:nvPr/>
          </p:nvGrpSpPr>
          <p:grpSpPr>
            <a:xfrm>
              <a:off x="5532290" y="2881789"/>
              <a:ext cx="620516" cy="305456"/>
              <a:chOff x="5532290" y="2881789"/>
              <a:chExt cx="620516" cy="305456"/>
            </a:xfrm>
          </p:grpSpPr>
          <p:sp>
            <p:nvSpPr>
              <p:cNvPr id="7628" name="Google Shape;7628;p84"/>
              <p:cNvSpPr/>
              <p:nvPr/>
            </p:nvSpPr>
            <p:spPr>
              <a:xfrm>
                <a:off x="5532290" y="2891586"/>
                <a:ext cx="341346" cy="295659"/>
              </a:xfrm>
              <a:custGeom>
                <a:rect b="b" l="l" r="r" t="t"/>
                <a:pathLst>
                  <a:path extrusionOk="0" h="2231390" w="2576195">
                    <a:moveTo>
                      <a:pt x="1288021" y="0"/>
                    </a:moveTo>
                    <a:lnTo>
                      <a:pt x="0" y="2230920"/>
                    </a:lnTo>
                    <a:lnTo>
                      <a:pt x="2576042" y="2230920"/>
                    </a:lnTo>
                    <a:lnTo>
                      <a:pt x="1288021" y="0"/>
                    </a:lnTo>
                    <a:close/>
                  </a:path>
                </a:pathLst>
              </a:custGeom>
              <a:solidFill>
                <a:srgbClr val="435D7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7629" name="Google Shape;7629;p84"/>
              <p:cNvSpPr/>
              <p:nvPr/>
            </p:nvSpPr>
            <p:spPr>
              <a:xfrm>
                <a:off x="5837311" y="2881789"/>
                <a:ext cx="315495" cy="288369"/>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435D7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grpSp>
        <p:nvGrpSpPr>
          <p:cNvPr id="7630" name="Google Shape;7630;p84"/>
          <p:cNvGrpSpPr/>
          <p:nvPr/>
        </p:nvGrpSpPr>
        <p:grpSpPr>
          <a:xfrm>
            <a:off x="8178573" y="3726757"/>
            <a:ext cx="269068" cy="645491"/>
            <a:chOff x="7026852" y="3311869"/>
            <a:chExt cx="434331" cy="1041954"/>
          </a:xfrm>
        </p:grpSpPr>
        <p:sp>
          <p:nvSpPr>
            <p:cNvPr id="7631" name="Google Shape;7631;p84"/>
            <p:cNvSpPr/>
            <p:nvPr/>
          </p:nvSpPr>
          <p:spPr>
            <a:xfrm>
              <a:off x="7026852" y="3311869"/>
              <a:ext cx="434331" cy="847405"/>
            </a:xfrm>
            <a:custGeom>
              <a:rect b="b" l="l" r="r" t="t"/>
              <a:pathLst>
                <a:path extrusionOk="0" h="32649" w="16734">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2" name="Google Shape;7632;p84"/>
            <p:cNvSpPr/>
            <p:nvPr/>
          </p:nvSpPr>
          <p:spPr>
            <a:xfrm>
              <a:off x="7082395" y="3359392"/>
              <a:ext cx="323321" cy="323321"/>
            </a:xfrm>
            <a:custGeom>
              <a:rect b="b" l="l" r="r" t="t"/>
              <a:pathLst>
                <a:path extrusionOk="0" h="12457" w="12457">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3" name="Google Shape;7633;p84"/>
            <p:cNvSpPr/>
            <p:nvPr/>
          </p:nvSpPr>
          <p:spPr>
            <a:xfrm>
              <a:off x="7026852" y="4159239"/>
              <a:ext cx="434331" cy="194585"/>
            </a:xfrm>
            <a:custGeom>
              <a:rect b="b" l="l" r="r" t="t"/>
              <a:pathLst>
                <a:path extrusionOk="0" h="7497" w="16734">
                  <a:moveTo>
                    <a:pt x="1" y="1"/>
                  </a:moveTo>
                  <a:lnTo>
                    <a:pt x="8369" y="7496"/>
                  </a:lnTo>
                  <a:lnTo>
                    <a:pt x="1673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34" name="Google Shape;7634;p84"/>
          <p:cNvGrpSpPr/>
          <p:nvPr/>
        </p:nvGrpSpPr>
        <p:grpSpPr>
          <a:xfrm>
            <a:off x="6195154" y="3765995"/>
            <a:ext cx="293882" cy="293836"/>
            <a:chOff x="4873519" y="3311869"/>
            <a:chExt cx="499374" cy="499296"/>
          </a:xfrm>
        </p:grpSpPr>
        <p:sp>
          <p:nvSpPr>
            <p:cNvPr id="7635" name="Google Shape;7635;p84"/>
            <p:cNvSpPr/>
            <p:nvPr/>
          </p:nvSpPr>
          <p:spPr>
            <a:xfrm>
              <a:off x="4873519" y="3311869"/>
              <a:ext cx="499374" cy="499296"/>
            </a:xfrm>
            <a:custGeom>
              <a:rect b="b" l="l" r="r" t="t"/>
              <a:pathLst>
                <a:path extrusionOk="0" h="19237" w="1924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6" name="Google Shape;7636;p84"/>
            <p:cNvSpPr/>
            <p:nvPr/>
          </p:nvSpPr>
          <p:spPr>
            <a:xfrm>
              <a:off x="4894620" y="3329830"/>
              <a:ext cx="202112" cy="182386"/>
            </a:xfrm>
            <a:custGeom>
              <a:rect b="b" l="l" r="r" t="t"/>
              <a:pathLst>
                <a:path extrusionOk="0" h="7027" w="7787">
                  <a:moveTo>
                    <a:pt x="0" y="1"/>
                  </a:moveTo>
                  <a:lnTo>
                    <a:pt x="0" y="7026"/>
                  </a:lnTo>
                  <a:lnTo>
                    <a:pt x="7787"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37" name="Google Shape;7637;p84"/>
          <p:cNvGrpSpPr/>
          <p:nvPr/>
        </p:nvGrpSpPr>
        <p:grpSpPr>
          <a:xfrm>
            <a:off x="6195154" y="4078366"/>
            <a:ext cx="293882" cy="293882"/>
            <a:chOff x="4873519" y="3875839"/>
            <a:chExt cx="499374" cy="499374"/>
          </a:xfrm>
        </p:grpSpPr>
        <p:sp>
          <p:nvSpPr>
            <p:cNvPr id="7638" name="Google Shape;7638;p84"/>
            <p:cNvSpPr/>
            <p:nvPr/>
          </p:nvSpPr>
          <p:spPr>
            <a:xfrm>
              <a:off x="4873519" y="3875839"/>
              <a:ext cx="499374" cy="499374"/>
            </a:xfrm>
            <a:custGeom>
              <a:rect b="b" l="l" r="r" t="t"/>
              <a:pathLst>
                <a:path extrusionOk="0" h="19240" w="1924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9" name="Google Shape;7639;p84"/>
            <p:cNvSpPr/>
            <p:nvPr/>
          </p:nvSpPr>
          <p:spPr>
            <a:xfrm>
              <a:off x="4894620" y="3893826"/>
              <a:ext cx="202112" cy="182360"/>
            </a:xfrm>
            <a:custGeom>
              <a:rect b="b" l="l" r="r" t="t"/>
              <a:pathLst>
                <a:path extrusionOk="0" h="7026" w="7787">
                  <a:moveTo>
                    <a:pt x="0" y="0"/>
                  </a:moveTo>
                  <a:lnTo>
                    <a:pt x="0" y="7026"/>
                  </a:lnTo>
                  <a:lnTo>
                    <a:pt x="7787"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40" name="Google Shape;7640;p84"/>
          <p:cNvGrpSpPr/>
          <p:nvPr/>
        </p:nvGrpSpPr>
        <p:grpSpPr>
          <a:xfrm>
            <a:off x="2425681" y="2050319"/>
            <a:ext cx="698104" cy="698208"/>
            <a:chOff x="2565073" y="2075876"/>
            <a:chExt cx="672482" cy="672518"/>
          </a:xfrm>
        </p:grpSpPr>
        <p:sp>
          <p:nvSpPr>
            <p:cNvPr id="7641" name="Google Shape;7641;p84"/>
            <p:cNvSpPr/>
            <p:nvPr/>
          </p:nvSpPr>
          <p:spPr>
            <a:xfrm>
              <a:off x="2642193" y="2530650"/>
              <a:ext cx="419588" cy="217743"/>
            </a:xfrm>
            <a:custGeom>
              <a:rect b="b" l="l" r="r" t="t"/>
              <a:pathLst>
                <a:path extrusionOk="0" h="67780" w="130611">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2" name="Google Shape;7642;p84"/>
            <p:cNvSpPr/>
            <p:nvPr/>
          </p:nvSpPr>
          <p:spPr>
            <a:xfrm>
              <a:off x="2910083" y="2420918"/>
              <a:ext cx="327379" cy="312727"/>
            </a:xfrm>
            <a:custGeom>
              <a:rect b="b" l="l" r="r" t="t"/>
              <a:pathLst>
                <a:path extrusionOk="0" h="97347" w="101908">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3" name="Google Shape;7643;p84"/>
            <p:cNvSpPr/>
            <p:nvPr/>
          </p:nvSpPr>
          <p:spPr>
            <a:xfrm>
              <a:off x="2999034" y="2125384"/>
              <a:ext cx="238522" cy="411351"/>
            </a:xfrm>
            <a:custGeom>
              <a:rect b="b" l="l" r="r" t="t"/>
              <a:pathLst>
                <a:path extrusionOk="0" h="128047" w="74248">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4" name="Google Shape;7644;p84"/>
            <p:cNvSpPr/>
            <p:nvPr/>
          </p:nvSpPr>
          <p:spPr>
            <a:xfrm>
              <a:off x="2740849" y="2075876"/>
              <a:ext cx="419604" cy="217734"/>
            </a:xfrm>
            <a:custGeom>
              <a:rect b="b" l="l" r="r" t="t"/>
              <a:pathLst>
                <a:path extrusionOk="0" h="67777" w="130616">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5" name="Google Shape;7645;p84"/>
            <p:cNvSpPr/>
            <p:nvPr/>
          </p:nvSpPr>
          <p:spPr>
            <a:xfrm>
              <a:off x="2565167" y="2090625"/>
              <a:ext cx="327379" cy="312740"/>
            </a:xfrm>
            <a:custGeom>
              <a:rect b="b" l="l" r="r" t="t"/>
              <a:pathLst>
                <a:path extrusionOk="0" h="97351" w="101908">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6" name="Google Shape;7646;p84"/>
            <p:cNvSpPr/>
            <p:nvPr/>
          </p:nvSpPr>
          <p:spPr>
            <a:xfrm>
              <a:off x="2565073" y="2287538"/>
              <a:ext cx="218572" cy="409555"/>
            </a:xfrm>
            <a:custGeom>
              <a:rect b="b" l="l" r="r" t="t"/>
              <a:pathLst>
                <a:path extrusionOk="0" h="127488" w="68038">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47" name="Google Shape;7647;p84"/>
          <p:cNvGrpSpPr/>
          <p:nvPr/>
        </p:nvGrpSpPr>
        <p:grpSpPr>
          <a:xfrm>
            <a:off x="5649092" y="3734919"/>
            <a:ext cx="438354" cy="637329"/>
            <a:chOff x="1697726" y="3244179"/>
            <a:chExt cx="788124" cy="1146069"/>
          </a:xfrm>
        </p:grpSpPr>
        <p:sp>
          <p:nvSpPr>
            <p:cNvPr id="7648" name="Google Shape;7648;p84"/>
            <p:cNvSpPr/>
            <p:nvPr/>
          </p:nvSpPr>
          <p:spPr>
            <a:xfrm>
              <a:off x="1697726" y="3244179"/>
              <a:ext cx="788124" cy="1146069"/>
            </a:xfrm>
            <a:custGeom>
              <a:rect b="b" l="l" r="r" t="t"/>
              <a:pathLst>
                <a:path extrusionOk="0" h="44156" w="30365">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9" name="Google Shape;7649;p84"/>
            <p:cNvSpPr/>
            <p:nvPr/>
          </p:nvSpPr>
          <p:spPr>
            <a:xfrm>
              <a:off x="1743302" y="4053603"/>
              <a:ext cx="291293" cy="291267"/>
            </a:xfrm>
            <a:custGeom>
              <a:rect b="b" l="l" r="r" t="t"/>
              <a:pathLst>
                <a:path extrusionOk="0" h="11222" w="11223">
                  <a:moveTo>
                    <a:pt x="1" y="0"/>
                  </a:moveTo>
                  <a:lnTo>
                    <a:pt x="1" y="11222"/>
                  </a:lnTo>
                  <a:lnTo>
                    <a:pt x="11222" y="11222"/>
                  </a:lnTo>
                  <a:lnTo>
                    <a:pt x="11222"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50" name="Google Shape;7650;p84"/>
          <p:cNvSpPr/>
          <p:nvPr/>
        </p:nvSpPr>
        <p:spPr>
          <a:xfrm>
            <a:off x="8146351" y="3622703"/>
            <a:ext cx="204" cy="4"/>
          </a:xfrm>
          <a:custGeom>
            <a:rect b="b" l="l" r="r" t="t"/>
            <a:pathLst>
              <a:path extrusionOk="0" h="1" w="48">
                <a:moveTo>
                  <a:pt x="48" y="0"/>
                </a:move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651" name="Google Shape;7651;p84"/>
          <p:cNvGrpSpPr/>
          <p:nvPr/>
        </p:nvGrpSpPr>
        <p:grpSpPr>
          <a:xfrm>
            <a:off x="7650306" y="2063282"/>
            <a:ext cx="799565" cy="670282"/>
            <a:chOff x="7617850" y="2063282"/>
            <a:chExt cx="799565" cy="670282"/>
          </a:xfrm>
        </p:grpSpPr>
        <p:cxnSp>
          <p:nvCxnSpPr>
            <p:cNvPr id="7652" name="Google Shape;7652;p84"/>
            <p:cNvCxnSpPr/>
            <p:nvPr/>
          </p:nvCxnSpPr>
          <p:spPr>
            <a:xfrm flipH="1" rot="5400000">
              <a:off x="7629118"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7653" name="Google Shape;7653;p84"/>
            <p:cNvCxnSpPr/>
            <p:nvPr/>
          </p:nvCxnSpPr>
          <p:spPr>
            <a:xfrm rot="-5400000">
              <a:off x="8276270"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7654" name="Google Shape;7654;p84"/>
            <p:cNvCxnSpPr/>
            <p:nvPr/>
          </p:nvCxnSpPr>
          <p:spPr>
            <a:xfrm rot="5400000">
              <a:off x="7629118"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7655" name="Google Shape;7655;p84"/>
            <p:cNvCxnSpPr/>
            <p:nvPr/>
          </p:nvCxnSpPr>
          <p:spPr>
            <a:xfrm flipH="1" rot="-5400000">
              <a:off x="8276270"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7656" name="Google Shape;7656;p84"/>
            <p:cNvCxnSpPr/>
            <p:nvPr/>
          </p:nvCxnSpPr>
          <p:spPr>
            <a:xfrm rot="10800000">
              <a:off x="7617850" y="2393356"/>
              <a:ext cx="83400" cy="0"/>
            </a:xfrm>
            <a:prstGeom prst="straightConnector1">
              <a:avLst/>
            </a:prstGeom>
            <a:noFill/>
            <a:ln cap="flat" cmpd="sng" w="9525">
              <a:solidFill>
                <a:srgbClr val="667E92"/>
              </a:solidFill>
              <a:prstDash val="solid"/>
              <a:round/>
              <a:headEnd len="med" w="med" type="none"/>
              <a:tailEnd len="med" w="med" type="none"/>
            </a:ln>
          </p:spPr>
        </p:cxnSp>
        <p:cxnSp>
          <p:nvCxnSpPr>
            <p:cNvPr id="7657" name="Google Shape;7657;p84"/>
            <p:cNvCxnSpPr/>
            <p:nvPr/>
          </p:nvCxnSpPr>
          <p:spPr>
            <a:xfrm rot="10800000">
              <a:off x="8334015" y="2393356"/>
              <a:ext cx="83400" cy="0"/>
            </a:xfrm>
            <a:prstGeom prst="straightConnector1">
              <a:avLst/>
            </a:prstGeom>
            <a:noFill/>
            <a:ln cap="flat" cmpd="sng" w="9525">
              <a:solidFill>
                <a:srgbClr val="667E92"/>
              </a:solidFill>
              <a:prstDash val="solid"/>
              <a:round/>
              <a:headEnd len="med" w="med" type="none"/>
              <a:tailEnd len="med" w="med" type="none"/>
            </a:ln>
          </p:spPr>
        </p:cxnSp>
        <p:grpSp>
          <p:nvGrpSpPr>
            <p:cNvPr id="7658" name="Google Shape;7658;p84"/>
            <p:cNvGrpSpPr/>
            <p:nvPr/>
          </p:nvGrpSpPr>
          <p:grpSpPr>
            <a:xfrm>
              <a:off x="7734309" y="2063282"/>
              <a:ext cx="570957" cy="620095"/>
              <a:chOff x="7734309" y="2063282"/>
              <a:chExt cx="570957" cy="620095"/>
            </a:xfrm>
          </p:grpSpPr>
          <p:grpSp>
            <p:nvGrpSpPr>
              <p:cNvPr id="7659" name="Google Shape;7659;p84"/>
              <p:cNvGrpSpPr/>
              <p:nvPr/>
            </p:nvGrpSpPr>
            <p:grpSpPr>
              <a:xfrm>
                <a:off x="8031573" y="2063282"/>
                <a:ext cx="273693" cy="620095"/>
                <a:chOff x="8031573" y="2063282"/>
                <a:chExt cx="273693" cy="620095"/>
              </a:xfrm>
            </p:grpSpPr>
            <p:sp>
              <p:nvSpPr>
                <p:cNvPr id="7660" name="Google Shape;7660;p84"/>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1" name="Google Shape;7661;p84"/>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2" name="Google Shape;7662;p84"/>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3" name="Google Shape;7663;p84"/>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64" name="Google Shape;7664;p84"/>
              <p:cNvGrpSpPr/>
              <p:nvPr/>
            </p:nvGrpSpPr>
            <p:grpSpPr>
              <a:xfrm flipH="1">
                <a:off x="7734309" y="2063282"/>
                <a:ext cx="273693" cy="620095"/>
                <a:chOff x="8031573" y="2063282"/>
                <a:chExt cx="273693" cy="620095"/>
              </a:xfrm>
            </p:grpSpPr>
            <p:sp>
              <p:nvSpPr>
                <p:cNvPr id="7665" name="Google Shape;7665;p84"/>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6" name="Google Shape;7666;p84"/>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7" name="Google Shape;7667;p84"/>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8" name="Google Shape;7668;p84"/>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7669" name="Google Shape;7669;p84"/>
          <p:cNvSpPr/>
          <p:nvPr/>
        </p:nvSpPr>
        <p:spPr>
          <a:xfrm>
            <a:off x="7110561" y="3755372"/>
            <a:ext cx="558742" cy="616877"/>
          </a:xfrm>
          <a:custGeom>
            <a:rect b="b" l="l" r="r" t="t"/>
            <a:pathLst>
              <a:path extrusionOk="0" h="5225" w="4733">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0" name="Google Shape;7670;p84"/>
          <p:cNvSpPr/>
          <p:nvPr/>
        </p:nvSpPr>
        <p:spPr>
          <a:xfrm rot="10800000">
            <a:off x="6596743" y="3752786"/>
            <a:ext cx="406111" cy="619462"/>
          </a:xfrm>
          <a:custGeom>
            <a:rect b="b" l="l" r="r" t="t"/>
            <a:pathLst>
              <a:path extrusionOk="0" h="22743" w="1491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671" name="Google Shape;7671;p84"/>
          <p:cNvGrpSpPr/>
          <p:nvPr/>
        </p:nvGrpSpPr>
        <p:grpSpPr>
          <a:xfrm>
            <a:off x="7836913" y="2916765"/>
            <a:ext cx="602567" cy="601884"/>
            <a:chOff x="1186975" y="238125"/>
            <a:chExt cx="5244275" cy="5238325"/>
          </a:xfrm>
        </p:grpSpPr>
        <p:sp>
          <p:nvSpPr>
            <p:cNvPr id="7672" name="Google Shape;7672;p84"/>
            <p:cNvSpPr/>
            <p:nvPr/>
          </p:nvSpPr>
          <p:spPr>
            <a:xfrm>
              <a:off x="1188450" y="238125"/>
              <a:ext cx="3198750" cy="2628625"/>
            </a:xfrm>
            <a:custGeom>
              <a:rect b="b" l="l" r="r" t="t"/>
              <a:pathLst>
                <a:path extrusionOk="0" h="105145" w="12795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3" name="Google Shape;7673;p84"/>
            <p:cNvSpPr/>
            <p:nvPr/>
          </p:nvSpPr>
          <p:spPr>
            <a:xfrm>
              <a:off x="1186975" y="2279750"/>
              <a:ext cx="2628625" cy="3196700"/>
            </a:xfrm>
            <a:custGeom>
              <a:rect b="b" l="l" r="r" t="t"/>
              <a:pathLst>
                <a:path extrusionOk="0" h="127868" w="105145">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4" name="Google Shape;7674;p84"/>
            <p:cNvSpPr/>
            <p:nvPr/>
          </p:nvSpPr>
          <p:spPr>
            <a:xfrm>
              <a:off x="3802600" y="239450"/>
              <a:ext cx="2628650" cy="3196825"/>
            </a:xfrm>
            <a:custGeom>
              <a:rect b="b" l="l" r="r" t="t"/>
              <a:pathLst>
                <a:path extrusionOk="0" h="127873" w="105146">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5" name="Google Shape;7675;p84"/>
            <p:cNvSpPr/>
            <p:nvPr/>
          </p:nvSpPr>
          <p:spPr>
            <a:xfrm>
              <a:off x="3232500" y="2847950"/>
              <a:ext cx="3198600" cy="2628500"/>
            </a:xfrm>
            <a:custGeom>
              <a:rect b="b" l="l" r="r" t="t"/>
              <a:pathLst>
                <a:path extrusionOk="0" h="105140" w="127944">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76" name="Google Shape;7676;p84"/>
          <p:cNvGrpSpPr/>
          <p:nvPr/>
        </p:nvGrpSpPr>
        <p:grpSpPr>
          <a:xfrm>
            <a:off x="3279650" y="2056249"/>
            <a:ext cx="651848" cy="687338"/>
            <a:chOff x="3400515" y="2056248"/>
            <a:chExt cx="698134" cy="735987"/>
          </a:xfrm>
        </p:grpSpPr>
        <p:grpSp>
          <p:nvGrpSpPr>
            <p:cNvPr id="7677" name="Google Shape;7677;p84"/>
            <p:cNvGrpSpPr/>
            <p:nvPr/>
          </p:nvGrpSpPr>
          <p:grpSpPr>
            <a:xfrm>
              <a:off x="3400515" y="2283913"/>
              <a:ext cx="312919" cy="219900"/>
              <a:chOff x="3400515" y="2283913"/>
              <a:chExt cx="312919" cy="219900"/>
            </a:xfrm>
          </p:grpSpPr>
          <p:sp>
            <p:nvSpPr>
              <p:cNvPr id="7678" name="Google Shape;7678;p84"/>
              <p:cNvSpPr/>
              <p:nvPr/>
            </p:nvSpPr>
            <p:spPr>
              <a:xfrm>
                <a:off x="3493534" y="2283913"/>
                <a:ext cx="219900" cy="219900"/>
              </a:xfrm>
              <a:prstGeom prst="ellipse">
                <a:avLst/>
              </a:prstGeom>
              <a:solidFill>
                <a:srgbClr val="435D7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7679" name="Google Shape;7679;p84"/>
              <p:cNvCxnSpPr/>
              <p:nvPr/>
            </p:nvCxnSpPr>
            <p:spPr>
              <a:xfrm rot="10800000">
                <a:off x="3400515" y="2393804"/>
                <a:ext cx="95400" cy="0"/>
              </a:xfrm>
              <a:prstGeom prst="straightConnector1">
                <a:avLst/>
              </a:prstGeom>
              <a:noFill/>
              <a:ln cap="flat" cmpd="sng" w="28575">
                <a:solidFill>
                  <a:srgbClr val="435D74"/>
                </a:solidFill>
                <a:prstDash val="solid"/>
                <a:round/>
                <a:headEnd len="med" w="med" type="none"/>
                <a:tailEnd len="med" w="med" type="none"/>
              </a:ln>
            </p:spPr>
          </p:cxnSp>
        </p:grpSp>
        <p:grpSp>
          <p:nvGrpSpPr>
            <p:cNvPr id="7680" name="Google Shape;7680;p84"/>
            <p:cNvGrpSpPr/>
            <p:nvPr/>
          </p:nvGrpSpPr>
          <p:grpSpPr>
            <a:xfrm>
              <a:off x="3547823" y="2461089"/>
              <a:ext cx="219900" cy="331146"/>
              <a:chOff x="3547823" y="2461089"/>
              <a:chExt cx="219900" cy="331146"/>
            </a:xfrm>
          </p:grpSpPr>
          <p:sp>
            <p:nvSpPr>
              <p:cNvPr id="7681" name="Google Shape;7681;p84"/>
              <p:cNvSpPr/>
              <p:nvPr/>
            </p:nvSpPr>
            <p:spPr>
              <a:xfrm>
                <a:off x="3547823" y="2461089"/>
                <a:ext cx="219900" cy="219900"/>
              </a:xfrm>
              <a:prstGeom prst="ellipse">
                <a:avLst/>
              </a:prstGeom>
              <a:solidFill>
                <a:srgbClr val="5F7D9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7682" name="Google Shape;7682;p84"/>
              <p:cNvCxnSpPr/>
              <p:nvPr/>
            </p:nvCxnSpPr>
            <p:spPr>
              <a:xfrm rot="10800000">
                <a:off x="3657701" y="2678535"/>
                <a:ext cx="0" cy="113700"/>
              </a:xfrm>
              <a:prstGeom prst="straightConnector1">
                <a:avLst/>
              </a:prstGeom>
              <a:noFill/>
              <a:ln cap="flat" cmpd="sng" w="28575">
                <a:solidFill>
                  <a:srgbClr val="5F7D95"/>
                </a:solidFill>
                <a:prstDash val="solid"/>
                <a:round/>
                <a:headEnd len="med" w="med" type="none"/>
                <a:tailEnd len="med" w="med" type="none"/>
              </a:ln>
            </p:spPr>
          </p:cxnSp>
        </p:grpSp>
        <p:grpSp>
          <p:nvGrpSpPr>
            <p:cNvPr id="7683" name="Google Shape;7683;p84"/>
            <p:cNvGrpSpPr/>
            <p:nvPr/>
          </p:nvGrpSpPr>
          <p:grpSpPr>
            <a:xfrm>
              <a:off x="3734138" y="2461089"/>
              <a:ext cx="219900" cy="331146"/>
              <a:chOff x="3734138" y="2461089"/>
              <a:chExt cx="219900" cy="331146"/>
            </a:xfrm>
          </p:grpSpPr>
          <p:sp>
            <p:nvSpPr>
              <p:cNvPr id="7684" name="Google Shape;7684;p84"/>
              <p:cNvSpPr/>
              <p:nvPr/>
            </p:nvSpPr>
            <p:spPr>
              <a:xfrm>
                <a:off x="3734138" y="2461089"/>
                <a:ext cx="219900" cy="219900"/>
              </a:xfrm>
              <a:prstGeom prst="ellipse">
                <a:avLst/>
              </a:prstGeom>
              <a:solidFill>
                <a:srgbClr val="869FB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7685" name="Google Shape;7685;p84"/>
              <p:cNvCxnSpPr/>
              <p:nvPr/>
            </p:nvCxnSpPr>
            <p:spPr>
              <a:xfrm rot="10800000">
                <a:off x="3844020" y="2678535"/>
                <a:ext cx="0" cy="113700"/>
              </a:xfrm>
              <a:prstGeom prst="straightConnector1">
                <a:avLst/>
              </a:prstGeom>
              <a:noFill/>
              <a:ln cap="flat" cmpd="sng" w="28575">
                <a:solidFill>
                  <a:srgbClr val="869FB2"/>
                </a:solidFill>
                <a:prstDash val="solid"/>
                <a:round/>
                <a:headEnd len="med" w="med" type="none"/>
                <a:tailEnd len="med" w="med" type="none"/>
              </a:ln>
            </p:spPr>
          </p:cxnSp>
        </p:grpSp>
        <p:grpSp>
          <p:nvGrpSpPr>
            <p:cNvPr id="7686" name="Google Shape;7686;p84"/>
            <p:cNvGrpSpPr/>
            <p:nvPr/>
          </p:nvGrpSpPr>
          <p:grpSpPr>
            <a:xfrm>
              <a:off x="3787560" y="2281742"/>
              <a:ext cx="311089" cy="219900"/>
              <a:chOff x="3787560" y="2281742"/>
              <a:chExt cx="311089" cy="219900"/>
            </a:xfrm>
          </p:grpSpPr>
          <p:sp>
            <p:nvSpPr>
              <p:cNvPr id="7687" name="Google Shape;7687;p84"/>
              <p:cNvSpPr/>
              <p:nvPr/>
            </p:nvSpPr>
            <p:spPr>
              <a:xfrm>
                <a:off x="3787560" y="2281742"/>
                <a:ext cx="219900" cy="219900"/>
              </a:xfrm>
              <a:prstGeom prst="ellipse">
                <a:avLst/>
              </a:prstGeom>
              <a:solidFill>
                <a:srgbClr val="A5B7C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7688" name="Google Shape;7688;p84"/>
              <p:cNvCxnSpPr/>
              <p:nvPr/>
            </p:nvCxnSpPr>
            <p:spPr>
              <a:xfrm rot="10800000">
                <a:off x="4003849" y="2393795"/>
                <a:ext cx="94800" cy="0"/>
              </a:xfrm>
              <a:prstGeom prst="straightConnector1">
                <a:avLst/>
              </a:prstGeom>
              <a:noFill/>
              <a:ln cap="flat" cmpd="sng" w="28575">
                <a:solidFill>
                  <a:srgbClr val="A5B7C6"/>
                </a:solidFill>
                <a:prstDash val="solid"/>
                <a:round/>
                <a:headEnd len="med" w="med" type="none"/>
                <a:tailEnd len="med" w="med" type="none"/>
              </a:ln>
            </p:spPr>
          </p:cxnSp>
        </p:grpSp>
        <p:grpSp>
          <p:nvGrpSpPr>
            <p:cNvPr id="7689" name="Google Shape;7689;p84"/>
            <p:cNvGrpSpPr/>
            <p:nvPr/>
          </p:nvGrpSpPr>
          <p:grpSpPr>
            <a:xfrm>
              <a:off x="3637290" y="2056248"/>
              <a:ext cx="219900" cy="330736"/>
              <a:chOff x="3637290" y="2056248"/>
              <a:chExt cx="219900" cy="330736"/>
            </a:xfrm>
          </p:grpSpPr>
          <p:sp>
            <p:nvSpPr>
              <p:cNvPr id="7690" name="Google Shape;7690;p84"/>
              <p:cNvSpPr/>
              <p:nvPr/>
            </p:nvSpPr>
            <p:spPr>
              <a:xfrm>
                <a:off x="3637290" y="2167085"/>
                <a:ext cx="219900" cy="219900"/>
              </a:xfrm>
              <a:prstGeom prst="ellipse">
                <a:avLst/>
              </a:prstGeom>
              <a:solidFill>
                <a:srgbClr val="BAC8D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cxnSp>
            <p:nvCxnSpPr>
              <p:cNvPr id="7691" name="Google Shape;7691;p84"/>
              <p:cNvCxnSpPr/>
              <p:nvPr/>
            </p:nvCxnSpPr>
            <p:spPr>
              <a:xfrm rot="10800000">
                <a:off x="3747169" y="2056248"/>
                <a:ext cx="0" cy="113700"/>
              </a:xfrm>
              <a:prstGeom prst="straightConnector1">
                <a:avLst/>
              </a:prstGeom>
              <a:noFill/>
              <a:ln cap="flat" cmpd="sng" w="28575">
                <a:solidFill>
                  <a:srgbClr val="BAC8D3"/>
                </a:solidFill>
                <a:prstDash val="solid"/>
                <a:round/>
                <a:headEnd len="med" w="med" type="none"/>
                <a:tailEnd len="med" w="med" type="none"/>
              </a:ln>
            </p:spPr>
          </p:cxnSp>
        </p:grpSp>
      </p:grpSp>
      <p:grpSp>
        <p:nvGrpSpPr>
          <p:cNvPr id="7692" name="Google Shape;7692;p84"/>
          <p:cNvGrpSpPr/>
          <p:nvPr/>
        </p:nvGrpSpPr>
        <p:grpSpPr>
          <a:xfrm>
            <a:off x="2571356" y="2926255"/>
            <a:ext cx="1268144" cy="592394"/>
            <a:chOff x="238125" y="1188750"/>
            <a:chExt cx="7140450" cy="3335550"/>
          </a:xfrm>
        </p:grpSpPr>
        <p:sp>
          <p:nvSpPr>
            <p:cNvPr id="7693" name="Google Shape;7693;p84"/>
            <p:cNvSpPr/>
            <p:nvPr/>
          </p:nvSpPr>
          <p:spPr>
            <a:xfrm>
              <a:off x="238125" y="1188750"/>
              <a:ext cx="3507025" cy="1584000"/>
            </a:xfrm>
            <a:custGeom>
              <a:rect b="b" l="l" r="r" t="t"/>
              <a:pathLst>
                <a:path extrusionOk="0" h="63360" w="140281">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4" name="Google Shape;7694;p84"/>
            <p:cNvSpPr/>
            <p:nvPr/>
          </p:nvSpPr>
          <p:spPr>
            <a:xfrm>
              <a:off x="238125" y="2940300"/>
              <a:ext cx="3507025" cy="1584000"/>
            </a:xfrm>
            <a:custGeom>
              <a:rect b="b" l="l" r="r" t="t"/>
              <a:pathLst>
                <a:path extrusionOk="0" h="63360" w="140281">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5" name="Google Shape;7695;p84"/>
            <p:cNvSpPr/>
            <p:nvPr/>
          </p:nvSpPr>
          <p:spPr>
            <a:xfrm>
              <a:off x="3871550" y="1188750"/>
              <a:ext cx="3507025" cy="1584000"/>
            </a:xfrm>
            <a:custGeom>
              <a:rect b="b" l="l" r="r" t="t"/>
              <a:pathLst>
                <a:path extrusionOk="0" h="63360" w="140281">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6" name="Google Shape;7696;p84"/>
            <p:cNvSpPr/>
            <p:nvPr/>
          </p:nvSpPr>
          <p:spPr>
            <a:xfrm>
              <a:off x="3871550" y="2940300"/>
              <a:ext cx="3507025" cy="1584000"/>
            </a:xfrm>
            <a:custGeom>
              <a:rect b="b" l="l" r="r" t="t"/>
              <a:pathLst>
                <a:path extrusionOk="0" h="63360" w="140281">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7" name="Google Shape;7697;p84"/>
            <p:cNvSpPr/>
            <p:nvPr/>
          </p:nvSpPr>
          <p:spPr>
            <a:xfrm>
              <a:off x="2842425" y="1934600"/>
              <a:ext cx="1843850" cy="1843850"/>
            </a:xfrm>
            <a:custGeom>
              <a:rect b="b" l="l" r="r" t="t"/>
              <a:pathLst>
                <a:path extrusionOk="0" h="73754" w="73754">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98" name="Google Shape;7698;p84"/>
          <p:cNvGrpSpPr/>
          <p:nvPr/>
        </p:nvGrpSpPr>
        <p:grpSpPr>
          <a:xfrm>
            <a:off x="6679257" y="2928410"/>
            <a:ext cx="1053944" cy="590147"/>
            <a:chOff x="238125" y="1335475"/>
            <a:chExt cx="5418735" cy="3034175"/>
          </a:xfrm>
        </p:grpSpPr>
        <p:sp>
          <p:nvSpPr>
            <p:cNvPr id="7699" name="Google Shape;7699;p84"/>
            <p:cNvSpPr/>
            <p:nvPr/>
          </p:nvSpPr>
          <p:spPr>
            <a:xfrm>
              <a:off x="3669985" y="1335475"/>
              <a:ext cx="1986875" cy="3034175"/>
            </a:xfrm>
            <a:custGeom>
              <a:rect b="b" l="l" r="r" t="t"/>
              <a:pathLst>
                <a:path extrusionOk="0" h="121367" w="79475">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0" name="Google Shape;7700;p84"/>
            <p:cNvSpPr/>
            <p:nvPr/>
          </p:nvSpPr>
          <p:spPr>
            <a:xfrm>
              <a:off x="1956350" y="1335475"/>
              <a:ext cx="1984950" cy="3034175"/>
            </a:xfrm>
            <a:custGeom>
              <a:rect b="b" l="l" r="r" t="t"/>
              <a:pathLst>
                <a:path extrusionOk="0" h="121367" w="79398">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1" name="Google Shape;7701;p84"/>
            <p:cNvSpPr/>
            <p:nvPr/>
          </p:nvSpPr>
          <p:spPr>
            <a:xfrm>
              <a:off x="238125" y="1335475"/>
              <a:ext cx="1986850" cy="3034175"/>
            </a:xfrm>
            <a:custGeom>
              <a:rect b="b" l="l" r="r" t="t"/>
              <a:pathLst>
                <a:path extrusionOk="0" h="121367" w="79474">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02" name="Google Shape;7702;p84"/>
          <p:cNvGrpSpPr/>
          <p:nvPr/>
        </p:nvGrpSpPr>
        <p:grpSpPr>
          <a:xfrm>
            <a:off x="4110066" y="3733309"/>
            <a:ext cx="1268207" cy="638939"/>
            <a:chOff x="3967651" y="3645904"/>
            <a:chExt cx="1479304" cy="745292"/>
          </a:xfrm>
        </p:grpSpPr>
        <p:grpSp>
          <p:nvGrpSpPr>
            <p:cNvPr id="7703" name="Google Shape;7703;p84"/>
            <p:cNvGrpSpPr/>
            <p:nvPr/>
          </p:nvGrpSpPr>
          <p:grpSpPr>
            <a:xfrm>
              <a:off x="3967651" y="4009026"/>
              <a:ext cx="1479304" cy="382170"/>
              <a:chOff x="3967651" y="4009026"/>
              <a:chExt cx="1479304" cy="382170"/>
            </a:xfrm>
          </p:grpSpPr>
          <p:grpSp>
            <p:nvGrpSpPr>
              <p:cNvPr id="7704" name="Google Shape;7704;p84"/>
              <p:cNvGrpSpPr/>
              <p:nvPr/>
            </p:nvGrpSpPr>
            <p:grpSpPr>
              <a:xfrm>
                <a:off x="4892216" y="4195630"/>
                <a:ext cx="554739" cy="195566"/>
                <a:chOff x="3604375" y="4892160"/>
                <a:chExt cx="1651500" cy="582215"/>
              </a:xfrm>
            </p:grpSpPr>
            <p:sp>
              <p:nvSpPr>
                <p:cNvPr id="7705" name="Google Shape;7705;p84"/>
                <p:cNvSpPr/>
                <p:nvPr/>
              </p:nvSpPr>
              <p:spPr>
                <a:xfrm>
                  <a:off x="3604375" y="4892160"/>
                  <a:ext cx="1651500" cy="146825"/>
                </a:xfrm>
                <a:custGeom>
                  <a:rect b="b" l="l" r="r" t="t"/>
                  <a:pathLst>
                    <a:path extrusionOk="0" h="5873" w="66060">
                      <a:moveTo>
                        <a:pt x="1" y="0"/>
                      </a:moveTo>
                      <a:lnTo>
                        <a:pt x="7340" y="5872"/>
                      </a:lnTo>
                      <a:lnTo>
                        <a:pt x="66060" y="5872"/>
                      </a:lnTo>
                      <a:lnTo>
                        <a:pt x="5138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6" name="Google Shape;7706;p84"/>
                <p:cNvSpPr/>
                <p:nvPr/>
              </p:nvSpPr>
              <p:spPr>
                <a:xfrm>
                  <a:off x="3787875" y="5033975"/>
                  <a:ext cx="1468000" cy="440400"/>
                </a:xfrm>
                <a:custGeom>
                  <a:rect b="b" l="l" r="r" t="t"/>
                  <a:pathLst>
                    <a:path extrusionOk="0" h="17616" w="58720">
                      <a:moveTo>
                        <a:pt x="0" y="0"/>
                      </a:moveTo>
                      <a:lnTo>
                        <a:pt x="0" y="17615"/>
                      </a:lnTo>
                      <a:lnTo>
                        <a:pt x="58720" y="17615"/>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07" name="Google Shape;7707;p84"/>
              <p:cNvGrpSpPr/>
              <p:nvPr/>
            </p:nvGrpSpPr>
            <p:grpSpPr>
              <a:xfrm>
                <a:off x="3967651" y="4146303"/>
                <a:ext cx="579402" cy="244893"/>
                <a:chOff x="851875" y="4745310"/>
                <a:chExt cx="1724925" cy="729065"/>
              </a:xfrm>
            </p:grpSpPr>
            <p:sp>
              <p:nvSpPr>
                <p:cNvPr id="7708" name="Google Shape;7708;p84"/>
                <p:cNvSpPr/>
                <p:nvPr/>
              </p:nvSpPr>
              <p:spPr>
                <a:xfrm>
                  <a:off x="851925" y="4745310"/>
                  <a:ext cx="1724875" cy="146875"/>
                </a:xfrm>
                <a:custGeom>
                  <a:rect b="b" l="l" r="r" t="t"/>
                  <a:pathLst>
                    <a:path extrusionOk="0" h="5875" w="68995">
                      <a:moveTo>
                        <a:pt x="14679" y="0"/>
                      </a:moveTo>
                      <a:lnTo>
                        <a:pt x="1" y="5874"/>
                      </a:lnTo>
                      <a:lnTo>
                        <a:pt x="58718" y="5874"/>
                      </a:lnTo>
                      <a:lnTo>
                        <a:pt x="6899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9" name="Google Shape;7709;p84"/>
                <p:cNvSpPr/>
                <p:nvPr/>
              </p:nvSpPr>
              <p:spPr>
                <a:xfrm>
                  <a:off x="851875" y="4887175"/>
                  <a:ext cx="1468025" cy="587200"/>
                </a:xfrm>
                <a:custGeom>
                  <a:rect b="b" l="l" r="r" t="t"/>
                  <a:pathLst>
                    <a:path extrusionOk="0" h="23488" w="58721">
                      <a:moveTo>
                        <a:pt x="0" y="0"/>
                      </a:moveTo>
                      <a:lnTo>
                        <a:pt x="0" y="23487"/>
                      </a:lnTo>
                      <a:lnTo>
                        <a:pt x="58720" y="23487"/>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10" name="Google Shape;7710;p84"/>
              <p:cNvGrpSpPr/>
              <p:nvPr/>
            </p:nvGrpSpPr>
            <p:grpSpPr>
              <a:xfrm>
                <a:off x="4460753" y="4009026"/>
                <a:ext cx="493110" cy="382170"/>
                <a:chOff x="2319875" y="4336625"/>
                <a:chExt cx="1468025" cy="1137750"/>
              </a:xfrm>
            </p:grpSpPr>
            <p:sp>
              <p:nvSpPr>
                <p:cNvPr id="7711" name="Google Shape;7711;p84"/>
                <p:cNvSpPr/>
                <p:nvPr/>
              </p:nvSpPr>
              <p:spPr>
                <a:xfrm>
                  <a:off x="2319875" y="4336625"/>
                  <a:ext cx="1468025" cy="146875"/>
                </a:xfrm>
                <a:custGeom>
                  <a:rect b="b" l="l" r="r" t="t"/>
                  <a:pathLst>
                    <a:path extrusionOk="0" h="5875" w="58721">
                      <a:moveTo>
                        <a:pt x="14681" y="0"/>
                      </a:moveTo>
                      <a:lnTo>
                        <a:pt x="0" y="5874"/>
                      </a:lnTo>
                      <a:lnTo>
                        <a:pt x="58720" y="5874"/>
                      </a:lnTo>
                      <a:lnTo>
                        <a:pt x="4404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2" name="Google Shape;7712;p84"/>
                <p:cNvSpPr/>
                <p:nvPr/>
              </p:nvSpPr>
              <p:spPr>
                <a:xfrm>
                  <a:off x="2319875" y="4483425"/>
                  <a:ext cx="1468025" cy="990950"/>
                </a:xfrm>
                <a:custGeom>
                  <a:rect b="b" l="l" r="r" t="t"/>
                  <a:pathLst>
                    <a:path extrusionOk="0" h="39638" w="58721">
                      <a:moveTo>
                        <a:pt x="0" y="0"/>
                      </a:moveTo>
                      <a:lnTo>
                        <a:pt x="0" y="39637"/>
                      </a:lnTo>
                      <a:lnTo>
                        <a:pt x="58720" y="39637"/>
                      </a:lnTo>
                      <a:lnTo>
                        <a:pt x="58720" y="0"/>
                      </a:ln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713" name="Google Shape;7713;p84"/>
            <p:cNvGrpSpPr/>
            <p:nvPr/>
          </p:nvGrpSpPr>
          <p:grpSpPr>
            <a:xfrm>
              <a:off x="4479443" y="3645904"/>
              <a:ext cx="455965" cy="388789"/>
              <a:chOff x="2957425" y="238100"/>
              <a:chExt cx="1910200" cy="1628775"/>
            </a:xfrm>
          </p:grpSpPr>
          <p:sp>
            <p:nvSpPr>
              <p:cNvPr id="7714" name="Google Shape;7714;p84"/>
              <p:cNvSpPr/>
              <p:nvPr/>
            </p:nvSpPr>
            <p:spPr>
              <a:xfrm>
                <a:off x="4035900" y="239600"/>
                <a:ext cx="831725" cy="906350"/>
              </a:xfrm>
              <a:custGeom>
                <a:rect b="b" l="l" r="r" t="t"/>
                <a:pathLst>
                  <a:path extrusionOk="0" h="36254" w="33269">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5" name="Google Shape;7715;p84"/>
              <p:cNvSpPr/>
              <p:nvPr/>
            </p:nvSpPr>
            <p:spPr>
              <a:xfrm>
                <a:off x="4062725" y="270525"/>
                <a:ext cx="775400" cy="855625"/>
              </a:xfrm>
              <a:custGeom>
                <a:rect b="b" l="l" r="r" t="t"/>
                <a:pathLst>
                  <a:path extrusionOk="0" h="34225" w="31016">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6" name="Google Shape;7716;p84"/>
              <p:cNvSpPr/>
              <p:nvPr/>
            </p:nvSpPr>
            <p:spPr>
              <a:xfrm>
                <a:off x="2957425" y="254350"/>
                <a:ext cx="842900" cy="896500"/>
              </a:xfrm>
              <a:custGeom>
                <a:rect b="b" l="l" r="r" t="t"/>
                <a:pathLst>
                  <a:path extrusionOk="0" h="35860" w="33716">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7" name="Google Shape;7717;p84"/>
              <p:cNvSpPr/>
              <p:nvPr/>
            </p:nvSpPr>
            <p:spPr>
              <a:xfrm>
                <a:off x="2987525" y="285250"/>
                <a:ext cx="786050" cy="845950"/>
              </a:xfrm>
              <a:custGeom>
                <a:rect b="b" l="l" r="r" t="t"/>
                <a:pathLst>
                  <a:path extrusionOk="0" h="33838" w="31442">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8" name="Google Shape;7718;p84"/>
              <p:cNvSpPr/>
              <p:nvPr/>
            </p:nvSpPr>
            <p:spPr>
              <a:xfrm>
                <a:off x="3368550" y="238100"/>
                <a:ext cx="1089150" cy="1354050"/>
              </a:xfrm>
              <a:custGeom>
                <a:rect b="b" l="l" r="r" t="t"/>
                <a:pathLst>
                  <a:path extrusionOk="0" h="54162" w="43566">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9" name="Google Shape;7719;p84"/>
              <p:cNvSpPr/>
              <p:nvPr/>
            </p:nvSpPr>
            <p:spPr>
              <a:xfrm>
                <a:off x="3588225" y="1559325"/>
                <a:ext cx="673800" cy="265125"/>
              </a:xfrm>
              <a:custGeom>
                <a:rect b="b" l="l" r="r" t="t"/>
                <a:pathLst>
                  <a:path extrusionOk="0" h="10605" w="26952">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0" name="Google Shape;7720;p84"/>
              <p:cNvSpPr/>
              <p:nvPr/>
            </p:nvSpPr>
            <p:spPr>
              <a:xfrm>
                <a:off x="3513850" y="1774875"/>
                <a:ext cx="825300" cy="92000"/>
              </a:xfrm>
              <a:custGeom>
                <a:rect b="b" l="l" r="r" t="t"/>
                <a:pathLst>
                  <a:path extrusionOk="0" h="3680" w="33012">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1" name="Google Shape;7721;p84"/>
              <p:cNvSpPr/>
              <p:nvPr/>
            </p:nvSpPr>
            <p:spPr>
              <a:xfrm>
                <a:off x="3466550" y="322000"/>
                <a:ext cx="893500" cy="458025"/>
              </a:xfrm>
              <a:custGeom>
                <a:rect b="b" l="l" r="r" t="t"/>
                <a:pathLst>
                  <a:path extrusionOk="0" h="18321" w="3574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2" name="Google Shape;7722;p84"/>
              <p:cNvSpPr/>
              <p:nvPr/>
            </p:nvSpPr>
            <p:spPr>
              <a:xfrm>
                <a:off x="3472850" y="260850"/>
                <a:ext cx="874375" cy="56650"/>
              </a:xfrm>
              <a:custGeom>
                <a:rect b="b" l="l" r="r" t="t"/>
                <a:pathLst>
                  <a:path extrusionOk="0" h="2266" w="34975">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3" name="Google Shape;7723;p84"/>
              <p:cNvSpPr/>
              <p:nvPr/>
            </p:nvSpPr>
            <p:spPr>
              <a:xfrm>
                <a:off x="3746150" y="421050"/>
                <a:ext cx="332625" cy="316350"/>
              </a:xfrm>
              <a:custGeom>
                <a:rect b="b" l="l" r="r" t="t"/>
                <a:pathLst>
                  <a:path extrusionOk="0" h="12654" w="13305">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724" name="Google Shape;7724;p84"/>
          <p:cNvGrpSpPr/>
          <p:nvPr/>
        </p:nvGrpSpPr>
        <p:grpSpPr>
          <a:xfrm>
            <a:off x="2496179" y="3734510"/>
            <a:ext cx="1243128" cy="637739"/>
            <a:chOff x="2496310" y="3693351"/>
            <a:chExt cx="1342906" cy="688926"/>
          </a:xfrm>
        </p:grpSpPr>
        <p:grpSp>
          <p:nvGrpSpPr>
            <p:cNvPr id="7725" name="Google Shape;7725;p84"/>
            <p:cNvGrpSpPr/>
            <p:nvPr/>
          </p:nvGrpSpPr>
          <p:grpSpPr>
            <a:xfrm>
              <a:off x="2496310" y="3693351"/>
              <a:ext cx="1342906" cy="688875"/>
              <a:chOff x="2496310" y="3693351"/>
              <a:chExt cx="1342906" cy="688875"/>
            </a:xfrm>
          </p:grpSpPr>
          <p:sp>
            <p:nvSpPr>
              <p:cNvPr id="7726" name="Google Shape;7726;p84"/>
              <p:cNvSpPr/>
              <p:nvPr/>
            </p:nvSpPr>
            <p:spPr>
              <a:xfrm>
                <a:off x="2567815" y="3809577"/>
                <a:ext cx="1200140" cy="572649"/>
              </a:xfrm>
              <a:custGeom>
                <a:rect b="b" l="l" r="r" t="t"/>
                <a:pathLst>
                  <a:path extrusionOk="0" h="33020" w="66087">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7" name="Google Shape;7727;p84"/>
              <p:cNvSpPr/>
              <p:nvPr/>
            </p:nvSpPr>
            <p:spPr>
              <a:xfrm>
                <a:off x="342068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8" name="Google Shape;7728;p84"/>
              <p:cNvSpPr/>
              <p:nvPr/>
            </p:nvSpPr>
            <p:spPr>
              <a:xfrm>
                <a:off x="3135700" y="3791751"/>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9" name="Google Shape;7729;p84"/>
              <p:cNvSpPr/>
              <p:nvPr/>
            </p:nvSpPr>
            <p:spPr>
              <a:xfrm>
                <a:off x="3620515"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0" name="Google Shape;7730;p84"/>
              <p:cNvSpPr/>
              <p:nvPr/>
            </p:nvSpPr>
            <p:spPr>
              <a:xfrm>
                <a:off x="284380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1" name="Google Shape;7731;p84"/>
              <p:cNvSpPr/>
              <p:nvPr/>
            </p:nvSpPr>
            <p:spPr>
              <a:xfrm>
                <a:off x="2652010"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732" name="Google Shape;7732;p84"/>
              <p:cNvCxnSpPr>
                <a:stCxn id="7730" idx="0"/>
              </p:cNvCxnSpPr>
              <p:nvPr/>
            </p:nvCxnSpPr>
            <p:spPr>
              <a:xfrm flipH="1" rot="5400000">
                <a:off x="2741958" y="3724116"/>
                <a:ext cx="68700" cy="200100"/>
              </a:xfrm>
              <a:prstGeom prst="bentConnector2">
                <a:avLst/>
              </a:prstGeom>
              <a:noFill/>
              <a:ln cap="flat" cmpd="sng" w="19050">
                <a:solidFill>
                  <a:srgbClr val="869FB2"/>
                </a:solidFill>
                <a:prstDash val="solid"/>
                <a:round/>
                <a:headEnd len="med" w="med" type="none"/>
                <a:tailEnd len="med" w="med" type="none"/>
              </a:ln>
            </p:spPr>
          </p:cxnSp>
          <p:cxnSp>
            <p:nvCxnSpPr>
              <p:cNvPr id="7733" name="Google Shape;7733;p84"/>
              <p:cNvCxnSpPr>
                <a:stCxn id="7727" idx="0"/>
              </p:cNvCxnSpPr>
              <p:nvPr/>
            </p:nvCxnSpPr>
            <p:spPr>
              <a:xfrm rot="-5400000">
                <a:off x="3512338" y="3723516"/>
                <a:ext cx="75900" cy="194100"/>
              </a:xfrm>
              <a:prstGeom prst="bentConnector2">
                <a:avLst/>
              </a:prstGeom>
              <a:noFill/>
              <a:ln cap="flat" cmpd="sng" w="19050">
                <a:solidFill>
                  <a:srgbClr val="869FB2"/>
                </a:solidFill>
                <a:prstDash val="solid"/>
                <a:round/>
                <a:headEnd len="med" w="med" type="none"/>
                <a:tailEnd len="med" w="med" type="none"/>
              </a:ln>
            </p:spPr>
          </p:cxnSp>
          <p:cxnSp>
            <p:nvCxnSpPr>
              <p:cNvPr id="7734" name="Google Shape;7734;p84"/>
              <p:cNvCxnSpPr>
                <a:stCxn id="7728" idx="0"/>
              </p:cNvCxnSpPr>
              <p:nvPr/>
            </p:nvCxnSpPr>
            <p:spPr>
              <a:xfrm rot="-5400000">
                <a:off x="3119350" y="3742251"/>
                <a:ext cx="984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7735" name="Google Shape;7735;p84"/>
              <p:cNvCxnSpPr>
                <a:stCxn id="7731" idx="2"/>
              </p:cNvCxnSpPr>
              <p:nvPr/>
            </p:nvCxnSpPr>
            <p:spPr>
              <a:xfrm flipH="1">
                <a:off x="2496310" y="4065467"/>
                <a:ext cx="1557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7736" name="Google Shape;7736;p84"/>
              <p:cNvCxnSpPr>
                <a:stCxn id="7729" idx="6"/>
              </p:cNvCxnSpPr>
              <p:nvPr/>
            </p:nvCxnSpPr>
            <p:spPr>
              <a:xfrm>
                <a:off x="3685615" y="4065467"/>
                <a:ext cx="153600" cy="600"/>
              </a:xfrm>
              <a:prstGeom prst="bentConnector3">
                <a:avLst>
                  <a:gd fmla="val 50000" name="adj1"/>
                </a:avLst>
              </a:prstGeom>
              <a:noFill/>
              <a:ln cap="flat" cmpd="sng" w="19050">
                <a:solidFill>
                  <a:srgbClr val="869FB2"/>
                </a:solidFill>
                <a:prstDash val="solid"/>
                <a:round/>
                <a:headEnd len="med" w="med" type="none"/>
                <a:tailEnd len="med" w="med" type="none"/>
              </a:ln>
            </p:spPr>
          </p:cxnSp>
        </p:grpSp>
        <p:grpSp>
          <p:nvGrpSpPr>
            <p:cNvPr id="7737" name="Google Shape;7737;p84"/>
            <p:cNvGrpSpPr/>
            <p:nvPr/>
          </p:nvGrpSpPr>
          <p:grpSpPr>
            <a:xfrm>
              <a:off x="2675275" y="3930557"/>
              <a:ext cx="1003306" cy="451719"/>
              <a:chOff x="2675275" y="4174282"/>
              <a:chExt cx="1003306" cy="451719"/>
            </a:xfrm>
          </p:grpSpPr>
          <p:sp>
            <p:nvSpPr>
              <p:cNvPr id="7738" name="Google Shape;7738;p84"/>
              <p:cNvSpPr/>
              <p:nvPr/>
            </p:nvSpPr>
            <p:spPr>
              <a:xfrm>
                <a:off x="2675275" y="4174282"/>
                <a:ext cx="1003306" cy="451719"/>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9" name="Google Shape;7739;p84"/>
              <p:cNvSpPr/>
              <p:nvPr/>
            </p:nvSpPr>
            <p:spPr>
              <a:xfrm>
                <a:off x="2716046" y="4210984"/>
                <a:ext cx="921789" cy="415018"/>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0" name="Google Shape;7740;p84"/>
              <p:cNvSpPr/>
              <p:nvPr/>
            </p:nvSpPr>
            <p:spPr>
              <a:xfrm>
                <a:off x="2762606" y="4252906"/>
                <a:ext cx="828676" cy="373095"/>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741" name="Google Shape;7741;p84"/>
          <p:cNvGrpSpPr/>
          <p:nvPr/>
        </p:nvGrpSpPr>
        <p:grpSpPr>
          <a:xfrm>
            <a:off x="1669850" y="1171356"/>
            <a:ext cx="574511" cy="874709"/>
            <a:chOff x="1715404" y="1112080"/>
            <a:chExt cx="642270" cy="977984"/>
          </a:xfrm>
        </p:grpSpPr>
        <p:grpSp>
          <p:nvGrpSpPr>
            <p:cNvPr id="7742" name="Google Shape;7742;p84"/>
            <p:cNvGrpSpPr/>
            <p:nvPr/>
          </p:nvGrpSpPr>
          <p:grpSpPr>
            <a:xfrm>
              <a:off x="1715404" y="1112080"/>
              <a:ext cx="642270" cy="977984"/>
              <a:chOff x="1715404" y="1112080"/>
              <a:chExt cx="642270" cy="977984"/>
            </a:xfrm>
          </p:grpSpPr>
          <p:sp>
            <p:nvSpPr>
              <p:cNvPr id="7743" name="Google Shape;7743;p84"/>
              <p:cNvSpPr/>
              <p:nvPr/>
            </p:nvSpPr>
            <p:spPr>
              <a:xfrm>
                <a:off x="1715404" y="1112080"/>
                <a:ext cx="642270" cy="642270"/>
              </a:xfrm>
              <a:custGeom>
                <a:rect b="b" l="l" r="r" t="t"/>
                <a:pathLst>
                  <a:path extrusionOk="0" h="41544" w="41544">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4" name="Google Shape;7744;p84"/>
              <p:cNvSpPr/>
              <p:nvPr/>
            </p:nvSpPr>
            <p:spPr>
              <a:xfrm>
                <a:off x="1956781" y="1714402"/>
                <a:ext cx="9121" cy="375663"/>
              </a:xfrm>
              <a:custGeom>
                <a:rect b="b" l="l" r="r" t="t"/>
                <a:pathLst>
                  <a:path extrusionOk="0" h="24299" w="590">
                    <a:moveTo>
                      <a:pt x="0" y="0"/>
                    </a:moveTo>
                    <a:lnTo>
                      <a:pt x="0" y="24299"/>
                    </a:lnTo>
                    <a:lnTo>
                      <a:pt x="589" y="24299"/>
                    </a:lnTo>
                    <a:lnTo>
                      <a:pt x="589"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45" name="Google Shape;7745;p84"/>
            <p:cNvGrpSpPr/>
            <p:nvPr/>
          </p:nvGrpSpPr>
          <p:grpSpPr>
            <a:xfrm>
              <a:off x="1768927" y="1165603"/>
              <a:ext cx="535225" cy="851367"/>
              <a:chOff x="1768927" y="1165603"/>
              <a:chExt cx="535225" cy="851367"/>
            </a:xfrm>
          </p:grpSpPr>
          <p:sp>
            <p:nvSpPr>
              <p:cNvPr id="7746" name="Google Shape;7746;p84"/>
              <p:cNvSpPr/>
              <p:nvPr/>
            </p:nvSpPr>
            <p:spPr>
              <a:xfrm>
                <a:off x="1768927" y="1165603"/>
                <a:ext cx="535225" cy="535225"/>
              </a:xfrm>
              <a:custGeom>
                <a:rect b="b" l="l" r="r" t="t"/>
                <a:pathLst>
                  <a:path extrusionOk="0" h="34620" w="3462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7" name="Google Shape;7747;p84"/>
              <p:cNvSpPr/>
              <p:nvPr/>
            </p:nvSpPr>
            <p:spPr>
              <a:xfrm>
                <a:off x="2006902" y="1668949"/>
                <a:ext cx="9137" cy="348020"/>
              </a:xfrm>
              <a:custGeom>
                <a:rect b="b" l="l" r="r" t="t"/>
                <a:pathLst>
                  <a:path extrusionOk="0" h="22511" w="591">
                    <a:moveTo>
                      <a:pt x="1" y="0"/>
                    </a:moveTo>
                    <a:lnTo>
                      <a:pt x="1" y="22510"/>
                    </a:lnTo>
                    <a:lnTo>
                      <a:pt x="590" y="22510"/>
                    </a:lnTo>
                    <a:lnTo>
                      <a:pt x="590"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48" name="Google Shape;7748;p84"/>
            <p:cNvGrpSpPr/>
            <p:nvPr/>
          </p:nvGrpSpPr>
          <p:grpSpPr>
            <a:xfrm>
              <a:off x="1822449" y="1219125"/>
              <a:ext cx="428180" cy="718859"/>
              <a:chOff x="1822449" y="1219125"/>
              <a:chExt cx="428180" cy="718859"/>
            </a:xfrm>
          </p:grpSpPr>
          <p:sp>
            <p:nvSpPr>
              <p:cNvPr id="7749" name="Google Shape;7749;p84"/>
              <p:cNvSpPr/>
              <p:nvPr/>
            </p:nvSpPr>
            <p:spPr>
              <a:xfrm>
                <a:off x="1822449" y="1219125"/>
                <a:ext cx="428180" cy="428180"/>
              </a:xfrm>
              <a:custGeom>
                <a:rect b="b" l="l" r="r" t="t"/>
                <a:pathLst>
                  <a:path extrusionOk="0" h="27696" w="27696">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0" name="Google Shape;7750;p84"/>
              <p:cNvSpPr/>
              <p:nvPr/>
            </p:nvSpPr>
            <p:spPr>
              <a:xfrm>
                <a:off x="2057039" y="1605996"/>
                <a:ext cx="9121" cy="331988"/>
              </a:xfrm>
              <a:custGeom>
                <a:rect b="b" l="l" r="r" t="t"/>
                <a:pathLst>
                  <a:path extrusionOk="0" h="21474" w="590">
                    <a:moveTo>
                      <a:pt x="0" y="0"/>
                    </a:moveTo>
                    <a:lnTo>
                      <a:pt x="0" y="21474"/>
                    </a:lnTo>
                    <a:lnTo>
                      <a:pt x="590" y="21474"/>
                    </a:lnTo>
                    <a:lnTo>
                      <a:pt x="59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51" name="Google Shape;7751;p84"/>
            <p:cNvGrpSpPr/>
            <p:nvPr/>
          </p:nvGrpSpPr>
          <p:grpSpPr>
            <a:xfrm>
              <a:off x="1875972" y="1272648"/>
              <a:ext cx="321135" cy="586939"/>
              <a:chOff x="1875972" y="1272648"/>
              <a:chExt cx="321135" cy="586939"/>
            </a:xfrm>
          </p:grpSpPr>
          <p:sp>
            <p:nvSpPr>
              <p:cNvPr id="7752" name="Google Shape;7752;p84"/>
              <p:cNvSpPr/>
              <p:nvPr/>
            </p:nvSpPr>
            <p:spPr>
              <a:xfrm>
                <a:off x="1875972" y="1272648"/>
                <a:ext cx="321135" cy="321120"/>
              </a:xfrm>
              <a:custGeom>
                <a:rect b="b" l="l" r="r" t="t"/>
                <a:pathLst>
                  <a:path extrusionOk="0" h="20771" w="20772">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3" name="Google Shape;7753;p84"/>
              <p:cNvSpPr/>
              <p:nvPr/>
            </p:nvSpPr>
            <p:spPr>
              <a:xfrm>
                <a:off x="2107176" y="1533705"/>
                <a:ext cx="9121" cy="325881"/>
              </a:xfrm>
              <a:custGeom>
                <a:rect b="b" l="l" r="r" t="t"/>
                <a:pathLst>
                  <a:path extrusionOk="0" h="21079" w="590">
                    <a:moveTo>
                      <a:pt x="0" y="0"/>
                    </a:moveTo>
                    <a:lnTo>
                      <a:pt x="0" y="21078"/>
                    </a:lnTo>
                    <a:lnTo>
                      <a:pt x="589" y="21078"/>
                    </a:lnTo>
                    <a:lnTo>
                      <a:pt x="589"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754" name="Google Shape;7754;p84"/>
          <p:cNvGrpSpPr/>
          <p:nvPr/>
        </p:nvGrpSpPr>
        <p:grpSpPr>
          <a:xfrm>
            <a:off x="7777011" y="3728078"/>
            <a:ext cx="293855" cy="644170"/>
            <a:chOff x="241025" y="3151575"/>
            <a:chExt cx="293855" cy="644170"/>
          </a:xfrm>
        </p:grpSpPr>
        <p:sp>
          <p:nvSpPr>
            <p:cNvPr id="7755" name="Google Shape;7755;p84"/>
            <p:cNvSpPr/>
            <p:nvPr/>
          </p:nvSpPr>
          <p:spPr>
            <a:xfrm>
              <a:off x="241025" y="3151575"/>
              <a:ext cx="293303" cy="644170"/>
            </a:xfrm>
            <a:custGeom>
              <a:rect b="b" l="l" r="r" t="t"/>
              <a:pathLst>
                <a:path extrusionOk="0" h="41986" w="19117">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6" name="Google Shape;7756;p84"/>
            <p:cNvSpPr/>
            <p:nvPr/>
          </p:nvSpPr>
          <p:spPr>
            <a:xfrm>
              <a:off x="241347" y="3252796"/>
              <a:ext cx="293533" cy="164134"/>
            </a:xfrm>
            <a:custGeom>
              <a:rect b="b" l="l" r="r" t="t"/>
              <a:pathLst>
                <a:path extrusionOk="0" h="10698" w="19132">
                  <a:moveTo>
                    <a:pt x="1" y="1"/>
                  </a:moveTo>
                  <a:lnTo>
                    <a:pt x="1" y="10698"/>
                  </a:lnTo>
                  <a:lnTo>
                    <a:pt x="19132" y="10698"/>
                  </a:lnTo>
                  <a:lnTo>
                    <a:pt x="19132"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57" name="Google Shape;7757;p84"/>
          <p:cNvGrpSpPr/>
          <p:nvPr/>
        </p:nvGrpSpPr>
        <p:grpSpPr>
          <a:xfrm>
            <a:off x="724994" y="2928078"/>
            <a:ext cx="1779649" cy="591620"/>
            <a:chOff x="246070" y="1983375"/>
            <a:chExt cx="1855347" cy="616849"/>
          </a:xfrm>
        </p:grpSpPr>
        <p:sp>
          <p:nvSpPr>
            <p:cNvPr id="7758" name="Google Shape;7758;p84"/>
            <p:cNvSpPr/>
            <p:nvPr/>
          </p:nvSpPr>
          <p:spPr>
            <a:xfrm>
              <a:off x="1072131" y="1983872"/>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9" name="Google Shape;7759;p84"/>
            <p:cNvSpPr/>
            <p:nvPr/>
          </p:nvSpPr>
          <p:spPr>
            <a:xfrm>
              <a:off x="1430530" y="2193486"/>
              <a:ext cx="46960" cy="46948"/>
            </a:xfrm>
            <a:custGeom>
              <a:rect b="b" l="l" r="r" t="t"/>
              <a:pathLst>
                <a:path extrusionOk="0" h="3914" w="3915">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0" name="Google Shape;7760;p84"/>
            <p:cNvSpPr/>
            <p:nvPr/>
          </p:nvSpPr>
          <p:spPr>
            <a:xfrm>
              <a:off x="1277847" y="2191554"/>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1" name="Google Shape;7761;p84"/>
            <p:cNvSpPr/>
            <p:nvPr/>
          </p:nvSpPr>
          <p:spPr>
            <a:xfrm>
              <a:off x="1690156" y="2190379"/>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2" name="Google Shape;7762;p84"/>
            <p:cNvSpPr/>
            <p:nvPr/>
          </p:nvSpPr>
          <p:spPr>
            <a:xfrm>
              <a:off x="1484068" y="1984268"/>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3" name="Google Shape;7763;p84"/>
            <p:cNvSpPr/>
            <p:nvPr/>
          </p:nvSpPr>
          <p:spPr>
            <a:xfrm flipH="1">
              <a:off x="865779" y="2190662"/>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4" name="Google Shape;7764;p84"/>
            <p:cNvSpPr/>
            <p:nvPr/>
          </p:nvSpPr>
          <p:spPr>
            <a:xfrm>
              <a:off x="246070" y="1983826"/>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5" name="Google Shape;7765;p84"/>
            <p:cNvSpPr/>
            <p:nvPr/>
          </p:nvSpPr>
          <p:spPr>
            <a:xfrm flipH="1">
              <a:off x="659595" y="1983375"/>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6" name="Google Shape;7766;p84"/>
            <p:cNvSpPr/>
            <p:nvPr/>
          </p:nvSpPr>
          <p:spPr>
            <a:xfrm flipH="1">
              <a:off x="451107" y="2189486"/>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67" name="Google Shape;7767;p84"/>
          <p:cNvGrpSpPr/>
          <p:nvPr/>
        </p:nvGrpSpPr>
        <p:grpSpPr>
          <a:xfrm>
            <a:off x="2335861" y="1171356"/>
            <a:ext cx="711055" cy="745993"/>
            <a:chOff x="2496269" y="1171698"/>
            <a:chExt cx="761953" cy="799392"/>
          </a:xfrm>
        </p:grpSpPr>
        <p:grpSp>
          <p:nvGrpSpPr>
            <p:cNvPr id="7768" name="Google Shape;7768;p84"/>
            <p:cNvGrpSpPr/>
            <p:nvPr/>
          </p:nvGrpSpPr>
          <p:grpSpPr>
            <a:xfrm>
              <a:off x="2496269" y="1171698"/>
              <a:ext cx="761953" cy="723022"/>
              <a:chOff x="2496269" y="1171698"/>
              <a:chExt cx="761953" cy="723022"/>
            </a:xfrm>
          </p:grpSpPr>
          <p:sp>
            <p:nvSpPr>
              <p:cNvPr id="7769" name="Google Shape;7769;p84"/>
              <p:cNvSpPr/>
              <p:nvPr/>
            </p:nvSpPr>
            <p:spPr>
              <a:xfrm>
                <a:off x="2727495" y="1360642"/>
                <a:ext cx="175877" cy="207414"/>
              </a:xfrm>
              <a:custGeom>
                <a:rect b="b" l="l" r="r" t="t"/>
                <a:pathLst>
                  <a:path extrusionOk="0" h="32936" w="27928">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0" name="Google Shape;7770;p84"/>
              <p:cNvSpPr/>
              <p:nvPr/>
            </p:nvSpPr>
            <p:spPr>
              <a:xfrm>
                <a:off x="2730750" y="1408371"/>
                <a:ext cx="108720" cy="144761"/>
              </a:xfrm>
              <a:custGeom>
                <a:rect b="b" l="l" r="r" t="t"/>
                <a:pathLst>
                  <a:path extrusionOk="0" h="22987" w="17264">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71" name="Google Shape;7771;p84"/>
              <p:cNvGrpSpPr/>
              <p:nvPr/>
            </p:nvGrpSpPr>
            <p:grpSpPr>
              <a:xfrm>
                <a:off x="2496269" y="1171698"/>
                <a:ext cx="761953" cy="723022"/>
                <a:chOff x="2496269" y="1120652"/>
                <a:chExt cx="761953" cy="723022"/>
              </a:xfrm>
            </p:grpSpPr>
            <p:grpSp>
              <p:nvGrpSpPr>
                <p:cNvPr id="7772" name="Google Shape;7772;p84"/>
                <p:cNvGrpSpPr/>
                <p:nvPr/>
              </p:nvGrpSpPr>
              <p:grpSpPr>
                <a:xfrm>
                  <a:off x="2496269" y="1120652"/>
                  <a:ext cx="761953" cy="723022"/>
                  <a:chOff x="2496269" y="1120652"/>
                  <a:chExt cx="761953" cy="723022"/>
                </a:xfrm>
              </p:grpSpPr>
              <p:grpSp>
                <p:nvGrpSpPr>
                  <p:cNvPr id="7773" name="Google Shape;7773;p84"/>
                  <p:cNvGrpSpPr/>
                  <p:nvPr/>
                </p:nvGrpSpPr>
                <p:grpSpPr>
                  <a:xfrm>
                    <a:off x="2496269" y="1304589"/>
                    <a:ext cx="407089" cy="305057"/>
                    <a:chOff x="2496269" y="1304589"/>
                    <a:chExt cx="407089" cy="305057"/>
                  </a:xfrm>
                </p:grpSpPr>
                <p:sp>
                  <p:nvSpPr>
                    <p:cNvPr id="7774" name="Google Shape;7774;p84"/>
                    <p:cNvSpPr/>
                    <p:nvPr/>
                  </p:nvSpPr>
                  <p:spPr>
                    <a:xfrm>
                      <a:off x="2496269" y="1304589"/>
                      <a:ext cx="407089" cy="305057"/>
                    </a:xfrm>
                    <a:custGeom>
                      <a:rect b="b" l="l" r="r" t="t"/>
                      <a:pathLst>
                        <a:path extrusionOk="0" h="48441" w="64643">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5" name="Google Shape;7775;p84"/>
                    <p:cNvSpPr/>
                    <p:nvPr/>
                  </p:nvSpPr>
                  <p:spPr>
                    <a:xfrm>
                      <a:off x="2553035" y="1348798"/>
                      <a:ext cx="287349" cy="215318"/>
                    </a:xfrm>
                    <a:custGeom>
                      <a:rect b="b" l="l" r="r" t="t"/>
                      <a:pathLst>
                        <a:path extrusionOk="0" h="34191" w="45629">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76" name="Google Shape;7776;p84"/>
                  <p:cNvGrpSpPr/>
                  <p:nvPr/>
                </p:nvGrpSpPr>
                <p:grpSpPr>
                  <a:xfrm>
                    <a:off x="2586468" y="1493376"/>
                    <a:ext cx="358850" cy="349656"/>
                    <a:chOff x="2586468" y="1493376"/>
                    <a:chExt cx="358850" cy="349656"/>
                  </a:xfrm>
                </p:grpSpPr>
                <p:sp>
                  <p:nvSpPr>
                    <p:cNvPr id="7777" name="Google Shape;7777;p84"/>
                    <p:cNvSpPr/>
                    <p:nvPr/>
                  </p:nvSpPr>
                  <p:spPr>
                    <a:xfrm>
                      <a:off x="2586468" y="1493376"/>
                      <a:ext cx="358850" cy="349656"/>
                    </a:xfrm>
                    <a:custGeom>
                      <a:rect b="b" l="l" r="r" t="t"/>
                      <a:pathLst>
                        <a:path extrusionOk="0" h="55523" w="56983">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8" name="Google Shape;7778;p84"/>
                    <p:cNvSpPr/>
                    <p:nvPr/>
                  </p:nvSpPr>
                  <p:spPr>
                    <a:xfrm>
                      <a:off x="2637642" y="1547125"/>
                      <a:ext cx="253304" cy="246805"/>
                    </a:xfrm>
                    <a:custGeom>
                      <a:rect b="b" l="l" r="r" t="t"/>
                      <a:pathLst>
                        <a:path extrusionOk="0" h="39191" w="40223">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79" name="Google Shape;7779;p84"/>
                  <p:cNvGrpSpPr/>
                  <p:nvPr/>
                </p:nvGrpSpPr>
                <p:grpSpPr>
                  <a:xfrm>
                    <a:off x="2807939" y="1494024"/>
                    <a:ext cx="358857" cy="349650"/>
                    <a:chOff x="2807939" y="1494024"/>
                    <a:chExt cx="358857" cy="349650"/>
                  </a:xfrm>
                </p:grpSpPr>
                <p:sp>
                  <p:nvSpPr>
                    <p:cNvPr id="7780" name="Google Shape;7780;p84"/>
                    <p:cNvSpPr/>
                    <p:nvPr/>
                  </p:nvSpPr>
                  <p:spPr>
                    <a:xfrm>
                      <a:off x="2807939" y="1494024"/>
                      <a:ext cx="358857" cy="349650"/>
                    </a:xfrm>
                    <a:custGeom>
                      <a:rect b="b" l="l" r="r" t="t"/>
                      <a:pathLst>
                        <a:path extrusionOk="0" h="55522" w="56984">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1" name="Google Shape;7781;p84"/>
                    <p:cNvSpPr/>
                    <p:nvPr/>
                  </p:nvSpPr>
                  <p:spPr>
                    <a:xfrm>
                      <a:off x="2862324" y="1547767"/>
                      <a:ext cx="253292" cy="246805"/>
                    </a:xfrm>
                    <a:custGeom>
                      <a:rect b="b" l="l" r="r" t="t"/>
                      <a:pathLst>
                        <a:path extrusionOk="0" h="39191" w="40221">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82" name="Google Shape;7782;p84"/>
                  <p:cNvGrpSpPr/>
                  <p:nvPr/>
                </p:nvGrpSpPr>
                <p:grpSpPr>
                  <a:xfrm>
                    <a:off x="2851133" y="1305635"/>
                    <a:ext cx="407089" cy="305057"/>
                    <a:chOff x="2851133" y="1305635"/>
                    <a:chExt cx="407089" cy="305057"/>
                  </a:xfrm>
                </p:grpSpPr>
                <p:sp>
                  <p:nvSpPr>
                    <p:cNvPr id="7783" name="Google Shape;7783;p84"/>
                    <p:cNvSpPr/>
                    <p:nvPr/>
                  </p:nvSpPr>
                  <p:spPr>
                    <a:xfrm>
                      <a:off x="2851133" y="1305635"/>
                      <a:ext cx="407089" cy="305057"/>
                    </a:xfrm>
                    <a:custGeom>
                      <a:rect b="b" l="l" r="r" t="t"/>
                      <a:pathLst>
                        <a:path extrusionOk="0" h="48441" w="64643">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4" name="Google Shape;7784;p84"/>
                    <p:cNvSpPr/>
                    <p:nvPr/>
                  </p:nvSpPr>
                  <p:spPr>
                    <a:xfrm>
                      <a:off x="2914108" y="1349849"/>
                      <a:ext cx="287349" cy="215324"/>
                    </a:xfrm>
                    <a:custGeom>
                      <a:rect b="b" l="l" r="r" t="t"/>
                      <a:pathLst>
                        <a:path extrusionOk="0" h="34192" w="45629">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85" name="Google Shape;7785;p84"/>
                  <p:cNvGrpSpPr/>
                  <p:nvPr/>
                </p:nvGrpSpPr>
                <p:grpSpPr>
                  <a:xfrm>
                    <a:off x="2727495" y="1120652"/>
                    <a:ext cx="300271" cy="396358"/>
                    <a:chOff x="2727495" y="1120652"/>
                    <a:chExt cx="300271" cy="396358"/>
                  </a:xfrm>
                </p:grpSpPr>
                <p:sp>
                  <p:nvSpPr>
                    <p:cNvPr id="7786" name="Google Shape;7786;p84"/>
                    <p:cNvSpPr/>
                    <p:nvPr/>
                  </p:nvSpPr>
                  <p:spPr>
                    <a:xfrm>
                      <a:off x="2727495" y="1120652"/>
                      <a:ext cx="300271" cy="396358"/>
                    </a:xfrm>
                    <a:custGeom>
                      <a:rect b="b" l="l" r="r" t="t"/>
                      <a:pathLst>
                        <a:path extrusionOk="0" h="62939" w="47681">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7" name="Google Shape;7787;p84"/>
                    <p:cNvSpPr/>
                    <p:nvPr/>
                  </p:nvSpPr>
                  <p:spPr>
                    <a:xfrm>
                      <a:off x="2771659" y="1178948"/>
                      <a:ext cx="211942" cy="279766"/>
                    </a:xfrm>
                    <a:custGeom>
                      <a:rect b="b" l="l" r="r" t="t"/>
                      <a:pathLst>
                        <a:path extrusionOk="0" h="44425" w="33655">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788" name="Google Shape;7788;p84"/>
                <p:cNvGrpSpPr/>
                <p:nvPr/>
              </p:nvGrpSpPr>
              <p:grpSpPr>
                <a:xfrm>
                  <a:off x="2722305" y="1350460"/>
                  <a:ext cx="308357" cy="308344"/>
                  <a:chOff x="2722305" y="1350460"/>
                  <a:chExt cx="308357" cy="308344"/>
                </a:xfrm>
              </p:grpSpPr>
              <p:sp>
                <p:nvSpPr>
                  <p:cNvPr id="7789" name="Google Shape;7789;p84"/>
                  <p:cNvSpPr/>
                  <p:nvPr/>
                </p:nvSpPr>
                <p:spPr>
                  <a:xfrm>
                    <a:off x="2722305" y="1350460"/>
                    <a:ext cx="308357" cy="308344"/>
                  </a:xfrm>
                  <a:custGeom>
                    <a:rect b="b" l="l" r="r" t="t"/>
                    <a:pathLst>
                      <a:path extrusionOk="0" h="48963" w="48965">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90" name="Google Shape;7790;p84"/>
                  <p:cNvGrpSpPr/>
                  <p:nvPr/>
                </p:nvGrpSpPr>
                <p:grpSpPr>
                  <a:xfrm>
                    <a:off x="2725064" y="1364529"/>
                    <a:ext cx="297954" cy="280182"/>
                    <a:chOff x="2725064" y="1364529"/>
                    <a:chExt cx="297954" cy="280182"/>
                  </a:xfrm>
                </p:grpSpPr>
                <p:sp>
                  <p:nvSpPr>
                    <p:cNvPr id="7791" name="Google Shape;7791;p84"/>
                    <p:cNvSpPr/>
                    <p:nvPr/>
                  </p:nvSpPr>
                  <p:spPr>
                    <a:xfrm>
                      <a:off x="2743100" y="1541306"/>
                      <a:ext cx="133551" cy="103405"/>
                    </a:xfrm>
                    <a:custGeom>
                      <a:rect b="b" l="l" r="r" t="t"/>
                      <a:pathLst>
                        <a:path extrusionOk="0" h="16420" w="21207">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2" name="Google Shape;7792;p84"/>
                    <p:cNvSpPr/>
                    <p:nvPr/>
                  </p:nvSpPr>
                  <p:spPr>
                    <a:xfrm>
                      <a:off x="2946887" y="1391180"/>
                      <a:ext cx="76130" cy="156241"/>
                    </a:xfrm>
                    <a:custGeom>
                      <a:rect b="b" l="l" r="r" t="t"/>
                      <a:pathLst>
                        <a:path extrusionOk="0" h="24810" w="12089">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3" name="Google Shape;7793;p84"/>
                    <p:cNvSpPr/>
                    <p:nvPr/>
                  </p:nvSpPr>
                  <p:spPr>
                    <a:xfrm>
                      <a:off x="2794481" y="1364529"/>
                      <a:ext cx="164226" cy="42924"/>
                    </a:xfrm>
                    <a:custGeom>
                      <a:rect b="b" l="l" r="r" t="t"/>
                      <a:pathLst>
                        <a:path extrusionOk="0" h="6816" w="26078">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4" name="Google Shape;7794;p84"/>
                    <p:cNvSpPr/>
                    <p:nvPr/>
                  </p:nvSpPr>
                  <p:spPr>
                    <a:xfrm>
                      <a:off x="2876645" y="1541193"/>
                      <a:ext cx="133243" cy="103518"/>
                    </a:xfrm>
                    <a:custGeom>
                      <a:rect b="b" l="l" r="r" t="t"/>
                      <a:pathLst>
                        <a:path extrusionOk="0" h="16438" w="21158">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5" name="Google Shape;7795;p84"/>
                    <p:cNvSpPr/>
                    <p:nvPr/>
                  </p:nvSpPr>
                  <p:spPr>
                    <a:xfrm>
                      <a:off x="2725064" y="1391035"/>
                      <a:ext cx="81238" cy="156487"/>
                    </a:xfrm>
                    <a:custGeom>
                      <a:rect b="b" l="l" r="r" t="t"/>
                      <a:pathLst>
                        <a:path extrusionOk="0" h="24849" w="1290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
          <p:nvSpPr>
            <p:cNvPr id="7796" name="Google Shape;7796;p84"/>
            <p:cNvSpPr/>
            <p:nvPr/>
          </p:nvSpPr>
          <p:spPr>
            <a:xfrm>
              <a:off x="2621966" y="1245876"/>
              <a:ext cx="114832" cy="86149"/>
            </a:xfrm>
            <a:custGeom>
              <a:rect b="b" l="l" r="r" t="t"/>
              <a:pathLst>
                <a:path extrusionOk="0" h="7716" w="10285">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7" name="Google Shape;7797;p84"/>
            <p:cNvSpPr/>
            <p:nvPr/>
          </p:nvSpPr>
          <p:spPr>
            <a:xfrm>
              <a:off x="2517909" y="1600456"/>
              <a:ext cx="54396" cy="134951"/>
            </a:xfrm>
            <a:custGeom>
              <a:rect b="b" l="l" r="r" t="t"/>
              <a:pathLst>
                <a:path extrusionOk="0" h="12087" w="4872">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8" name="Google Shape;7798;p84"/>
            <p:cNvSpPr/>
            <p:nvPr/>
          </p:nvSpPr>
          <p:spPr>
            <a:xfrm>
              <a:off x="3174265" y="1614044"/>
              <a:ext cx="46346" cy="135275"/>
            </a:xfrm>
            <a:custGeom>
              <a:rect b="b" l="l" r="r" t="t"/>
              <a:pathLst>
                <a:path extrusionOk="0" h="12116" w="4151">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9" name="Google Shape;7799;p84"/>
            <p:cNvSpPr/>
            <p:nvPr/>
          </p:nvSpPr>
          <p:spPr>
            <a:xfrm>
              <a:off x="3023194" y="1254350"/>
              <a:ext cx="116417" cy="83525"/>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0" name="Google Shape;7800;p84"/>
            <p:cNvSpPr/>
            <p:nvPr/>
          </p:nvSpPr>
          <p:spPr>
            <a:xfrm rot="8660313">
              <a:off x="2818264" y="1861446"/>
              <a:ext cx="116433" cy="83536"/>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01" name="Google Shape;7801;p84"/>
          <p:cNvGrpSpPr/>
          <p:nvPr/>
        </p:nvGrpSpPr>
        <p:grpSpPr>
          <a:xfrm>
            <a:off x="3924561" y="2927462"/>
            <a:ext cx="1569144" cy="591015"/>
            <a:chOff x="3820100" y="3023049"/>
            <a:chExt cx="1303926" cy="491162"/>
          </a:xfrm>
        </p:grpSpPr>
        <p:grpSp>
          <p:nvGrpSpPr>
            <p:cNvPr id="7802" name="Google Shape;7802;p84"/>
            <p:cNvGrpSpPr/>
            <p:nvPr/>
          </p:nvGrpSpPr>
          <p:grpSpPr>
            <a:xfrm>
              <a:off x="3820100" y="3023072"/>
              <a:ext cx="1303926" cy="491139"/>
              <a:chOff x="3820100" y="3023072"/>
              <a:chExt cx="1303926" cy="491139"/>
            </a:xfrm>
          </p:grpSpPr>
          <p:sp>
            <p:nvSpPr>
              <p:cNvPr id="7803" name="Google Shape;7803;p84"/>
              <p:cNvSpPr/>
              <p:nvPr/>
            </p:nvSpPr>
            <p:spPr>
              <a:xfrm>
                <a:off x="3820100" y="3023072"/>
                <a:ext cx="505424" cy="491139"/>
              </a:xfrm>
              <a:custGeom>
                <a:rect b="b" l="l" r="r" t="t"/>
                <a:pathLst>
                  <a:path extrusionOk="0" h="43940" w="45218">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4" name="Google Shape;7804;p84"/>
              <p:cNvSpPr/>
              <p:nvPr/>
            </p:nvSpPr>
            <p:spPr>
              <a:xfrm>
                <a:off x="4323828" y="3411976"/>
                <a:ext cx="800197" cy="102229"/>
              </a:xfrm>
              <a:custGeom>
                <a:rect b="b" l="l" r="r" t="t"/>
                <a:pathLst>
                  <a:path extrusionOk="0" h="9146" w="71590">
                    <a:moveTo>
                      <a:pt x="1" y="1"/>
                    </a:moveTo>
                    <a:lnTo>
                      <a:pt x="1" y="9145"/>
                    </a:lnTo>
                    <a:lnTo>
                      <a:pt x="71589" y="9145"/>
                    </a:lnTo>
                    <a:lnTo>
                      <a:pt x="7158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05" name="Google Shape;7805;p84"/>
            <p:cNvGrpSpPr/>
            <p:nvPr/>
          </p:nvGrpSpPr>
          <p:grpSpPr>
            <a:xfrm>
              <a:off x="4132439" y="3023645"/>
              <a:ext cx="393633" cy="177096"/>
              <a:chOff x="4132439" y="3023645"/>
              <a:chExt cx="393633" cy="177096"/>
            </a:xfrm>
          </p:grpSpPr>
          <p:sp>
            <p:nvSpPr>
              <p:cNvPr id="7806" name="Google Shape;7806;p84"/>
              <p:cNvSpPr/>
              <p:nvPr/>
            </p:nvSpPr>
            <p:spPr>
              <a:xfrm>
                <a:off x="4132439" y="3023645"/>
                <a:ext cx="190085" cy="177096"/>
              </a:xfrm>
              <a:custGeom>
                <a:rect b="b" l="l" r="r" t="t"/>
                <a:pathLst>
                  <a:path extrusionOk="0" h="15844" w="17006">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7" name="Google Shape;7807;p84"/>
              <p:cNvSpPr/>
              <p:nvPr/>
            </p:nvSpPr>
            <p:spPr>
              <a:xfrm>
                <a:off x="4318649" y="3101461"/>
                <a:ext cx="207423" cy="99267"/>
              </a:xfrm>
              <a:custGeom>
                <a:rect b="b" l="l" r="r" t="t"/>
                <a:pathLst>
                  <a:path extrusionOk="0" h="8881" w="18211">
                    <a:moveTo>
                      <a:pt x="0" y="0"/>
                    </a:moveTo>
                    <a:lnTo>
                      <a:pt x="0" y="8880"/>
                    </a:lnTo>
                    <a:lnTo>
                      <a:pt x="18210" y="8880"/>
                    </a:lnTo>
                    <a:lnTo>
                      <a:pt x="1821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08" name="Google Shape;7808;p84"/>
            <p:cNvGrpSpPr/>
            <p:nvPr/>
          </p:nvGrpSpPr>
          <p:grpSpPr>
            <a:xfrm>
              <a:off x="3921811" y="3023049"/>
              <a:ext cx="1002397" cy="388943"/>
              <a:chOff x="3921811" y="3023049"/>
              <a:chExt cx="1002397" cy="388943"/>
            </a:xfrm>
          </p:grpSpPr>
          <p:sp>
            <p:nvSpPr>
              <p:cNvPr id="7809" name="Google Shape;7809;p84"/>
              <p:cNvSpPr/>
              <p:nvPr/>
            </p:nvSpPr>
            <p:spPr>
              <a:xfrm>
                <a:off x="3921811" y="3023049"/>
                <a:ext cx="403709" cy="388943"/>
              </a:xfrm>
              <a:custGeom>
                <a:rect b="b" l="l" r="r" t="t"/>
                <a:pathLst>
                  <a:path extrusionOk="0" h="34797" w="36118">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0" name="Google Shape;7810;p84"/>
              <p:cNvSpPr/>
              <p:nvPr/>
            </p:nvSpPr>
            <p:spPr>
              <a:xfrm>
                <a:off x="4322109" y="3309770"/>
                <a:ext cx="602098" cy="102218"/>
              </a:xfrm>
              <a:custGeom>
                <a:rect b="b" l="l" r="r" t="t"/>
                <a:pathLst>
                  <a:path extrusionOk="0" h="9145" w="53867">
                    <a:moveTo>
                      <a:pt x="1" y="0"/>
                    </a:moveTo>
                    <a:lnTo>
                      <a:pt x="1" y="9145"/>
                    </a:lnTo>
                    <a:lnTo>
                      <a:pt x="53867" y="9145"/>
                    </a:lnTo>
                    <a:lnTo>
                      <a:pt x="5386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11" name="Google Shape;7811;p84"/>
            <p:cNvGrpSpPr/>
            <p:nvPr/>
          </p:nvGrpSpPr>
          <p:grpSpPr>
            <a:xfrm>
              <a:off x="4023645" y="3023049"/>
              <a:ext cx="683032" cy="286722"/>
              <a:chOff x="4023645" y="3023049"/>
              <a:chExt cx="683032" cy="286722"/>
            </a:xfrm>
          </p:grpSpPr>
          <p:sp>
            <p:nvSpPr>
              <p:cNvPr id="7812" name="Google Shape;7812;p84"/>
              <p:cNvSpPr/>
              <p:nvPr/>
            </p:nvSpPr>
            <p:spPr>
              <a:xfrm>
                <a:off x="4023645" y="3023049"/>
                <a:ext cx="300664" cy="286524"/>
              </a:xfrm>
              <a:custGeom>
                <a:rect b="b" l="l" r="r" t="t"/>
                <a:pathLst>
                  <a:path extrusionOk="0" h="25634" w="26899">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3" name="Google Shape;7813;p84"/>
              <p:cNvSpPr/>
              <p:nvPr/>
            </p:nvSpPr>
            <p:spPr>
              <a:xfrm>
                <a:off x="4314850" y="3200125"/>
                <a:ext cx="391827" cy="109646"/>
              </a:xfrm>
              <a:custGeom>
                <a:rect b="b" l="l" r="r" t="t"/>
                <a:pathLst>
                  <a:path extrusionOk="0" h="9792" w="35055">
                    <a:moveTo>
                      <a:pt x="1" y="0"/>
                    </a:moveTo>
                    <a:lnTo>
                      <a:pt x="1" y="88"/>
                    </a:lnTo>
                    <a:lnTo>
                      <a:pt x="1" y="9792"/>
                    </a:lnTo>
                    <a:lnTo>
                      <a:pt x="35054" y="9792"/>
                    </a:lnTo>
                    <a:lnTo>
                      <a:pt x="350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814" name="Google Shape;7814;p84"/>
          <p:cNvGrpSpPr/>
          <p:nvPr/>
        </p:nvGrpSpPr>
        <p:grpSpPr>
          <a:xfrm>
            <a:off x="1556683" y="2054307"/>
            <a:ext cx="713522" cy="688025"/>
            <a:chOff x="1706078" y="2092648"/>
            <a:chExt cx="660913" cy="637296"/>
          </a:xfrm>
        </p:grpSpPr>
        <p:sp>
          <p:nvSpPr>
            <p:cNvPr id="7815" name="Google Shape;7815;p84"/>
            <p:cNvSpPr/>
            <p:nvPr/>
          </p:nvSpPr>
          <p:spPr>
            <a:xfrm>
              <a:off x="1745332" y="2158066"/>
              <a:ext cx="571867" cy="571878"/>
            </a:xfrm>
            <a:custGeom>
              <a:rect b="b" l="l" r="r" t="t"/>
              <a:pathLst>
                <a:path extrusionOk="0" h="107749" w="107747">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16" name="Google Shape;7816;p84"/>
            <p:cNvGrpSpPr/>
            <p:nvPr/>
          </p:nvGrpSpPr>
          <p:grpSpPr>
            <a:xfrm>
              <a:off x="1706078" y="2092648"/>
              <a:ext cx="660913" cy="575241"/>
              <a:chOff x="1706078" y="2092648"/>
              <a:chExt cx="660913" cy="575241"/>
            </a:xfrm>
          </p:grpSpPr>
          <p:sp>
            <p:nvSpPr>
              <p:cNvPr id="7817" name="Google Shape;7817;p84"/>
              <p:cNvSpPr/>
              <p:nvPr/>
            </p:nvSpPr>
            <p:spPr>
              <a:xfrm>
                <a:off x="1938891" y="2092648"/>
                <a:ext cx="192041" cy="353676"/>
              </a:xfrm>
              <a:custGeom>
                <a:rect b="b" l="l" r="r" t="t"/>
                <a:pathLst>
                  <a:path extrusionOk="0" h="66637" w="36183">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8" name="Google Shape;7818;p84"/>
              <p:cNvSpPr/>
              <p:nvPr/>
            </p:nvSpPr>
            <p:spPr>
              <a:xfrm>
                <a:off x="1706078" y="2390779"/>
                <a:ext cx="329208" cy="277004"/>
              </a:xfrm>
              <a:custGeom>
                <a:rect b="b" l="l" r="r" t="t"/>
                <a:pathLst>
                  <a:path extrusionOk="0" h="52191" w="62027">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9" name="Google Shape;7819;p84"/>
              <p:cNvSpPr/>
              <p:nvPr/>
            </p:nvSpPr>
            <p:spPr>
              <a:xfrm>
                <a:off x="2035235" y="2390779"/>
                <a:ext cx="331756" cy="277110"/>
              </a:xfrm>
              <a:custGeom>
                <a:rect b="b" l="l" r="r" t="t"/>
                <a:pathLst>
                  <a:path extrusionOk="0" h="52211" w="62507">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820" name="Google Shape;7820;p84"/>
          <p:cNvGrpSpPr/>
          <p:nvPr/>
        </p:nvGrpSpPr>
        <p:grpSpPr>
          <a:xfrm>
            <a:off x="6318542" y="1171856"/>
            <a:ext cx="1317459" cy="684168"/>
            <a:chOff x="238125" y="999450"/>
            <a:chExt cx="7140700" cy="3708225"/>
          </a:xfrm>
        </p:grpSpPr>
        <p:sp>
          <p:nvSpPr>
            <p:cNvPr id="7821" name="Google Shape;7821;p84"/>
            <p:cNvSpPr/>
            <p:nvPr/>
          </p:nvSpPr>
          <p:spPr>
            <a:xfrm>
              <a:off x="2171975" y="3872925"/>
              <a:ext cx="7900" cy="25"/>
            </a:xfrm>
            <a:custGeom>
              <a:rect b="b" l="l" r="r" t="t"/>
              <a:pathLst>
                <a:path extrusionOk="0" h="1" w="316">
                  <a:moveTo>
                    <a:pt x="316" y="0"/>
                  </a:moveTo>
                  <a:lnTo>
                    <a:pt x="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2" name="Google Shape;7822;p84"/>
            <p:cNvSpPr/>
            <p:nvPr/>
          </p:nvSpPr>
          <p:spPr>
            <a:xfrm>
              <a:off x="2180300" y="999450"/>
              <a:ext cx="3256350" cy="3708225"/>
            </a:xfrm>
            <a:custGeom>
              <a:rect b="b" l="l" r="r" t="t"/>
              <a:pathLst>
                <a:path extrusionOk="0" h="148329" w="130254">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3" name="Google Shape;7823;p84"/>
            <p:cNvSpPr/>
            <p:nvPr/>
          </p:nvSpPr>
          <p:spPr>
            <a:xfrm>
              <a:off x="238125" y="2853750"/>
              <a:ext cx="2358675" cy="1853475"/>
            </a:xfrm>
            <a:custGeom>
              <a:rect b="b" l="l" r="r" t="t"/>
              <a:pathLst>
                <a:path extrusionOk="0" h="74139" w="94347">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4" name="Google Shape;7824;p84"/>
            <p:cNvSpPr/>
            <p:nvPr/>
          </p:nvSpPr>
          <p:spPr>
            <a:xfrm>
              <a:off x="238125" y="999450"/>
              <a:ext cx="1942200" cy="2270400"/>
            </a:xfrm>
            <a:custGeom>
              <a:rect b="b" l="l" r="r" t="t"/>
              <a:pathLst>
                <a:path extrusionOk="0" h="90816" w="77688">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5" name="Google Shape;7825;p84"/>
            <p:cNvSpPr/>
            <p:nvPr/>
          </p:nvSpPr>
          <p:spPr>
            <a:xfrm>
              <a:off x="3808250" y="2852875"/>
              <a:ext cx="25" cy="25"/>
            </a:xfrm>
            <a:custGeom>
              <a:rect b="b" l="l" r="r" t="t"/>
              <a:pathLst>
                <a:path extrusionOk="0" h="1" w="1">
                  <a:moveTo>
                    <a:pt x="0" y="1"/>
                  </a:moveTo>
                  <a:close/>
                </a:path>
              </a:pathLst>
            </a:custGeom>
            <a:solidFill>
              <a:srgbClr val="DB63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6" name="Google Shape;7826;p84"/>
            <p:cNvSpPr/>
            <p:nvPr/>
          </p:nvSpPr>
          <p:spPr>
            <a:xfrm>
              <a:off x="1762475" y="999450"/>
              <a:ext cx="2386250" cy="2044875"/>
            </a:xfrm>
            <a:custGeom>
              <a:rect b="b" l="l" r="r" t="t"/>
              <a:pathLst>
                <a:path extrusionOk="0" h="81795" w="9545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7" name="Google Shape;7827;p84"/>
            <p:cNvSpPr/>
            <p:nvPr/>
          </p:nvSpPr>
          <p:spPr>
            <a:xfrm>
              <a:off x="3338000" y="2435975"/>
              <a:ext cx="2101275" cy="2271250"/>
            </a:xfrm>
            <a:custGeom>
              <a:rect b="b" l="l" r="r" t="t"/>
              <a:pathLst>
                <a:path extrusionOk="0" h="90850" w="84051">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8" name="Google Shape;7828;p84"/>
            <p:cNvSpPr/>
            <p:nvPr/>
          </p:nvSpPr>
          <p:spPr>
            <a:xfrm>
              <a:off x="5019250" y="2852875"/>
              <a:ext cx="2359150" cy="1854350"/>
            </a:xfrm>
            <a:custGeom>
              <a:rect b="b" l="l" r="r" t="t"/>
              <a:pathLst>
                <a:path extrusionOk="0" h="74174" w="94366">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9" name="Google Shape;7829;p84"/>
            <p:cNvSpPr/>
            <p:nvPr/>
          </p:nvSpPr>
          <p:spPr>
            <a:xfrm>
              <a:off x="5025375" y="999450"/>
              <a:ext cx="2353450" cy="2270825"/>
            </a:xfrm>
            <a:custGeom>
              <a:rect b="b" l="l" r="r" t="t"/>
              <a:pathLst>
                <a:path extrusionOk="0" h="90833" w="94138">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33" name="Shape 7833"/>
        <p:cNvGrpSpPr/>
        <p:nvPr/>
      </p:nvGrpSpPr>
      <p:grpSpPr>
        <a:xfrm>
          <a:off x="0" y="0"/>
          <a:ext cx="0" cy="0"/>
          <a:chOff x="0" y="0"/>
          <a:chExt cx="0" cy="0"/>
        </a:xfrm>
      </p:grpSpPr>
      <p:grpSp>
        <p:nvGrpSpPr>
          <p:cNvPr id="7834" name="Google Shape;7834;p85"/>
          <p:cNvGrpSpPr/>
          <p:nvPr/>
        </p:nvGrpSpPr>
        <p:grpSpPr>
          <a:xfrm>
            <a:off x="729238" y="1179665"/>
            <a:ext cx="1636117" cy="1526144"/>
            <a:chOff x="729238" y="1179665"/>
            <a:chExt cx="1636117" cy="1526144"/>
          </a:xfrm>
        </p:grpSpPr>
        <p:grpSp>
          <p:nvGrpSpPr>
            <p:cNvPr id="7835" name="Google Shape;7835;p85"/>
            <p:cNvGrpSpPr/>
            <p:nvPr/>
          </p:nvGrpSpPr>
          <p:grpSpPr>
            <a:xfrm>
              <a:off x="729238" y="1179665"/>
              <a:ext cx="80700" cy="1526144"/>
              <a:chOff x="729238" y="1179665"/>
              <a:chExt cx="80700" cy="1526144"/>
            </a:xfrm>
          </p:grpSpPr>
          <p:sp>
            <p:nvSpPr>
              <p:cNvPr id="7836" name="Google Shape;7836;p85"/>
              <p:cNvSpPr/>
              <p:nvPr/>
            </p:nvSpPr>
            <p:spPr>
              <a:xfrm>
                <a:off x="72923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7" name="Google Shape;7837;p85"/>
              <p:cNvSpPr/>
              <p:nvPr/>
            </p:nvSpPr>
            <p:spPr>
              <a:xfrm>
                <a:off x="72923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8" name="Google Shape;7838;p85"/>
              <p:cNvSpPr/>
              <p:nvPr/>
            </p:nvSpPr>
            <p:spPr>
              <a:xfrm>
                <a:off x="72923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9" name="Google Shape;7839;p85"/>
              <p:cNvSpPr/>
              <p:nvPr/>
            </p:nvSpPr>
            <p:spPr>
              <a:xfrm>
                <a:off x="72923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0" name="Google Shape;7840;p85"/>
              <p:cNvSpPr/>
              <p:nvPr/>
            </p:nvSpPr>
            <p:spPr>
              <a:xfrm>
                <a:off x="729238"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1" name="Google Shape;7841;p85"/>
              <p:cNvSpPr/>
              <p:nvPr/>
            </p:nvSpPr>
            <p:spPr>
              <a:xfrm>
                <a:off x="729238"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2" name="Google Shape;7842;p85"/>
              <p:cNvSpPr/>
              <p:nvPr/>
            </p:nvSpPr>
            <p:spPr>
              <a:xfrm>
                <a:off x="72923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3" name="Google Shape;7843;p85"/>
              <p:cNvSpPr/>
              <p:nvPr/>
            </p:nvSpPr>
            <p:spPr>
              <a:xfrm>
                <a:off x="72923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4" name="Google Shape;7844;p85"/>
              <p:cNvSpPr/>
              <p:nvPr/>
            </p:nvSpPr>
            <p:spPr>
              <a:xfrm>
                <a:off x="72923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5" name="Google Shape;7845;p85"/>
              <p:cNvSpPr/>
              <p:nvPr/>
            </p:nvSpPr>
            <p:spPr>
              <a:xfrm>
                <a:off x="72923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46" name="Google Shape;7846;p85"/>
            <p:cNvGrpSpPr/>
            <p:nvPr/>
          </p:nvGrpSpPr>
          <p:grpSpPr>
            <a:xfrm>
              <a:off x="903098" y="1179665"/>
              <a:ext cx="80700" cy="1526144"/>
              <a:chOff x="903098" y="1179665"/>
              <a:chExt cx="80700" cy="1526144"/>
            </a:xfrm>
          </p:grpSpPr>
          <p:sp>
            <p:nvSpPr>
              <p:cNvPr id="7847" name="Google Shape;7847;p85"/>
              <p:cNvSpPr/>
              <p:nvPr/>
            </p:nvSpPr>
            <p:spPr>
              <a:xfrm>
                <a:off x="90309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8" name="Google Shape;7848;p85"/>
              <p:cNvSpPr/>
              <p:nvPr/>
            </p:nvSpPr>
            <p:spPr>
              <a:xfrm>
                <a:off x="90309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9" name="Google Shape;7849;p85"/>
              <p:cNvSpPr/>
              <p:nvPr/>
            </p:nvSpPr>
            <p:spPr>
              <a:xfrm>
                <a:off x="90309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0" name="Google Shape;7850;p85"/>
              <p:cNvSpPr/>
              <p:nvPr/>
            </p:nvSpPr>
            <p:spPr>
              <a:xfrm>
                <a:off x="90309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1" name="Google Shape;7851;p85"/>
              <p:cNvSpPr/>
              <p:nvPr/>
            </p:nvSpPr>
            <p:spPr>
              <a:xfrm>
                <a:off x="90309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2" name="Google Shape;7852;p85"/>
              <p:cNvSpPr/>
              <p:nvPr/>
            </p:nvSpPr>
            <p:spPr>
              <a:xfrm>
                <a:off x="90309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3" name="Google Shape;7853;p85"/>
              <p:cNvSpPr/>
              <p:nvPr/>
            </p:nvSpPr>
            <p:spPr>
              <a:xfrm>
                <a:off x="90309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4" name="Google Shape;7854;p85"/>
              <p:cNvSpPr/>
              <p:nvPr/>
            </p:nvSpPr>
            <p:spPr>
              <a:xfrm>
                <a:off x="90309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5" name="Google Shape;7855;p85"/>
              <p:cNvSpPr/>
              <p:nvPr/>
            </p:nvSpPr>
            <p:spPr>
              <a:xfrm>
                <a:off x="90309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6" name="Google Shape;7856;p85"/>
              <p:cNvSpPr/>
              <p:nvPr/>
            </p:nvSpPr>
            <p:spPr>
              <a:xfrm>
                <a:off x="90309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57" name="Google Shape;7857;p85"/>
            <p:cNvGrpSpPr/>
            <p:nvPr/>
          </p:nvGrpSpPr>
          <p:grpSpPr>
            <a:xfrm>
              <a:off x="1076958" y="1179665"/>
              <a:ext cx="80700" cy="1526144"/>
              <a:chOff x="1076958" y="1179665"/>
              <a:chExt cx="80700" cy="1526144"/>
            </a:xfrm>
          </p:grpSpPr>
          <p:sp>
            <p:nvSpPr>
              <p:cNvPr id="7858" name="Google Shape;7858;p85"/>
              <p:cNvSpPr/>
              <p:nvPr/>
            </p:nvSpPr>
            <p:spPr>
              <a:xfrm>
                <a:off x="107695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9" name="Google Shape;7859;p85"/>
              <p:cNvSpPr/>
              <p:nvPr/>
            </p:nvSpPr>
            <p:spPr>
              <a:xfrm>
                <a:off x="107695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0" name="Google Shape;7860;p85"/>
              <p:cNvSpPr/>
              <p:nvPr/>
            </p:nvSpPr>
            <p:spPr>
              <a:xfrm>
                <a:off x="107695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1" name="Google Shape;7861;p85"/>
              <p:cNvSpPr/>
              <p:nvPr/>
            </p:nvSpPr>
            <p:spPr>
              <a:xfrm>
                <a:off x="107695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2" name="Google Shape;7862;p85"/>
              <p:cNvSpPr/>
              <p:nvPr/>
            </p:nvSpPr>
            <p:spPr>
              <a:xfrm>
                <a:off x="107695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3" name="Google Shape;7863;p85"/>
              <p:cNvSpPr/>
              <p:nvPr/>
            </p:nvSpPr>
            <p:spPr>
              <a:xfrm>
                <a:off x="107695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4" name="Google Shape;7864;p85"/>
              <p:cNvSpPr/>
              <p:nvPr/>
            </p:nvSpPr>
            <p:spPr>
              <a:xfrm>
                <a:off x="1076958"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5" name="Google Shape;7865;p85"/>
              <p:cNvSpPr/>
              <p:nvPr/>
            </p:nvSpPr>
            <p:spPr>
              <a:xfrm>
                <a:off x="107695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6" name="Google Shape;7866;p85"/>
              <p:cNvSpPr/>
              <p:nvPr/>
            </p:nvSpPr>
            <p:spPr>
              <a:xfrm>
                <a:off x="107695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7" name="Google Shape;7867;p85"/>
              <p:cNvSpPr/>
              <p:nvPr/>
            </p:nvSpPr>
            <p:spPr>
              <a:xfrm>
                <a:off x="107695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68" name="Google Shape;7868;p85"/>
            <p:cNvGrpSpPr/>
            <p:nvPr/>
          </p:nvGrpSpPr>
          <p:grpSpPr>
            <a:xfrm>
              <a:off x="1247707" y="1179665"/>
              <a:ext cx="80700" cy="1526144"/>
              <a:chOff x="1247707" y="1179665"/>
              <a:chExt cx="80700" cy="1526144"/>
            </a:xfrm>
          </p:grpSpPr>
          <p:sp>
            <p:nvSpPr>
              <p:cNvPr id="7869" name="Google Shape;7869;p85"/>
              <p:cNvSpPr/>
              <p:nvPr/>
            </p:nvSpPr>
            <p:spPr>
              <a:xfrm>
                <a:off x="124770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0" name="Google Shape;7870;p85"/>
              <p:cNvSpPr/>
              <p:nvPr/>
            </p:nvSpPr>
            <p:spPr>
              <a:xfrm>
                <a:off x="124770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1" name="Google Shape;7871;p85"/>
              <p:cNvSpPr/>
              <p:nvPr/>
            </p:nvSpPr>
            <p:spPr>
              <a:xfrm>
                <a:off x="124770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2" name="Google Shape;7872;p85"/>
              <p:cNvSpPr/>
              <p:nvPr/>
            </p:nvSpPr>
            <p:spPr>
              <a:xfrm>
                <a:off x="1247707" y="166175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3" name="Google Shape;7873;p85"/>
              <p:cNvSpPr/>
              <p:nvPr/>
            </p:nvSpPr>
            <p:spPr>
              <a:xfrm>
                <a:off x="1247707"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4" name="Google Shape;7874;p85"/>
              <p:cNvSpPr/>
              <p:nvPr/>
            </p:nvSpPr>
            <p:spPr>
              <a:xfrm>
                <a:off x="1247707"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5" name="Google Shape;7875;p85"/>
              <p:cNvSpPr/>
              <p:nvPr/>
            </p:nvSpPr>
            <p:spPr>
              <a:xfrm>
                <a:off x="124770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6" name="Google Shape;7876;p85"/>
              <p:cNvSpPr/>
              <p:nvPr/>
            </p:nvSpPr>
            <p:spPr>
              <a:xfrm>
                <a:off x="124770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7" name="Google Shape;7877;p85"/>
              <p:cNvSpPr/>
              <p:nvPr/>
            </p:nvSpPr>
            <p:spPr>
              <a:xfrm>
                <a:off x="124770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8" name="Google Shape;7878;p85"/>
              <p:cNvSpPr/>
              <p:nvPr/>
            </p:nvSpPr>
            <p:spPr>
              <a:xfrm>
                <a:off x="124770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79" name="Google Shape;7879;p85"/>
            <p:cNvGrpSpPr/>
            <p:nvPr/>
          </p:nvGrpSpPr>
          <p:grpSpPr>
            <a:xfrm>
              <a:off x="1421567" y="1179665"/>
              <a:ext cx="80700" cy="1526144"/>
              <a:chOff x="1421567" y="1179665"/>
              <a:chExt cx="80700" cy="1526144"/>
            </a:xfrm>
          </p:grpSpPr>
          <p:sp>
            <p:nvSpPr>
              <p:cNvPr id="7880" name="Google Shape;7880;p85"/>
              <p:cNvSpPr/>
              <p:nvPr/>
            </p:nvSpPr>
            <p:spPr>
              <a:xfrm>
                <a:off x="142156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1" name="Google Shape;7881;p85"/>
              <p:cNvSpPr/>
              <p:nvPr/>
            </p:nvSpPr>
            <p:spPr>
              <a:xfrm>
                <a:off x="142156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2" name="Google Shape;7882;p85"/>
              <p:cNvSpPr/>
              <p:nvPr/>
            </p:nvSpPr>
            <p:spPr>
              <a:xfrm>
                <a:off x="142156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3" name="Google Shape;7883;p85"/>
              <p:cNvSpPr/>
              <p:nvPr/>
            </p:nvSpPr>
            <p:spPr>
              <a:xfrm>
                <a:off x="142156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4" name="Google Shape;7884;p85"/>
              <p:cNvSpPr/>
              <p:nvPr/>
            </p:nvSpPr>
            <p:spPr>
              <a:xfrm>
                <a:off x="142156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5" name="Google Shape;7885;p85"/>
              <p:cNvSpPr/>
              <p:nvPr/>
            </p:nvSpPr>
            <p:spPr>
              <a:xfrm>
                <a:off x="142156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6" name="Google Shape;7886;p85"/>
              <p:cNvSpPr/>
              <p:nvPr/>
            </p:nvSpPr>
            <p:spPr>
              <a:xfrm>
                <a:off x="142156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7" name="Google Shape;7887;p85"/>
              <p:cNvSpPr/>
              <p:nvPr/>
            </p:nvSpPr>
            <p:spPr>
              <a:xfrm>
                <a:off x="142156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8" name="Google Shape;7888;p85"/>
              <p:cNvSpPr/>
              <p:nvPr/>
            </p:nvSpPr>
            <p:spPr>
              <a:xfrm>
                <a:off x="142156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9" name="Google Shape;7889;p85"/>
              <p:cNvSpPr/>
              <p:nvPr/>
            </p:nvSpPr>
            <p:spPr>
              <a:xfrm>
                <a:off x="142156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90" name="Google Shape;7890;p85"/>
            <p:cNvGrpSpPr/>
            <p:nvPr/>
          </p:nvGrpSpPr>
          <p:grpSpPr>
            <a:xfrm>
              <a:off x="1592327" y="1179665"/>
              <a:ext cx="80700" cy="1526144"/>
              <a:chOff x="1592327" y="1179665"/>
              <a:chExt cx="80700" cy="1526144"/>
            </a:xfrm>
          </p:grpSpPr>
          <p:sp>
            <p:nvSpPr>
              <p:cNvPr id="7891" name="Google Shape;7891;p85"/>
              <p:cNvSpPr/>
              <p:nvPr/>
            </p:nvSpPr>
            <p:spPr>
              <a:xfrm>
                <a:off x="159232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2" name="Google Shape;7892;p85"/>
              <p:cNvSpPr/>
              <p:nvPr/>
            </p:nvSpPr>
            <p:spPr>
              <a:xfrm>
                <a:off x="159232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3" name="Google Shape;7893;p85"/>
              <p:cNvSpPr/>
              <p:nvPr/>
            </p:nvSpPr>
            <p:spPr>
              <a:xfrm>
                <a:off x="159232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4" name="Google Shape;7894;p85"/>
              <p:cNvSpPr/>
              <p:nvPr/>
            </p:nvSpPr>
            <p:spPr>
              <a:xfrm>
                <a:off x="159232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5" name="Google Shape;7895;p85"/>
              <p:cNvSpPr/>
              <p:nvPr/>
            </p:nvSpPr>
            <p:spPr>
              <a:xfrm>
                <a:off x="159232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6" name="Google Shape;7896;p85"/>
              <p:cNvSpPr/>
              <p:nvPr/>
            </p:nvSpPr>
            <p:spPr>
              <a:xfrm>
                <a:off x="159232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7" name="Google Shape;7897;p85"/>
              <p:cNvSpPr/>
              <p:nvPr/>
            </p:nvSpPr>
            <p:spPr>
              <a:xfrm>
                <a:off x="159232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8" name="Google Shape;7898;p85"/>
              <p:cNvSpPr/>
              <p:nvPr/>
            </p:nvSpPr>
            <p:spPr>
              <a:xfrm>
                <a:off x="159232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9" name="Google Shape;7899;p85"/>
              <p:cNvSpPr/>
              <p:nvPr/>
            </p:nvSpPr>
            <p:spPr>
              <a:xfrm>
                <a:off x="159232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0" name="Google Shape;7900;p85"/>
              <p:cNvSpPr/>
              <p:nvPr/>
            </p:nvSpPr>
            <p:spPr>
              <a:xfrm>
                <a:off x="159232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01" name="Google Shape;7901;p85"/>
            <p:cNvGrpSpPr/>
            <p:nvPr/>
          </p:nvGrpSpPr>
          <p:grpSpPr>
            <a:xfrm>
              <a:off x="1766187" y="1179665"/>
              <a:ext cx="80700" cy="1526144"/>
              <a:chOff x="1766187" y="1179665"/>
              <a:chExt cx="80700" cy="1526144"/>
            </a:xfrm>
          </p:grpSpPr>
          <p:sp>
            <p:nvSpPr>
              <p:cNvPr id="7902" name="Google Shape;7902;p85"/>
              <p:cNvSpPr/>
              <p:nvPr/>
            </p:nvSpPr>
            <p:spPr>
              <a:xfrm>
                <a:off x="176618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3" name="Google Shape;7903;p85"/>
              <p:cNvSpPr/>
              <p:nvPr/>
            </p:nvSpPr>
            <p:spPr>
              <a:xfrm>
                <a:off x="176618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4" name="Google Shape;7904;p85"/>
              <p:cNvSpPr/>
              <p:nvPr/>
            </p:nvSpPr>
            <p:spPr>
              <a:xfrm>
                <a:off x="176618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5" name="Google Shape;7905;p85"/>
              <p:cNvSpPr/>
              <p:nvPr/>
            </p:nvSpPr>
            <p:spPr>
              <a:xfrm>
                <a:off x="176618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6" name="Google Shape;7906;p85"/>
              <p:cNvSpPr/>
              <p:nvPr/>
            </p:nvSpPr>
            <p:spPr>
              <a:xfrm>
                <a:off x="176618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7" name="Google Shape;7907;p85"/>
              <p:cNvSpPr/>
              <p:nvPr/>
            </p:nvSpPr>
            <p:spPr>
              <a:xfrm>
                <a:off x="176618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8" name="Google Shape;7908;p85"/>
              <p:cNvSpPr/>
              <p:nvPr/>
            </p:nvSpPr>
            <p:spPr>
              <a:xfrm>
                <a:off x="176618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9" name="Google Shape;7909;p85"/>
              <p:cNvSpPr/>
              <p:nvPr/>
            </p:nvSpPr>
            <p:spPr>
              <a:xfrm>
                <a:off x="176618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0" name="Google Shape;7910;p85"/>
              <p:cNvSpPr/>
              <p:nvPr/>
            </p:nvSpPr>
            <p:spPr>
              <a:xfrm>
                <a:off x="1766187" y="2464413"/>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1" name="Google Shape;7911;p85"/>
              <p:cNvSpPr/>
              <p:nvPr/>
            </p:nvSpPr>
            <p:spPr>
              <a:xfrm>
                <a:off x="176618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12" name="Google Shape;7912;p85"/>
            <p:cNvGrpSpPr/>
            <p:nvPr/>
          </p:nvGrpSpPr>
          <p:grpSpPr>
            <a:xfrm>
              <a:off x="1936935" y="1179665"/>
              <a:ext cx="80700" cy="1526144"/>
              <a:chOff x="1936935" y="1179665"/>
              <a:chExt cx="80700" cy="1526144"/>
            </a:xfrm>
          </p:grpSpPr>
          <p:sp>
            <p:nvSpPr>
              <p:cNvPr id="7913" name="Google Shape;7913;p85"/>
              <p:cNvSpPr/>
              <p:nvPr/>
            </p:nvSpPr>
            <p:spPr>
              <a:xfrm>
                <a:off x="193693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4" name="Google Shape;7914;p85"/>
              <p:cNvSpPr/>
              <p:nvPr/>
            </p:nvSpPr>
            <p:spPr>
              <a:xfrm>
                <a:off x="193693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5" name="Google Shape;7915;p85"/>
              <p:cNvSpPr/>
              <p:nvPr/>
            </p:nvSpPr>
            <p:spPr>
              <a:xfrm>
                <a:off x="193693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6" name="Google Shape;7916;p85"/>
              <p:cNvSpPr/>
              <p:nvPr/>
            </p:nvSpPr>
            <p:spPr>
              <a:xfrm>
                <a:off x="193693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7" name="Google Shape;7917;p85"/>
              <p:cNvSpPr/>
              <p:nvPr/>
            </p:nvSpPr>
            <p:spPr>
              <a:xfrm>
                <a:off x="193693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8" name="Google Shape;7918;p85"/>
              <p:cNvSpPr/>
              <p:nvPr/>
            </p:nvSpPr>
            <p:spPr>
              <a:xfrm>
                <a:off x="193693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9" name="Google Shape;7919;p85"/>
              <p:cNvSpPr/>
              <p:nvPr/>
            </p:nvSpPr>
            <p:spPr>
              <a:xfrm>
                <a:off x="193693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0" name="Google Shape;7920;p85"/>
              <p:cNvSpPr/>
              <p:nvPr/>
            </p:nvSpPr>
            <p:spPr>
              <a:xfrm>
                <a:off x="193693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1" name="Google Shape;7921;p85"/>
              <p:cNvSpPr/>
              <p:nvPr/>
            </p:nvSpPr>
            <p:spPr>
              <a:xfrm>
                <a:off x="193693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2" name="Google Shape;7922;p85"/>
              <p:cNvSpPr/>
              <p:nvPr/>
            </p:nvSpPr>
            <p:spPr>
              <a:xfrm>
                <a:off x="193693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23" name="Google Shape;7923;p85"/>
            <p:cNvGrpSpPr/>
            <p:nvPr/>
          </p:nvGrpSpPr>
          <p:grpSpPr>
            <a:xfrm>
              <a:off x="2110795" y="1179665"/>
              <a:ext cx="80700" cy="1526144"/>
              <a:chOff x="2110795" y="1179665"/>
              <a:chExt cx="80700" cy="1526144"/>
            </a:xfrm>
          </p:grpSpPr>
          <p:sp>
            <p:nvSpPr>
              <p:cNvPr id="7924" name="Google Shape;7924;p85"/>
              <p:cNvSpPr/>
              <p:nvPr/>
            </p:nvSpPr>
            <p:spPr>
              <a:xfrm>
                <a:off x="211079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5" name="Google Shape;7925;p85"/>
              <p:cNvSpPr/>
              <p:nvPr/>
            </p:nvSpPr>
            <p:spPr>
              <a:xfrm>
                <a:off x="211079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6" name="Google Shape;7926;p85"/>
              <p:cNvSpPr/>
              <p:nvPr/>
            </p:nvSpPr>
            <p:spPr>
              <a:xfrm>
                <a:off x="211079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7" name="Google Shape;7927;p85"/>
              <p:cNvSpPr/>
              <p:nvPr/>
            </p:nvSpPr>
            <p:spPr>
              <a:xfrm>
                <a:off x="211079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8" name="Google Shape;7928;p85"/>
              <p:cNvSpPr/>
              <p:nvPr/>
            </p:nvSpPr>
            <p:spPr>
              <a:xfrm>
                <a:off x="2110795"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9" name="Google Shape;7929;p85"/>
              <p:cNvSpPr/>
              <p:nvPr/>
            </p:nvSpPr>
            <p:spPr>
              <a:xfrm>
                <a:off x="211079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0" name="Google Shape;7930;p85"/>
              <p:cNvSpPr/>
              <p:nvPr/>
            </p:nvSpPr>
            <p:spPr>
              <a:xfrm>
                <a:off x="211079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1" name="Google Shape;7931;p85"/>
              <p:cNvSpPr/>
              <p:nvPr/>
            </p:nvSpPr>
            <p:spPr>
              <a:xfrm>
                <a:off x="211079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2" name="Google Shape;7932;p85"/>
              <p:cNvSpPr/>
              <p:nvPr/>
            </p:nvSpPr>
            <p:spPr>
              <a:xfrm>
                <a:off x="211079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3" name="Google Shape;7933;p85"/>
              <p:cNvSpPr/>
              <p:nvPr/>
            </p:nvSpPr>
            <p:spPr>
              <a:xfrm>
                <a:off x="211079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34" name="Google Shape;7934;p85"/>
            <p:cNvGrpSpPr/>
            <p:nvPr/>
          </p:nvGrpSpPr>
          <p:grpSpPr>
            <a:xfrm>
              <a:off x="2284655" y="1179665"/>
              <a:ext cx="80700" cy="1526144"/>
              <a:chOff x="2284655" y="1179665"/>
              <a:chExt cx="80700" cy="1526144"/>
            </a:xfrm>
          </p:grpSpPr>
          <p:sp>
            <p:nvSpPr>
              <p:cNvPr id="7935" name="Google Shape;7935;p85"/>
              <p:cNvSpPr/>
              <p:nvPr/>
            </p:nvSpPr>
            <p:spPr>
              <a:xfrm>
                <a:off x="228465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6" name="Google Shape;7936;p85"/>
              <p:cNvSpPr/>
              <p:nvPr/>
            </p:nvSpPr>
            <p:spPr>
              <a:xfrm>
                <a:off x="228465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7" name="Google Shape;7937;p85"/>
              <p:cNvSpPr/>
              <p:nvPr/>
            </p:nvSpPr>
            <p:spPr>
              <a:xfrm>
                <a:off x="228465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8" name="Google Shape;7938;p85"/>
              <p:cNvSpPr/>
              <p:nvPr/>
            </p:nvSpPr>
            <p:spPr>
              <a:xfrm>
                <a:off x="228465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9" name="Google Shape;7939;p85"/>
              <p:cNvSpPr/>
              <p:nvPr/>
            </p:nvSpPr>
            <p:spPr>
              <a:xfrm>
                <a:off x="228465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0" name="Google Shape;7940;p85"/>
              <p:cNvSpPr/>
              <p:nvPr/>
            </p:nvSpPr>
            <p:spPr>
              <a:xfrm>
                <a:off x="2284655"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1" name="Google Shape;7941;p85"/>
              <p:cNvSpPr/>
              <p:nvPr/>
            </p:nvSpPr>
            <p:spPr>
              <a:xfrm>
                <a:off x="228465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2" name="Google Shape;7942;p85"/>
              <p:cNvSpPr/>
              <p:nvPr/>
            </p:nvSpPr>
            <p:spPr>
              <a:xfrm>
                <a:off x="228465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3" name="Google Shape;7943;p85"/>
              <p:cNvSpPr/>
              <p:nvPr/>
            </p:nvSpPr>
            <p:spPr>
              <a:xfrm>
                <a:off x="228465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4" name="Google Shape;7944;p85"/>
              <p:cNvSpPr/>
              <p:nvPr/>
            </p:nvSpPr>
            <p:spPr>
              <a:xfrm>
                <a:off x="228465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945" name="Google Shape;7945;p85"/>
          <p:cNvGrpSpPr/>
          <p:nvPr/>
        </p:nvGrpSpPr>
        <p:grpSpPr>
          <a:xfrm>
            <a:off x="2623904" y="1198803"/>
            <a:ext cx="1364248" cy="1102133"/>
            <a:chOff x="2623904" y="1198803"/>
            <a:chExt cx="1364248" cy="1102133"/>
          </a:xfrm>
        </p:grpSpPr>
        <p:grpSp>
          <p:nvGrpSpPr>
            <p:cNvPr id="7946" name="Google Shape;7946;p85"/>
            <p:cNvGrpSpPr/>
            <p:nvPr/>
          </p:nvGrpSpPr>
          <p:grpSpPr>
            <a:xfrm>
              <a:off x="2623907" y="1198803"/>
              <a:ext cx="1364245" cy="273000"/>
              <a:chOff x="2623907" y="1198803"/>
              <a:chExt cx="1364245" cy="273000"/>
            </a:xfrm>
          </p:grpSpPr>
          <p:sp>
            <p:nvSpPr>
              <p:cNvPr id="7947" name="Google Shape;7947;p85"/>
              <p:cNvSpPr/>
              <p:nvPr/>
            </p:nvSpPr>
            <p:spPr>
              <a:xfrm>
                <a:off x="2623907"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8" name="Google Shape;7948;p85"/>
              <p:cNvSpPr/>
              <p:nvPr/>
            </p:nvSpPr>
            <p:spPr>
              <a:xfrm>
                <a:off x="2896718"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9" name="Google Shape;7949;p85"/>
              <p:cNvSpPr/>
              <p:nvPr/>
            </p:nvSpPr>
            <p:spPr>
              <a:xfrm>
                <a:off x="3169529"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0" name="Google Shape;7950;p85"/>
              <p:cNvSpPr/>
              <p:nvPr/>
            </p:nvSpPr>
            <p:spPr>
              <a:xfrm>
                <a:off x="3442341"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1" name="Google Shape;7951;p85"/>
              <p:cNvSpPr/>
              <p:nvPr/>
            </p:nvSpPr>
            <p:spPr>
              <a:xfrm>
                <a:off x="3715152" y="1198803"/>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52" name="Google Shape;7952;p85"/>
            <p:cNvGrpSpPr/>
            <p:nvPr/>
          </p:nvGrpSpPr>
          <p:grpSpPr>
            <a:xfrm>
              <a:off x="2623904" y="1476964"/>
              <a:ext cx="1364245" cy="273000"/>
              <a:chOff x="2623904" y="1476964"/>
              <a:chExt cx="1364245" cy="273000"/>
            </a:xfrm>
          </p:grpSpPr>
          <p:sp>
            <p:nvSpPr>
              <p:cNvPr id="7953" name="Google Shape;7953;p85"/>
              <p:cNvSpPr/>
              <p:nvPr/>
            </p:nvSpPr>
            <p:spPr>
              <a:xfrm>
                <a:off x="2623904"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4" name="Google Shape;7954;p85"/>
              <p:cNvSpPr/>
              <p:nvPr/>
            </p:nvSpPr>
            <p:spPr>
              <a:xfrm>
                <a:off x="2896716"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5" name="Google Shape;7955;p85"/>
              <p:cNvSpPr/>
              <p:nvPr/>
            </p:nvSpPr>
            <p:spPr>
              <a:xfrm>
                <a:off x="3169527"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6" name="Google Shape;7956;p85"/>
              <p:cNvSpPr/>
              <p:nvPr/>
            </p:nvSpPr>
            <p:spPr>
              <a:xfrm>
                <a:off x="3442338"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7" name="Google Shape;7957;p85"/>
              <p:cNvSpPr/>
              <p:nvPr/>
            </p:nvSpPr>
            <p:spPr>
              <a:xfrm>
                <a:off x="3715149"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58" name="Google Shape;7958;p85"/>
            <p:cNvGrpSpPr/>
            <p:nvPr/>
          </p:nvGrpSpPr>
          <p:grpSpPr>
            <a:xfrm>
              <a:off x="2623907" y="1749775"/>
              <a:ext cx="1364245" cy="273000"/>
              <a:chOff x="2623907" y="1749775"/>
              <a:chExt cx="1364245" cy="273000"/>
            </a:xfrm>
          </p:grpSpPr>
          <p:sp>
            <p:nvSpPr>
              <p:cNvPr id="7959" name="Google Shape;7959;p85"/>
              <p:cNvSpPr/>
              <p:nvPr/>
            </p:nvSpPr>
            <p:spPr>
              <a:xfrm>
                <a:off x="2623907"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0" name="Google Shape;7960;p85"/>
              <p:cNvSpPr/>
              <p:nvPr/>
            </p:nvSpPr>
            <p:spPr>
              <a:xfrm>
                <a:off x="2896718"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1" name="Google Shape;7961;p85"/>
              <p:cNvSpPr/>
              <p:nvPr/>
            </p:nvSpPr>
            <p:spPr>
              <a:xfrm>
                <a:off x="3169529"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2" name="Google Shape;7962;p85"/>
              <p:cNvSpPr/>
              <p:nvPr/>
            </p:nvSpPr>
            <p:spPr>
              <a:xfrm>
                <a:off x="3442341"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3" name="Google Shape;7963;p85"/>
              <p:cNvSpPr/>
              <p:nvPr/>
            </p:nvSpPr>
            <p:spPr>
              <a:xfrm>
                <a:off x="3715152"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64" name="Google Shape;7964;p85"/>
            <p:cNvGrpSpPr/>
            <p:nvPr/>
          </p:nvGrpSpPr>
          <p:grpSpPr>
            <a:xfrm>
              <a:off x="2623904" y="2027936"/>
              <a:ext cx="1364245" cy="273000"/>
              <a:chOff x="2623904" y="2027936"/>
              <a:chExt cx="1364245" cy="273000"/>
            </a:xfrm>
          </p:grpSpPr>
          <p:sp>
            <p:nvSpPr>
              <p:cNvPr id="7965" name="Google Shape;7965;p85"/>
              <p:cNvSpPr/>
              <p:nvPr/>
            </p:nvSpPr>
            <p:spPr>
              <a:xfrm>
                <a:off x="2623904"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6" name="Google Shape;7966;p85"/>
              <p:cNvSpPr/>
              <p:nvPr/>
            </p:nvSpPr>
            <p:spPr>
              <a:xfrm>
                <a:off x="2896716"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7" name="Google Shape;7967;p85"/>
              <p:cNvSpPr/>
              <p:nvPr/>
            </p:nvSpPr>
            <p:spPr>
              <a:xfrm>
                <a:off x="3169527"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8" name="Google Shape;7968;p85"/>
              <p:cNvSpPr/>
              <p:nvPr/>
            </p:nvSpPr>
            <p:spPr>
              <a:xfrm>
                <a:off x="3442338"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9" name="Google Shape;7969;p85"/>
              <p:cNvSpPr/>
              <p:nvPr/>
            </p:nvSpPr>
            <p:spPr>
              <a:xfrm>
                <a:off x="3715149"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970" name="Google Shape;7970;p85"/>
          <p:cNvGrpSpPr/>
          <p:nvPr/>
        </p:nvGrpSpPr>
        <p:grpSpPr>
          <a:xfrm>
            <a:off x="2613365" y="2657876"/>
            <a:ext cx="1387541" cy="159124"/>
            <a:chOff x="3200660" y="2180272"/>
            <a:chExt cx="2563824" cy="378237"/>
          </a:xfrm>
        </p:grpSpPr>
        <p:sp>
          <p:nvSpPr>
            <p:cNvPr id="7971" name="Google Shape;7971;p85"/>
            <p:cNvSpPr/>
            <p:nvPr/>
          </p:nvSpPr>
          <p:spPr>
            <a:xfrm>
              <a:off x="3200660" y="2180272"/>
              <a:ext cx="108240" cy="378237"/>
            </a:xfrm>
            <a:custGeom>
              <a:rect b="b" l="l" r="r" t="t"/>
              <a:pathLst>
                <a:path extrusionOk="0" h="37890" w="8543">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2" name="Google Shape;7972;p85"/>
            <p:cNvSpPr/>
            <p:nvPr/>
          </p:nvSpPr>
          <p:spPr>
            <a:xfrm>
              <a:off x="3345104" y="2180272"/>
              <a:ext cx="108240" cy="378237"/>
            </a:xfrm>
            <a:custGeom>
              <a:rect b="b" l="l" r="r" t="t"/>
              <a:pathLst>
                <a:path extrusionOk="0" h="37890" w="8543">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3" name="Google Shape;7973;p85"/>
            <p:cNvSpPr/>
            <p:nvPr/>
          </p:nvSpPr>
          <p:spPr>
            <a:xfrm>
              <a:off x="3489548" y="2180272"/>
              <a:ext cx="108240" cy="378237"/>
            </a:xfrm>
            <a:custGeom>
              <a:rect b="b" l="l" r="r" t="t"/>
              <a:pathLst>
                <a:path extrusionOk="0" h="37890" w="8543">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4" name="Google Shape;7974;p85"/>
            <p:cNvSpPr/>
            <p:nvPr/>
          </p:nvSpPr>
          <p:spPr>
            <a:xfrm>
              <a:off x="3633992" y="2180272"/>
              <a:ext cx="108252" cy="378237"/>
            </a:xfrm>
            <a:custGeom>
              <a:rect b="b" l="l" r="r" t="t"/>
              <a:pathLst>
                <a:path extrusionOk="0" h="37890" w="8544">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5" name="Google Shape;7975;p85"/>
            <p:cNvSpPr/>
            <p:nvPr/>
          </p:nvSpPr>
          <p:spPr>
            <a:xfrm>
              <a:off x="3778448" y="2180272"/>
              <a:ext cx="108240" cy="378097"/>
            </a:xfrm>
            <a:custGeom>
              <a:rect b="b" l="l" r="r" t="t"/>
              <a:pathLst>
                <a:path extrusionOk="0" h="37876" w="8543">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6" name="Google Shape;7976;p85"/>
            <p:cNvSpPr/>
            <p:nvPr/>
          </p:nvSpPr>
          <p:spPr>
            <a:xfrm>
              <a:off x="3922892" y="2180272"/>
              <a:ext cx="108240" cy="378237"/>
            </a:xfrm>
            <a:custGeom>
              <a:rect b="b" l="l" r="r" t="t"/>
              <a:pathLst>
                <a:path extrusionOk="0" h="37890" w="8543">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7" name="Google Shape;7977;p85"/>
            <p:cNvSpPr/>
            <p:nvPr/>
          </p:nvSpPr>
          <p:spPr>
            <a:xfrm>
              <a:off x="4067336" y="2180272"/>
              <a:ext cx="108240" cy="378237"/>
            </a:xfrm>
            <a:custGeom>
              <a:rect b="b" l="l" r="r" t="t"/>
              <a:pathLst>
                <a:path extrusionOk="0" h="37890" w="8543">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8" name="Google Shape;7978;p85"/>
            <p:cNvSpPr/>
            <p:nvPr/>
          </p:nvSpPr>
          <p:spPr>
            <a:xfrm>
              <a:off x="4211780" y="2180272"/>
              <a:ext cx="108252" cy="378237"/>
            </a:xfrm>
            <a:custGeom>
              <a:rect b="b" l="l" r="r" t="t"/>
              <a:pathLst>
                <a:path extrusionOk="0" h="37890" w="8544">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9" name="Google Shape;7979;p85"/>
            <p:cNvSpPr/>
            <p:nvPr/>
          </p:nvSpPr>
          <p:spPr>
            <a:xfrm>
              <a:off x="4356236" y="2180272"/>
              <a:ext cx="108240" cy="378097"/>
            </a:xfrm>
            <a:custGeom>
              <a:rect b="b" l="l" r="r" t="t"/>
              <a:pathLst>
                <a:path extrusionOk="0" h="37876" w="8543">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0" name="Google Shape;7980;p85"/>
            <p:cNvSpPr/>
            <p:nvPr/>
          </p:nvSpPr>
          <p:spPr>
            <a:xfrm>
              <a:off x="4500680" y="2180272"/>
              <a:ext cx="108240" cy="378237"/>
            </a:xfrm>
            <a:custGeom>
              <a:rect b="b" l="l" r="r" t="t"/>
              <a:pathLst>
                <a:path extrusionOk="0" h="37890" w="8543">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1" name="Google Shape;7981;p85"/>
            <p:cNvSpPr/>
            <p:nvPr/>
          </p:nvSpPr>
          <p:spPr>
            <a:xfrm>
              <a:off x="4645124" y="2180272"/>
              <a:ext cx="108240" cy="378097"/>
            </a:xfrm>
            <a:custGeom>
              <a:rect b="b" l="l" r="r" t="t"/>
              <a:pathLst>
                <a:path extrusionOk="0" h="37876" w="8543">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2" name="Google Shape;7982;p85"/>
            <p:cNvSpPr/>
            <p:nvPr/>
          </p:nvSpPr>
          <p:spPr>
            <a:xfrm>
              <a:off x="4789568" y="2180272"/>
              <a:ext cx="108240" cy="378237"/>
            </a:xfrm>
            <a:custGeom>
              <a:rect b="b" l="l" r="r" t="t"/>
              <a:pathLst>
                <a:path extrusionOk="0" h="37890" w="8543">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3" name="Google Shape;7983;p85"/>
            <p:cNvSpPr/>
            <p:nvPr/>
          </p:nvSpPr>
          <p:spPr>
            <a:xfrm>
              <a:off x="4934012" y="2180272"/>
              <a:ext cx="108240" cy="378237"/>
            </a:xfrm>
            <a:custGeom>
              <a:rect b="b" l="l" r="r" t="t"/>
              <a:pathLst>
                <a:path extrusionOk="0" h="37890" w="8543">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4" name="Google Shape;7984;p85"/>
            <p:cNvSpPr/>
            <p:nvPr/>
          </p:nvSpPr>
          <p:spPr>
            <a:xfrm>
              <a:off x="5078456" y="2180272"/>
              <a:ext cx="108240" cy="378237"/>
            </a:xfrm>
            <a:custGeom>
              <a:rect b="b" l="l" r="r" t="t"/>
              <a:pathLst>
                <a:path extrusionOk="0" h="37890" w="8543">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5" name="Google Shape;7985;p85"/>
            <p:cNvSpPr/>
            <p:nvPr/>
          </p:nvSpPr>
          <p:spPr>
            <a:xfrm>
              <a:off x="5222900" y="2180272"/>
              <a:ext cx="108240" cy="378237"/>
            </a:xfrm>
            <a:custGeom>
              <a:rect b="b" l="l" r="r" t="t"/>
              <a:pathLst>
                <a:path extrusionOk="0" h="37890" w="8543">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6" name="Google Shape;7986;p85"/>
            <p:cNvSpPr/>
            <p:nvPr/>
          </p:nvSpPr>
          <p:spPr>
            <a:xfrm>
              <a:off x="5367343" y="2180272"/>
              <a:ext cx="108240" cy="378237"/>
            </a:xfrm>
            <a:custGeom>
              <a:rect b="b" l="l" r="r" t="t"/>
              <a:pathLst>
                <a:path extrusionOk="0" h="37890" w="8543">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7" name="Google Shape;7987;p85"/>
            <p:cNvSpPr/>
            <p:nvPr/>
          </p:nvSpPr>
          <p:spPr>
            <a:xfrm>
              <a:off x="5511787" y="2180272"/>
              <a:ext cx="108240" cy="378097"/>
            </a:xfrm>
            <a:custGeom>
              <a:rect b="b" l="l" r="r" t="t"/>
              <a:pathLst>
                <a:path extrusionOk="0" h="37876" w="8543">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8" name="Google Shape;7988;p85"/>
            <p:cNvSpPr/>
            <p:nvPr/>
          </p:nvSpPr>
          <p:spPr>
            <a:xfrm>
              <a:off x="5656231" y="2180272"/>
              <a:ext cx="108252" cy="378237"/>
            </a:xfrm>
            <a:custGeom>
              <a:rect b="b" l="l" r="r" t="t"/>
              <a:pathLst>
                <a:path extrusionOk="0" h="37890" w="8544">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89" name="Google Shape;7989;p85"/>
          <p:cNvGrpSpPr/>
          <p:nvPr/>
        </p:nvGrpSpPr>
        <p:grpSpPr>
          <a:xfrm>
            <a:off x="2609890" y="2935640"/>
            <a:ext cx="1390502" cy="159625"/>
            <a:chOff x="3530150" y="2790075"/>
            <a:chExt cx="1962600" cy="225300"/>
          </a:xfrm>
        </p:grpSpPr>
        <p:sp>
          <p:nvSpPr>
            <p:cNvPr id="7990" name="Google Shape;7990;p85"/>
            <p:cNvSpPr/>
            <p:nvPr/>
          </p:nvSpPr>
          <p:spPr>
            <a:xfrm>
              <a:off x="3530150" y="2790075"/>
              <a:ext cx="1962600" cy="2253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1" name="Google Shape;7991;p85"/>
            <p:cNvSpPr/>
            <p:nvPr/>
          </p:nvSpPr>
          <p:spPr>
            <a:xfrm>
              <a:off x="3530150" y="2790075"/>
              <a:ext cx="1110000" cy="2253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92" name="Google Shape;7992;p85"/>
          <p:cNvGrpSpPr/>
          <p:nvPr/>
        </p:nvGrpSpPr>
        <p:grpSpPr>
          <a:xfrm>
            <a:off x="2609948" y="3213905"/>
            <a:ext cx="1411629" cy="154175"/>
            <a:chOff x="3558802" y="4011244"/>
            <a:chExt cx="1866000" cy="111600"/>
          </a:xfrm>
        </p:grpSpPr>
        <p:sp>
          <p:nvSpPr>
            <p:cNvPr id="7993" name="Google Shape;7993;p85"/>
            <p:cNvSpPr/>
            <p:nvPr/>
          </p:nvSpPr>
          <p:spPr>
            <a:xfrm flipH="1" rot="5400000">
              <a:off x="4436152" y="3134077"/>
              <a:ext cx="111300" cy="1866000"/>
            </a:xfrm>
            <a:prstGeom prst="round2SameRect">
              <a:avLst>
                <a:gd fmla="val 50000" name="adj1"/>
                <a:gd fmla="val 50000" name="adj2"/>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4" name="Google Shape;7994;p85"/>
            <p:cNvSpPr/>
            <p:nvPr/>
          </p:nvSpPr>
          <p:spPr>
            <a:xfrm flipH="1" rot="5400000">
              <a:off x="4157232" y="3412894"/>
              <a:ext cx="111600" cy="1308300"/>
            </a:xfrm>
            <a:prstGeom prst="round2SameRect">
              <a:avLst>
                <a:gd fmla="val 50000" name="adj1"/>
                <a:gd fmla="val 50000"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95" name="Google Shape;7995;p85"/>
          <p:cNvGrpSpPr/>
          <p:nvPr/>
        </p:nvGrpSpPr>
        <p:grpSpPr>
          <a:xfrm>
            <a:off x="2610235" y="2419475"/>
            <a:ext cx="1383503" cy="119761"/>
            <a:chOff x="3465975" y="2270258"/>
            <a:chExt cx="1986364" cy="171947"/>
          </a:xfrm>
        </p:grpSpPr>
        <p:sp>
          <p:nvSpPr>
            <p:cNvPr id="7996" name="Google Shape;7996;p85"/>
            <p:cNvSpPr/>
            <p:nvPr/>
          </p:nvSpPr>
          <p:spPr>
            <a:xfrm rot="-5400000">
              <a:off x="372518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7" name="Google Shape;7997;p85"/>
            <p:cNvSpPr/>
            <p:nvPr/>
          </p:nvSpPr>
          <p:spPr>
            <a:xfrm rot="-5400000">
              <a:off x="398439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8" name="Google Shape;7998;p85"/>
            <p:cNvSpPr/>
            <p:nvPr/>
          </p:nvSpPr>
          <p:spPr>
            <a:xfrm rot="-5400000">
              <a:off x="4243603"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9" name="Google Shape;7999;p85"/>
            <p:cNvSpPr/>
            <p:nvPr/>
          </p:nvSpPr>
          <p:spPr>
            <a:xfrm rot="-5400000">
              <a:off x="4502812"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0" name="Google Shape;8000;p85"/>
            <p:cNvSpPr/>
            <p:nvPr/>
          </p:nvSpPr>
          <p:spPr>
            <a:xfrm rot="-5400000">
              <a:off x="4762021"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1" name="Google Shape;8001;p85"/>
            <p:cNvSpPr/>
            <p:nvPr/>
          </p:nvSpPr>
          <p:spPr>
            <a:xfrm rot="-5400000">
              <a:off x="3465975"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2" name="Google Shape;8002;p85"/>
            <p:cNvSpPr/>
            <p:nvPr/>
          </p:nvSpPr>
          <p:spPr>
            <a:xfrm rot="-5400000">
              <a:off x="502123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3" name="Google Shape;8003;p85"/>
            <p:cNvSpPr/>
            <p:nvPr/>
          </p:nvSpPr>
          <p:spPr>
            <a:xfrm rot="-5400000">
              <a:off x="528044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04" name="Google Shape;8004;p85"/>
          <p:cNvGrpSpPr/>
          <p:nvPr/>
        </p:nvGrpSpPr>
        <p:grpSpPr>
          <a:xfrm>
            <a:off x="2621243" y="3783248"/>
            <a:ext cx="1369531" cy="195460"/>
            <a:chOff x="723300" y="4253549"/>
            <a:chExt cx="2276482" cy="324900"/>
          </a:xfrm>
        </p:grpSpPr>
        <p:sp>
          <p:nvSpPr>
            <p:cNvPr id="8005" name="Google Shape;8005;p85"/>
            <p:cNvSpPr/>
            <p:nvPr/>
          </p:nvSpPr>
          <p:spPr>
            <a:xfrm>
              <a:off x="723300"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6" name="Google Shape;8006;p85"/>
            <p:cNvSpPr/>
            <p:nvPr/>
          </p:nvSpPr>
          <p:spPr>
            <a:xfrm>
              <a:off x="1206995"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7" name="Google Shape;8007;p85"/>
            <p:cNvSpPr/>
            <p:nvPr/>
          </p:nvSpPr>
          <p:spPr>
            <a:xfrm>
              <a:off x="1690691"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8" name="Google Shape;8008;p85"/>
            <p:cNvSpPr/>
            <p:nvPr/>
          </p:nvSpPr>
          <p:spPr>
            <a:xfrm>
              <a:off x="2174386"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9" name="Google Shape;8009;p85"/>
            <p:cNvSpPr/>
            <p:nvPr/>
          </p:nvSpPr>
          <p:spPr>
            <a:xfrm>
              <a:off x="2658082" y="4253549"/>
              <a:ext cx="341700" cy="324900"/>
            </a:xfrm>
            <a:prstGeom prst="star5">
              <a:avLst>
                <a:gd fmla="val 19098" name="adj"/>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10" name="Google Shape;8010;p85"/>
          <p:cNvGrpSpPr/>
          <p:nvPr/>
        </p:nvGrpSpPr>
        <p:grpSpPr>
          <a:xfrm>
            <a:off x="2610803" y="3484489"/>
            <a:ext cx="1389066" cy="180119"/>
            <a:chOff x="705948" y="3788465"/>
            <a:chExt cx="2308953" cy="299400"/>
          </a:xfrm>
        </p:grpSpPr>
        <p:sp>
          <p:nvSpPr>
            <p:cNvPr id="8011" name="Google Shape;8011;p85"/>
            <p:cNvSpPr/>
            <p:nvPr/>
          </p:nvSpPr>
          <p:spPr>
            <a:xfrm>
              <a:off x="705948"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2" name="Google Shape;8012;p85"/>
            <p:cNvSpPr/>
            <p:nvPr/>
          </p:nvSpPr>
          <p:spPr>
            <a:xfrm>
              <a:off x="1209923"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3" name="Google Shape;8013;p85"/>
            <p:cNvSpPr/>
            <p:nvPr/>
          </p:nvSpPr>
          <p:spPr>
            <a:xfrm>
              <a:off x="1713905"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4" name="Google Shape;8014;p85"/>
            <p:cNvSpPr/>
            <p:nvPr/>
          </p:nvSpPr>
          <p:spPr>
            <a:xfrm>
              <a:off x="2189639"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5" name="Google Shape;8015;p85"/>
            <p:cNvSpPr/>
            <p:nvPr/>
          </p:nvSpPr>
          <p:spPr>
            <a:xfrm>
              <a:off x="2679500"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16" name="Google Shape;8016;p85"/>
          <p:cNvGrpSpPr/>
          <p:nvPr/>
        </p:nvGrpSpPr>
        <p:grpSpPr>
          <a:xfrm>
            <a:off x="4207794" y="2088443"/>
            <a:ext cx="1433821" cy="191501"/>
            <a:chOff x="4273350" y="2088443"/>
            <a:chExt cx="1433821" cy="191501"/>
          </a:xfrm>
        </p:grpSpPr>
        <p:grpSp>
          <p:nvGrpSpPr>
            <p:cNvPr id="8017" name="Google Shape;8017;p85"/>
            <p:cNvGrpSpPr/>
            <p:nvPr/>
          </p:nvGrpSpPr>
          <p:grpSpPr>
            <a:xfrm>
              <a:off x="4273350" y="2088443"/>
              <a:ext cx="1433821" cy="0"/>
              <a:chOff x="5224975" y="2962250"/>
              <a:chExt cx="1544400" cy="0"/>
            </a:xfrm>
          </p:grpSpPr>
          <p:cxnSp>
            <p:nvCxnSpPr>
              <p:cNvPr id="8018" name="Google Shape;8018;p85"/>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8019" name="Google Shape;8019;p85"/>
              <p:cNvCxnSpPr/>
              <p:nvPr/>
            </p:nvCxnSpPr>
            <p:spPr>
              <a:xfrm>
                <a:off x="5225150" y="2962250"/>
                <a:ext cx="453300" cy="0"/>
              </a:xfrm>
              <a:prstGeom prst="straightConnector1">
                <a:avLst/>
              </a:prstGeom>
              <a:noFill/>
              <a:ln cap="flat" cmpd="sng" w="19050">
                <a:solidFill>
                  <a:srgbClr val="7994A9"/>
                </a:solidFill>
                <a:prstDash val="solid"/>
                <a:round/>
                <a:headEnd len="med" w="med" type="none"/>
                <a:tailEnd len="med" w="med" type="oval"/>
              </a:ln>
            </p:spPr>
          </p:cxnSp>
        </p:grpSp>
        <p:grpSp>
          <p:nvGrpSpPr>
            <p:cNvPr id="8020" name="Google Shape;8020;p85"/>
            <p:cNvGrpSpPr/>
            <p:nvPr/>
          </p:nvGrpSpPr>
          <p:grpSpPr>
            <a:xfrm>
              <a:off x="4273350" y="2279944"/>
              <a:ext cx="1433821" cy="0"/>
              <a:chOff x="5224975" y="2962250"/>
              <a:chExt cx="1544400" cy="0"/>
            </a:xfrm>
          </p:grpSpPr>
          <p:cxnSp>
            <p:nvCxnSpPr>
              <p:cNvPr id="8021" name="Google Shape;8021;p85"/>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8022" name="Google Shape;8022;p85"/>
              <p:cNvCxnSpPr/>
              <p:nvPr/>
            </p:nvCxnSpPr>
            <p:spPr>
              <a:xfrm>
                <a:off x="5225150" y="2962250"/>
                <a:ext cx="998700" cy="0"/>
              </a:xfrm>
              <a:prstGeom prst="straightConnector1">
                <a:avLst/>
              </a:prstGeom>
              <a:noFill/>
              <a:ln cap="flat" cmpd="sng" w="19050">
                <a:solidFill>
                  <a:srgbClr val="7994A9"/>
                </a:solidFill>
                <a:prstDash val="solid"/>
                <a:round/>
                <a:headEnd len="med" w="med" type="none"/>
                <a:tailEnd len="med" w="med" type="oval"/>
              </a:ln>
            </p:spPr>
          </p:cxnSp>
        </p:grpSp>
      </p:grpSp>
      <p:grpSp>
        <p:nvGrpSpPr>
          <p:cNvPr id="8023" name="Google Shape;8023;p85"/>
          <p:cNvGrpSpPr/>
          <p:nvPr/>
        </p:nvGrpSpPr>
        <p:grpSpPr>
          <a:xfrm>
            <a:off x="2658741" y="4097347"/>
            <a:ext cx="1304609" cy="294074"/>
            <a:chOff x="2658741" y="4097347"/>
            <a:chExt cx="1304609" cy="294074"/>
          </a:xfrm>
        </p:grpSpPr>
        <p:grpSp>
          <p:nvGrpSpPr>
            <p:cNvPr id="8024" name="Google Shape;8024;p85"/>
            <p:cNvGrpSpPr/>
            <p:nvPr/>
          </p:nvGrpSpPr>
          <p:grpSpPr>
            <a:xfrm>
              <a:off x="2658741" y="4097347"/>
              <a:ext cx="118572" cy="294074"/>
              <a:chOff x="3343310" y="4475555"/>
              <a:chExt cx="127717" cy="316753"/>
            </a:xfrm>
          </p:grpSpPr>
          <p:sp>
            <p:nvSpPr>
              <p:cNvPr id="8025" name="Google Shape;8025;p85"/>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6" name="Google Shape;8026;p85"/>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27" name="Google Shape;8027;p85"/>
            <p:cNvGrpSpPr/>
            <p:nvPr/>
          </p:nvGrpSpPr>
          <p:grpSpPr>
            <a:xfrm>
              <a:off x="3815519" y="4098388"/>
              <a:ext cx="147831" cy="291991"/>
              <a:chOff x="3527539" y="4476677"/>
              <a:chExt cx="159232" cy="314510"/>
            </a:xfrm>
          </p:grpSpPr>
          <p:sp>
            <p:nvSpPr>
              <p:cNvPr id="8028" name="Google Shape;8028;p85"/>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9" name="Google Shape;8029;p85"/>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30" name="Google Shape;8030;p85"/>
            <p:cNvGrpSpPr/>
            <p:nvPr/>
          </p:nvGrpSpPr>
          <p:grpSpPr>
            <a:xfrm>
              <a:off x="3511696" y="4098388"/>
              <a:ext cx="147831" cy="291991"/>
              <a:chOff x="3527539" y="4476677"/>
              <a:chExt cx="159232" cy="314510"/>
            </a:xfrm>
          </p:grpSpPr>
          <p:sp>
            <p:nvSpPr>
              <p:cNvPr id="8031" name="Google Shape;8031;p85"/>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2" name="Google Shape;8032;p85"/>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33" name="Google Shape;8033;p85"/>
            <p:cNvGrpSpPr/>
            <p:nvPr/>
          </p:nvGrpSpPr>
          <p:grpSpPr>
            <a:xfrm>
              <a:off x="3207874" y="4098388"/>
              <a:ext cx="147831" cy="291991"/>
              <a:chOff x="3527539" y="4476677"/>
              <a:chExt cx="159232" cy="314510"/>
            </a:xfrm>
          </p:grpSpPr>
          <p:sp>
            <p:nvSpPr>
              <p:cNvPr id="8034" name="Google Shape;8034;p85"/>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5" name="Google Shape;8035;p85"/>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36" name="Google Shape;8036;p85"/>
            <p:cNvGrpSpPr/>
            <p:nvPr/>
          </p:nvGrpSpPr>
          <p:grpSpPr>
            <a:xfrm>
              <a:off x="2933305" y="4097347"/>
              <a:ext cx="118572" cy="294074"/>
              <a:chOff x="3343310" y="4475555"/>
              <a:chExt cx="127717" cy="316753"/>
            </a:xfrm>
          </p:grpSpPr>
          <p:sp>
            <p:nvSpPr>
              <p:cNvPr id="8037" name="Google Shape;8037;p85"/>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8" name="Google Shape;8038;p85"/>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039" name="Google Shape;8039;p85"/>
          <p:cNvGrpSpPr/>
          <p:nvPr/>
        </p:nvGrpSpPr>
        <p:grpSpPr>
          <a:xfrm>
            <a:off x="4209349" y="1176041"/>
            <a:ext cx="1430711" cy="751237"/>
            <a:chOff x="5159450" y="1919950"/>
            <a:chExt cx="1541050" cy="862500"/>
          </a:xfrm>
        </p:grpSpPr>
        <p:sp>
          <p:nvSpPr>
            <p:cNvPr id="8040" name="Google Shape;8040;p85"/>
            <p:cNvSpPr/>
            <p:nvPr/>
          </p:nvSpPr>
          <p:spPr>
            <a:xfrm>
              <a:off x="5216414" y="2060033"/>
              <a:ext cx="1436820" cy="600250"/>
            </a:xfrm>
            <a:custGeom>
              <a:rect b="b" l="l" r="r" t="t"/>
              <a:pathLst>
                <a:path extrusionOk="0" h="69253" w="165771">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cap="flat" cmpd="sng" w="19050">
              <a:solidFill>
                <a:srgbClr val="5F7D95"/>
              </a:solidFill>
              <a:prstDash val="solid"/>
              <a:round/>
              <a:headEnd len="med" w="med" type="oval"/>
              <a:tailEnd len="med" w="med" type="oval"/>
            </a:ln>
          </p:spPr>
        </p:sp>
        <p:grpSp>
          <p:nvGrpSpPr>
            <p:cNvPr id="8041" name="Google Shape;8041;p85"/>
            <p:cNvGrpSpPr/>
            <p:nvPr/>
          </p:nvGrpSpPr>
          <p:grpSpPr>
            <a:xfrm>
              <a:off x="5159450" y="1919950"/>
              <a:ext cx="1541050" cy="862500"/>
              <a:chOff x="5159450" y="1919950"/>
              <a:chExt cx="1541050" cy="862500"/>
            </a:xfrm>
          </p:grpSpPr>
          <p:cxnSp>
            <p:nvCxnSpPr>
              <p:cNvPr id="8042" name="Google Shape;8042;p85"/>
              <p:cNvCxnSpPr/>
              <p:nvPr/>
            </p:nvCxnSpPr>
            <p:spPr>
              <a:xfrm>
                <a:off x="5159450" y="1919950"/>
                <a:ext cx="0" cy="862500"/>
              </a:xfrm>
              <a:prstGeom prst="straightConnector1">
                <a:avLst/>
              </a:prstGeom>
              <a:noFill/>
              <a:ln cap="flat" cmpd="sng" w="9525">
                <a:solidFill>
                  <a:srgbClr val="E3E9ED"/>
                </a:solidFill>
                <a:prstDash val="solid"/>
                <a:round/>
                <a:headEnd len="med" w="med" type="none"/>
                <a:tailEnd len="med" w="med" type="none"/>
              </a:ln>
            </p:spPr>
          </p:cxnSp>
          <p:cxnSp>
            <p:nvCxnSpPr>
              <p:cNvPr id="8043" name="Google Shape;8043;p85"/>
              <p:cNvCxnSpPr/>
              <p:nvPr/>
            </p:nvCxnSpPr>
            <p:spPr>
              <a:xfrm>
                <a:off x="5161200" y="2778975"/>
                <a:ext cx="1539300" cy="0"/>
              </a:xfrm>
              <a:prstGeom prst="straightConnector1">
                <a:avLst/>
              </a:prstGeom>
              <a:noFill/>
              <a:ln cap="flat" cmpd="sng" w="9525">
                <a:solidFill>
                  <a:srgbClr val="E3E9ED"/>
                </a:solidFill>
                <a:prstDash val="solid"/>
                <a:round/>
                <a:headEnd len="med" w="med" type="none"/>
                <a:tailEnd len="med" w="med" type="none"/>
              </a:ln>
            </p:spPr>
          </p:cxnSp>
        </p:grpSp>
      </p:grpSp>
      <p:grpSp>
        <p:nvGrpSpPr>
          <p:cNvPr id="8044" name="Google Shape;8044;p85"/>
          <p:cNvGrpSpPr/>
          <p:nvPr/>
        </p:nvGrpSpPr>
        <p:grpSpPr>
          <a:xfrm>
            <a:off x="4257486" y="2439811"/>
            <a:ext cx="1334436" cy="967914"/>
            <a:chOff x="4294923" y="2439811"/>
            <a:chExt cx="1334436" cy="967914"/>
          </a:xfrm>
        </p:grpSpPr>
        <p:grpSp>
          <p:nvGrpSpPr>
            <p:cNvPr id="8045" name="Google Shape;8045;p85"/>
            <p:cNvGrpSpPr/>
            <p:nvPr/>
          </p:nvGrpSpPr>
          <p:grpSpPr>
            <a:xfrm>
              <a:off x="4960455" y="2469658"/>
              <a:ext cx="668904" cy="885524"/>
              <a:chOff x="4960455" y="2469658"/>
              <a:chExt cx="668904" cy="885524"/>
            </a:xfrm>
          </p:grpSpPr>
          <p:sp>
            <p:nvSpPr>
              <p:cNvPr id="8046" name="Google Shape;8046;p85"/>
              <p:cNvSpPr/>
              <p:nvPr/>
            </p:nvSpPr>
            <p:spPr>
              <a:xfrm>
                <a:off x="4960455" y="3257057"/>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7" name="Google Shape;8047;p85"/>
              <p:cNvSpPr/>
              <p:nvPr/>
            </p:nvSpPr>
            <p:spPr>
              <a:xfrm>
                <a:off x="4960455" y="3099584"/>
                <a:ext cx="668904" cy="98124"/>
              </a:xfrm>
              <a:custGeom>
                <a:rect b="b" l="l" r="r" t="t"/>
                <a:pathLst>
                  <a:path extrusionOk="0" h="6286" w="42851">
                    <a:moveTo>
                      <a:pt x="0" y="0"/>
                    </a:moveTo>
                    <a:lnTo>
                      <a:pt x="0" y="6285"/>
                    </a:lnTo>
                    <a:lnTo>
                      <a:pt x="42851" y="6285"/>
                    </a:lnTo>
                    <a:lnTo>
                      <a:pt x="4285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8" name="Google Shape;8048;p85"/>
              <p:cNvSpPr/>
              <p:nvPr/>
            </p:nvSpPr>
            <p:spPr>
              <a:xfrm>
                <a:off x="4960455" y="2942094"/>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9" name="Google Shape;8049;p85"/>
              <p:cNvSpPr/>
              <p:nvPr/>
            </p:nvSpPr>
            <p:spPr>
              <a:xfrm>
                <a:off x="4960455" y="2784621"/>
                <a:ext cx="618094" cy="98124"/>
              </a:xfrm>
              <a:custGeom>
                <a:rect b="b" l="l" r="r" t="t"/>
                <a:pathLst>
                  <a:path extrusionOk="0" h="6286" w="39596">
                    <a:moveTo>
                      <a:pt x="0" y="0"/>
                    </a:moveTo>
                    <a:lnTo>
                      <a:pt x="0" y="6285"/>
                    </a:lnTo>
                    <a:lnTo>
                      <a:pt x="39596" y="6285"/>
                    </a:lnTo>
                    <a:lnTo>
                      <a:pt x="3959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0" name="Google Shape;8050;p85"/>
              <p:cNvSpPr/>
              <p:nvPr/>
            </p:nvSpPr>
            <p:spPr>
              <a:xfrm>
                <a:off x="4960455" y="2627131"/>
                <a:ext cx="516519" cy="98140"/>
              </a:xfrm>
              <a:custGeom>
                <a:rect b="b" l="l" r="r" t="t"/>
                <a:pathLst>
                  <a:path extrusionOk="0" h="6287" w="33089">
                    <a:moveTo>
                      <a:pt x="0" y="1"/>
                    </a:moveTo>
                    <a:lnTo>
                      <a:pt x="0" y="6286"/>
                    </a:lnTo>
                    <a:lnTo>
                      <a:pt x="33089" y="6286"/>
                    </a:lnTo>
                    <a:lnTo>
                      <a:pt x="3308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1" name="Google Shape;8051;p85"/>
              <p:cNvSpPr/>
              <p:nvPr/>
            </p:nvSpPr>
            <p:spPr>
              <a:xfrm>
                <a:off x="4960455" y="2469658"/>
                <a:ext cx="313293" cy="98078"/>
              </a:xfrm>
              <a:custGeom>
                <a:rect b="b" l="l" r="r" t="t"/>
                <a:pathLst>
                  <a:path extrusionOk="0" h="6283" w="20070">
                    <a:moveTo>
                      <a:pt x="0" y="1"/>
                    </a:moveTo>
                    <a:lnTo>
                      <a:pt x="0" y="6283"/>
                    </a:lnTo>
                    <a:lnTo>
                      <a:pt x="20069" y="6283"/>
                    </a:lnTo>
                    <a:lnTo>
                      <a:pt x="2006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52" name="Google Shape;8052;p85"/>
            <p:cNvGrpSpPr/>
            <p:nvPr/>
          </p:nvGrpSpPr>
          <p:grpSpPr>
            <a:xfrm>
              <a:off x="4294923" y="2469658"/>
              <a:ext cx="668951" cy="885524"/>
              <a:chOff x="4294923" y="2469658"/>
              <a:chExt cx="668951" cy="885524"/>
            </a:xfrm>
          </p:grpSpPr>
          <p:sp>
            <p:nvSpPr>
              <p:cNvPr id="8053" name="Google Shape;8053;p85"/>
              <p:cNvSpPr/>
              <p:nvPr/>
            </p:nvSpPr>
            <p:spPr>
              <a:xfrm>
                <a:off x="4294923" y="3257057"/>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4" name="Google Shape;8054;p85"/>
              <p:cNvSpPr/>
              <p:nvPr/>
            </p:nvSpPr>
            <p:spPr>
              <a:xfrm>
                <a:off x="4294923" y="3099584"/>
                <a:ext cx="668951" cy="98124"/>
              </a:xfrm>
              <a:custGeom>
                <a:rect b="b" l="l" r="r" t="t"/>
                <a:pathLst>
                  <a:path extrusionOk="0" h="6286" w="42854">
                    <a:moveTo>
                      <a:pt x="0" y="0"/>
                    </a:moveTo>
                    <a:lnTo>
                      <a:pt x="0" y="6285"/>
                    </a:lnTo>
                    <a:lnTo>
                      <a:pt x="42854" y="6285"/>
                    </a:lnTo>
                    <a:lnTo>
                      <a:pt x="428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5" name="Google Shape;8055;p85"/>
              <p:cNvSpPr/>
              <p:nvPr/>
            </p:nvSpPr>
            <p:spPr>
              <a:xfrm>
                <a:off x="4294923" y="2942094"/>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6" name="Google Shape;8056;p85"/>
              <p:cNvSpPr/>
              <p:nvPr/>
            </p:nvSpPr>
            <p:spPr>
              <a:xfrm>
                <a:off x="4447355" y="2784621"/>
                <a:ext cx="516519" cy="98124"/>
              </a:xfrm>
              <a:custGeom>
                <a:rect b="b" l="l" r="r" t="t"/>
                <a:pathLst>
                  <a:path extrusionOk="0" h="6286" w="33089">
                    <a:moveTo>
                      <a:pt x="0" y="0"/>
                    </a:moveTo>
                    <a:lnTo>
                      <a:pt x="0" y="6285"/>
                    </a:lnTo>
                    <a:lnTo>
                      <a:pt x="33089" y="6285"/>
                    </a:lnTo>
                    <a:lnTo>
                      <a:pt x="3308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7" name="Google Shape;8057;p85"/>
              <p:cNvSpPr/>
              <p:nvPr/>
            </p:nvSpPr>
            <p:spPr>
              <a:xfrm>
                <a:off x="4548960" y="2627131"/>
                <a:ext cx="414914" cy="98140"/>
              </a:xfrm>
              <a:custGeom>
                <a:rect b="b" l="l" r="r" t="t"/>
                <a:pathLst>
                  <a:path extrusionOk="0" h="6287" w="26580">
                    <a:moveTo>
                      <a:pt x="1" y="1"/>
                    </a:moveTo>
                    <a:lnTo>
                      <a:pt x="1" y="6286"/>
                    </a:lnTo>
                    <a:lnTo>
                      <a:pt x="26580" y="6286"/>
                    </a:lnTo>
                    <a:lnTo>
                      <a:pt x="265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8" name="Google Shape;8058;p85"/>
              <p:cNvSpPr/>
              <p:nvPr/>
            </p:nvSpPr>
            <p:spPr>
              <a:xfrm>
                <a:off x="4650534" y="2469658"/>
                <a:ext cx="313340" cy="98078"/>
              </a:xfrm>
              <a:custGeom>
                <a:rect b="b" l="l" r="r" t="t"/>
                <a:pathLst>
                  <a:path extrusionOk="0" h="6283" w="20073">
                    <a:moveTo>
                      <a:pt x="1" y="1"/>
                    </a:moveTo>
                    <a:lnTo>
                      <a:pt x="1" y="6283"/>
                    </a:lnTo>
                    <a:lnTo>
                      <a:pt x="20073" y="6283"/>
                    </a:lnTo>
                    <a:lnTo>
                      <a:pt x="2007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059" name="Google Shape;8059;p85"/>
            <p:cNvSpPr/>
            <p:nvPr/>
          </p:nvSpPr>
          <p:spPr>
            <a:xfrm>
              <a:off x="4963437" y="2439811"/>
              <a:ext cx="16" cy="967914"/>
            </a:xfrm>
            <a:custGeom>
              <a:rect b="b" l="l" r="r" t="t"/>
              <a:pathLst>
                <a:path extrusionOk="0" fill="none" h="62006" w="1">
                  <a:moveTo>
                    <a:pt x="1" y="0"/>
                  </a:moveTo>
                  <a:lnTo>
                    <a:pt x="1" y="62006"/>
                  </a:lnTo>
                </a:path>
              </a:pathLst>
            </a:custGeom>
            <a:noFill/>
            <a:ln cap="flat" cmpd="sng" w="9525">
              <a:solidFill>
                <a:srgbClr val="F2F2F2"/>
              </a:solidFill>
              <a:prstDash val="solid"/>
              <a:miter lim="29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60" name="Google Shape;8060;p85"/>
          <p:cNvGrpSpPr/>
          <p:nvPr/>
        </p:nvGrpSpPr>
        <p:grpSpPr>
          <a:xfrm>
            <a:off x="4243690" y="3494256"/>
            <a:ext cx="1430949" cy="897289"/>
            <a:chOff x="4351371" y="3547942"/>
            <a:chExt cx="1345130" cy="843475"/>
          </a:xfrm>
        </p:grpSpPr>
        <p:grpSp>
          <p:nvGrpSpPr>
            <p:cNvPr id="8061" name="Google Shape;8061;p85"/>
            <p:cNvGrpSpPr/>
            <p:nvPr/>
          </p:nvGrpSpPr>
          <p:grpSpPr>
            <a:xfrm>
              <a:off x="4351371" y="4209917"/>
              <a:ext cx="1345130" cy="181500"/>
              <a:chOff x="4351371" y="4209917"/>
              <a:chExt cx="1345130" cy="181500"/>
            </a:xfrm>
          </p:grpSpPr>
          <p:sp>
            <p:nvSpPr>
              <p:cNvPr id="8062" name="Google Shape;8062;p85"/>
              <p:cNvSpPr/>
              <p:nvPr/>
            </p:nvSpPr>
            <p:spPr>
              <a:xfrm rot="10800000">
                <a:off x="4351371" y="4209917"/>
                <a:ext cx="1281600" cy="181500"/>
              </a:xfrm>
              <a:prstGeom prst="rect">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063" name="Google Shape;8063;p85"/>
              <p:cNvCxnSpPr/>
              <p:nvPr/>
            </p:nvCxnSpPr>
            <p:spPr>
              <a:xfrm>
                <a:off x="5551000" y="4298797"/>
                <a:ext cx="145500" cy="0"/>
              </a:xfrm>
              <a:prstGeom prst="straightConnector1">
                <a:avLst/>
              </a:prstGeom>
              <a:noFill/>
              <a:ln cap="flat" cmpd="sng" w="28575">
                <a:solidFill>
                  <a:srgbClr val="435D74"/>
                </a:solidFill>
                <a:prstDash val="solid"/>
                <a:round/>
                <a:headEnd len="med" w="med" type="none"/>
                <a:tailEnd len="med" w="med" type="none"/>
              </a:ln>
            </p:spPr>
          </p:cxnSp>
        </p:grpSp>
        <p:grpSp>
          <p:nvGrpSpPr>
            <p:cNvPr id="8064" name="Google Shape;8064;p85"/>
            <p:cNvGrpSpPr/>
            <p:nvPr/>
          </p:nvGrpSpPr>
          <p:grpSpPr>
            <a:xfrm>
              <a:off x="4403010" y="3985221"/>
              <a:ext cx="1109518" cy="181500"/>
              <a:chOff x="4403010" y="3985221"/>
              <a:chExt cx="1109518" cy="181500"/>
            </a:xfrm>
          </p:grpSpPr>
          <p:sp>
            <p:nvSpPr>
              <p:cNvPr id="8065" name="Google Shape;8065;p85"/>
              <p:cNvSpPr/>
              <p:nvPr/>
            </p:nvSpPr>
            <p:spPr>
              <a:xfrm rot="10800000">
                <a:off x="4471829" y="3985221"/>
                <a:ext cx="1040700" cy="1815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066" name="Google Shape;8066;p85"/>
              <p:cNvCxnSpPr/>
              <p:nvPr/>
            </p:nvCxnSpPr>
            <p:spPr>
              <a:xfrm>
                <a:off x="4403010" y="4075993"/>
                <a:ext cx="145500" cy="0"/>
              </a:xfrm>
              <a:prstGeom prst="straightConnector1">
                <a:avLst/>
              </a:prstGeom>
              <a:noFill/>
              <a:ln cap="flat" cmpd="sng" w="28575">
                <a:solidFill>
                  <a:srgbClr val="5F7D95"/>
                </a:solidFill>
                <a:prstDash val="solid"/>
                <a:round/>
                <a:headEnd len="med" w="med" type="none"/>
                <a:tailEnd len="med" w="med" type="none"/>
              </a:ln>
            </p:spPr>
          </p:cxnSp>
        </p:grpSp>
        <p:grpSp>
          <p:nvGrpSpPr>
            <p:cNvPr id="8067" name="Google Shape;8067;p85"/>
            <p:cNvGrpSpPr/>
            <p:nvPr/>
          </p:nvGrpSpPr>
          <p:grpSpPr>
            <a:xfrm>
              <a:off x="4618704" y="3766582"/>
              <a:ext cx="807858" cy="181500"/>
              <a:chOff x="4618704" y="3766582"/>
              <a:chExt cx="807858" cy="181500"/>
            </a:xfrm>
          </p:grpSpPr>
          <p:sp>
            <p:nvSpPr>
              <p:cNvPr id="8068" name="Google Shape;8068;p85"/>
              <p:cNvSpPr/>
              <p:nvPr/>
            </p:nvSpPr>
            <p:spPr>
              <a:xfrm rot="10800000">
                <a:off x="4618704" y="3766582"/>
                <a:ext cx="747000" cy="181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069" name="Google Shape;8069;p85"/>
              <p:cNvCxnSpPr/>
              <p:nvPr/>
            </p:nvCxnSpPr>
            <p:spPr>
              <a:xfrm>
                <a:off x="5281062" y="3855291"/>
                <a:ext cx="145500" cy="0"/>
              </a:xfrm>
              <a:prstGeom prst="straightConnector1">
                <a:avLst/>
              </a:prstGeom>
              <a:noFill/>
              <a:ln cap="flat" cmpd="sng" w="28575">
                <a:solidFill>
                  <a:srgbClr val="869FB2"/>
                </a:solidFill>
                <a:prstDash val="solid"/>
                <a:round/>
                <a:headEnd len="med" w="med" type="none"/>
                <a:tailEnd len="med" w="med" type="none"/>
              </a:ln>
            </p:spPr>
          </p:cxnSp>
        </p:grpSp>
        <p:grpSp>
          <p:nvGrpSpPr>
            <p:cNvPr id="8070" name="Google Shape;8070;p85"/>
            <p:cNvGrpSpPr/>
            <p:nvPr/>
          </p:nvGrpSpPr>
          <p:grpSpPr>
            <a:xfrm>
              <a:off x="4735238" y="3547942"/>
              <a:ext cx="462839" cy="181500"/>
              <a:chOff x="4735238" y="3547942"/>
              <a:chExt cx="462839" cy="181500"/>
            </a:xfrm>
          </p:grpSpPr>
          <p:sp>
            <p:nvSpPr>
              <p:cNvPr id="8071" name="Google Shape;8071;p85"/>
              <p:cNvSpPr/>
              <p:nvPr/>
            </p:nvSpPr>
            <p:spPr>
              <a:xfrm rot="10800000">
                <a:off x="4786477" y="3547942"/>
                <a:ext cx="411600" cy="181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072" name="Google Shape;8072;p85"/>
              <p:cNvCxnSpPr/>
              <p:nvPr/>
            </p:nvCxnSpPr>
            <p:spPr>
              <a:xfrm>
                <a:off x="4735238" y="3636872"/>
                <a:ext cx="145500" cy="0"/>
              </a:xfrm>
              <a:prstGeom prst="straightConnector1">
                <a:avLst/>
              </a:prstGeom>
              <a:noFill/>
              <a:ln cap="flat" cmpd="sng" w="28575">
                <a:solidFill>
                  <a:srgbClr val="BAC8D3"/>
                </a:solidFill>
                <a:prstDash val="solid"/>
                <a:round/>
                <a:headEnd len="med" w="med" type="none"/>
                <a:tailEnd len="med" w="med" type="none"/>
              </a:ln>
            </p:spPr>
          </p:cxnSp>
        </p:grpSp>
      </p:grpSp>
      <p:grpSp>
        <p:nvGrpSpPr>
          <p:cNvPr id="8073" name="Google Shape;8073;p85"/>
          <p:cNvGrpSpPr/>
          <p:nvPr/>
        </p:nvGrpSpPr>
        <p:grpSpPr>
          <a:xfrm>
            <a:off x="7420047" y="2429580"/>
            <a:ext cx="1020955" cy="928853"/>
            <a:chOff x="926675" y="238125"/>
            <a:chExt cx="5755100" cy="5232975"/>
          </a:xfrm>
        </p:grpSpPr>
        <p:sp>
          <p:nvSpPr>
            <p:cNvPr id="8074" name="Google Shape;8074;p85"/>
            <p:cNvSpPr/>
            <p:nvPr/>
          </p:nvSpPr>
          <p:spPr>
            <a:xfrm>
              <a:off x="2235475" y="2161100"/>
              <a:ext cx="3138650" cy="1012350"/>
            </a:xfrm>
            <a:custGeom>
              <a:rect b="b" l="l" r="r" t="t"/>
              <a:pathLst>
                <a:path extrusionOk="0" h="40494" w="125546">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5" name="Google Shape;8075;p85"/>
            <p:cNvSpPr/>
            <p:nvPr/>
          </p:nvSpPr>
          <p:spPr>
            <a:xfrm>
              <a:off x="2825775" y="238125"/>
              <a:ext cx="1961900" cy="1850225"/>
            </a:xfrm>
            <a:custGeom>
              <a:rect b="b" l="l" r="r" t="t"/>
              <a:pathLst>
                <a:path extrusionOk="0" h="74009" w="78476">
                  <a:moveTo>
                    <a:pt x="39246" y="0"/>
                  </a:moveTo>
                  <a:lnTo>
                    <a:pt x="1" y="74009"/>
                  </a:lnTo>
                  <a:lnTo>
                    <a:pt x="78476" y="74009"/>
                  </a:lnTo>
                  <a:lnTo>
                    <a:pt x="3924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6" name="Google Shape;8076;p85"/>
            <p:cNvSpPr/>
            <p:nvPr/>
          </p:nvSpPr>
          <p:spPr>
            <a:xfrm>
              <a:off x="926675" y="4357100"/>
              <a:ext cx="5755100" cy="1114000"/>
            </a:xfrm>
            <a:custGeom>
              <a:rect b="b" l="l" r="r" t="t"/>
              <a:pathLst>
                <a:path extrusionOk="0" h="44560" w="230204">
                  <a:moveTo>
                    <a:pt x="25737" y="1"/>
                  </a:moveTo>
                  <a:lnTo>
                    <a:pt x="0" y="44560"/>
                  </a:lnTo>
                  <a:lnTo>
                    <a:pt x="230204" y="44560"/>
                  </a:lnTo>
                  <a:lnTo>
                    <a:pt x="20446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7" name="Google Shape;8077;p85"/>
            <p:cNvSpPr/>
            <p:nvPr/>
          </p:nvSpPr>
          <p:spPr>
            <a:xfrm>
              <a:off x="1621700" y="3256600"/>
              <a:ext cx="4370050" cy="1006950"/>
            </a:xfrm>
            <a:custGeom>
              <a:rect b="b" l="l" r="r" t="t"/>
              <a:pathLst>
                <a:path extrusionOk="0" h="40278" w="174802">
                  <a:moveTo>
                    <a:pt x="22750" y="1"/>
                  </a:moveTo>
                  <a:lnTo>
                    <a:pt x="0" y="40278"/>
                  </a:lnTo>
                  <a:lnTo>
                    <a:pt x="174802" y="40278"/>
                  </a:lnTo>
                  <a:lnTo>
                    <a:pt x="15205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78" name="Google Shape;8078;p85"/>
          <p:cNvGrpSpPr/>
          <p:nvPr/>
        </p:nvGrpSpPr>
        <p:grpSpPr>
          <a:xfrm>
            <a:off x="727421" y="2828315"/>
            <a:ext cx="1695374" cy="1560837"/>
            <a:chOff x="727421" y="2828315"/>
            <a:chExt cx="1695374" cy="1560837"/>
          </a:xfrm>
        </p:grpSpPr>
        <p:grpSp>
          <p:nvGrpSpPr>
            <p:cNvPr id="8079" name="Google Shape;8079;p85"/>
            <p:cNvGrpSpPr/>
            <p:nvPr/>
          </p:nvGrpSpPr>
          <p:grpSpPr>
            <a:xfrm>
              <a:off x="727421" y="2828315"/>
              <a:ext cx="1695374" cy="1560837"/>
              <a:chOff x="734799" y="2782450"/>
              <a:chExt cx="1571100" cy="1577400"/>
            </a:xfrm>
          </p:grpSpPr>
          <p:cxnSp>
            <p:nvCxnSpPr>
              <p:cNvPr id="8080" name="Google Shape;8080;p85"/>
              <p:cNvCxnSpPr/>
              <p:nvPr/>
            </p:nvCxnSpPr>
            <p:spPr>
              <a:xfrm>
                <a:off x="743025" y="2782450"/>
                <a:ext cx="0" cy="1577400"/>
              </a:xfrm>
              <a:prstGeom prst="straightConnector1">
                <a:avLst/>
              </a:prstGeom>
              <a:noFill/>
              <a:ln cap="flat" cmpd="sng" w="19050">
                <a:solidFill>
                  <a:srgbClr val="E3E7EA"/>
                </a:solidFill>
                <a:prstDash val="solid"/>
                <a:round/>
                <a:headEnd len="med" w="med" type="none"/>
                <a:tailEnd len="med" w="med" type="none"/>
              </a:ln>
            </p:spPr>
          </p:cxnSp>
          <p:cxnSp>
            <p:nvCxnSpPr>
              <p:cNvPr id="8081" name="Google Shape;8081;p85"/>
              <p:cNvCxnSpPr/>
              <p:nvPr/>
            </p:nvCxnSpPr>
            <p:spPr>
              <a:xfrm rot="10800000">
                <a:off x="734799" y="4359850"/>
                <a:ext cx="1571100" cy="0"/>
              </a:xfrm>
              <a:prstGeom prst="straightConnector1">
                <a:avLst/>
              </a:prstGeom>
              <a:noFill/>
              <a:ln cap="flat" cmpd="sng" w="19050">
                <a:solidFill>
                  <a:srgbClr val="E3E7EA"/>
                </a:solidFill>
                <a:prstDash val="solid"/>
                <a:round/>
                <a:headEnd len="med" w="med" type="none"/>
                <a:tailEnd len="med" w="med" type="none"/>
              </a:ln>
            </p:spPr>
          </p:cxnSp>
        </p:grpSp>
        <p:grpSp>
          <p:nvGrpSpPr>
            <p:cNvPr id="8082" name="Google Shape;8082;p85"/>
            <p:cNvGrpSpPr/>
            <p:nvPr/>
          </p:nvGrpSpPr>
          <p:grpSpPr>
            <a:xfrm>
              <a:off x="819108" y="2882501"/>
              <a:ext cx="1556791" cy="1426186"/>
              <a:chOff x="819108" y="2882501"/>
              <a:chExt cx="1556791" cy="1426186"/>
            </a:xfrm>
          </p:grpSpPr>
          <p:grpSp>
            <p:nvGrpSpPr>
              <p:cNvPr id="8083" name="Google Shape;8083;p85"/>
              <p:cNvGrpSpPr/>
              <p:nvPr/>
            </p:nvGrpSpPr>
            <p:grpSpPr>
              <a:xfrm>
                <a:off x="819108" y="2882501"/>
                <a:ext cx="103104" cy="1426186"/>
                <a:chOff x="4674013" y="3100904"/>
                <a:chExt cx="122758" cy="1698043"/>
              </a:xfrm>
            </p:grpSpPr>
            <p:sp>
              <p:nvSpPr>
                <p:cNvPr id="8084" name="Google Shape;8084;p85"/>
                <p:cNvSpPr/>
                <p:nvPr/>
              </p:nvSpPr>
              <p:spPr>
                <a:xfrm>
                  <a:off x="46740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5" name="Google Shape;8085;p85"/>
                <p:cNvSpPr/>
                <p:nvPr/>
              </p:nvSpPr>
              <p:spPr>
                <a:xfrm>
                  <a:off x="46740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6" name="Google Shape;8086;p85"/>
                <p:cNvSpPr/>
                <p:nvPr/>
              </p:nvSpPr>
              <p:spPr>
                <a:xfrm>
                  <a:off x="46740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7" name="Google Shape;8087;p85"/>
                <p:cNvSpPr/>
                <p:nvPr/>
              </p:nvSpPr>
              <p:spPr>
                <a:xfrm>
                  <a:off x="46740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8" name="Google Shape;8088;p85"/>
                <p:cNvSpPr/>
                <p:nvPr/>
              </p:nvSpPr>
              <p:spPr>
                <a:xfrm>
                  <a:off x="46740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9" name="Google Shape;8089;p85"/>
                <p:cNvSpPr/>
                <p:nvPr/>
              </p:nvSpPr>
              <p:spPr>
                <a:xfrm>
                  <a:off x="46740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0" name="Google Shape;8090;p85"/>
                <p:cNvSpPr/>
                <p:nvPr/>
              </p:nvSpPr>
              <p:spPr>
                <a:xfrm>
                  <a:off x="46740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91" name="Google Shape;8091;p85"/>
              <p:cNvGrpSpPr/>
              <p:nvPr/>
            </p:nvGrpSpPr>
            <p:grpSpPr>
              <a:xfrm>
                <a:off x="1062475" y="2882501"/>
                <a:ext cx="103104" cy="1426186"/>
                <a:chOff x="4940438" y="3100904"/>
                <a:chExt cx="122758" cy="1698043"/>
              </a:xfrm>
            </p:grpSpPr>
            <p:sp>
              <p:nvSpPr>
                <p:cNvPr id="8092" name="Google Shape;8092;p85"/>
                <p:cNvSpPr/>
                <p:nvPr/>
              </p:nvSpPr>
              <p:spPr>
                <a:xfrm>
                  <a:off x="4940438"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3" name="Google Shape;8093;p85"/>
                <p:cNvSpPr/>
                <p:nvPr/>
              </p:nvSpPr>
              <p:spPr>
                <a:xfrm>
                  <a:off x="4940438"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4" name="Google Shape;8094;p85"/>
                <p:cNvSpPr/>
                <p:nvPr/>
              </p:nvSpPr>
              <p:spPr>
                <a:xfrm>
                  <a:off x="4940438"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5" name="Google Shape;8095;p85"/>
                <p:cNvSpPr/>
                <p:nvPr/>
              </p:nvSpPr>
              <p:spPr>
                <a:xfrm>
                  <a:off x="4940438"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6" name="Google Shape;8096;p85"/>
                <p:cNvSpPr/>
                <p:nvPr/>
              </p:nvSpPr>
              <p:spPr>
                <a:xfrm>
                  <a:off x="4940438"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7" name="Google Shape;8097;p85"/>
                <p:cNvSpPr/>
                <p:nvPr/>
              </p:nvSpPr>
              <p:spPr>
                <a:xfrm>
                  <a:off x="4940438"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8" name="Google Shape;8098;p85"/>
                <p:cNvSpPr/>
                <p:nvPr/>
              </p:nvSpPr>
              <p:spPr>
                <a:xfrm>
                  <a:off x="4940438"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99" name="Google Shape;8099;p85"/>
              <p:cNvGrpSpPr/>
              <p:nvPr/>
            </p:nvGrpSpPr>
            <p:grpSpPr>
              <a:xfrm>
                <a:off x="1299324" y="2882501"/>
                <a:ext cx="103104" cy="1426186"/>
                <a:chOff x="5206863" y="3100904"/>
                <a:chExt cx="122758" cy="1698043"/>
              </a:xfrm>
            </p:grpSpPr>
            <p:sp>
              <p:nvSpPr>
                <p:cNvPr id="8100" name="Google Shape;8100;p85"/>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1" name="Google Shape;8101;p85"/>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2" name="Google Shape;8102;p85"/>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3" name="Google Shape;8103;p85"/>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4" name="Google Shape;8104;p85"/>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5" name="Google Shape;8105;p85"/>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6" name="Google Shape;8106;p85"/>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07" name="Google Shape;8107;p85"/>
              <p:cNvGrpSpPr/>
              <p:nvPr/>
            </p:nvGrpSpPr>
            <p:grpSpPr>
              <a:xfrm>
                <a:off x="1786057" y="2882501"/>
                <a:ext cx="103104" cy="1426186"/>
                <a:chOff x="6006138" y="3143629"/>
                <a:chExt cx="122758" cy="1698043"/>
              </a:xfrm>
            </p:grpSpPr>
            <p:sp>
              <p:nvSpPr>
                <p:cNvPr id="8108" name="Google Shape;8108;p85"/>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9" name="Google Shape;8109;p85"/>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0" name="Google Shape;8110;p85"/>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1" name="Google Shape;8111;p85"/>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2" name="Google Shape;8112;p85"/>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3" name="Google Shape;8113;p85"/>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4" name="Google Shape;8114;p85"/>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15" name="Google Shape;8115;p85"/>
              <p:cNvGrpSpPr/>
              <p:nvPr/>
            </p:nvGrpSpPr>
            <p:grpSpPr>
              <a:xfrm>
                <a:off x="2029422" y="2882501"/>
                <a:ext cx="103104" cy="1426186"/>
                <a:chOff x="6805413" y="3100904"/>
                <a:chExt cx="122758" cy="1698043"/>
              </a:xfrm>
            </p:grpSpPr>
            <p:sp>
              <p:nvSpPr>
                <p:cNvPr id="8116" name="Google Shape;8116;p85"/>
                <p:cNvSpPr/>
                <p:nvPr/>
              </p:nvSpPr>
              <p:spPr>
                <a:xfrm>
                  <a:off x="68054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7" name="Google Shape;8117;p85"/>
                <p:cNvSpPr/>
                <p:nvPr/>
              </p:nvSpPr>
              <p:spPr>
                <a:xfrm>
                  <a:off x="68054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8" name="Google Shape;8118;p85"/>
                <p:cNvSpPr/>
                <p:nvPr/>
              </p:nvSpPr>
              <p:spPr>
                <a:xfrm>
                  <a:off x="68054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9" name="Google Shape;8119;p85"/>
                <p:cNvSpPr/>
                <p:nvPr/>
              </p:nvSpPr>
              <p:spPr>
                <a:xfrm>
                  <a:off x="68054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0" name="Google Shape;8120;p85"/>
                <p:cNvSpPr/>
                <p:nvPr/>
              </p:nvSpPr>
              <p:spPr>
                <a:xfrm>
                  <a:off x="68054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1" name="Google Shape;8121;p85"/>
                <p:cNvSpPr/>
                <p:nvPr/>
              </p:nvSpPr>
              <p:spPr>
                <a:xfrm>
                  <a:off x="68054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2" name="Google Shape;8122;p85"/>
                <p:cNvSpPr/>
                <p:nvPr/>
              </p:nvSpPr>
              <p:spPr>
                <a:xfrm>
                  <a:off x="68054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23" name="Google Shape;8123;p85"/>
              <p:cNvGrpSpPr/>
              <p:nvPr/>
            </p:nvGrpSpPr>
            <p:grpSpPr>
              <a:xfrm>
                <a:off x="2272795" y="2882501"/>
                <a:ext cx="103104" cy="1426186"/>
                <a:chOff x="5206863" y="3100904"/>
                <a:chExt cx="122758" cy="1698043"/>
              </a:xfrm>
            </p:grpSpPr>
            <p:sp>
              <p:nvSpPr>
                <p:cNvPr id="8124" name="Google Shape;8124;p85"/>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5" name="Google Shape;8125;p85"/>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6" name="Google Shape;8126;p85"/>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7" name="Google Shape;8127;p85"/>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8" name="Google Shape;8128;p85"/>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9" name="Google Shape;8129;p85"/>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0" name="Google Shape;8130;p85"/>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31" name="Google Shape;8131;p85"/>
              <p:cNvGrpSpPr/>
              <p:nvPr/>
            </p:nvGrpSpPr>
            <p:grpSpPr>
              <a:xfrm>
                <a:off x="1542694" y="2882501"/>
                <a:ext cx="103104" cy="1426186"/>
                <a:chOff x="6006138" y="3143629"/>
                <a:chExt cx="122758" cy="1698043"/>
              </a:xfrm>
            </p:grpSpPr>
            <p:sp>
              <p:nvSpPr>
                <p:cNvPr id="8132" name="Google Shape;8132;p85"/>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3" name="Google Shape;8133;p85"/>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4" name="Google Shape;8134;p85"/>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5" name="Google Shape;8135;p85"/>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6" name="Google Shape;8136;p85"/>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7" name="Google Shape;8137;p85"/>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8" name="Google Shape;8138;p85"/>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8139" name="Google Shape;8139;p85"/>
          <p:cNvGrpSpPr/>
          <p:nvPr/>
        </p:nvGrpSpPr>
        <p:grpSpPr>
          <a:xfrm>
            <a:off x="5683472" y="3518037"/>
            <a:ext cx="2749952" cy="870677"/>
            <a:chOff x="238125" y="1725700"/>
            <a:chExt cx="7139025" cy="2260325"/>
          </a:xfrm>
        </p:grpSpPr>
        <p:sp>
          <p:nvSpPr>
            <p:cNvPr id="8140" name="Google Shape;8140;p85"/>
            <p:cNvSpPr/>
            <p:nvPr/>
          </p:nvSpPr>
          <p:spPr>
            <a:xfrm>
              <a:off x="238125" y="1741950"/>
              <a:ext cx="6506150" cy="2228050"/>
            </a:xfrm>
            <a:custGeom>
              <a:rect b="b" l="l" r="r" t="t"/>
              <a:pathLst>
                <a:path extrusionOk="0" h="89122" w="260246">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1" name="Google Shape;8141;p85"/>
            <p:cNvSpPr/>
            <p:nvPr/>
          </p:nvSpPr>
          <p:spPr>
            <a:xfrm>
              <a:off x="2480475" y="2435950"/>
              <a:ext cx="438500" cy="841400"/>
            </a:xfrm>
            <a:custGeom>
              <a:rect b="b" l="l" r="r" t="t"/>
              <a:pathLst>
                <a:path extrusionOk="0" h="33656" w="1754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2" name="Google Shape;8142;p85"/>
            <p:cNvSpPr/>
            <p:nvPr/>
          </p:nvSpPr>
          <p:spPr>
            <a:xfrm>
              <a:off x="3663250" y="2219875"/>
              <a:ext cx="607450" cy="1272525"/>
            </a:xfrm>
            <a:custGeom>
              <a:rect b="b" l="l" r="r" t="t"/>
              <a:pathLst>
                <a:path extrusionOk="0" h="50901" w="24298">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3" name="Google Shape;8143;p85"/>
            <p:cNvSpPr/>
            <p:nvPr/>
          </p:nvSpPr>
          <p:spPr>
            <a:xfrm>
              <a:off x="4999700" y="1973525"/>
              <a:ext cx="820500" cy="1764350"/>
            </a:xfrm>
            <a:custGeom>
              <a:rect b="b" l="l" r="r" t="t"/>
              <a:pathLst>
                <a:path extrusionOk="0" h="70574" w="3282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4" name="Google Shape;8144;p85"/>
            <p:cNvSpPr/>
            <p:nvPr/>
          </p:nvSpPr>
          <p:spPr>
            <a:xfrm>
              <a:off x="6838275" y="1725700"/>
              <a:ext cx="150" cy="0"/>
            </a:xfrm>
            <a:custGeom>
              <a:rect b="b" l="l" r="r" t="t"/>
              <a:pathLst>
                <a:path extrusionOk="0" h="0" w="6">
                  <a:moveTo>
                    <a:pt x="5" y="0"/>
                  </a:moveTo>
                  <a:lnTo>
                    <a:pt x="1"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5" name="Google Shape;8145;p85"/>
            <p:cNvSpPr/>
            <p:nvPr/>
          </p:nvSpPr>
          <p:spPr>
            <a:xfrm>
              <a:off x="6838400" y="3986000"/>
              <a:ext cx="25" cy="25"/>
            </a:xfrm>
            <a:custGeom>
              <a:rect b="b" l="l" r="r" t="t"/>
              <a:pathLst>
                <a:path extrusionOk="0" h="1" w="1">
                  <a:moveTo>
                    <a:pt x="0" y="1"/>
                  </a:moveTo>
                  <a:lnTo>
                    <a:pt x="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6" name="Google Shape;8146;p85"/>
            <p:cNvSpPr/>
            <p:nvPr/>
          </p:nvSpPr>
          <p:spPr>
            <a:xfrm>
              <a:off x="6744250" y="3969975"/>
              <a:ext cx="94175" cy="16050"/>
            </a:xfrm>
            <a:custGeom>
              <a:rect b="b" l="l" r="r" t="t"/>
              <a:pathLst>
                <a:path extrusionOk="0" h="642" w="3767">
                  <a:moveTo>
                    <a:pt x="1" y="0"/>
                  </a:moveTo>
                  <a:lnTo>
                    <a:pt x="1" y="0"/>
                  </a:lnTo>
                  <a:cubicBezTo>
                    <a:pt x="1190" y="425"/>
                    <a:pt x="2415" y="642"/>
                    <a:pt x="3662" y="642"/>
                  </a:cubicBezTo>
                  <a:lnTo>
                    <a:pt x="3766" y="642"/>
                  </a:lnTo>
                  <a:lnTo>
                    <a:pt x="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7" name="Google Shape;8147;p85"/>
            <p:cNvSpPr/>
            <p:nvPr/>
          </p:nvSpPr>
          <p:spPr>
            <a:xfrm>
              <a:off x="6744250" y="1725700"/>
              <a:ext cx="94050" cy="16175"/>
            </a:xfrm>
            <a:custGeom>
              <a:rect b="b" l="l" r="r" t="t"/>
              <a:pathLst>
                <a:path extrusionOk="0" h="647" w="3762">
                  <a:moveTo>
                    <a:pt x="3662" y="0"/>
                  </a:moveTo>
                  <a:cubicBezTo>
                    <a:pt x="2415" y="0"/>
                    <a:pt x="1194" y="222"/>
                    <a:pt x="1" y="646"/>
                  </a:cubicBezTo>
                  <a:lnTo>
                    <a:pt x="376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8" name="Google Shape;8148;p85"/>
            <p:cNvSpPr/>
            <p:nvPr/>
          </p:nvSpPr>
          <p:spPr>
            <a:xfrm>
              <a:off x="6294575" y="1725700"/>
              <a:ext cx="1082575" cy="2260225"/>
            </a:xfrm>
            <a:custGeom>
              <a:rect b="b" l="l" r="r" t="t"/>
              <a:pathLst>
                <a:path extrusionOk="0" h="90409" w="43303">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9" name="Google Shape;8149;p85"/>
            <p:cNvSpPr/>
            <p:nvPr/>
          </p:nvSpPr>
          <p:spPr>
            <a:xfrm>
              <a:off x="1511625" y="2613375"/>
              <a:ext cx="292400" cy="484275"/>
            </a:xfrm>
            <a:custGeom>
              <a:rect b="b" l="l" r="r" t="t"/>
              <a:pathLst>
                <a:path extrusionOk="0" h="19371" w="11696">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50" name="Google Shape;8150;p85"/>
          <p:cNvGrpSpPr/>
          <p:nvPr/>
        </p:nvGrpSpPr>
        <p:grpSpPr>
          <a:xfrm>
            <a:off x="5953636" y="2459783"/>
            <a:ext cx="1105452" cy="916747"/>
            <a:chOff x="5249100" y="1210600"/>
            <a:chExt cx="3502700" cy="2904775"/>
          </a:xfrm>
        </p:grpSpPr>
        <p:sp>
          <p:nvSpPr>
            <p:cNvPr id="8151" name="Google Shape;8151;p85"/>
            <p:cNvSpPr/>
            <p:nvPr/>
          </p:nvSpPr>
          <p:spPr>
            <a:xfrm>
              <a:off x="5479658" y="1210600"/>
              <a:ext cx="3108190" cy="632425"/>
            </a:xfrm>
            <a:custGeom>
              <a:rect b="b" l="l" r="r" t="t"/>
              <a:pathLst>
                <a:path extrusionOk="0" h="25297" w="117257">
                  <a:moveTo>
                    <a:pt x="1" y="0"/>
                  </a:moveTo>
                  <a:lnTo>
                    <a:pt x="14647" y="25297"/>
                  </a:lnTo>
                  <a:lnTo>
                    <a:pt x="102066" y="25297"/>
                  </a:lnTo>
                  <a:lnTo>
                    <a:pt x="117257"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2" name="Google Shape;8152;p85"/>
            <p:cNvSpPr/>
            <p:nvPr/>
          </p:nvSpPr>
          <p:spPr>
            <a:xfrm>
              <a:off x="5769162" y="1842998"/>
              <a:ext cx="2424880" cy="631925"/>
            </a:xfrm>
            <a:custGeom>
              <a:rect b="b" l="l" r="r" t="t"/>
              <a:pathLst>
                <a:path extrusionOk="0" h="25277" w="91479">
                  <a:moveTo>
                    <a:pt x="1" y="1"/>
                  </a:moveTo>
                  <a:lnTo>
                    <a:pt x="14647" y="25276"/>
                  </a:lnTo>
                  <a:lnTo>
                    <a:pt x="76602" y="25276"/>
                  </a:lnTo>
                  <a:lnTo>
                    <a:pt x="9147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3" name="Google Shape;8153;p85"/>
            <p:cNvSpPr/>
            <p:nvPr/>
          </p:nvSpPr>
          <p:spPr>
            <a:xfrm>
              <a:off x="6065319" y="2474896"/>
              <a:ext cx="1739369" cy="632450"/>
            </a:xfrm>
            <a:custGeom>
              <a:rect b="b" l="l" r="r" t="t"/>
              <a:pathLst>
                <a:path extrusionOk="0" h="25298" w="65618">
                  <a:moveTo>
                    <a:pt x="1" y="0"/>
                  </a:moveTo>
                  <a:lnTo>
                    <a:pt x="14417" y="25297"/>
                  </a:lnTo>
                  <a:lnTo>
                    <a:pt x="50887" y="25297"/>
                  </a:lnTo>
                  <a:lnTo>
                    <a:pt x="656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4" name="Google Shape;8154;p85"/>
            <p:cNvSpPr/>
            <p:nvPr/>
          </p:nvSpPr>
          <p:spPr>
            <a:xfrm>
              <a:off x="6354293" y="3107319"/>
              <a:ext cx="1061572" cy="632425"/>
            </a:xfrm>
            <a:custGeom>
              <a:rect b="b" l="l" r="r" t="t"/>
              <a:pathLst>
                <a:path extrusionOk="0" h="25297" w="40048">
                  <a:moveTo>
                    <a:pt x="0" y="0"/>
                  </a:moveTo>
                  <a:lnTo>
                    <a:pt x="14668" y="25297"/>
                  </a:lnTo>
                  <a:lnTo>
                    <a:pt x="25360" y="25297"/>
                  </a:lnTo>
                  <a:lnTo>
                    <a:pt x="40048" y="0"/>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155" name="Google Shape;8155;p85"/>
            <p:cNvCxnSpPr/>
            <p:nvPr/>
          </p:nvCxnSpPr>
          <p:spPr>
            <a:xfrm>
              <a:off x="5249100" y="2382654"/>
              <a:ext cx="922800" cy="0"/>
            </a:xfrm>
            <a:prstGeom prst="straightConnector1">
              <a:avLst/>
            </a:prstGeom>
            <a:noFill/>
            <a:ln cap="flat" cmpd="sng" w="19050">
              <a:solidFill>
                <a:srgbClr val="869FB2"/>
              </a:solidFill>
              <a:prstDash val="solid"/>
              <a:round/>
              <a:headEnd len="med" w="med" type="oval"/>
              <a:tailEnd len="med" w="med" type="none"/>
            </a:ln>
          </p:spPr>
        </p:cxnSp>
        <p:cxnSp>
          <p:nvCxnSpPr>
            <p:cNvPr id="8156" name="Google Shape;8156;p85"/>
            <p:cNvCxnSpPr/>
            <p:nvPr/>
          </p:nvCxnSpPr>
          <p:spPr>
            <a:xfrm rot="10800000">
              <a:off x="8178522" y="1765431"/>
              <a:ext cx="559200" cy="0"/>
            </a:xfrm>
            <a:prstGeom prst="straightConnector1">
              <a:avLst/>
            </a:prstGeom>
            <a:noFill/>
            <a:ln cap="flat" cmpd="sng" w="19050">
              <a:solidFill>
                <a:srgbClr val="BAC8D3"/>
              </a:solidFill>
              <a:prstDash val="solid"/>
              <a:round/>
              <a:headEnd len="med" w="med" type="oval"/>
              <a:tailEnd len="med" w="med" type="none"/>
            </a:ln>
          </p:spPr>
        </p:cxnSp>
        <p:cxnSp>
          <p:nvCxnSpPr>
            <p:cNvPr id="8157" name="Google Shape;8157;p85"/>
            <p:cNvCxnSpPr/>
            <p:nvPr/>
          </p:nvCxnSpPr>
          <p:spPr>
            <a:xfrm rot="10800000">
              <a:off x="7467500" y="2943528"/>
              <a:ext cx="1284300" cy="0"/>
            </a:xfrm>
            <a:prstGeom prst="straightConnector1">
              <a:avLst/>
            </a:prstGeom>
            <a:noFill/>
            <a:ln cap="flat" cmpd="sng" w="19050">
              <a:solidFill>
                <a:srgbClr val="5F7D95"/>
              </a:solidFill>
              <a:prstDash val="solid"/>
              <a:round/>
              <a:headEnd len="med" w="med" type="oval"/>
              <a:tailEnd len="med" w="med" type="none"/>
            </a:ln>
          </p:spPr>
        </p:cxnSp>
        <p:cxnSp>
          <p:nvCxnSpPr>
            <p:cNvPr id="8158" name="Google Shape;8158;p85"/>
            <p:cNvCxnSpPr/>
            <p:nvPr/>
          </p:nvCxnSpPr>
          <p:spPr>
            <a:xfrm>
              <a:off x="5787288" y="3630350"/>
              <a:ext cx="922800" cy="0"/>
            </a:xfrm>
            <a:prstGeom prst="straightConnector1">
              <a:avLst/>
            </a:prstGeom>
            <a:noFill/>
            <a:ln cap="flat" cmpd="sng" w="19050">
              <a:solidFill>
                <a:srgbClr val="435D74"/>
              </a:solidFill>
              <a:prstDash val="solid"/>
              <a:round/>
              <a:headEnd len="med" w="med" type="oval"/>
              <a:tailEnd len="med" w="med" type="none"/>
            </a:ln>
          </p:spPr>
        </p:cxnSp>
        <p:sp>
          <p:nvSpPr>
            <p:cNvPr id="8159" name="Google Shape;8159;p85"/>
            <p:cNvSpPr/>
            <p:nvPr/>
          </p:nvSpPr>
          <p:spPr>
            <a:xfrm>
              <a:off x="6601902" y="3690575"/>
              <a:ext cx="566400" cy="424800"/>
            </a:xfrm>
            <a:prstGeom prst="downArrow">
              <a:avLst>
                <a:gd fmla="val 50000" name="adj1"/>
                <a:gd fmla="val 50000" name="adj2"/>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60" name="Google Shape;8160;p85"/>
          <p:cNvGrpSpPr/>
          <p:nvPr/>
        </p:nvGrpSpPr>
        <p:grpSpPr>
          <a:xfrm>
            <a:off x="7136183" y="1179201"/>
            <a:ext cx="1304650" cy="1124856"/>
            <a:chOff x="7287122" y="1165658"/>
            <a:chExt cx="1219413" cy="1051365"/>
          </a:xfrm>
        </p:grpSpPr>
        <p:grpSp>
          <p:nvGrpSpPr>
            <p:cNvPr id="8161" name="Google Shape;8161;p85"/>
            <p:cNvGrpSpPr/>
            <p:nvPr/>
          </p:nvGrpSpPr>
          <p:grpSpPr>
            <a:xfrm>
              <a:off x="7287122" y="1969723"/>
              <a:ext cx="1219413" cy="247300"/>
              <a:chOff x="7287122" y="1969723"/>
              <a:chExt cx="1219413" cy="247300"/>
            </a:xfrm>
          </p:grpSpPr>
          <p:sp>
            <p:nvSpPr>
              <p:cNvPr id="8162" name="Google Shape;8162;p85"/>
              <p:cNvSpPr/>
              <p:nvPr/>
            </p:nvSpPr>
            <p:spPr>
              <a:xfrm flipH="1">
                <a:off x="8366247" y="1969723"/>
                <a:ext cx="140288" cy="247300"/>
              </a:xfrm>
              <a:custGeom>
                <a:rect b="b" l="l" r="r" t="t"/>
                <a:pathLst>
                  <a:path extrusionOk="0" h="26428" w="14992">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163" name="Google Shape;8163;p85"/>
              <p:cNvGrpSpPr/>
              <p:nvPr/>
            </p:nvGrpSpPr>
            <p:grpSpPr>
              <a:xfrm>
                <a:off x="7287122" y="2063892"/>
                <a:ext cx="1151753" cy="73428"/>
                <a:chOff x="7287122" y="2063892"/>
                <a:chExt cx="1151753" cy="73428"/>
              </a:xfrm>
            </p:grpSpPr>
            <p:sp>
              <p:nvSpPr>
                <p:cNvPr id="8164" name="Google Shape;8164;p85"/>
                <p:cNvSpPr/>
                <p:nvPr/>
              </p:nvSpPr>
              <p:spPr>
                <a:xfrm flipH="1">
                  <a:off x="7287122" y="2063892"/>
                  <a:ext cx="507103" cy="73428"/>
                </a:xfrm>
                <a:custGeom>
                  <a:rect b="b" l="l" r="r" t="t"/>
                  <a:pathLst>
                    <a:path extrusionOk="0" h="7847" w="35124">
                      <a:moveTo>
                        <a:pt x="0" y="1"/>
                      </a:moveTo>
                      <a:lnTo>
                        <a:pt x="0" y="7847"/>
                      </a:lnTo>
                      <a:lnTo>
                        <a:pt x="35123" y="7847"/>
                      </a:lnTo>
                      <a:lnTo>
                        <a:pt x="3512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165" name="Google Shape;8165;p85"/>
                <p:cNvCxnSpPr/>
                <p:nvPr/>
              </p:nvCxnSpPr>
              <p:spPr>
                <a:xfrm rot="10800000">
                  <a:off x="7818475" y="2100600"/>
                  <a:ext cx="620400" cy="0"/>
                </a:xfrm>
                <a:prstGeom prst="straightConnector1">
                  <a:avLst/>
                </a:prstGeom>
                <a:noFill/>
                <a:ln cap="flat" cmpd="sng" w="9525">
                  <a:solidFill>
                    <a:srgbClr val="CFD9E0"/>
                  </a:solidFill>
                  <a:prstDash val="solid"/>
                  <a:round/>
                  <a:headEnd len="med" w="med" type="none"/>
                  <a:tailEnd len="med" w="med" type="oval"/>
                </a:ln>
              </p:spPr>
            </p:cxnSp>
          </p:grpSp>
        </p:grpSp>
        <p:grpSp>
          <p:nvGrpSpPr>
            <p:cNvPr id="8166" name="Google Shape;8166;p85"/>
            <p:cNvGrpSpPr/>
            <p:nvPr/>
          </p:nvGrpSpPr>
          <p:grpSpPr>
            <a:xfrm>
              <a:off x="7287122" y="1712201"/>
              <a:ext cx="1219403" cy="246767"/>
              <a:chOff x="7287122" y="1712201"/>
              <a:chExt cx="1219403" cy="246767"/>
            </a:xfrm>
          </p:grpSpPr>
          <p:sp>
            <p:nvSpPr>
              <p:cNvPr id="8167" name="Google Shape;8167;p85"/>
              <p:cNvSpPr/>
              <p:nvPr/>
            </p:nvSpPr>
            <p:spPr>
              <a:xfrm flipH="1">
                <a:off x="8226249" y="1712201"/>
                <a:ext cx="280276" cy="246767"/>
              </a:xfrm>
              <a:custGeom>
                <a:rect b="b" l="l" r="r" t="t"/>
                <a:pathLst>
                  <a:path extrusionOk="0" h="26371" w="29952">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168" name="Google Shape;8168;p85"/>
              <p:cNvGrpSpPr/>
              <p:nvPr/>
            </p:nvGrpSpPr>
            <p:grpSpPr>
              <a:xfrm>
                <a:off x="7287122" y="1842861"/>
                <a:ext cx="1005303" cy="73419"/>
                <a:chOff x="7287122" y="1842861"/>
                <a:chExt cx="1005303" cy="73419"/>
              </a:xfrm>
            </p:grpSpPr>
            <p:sp>
              <p:nvSpPr>
                <p:cNvPr id="8169" name="Google Shape;8169;p85"/>
                <p:cNvSpPr/>
                <p:nvPr/>
              </p:nvSpPr>
              <p:spPr>
                <a:xfrm flipH="1">
                  <a:off x="7287122" y="1842861"/>
                  <a:ext cx="507103" cy="73419"/>
                </a:xfrm>
                <a:custGeom>
                  <a:rect b="b" l="l" r="r" t="t"/>
                  <a:pathLst>
                    <a:path extrusionOk="0" h="7846" w="35124">
                      <a:moveTo>
                        <a:pt x="0" y="1"/>
                      </a:moveTo>
                      <a:lnTo>
                        <a:pt x="0" y="7845"/>
                      </a:lnTo>
                      <a:lnTo>
                        <a:pt x="35123" y="7845"/>
                      </a:lnTo>
                      <a:lnTo>
                        <a:pt x="3512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170" name="Google Shape;8170;p85"/>
                <p:cNvCxnSpPr/>
                <p:nvPr/>
              </p:nvCxnSpPr>
              <p:spPr>
                <a:xfrm rot="10800000">
                  <a:off x="7818425" y="1879575"/>
                  <a:ext cx="474000" cy="0"/>
                </a:xfrm>
                <a:prstGeom prst="straightConnector1">
                  <a:avLst/>
                </a:prstGeom>
                <a:noFill/>
                <a:ln cap="flat" cmpd="sng" w="9525">
                  <a:solidFill>
                    <a:srgbClr val="A5B7C6"/>
                  </a:solidFill>
                  <a:prstDash val="solid"/>
                  <a:round/>
                  <a:headEnd len="med" w="med" type="none"/>
                  <a:tailEnd len="med" w="med" type="oval"/>
                </a:ln>
              </p:spPr>
            </p:cxnSp>
          </p:grpSp>
        </p:grpSp>
        <p:grpSp>
          <p:nvGrpSpPr>
            <p:cNvPr id="8171" name="Google Shape;8171;p85"/>
            <p:cNvGrpSpPr/>
            <p:nvPr/>
          </p:nvGrpSpPr>
          <p:grpSpPr>
            <a:xfrm>
              <a:off x="7287122" y="1447520"/>
              <a:ext cx="1219403" cy="286667"/>
              <a:chOff x="7287122" y="1447520"/>
              <a:chExt cx="1219403" cy="286667"/>
            </a:xfrm>
          </p:grpSpPr>
          <p:sp>
            <p:nvSpPr>
              <p:cNvPr id="8172" name="Google Shape;8172;p85"/>
              <p:cNvSpPr/>
              <p:nvPr/>
            </p:nvSpPr>
            <p:spPr>
              <a:xfrm flipH="1">
                <a:off x="8087665" y="1447520"/>
                <a:ext cx="418860" cy="286667"/>
              </a:xfrm>
              <a:custGeom>
                <a:rect b="b" l="l" r="r" t="t"/>
                <a:pathLst>
                  <a:path extrusionOk="0" h="30635" w="44762">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173" name="Google Shape;8173;p85"/>
              <p:cNvGrpSpPr/>
              <p:nvPr/>
            </p:nvGrpSpPr>
            <p:grpSpPr>
              <a:xfrm>
                <a:off x="7287122" y="1581977"/>
                <a:ext cx="852803" cy="73428"/>
                <a:chOff x="7287122" y="1581977"/>
                <a:chExt cx="852803" cy="73428"/>
              </a:xfrm>
            </p:grpSpPr>
            <p:sp>
              <p:nvSpPr>
                <p:cNvPr id="8174" name="Google Shape;8174;p85"/>
                <p:cNvSpPr/>
                <p:nvPr/>
              </p:nvSpPr>
              <p:spPr>
                <a:xfrm flipH="1">
                  <a:off x="7287122" y="1581977"/>
                  <a:ext cx="507103" cy="73428"/>
                </a:xfrm>
                <a:custGeom>
                  <a:rect b="b" l="l" r="r" t="t"/>
                  <a:pathLst>
                    <a:path extrusionOk="0" h="7847" w="35124">
                      <a:moveTo>
                        <a:pt x="0" y="1"/>
                      </a:moveTo>
                      <a:lnTo>
                        <a:pt x="0" y="7847"/>
                      </a:lnTo>
                      <a:lnTo>
                        <a:pt x="35123" y="7847"/>
                      </a:lnTo>
                      <a:lnTo>
                        <a:pt x="3512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175" name="Google Shape;8175;p85"/>
                <p:cNvCxnSpPr/>
                <p:nvPr/>
              </p:nvCxnSpPr>
              <p:spPr>
                <a:xfrm rot="10800000">
                  <a:off x="7818325" y="1618700"/>
                  <a:ext cx="321600" cy="0"/>
                </a:xfrm>
                <a:prstGeom prst="straightConnector1">
                  <a:avLst/>
                </a:prstGeom>
                <a:noFill/>
                <a:ln cap="flat" cmpd="sng" w="9525">
                  <a:solidFill>
                    <a:srgbClr val="869FB2"/>
                  </a:solidFill>
                  <a:prstDash val="solid"/>
                  <a:round/>
                  <a:headEnd len="med" w="med" type="none"/>
                  <a:tailEnd len="med" w="med" type="oval"/>
                </a:ln>
              </p:spPr>
            </p:cxnSp>
          </p:grpSp>
        </p:grpSp>
        <p:grpSp>
          <p:nvGrpSpPr>
            <p:cNvPr id="8176" name="Google Shape;8176;p85"/>
            <p:cNvGrpSpPr/>
            <p:nvPr/>
          </p:nvGrpSpPr>
          <p:grpSpPr>
            <a:xfrm>
              <a:off x="7287122" y="1165658"/>
              <a:ext cx="1219403" cy="344253"/>
              <a:chOff x="7287122" y="1165658"/>
              <a:chExt cx="1219403" cy="344253"/>
            </a:xfrm>
          </p:grpSpPr>
          <p:sp>
            <p:nvSpPr>
              <p:cNvPr id="8177" name="Google Shape;8177;p85"/>
              <p:cNvSpPr/>
              <p:nvPr/>
            </p:nvSpPr>
            <p:spPr>
              <a:xfrm flipH="1">
                <a:off x="7919557" y="1165658"/>
                <a:ext cx="586968" cy="344253"/>
              </a:xfrm>
              <a:custGeom>
                <a:rect b="b" l="l" r="r" t="t"/>
                <a:pathLst>
                  <a:path extrusionOk="0" h="36789" w="62727">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178" name="Google Shape;8178;p85"/>
              <p:cNvGrpSpPr/>
              <p:nvPr/>
            </p:nvGrpSpPr>
            <p:grpSpPr>
              <a:xfrm>
                <a:off x="7287122" y="1341025"/>
                <a:ext cx="695703" cy="73419"/>
                <a:chOff x="7287122" y="1341025"/>
                <a:chExt cx="695703" cy="73419"/>
              </a:xfrm>
            </p:grpSpPr>
            <p:sp>
              <p:nvSpPr>
                <p:cNvPr id="8179" name="Google Shape;8179;p85"/>
                <p:cNvSpPr/>
                <p:nvPr/>
              </p:nvSpPr>
              <p:spPr>
                <a:xfrm flipH="1">
                  <a:off x="7287122" y="1341025"/>
                  <a:ext cx="507103" cy="73419"/>
                </a:xfrm>
                <a:custGeom>
                  <a:rect b="b" l="l" r="r" t="t"/>
                  <a:pathLst>
                    <a:path extrusionOk="0" h="7846" w="35124">
                      <a:moveTo>
                        <a:pt x="0" y="1"/>
                      </a:moveTo>
                      <a:lnTo>
                        <a:pt x="0" y="7845"/>
                      </a:lnTo>
                      <a:lnTo>
                        <a:pt x="35123" y="7845"/>
                      </a:lnTo>
                      <a:lnTo>
                        <a:pt x="3512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180" name="Google Shape;8180;p85"/>
                <p:cNvCxnSpPr/>
                <p:nvPr/>
              </p:nvCxnSpPr>
              <p:spPr>
                <a:xfrm rot="10800000">
                  <a:off x="7818425" y="1377750"/>
                  <a:ext cx="164400" cy="0"/>
                </a:xfrm>
                <a:prstGeom prst="straightConnector1">
                  <a:avLst/>
                </a:prstGeom>
                <a:noFill/>
                <a:ln cap="flat" cmpd="sng" w="9525">
                  <a:solidFill>
                    <a:srgbClr val="869FB1"/>
                  </a:solidFill>
                  <a:prstDash val="solid"/>
                  <a:round/>
                  <a:headEnd len="med" w="med" type="none"/>
                  <a:tailEnd len="med" w="med" type="oval"/>
                </a:ln>
              </p:spPr>
            </p:cxnSp>
          </p:grpSp>
        </p:grpSp>
      </p:grpSp>
      <p:grpSp>
        <p:nvGrpSpPr>
          <p:cNvPr id="8181" name="Google Shape;8181;p85"/>
          <p:cNvGrpSpPr/>
          <p:nvPr/>
        </p:nvGrpSpPr>
        <p:grpSpPr>
          <a:xfrm>
            <a:off x="5802676" y="1185224"/>
            <a:ext cx="1397729" cy="1098540"/>
            <a:chOff x="5900602" y="1193063"/>
            <a:chExt cx="1299851" cy="1021707"/>
          </a:xfrm>
        </p:grpSpPr>
        <p:grpSp>
          <p:nvGrpSpPr>
            <p:cNvPr id="8182" name="Google Shape;8182;p85"/>
            <p:cNvGrpSpPr/>
            <p:nvPr/>
          </p:nvGrpSpPr>
          <p:grpSpPr>
            <a:xfrm>
              <a:off x="6520337" y="1193063"/>
              <a:ext cx="341815" cy="799959"/>
              <a:chOff x="6520337" y="1193063"/>
              <a:chExt cx="341815" cy="799959"/>
            </a:xfrm>
          </p:grpSpPr>
          <p:grpSp>
            <p:nvGrpSpPr>
              <p:cNvPr id="8183" name="Google Shape;8183;p85"/>
              <p:cNvGrpSpPr/>
              <p:nvPr/>
            </p:nvGrpSpPr>
            <p:grpSpPr>
              <a:xfrm>
                <a:off x="6520337" y="1589527"/>
                <a:ext cx="213950" cy="403494"/>
                <a:chOff x="6520337" y="1589527"/>
                <a:chExt cx="213950" cy="403494"/>
              </a:xfrm>
            </p:grpSpPr>
            <p:sp>
              <p:nvSpPr>
                <p:cNvPr id="8184" name="Google Shape;8184;p85"/>
                <p:cNvSpPr/>
                <p:nvPr/>
              </p:nvSpPr>
              <p:spPr>
                <a:xfrm rot="-5400000">
                  <a:off x="6522864" y="1587001"/>
                  <a:ext cx="208853" cy="213906"/>
                </a:xfrm>
                <a:custGeom>
                  <a:rect b="b" l="l" r="r" t="t"/>
                  <a:pathLst>
                    <a:path extrusionOk="0" h="24594" w="24013">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5" name="Google Shape;8185;p85"/>
                <p:cNvSpPr/>
                <p:nvPr/>
              </p:nvSpPr>
              <p:spPr>
                <a:xfrm rot="-5400000">
                  <a:off x="6529204" y="1787939"/>
                  <a:ext cx="196250" cy="213915"/>
                </a:xfrm>
                <a:custGeom>
                  <a:rect b="b" l="l" r="r" t="t"/>
                  <a:pathLst>
                    <a:path extrusionOk="0" h="24595" w="22564">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86" name="Google Shape;8186;p85"/>
              <p:cNvGrpSpPr/>
              <p:nvPr/>
            </p:nvGrpSpPr>
            <p:grpSpPr>
              <a:xfrm>
                <a:off x="6577204" y="1193063"/>
                <a:ext cx="284947" cy="464512"/>
                <a:chOff x="6577204" y="1193063"/>
                <a:chExt cx="284947" cy="464512"/>
              </a:xfrm>
            </p:grpSpPr>
            <p:sp>
              <p:nvSpPr>
                <p:cNvPr id="8187" name="Google Shape;8187;p85"/>
                <p:cNvSpPr/>
                <p:nvPr/>
              </p:nvSpPr>
              <p:spPr>
                <a:xfrm>
                  <a:off x="6577204" y="1193063"/>
                  <a:ext cx="284947" cy="63648"/>
                </a:xfrm>
                <a:custGeom>
                  <a:rect b="b" l="l" r="r" t="t"/>
                  <a:pathLst>
                    <a:path extrusionOk="0" h="7318" w="32762">
                      <a:moveTo>
                        <a:pt x="0" y="1"/>
                      </a:moveTo>
                      <a:lnTo>
                        <a:pt x="0" y="7318"/>
                      </a:lnTo>
                      <a:lnTo>
                        <a:pt x="32762" y="7318"/>
                      </a:lnTo>
                      <a:lnTo>
                        <a:pt x="32762"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188" name="Google Shape;8188;p85"/>
                <p:cNvCxnSpPr/>
                <p:nvPr/>
              </p:nvCxnSpPr>
              <p:spPr>
                <a:xfrm rot="10800000">
                  <a:off x="6677825" y="1279575"/>
                  <a:ext cx="0" cy="378000"/>
                </a:xfrm>
                <a:prstGeom prst="straightConnector1">
                  <a:avLst/>
                </a:prstGeom>
                <a:noFill/>
                <a:ln cap="flat" cmpd="sng" w="9525">
                  <a:solidFill>
                    <a:srgbClr val="A5B7C6"/>
                  </a:solidFill>
                  <a:prstDash val="solid"/>
                  <a:round/>
                  <a:headEnd len="med" w="med" type="none"/>
                  <a:tailEnd len="med" w="med" type="oval"/>
                </a:ln>
              </p:spPr>
            </p:cxnSp>
          </p:grpSp>
        </p:grpSp>
        <p:grpSp>
          <p:nvGrpSpPr>
            <p:cNvPr id="8189" name="Google Shape;8189;p85"/>
            <p:cNvGrpSpPr/>
            <p:nvPr/>
          </p:nvGrpSpPr>
          <p:grpSpPr>
            <a:xfrm>
              <a:off x="6238903" y="1193063"/>
              <a:ext cx="300475" cy="900152"/>
              <a:chOff x="6238903" y="1193063"/>
              <a:chExt cx="300475" cy="900152"/>
            </a:xfrm>
          </p:grpSpPr>
          <p:grpSp>
            <p:nvGrpSpPr>
              <p:cNvPr id="8190" name="Google Shape;8190;p85"/>
              <p:cNvGrpSpPr/>
              <p:nvPr/>
            </p:nvGrpSpPr>
            <p:grpSpPr>
              <a:xfrm>
                <a:off x="6290865" y="1489315"/>
                <a:ext cx="248514" cy="603900"/>
                <a:chOff x="6290865" y="1489315"/>
                <a:chExt cx="248514" cy="603900"/>
              </a:xfrm>
            </p:grpSpPr>
            <p:sp>
              <p:nvSpPr>
                <p:cNvPr id="8191" name="Google Shape;8191;p85"/>
                <p:cNvSpPr/>
                <p:nvPr/>
              </p:nvSpPr>
              <p:spPr>
                <a:xfrm rot="-5400000">
                  <a:off x="6260589" y="1519591"/>
                  <a:ext cx="309066" cy="248514"/>
                </a:xfrm>
                <a:custGeom>
                  <a:rect b="b" l="l" r="r" t="t"/>
                  <a:pathLst>
                    <a:path extrusionOk="0" h="28573" w="35535">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2" name="Google Shape;8192;p85"/>
                <p:cNvSpPr/>
                <p:nvPr/>
              </p:nvSpPr>
              <p:spPr>
                <a:xfrm rot="-5400000">
                  <a:off x="6266916" y="1820752"/>
                  <a:ext cx="296437" cy="248488"/>
                </a:xfrm>
                <a:custGeom>
                  <a:rect b="b" l="l" r="r" t="t"/>
                  <a:pathLst>
                    <a:path extrusionOk="0" h="28570" w="34083">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93" name="Google Shape;8193;p85"/>
              <p:cNvGrpSpPr/>
              <p:nvPr/>
            </p:nvGrpSpPr>
            <p:grpSpPr>
              <a:xfrm>
                <a:off x="6238903" y="1193063"/>
                <a:ext cx="284947" cy="333087"/>
                <a:chOff x="6238903" y="1193063"/>
                <a:chExt cx="284947" cy="333087"/>
              </a:xfrm>
            </p:grpSpPr>
            <p:sp>
              <p:nvSpPr>
                <p:cNvPr id="8194" name="Google Shape;8194;p85"/>
                <p:cNvSpPr/>
                <p:nvPr/>
              </p:nvSpPr>
              <p:spPr>
                <a:xfrm>
                  <a:off x="6238903" y="1193063"/>
                  <a:ext cx="284947" cy="63648"/>
                </a:xfrm>
                <a:custGeom>
                  <a:rect b="b" l="l" r="r" t="t"/>
                  <a:pathLst>
                    <a:path extrusionOk="0" h="7318" w="32762">
                      <a:moveTo>
                        <a:pt x="0" y="0"/>
                      </a:moveTo>
                      <a:lnTo>
                        <a:pt x="0" y="7317"/>
                      </a:lnTo>
                      <a:lnTo>
                        <a:pt x="32762" y="7317"/>
                      </a:lnTo>
                      <a:lnTo>
                        <a:pt x="3276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195" name="Google Shape;8195;p85"/>
                <p:cNvCxnSpPr/>
                <p:nvPr/>
              </p:nvCxnSpPr>
              <p:spPr>
                <a:xfrm rot="10800000">
                  <a:off x="6431250" y="1279250"/>
                  <a:ext cx="0" cy="246900"/>
                </a:xfrm>
                <a:prstGeom prst="straightConnector1">
                  <a:avLst/>
                </a:prstGeom>
                <a:noFill/>
                <a:ln cap="flat" cmpd="sng" w="9525">
                  <a:solidFill>
                    <a:srgbClr val="869FB2"/>
                  </a:solidFill>
                  <a:prstDash val="solid"/>
                  <a:round/>
                  <a:headEnd len="med" w="med" type="none"/>
                  <a:tailEnd len="med" w="med" type="oval"/>
                </a:ln>
              </p:spPr>
            </p:cxnSp>
          </p:grpSp>
        </p:grpSp>
        <p:grpSp>
          <p:nvGrpSpPr>
            <p:cNvPr id="8196" name="Google Shape;8196;p85"/>
            <p:cNvGrpSpPr/>
            <p:nvPr/>
          </p:nvGrpSpPr>
          <p:grpSpPr>
            <a:xfrm>
              <a:off x="5900602" y="1193063"/>
              <a:ext cx="444345" cy="1021707"/>
              <a:chOff x="5900602" y="1193063"/>
              <a:chExt cx="444345" cy="1021707"/>
            </a:xfrm>
          </p:grpSpPr>
          <p:grpSp>
            <p:nvGrpSpPr>
              <p:cNvPr id="8197" name="Google Shape;8197;p85"/>
              <p:cNvGrpSpPr/>
              <p:nvPr/>
            </p:nvGrpSpPr>
            <p:grpSpPr>
              <a:xfrm>
                <a:off x="6046501" y="1367785"/>
                <a:ext cx="298446" cy="846986"/>
                <a:chOff x="6046501" y="1367785"/>
                <a:chExt cx="298446" cy="846986"/>
              </a:xfrm>
            </p:grpSpPr>
            <p:sp>
              <p:nvSpPr>
                <p:cNvPr id="8198" name="Google Shape;8198;p85"/>
                <p:cNvSpPr/>
                <p:nvPr/>
              </p:nvSpPr>
              <p:spPr>
                <a:xfrm rot="-5400000">
                  <a:off x="5980418" y="1433868"/>
                  <a:ext cx="430613" cy="298446"/>
                </a:xfrm>
                <a:custGeom>
                  <a:rect b="b" l="l" r="r" t="t"/>
                  <a:pathLst>
                    <a:path extrusionOk="0" h="34314" w="4951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9" name="Google Shape;8199;p85"/>
                <p:cNvSpPr/>
                <p:nvPr/>
              </p:nvSpPr>
              <p:spPr>
                <a:xfrm rot="-5400000">
                  <a:off x="5986745" y="1856568"/>
                  <a:ext cx="417984" cy="298420"/>
                </a:xfrm>
                <a:custGeom>
                  <a:rect b="b" l="l" r="r" t="t"/>
                  <a:pathLst>
                    <a:path extrusionOk="0" h="34311" w="48058">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00" name="Google Shape;8200;p85"/>
              <p:cNvGrpSpPr/>
              <p:nvPr/>
            </p:nvGrpSpPr>
            <p:grpSpPr>
              <a:xfrm>
                <a:off x="5900602" y="1193063"/>
                <a:ext cx="284947" cy="182312"/>
                <a:chOff x="5900602" y="1193063"/>
                <a:chExt cx="284947" cy="182312"/>
              </a:xfrm>
            </p:grpSpPr>
            <p:sp>
              <p:nvSpPr>
                <p:cNvPr id="8201" name="Google Shape;8201;p85"/>
                <p:cNvSpPr/>
                <p:nvPr/>
              </p:nvSpPr>
              <p:spPr>
                <a:xfrm>
                  <a:off x="5900602" y="1193063"/>
                  <a:ext cx="284947" cy="63648"/>
                </a:xfrm>
                <a:custGeom>
                  <a:rect b="b" l="l" r="r" t="t"/>
                  <a:pathLst>
                    <a:path extrusionOk="0" h="7318" w="32762">
                      <a:moveTo>
                        <a:pt x="0" y="0"/>
                      </a:moveTo>
                      <a:lnTo>
                        <a:pt x="0" y="7318"/>
                      </a:lnTo>
                      <a:lnTo>
                        <a:pt x="32762" y="7318"/>
                      </a:lnTo>
                      <a:lnTo>
                        <a:pt x="32762"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202" name="Google Shape;8202;p85"/>
                <p:cNvCxnSpPr/>
                <p:nvPr/>
              </p:nvCxnSpPr>
              <p:spPr>
                <a:xfrm rot="10800000">
                  <a:off x="6156950" y="1279675"/>
                  <a:ext cx="0" cy="95700"/>
                </a:xfrm>
                <a:prstGeom prst="straightConnector1">
                  <a:avLst/>
                </a:prstGeom>
                <a:noFill/>
                <a:ln cap="flat" cmpd="sng" w="9525">
                  <a:solidFill>
                    <a:srgbClr val="657E93"/>
                  </a:solidFill>
                  <a:prstDash val="solid"/>
                  <a:round/>
                  <a:headEnd len="med" w="med" type="none"/>
                  <a:tailEnd len="med" w="med" type="oval"/>
                </a:ln>
              </p:spPr>
            </p:cxnSp>
          </p:grpSp>
        </p:grpSp>
        <p:grpSp>
          <p:nvGrpSpPr>
            <p:cNvPr id="8203" name="Google Shape;8203;p85"/>
            <p:cNvGrpSpPr/>
            <p:nvPr/>
          </p:nvGrpSpPr>
          <p:grpSpPr>
            <a:xfrm>
              <a:off x="6738300" y="1193063"/>
              <a:ext cx="462153" cy="707634"/>
              <a:chOff x="6738300" y="1193063"/>
              <a:chExt cx="462153" cy="707634"/>
            </a:xfrm>
          </p:grpSpPr>
          <p:grpSp>
            <p:nvGrpSpPr>
              <p:cNvPr id="8204" name="Google Shape;8204;p85"/>
              <p:cNvGrpSpPr/>
              <p:nvPr/>
            </p:nvGrpSpPr>
            <p:grpSpPr>
              <a:xfrm>
                <a:off x="6915505" y="1193063"/>
                <a:ext cx="284947" cy="597387"/>
                <a:chOff x="6915505" y="1193063"/>
                <a:chExt cx="284947" cy="597387"/>
              </a:xfrm>
            </p:grpSpPr>
            <p:sp>
              <p:nvSpPr>
                <p:cNvPr id="8205" name="Google Shape;8205;p85"/>
                <p:cNvSpPr/>
                <p:nvPr/>
              </p:nvSpPr>
              <p:spPr>
                <a:xfrm>
                  <a:off x="6915505" y="1193063"/>
                  <a:ext cx="284947" cy="63648"/>
                </a:xfrm>
                <a:custGeom>
                  <a:rect b="b" l="l" r="r" t="t"/>
                  <a:pathLst>
                    <a:path extrusionOk="0" h="7318" w="32762">
                      <a:moveTo>
                        <a:pt x="0" y="1"/>
                      </a:moveTo>
                      <a:lnTo>
                        <a:pt x="0" y="7318"/>
                      </a:lnTo>
                      <a:lnTo>
                        <a:pt x="32762" y="7318"/>
                      </a:lnTo>
                      <a:lnTo>
                        <a:pt x="32762" y="1"/>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206" name="Google Shape;8206;p85"/>
                <p:cNvCxnSpPr/>
                <p:nvPr/>
              </p:nvCxnSpPr>
              <p:spPr>
                <a:xfrm rot="10800000">
                  <a:off x="6938275" y="1279850"/>
                  <a:ext cx="0" cy="510600"/>
                </a:xfrm>
                <a:prstGeom prst="straightConnector1">
                  <a:avLst/>
                </a:prstGeom>
                <a:noFill/>
                <a:ln cap="flat" cmpd="sng" w="9525">
                  <a:solidFill>
                    <a:srgbClr val="E3E7EA"/>
                  </a:solidFill>
                  <a:prstDash val="solid"/>
                  <a:round/>
                  <a:headEnd len="med" w="med" type="none"/>
                  <a:tailEnd len="med" w="med" type="oval"/>
                </a:ln>
              </p:spPr>
            </p:cxnSp>
          </p:grpSp>
          <p:grpSp>
            <p:nvGrpSpPr>
              <p:cNvPr id="8207" name="Google Shape;8207;p85"/>
              <p:cNvGrpSpPr/>
              <p:nvPr/>
            </p:nvGrpSpPr>
            <p:grpSpPr>
              <a:xfrm>
                <a:off x="6738300" y="1684725"/>
                <a:ext cx="230066" cy="215971"/>
                <a:chOff x="6738300" y="1684725"/>
                <a:chExt cx="230066" cy="215971"/>
              </a:xfrm>
            </p:grpSpPr>
            <p:sp>
              <p:nvSpPr>
                <p:cNvPr id="8208" name="Google Shape;8208;p85"/>
                <p:cNvSpPr/>
                <p:nvPr/>
              </p:nvSpPr>
              <p:spPr>
                <a:xfrm rot="-5400000">
                  <a:off x="6799187" y="1731518"/>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9" name="Google Shape;8209;p85"/>
                <p:cNvSpPr/>
                <p:nvPr/>
              </p:nvSpPr>
              <p:spPr>
                <a:xfrm flipH="1" rot="-5400000">
                  <a:off x="6799182" y="1623843"/>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213" name="Shape 8213"/>
        <p:cNvGrpSpPr/>
        <p:nvPr/>
      </p:nvGrpSpPr>
      <p:grpSpPr>
        <a:xfrm>
          <a:off x="0" y="0"/>
          <a:ext cx="0" cy="0"/>
          <a:chOff x="0" y="0"/>
          <a:chExt cx="0" cy="0"/>
        </a:xfrm>
      </p:grpSpPr>
      <p:sp>
        <p:nvSpPr>
          <p:cNvPr id="8214" name="Google Shape;8214;p86"/>
          <p:cNvSpPr txBox="1"/>
          <p:nvPr>
            <p:ph idx="4294967295" type="title"/>
          </p:nvPr>
        </p:nvSpPr>
        <p:spPr>
          <a:xfrm>
            <a:off x="1068100" y="9334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...and our </a:t>
            </a:r>
            <a:r>
              <a:rPr lang="en">
                <a:latin typeface="Arial"/>
                <a:ea typeface="Arial"/>
                <a:cs typeface="Arial"/>
                <a:sym typeface="Arial"/>
              </a:rPr>
              <a:t>sets </a:t>
            </a:r>
            <a:r>
              <a:rPr lang="en">
                <a:solidFill>
                  <a:srgbClr val="FFFFFF"/>
                </a:solidFill>
                <a:latin typeface="Arial"/>
                <a:ea typeface="Arial"/>
                <a:cs typeface="Arial"/>
                <a:sym typeface="Arial"/>
              </a:rPr>
              <a:t>of editable icons</a:t>
            </a:r>
            <a:endParaRPr>
              <a:solidFill>
                <a:srgbClr val="FFFFFF"/>
              </a:solidFill>
              <a:latin typeface="Arial"/>
              <a:ea typeface="Arial"/>
              <a:cs typeface="Arial"/>
              <a:sym typeface="Arial"/>
            </a:endParaRPr>
          </a:p>
        </p:txBody>
      </p:sp>
      <p:sp>
        <p:nvSpPr>
          <p:cNvPr id="8215" name="Google Shape;8215;p86"/>
          <p:cNvSpPr txBox="1"/>
          <p:nvPr>
            <p:ph idx="4294967295" type="body"/>
          </p:nvPr>
        </p:nvSpPr>
        <p:spPr>
          <a:xfrm>
            <a:off x="828875" y="1610275"/>
            <a:ext cx="7525800" cy="482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Arial"/>
                <a:ea typeface="Arial"/>
                <a:cs typeface="Arial"/>
                <a:sym typeface="Arial"/>
              </a:rPr>
              <a:t>You can</a:t>
            </a:r>
            <a:r>
              <a:rPr lang="en">
                <a:solidFill>
                  <a:srgbClr val="435D74"/>
                </a:solidFill>
                <a:latin typeface="Arial"/>
                <a:ea typeface="Arial"/>
                <a:cs typeface="Arial"/>
                <a:sym typeface="Arial"/>
              </a:rPr>
              <a:t> </a:t>
            </a:r>
            <a:r>
              <a:rPr lang="en">
                <a:solidFill>
                  <a:srgbClr val="869FB2"/>
                </a:solidFill>
                <a:latin typeface="Arial"/>
                <a:ea typeface="Arial"/>
                <a:cs typeface="Arial"/>
                <a:sym typeface="Arial"/>
              </a:rPr>
              <a:t>resize</a:t>
            </a:r>
            <a:r>
              <a:rPr lang="en">
                <a:solidFill>
                  <a:srgbClr val="435D74"/>
                </a:solidFill>
                <a:latin typeface="Arial"/>
                <a:ea typeface="Arial"/>
                <a:cs typeface="Arial"/>
                <a:sym typeface="Arial"/>
              </a:rPr>
              <a:t> </a:t>
            </a:r>
            <a:r>
              <a:rPr lang="en">
                <a:solidFill>
                  <a:srgbClr val="FFFFFF"/>
                </a:solidFill>
                <a:latin typeface="Arial"/>
                <a:ea typeface="Arial"/>
                <a:cs typeface="Arial"/>
                <a:sym typeface="Arial"/>
              </a:rPr>
              <a:t>these icons without losing quality.</a:t>
            </a:r>
            <a:endParaRPr>
              <a:solidFill>
                <a:srgbClr val="FFFFFF"/>
              </a:solidFill>
              <a:latin typeface="Arial"/>
              <a:ea typeface="Arial"/>
              <a:cs typeface="Arial"/>
              <a:sym typeface="Arial"/>
            </a:endParaRPr>
          </a:p>
          <a:p>
            <a:pPr indent="0" lvl="0" marL="0" rtl="0" algn="ctr">
              <a:spcBef>
                <a:spcPts val="0"/>
              </a:spcBef>
              <a:spcAft>
                <a:spcPts val="0"/>
              </a:spcAft>
              <a:buNone/>
            </a:pPr>
            <a:r>
              <a:rPr lang="en">
                <a:solidFill>
                  <a:srgbClr val="FFFFFF"/>
                </a:solidFill>
                <a:latin typeface="Arial"/>
                <a:ea typeface="Arial"/>
                <a:cs typeface="Arial"/>
                <a:sym typeface="Arial"/>
              </a:rPr>
              <a:t>You can </a:t>
            </a:r>
            <a:r>
              <a:rPr lang="en">
                <a:solidFill>
                  <a:srgbClr val="869FB2"/>
                </a:solidFill>
                <a:latin typeface="Arial"/>
                <a:ea typeface="Arial"/>
                <a:cs typeface="Arial"/>
                <a:sym typeface="Arial"/>
              </a:rPr>
              <a:t>change the stroke and fill color</a:t>
            </a:r>
            <a:r>
              <a:rPr lang="en">
                <a:solidFill>
                  <a:srgbClr val="FFFFFF"/>
                </a:solidFill>
                <a:latin typeface="Arial"/>
                <a:ea typeface="Arial"/>
                <a:cs typeface="Arial"/>
                <a:sym typeface="Arial"/>
              </a:rPr>
              <a:t>; just select the icon and click on the</a:t>
            </a:r>
            <a:r>
              <a:rPr lang="en">
                <a:solidFill>
                  <a:srgbClr val="435D74"/>
                </a:solidFill>
                <a:latin typeface="Arial"/>
                <a:ea typeface="Arial"/>
                <a:cs typeface="Arial"/>
                <a:sym typeface="Arial"/>
              </a:rPr>
              <a:t> </a:t>
            </a:r>
            <a:r>
              <a:rPr lang="en">
                <a:solidFill>
                  <a:srgbClr val="869FB2"/>
                </a:solidFill>
                <a:latin typeface="Arial"/>
                <a:ea typeface="Arial"/>
                <a:cs typeface="Arial"/>
                <a:sym typeface="Arial"/>
              </a:rPr>
              <a:t>paint bucket/pen</a:t>
            </a:r>
            <a:r>
              <a:rPr lang="en">
                <a:solidFill>
                  <a:srgbClr val="FFFFFF"/>
                </a:solidFill>
                <a:latin typeface="Arial"/>
                <a:ea typeface="Arial"/>
                <a:cs typeface="Arial"/>
                <a:sym typeface="Arial"/>
              </a:rPr>
              <a:t>.</a:t>
            </a:r>
            <a:endParaRPr>
              <a:solidFill>
                <a:srgbClr val="FFFFFF"/>
              </a:solidFill>
              <a:latin typeface="Arial"/>
              <a:ea typeface="Arial"/>
              <a:cs typeface="Arial"/>
              <a:sym typeface="Arial"/>
            </a:endParaRPr>
          </a:p>
          <a:p>
            <a:pPr indent="0" lvl="0" marL="0" rtl="0" algn="ctr">
              <a:spcBef>
                <a:spcPts val="0"/>
              </a:spcBef>
              <a:spcAft>
                <a:spcPts val="0"/>
              </a:spcAft>
              <a:buNone/>
            </a:pPr>
            <a:r>
              <a:rPr lang="en">
                <a:solidFill>
                  <a:srgbClr val="FFFFFF"/>
                </a:solidFill>
                <a:latin typeface="Arial"/>
                <a:ea typeface="Arial"/>
                <a:cs typeface="Arial"/>
                <a:sym typeface="Arial"/>
              </a:rPr>
              <a:t>In Google Slides, you can also use </a:t>
            </a:r>
            <a:r>
              <a:rPr lang="en">
                <a:solidFill>
                  <a:srgbClr val="869FB2"/>
                </a:solidFill>
                <a:uFill>
                  <a:noFill/>
                </a:uFill>
                <a:latin typeface="Arial"/>
                <a:ea typeface="Arial"/>
                <a:cs typeface="Arial"/>
                <a:sym typeface="Arial"/>
                <a:hlinkClick r:id="rId3">
                  <a:extLst>
                    <a:ext uri="{A12FA001-AC4F-418D-AE19-62706E023703}">
                      <ahyp:hlinkClr val="tx"/>
                    </a:ext>
                  </a:extLst>
                </a:hlinkClick>
              </a:rPr>
              <a:t>Flaticon’s extension</a:t>
            </a:r>
            <a:r>
              <a:rPr lang="en">
                <a:solidFill>
                  <a:srgbClr val="FFFFFF"/>
                </a:solidFill>
                <a:latin typeface="Arial"/>
                <a:ea typeface="Arial"/>
                <a:cs typeface="Arial"/>
                <a:sym typeface="Arial"/>
              </a:rPr>
              <a:t>, allowing you to customize and add even more icons.</a:t>
            </a:r>
            <a:br>
              <a:rPr lang="en">
                <a:solidFill>
                  <a:srgbClr val="435D74"/>
                </a:solidFill>
                <a:latin typeface="Arial"/>
                <a:ea typeface="Arial"/>
                <a:cs typeface="Arial"/>
                <a:sym typeface="Arial"/>
              </a:rPr>
            </a:br>
            <a:endParaRPr>
              <a:solidFill>
                <a:srgbClr val="435D74"/>
              </a:solidFill>
              <a:latin typeface="Arial"/>
              <a:ea typeface="Arial"/>
              <a:cs typeface="Arial"/>
              <a:sym typeface="Arial"/>
            </a:endParaRPr>
          </a:p>
        </p:txBody>
      </p:sp>
      <p:grpSp>
        <p:nvGrpSpPr>
          <p:cNvPr id="8216" name="Google Shape;8216;p86"/>
          <p:cNvGrpSpPr/>
          <p:nvPr/>
        </p:nvGrpSpPr>
        <p:grpSpPr>
          <a:xfrm>
            <a:off x="829359" y="2307635"/>
            <a:ext cx="339235" cy="298186"/>
            <a:chOff x="898875" y="244725"/>
            <a:chExt cx="481800" cy="423500"/>
          </a:xfrm>
        </p:grpSpPr>
        <p:sp>
          <p:nvSpPr>
            <p:cNvPr id="8217" name="Google Shape;8217;p86"/>
            <p:cNvSpPr/>
            <p:nvPr/>
          </p:nvSpPr>
          <p:spPr>
            <a:xfrm>
              <a:off x="1125675" y="470575"/>
              <a:ext cx="28275" cy="28250"/>
            </a:xfrm>
            <a:custGeom>
              <a:rect b="b" l="l" r="r" t="t"/>
              <a:pathLst>
                <a:path extrusionOk="0" h="1130" w="1131">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18" name="Google Shape;8218;p86"/>
            <p:cNvSpPr/>
            <p:nvPr/>
          </p:nvSpPr>
          <p:spPr>
            <a:xfrm>
              <a:off x="898875" y="244725"/>
              <a:ext cx="481800" cy="225875"/>
            </a:xfrm>
            <a:custGeom>
              <a:rect b="b" l="l" r="r" t="t"/>
              <a:pathLst>
                <a:path extrusionOk="0" h="9035" w="19272">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19" name="Google Shape;8219;p86"/>
            <p:cNvSpPr/>
            <p:nvPr/>
          </p:nvSpPr>
          <p:spPr>
            <a:xfrm>
              <a:off x="1324200" y="385900"/>
              <a:ext cx="56475" cy="197625"/>
            </a:xfrm>
            <a:custGeom>
              <a:rect b="b" l="l" r="r" t="t"/>
              <a:pathLst>
                <a:path extrusionOk="0" h="7905" w="2259">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20" name="Google Shape;8220;p86"/>
            <p:cNvSpPr/>
            <p:nvPr/>
          </p:nvSpPr>
          <p:spPr>
            <a:xfrm>
              <a:off x="898875" y="385900"/>
              <a:ext cx="56475" cy="197625"/>
            </a:xfrm>
            <a:custGeom>
              <a:rect b="b" l="l" r="r" t="t"/>
              <a:pathLst>
                <a:path extrusionOk="0" h="7905" w="2259">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21" name="Google Shape;8221;p86"/>
            <p:cNvSpPr/>
            <p:nvPr/>
          </p:nvSpPr>
          <p:spPr>
            <a:xfrm>
              <a:off x="1063650" y="414125"/>
              <a:ext cx="146750" cy="141125"/>
            </a:xfrm>
            <a:custGeom>
              <a:rect b="b" l="l" r="r" t="t"/>
              <a:pathLst>
                <a:path extrusionOk="0" h="5645" w="587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22" name="Google Shape;8222;p86"/>
            <p:cNvSpPr/>
            <p:nvPr/>
          </p:nvSpPr>
          <p:spPr>
            <a:xfrm>
              <a:off x="898875" y="498800"/>
              <a:ext cx="481800" cy="169425"/>
            </a:xfrm>
            <a:custGeom>
              <a:rect b="b" l="l" r="r" t="t"/>
              <a:pathLst>
                <a:path extrusionOk="0" h="6777" w="19272">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223" name="Google Shape;8223;p86"/>
          <p:cNvGrpSpPr/>
          <p:nvPr/>
        </p:nvGrpSpPr>
        <p:grpSpPr>
          <a:xfrm>
            <a:off x="1267741" y="2287103"/>
            <a:ext cx="298169" cy="339253"/>
            <a:chOff x="1529350" y="258825"/>
            <a:chExt cx="423475" cy="481825"/>
          </a:xfrm>
        </p:grpSpPr>
        <p:sp>
          <p:nvSpPr>
            <p:cNvPr id="8224" name="Google Shape;8224;p86"/>
            <p:cNvSpPr/>
            <p:nvPr/>
          </p:nvSpPr>
          <p:spPr>
            <a:xfrm>
              <a:off x="1585800" y="258825"/>
              <a:ext cx="310650" cy="430550"/>
            </a:xfrm>
            <a:custGeom>
              <a:rect b="b" l="l" r="r" t="t"/>
              <a:pathLst>
                <a:path extrusionOk="0" h="17222" w="12426">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25" name="Google Shape;8225;p86"/>
            <p:cNvSpPr/>
            <p:nvPr/>
          </p:nvSpPr>
          <p:spPr>
            <a:xfrm>
              <a:off x="1529350" y="583200"/>
              <a:ext cx="423475" cy="157450"/>
            </a:xfrm>
            <a:custGeom>
              <a:rect b="b" l="l" r="r" t="t"/>
              <a:pathLst>
                <a:path extrusionOk="0" h="6298" w="16939">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226" name="Google Shape;8226;p86"/>
          <p:cNvGrpSpPr/>
          <p:nvPr/>
        </p:nvGrpSpPr>
        <p:grpSpPr>
          <a:xfrm>
            <a:off x="1660716" y="2367273"/>
            <a:ext cx="340890" cy="178912"/>
            <a:chOff x="2084325" y="363300"/>
            <a:chExt cx="484150" cy="254100"/>
          </a:xfrm>
        </p:grpSpPr>
        <p:sp>
          <p:nvSpPr>
            <p:cNvPr id="8227" name="Google Shape;8227;p86"/>
            <p:cNvSpPr/>
            <p:nvPr/>
          </p:nvSpPr>
          <p:spPr>
            <a:xfrm>
              <a:off x="2084325" y="363300"/>
              <a:ext cx="484150" cy="254100"/>
            </a:xfrm>
            <a:custGeom>
              <a:rect b="b" l="l" r="r" t="t"/>
              <a:pathLst>
                <a:path extrusionOk="0" h="10164" w="19366">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28" name="Google Shape;8228;p86"/>
            <p:cNvSpPr/>
            <p:nvPr/>
          </p:nvSpPr>
          <p:spPr>
            <a:xfrm>
              <a:off x="2250600" y="419775"/>
              <a:ext cx="145175" cy="141125"/>
            </a:xfrm>
            <a:custGeom>
              <a:rect b="b" l="l" r="r" t="t"/>
              <a:pathLst>
                <a:path extrusionOk="0" h="5645" w="5807">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229" name="Google Shape;8229;p86"/>
          <p:cNvGrpSpPr/>
          <p:nvPr/>
        </p:nvGrpSpPr>
        <p:grpSpPr>
          <a:xfrm>
            <a:off x="2110011" y="2287102"/>
            <a:ext cx="298169" cy="339253"/>
            <a:chOff x="2707500" y="249400"/>
            <a:chExt cx="423475" cy="481825"/>
          </a:xfrm>
        </p:grpSpPr>
        <p:sp>
          <p:nvSpPr>
            <p:cNvPr id="8230" name="Google Shape;8230;p86"/>
            <p:cNvSpPr/>
            <p:nvPr/>
          </p:nvSpPr>
          <p:spPr>
            <a:xfrm>
              <a:off x="2739175" y="420675"/>
              <a:ext cx="360100" cy="310550"/>
            </a:xfrm>
            <a:custGeom>
              <a:rect b="b" l="l" r="r" t="t"/>
              <a:pathLst>
                <a:path extrusionOk="0" h="12422" w="14404">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31" name="Google Shape;8231;p86"/>
            <p:cNvSpPr/>
            <p:nvPr/>
          </p:nvSpPr>
          <p:spPr>
            <a:xfrm>
              <a:off x="2707500" y="249400"/>
              <a:ext cx="423475" cy="141175"/>
            </a:xfrm>
            <a:custGeom>
              <a:rect b="b" l="l" r="r" t="t"/>
              <a:pathLst>
                <a:path extrusionOk="0" h="5647" w="16939">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232" name="Google Shape;8232;p86"/>
          <p:cNvGrpSpPr/>
          <p:nvPr/>
        </p:nvGrpSpPr>
        <p:grpSpPr>
          <a:xfrm>
            <a:off x="2523626" y="2287428"/>
            <a:ext cx="305386" cy="338602"/>
            <a:chOff x="3300325" y="249875"/>
            <a:chExt cx="433725" cy="480900"/>
          </a:xfrm>
        </p:grpSpPr>
        <p:sp>
          <p:nvSpPr>
            <p:cNvPr id="8233" name="Google Shape;8233;p86"/>
            <p:cNvSpPr/>
            <p:nvPr/>
          </p:nvSpPr>
          <p:spPr>
            <a:xfrm>
              <a:off x="3610875" y="334550"/>
              <a:ext cx="56475" cy="28250"/>
            </a:xfrm>
            <a:custGeom>
              <a:rect b="b" l="l" r="r" t="t"/>
              <a:pathLst>
                <a:path extrusionOk="0" h="1130" w="2259">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34" name="Google Shape;8234;p86"/>
            <p:cNvSpPr/>
            <p:nvPr/>
          </p:nvSpPr>
          <p:spPr>
            <a:xfrm>
              <a:off x="3467675" y="249875"/>
              <a:ext cx="46400" cy="56475"/>
            </a:xfrm>
            <a:custGeom>
              <a:rect b="b" l="l" r="r" t="t"/>
              <a:pathLst>
                <a:path extrusionOk="0" h="2259" w="1856">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35" name="Google Shape;8235;p86"/>
            <p:cNvSpPr/>
            <p:nvPr/>
          </p:nvSpPr>
          <p:spPr>
            <a:xfrm>
              <a:off x="3566525" y="249875"/>
              <a:ext cx="46400" cy="56475"/>
            </a:xfrm>
            <a:custGeom>
              <a:rect b="b" l="l" r="r" t="t"/>
              <a:pathLst>
                <a:path extrusionOk="0" h="2259" w="1856">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36" name="Google Shape;8236;p86"/>
            <p:cNvSpPr/>
            <p:nvPr/>
          </p:nvSpPr>
          <p:spPr>
            <a:xfrm>
              <a:off x="3413250" y="334550"/>
              <a:ext cx="56500" cy="28250"/>
            </a:xfrm>
            <a:custGeom>
              <a:rect b="b" l="l" r="r" t="t"/>
              <a:pathLst>
                <a:path extrusionOk="0" h="1130" w="226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37" name="Google Shape;8237;p86"/>
            <p:cNvSpPr/>
            <p:nvPr/>
          </p:nvSpPr>
          <p:spPr>
            <a:xfrm>
              <a:off x="3300325" y="476675"/>
              <a:ext cx="84725" cy="254100"/>
            </a:xfrm>
            <a:custGeom>
              <a:rect b="b" l="l" r="r" t="t"/>
              <a:pathLst>
                <a:path extrusionOk="0" h="10164" w="3389">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38" name="Google Shape;8238;p86"/>
            <p:cNvSpPr/>
            <p:nvPr/>
          </p:nvSpPr>
          <p:spPr>
            <a:xfrm>
              <a:off x="3413250" y="335525"/>
              <a:ext cx="320800" cy="395250"/>
            </a:xfrm>
            <a:custGeom>
              <a:rect b="b" l="l" r="r" t="t"/>
              <a:pathLst>
                <a:path extrusionOk="0" h="15810" w="12832">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239" name="Google Shape;8239;p86"/>
          <p:cNvGrpSpPr/>
          <p:nvPr/>
        </p:nvGrpSpPr>
        <p:grpSpPr>
          <a:xfrm>
            <a:off x="2912712" y="2287349"/>
            <a:ext cx="352349" cy="338760"/>
            <a:chOff x="3854700" y="249750"/>
            <a:chExt cx="500425" cy="481125"/>
          </a:xfrm>
        </p:grpSpPr>
        <p:sp>
          <p:nvSpPr>
            <p:cNvPr id="8240" name="Google Shape;8240;p86"/>
            <p:cNvSpPr/>
            <p:nvPr/>
          </p:nvSpPr>
          <p:spPr>
            <a:xfrm>
              <a:off x="4206725" y="598350"/>
              <a:ext cx="70775" cy="68025"/>
            </a:xfrm>
            <a:custGeom>
              <a:rect b="b" l="l" r="r" t="t"/>
              <a:pathLst>
                <a:path extrusionOk="0" h="2721" w="2831">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41" name="Google Shape;8241;p86"/>
            <p:cNvSpPr/>
            <p:nvPr/>
          </p:nvSpPr>
          <p:spPr>
            <a:xfrm>
              <a:off x="4226750" y="538600"/>
              <a:ext cx="91250" cy="48150"/>
            </a:xfrm>
            <a:custGeom>
              <a:rect b="b" l="l" r="r" t="t"/>
              <a:pathLst>
                <a:path extrusionOk="0" h="1926" w="365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42" name="Google Shape;8242;p86"/>
            <p:cNvSpPr/>
            <p:nvPr/>
          </p:nvSpPr>
          <p:spPr>
            <a:xfrm>
              <a:off x="4146500" y="618325"/>
              <a:ext cx="52050" cy="88650"/>
            </a:xfrm>
            <a:custGeom>
              <a:rect b="b" l="l" r="r" t="t"/>
              <a:pathLst>
                <a:path extrusionOk="0" h="3546" w="2082">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43" name="Google Shape;8243;p86"/>
            <p:cNvSpPr/>
            <p:nvPr/>
          </p:nvSpPr>
          <p:spPr>
            <a:xfrm>
              <a:off x="3927425" y="319075"/>
              <a:ext cx="70650" cy="67850"/>
            </a:xfrm>
            <a:custGeom>
              <a:rect b="b" l="l" r="r" t="t"/>
              <a:pathLst>
                <a:path extrusionOk="0" h="2714" w="2826">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44" name="Google Shape;8244;p86"/>
            <p:cNvSpPr/>
            <p:nvPr/>
          </p:nvSpPr>
          <p:spPr>
            <a:xfrm>
              <a:off x="4007000" y="279300"/>
              <a:ext cx="51675" cy="88150"/>
            </a:xfrm>
            <a:custGeom>
              <a:rect b="b" l="l" r="r" t="t"/>
              <a:pathLst>
                <a:path extrusionOk="0" h="3526" w="2067">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45" name="Google Shape;8245;p86"/>
            <p:cNvSpPr/>
            <p:nvPr/>
          </p:nvSpPr>
          <p:spPr>
            <a:xfrm>
              <a:off x="3887300" y="398850"/>
              <a:ext cx="91800" cy="48250"/>
            </a:xfrm>
            <a:custGeom>
              <a:rect b="b" l="l" r="r" t="t"/>
              <a:pathLst>
                <a:path extrusionOk="0" h="1930" w="3672">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46" name="Google Shape;8246;p86"/>
            <p:cNvSpPr/>
            <p:nvPr/>
          </p:nvSpPr>
          <p:spPr>
            <a:xfrm>
              <a:off x="3854700" y="413675"/>
              <a:ext cx="353475" cy="317200"/>
            </a:xfrm>
            <a:custGeom>
              <a:rect b="b" l="l" r="r" t="t"/>
              <a:pathLst>
                <a:path extrusionOk="0" h="12688" w="14139">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47" name="Google Shape;8247;p86"/>
            <p:cNvSpPr/>
            <p:nvPr/>
          </p:nvSpPr>
          <p:spPr>
            <a:xfrm>
              <a:off x="3996825" y="249750"/>
              <a:ext cx="358300" cy="322025"/>
            </a:xfrm>
            <a:custGeom>
              <a:rect b="b" l="l" r="r" t="t"/>
              <a:pathLst>
                <a:path extrusionOk="0" h="12881" w="14332">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248" name="Google Shape;8248;p86"/>
          <p:cNvGrpSpPr/>
          <p:nvPr/>
        </p:nvGrpSpPr>
        <p:grpSpPr>
          <a:xfrm>
            <a:off x="3330701" y="2287349"/>
            <a:ext cx="352349" cy="338760"/>
            <a:chOff x="4447550" y="249750"/>
            <a:chExt cx="500425" cy="481125"/>
          </a:xfrm>
        </p:grpSpPr>
        <p:sp>
          <p:nvSpPr>
            <p:cNvPr id="8249" name="Google Shape;8249;p86"/>
            <p:cNvSpPr/>
            <p:nvPr/>
          </p:nvSpPr>
          <p:spPr>
            <a:xfrm>
              <a:off x="4447550" y="413675"/>
              <a:ext cx="353475" cy="317200"/>
            </a:xfrm>
            <a:custGeom>
              <a:rect b="b" l="l" r="r" t="t"/>
              <a:pathLst>
                <a:path extrusionOk="0" h="12688" w="14139">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50" name="Google Shape;8250;p86"/>
            <p:cNvSpPr/>
            <p:nvPr/>
          </p:nvSpPr>
          <p:spPr>
            <a:xfrm>
              <a:off x="4589675" y="249750"/>
              <a:ext cx="358300" cy="322025"/>
            </a:xfrm>
            <a:custGeom>
              <a:rect b="b" l="l" r="r" t="t"/>
              <a:pathLst>
                <a:path extrusionOk="0" h="12881" w="14332">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251" name="Google Shape;8251;p86"/>
          <p:cNvGrpSpPr/>
          <p:nvPr/>
        </p:nvGrpSpPr>
        <p:grpSpPr>
          <a:xfrm>
            <a:off x="3759902" y="2287102"/>
            <a:ext cx="339253" cy="339253"/>
            <a:chOff x="5049725" y="249400"/>
            <a:chExt cx="481825" cy="481825"/>
          </a:xfrm>
        </p:grpSpPr>
        <p:sp>
          <p:nvSpPr>
            <p:cNvPr id="8252" name="Google Shape;8252;p86"/>
            <p:cNvSpPr/>
            <p:nvPr/>
          </p:nvSpPr>
          <p:spPr>
            <a:xfrm>
              <a:off x="5191775" y="560925"/>
              <a:ext cx="197625" cy="170300"/>
            </a:xfrm>
            <a:custGeom>
              <a:rect b="b" l="l" r="r" t="t"/>
              <a:pathLst>
                <a:path extrusionOk="0" h="6812" w="7905">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53" name="Google Shape;8253;p86"/>
            <p:cNvSpPr/>
            <p:nvPr/>
          </p:nvSpPr>
          <p:spPr>
            <a:xfrm>
              <a:off x="5049725" y="249400"/>
              <a:ext cx="481825" cy="396225"/>
            </a:xfrm>
            <a:custGeom>
              <a:rect b="b" l="l" r="r" t="t"/>
              <a:pathLst>
                <a:path extrusionOk="0" h="15849" w="19273">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254" name="Google Shape;8254;p86"/>
          <p:cNvGrpSpPr/>
          <p:nvPr/>
        </p:nvGrpSpPr>
        <p:grpSpPr>
          <a:xfrm>
            <a:off x="4173843" y="2287102"/>
            <a:ext cx="339253" cy="339253"/>
            <a:chOff x="5660400" y="238125"/>
            <a:chExt cx="481825" cy="481825"/>
          </a:xfrm>
        </p:grpSpPr>
        <p:sp>
          <p:nvSpPr>
            <p:cNvPr id="8255" name="Google Shape;8255;p86"/>
            <p:cNvSpPr/>
            <p:nvPr/>
          </p:nvSpPr>
          <p:spPr>
            <a:xfrm>
              <a:off x="5660400" y="436700"/>
              <a:ext cx="481825" cy="283250"/>
            </a:xfrm>
            <a:custGeom>
              <a:rect b="b" l="l" r="r" t="t"/>
              <a:pathLst>
                <a:path extrusionOk="0" h="11330" w="19273">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56" name="Google Shape;8256;p86"/>
            <p:cNvSpPr/>
            <p:nvPr/>
          </p:nvSpPr>
          <p:spPr>
            <a:xfrm>
              <a:off x="5660400" y="238125"/>
              <a:ext cx="481825" cy="170375"/>
            </a:xfrm>
            <a:custGeom>
              <a:rect b="b" l="l" r="r" t="t"/>
              <a:pathLst>
                <a:path extrusionOk="0" h="6815" w="19273">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257" name="Google Shape;8257;p86"/>
          <p:cNvGrpSpPr/>
          <p:nvPr/>
        </p:nvGrpSpPr>
        <p:grpSpPr>
          <a:xfrm>
            <a:off x="4590529" y="2287102"/>
            <a:ext cx="339253" cy="339253"/>
            <a:chOff x="6235400" y="249400"/>
            <a:chExt cx="481825" cy="481825"/>
          </a:xfrm>
        </p:grpSpPr>
        <p:sp>
          <p:nvSpPr>
            <p:cNvPr id="8258" name="Google Shape;8258;p86"/>
            <p:cNvSpPr/>
            <p:nvPr/>
          </p:nvSpPr>
          <p:spPr>
            <a:xfrm>
              <a:off x="6425625" y="482025"/>
              <a:ext cx="177700" cy="135375"/>
            </a:xfrm>
            <a:custGeom>
              <a:rect b="b" l="l" r="r" t="t"/>
              <a:pathLst>
                <a:path extrusionOk="0" h="5415" w="7108">
                  <a:moveTo>
                    <a:pt x="5415" y="0"/>
                  </a:moveTo>
                  <a:lnTo>
                    <a:pt x="1" y="5415"/>
                  </a:lnTo>
                  <a:lnTo>
                    <a:pt x="7107" y="5415"/>
                  </a:lnTo>
                  <a:lnTo>
                    <a:pt x="7107" y="1696"/>
                  </a:lnTo>
                  <a:lnTo>
                    <a:pt x="54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59" name="Google Shape;8259;p86"/>
            <p:cNvSpPr/>
            <p:nvPr/>
          </p:nvSpPr>
          <p:spPr>
            <a:xfrm>
              <a:off x="6462150" y="419775"/>
              <a:ext cx="28250" cy="28250"/>
            </a:xfrm>
            <a:custGeom>
              <a:rect b="b" l="l" r="r" t="t"/>
              <a:pathLst>
                <a:path extrusionOk="0" h="1130" w="113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60" name="Google Shape;8260;p86"/>
            <p:cNvSpPr/>
            <p:nvPr/>
          </p:nvSpPr>
          <p:spPr>
            <a:xfrm>
              <a:off x="6349225" y="508600"/>
              <a:ext cx="113625" cy="108800"/>
            </a:xfrm>
            <a:custGeom>
              <a:rect b="b" l="l" r="r" t="t"/>
              <a:pathLst>
                <a:path extrusionOk="0" h="4352" w="4545">
                  <a:moveTo>
                    <a:pt x="2858" y="0"/>
                  </a:moveTo>
                  <a:lnTo>
                    <a:pt x="0" y="2623"/>
                  </a:lnTo>
                  <a:lnTo>
                    <a:pt x="0" y="4352"/>
                  </a:lnTo>
                  <a:lnTo>
                    <a:pt x="1461" y="4352"/>
                  </a:lnTo>
                  <a:lnTo>
                    <a:pt x="4544" y="1265"/>
                  </a:lnTo>
                  <a:lnTo>
                    <a:pt x="28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61" name="Google Shape;8261;p86"/>
            <p:cNvSpPr/>
            <p:nvPr/>
          </p:nvSpPr>
          <p:spPr>
            <a:xfrm>
              <a:off x="6349225" y="363300"/>
              <a:ext cx="254100" cy="172575"/>
            </a:xfrm>
            <a:custGeom>
              <a:rect b="b" l="l" r="r" t="t"/>
              <a:pathLst>
                <a:path extrusionOk="0" h="6903" w="10164">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62" name="Google Shape;8262;p86"/>
            <p:cNvSpPr/>
            <p:nvPr/>
          </p:nvSpPr>
          <p:spPr>
            <a:xfrm>
              <a:off x="6235400" y="249400"/>
              <a:ext cx="481825" cy="481825"/>
            </a:xfrm>
            <a:custGeom>
              <a:rect b="b" l="l" r="r" t="t"/>
              <a:pathLst>
                <a:path extrusionOk="0" h="19273" w="19273">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263" name="Google Shape;8263;p86"/>
          <p:cNvGrpSpPr/>
          <p:nvPr/>
        </p:nvGrpSpPr>
        <p:grpSpPr>
          <a:xfrm>
            <a:off x="828875" y="2731810"/>
            <a:ext cx="340204" cy="298116"/>
            <a:chOff x="899850" y="871450"/>
            <a:chExt cx="483175" cy="423400"/>
          </a:xfrm>
        </p:grpSpPr>
        <p:sp>
          <p:nvSpPr>
            <p:cNvPr id="8264" name="Google Shape;8264;p86"/>
            <p:cNvSpPr/>
            <p:nvPr/>
          </p:nvSpPr>
          <p:spPr>
            <a:xfrm>
              <a:off x="1325175" y="1040825"/>
              <a:ext cx="56425" cy="28275"/>
            </a:xfrm>
            <a:custGeom>
              <a:rect b="b" l="l" r="r" t="t"/>
              <a:pathLst>
                <a:path extrusionOk="0" h="1131" w="2257">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65" name="Google Shape;8265;p86"/>
            <p:cNvSpPr/>
            <p:nvPr/>
          </p:nvSpPr>
          <p:spPr>
            <a:xfrm>
              <a:off x="1323750" y="956100"/>
              <a:ext cx="59275" cy="56525"/>
            </a:xfrm>
            <a:custGeom>
              <a:rect b="b" l="l" r="r" t="t"/>
              <a:pathLst>
                <a:path extrusionOk="0" h="2261" w="2371">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66" name="Google Shape;8266;p86"/>
            <p:cNvSpPr/>
            <p:nvPr/>
          </p:nvSpPr>
          <p:spPr>
            <a:xfrm>
              <a:off x="1323750" y="1097250"/>
              <a:ext cx="59275" cy="56525"/>
            </a:xfrm>
            <a:custGeom>
              <a:rect b="b" l="l" r="r" t="t"/>
              <a:pathLst>
                <a:path extrusionOk="0" h="2261" w="2371">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67" name="Google Shape;8267;p86"/>
            <p:cNvSpPr/>
            <p:nvPr/>
          </p:nvSpPr>
          <p:spPr>
            <a:xfrm>
              <a:off x="899850" y="871450"/>
              <a:ext cx="396150" cy="423400"/>
            </a:xfrm>
            <a:custGeom>
              <a:rect b="b" l="l" r="r" t="t"/>
              <a:pathLst>
                <a:path extrusionOk="0" h="16936" w="15846">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8268" name="Google Shape;8268;p86"/>
          <p:cNvSpPr/>
          <p:nvPr/>
        </p:nvSpPr>
        <p:spPr>
          <a:xfrm>
            <a:off x="1265674" y="2711214"/>
            <a:ext cx="302200" cy="339253"/>
          </a:xfrm>
          <a:custGeom>
            <a:rect b="b" l="l" r="r" t="t"/>
            <a:pathLst>
              <a:path extrusionOk="0" h="19273" w="17168">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8269" name="Google Shape;8269;p86"/>
          <p:cNvGrpSpPr/>
          <p:nvPr/>
        </p:nvGrpSpPr>
        <p:grpSpPr>
          <a:xfrm>
            <a:off x="1660875" y="2711232"/>
            <a:ext cx="340573" cy="339271"/>
            <a:chOff x="2085450" y="842250"/>
            <a:chExt cx="483700" cy="481850"/>
          </a:xfrm>
        </p:grpSpPr>
        <p:sp>
          <p:nvSpPr>
            <p:cNvPr id="8270" name="Google Shape;8270;p86"/>
            <p:cNvSpPr/>
            <p:nvPr/>
          </p:nvSpPr>
          <p:spPr>
            <a:xfrm>
              <a:off x="2085525" y="926925"/>
              <a:ext cx="483625" cy="397175"/>
            </a:xfrm>
            <a:custGeom>
              <a:rect b="b" l="l" r="r" t="t"/>
              <a:pathLst>
                <a:path extrusionOk="0" h="15887" w="19345">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71" name="Google Shape;8271;p86"/>
            <p:cNvSpPr/>
            <p:nvPr/>
          </p:nvSpPr>
          <p:spPr>
            <a:xfrm>
              <a:off x="2085450" y="1151875"/>
              <a:ext cx="143650" cy="87575"/>
            </a:xfrm>
            <a:custGeom>
              <a:rect b="b" l="l" r="r" t="t"/>
              <a:pathLst>
                <a:path extrusionOk="0" h="3503" w="5746">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72" name="Google Shape;8272;p86"/>
            <p:cNvSpPr/>
            <p:nvPr/>
          </p:nvSpPr>
          <p:spPr>
            <a:xfrm>
              <a:off x="2274775" y="842250"/>
              <a:ext cx="294375" cy="197650"/>
            </a:xfrm>
            <a:custGeom>
              <a:rect b="b" l="l" r="r" t="t"/>
              <a:pathLst>
                <a:path extrusionOk="0" h="7906" w="11775">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273" name="Google Shape;8273;p86"/>
          <p:cNvGrpSpPr/>
          <p:nvPr/>
        </p:nvGrpSpPr>
        <p:grpSpPr>
          <a:xfrm>
            <a:off x="2089443" y="2711241"/>
            <a:ext cx="339306" cy="339253"/>
            <a:chOff x="2685825" y="840375"/>
            <a:chExt cx="481900" cy="481825"/>
          </a:xfrm>
        </p:grpSpPr>
        <p:sp>
          <p:nvSpPr>
            <p:cNvPr id="8274" name="Google Shape;8274;p86"/>
            <p:cNvSpPr/>
            <p:nvPr/>
          </p:nvSpPr>
          <p:spPr>
            <a:xfrm>
              <a:off x="2685825" y="840375"/>
              <a:ext cx="481900" cy="481825"/>
            </a:xfrm>
            <a:custGeom>
              <a:rect b="b" l="l" r="r" t="t"/>
              <a:pathLst>
                <a:path extrusionOk="0" h="19273" w="19276">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75" name="Google Shape;8275;p86"/>
            <p:cNvSpPr/>
            <p:nvPr/>
          </p:nvSpPr>
          <p:spPr>
            <a:xfrm>
              <a:off x="2819200" y="983400"/>
              <a:ext cx="205475" cy="197625"/>
            </a:xfrm>
            <a:custGeom>
              <a:rect b="b" l="l" r="r" t="t"/>
              <a:pathLst>
                <a:path extrusionOk="0" h="7905" w="8219">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276" name="Google Shape;8276;p86"/>
          <p:cNvGrpSpPr/>
          <p:nvPr/>
        </p:nvGrpSpPr>
        <p:grpSpPr>
          <a:xfrm>
            <a:off x="2501104" y="2710924"/>
            <a:ext cx="350431" cy="339887"/>
            <a:chOff x="3270675" y="841800"/>
            <a:chExt cx="497700" cy="482725"/>
          </a:xfrm>
        </p:grpSpPr>
        <p:sp>
          <p:nvSpPr>
            <p:cNvPr id="8277" name="Google Shape;8277;p86"/>
            <p:cNvSpPr/>
            <p:nvPr/>
          </p:nvSpPr>
          <p:spPr>
            <a:xfrm>
              <a:off x="3270675" y="902000"/>
              <a:ext cx="447125" cy="422525"/>
            </a:xfrm>
            <a:custGeom>
              <a:rect b="b" l="l" r="r" t="t"/>
              <a:pathLst>
                <a:path extrusionOk="0" h="16901" w="17885">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78" name="Google Shape;8278;p86"/>
            <p:cNvSpPr/>
            <p:nvPr/>
          </p:nvSpPr>
          <p:spPr>
            <a:xfrm>
              <a:off x="3385250" y="841800"/>
              <a:ext cx="279700" cy="220925"/>
            </a:xfrm>
            <a:custGeom>
              <a:rect b="b" l="l" r="r" t="t"/>
              <a:pathLst>
                <a:path extrusionOk="0" h="8837" w="11188">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79" name="Google Shape;8279;p86"/>
            <p:cNvSpPr/>
            <p:nvPr/>
          </p:nvSpPr>
          <p:spPr>
            <a:xfrm>
              <a:off x="3530100" y="924750"/>
              <a:ext cx="238275" cy="250200"/>
            </a:xfrm>
            <a:custGeom>
              <a:rect b="b" l="l" r="r" t="t"/>
              <a:pathLst>
                <a:path extrusionOk="0" h="10008" w="9531">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8280" name="Google Shape;8280;p86"/>
          <p:cNvSpPr/>
          <p:nvPr/>
        </p:nvSpPr>
        <p:spPr>
          <a:xfrm>
            <a:off x="2919129" y="2721811"/>
            <a:ext cx="339253" cy="318060"/>
          </a:xfrm>
          <a:custGeom>
            <a:rect b="b" l="l" r="r" t="t"/>
            <a:pathLst>
              <a:path extrusionOk="0" h="18069" w="19273">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8281" name="Google Shape;8281;p86"/>
          <p:cNvGrpSpPr/>
          <p:nvPr/>
        </p:nvGrpSpPr>
        <p:grpSpPr>
          <a:xfrm>
            <a:off x="3337249" y="2731783"/>
            <a:ext cx="339253" cy="298169"/>
            <a:chOff x="4467200" y="877100"/>
            <a:chExt cx="481825" cy="423475"/>
          </a:xfrm>
        </p:grpSpPr>
        <p:sp>
          <p:nvSpPr>
            <p:cNvPr id="8282" name="Google Shape;8282;p86"/>
            <p:cNvSpPr/>
            <p:nvPr/>
          </p:nvSpPr>
          <p:spPr>
            <a:xfrm>
              <a:off x="4467200" y="1018225"/>
              <a:ext cx="481825" cy="282350"/>
            </a:xfrm>
            <a:custGeom>
              <a:rect b="b" l="l" r="r" t="t"/>
              <a:pathLst>
                <a:path extrusionOk="0" h="11294" w="19273">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83" name="Google Shape;8283;p86"/>
            <p:cNvSpPr/>
            <p:nvPr/>
          </p:nvSpPr>
          <p:spPr>
            <a:xfrm>
              <a:off x="4608425" y="1129300"/>
              <a:ext cx="45125" cy="60175"/>
            </a:xfrm>
            <a:custGeom>
              <a:rect b="b" l="l" r="r" t="t"/>
              <a:pathLst>
                <a:path extrusionOk="0" h="2407" w="1805">
                  <a:moveTo>
                    <a:pt x="0" y="0"/>
                  </a:moveTo>
                  <a:lnTo>
                    <a:pt x="0" y="2406"/>
                  </a:lnTo>
                  <a:lnTo>
                    <a:pt x="1804" y="1205"/>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84" name="Google Shape;8284;p86"/>
            <p:cNvSpPr/>
            <p:nvPr/>
          </p:nvSpPr>
          <p:spPr>
            <a:xfrm>
              <a:off x="4495500" y="877100"/>
              <a:ext cx="141175" cy="141175"/>
            </a:xfrm>
            <a:custGeom>
              <a:rect b="b" l="l" r="r" t="t"/>
              <a:pathLst>
                <a:path extrusionOk="0" h="5647" w="5647">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85" name="Google Shape;8285;p86"/>
            <p:cNvSpPr/>
            <p:nvPr/>
          </p:nvSpPr>
          <p:spPr>
            <a:xfrm>
              <a:off x="4636650" y="877100"/>
              <a:ext cx="141175" cy="141175"/>
            </a:xfrm>
            <a:custGeom>
              <a:rect b="b" l="l" r="r" t="t"/>
              <a:pathLst>
                <a:path extrusionOk="0" h="5647" w="5647">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286" name="Google Shape;8286;p86"/>
          <p:cNvGrpSpPr/>
          <p:nvPr/>
        </p:nvGrpSpPr>
        <p:grpSpPr>
          <a:xfrm>
            <a:off x="3752140" y="2711232"/>
            <a:ext cx="354778" cy="339271"/>
            <a:chOff x="5045500" y="842250"/>
            <a:chExt cx="503875" cy="481850"/>
          </a:xfrm>
        </p:grpSpPr>
        <p:sp>
          <p:nvSpPr>
            <p:cNvPr id="8287" name="Google Shape;8287;p86"/>
            <p:cNvSpPr/>
            <p:nvPr/>
          </p:nvSpPr>
          <p:spPr>
            <a:xfrm>
              <a:off x="5045500" y="842250"/>
              <a:ext cx="503875" cy="481850"/>
            </a:xfrm>
            <a:custGeom>
              <a:rect b="b" l="l" r="r" t="t"/>
              <a:pathLst>
                <a:path extrusionOk="0" h="19274" w="20155">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88" name="Google Shape;8288;p86"/>
            <p:cNvSpPr/>
            <p:nvPr/>
          </p:nvSpPr>
          <p:spPr>
            <a:xfrm>
              <a:off x="5221050" y="898625"/>
              <a:ext cx="254100" cy="254100"/>
            </a:xfrm>
            <a:custGeom>
              <a:rect b="b" l="l" r="r" t="t"/>
              <a:pathLst>
                <a:path extrusionOk="0" h="10164" w="10164">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289" name="Google Shape;8289;p86"/>
          <p:cNvGrpSpPr/>
          <p:nvPr/>
        </p:nvGrpSpPr>
        <p:grpSpPr>
          <a:xfrm>
            <a:off x="4174987" y="2737451"/>
            <a:ext cx="336965" cy="286833"/>
            <a:chOff x="5645200" y="879425"/>
            <a:chExt cx="478575" cy="407375"/>
          </a:xfrm>
        </p:grpSpPr>
        <p:sp>
          <p:nvSpPr>
            <p:cNvPr id="8290" name="Google Shape;8290;p86"/>
            <p:cNvSpPr/>
            <p:nvPr/>
          </p:nvSpPr>
          <p:spPr>
            <a:xfrm>
              <a:off x="6004200" y="1075025"/>
              <a:ext cx="86075" cy="93450"/>
            </a:xfrm>
            <a:custGeom>
              <a:rect b="b" l="l" r="r" t="t"/>
              <a:pathLst>
                <a:path extrusionOk="0" h="3738" w="3443">
                  <a:moveTo>
                    <a:pt x="1" y="0"/>
                  </a:moveTo>
                  <a:lnTo>
                    <a:pt x="1" y="3737"/>
                  </a:lnTo>
                  <a:lnTo>
                    <a:pt x="1907" y="3737"/>
                  </a:lnTo>
                  <a:cubicBezTo>
                    <a:pt x="2157" y="3737"/>
                    <a:pt x="2377" y="3574"/>
                    <a:pt x="2449" y="3334"/>
                  </a:cubicBezTo>
                  <a:lnTo>
                    <a:pt x="34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91" name="Google Shape;8291;p86"/>
            <p:cNvSpPr/>
            <p:nvPr/>
          </p:nvSpPr>
          <p:spPr>
            <a:xfrm>
              <a:off x="5880900" y="953275"/>
              <a:ext cx="95100" cy="93525"/>
            </a:xfrm>
            <a:custGeom>
              <a:rect b="b" l="l" r="r" t="t"/>
              <a:pathLst>
                <a:path extrusionOk="0" h="3741" w="3804">
                  <a:moveTo>
                    <a:pt x="0" y="1"/>
                  </a:moveTo>
                  <a:lnTo>
                    <a:pt x="0" y="3741"/>
                  </a:lnTo>
                  <a:lnTo>
                    <a:pt x="3804" y="3741"/>
                  </a:lnTo>
                  <a:lnTo>
                    <a:pt x="3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92" name="Google Shape;8292;p86"/>
            <p:cNvSpPr/>
            <p:nvPr/>
          </p:nvSpPr>
          <p:spPr>
            <a:xfrm>
              <a:off x="6004200" y="953275"/>
              <a:ext cx="119575" cy="93525"/>
            </a:xfrm>
            <a:custGeom>
              <a:rect b="b" l="l" r="r" t="t"/>
              <a:pathLst>
                <a:path extrusionOk="0" h="3741" w="4783">
                  <a:moveTo>
                    <a:pt x="1" y="1"/>
                  </a:moveTo>
                  <a:lnTo>
                    <a:pt x="1" y="3741"/>
                  </a:lnTo>
                  <a:lnTo>
                    <a:pt x="3777" y="3741"/>
                  </a:lnTo>
                  <a:lnTo>
                    <a:pt x="4674" y="727"/>
                  </a:lnTo>
                  <a:cubicBezTo>
                    <a:pt x="4783" y="365"/>
                    <a:pt x="4512" y="1"/>
                    <a:pt x="4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93" name="Google Shape;8293;p86"/>
            <p:cNvSpPr/>
            <p:nvPr/>
          </p:nvSpPr>
          <p:spPr>
            <a:xfrm>
              <a:off x="5880900" y="1075025"/>
              <a:ext cx="95100" cy="93450"/>
            </a:xfrm>
            <a:custGeom>
              <a:rect b="b" l="l" r="r" t="t"/>
              <a:pathLst>
                <a:path extrusionOk="0" h="3738" w="3804">
                  <a:moveTo>
                    <a:pt x="0" y="0"/>
                  </a:moveTo>
                  <a:lnTo>
                    <a:pt x="0" y="3737"/>
                  </a:lnTo>
                  <a:lnTo>
                    <a:pt x="3804" y="3737"/>
                  </a:lnTo>
                  <a:lnTo>
                    <a:pt x="3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94" name="Google Shape;8294;p86"/>
            <p:cNvSpPr/>
            <p:nvPr/>
          </p:nvSpPr>
          <p:spPr>
            <a:xfrm>
              <a:off x="5645200" y="879425"/>
              <a:ext cx="207500" cy="167375"/>
            </a:xfrm>
            <a:custGeom>
              <a:rect b="b" l="l" r="r" t="t"/>
              <a:pathLst>
                <a:path extrusionOk="0" h="6695" w="830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95" name="Google Shape;8295;p86"/>
            <p:cNvSpPr/>
            <p:nvPr/>
          </p:nvSpPr>
          <p:spPr>
            <a:xfrm>
              <a:off x="5722500" y="1075025"/>
              <a:ext cx="370875" cy="211775"/>
            </a:xfrm>
            <a:custGeom>
              <a:rect b="b" l="l" r="r" t="t"/>
              <a:pathLst>
                <a:path extrusionOk="0" h="8471" w="14835">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296" name="Google Shape;8296;p86"/>
          <p:cNvGrpSpPr/>
          <p:nvPr/>
        </p:nvGrpSpPr>
        <p:grpSpPr>
          <a:xfrm>
            <a:off x="4611062" y="2711241"/>
            <a:ext cx="298186" cy="339253"/>
            <a:chOff x="6264525" y="842250"/>
            <a:chExt cx="423500" cy="481825"/>
          </a:xfrm>
        </p:grpSpPr>
        <p:sp>
          <p:nvSpPr>
            <p:cNvPr id="8297" name="Google Shape;8297;p86"/>
            <p:cNvSpPr/>
            <p:nvPr/>
          </p:nvSpPr>
          <p:spPr>
            <a:xfrm>
              <a:off x="6264525" y="1033450"/>
              <a:ext cx="135300" cy="266450"/>
            </a:xfrm>
            <a:custGeom>
              <a:rect b="b" l="l" r="r" t="t"/>
              <a:pathLst>
                <a:path extrusionOk="0" h="10658" w="5412">
                  <a:moveTo>
                    <a:pt x="1" y="1"/>
                  </a:moveTo>
                  <a:lnTo>
                    <a:pt x="1" y="9932"/>
                  </a:lnTo>
                  <a:cubicBezTo>
                    <a:pt x="1" y="10182"/>
                    <a:pt x="61" y="10429"/>
                    <a:pt x="169" y="10658"/>
                  </a:cubicBezTo>
                  <a:lnTo>
                    <a:pt x="5412" y="5415"/>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98" name="Google Shape;8298;p86"/>
            <p:cNvSpPr/>
            <p:nvPr/>
          </p:nvSpPr>
          <p:spPr>
            <a:xfrm>
              <a:off x="6552700" y="1033450"/>
              <a:ext cx="135325" cy="266450"/>
            </a:xfrm>
            <a:custGeom>
              <a:rect b="b" l="l" r="r" t="t"/>
              <a:pathLst>
                <a:path extrusionOk="0" h="10658" w="5413">
                  <a:moveTo>
                    <a:pt x="5412" y="1"/>
                  </a:moveTo>
                  <a:lnTo>
                    <a:pt x="1" y="5415"/>
                  </a:lnTo>
                  <a:lnTo>
                    <a:pt x="5243" y="10658"/>
                  </a:lnTo>
                  <a:cubicBezTo>
                    <a:pt x="5352" y="10429"/>
                    <a:pt x="5412" y="10182"/>
                    <a:pt x="5412" y="9932"/>
                  </a:cubicBezTo>
                  <a:lnTo>
                    <a:pt x="54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99" name="Google Shape;8299;p86"/>
            <p:cNvSpPr/>
            <p:nvPr/>
          </p:nvSpPr>
          <p:spPr>
            <a:xfrm>
              <a:off x="6462150" y="985275"/>
              <a:ext cx="28025" cy="28250"/>
            </a:xfrm>
            <a:custGeom>
              <a:rect b="b" l="l" r="r" t="t"/>
              <a:pathLst>
                <a:path extrusionOk="0" h="1130" w="1121">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00" name="Google Shape;8300;p86"/>
            <p:cNvSpPr/>
            <p:nvPr/>
          </p:nvSpPr>
          <p:spPr>
            <a:xfrm>
              <a:off x="6288775" y="1182900"/>
              <a:ext cx="375075" cy="141175"/>
            </a:xfrm>
            <a:custGeom>
              <a:rect b="b" l="l" r="r" t="t"/>
              <a:pathLst>
                <a:path extrusionOk="0" h="5647" w="15003">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01" name="Google Shape;8301;p86"/>
            <p:cNvSpPr/>
            <p:nvPr/>
          </p:nvSpPr>
          <p:spPr>
            <a:xfrm>
              <a:off x="6278675" y="965325"/>
              <a:ext cx="42350" cy="84725"/>
            </a:xfrm>
            <a:custGeom>
              <a:rect b="b" l="l" r="r" t="t"/>
              <a:pathLst>
                <a:path extrusionOk="0" h="3389" w="1694">
                  <a:moveTo>
                    <a:pt x="1693" y="1"/>
                  </a:moveTo>
                  <a:lnTo>
                    <a:pt x="1" y="1693"/>
                  </a:lnTo>
                  <a:lnTo>
                    <a:pt x="1693" y="3388"/>
                  </a:lnTo>
                  <a:lnTo>
                    <a:pt x="16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02" name="Google Shape;8302;p86"/>
            <p:cNvSpPr/>
            <p:nvPr/>
          </p:nvSpPr>
          <p:spPr>
            <a:xfrm>
              <a:off x="6631525" y="965325"/>
              <a:ext cx="42400" cy="84725"/>
            </a:xfrm>
            <a:custGeom>
              <a:rect b="b" l="l" r="r" t="t"/>
              <a:pathLst>
                <a:path extrusionOk="0" h="3389" w="1696">
                  <a:moveTo>
                    <a:pt x="1" y="1"/>
                  </a:moveTo>
                  <a:lnTo>
                    <a:pt x="1" y="3388"/>
                  </a:lnTo>
                  <a:lnTo>
                    <a:pt x="1696" y="169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03" name="Google Shape;8303;p86"/>
            <p:cNvSpPr/>
            <p:nvPr/>
          </p:nvSpPr>
          <p:spPr>
            <a:xfrm>
              <a:off x="6349225" y="842250"/>
              <a:ext cx="254100" cy="312425"/>
            </a:xfrm>
            <a:custGeom>
              <a:rect b="b" l="l" r="r" t="t"/>
              <a:pathLst>
                <a:path extrusionOk="0" h="12497" w="10164">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304" name="Google Shape;8304;p86"/>
          <p:cNvGrpSpPr/>
          <p:nvPr/>
        </p:nvGrpSpPr>
        <p:grpSpPr>
          <a:xfrm>
            <a:off x="829350" y="3125895"/>
            <a:ext cx="339253" cy="339253"/>
            <a:chOff x="900750" y="1436075"/>
            <a:chExt cx="481825" cy="481825"/>
          </a:xfrm>
        </p:grpSpPr>
        <p:sp>
          <p:nvSpPr>
            <p:cNvPr id="8305" name="Google Shape;8305;p86"/>
            <p:cNvSpPr/>
            <p:nvPr/>
          </p:nvSpPr>
          <p:spPr>
            <a:xfrm>
              <a:off x="900750" y="1627500"/>
              <a:ext cx="481825" cy="290400"/>
            </a:xfrm>
            <a:custGeom>
              <a:rect b="b" l="l" r="r" t="t"/>
              <a:pathLst>
                <a:path extrusionOk="0" h="11616" w="19273">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06" name="Google Shape;8306;p86"/>
            <p:cNvSpPr/>
            <p:nvPr/>
          </p:nvSpPr>
          <p:spPr>
            <a:xfrm>
              <a:off x="1296950" y="1549900"/>
              <a:ext cx="71550" cy="105850"/>
            </a:xfrm>
            <a:custGeom>
              <a:rect b="b" l="l" r="r" t="t"/>
              <a:pathLst>
                <a:path extrusionOk="0" h="4234" w="2862">
                  <a:moveTo>
                    <a:pt x="0" y="0"/>
                  </a:moveTo>
                  <a:lnTo>
                    <a:pt x="0" y="4234"/>
                  </a:lnTo>
                  <a:lnTo>
                    <a:pt x="2861" y="2117"/>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07" name="Google Shape;8307;p86"/>
            <p:cNvSpPr/>
            <p:nvPr/>
          </p:nvSpPr>
          <p:spPr>
            <a:xfrm>
              <a:off x="914900" y="1549900"/>
              <a:ext cx="71550" cy="105850"/>
            </a:xfrm>
            <a:custGeom>
              <a:rect b="b" l="l" r="r" t="t"/>
              <a:pathLst>
                <a:path extrusionOk="0" h="4234" w="2862">
                  <a:moveTo>
                    <a:pt x="2861" y="0"/>
                  </a:moveTo>
                  <a:lnTo>
                    <a:pt x="0" y="2117"/>
                  </a:lnTo>
                  <a:lnTo>
                    <a:pt x="2861" y="4234"/>
                  </a:lnTo>
                  <a:lnTo>
                    <a:pt x="28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08" name="Google Shape;8308;p86"/>
            <p:cNvSpPr/>
            <p:nvPr/>
          </p:nvSpPr>
          <p:spPr>
            <a:xfrm>
              <a:off x="1014650" y="1436075"/>
              <a:ext cx="254100" cy="336150"/>
            </a:xfrm>
            <a:custGeom>
              <a:rect b="b" l="l" r="r" t="t"/>
              <a:pathLst>
                <a:path extrusionOk="0" h="13446" w="10164">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309" name="Google Shape;8309;p86"/>
          <p:cNvGrpSpPr/>
          <p:nvPr/>
        </p:nvGrpSpPr>
        <p:grpSpPr>
          <a:xfrm>
            <a:off x="1247198" y="3186183"/>
            <a:ext cx="339253" cy="218676"/>
            <a:chOff x="1492675" y="1520750"/>
            <a:chExt cx="481825" cy="310575"/>
          </a:xfrm>
        </p:grpSpPr>
        <p:sp>
          <p:nvSpPr>
            <p:cNvPr id="8310" name="Google Shape;8310;p86"/>
            <p:cNvSpPr/>
            <p:nvPr/>
          </p:nvSpPr>
          <p:spPr>
            <a:xfrm>
              <a:off x="1492675" y="1540400"/>
              <a:ext cx="481825" cy="290925"/>
            </a:xfrm>
            <a:custGeom>
              <a:rect b="b" l="l" r="r" t="t"/>
              <a:pathLst>
                <a:path extrusionOk="0" h="11637" w="19273">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11" name="Google Shape;8311;p86"/>
            <p:cNvSpPr/>
            <p:nvPr/>
          </p:nvSpPr>
          <p:spPr>
            <a:xfrm>
              <a:off x="1522575" y="1520750"/>
              <a:ext cx="421975" cy="165800"/>
            </a:xfrm>
            <a:custGeom>
              <a:rect b="b" l="l" r="r" t="t"/>
              <a:pathLst>
                <a:path extrusionOk="0" h="6632" w="16879">
                  <a:moveTo>
                    <a:pt x="497" y="1"/>
                  </a:moveTo>
                  <a:cubicBezTo>
                    <a:pt x="328" y="1"/>
                    <a:pt x="160" y="31"/>
                    <a:pt x="0" y="82"/>
                  </a:cubicBezTo>
                  <a:lnTo>
                    <a:pt x="8441" y="6631"/>
                  </a:lnTo>
                  <a:lnTo>
                    <a:pt x="16878" y="82"/>
                  </a:lnTo>
                  <a:cubicBezTo>
                    <a:pt x="16719" y="31"/>
                    <a:pt x="16550" y="1"/>
                    <a:pt x="163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312" name="Google Shape;8312;p86"/>
          <p:cNvGrpSpPr/>
          <p:nvPr/>
        </p:nvGrpSpPr>
        <p:grpSpPr>
          <a:xfrm>
            <a:off x="1654995" y="3125877"/>
            <a:ext cx="352332" cy="339288"/>
            <a:chOff x="2071000" y="1435025"/>
            <a:chExt cx="500400" cy="481875"/>
          </a:xfrm>
        </p:grpSpPr>
        <p:sp>
          <p:nvSpPr>
            <p:cNvPr id="8313" name="Google Shape;8313;p86"/>
            <p:cNvSpPr/>
            <p:nvPr/>
          </p:nvSpPr>
          <p:spPr>
            <a:xfrm>
              <a:off x="2425125" y="1718700"/>
              <a:ext cx="146275" cy="141750"/>
            </a:xfrm>
            <a:custGeom>
              <a:rect b="b" l="l" r="r" t="t"/>
              <a:pathLst>
                <a:path extrusionOk="0" h="5670" w="5851">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14" name="Google Shape;8314;p86"/>
            <p:cNvSpPr/>
            <p:nvPr/>
          </p:nvSpPr>
          <p:spPr>
            <a:xfrm>
              <a:off x="2071000" y="1477850"/>
              <a:ext cx="453125" cy="439050"/>
            </a:xfrm>
            <a:custGeom>
              <a:rect b="b" l="l" r="r" t="t"/>
              <a:pathLst>
                <a:path extrusionOk="0" h="17562" w="18125">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15" name="Google Shape;8315;p86"/>
            <p:cNvSpPr/>
            <p:nvPr/>
          </p:nvSpPr>
          <p:spPr>
            <a:xfrm>
              <a:off x="2141600" y="1435025"/>
              <a:ext cx="146300" cy="141850"/>
            </a:xfrm>
            <a:custGeom>
              <a:rect b="b" l="l" r="r" t="t"/>
              <a:pathLst>
                <a:path extrusionOk="0" h="5674" w="5852">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316" name="Google Shape;8316;p86"/>
          <p:cNvGrpSpPr/>
          <p:nvPr/>
        </p:nvGrpSpPr>
        <p:grpSpPr>
          <a:xfrm>
            <a:off x="2083159" y="3146709"/>
            <a:ext cx="351874" cy="297623"/>
            <a:chOff x="2678350" y="1464650"/>
            <a:chExt cx="499750" cy="422700"/>
          </a:xfrm>
        </p:grpSpPr>
        <p:sp>
          <p:nvSpPr>
            <p:cNvPr id="8317" name="Google Shape;8317;p86"/>
            <p:cNvSpPr/>
            <p:nvPr/>
          </p:nvSpPr>
          <p:spPr>
            <a:xfrm>
              <a:off x="3081050" y="1542700"/>
              <a:ext cx="97050" cy="267350"/>
            </a:xfrm>
            <a:custGeom>
              <a:rect b="b" l="l" r="r" t="t"/>
              <a:pathLst>
                <a:path extrusionOk="0" h="10694" w="3882">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18" name="Google Shape;8318;p86"/>
            <p:cNvSpPr/>
            <p:nvPr/>
          </p:nvSpPr>
          <p:spPr>
            <a:xfrm>
              <a:off x="3041000" y="1582600"/>
              <a:ext cx="75075" cy="187725"/>
            </a:xfrm>
            <a:custGeom>
              <a:rect b="b" l="l" r="r" t="t"/>
              <a:pathLst>
                <a:path extrusionOk="0" h="7509" w="3003">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19" name="Google Shape;8319;p86"/>
            <p:cNvSpPr/>
            <p:nvPr/>
          </p:nvSpPr>
          <p:spPr>
            <a:xfrm>
              <a:off x="2678350" y="1464650"/>
              <a:ext cx="339700" cy="422700"/>
            </a:xfrm>
            <a:custGeom>
              <a:rect b="b" l="l" r="r" t="t"/>
              <a:pathLst>
                <a:path extrusionOk="0" h="16908" w="13588">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320" name="Google Shape;8320;p86"/>
          <p:cNvGrpSpPr/>
          <p:nvPr/>
        </p:nvGrpSpPr>
        <p:grpSpPr>
          <a:xfrm>
            <a:off x="2506692" y="3125895"/>
            <a:ext cx="339253" cy="339253"/>
            <a:chOff x="3271200" y="1435075"/>
            <a:chExt cx="481825" cy="481825"/>
          </a:xfrm>
        </p:grpSpPr>
        <p:sp>
          <p:nvSpPr>
            <p:cNvPr id="8321" name="Google Shape;8321;p86"/>
            <p:cNvSpPr/>
            <p:nvPr/>
          </p:nvSpPr>
          <p:spPr>
            <a:xfrm>
              <a:off x="3271200" y="1435075"/>
              <a:ext cx="481825" cy="481825"/>
            </a:xfrm>
            <a:custGeom>
              <a:rect b="b" l="l" r="r" t="t"/>
              <a:pathLst>
                <a:path extrusionOk="0" h="19273" w="19273">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22" name="Google Shape;8322;p86"/>
            <p:cNvSpPr/>
            <p:nvPr/>
          </p:nvSpPr>
          <p:spPr>
            <a:xfrm>
              <a:off x="3356575" y="1520525"/>
              <a:ext cx="311000" cy="311025"/>
            </a:xfrm>
            <a:custGeom>
              <a:rect b="b" l="l" r="r" t="t"/>
              <a:pathLst>
                <a:path extrusionOk="0" h="12441" w="1244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323" name="Google Shape;8323;p86"/>
          <p:cNvGrpSpPr/>
          <p:nvPr/>
        </p:nvGrpSpPr>
        <p:grpSpPr>
          <a:xfrm>
            <a:off x="2917165" y="3125877"/>
            <a:ext cx="343442" cy="339288"/>
            <a:chOff x="3858100" y="1435075"/>
            <a:chExt cx="487775" cy="481875"/>
          </a:xfrm>
        </p:grpSpPr>
        <p:sp>
          <p:nvSpPr>
            <p:cNvPr id="8324" name="Google Shape;8324;p86"/>
            <p:cNvSpPr/>
            <p:nvPr/>
          </p:nvSpPr>
          <p:spPr>
            <a:xfrm>
              <a:off x="3858100" y="1868750"/>
              <a:ext cx="55575" cy="48200"/>
            </a:xfrm>
            <a:custGeom>
              <a:rect b="b" l="l" r="r" t="t"/>
              <a:pathLst>
                <a:path extrusionOk="0" h="1928" w="2223">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25" name="Google Shape;8325;p86"/>
            <p:cNvSpPr/>
            <p:nvPr/>
          </p:nvSpPr>
          <p:spPr>
            <a:xfrm>
              <a:off x="3917950" y="1808500"/>
              <a:ext cx="60350" cy="48525"/>
            </a:xfrm>
            <a:custGeom>
              <a:rect b="b" l="l" r="r" t="t"/>
              <a:pathLst>
                <a:path extrusionOk="0" h="1941" w="2414">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26" name="Google Shape;8326;p86"/>
            <p:cNvSpPr/>
            <p:nvPr/>
          </p:nvSpPr>
          <p:spPr>
            <a:xfrm>
              <a:off x="3876450" y="1435075"/>
              <a:ext cx="450375" cy="251250"/>
            </a:xfrm>
            <a:custGeom>
              <a:rect b="b" l="l" r="r" t="t"/>
              <a:pathLst>
                <a:path extrusionOk="0" h="10050" w="18015">
                  <a:moveTo>
                    <a:pt x="18014" y="1"/>
                  </a:moveTo>
                  <a:lnTo>
                    <a:pt x="561" y="4762"/>
                  </a:lnTo>
                  <a:cubicBezTo>
                    <a:pt x="121" y="4882"/>
                    <a:pt x="1" y="5448"/>
                    <a:pt x="350" y="5740"/>
                  </a:cubicBezTo>
                  <a:lnTo>
                    <a:pt x="5584" y="10049"/>
                  </a:lnTo>
                  <a:lnTo>
                    <a:pt x="180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27" name="Google Shape;8327;p86"/>
            <p:cNvSpPr/>
            <p:nvPr/>
          </p:nvSpPr>
          <p:spPr>
            <a:xfrm>
              <a:off x="4094925" y="1456025"/>
              <a:ext cx="250950" cy="445250"/>
            </a:xfrm>
            <a:custGeom>
              <a:rect b="b" l="l" r="r" t="t"/>
              <a:pathLst>
                <a:path extrusionOk="0" h="17810" w="10038">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28" name="Google Shape;8328;p86"/>
            <p:cNvSpPr/>
            <p:nvPr/>
          </p:nvSpPr>
          <p:spPr>
            <a:xfrm>
              <a:off x="3993575" y="1542825"/>
              <a:ext cx="245025" cy="242525"/>
            </a:xfrm>
            <a:custGeom>
              <a:rect b="b" l="l" r="r" t="t"/>
              <a:pathLst>
                <a:path extrusionOk="0" h="9701" w="9801">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329" name="Google Shape;8329;p86"/>
          <p:cNvGrpSpPr/>
          <p:nvPr/>
        </p:nvGrpSpPr>
        <p:grpSpPr>
          <a:xfrm>
            <a:off x="3337249" y="3125895"/>
            <a:ext cx="339253" cy="339253"/>
            <a:chOff x="4456875" y="1435075"/>
            <a:chExt cx="481825" cy="481825"/>
          </a:xfrm>
        </p:grpSpPr>
        <p:sp>
          <p:nvSpPr>
            <p:cNvPr id="8330" name="Google Shape;8330;p86"/>
            <p:cNvSpPr/>
            <p:nvPr/>
          </p:nvSpPr>
          <p:spPr>
            <a:xfrm>
              <a:off x="4624975" y="1465275"/>
              <a:ext cx="56650" cy="86000"/>
            </a:xfrm>
            <a:custGeom>
              <a:rect b="b" l="l" r="r" t="t"/>
              <a:pathLst>
                <a:path extrusionOk="0" h="3440" w="2266">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31" name="Google Shape;8331;p86"/>
            <p:cNvSpPr/>
            <p:nvPr/>
          </p:nvSpPr>
          <p:spPr>
            <a:xfrm>
              <a:off x="4615275" y="1797425"/>
              <a:ext cx="66350" cy="89375"/>
            </a:xfrm>
            <a:custGeom>
              <a:rect b="b" l="l" r="r" t="t"/>
              <a:pathLst>
                <a:path extrusionOk="0" h="3575" w="2654">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32" name="Google Shape;8332;p86"/>
            <p:cNvSpPr/>
            <p:nvPr/>
          </p:nvSpPr>
          <p:spPr>
            <a:xfrm>
              <a:off x="4583125" y="1547250"/>
              <a:ext cx="28250" cy="28250"/>
            </a:xfrm>
            <a:custGeom>
              <a:rect b="b" l="l" r="r" t="t"/>
              <a:pathLst>
                <a:path extrusionOk="0" h="1130" w="113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33" name="Google Shape;8333;p86"/>
            <p:cNvSpPr/>
            <p:nvPr/>
          </p:nvSpPr>
          <p:spPr>
            <a:xfrm>
              <a:off x="4597950" y="1576075"/>
              <a:ext cx="83675" cy="87525"/>
            </a:xfrm>
            <a:custGeom>
              <a:rect b="b" l="l" r="r" t="t"/>
              <a:pathLst>
                <a:path extrusionOk="0" h="3501" w="3347">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34" name="Google Shape;8334;p86"/>
            <p:cNvSpPr/>
            <p:nvPr/>
          </p:nvSpPr>
          <p:spPr>
            <a:xfrm>
              <a:off x="4597650" y="1692175"/>
              <a:ext cx="83975" cy="82450"/>
            </a:xfrm>
            <a:custGeom>
              <a:rect b="b" l="l" r="r" t="t"/>
              <a:pathLst>
                <a:path extrusionOk="0" h="3298" w="3359">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35" name="Google Shape;8335;p86"/>
            <p:cNvSpPr/>
            <p:nvPr/>
          </p:nvSpPr>
          <p:spPr>
            <a:xfrm>
              <a:off x="4798050" y="1663575"/>
              <a:ext cx="28475" cy="28250"/>
            </a:xfrm>
            <a:custGeom>
              <a:rect b="b" l="l" r="r" t="t"/>
              <a:pathLst>
                <a:path extrusionOk="0" h="1130" w="1139">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36" name="Google Shape;8336;p86"/>
            <p:cNvSpPr/>
            <p:nvPr/>
          </p:nvSpPr>
          <p:spPr>
            <a:xfrm>
              <a:off x="4710200" y="1435075"/>
              <a:ext cx="228500" cy="228525"/>
            </a:xfrm>
            <a:custGeom>
              <a:rect b="b" l="l" r="r" t="t"/>
              <a:pathLst>
                <a:path extrusionOk="0" h="9141" w="914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37" name="Google Shape;8337;p86"/>
            <p:cNvSpPr/>
            <p:nvPr/>
          </p:nvSpPr>
          <p:spPr>
            <a:xfrm>
              <a:off x="4819200" y="1593475"/>
              <a:ext cx="89400" cy="70125"/>
            </a:xfrm>
            <a:custGeom>
              <a:rect b="b" l="l" r="r" t="t"/>
              <a:pathLst>
                <a:path extrusionOk="0" h="2805" w="3576">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38" name="Google Shape;8338;p86"/>
            <p:cNvSpPr/>
            <p:nvPr/>
          </p:nvSpPr>
          <p:spPr>
            <a:xfrm>
              <a:off x="4819200" y="1692175"/>
              <a:ext cx="89475" cy="66275"/>
            </a:xfrm>
            <a:custGeom>
              <a:rect b="b" l="l" r="r" t="t"/>
              <a:pathLst>
                <a:path extrusionOk="0" h="2651" w="3579">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39" name="Google Shape;8339;p86"/>
            <p:cNvSpPr/>
            <p:nvPr/>
          </p:nvSpPr>
          <p:spPr>
            <a:xfrm>
              <a:off x="4456875" y="1691800"/>
              <a:ext cx="225125" cy="225100"/>
            </a:xfrm>
            <a:custGeom>
              <a:rect b="b" l="l" r="r" t="t"/>
              <a:pathLst>
                <a:path extrusionOk="0" h="9004" w="9005">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40" name="Google Shape;8340;p86"/>
            <p:cNvSpPr/>
            <p:nvPr/>
          </p:nvSpPr>
          <p:spPr>
            <a:xfrm>
              <a:off x="4487000" y="1595125"/>
              <a:ext cx="88925" cy="68475"/>
            </a:xfrm>
            <a:custGeom>
              <a:rect b="b" l="l" r="r" t="t"/>
              <a:pathLst>
                <a:path extrusionOk="0" h="2739" w="3557">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41" name="Google Shape;8341;p86"/>
            <p:cNvSpPr/>
            <p:nvPr/>
          </p:nvSpPr>
          <p:spPr>
            <a:xfrm>
              <a:off x="4486925" y="1692175"/>
              <a:ext cx="89450" cy="66350"/>
            </a:xfrm>
            <a:custGeom>
              <a:rect b="b" l="l" r="r" t="t"/>
              <a:pathLst>
                <a:path extrusionOk="0" h="2654" w="3578">
                  <a:moveTo>
                    <a:pt x="0" y="0"/>
                  </a:moveTo>
                  <a:cubicBezTo>
                    <a:pt x="352" y="1078"/>
                    <a:pt x="1689" y="2030"/>
                    <a:pt x="3578" y="2653"/>
                  </a:cubicBezTo>
                  <a:cubicBezTo>
                    <a:pt x="3418" y="1777"/>
                    <a:pt x="3325" y="889"/>
                    <a:pt x="3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42" name="Google Shape;8342;p86"/>
            <p:cNvSpPr/>
            <p:nvPr/>
          </p:nvSpPr>
          <p:spPr>
            <a:xfrm>
              <a:off x="4456875" y="1435075"/>
              <a:ext cx="225125" cy="228525"/>
            </a:xfrm>
            <a:custGeom>
              <a:rect b="b" l="l" r="r" t="t"/>
              <a:pathLst>
                <a:path extrusionOk="0" h="9141" w="9005">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43" name="Google Shape;8343;p86"/>
            <p:cNvSpPr/>
            <p:nvPr/>
          </p:nvSpPr>
          <p:spPr>
            <a:xfrm>
              <a:off x="4710200" y="1691800"/>
              <a:ext cx="228500" cy="225100"/>
            </a:xfrm>
            <a:custGeom>
              <a:rect b="b" l="l" r="r" t="t"/>
              <a:pathLst>
                <a:path extrusionOk="0" h="9004" w="914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44" name="Google Shape;8344;p86"/>
            <p:cNvSpPr/>
            <p:nvPr/>
          </p:nvSpPr>
          <p:spPr>
            <a:xfrm>
              <a:off x="4710200" y="1465200"/>
              <a:ext cx="70025" cy="89375"/>
            </a:xfrm>
            <a:custGeom>
              <a:rect b="b" l="l" r="r" t="t"/>
              <a:pathLst>
                <a:path extrusionOk="0" h="3575" w="2801">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45" name="Google Shape;8345;p86"/>
            <p:cNvSpPr/>
            <p:nvPr/>
          </p:nvSpPr>
          <p:spPr>
            <a:xfrm>
              <a:off x="4710200" y="1575850"/>
              <a:ext cx="86150" cy="87750"/>
            </a:xfrm>
            <a:custGeom>
              <a:rect b="b" l="l" r="r" t="t"/>
              <a:pathLst>
                <a:path extrusionOk="0" h="3510" w="3446">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46" name="Google Shape;8346;p86"/>
            <p:cNvSpPr/>
            <p:nvPr/>
          </p:nvSpPr>
          <p:spPr>
            <a:xfrm>
              <a:off x="4710200" y="1797500"/>
              <a:ext cx="70025" cy="89375"/>
            </a:xfrm>
            <a:custGeom>
              <a:rect b="b" l="l" r="r" t="t"/>
              <a:pathLst>
                <a:path extrusionOk="0" h="3575" w="2801">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47" name="Google Shape;8347;p86"/>
            <p:cNvSpPr/>
            <p:nvPr/>
          </p:nvSpPr>
          <p:spPr>
            <a:xfrm>
              <a:off x="4681975" y="1776400"/>
              <a:ext cx="28250" cy="28350"/>
            </a:xfrm>
            <a:custGeom>
              <a:rect b="b" l="l" r="r" t="t"/>
              <a:pathLst>
                <a:path extrusionOk="0" h="1134" w="113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48" name="Google Shape;8348;p86"/>
            <p:cNvSpPr/>
            <p:nvPr/>
          </p:nvSpPr>
          <p:spPr>
            <a:xfrm>
              <a:off x="4710200" y="1692175"/>
              <a:ext cx="86150" cy="82450"/>
            </a:xfrm>
            <a:custGeom>
              <a:rect b="b" l="l" r="r" t="t"/>
              <a:pathLst>
                <a:path extrusionOk="0" h="3298" w="3446">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349" name="Google Shape;8349;p86"/>
          <p:cNvGrpSpPr/>
          <p:nvPr/>
        </p:nvGrpSpPr>
        <p:grpSpPr>
          <a:xfrm>
            <a:off x="3758239" y="3125886"/>
            <a:ext cx="342580" cy="339271"/>
            <a:chOff x="5049725" y="1435050"/>
            <a:chExt cx="486550" cy="481850"/>
          </a:xfrm>
        </p:grpSpPr>
        <p:sp>
          <p:nvSpPr>
            <p:cNvPr id="8350" name="Google Shape;8350;p86"/>
            <p:cNvSpPr/>
            <p:nvPr/>
          </p:nvSpPr>
          <p:spPr>
            <a:xfrm>
              <a:off x="5136300" y="1519775"/>
              <a:ext cx="310550" cy="310550"/>
            </a:xfrm>
            <a:custGeom>
              <a:rect b="b" l="l" r="r" t="t"/>
              <a:pathLst>
                <a:path extrusionOk="0" h="12422" w="12422">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51" name="Google Shape;8351;p86"/>
            <p:cNvSpPr/>
            <p:nvPr/>
          </p:nvSpPr>
          <p:spPr>
            <a:xfrm>
              <a:off x="5184925" y="1576250"/>
              <a:ext cx="205475" cy="197625"/>
            </a:xfrm>
            <a:custGeom>
              <a:rect b="b" l="l" r="r" t="t"/>
              <a:pathLst>
                <a:path extrusionOk="0" h="7905" w="8219">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52" name="Google Shape;8352;p86"/>
            <p:cNvSpPr/>
            <p:nvPr/>
          </p:nvSpPr>
          <p:spPr>
            <a:xfrm>
              <a:off x="5049725" y="1435075"/>
              <a:ext cx="481825" cy="481825"/>
            </a:xfrm>
            <a:custGeom>
              <a:rect b="b" l="l" r="r" t="t"/>
              <a:pathLst>
                <a:path extrusionOk="0" h="19273" w="19273">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53" name="Google Shape;8353;p86"/>
            <p:cNvSpPr/>
            <p:nvPr/>
          </p:nvSpPr>
          <p:spPr>
            <a:xfrm>
              <a:off x="5245825" y="1435050"/>
              <a:ext cx="290450" cy="282350"/>
            </a:xfrm>
            <a:custGeom>
              <a:rect b="b" l="l" r="r" t="t"/>
              <a:pathLst>
                <a:path extrusionOk="0" h="11294" w="11618">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354" name="Google Shape;8354;p86"/>
          <p:cNvGrpSpPr/>
          <p:nvPr/>
        </p:nvGrpSpPr>
        <p:grpSpPr>
          <a:xfrm>
            <a:off x="4173790" y="3125895"/>
            <a:ext cx="339359" cy="339253"/>
            <a:chOff x="5642475" y="1435075"/>
            <a:chExt cx="481975" cy="481825"/>
          </a:xfrm>
        </p:grpSpPr>
        <p:sp>
          <p:nvSpPr>
            <p:cNvPr id="8355" name="Google Shape;8355;p86"/>
            <p:cNvSpPr/>
            <p:nvPr/>
          </p:nvSpPr>
          <p:spPr>
            <a:xfrm>
              <a:off x="5642475" y="1435075"/>
              <a:ext cx="481975" cy="340675"/>
            </a:xfrm>
            <a:custGeom>
              <a:rect b="b" l="l" r="r" t="t"/>
              <a:pathLst>
                <a:path extrusionOk="0" h="13627" w="19279">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56" name="Google Shape;8356;p86"/>
            <p:cNvSpPr/>
            <p:nvPr/>
          </p:nvSpPr>
          <p:spPr>
            <a:xfrm>
              <a:off x="5756375" y="1803975"/>
              <a:ext cx="254100" cy="112925"/>
            </a:xfrm>
            <a:custGeom>
              <a:rect b="b" l="l" r="r" t="t"/>
              <a:pathLst>
                <a:path extrusionOk="0" h="4517" w="10164">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57" name="Google Shape;8357;p86"/>
            <p:cNvSpPr/>
            <p:nvPr/>
          </p:nvSpPr>
          <p:spPr>
            <a:xfrm>
              <a:off x="5843400" y="1537550"/>
              <a:ext cx="79975" cy="76125"/>
            </a:xfrm>
            <a:custGeom>
              <a:rect b="b" l="l" r="r" t="t"/>
              <a:pathLst>
                <a:path extrusionOk="0" h="3045" w="3199">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358" name="Google Shape;8358;p86"/>
          <p:cNvGrpSpPr/>
          <p:nvPr/>
        </p:nvGrpSpPr>
        <p:grpSpPr>
          <a:xfrm>
            <a:off x="4588276" y="3125886"/>
            <a:ext cx="343759" cy="339271"/>
            <a:chOff x="6232000" y="1435050"/>
            <a:chExt cx="488225" cy="481850"/>
          </a:xfrm>
        </p:grpSpPr>
        <p:sp>
          <p:nvSpPr>
            <p:cNvPr id="8359" name="Google Shape;8359;p86"/>
            <p:cNvSpPr/>
            <p:nvPr/>
          </p:nvSpPr>
          <p:spPr>
            <a:xfrm>
              <a:off x="6578000" y="1463375"/>
              <a:ext cx="83150" cy="78250"/>
            </a:xfrm>
            <a:custGeom>
              <a:rect b="b" l="l" r="r" t="t"/>
              <a:pathLst>
                <a:path extrusionOk="0" h="3130" w="3326">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60" name="Google Shape;8360;p86"/>
            <p:cNvSpPr/>
            <p:nvPr/>
          </p:nvSpPr>
          <p:spPr>
            <a:xfrm>
              <a:off x="6421725" y="1773850"/>
              <a:ext cx="112950" cy="143050"/>
            </a:xfrm>
            <a:custGeom>
              <a:rect b="b" l="l" r="r" t="t"/>
              <a:pathLst>
                <a:path extrusionOk="0" h="5722" w="4518">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61" name="Google Shape;8361;p86"/>
            <p:cNvSpPr/>
            <p:nvPr/>
          </p:nvSpPr>
          <p:spPr>
            <a:xfrm>
              <a:off x="6448975" y="1632700"/>
              <a:ext cx="56475" cy="56475"/>
            </a:xfrm>
            <a:custGeom>
              <a:rect b="b" l="l" r="r" t="t"/>
              <a:pathLst>
                <a:path extrusionOk="0" h="2259" w="2259">
                  <a:moveTo>
                    <a:pt x="0" y="0"/>
                  </a:moveTo>
                  <a:lnTo>
                    <a:pt x="0" y="2259"/>
                  </a:lnTo>
                  <a:lnTo>
                    <a:pt x="2259" y="2259"/>
                  </a:lnTo>
                  <a:lnTo>
                    <a:pt x="22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62" name="Google Shape;8362;p86"/>
            <p:cNvSpPr/>
            <p:nvPr/>
          </p:nvSpPr>
          <p:spPr>
            <a:xfrm>
              <a:off x="6232000" y="1435050"/>
              <a:ext cx="488225" cy="237825"/>
            </a:xfrm>
            <a:custGeom>
              <a:rect b="b" l="l" r="r" t="t"/>
              <a:pathLst>
                <a:path extrusionOk="0" h="9513" w="19529">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63" name="Google Shape;8363;p86"/>
            <p:cNvSpPr/>
            <p:nvPr/>
          </p:nvSpPr>
          <p:spPr>
            <a:xfrm>
              <a:off x="6291025" y="1537700"/>
              <a:ext cx="369800" cy="379200"/>
            </a:xfrm>
            <a:custGeom>
              <a:rect b="b" l="l" r="r" t="t"/>
              <a:pathLst>
                <a:path extrusionOk="0" h="15168" w="14792">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364" name="Google Shape;8364;p86"/>
          <p:cNvGrpSpPr/>
          <p:nvPr/>
        </p:nvGrpSpPr>
        <p:grpSpPr>
          <a:xfrm>
            <a:off x="849012" y="3539545"/>
            <a:ext cx="299929" cy="337792"/>
            <a:chOff x="924450" y="2028975"/>
            <a:chExt cx="425975" cy="479750"/>
          </a:xfrm>
        </p:grpSpPr>
        <p:sp>
          <p:nvSpPr>
            <p:cNvPr id="8365" name="Google Shape;8365;p86"/>
            <p:cNvSpPr/>
            <p:nvPr/>
          </p:nvSpPr>
          <p:spPr>
            <a:xfrm>
              <a:off x="1035500" y="2028975"/>
              <a:ext cx="314925" cy="153075"/>
            </a:xfrm>
            <a:custGeom>
              <a:rect b="b" l="l" r="r" t="t"/>
              <a:pathLst>
                <a:path extrusionOk="0" h="6123" w="12597">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66" name="Google Shape;8366;p86"/>
            <p:cNvSpPr/>
            <p:nvPr/>
          </p:nvSpPr>
          <p:spPr>
            <a:xfrm>
              <a:off x="1212475" y="2137450"/>
              <a:ext cx="137950" cy="304275"/>
            </a:xfrm>
            <a:custGeom>
              <a:rect b="b" l="l" r="r" t="t"/>
              <a:pathLst>
                <a:path extrusionOk="0" h="12171" w="5518">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67" name="Google Shape;8367;p86"/>
            <p:cNvSpPr/>
            <p:nvPr/>
          </p:nvSpPr>
          <p:spPr>
            <a:xfrm>
              <a:off x="924450" y="2204450"/>
              <a:ext cx="139300" cy="304275"/>
            </a:xfrm>
            <a:custGeom>
              <a:rect b="b" l="l" r="r" t="t"/>
              <a:pathLst>
                <a:path extrusionOk="0" h="12171" w="5572">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368" name="Google Shape;8368;p86"/>
          <p:cNvGrpSpPr/>
          <p:nvPr/>
        </p:nvGrpSpPr>
        <p:grpSpPr>
          <a:xfrm>
            <a:off x="1661509" y="3559347"/>
            <a:ext cx="339306" cy="298186"/>
            <a:chOff x="2085450" y="2057100"/>
            <a:chExt cx="481900" cy="423500"/>
          </a:xfrm>
        </p:grpSpPr>
        <p:sp>
          <p:nvSpPr>
            <p:cNvPr id="8369" name="Google Shape;8369;p86"/>
            <p:cNvSpPr/>
            <p:nvPr/>
          </p:nvSpPr>
          <p:spPr>
            <a:xfrm>
              <a:off x="2085450" y="2061650"/>
              <a:ext cx="141250" cy="418950"/>
            </a:xfrm>
            <a:custGeom>
              <a:rect b="b" l="l" r="r" t="t"/>
              <a:pathLst>
                <a:path extrusionOk="0" h="16758" w="565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70" name="Google Shape;8370;p86"/>
            <p:cNvSpPr/>
            <p:nvPr/>
          </p:nvSpPr>
          <p:spPr>
            <a:xfrm>
              <a:off x="2254900" y="2061050"/>
              <a:ext cx="143050" cy="415650"/>
            </a:xfrm>
            <a:custGeom>
              <a:rect b="b" l="l" r="r" t="t"/>
              <a:pathLst>
                <a:path extrusionOk="0" h="16626" w="5722">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71" name="Google Shape;8371;p86"/>
            <p:cNvSpPr/>
            <p:nvPr/>
          </p:nvSpPr>
          <p:spPr>
            <a:xfrm>
              <a:off x="2426175" y="2057100"/>
              <a:ext cx="141175" cy="418925"/>
            </a:xfrm>
            <a:custGeom>
              <a:rect b="b" l="l" r="r" t="t"/>
              <a:pathLst>
                <a:path extrusionOk="0" h="16757" w="5647">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372" name="Google Shape;8372;p86"/>
          <p:cNvGrpSpPr/>
          <p:nvPr/>
        </p:nvGrpSpPr>
        <p:grpSpPr>
          <a:xfrm>
            <a:off x="2089442" y="3582592"/>
            <a:ext cx="339306" cy="251698"/>
            <a:chOff x="2678275" y="2090100"/>
            <a:chExt cx="481900" cy="357475"/>
          </a:xfrm>
        </p:grpSpPr>
        <p:sp>
          <p:nvSpPr>
            <p:cNvPr id="8373" name="Google Shape;8373;p86"/>
            <p:cNvSpPr/>
            <p:nvPr/>
          </p:nvSpPr>
          <p:spPr>
            <a:xfrm>
              <a:off x="2899450" y="2249100"/>
              <a:ext cx="39550" cy="39550"/>
            </a:xfrm>
            <a:custGeom>
              <a:rect b="b" l="l" r="r" t="t"/>
              <a:pathLst>
                <a:path extrusionOk="0" h="1582" w="1582">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74" name="Google Shape;8374;p86"/>
            <p:cNvSpPr/>
            <p:nvPr/>
          </p:nvSpPr>
          <p:spPr>
            <a:xfrm>
              <a:off x="3092400" y="2249100"/>
              <a:ext cx="39550" cy="39550"/>
            </a:xfrm>
            <a:custGeom>
              <a:rect b="b" l="l" r="r" t="t"/>
              <a:pathLst>
                <a:path extrusionOk="0" h="1582" w="1582">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75" name="Google Shape;8375;p86"/>
            <p:cNvSpPr/>
            <p:nvPr/>
          </p:nvSpPr>
          <p:spPr>
            <a:xfrm>
              <a:off x="2678350" y="2389425"/>
              <a:ext cx="481825" cy="58150"/>
            </a:xfrm>
            <a:custGeom>
              <a:rect b="b" l="l" r="r" t="t"/>
              <a:pathLst>
                <a:path extrusionOk="0" h="2326" w="19273">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76" name="Google Shape;8376;p86"/>
            <p:cNvSpPr/>
            <p:nvPr/>
          </p:nvSpPr>
          <p:spPr>
            <a:xfrm>
              <a:off x="2706600" y="2249100"/>
              <a:ext cx="39550" cy="39550"/>
            </a:xfrm>
            <a:custGeom>
              <a:rect b="b" l="l" r="r" t="t"/>
              <a:pathLst>
                <a:path extrusionOk="0" h="1582" w="1582">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77" name="Google Shape;8377;p86"/>
            <p:cNvSpPr/>
            <p:nvPr/>
          </p:nvSpPr>
          <p:spPr>
            <a:xfrm>
              <a:off x="2678275" y="2090100"/>
              <a:ext cx="481900" cy="271125"/>
            </a:xfrm>
            <a:custGeom>
              <a:rect b="b" l="l" r="r" t="t"/>
              <a:pathLst>
                <a:path extrusionOk="0" h="10845" w="19276">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378" name="Google Shape;8378;p86"/>
          <p:cNvGrpSpPr/>
          <p:nvPr/>
        </p:nvGrpSpPr>
        <p:grpSpPr>
          <a:xfrm>
            <a:off x="2566646" y="3594790"/>
            <a:ext cx="219345" cy="227301"/>
            <a:chOff x="3357325" y="2093500"/>
            <a:chExt cx="311525" cy="322825"/>
          </a:xfrm>
        </p:grpSpPr>
        <p:sp>
          <p:nvSpPr>
            <p:cNvPr id="8379" name="Google Shape;8379;p86"/>
            <p:cNvSpPr/>
            <p:nvPr/>
          </p:nvSpPr>
          <p:spPr>
            <a:xfrm>
              <a:off x="3357325" y="2210550"/>
              <a:ext cx="85700" cy="205775"/>
            </a:xfrm>
            <a:custGeom>
              <a:rect b="b" l="l" r="r" t="t"/>
              <a:pathLst>
                <a:path extrusionOk="0" h="8231" w="3428">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80" name="Google Shape;8380;p86"/>
            <p:cNvSpPr/>
            <p:nvPr/>
          </p:nvSpPr>
          <p:spPr>
            <a:xfrm>
              <a:off x="3471225" y="2152075"/>
              <a:ext cx="84725" cy="264250"/>
            </a:xfrm>
            <a:custGeom>
              <a:rect b="b" l="l" r="r" t="t"/>
              <a:pathLst>
                <a:path extrusionOk="0" h="10570" w="3389">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81" name="Google Shape;8381;p86"/>
            <p:cNvSpPr/>
            <p:nvPr/>
          </p:nvSpPr>
          <p:spPr>
            <a:xfrm>
              <a:off x="3584150" y="2093500"/>
              <a:ext cx="84700" cy="322825"/>
            </a:xfrm>
            <a:custGeom>
              <a:rect b="b" l="l" r="r" t="t"/>
              <a:pathLst>
                <a:path extrusionOk="0" h="12913" w="3388">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8382" name="Google Shape;8382;p86"/>
          <p:cNvSpPr/>
          <p:nvPr/>
        </p:nvSpPr>
        <p:spPr>
          <a:xfrm>
            <a:off x="2921919" y="3550464"/>
            <a:ext cx="333673" cy="315824"/>
          </a:xfrm>
          <a:custGeom>
            <a:rect b="b" l="l" r="r" t="t"/>
            <a:pathLst>
              <a:path extrusionOk="0" h="17942" w="18956">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8383" name="Google Shape;8383;p86"/>
          <p:cNvGrpSpPr/>
          <p:nvPr/>
        </p:nvGrpSpPr>
        <p:grpSpPr>
          <a:xfrm>
            <a:off x="3360836" y="3538814"/>
            <a:ext cx="292078" cy="339253"/>
            <a:chOff x="4492800" y="2027925"/>
            <a:chExt cx="414825" cy="481825"/>
          </a:xfrm>
        </p:grpSpPr>
        <p:sp>
          <p:nvSpPr>
            <p:cNvPr id="8384" name="Google Shape;8384;p86"/>
            <p:cNvSpPr/>
            <p:nvPr/>
          </p:nvSpPr>
          <p:spPr>
            <a:xfrm>
              <a:off x="4492800" y="2027925"/>
              <a:ext cx="54600" cy="481825"/>
            </a:xfrm>
            <a:custGeom>
              <a:rect b="b" l="l" r="r" t="t"/>
              <a:pathLst>
                <a:path extrusionOk="0" h="19273" w="2184">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85" name="Google Shape;8385;p86"/>
            <p:cNvSpPr/>
            <p:nvPr/>
          </p:nvSpPr>
          <p:spPr>
            <a:xfrm>
              <a:off x="4575600" y="2051425"/>
              <a:ext cx="332025" cy="262450"/>
            </a:xfrm>
            <a:custGeom>
              <a:rect b="b" l="l" r="r" t="t"/>
              <a:pathLst>
                <a:path extrusionOk="0" h="10498" w="13281">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386" name="Google Shape;8386;p86"/>
          <p:cNvGrpSpPr/>
          <p:nvPr/>
        </p:nvGrpSpPr>
        <p:grpSpPr>
          <a:xfrm>
            <a:off x="3759928" y="3538805"/>
            <a:ext cx="339200" cy="339271"/>
            <a:chOff x="5049725" y="2027900"/>
            <a:chExt cx="481750" cy="481850"/>
          </a:xfrm>
        </p:grpSpPr>
        <p:sp>
          <p:nvSpPr>
            <p:cNvPr id="8387" name="Google Shape;8387;p86"/>
            <p:cNvSpPr/>
            <p:nvPr/>
          </p:nvSpPr>
          <p:spPr>
            <a:xfrm>
              <a:off x="5191775" y="2394925"/>
              <a:ext cx="197625" cy="114825"/>
            </a:xfrm>
            <a:custGeom>
              <a:rect b="b" l="l" r="r" t="t"/>
              <a:pathLst>
                <a:path extrusionOk="0" h="4593" w="7905">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88" name="Google Shape;8388;p86"/>
            <p:cNvSpPr/>
            <p:nvPr/>
          </p:nvSpPr>
          <p:spPr>
            <a:xfrm>
              <a:off x="5113625" y="2027900"/>
              <a:ext cx="347300" cy="338825"/>
            </a:xfrm>
            <a:custGeom>
              <a:rect b="b" l="l" r="r" t="t"/>
              <a:pathLst>
                <a:path extrusionOk="0" h="13553" w="13892">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89" name="Google Shape;8389;p86"/>
            <p:cNvSpPr/>
            <p:nvPr/>
          </p:nvSpPr>
          <p:spPr>
            <a:xfrm>
              <a:off x="5049725" y="2197300"/>
              <a:ext cx="56400" cy="28275"/>
            </a:xfrm>
            <a:custGeom>
              <a:rect b="b" l="l" r="r" t="t"/>
              <a:pathLst>
                <a:path extrusionOk="0" h="1131" w="2256">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90" name="Google Shape;8390;p86"/>
            <p:cNvSpPr/>
            <p:nvPr/>
          </p:nvSpPr>
          <p:spPr>
            <a:xfrm>
              <a:off x="5052575" y="2102800"/>
              <a:ext cx="50850" cy="48075"/>
            </a:xfrm>
            <a:custGeom>
              <a:rect b="b" l="l" r="r" t="t"/>
              <a:pathLst>
                <a:path extrusionOk="0" h="1923" w="2034">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91" name="Google Shape;8391;p86"/>
            <p:cNvSpPr/>
            <p:nvPr/>
          </p:nvSpPr>
          <p:spPr>
            <a:xfrm>
              <a:off x="5052575" y="2272175"/>
              <a:ext cx="50700" cy="47900"/>
            </a:xfrm>
            <a:custGeom>
              <a:rect b="b" l="l" r="r" t="t"/>
              <a:pathLst>
                <a:path extrusionOk="0" h="1916" w="2028">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92" name="Google Shape;8392;p86"/>
            <p:cNvSpPr/>
            <p:nvPr/>
          </p:nvSpPr>
          <p:spPr>
            <a:xfrm>
              <a:off x="5475050" y="2197300"/>
              <a:ext cx="56425" cy="28275"/>
            </a:xfrm>
            <a:custGeom>
              <a:rect b="b" l="l" r="r" t="t"/>
              <a:pathLst>
                <a:path extrusionOk="0" h="1131" w="2257">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93" name="Google Shape;8393;p86"/>
            <p:cNvSpPr/>
            <p:nvPr/>
          </p:nvSpPr>
          <p:spPr>
            <a:xfrm>
              <a:off x="5477925" y="2102800"/>
              <a:ext cx="50675" cy="47900"/>
            </a:xfrm>
            <a:custGeom>
              <a:rect b="b" l="l" r="r" t="t"/>
              <a:pathLst>
                <a:path extrusionOk="0" h="1916" w="2027">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94" name="Google Shape;8394;p86"/>
            <p:cNvSpPr/>
            <p:nvPr/>
          </p:nvSpPr>
          <p:spPr>
            <a:xfrm>
              <a:off x="5477775" y="2272000"/>
              <a:ext cx="50825" cy="48075"/>
            </a:xfrm>
            <a:custGeom>
              <a:rect b="b" l="l" r="r" t="t"/>
              <a:pathLst>
                <a:path extrusionOk="0" h="1923" w="2033">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395" name="Google Shape;8395;p86"/>
          <p:cNvGrpSpPr/>
          <p:nvPr/>
        </p:nvGrpSpPr>
        <p:grpSpPr>
          <a:xfrm>
            <a:off x="4233524" y="3538893"/>
            <a:ext cx="219890" cy="339095"/>
            <a:chOff x="5726350" y="2028150"/>
            <a:chExt cx="312300" cy="481600"/>
          </a:xfrm>
        </p:grpSpPr>
        <p:sp>
          <p:nvSpPr>
            <p:cNvPr id="8396" name="Google Shape;8396;p86"/>
            <p:cNvSpPr/>
            <p:nvPr/>
          </p:nvSpPr>
          <p:spPr>
            <a:xfrm>
              <a:off x="5756075" y="2028150"/>
              <a:ext cx="252825" cy="83275"/>
            </a:xfrm>
            <a:custGeom>
              <a:rect b="b" l="l" r="r" t="t"/>
              <a:pathLst>
                <a:path extrusionOk="0" h="3331" w="10113">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97" name="Google Shape;8397;p86"/>
            <p:cNvSpPr/>
            <p:nvPr/>
          </p:nvSpPr>
          <p:spPr>
            <a:xfrm>
              <a:off x="5726350" y="2139650"/>
              <a:ext cx="312300" cy="224425"/>
            </a:xfrm>
            <a:custGeom>
              <a:rect b="b" l="l" r="r" t="t"/>
              <a:pathLst>
                <a:path extrusionOk="0" h="8977" w="12492">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98" name="Google Shape;8398;p86"/>
            <p:cNvSpPr/>
            <p:nvPr/>
          </p:nvSpPr>
          <p:spPr>
            <a:xfrm>
              <a:off x="5842500" y="2392350"/>
              <a:ext cx="79975" cy="117400"/>
            </a:xfrm>
            <a:custGeom>
              <a:rect b="b" l="l" r="r" t="t"/>
              <a:pathLst>
                <a:path extrusionOk="0" h="4696" w="3199">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399" name="Google Shape;8399;p86"/>
          <p:cNvGrpSpPr/>
          <p:nvPr/>
        </p:nvGrpSpPr>
        <p:grpSpPr>
          <a:xfrm>
            <a:off x="4593715" y="3542000"/>
            <a:ext cx="332881" cy="332881"/>
            <a:chOff x="6239925" y="2032450"/>
            <a:chExt cx="472775" cy="472775"/>
          </a:xfrm>
        </p:grpSpPr>
        <p:sp>
          <p:nvSpPr>
            <p:cNvPr id="8400" name="Google Shape;8400;p86"/>
            <p:cNvSpPr/>
            <p:nvPr/>
          </p:nvSpPr>
          <p:spPr>
            <a:xfrm>
              <a:off x="6239925" y="2032450"/>
              <a:ext cx="472775" cy="472775"/>
            </a:xfrm>
            <a:custGeom>
              <a:rect b="b" l="l" r="r" t="t"/>
              <a:pathLst>
                <a:path extrusionOk="0" h="18911" w="18911">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01" name="Google Shape;8401;p86"/>
            <p:cNvSpPr/>
            <p:nvPr/>
          </p:nvSpPr>
          <p:spPr>
            <a:xfrm>
              <a:off x="6329800" y="2122325"/>
              <a:ext cx="292950" cy="293025"/>
            </a:xfrm>
            <a:custGeom>
              <a:rect b="b" l="l" r="r" t="t"/>
              <a:pathLst>
                <a:path extrusionOk="0" h="11721" w="11718">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402" name="Google Shape;8402;p86"/>
          <p:cNvGrpSpPr/>
          <p:nvPr/>
        </p:nvGrpSpPr>
        <p:grpSpPr>
          <a:xfrm>
            <a:off x="5042807" y="2364092"/>
            <a:ext cx="334641" cy="185425"/>
            <a:chOff x="903075" y="2730000"/>
            <a:chExt cx="475275" cy="263350"/>
          </a:xfrm>
        </p:grpSpPr>
        <p:sp>
          <p:nvSpPr>
            <p:cNvPr id="8403" name="Google Shape;8403;p86"/>
            <p:cNvSpPr/>
            <p:nvPr/>
          </p:nvSpPr>
          <p:spPr>
            <a:xfrm>
              <a:off x="986725" y="2807325"/>
              <a:ext cx="308000" cy="108800"/>
            </a:xfrm>
            <a:custGeom>
              <a:rect b="b" l="l" r="r" t="t"/>
              <a:pathLst>
                <a:path extrusionOk="0" h="4352" w="1232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04" name="Google Shape;8404;p86"/>
            <p:cNvSpPr/>
            <p:nvPr/>
          </p:nvSpPr>
          <p:spPr>
            <a:xfrm>
              <a:off x="1126675" y="2847600"/>
              <a:ext cx="28100" cy="28175"/>
            </a:xfrm>
            <a:custGeom>
              <a:rect b="b" l="l" r="r" t="t"/>
              <a:pathLst>
                <a:path extrusionOk="0" h="1127" w="1124">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05" name="Google Shape;8405;p86"/>
            <p:cNvSpPr/>
            <p:nvPr/>
          </p:nvSpPr>
          <p:spPr>
            <a:xfrm>
              <a:off x="903075" y="2730000"/>
              <a:ext cx="475275" cy="263350"/>
            </a:xfrm>
            <a:custGeom>
              <a:rect b="b" l="l" r="r" t="t"/>
              <a:pathLst>
                <a:path extrusionOk="0" h="10534" w="19011">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406" name="Google Shape;8406;p86"/>
          <p:cNvGrpSpPr/>
          <p:nvPr/>
        </p:nvGrpSpPr>
        <p:grpSpPr>
          <a:xfrm>
            <a:off x="1247198" y="3538814"/>
            <a:ext cx="339253" cy="339253"/>
            <a:chOff x="1492675" y="2027925"/>
            <a:chExt cx="481825" cy="481825"/>
          </a:xfrm>
        </p:grpSpPr>
        <p:sp>
          <p:nvSpPr>
            <p:cNvPr id="8407" name="Google Shape;8407;p86"/>
            <p:cNvSpPr/>
            <p:nvPr/>
          </p:nvSpPr>
          <p:spPr>
            <a:xfrm>
              <a:off x="1719425" y="2170050"/>
              <a:ext cx="28250" cy="28250"/>
            </a:xfrm>
            <a:custGeom>
              <a:rect b="b" l="l" r="r" t="t"/>
              <a:pathLst>
                <a:path extrusionOk="0" h="1130"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08" name="Google Shape;8408;p86"/>
            <p:cNvSpPr/>
            <p:nvPr/>
          </p:nvSpPr>
          <p:spPr>
            <a:xfrm>
              <a:off x="1832350" y="2254750"/>
              <a:ext cx="28250" cy="28250"/>
            </a:xfrm>
            <a:custGeom>
              <a:rect b="b" l="l" r="r" t="t"/>
              <a:pathLst>
                <a:path extrusionOk="0" h="1130" w="113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09" name="Google Shape;8409;p86"/>
            <p:cNvSpPr/>
            <p:nvPr/>
          </p:nvSpPr>
          <p:spPr>
            <a:xfrm>
              <a:off x="1606500" y="2254750"/>
              <a:ext cx="28250" cy="28250"/>
            </a:xfrm>
            <a:custGeom>
              <a:rect b="b" l="l" r="r" t="t"/>
              <a:pathLst>
                <a:path extrusionOk="0" h="1130" w="113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10" name="Google Shape;8410;p86"/>
            <p:cNvSpPr/>
            <p:nvPr/>
          </p:nvSpPr>
          <p:spPr>
            <a:xfrm>
              <a:off x="1492675" y="2425025"/>
              <a:ext cx="481825" cy="84725"/>
            </a:xfrm>
            <a:custGeom>
              <a:rect b="b" l="l" r="r" t="t"/>
              <a:pathLst>
                <a:path extrusionOk="0" h="3389" w="19273">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11" name="Google Shape;8411;p86"/>
            <p:cNvSpPr/>
            <p:nvPr/>
          </p:nvSpPr>
          <p:spPr>
            <a:xfrm>
              <a:off x="1492675" y="2027925"/>
              <a:ext cx="481825" cy="368000"/>
            </a:xfrm>
            <a:custGeom>
              <a:rect b="b" l="l" r="r" t="t"/>
              <a:pathLst>
                <a:path extrusionOk="0" h="14720" w="19273">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412" name="Google Shape;8412;p86"/>
          <p:cNvGrpSpPr/>
          <p:nvPr/>
        </p:nvGrpSpPr>
        <p:grpSpPr>
          <a:xfrm>
            <a:off x="5473575" y="2287178"/>
            <a:ext cx="339253" cy="339253"/>
            <a:chOff x="1492675" y="2620775"/>
            <a:chExt cx="481825" cy="481825"/>
          </a:xfrm>
        </p:grpSpPr>
        <p:sp>
          <p:nvSpPr>
            <p:cNvPr id="8413" name="Google Shape;8413;p86"/>
            <p:cNvSpPr/>
            <p:nvPr/>
          </p:nvSpPr>
          <p:spPr>
            <a:xfrm>
              <a:off x="1677125" y="2620775"/>
              <a:ext cx="112950" cy="113850"/>
            </a:xfrm>
            <a:custGeom>
              <a:rect b="b" l="l" r="r" t="t"/>
              <a:pathLst>
                <a:path extrusionOk="0" h="4554" w="4518">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14" name="Google Shape;8414;p86"/>
            <p:cNvSpPr/>
            <p:nvPr/>
          </p:nvSpPr>
          <p:spPr>
            <a:xfrm>
              <a:off x="1492675" y="2734675"/>
              <a:ext cx="481825" cy="367925"/>
            </a:xfrm>
            <a:custGeom>
              <a:rect b="b" l="l" r="r" t="t"/>
              <a:pathLst>
                <a:path extrusionOk="0" h="14717" w="19273">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8415" name="Google Shape;8415;p86"/>
          <p:cNvSpPr/>
          <p:nvPr/>
        </p:nvSpPr>
        <p:spPr>
          <a:xfrm>
            <a:off x="5873522" y="2287094"/>
            <a:ext cx="352508" cy="339253"/>
          </a:xfrm>
          <a:custGeom>
            <a:rect b="b" l="l" r="r" t="t"/>
            <a:pathLst>
              <a:path extrusionOk="0" h="19273" w="20026">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8416" name="Google Shape;8416;p86"/>
          <p:cNvGrpSpPr/>
          <p:nvPr/>
        </p:nvGrpSpPr>
        <p:grpSpPr>
          <a:xfrm>
            <a:off x="6297328" y="2303161"/>
            <a:ext cx="333585" cy="307287"/>
            <a:chOff x="2682350" y="2643425"/>
            <a:chExt cx="473775" cy="436425"/>
          </a:xfrm>
        </p:grpSpPr>
        <p:sp>
          <p:nvSpPr>
            <p:cNvPr id="8417" name="Google Shape;8417;p86"/>
            <p:cNvSpPr/>
            <p:nvPr/>
          </p:nvSpPr>
          <p:spPr>
            <a:xfrm>
              <a:off x="2682350" y="2725775"/>
              <a:ext cx="70175" cy="73425"/>
            </a:xfrm>
            <a:custGeom>
              <a:rect b="b" l="l" r="r" t="t"/>
              <a:pathLst>
                <a:path extrusionOk="0" h="2937" w="2807">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18" name="Google Shape;8418;p86"/>
            <p:cNvSpPr/>
            <p:nvPr/>
          </p:nvSpPr>
          <p:spPr>
            <a:xfrm>
              <a:off x="2682350" y="3006350"/>
              <a:ext cx="70175" cy="73500"/>
            </a:xfrm>
            <a:custGeom>
              <a:rect b="b" l="l" r="r" t="t"/>
              <a:pathLst>
                <a:path extrusionOk="0" h="2940" w="2807">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19" name="Google Shape;8419;p86"/>
            <p:cNvSpPr/>
            <p:nvPr/>
          </p:nvSpPr>
          <p:spPr>
            <a:xfrm>
              <a:off x="3085925" y="2725700"/>
              <a:ext cx="70200" cy="73500"/>
            </a:xfrm>
            <a:custGeom>
              <a:rect b="b" l="l" r="r" t="t"/>
              <a:pathLst>
                <a:path extrusionOk="0" h="2940" w="2808">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20" name="Google Shape;8420;p86"/>
            <p:cNvSpPr/>
            <p:nvPr/>
          </p:nvSpPr>
          <p:spPr>
            <a:xfrm>
              <a:off x="2825150" y="2843075"/>
              <a:ext cx="180700" cy="107375"/>
            </a:xfrm>
            <a:custGeom>
              <a:rect b="b" l="l" r="r" t="t"/>
              <a:pathLst>
                <a:path extrusionOk="0" h="4295" w="7228">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21" name="Google Shape;8421;p86"/>
            <p:cNvSpPr/>
            <p:nvPr/>
          </p:nvSpPr>
          <p:spPr>
            <a:xfrm>
              <a:off x="2682350" y="2725700"/>
              <a:ext cx="473775" cy="354150"/>
            </a:xfrm>
            <a:custGeom>
              <a:rect b="b" l="l" r="r" t="t"/>
              <a:pathLst>
                <a:path extrusionOk="0" h="14166" w="18951">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22" name="Google Shape;8422;p86"/>
            <p:cNvSpPr/>
            <p:nvPr/>
          </p:nvSpPr>
          <p:spPr>
            <a:xfrm>
              <a:off x="3085925" y="3006350"/>
              <a:ext cx="70200" cy="73500"/>
            </a:xfrm>
            <a:custGeom>
              <a:rect b="b" l="l" r="r" t="t"/>
              <a:pathLst>
                <a:path extrusionOk="0" h="2940" w="2808">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23" name="Google Shape;8423;p86"/>
            <p:cNvSpPr/>
            <p:nvPr/>
          </p:nvSpPr>
          <p:spPr>
            <a:xfrm>
              <a:off x="2825450" y="2643425"/>
              <a:ext cx="187550" cy="54075"/>
            </a:xfrm>
            <a:custGeom>
              <a:rect b="b" l="l" r="r" t="t"/>
              <a:pathLst>
                <a:path extrusionOk="0" h="2163" w="7502">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424" name="Google Shape;8424;p86"/>
          <p:cNvGrpSpPr/>
          <p:nvPr/>
        </p:nvGrpSpPr>
        <p:grpSpPr>
          <a:xfrm>
            <a:off x="6762818" y="2287178"/>
            <a:ext cx="238531" cy="339253"/>
            <a:chOff x="3342725" y="2620775"/>
            <a:chExt cx="338775" cy="481825"/>
          </a:xfrm>
        </p:grpSpPr>
        <p:sp>
          <p:nvSpPr>
            <p:cNvPr id="8425" name="Google Shape;8425;p86"/>
            <p:cNvSpPr/>
            <p:nvPr/>
          </p:nvSpPr>
          <p:spPr>
            <a:xfrm>
              <a:off x="3342725" y="2620775"/>
              <a:ext cx="338775" cy="56475"/>
            </a:xfrm>
            <a:custGeom>
              <a:rect b="b" l="l" r="r" t="t"/>
              <a:pathLst>
                <a:path extrusionOk="0" h="2259" w="13551">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26" name="Google Shape;8426;p86"/>
            <p:cNvSpPr/>
            <p:nvPr/>
          </p:nvSpPr>
          <p:spPr>
            <a:xfrm>
              <a:off x="3342725" y="2705450"/>
              <a:ext cx="338775" cy="284225"/>
            </a:xfrm>
            <a:custGeom>
              <a:rect b="b" l="l" r="r" t="t"/>
              <a:pathLst>
                <a:path extrusionOk="0" h="11369" w="13551">
                  <a:moveTo>
                    <a:pt x="0" y="1"/>
                  </a:moveTo>
                  <a:lnTo>
                    <a:pt x="0" y="11368"/>
                  </a:lnTo>
                  <a:lnTo>
                    <a:pt x="13551" y="11368"/>
                  </a:lnTo>
                  <a:lnTo>
                    <a:pt x="135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27" name="Google Shape;8427;p86"/>
            <p:cNvSpPr/>
            <p:nvPr/>
          </p:nvSpPr>
          <p:spPr>
            <a:xfrm>
              <a:off x="3342725" y="3017875"/>
              <a:ext cx="338775" cy="84725"/>
            </a:xfrm>
            <a:custGeom>
              <a:rect b="b" l="l" r="r" t="t"/>
              <a:pathLst>
                <a:path extrusionOk="0" h="3389" w="13551">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428" name="Google Shape;8428;p86"/>
          <p:cNvGrpSpPr/>
          <p:nvPr/>
        </p:nvGrpSpPr>
        <p:grpSpPr>
          <a:xfrm>
            <a:off x="7156568" y="2287178"/>
            <a:ext cx="278296" cy="339253"/>
            <a:chOff x="3907325" y="2620775"/>
            <a:chExt cx="395250" cy="481825"/>
          </a:xfrm>
        </p:grpSpPr>
        <p:sp>
          <p:nvSpPr>
            <p:cNvPr id="8429" name="Google Shape;8429;p86"/>
            <p:cNvSpPr/>
            <p:nvPr/>
          </p:nvSpPr>
          <p:spPr>
            <a:xfrm>
              <a:off x="3907325" y="3016975"/>
              <a:ext cx="74550" cy="56475"/>
            </a:xfrm>
            <a:custGeom>
              <a:rect b="b" l="l" r="r" t="t"/>
              <a:pathLst>
                <a:path extrusionOk="0" h="2259" w="2982">
                  <a:moveTo>
                    <a:pt x="1" y="0"/>
                  </a:moveTo>
                  <a:lnTo>
                    <a:pt x="1" y="563"/>
                  </a:lnTo>
                  <a:cubicBezTo>
                    <a:pt x="1" y="1500"/>
                    <a:pt x="756" y="2256"/>
                    <a:pt x="1693" y="2259"/>
                  </a:cubicBezTo>
                  <a:lnTo>
                    <a:pt x="2982" y="2259"/>
                  </a:lnTo>
                  <a:cubicBezTo>
                    <a:pt x="2711" y="1527"/>
                    <a:pt x="2515" y="768"/>
                    <a:pt x="24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30" name="Google Shape;8430;p86"/>
            <p:cNvSpPr/>
            <p:nvPr/>
          </p:nvSpPr>
          <p:spPr>
            <a:xfrm>
              <a:off x="3907325" y="2705450"/>
              <a:ext cx="282325" cy="283325"/>
            </a:xfrm>
            <a:custGeom>
              <a:rect b="b" l="l" r="r" t="t"/>
              <a:pathLst>
                <a:path extrusionOk="0" h="11333" w="11293">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31" name="Google Shape;8431;p86"/>
            <p:cNvSpPr/>
            <p:nvPr/>
          </p:nvSpPr>
          <p:spPr>
            <a:xfrm>
              <a:off x="3907325" y="2620775"/>
              <a:ext cx="282325" cy="56475"/>
            </a:xfrm>
            <a:custGeom>
              <a:rect b="b" l="l" r="r" t="t"/>
              <a:pathLst>
                <a:path extrusionOk="0" h="2259" w="11293">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32" name="Google Shape;8432;p86"/>
            <p:cNvSpPr/>
            <p:nvPr/>
          </p:nvSpPr>
          <p:spPr>
            <a:xfrm>
              <a:off x="3992025" y="2762900"/>
              <a:ext cx="310550" cy="339700"/>
            </a:xfrm>
            <a:custGeom>
              <a:rect b="b" l="l" r="r" t="t"/>
              <a:pathLst>
                <a:path extrusionOk="0" h="13588" w="12422">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433" name="Google Shape;8433;p86"/>
          <p:cNvGrpSpPr/>
          <p:nvPr/>
        </p:nvGrpSpPr>
        <p:grpSpPr>
          <a:xfrm>
            <a:off x="7549755" y="2297783"/>
            <a:ext cx="339253" cy="318042"/>
            <a:chOff x="4456875" y="2635825"/>
            <a:chExt cx="481825" cy="451700"/>
          </a:xfrm>
        </p:grpSpPr>
        <p:sp>
          <p:nvSpPr>
            <p:cNvPr id="8434" name="Google Shape;8434;p86"/>
            <p:cNvSpPr/>
            <p:nvPr/>
          </p:nvSpPr>
          <p:spPr>
            <a:xfrm>
              <a:off x="4542475" y="3031050"/>
              <a:ext cx="189725" cy="56475"/>
            </a:xfrm>
            <a:custGeom>
              <a:rect b="b" l="l" r="r" t="t"/>
              <a:pathLst>
                <a:path extrusionOk="0" h="2259" w="7589">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35" name="Google Shape;8435;p86"/>
            <p:cNvSpPr/>
            <p:nvPr/>
          </p:nvSpPr>
          <p:spPr>
            <a:xfrm>
              <a:off x="4456875" y="2946350"/>
              <a:ext cx="256125" cy="56500"/>
            </a:xfrm>
            <a:custGeom>
              <a:rect b="b" l="l" r="r" t="t"/>
              <a:pathLst>
                <a:path extrusionOk="0" h="2260" w="10245">
                  <a:moveTo>
                    <a:pt x="1" y="1"/>
                  </a:moveTo>
                  <a:lnTo>
                    <a:pt x="1" y="567"/>
                  </a:lnTo>
                  <a:cubicBezTo>
                    <a:pt x="1" y="1500"/>
                    <a:pt x="756" y="2259"/>
                    <a:pt x="1693" y="2259"/>
                  </a:cubicBezTo>
                  <a:lnTo>
                    <a:pt x="10245" y="2259"/>
                  </a:lnTo>
                  <a:lnTo>
                    <a:pt x="1024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36" name="Google Shape;8436;p86"/>
            <p:cNvSpPr/>
            <p:nvPr/>
          </p:nvSpPr>
          <p:spPr>
            <a:xfrm>
              <a:off x="4741225" y="2861675"/>
              <a:ext cx="169400" cy="141175"/>
            </a:xfrm>
            <a:custGeom>
              <a:rect b="b" l="l" r="r" t="t"/>
              <a:pathLst>
                <a:path extrusionOk="0" h="5647" w="6776">
                  <a:moveTo>
                    <a:pt x="0" y="0"/>
                  </a:moveTo>
                  <a:lnTo>
                    <a:pt x="0" y="5646"/>
                  </a:lnTo>
                  <a:lnTo>
                    <a:pt x="6775" y="5646"/>
                  </a:lnTo>
                  <a:lnTo>
                    <a:pt x="67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37" name="Google Shape;8437;p86"/>
            <p:cNvSpPr/>
            <p:nvPr/>
          </p:nvSpPr>
          <p:spPr>
            <a:xfrm>
              <a:off x="4741225" y="3031050"/>
              <a:ext cx="169400" cy="42400"/>
            </a:xfrm>
            <a:custGeom>
              <a:rect b="b" l="l" r="r" t="t"/>
              <a:pathLst>
                <a:path extrusionOk="0" h="1696" w="6776">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38" name="Google Shape;8438;p86"/>
            <p:cNvSpPr/>
            <p:nvPr/>
          </p:nvSpPr>
          <p:spPr>
            <a:xfrm>
              <a:off x="4456875" y="2635825"/>
              <a:ext cx="481825" cy="282325"/>
            </a:xfrm>
            <a:custGeom>
              <a:rect b="b" l="l" r="r" t="t"/>
              <a:pathLst>
                <a:path extrusionOk="0" h="11293" w="19273">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39" name="Google Shape;8439;p86"/>
            <p:cNvSpPr/>
            <p:nvPr/>
          </p:nvSpPr>
          <p:spPr>
            <a:xfrm>
              <a:off x="4741225" y="2791125"/>
              <a:ext cx="169400" cy="42325"/>
            </a:xfrm>
            <a:custGeom>
              <a:rect b="b" l="l" r="r" t="t"/>
              <a:pathLst>
                <a:path extrusionOk="0" h="1693" w="6776">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440" name="Google Shape;8440;p86"/>
          <p:cNvGrpSpPr/>
          <p:nvPr/>
        </p:nvGrpSpPr>
        <p:grpSpPr>
          <a:xfrm>
            <a:off x="7974679" y="2297783"/>
            <a:ext cx="339253" cy="318042"/>
            <a:chOff x="5049725" y="2635825"/>
            <a:chExt cx="481825" cy="451700"/>
          </a:xfrm>
        </p:grpSpPr>
        <p:sp>
          <p:nvSpPr>
            <p:cNvPr id="8441" name="Google Shape;8441;p86"/>
            <p:cNvSpPr/>
            <p:nvPr/>
          </p:nvSpPr>
          <p:spPr>
            <a:xfrm>
              <a:off x="5135325" y="3031050"/>
              <a:ext cx="310550" cy="56475"/>
            </a:xfrm>
            <a:custGeom>
              <a:rect b="b" l="l" r="r" t="t"/>
              <a:pathLst>
                <a:path extrusionOk="0" h="2259" w="12422">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42" name="Google Shape;8442;p86"/>
            <p:cNvSpPr/>
            <p:nvPr/>
          </p:nvSpPr>
          <p:spPr>
            <a:xfrm>
              <a:off x="5049725" y="2946350"/>
              <a:ext cx="481825" cy="56500"/>
            </a:xfrm>
            <a:custGeom>
              <a:rect b="b" l="l" r="r" t="t"/>
              <a:pathLst>
                <a:path extrusionOk="0" h="2260" w="19273">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43" name="Google Shape;8443;p86"/>
            <p:cNvSpPr/>
            <p:nvPr/>
          </p:nvSpPr>
          <p:spPr>
            <a:xfrm>
              <a:off x="5049725" y="2635825"/>
              <a:ext cx="481825" cy="282325"/>
            </a:xfrm>
            <a:custGeom>
              <a:rect b="b" l="l" r="r" t="t"/>
              <a:pathLst>
                <a:path extrusionOk="0" h="11293" w="19273">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444" name="Google Shape;8444;p86"/>
          <p:cNvGrpSpPr/>
          <p:nvPr/>
        </p:nvGrpSpPr>
        <p:grpSpPr>
          <a:xfrm>
            <a:off x="2375386" y="3952243"/>
            <a:ext cx="338566" cy="338373"/>
            <a:chOff x="5643000" y="2621375"/>
            <a:chExt cx="480850" cy="480575"/>
          </a:xfrm>
        </p:grpSpPr>
        <p:sp>
          <p:nvSpPr>
            <p:cNvPr id="8445" name="Google Shape;8445;p86"/>
            <p:cNvSpPr/>
            <p:nvPr/>
          </p:nvSpPr>
          <p:spPr>
            <a:xfrm>
              <a:off x="5837150" y="2812950"/>
              <a:ext cx="92625" cy="88125"/>
            </a:xfrm>
            <a:custGeom>
              <a:rect b="b" l="l" r="r" t="t"/>
              <a:pathLst>
                <a:path extrusionOk="0" h="3525" w="3705">
                  <a:moveTo>
                    <a:pt x="1853" y="1"/>
                  </a:moveTo>
                  <a:lnTo>
                    <a:pt x="1" y="1347"/>
                  </a:lnTo>
                  <a:lnTo>
                    <a:pt x="706" y="3524"/>
                  </a:lnTo>
                  <a:lnTo>
                    <a:pt x="2997" y="3524"/>
                  </a:lnTo>
                  <a:lnTo>
                    <a:pt x="3705" y="1347"/>
                  </a:lnTo>
                  <a:lnTo>
                    <a:pt x="18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46" name="Google Shape;8446;p86"/>
            <p:cNvSpPr/>
            <p:nvPr/>
          </p:nvSpPr>
          <p:spPr>
            <a:xfrm>
              <a:off x="5643000" y="2631975"/>
              <a:ext cx="480850" cy="469975"/>
            </a:xfrm>
            <a:custGeom>
              <a:rect b="b" l="l" r="r" t="t"/>
              <a:pathLst>
                <a:path extrusionOk="0" h="18799" w="19234">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47" name="Google Shape;8447;p86"/>
            <p:cNvSpPr/>
            <p:nvPr/>
          </p:nvSpPr>
          <p:spPr>
            <a:xfrm>
              <a:off x="6041550" y="2749725"/>
              <a:ext cx="79750" cy="95025"/>
            </a:xfrm>
            <a:custGeom>
              <a:rect b="b" l="l" r="r" t="t"/>
              <a:pathLst>
                <a:path extrusionOk="0" h="3801" w="3190">
                  <a:moveTo>
                    <a:pt x="2184" y="0"/>
                  </a:moveTo>
                  <a:lnTo>
                    <a:pt x="723" y="196"/>
                  </a:lnTo>
                  <a:lnTo>
                    <a:pt x="0" y="2424"/>
                  </a:lnTo>
                  <a:lnTo>
                    <a:pt x="1895" y="3801"/>
                  </a:lnTo>
                  <a:lnTo>
                    <a:pt x="3189" y="3102"/>
                  </a:lnTo>
                  <a:cubicBezTo>
                    <a:pt x="3036" y="2018"/>
                    <a:pt x="2696" y="967"/>
                    <a:pt x="21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48" name="Google Shape;8448;p86"/>
            <p:cNvSpPr/>
            <p:nvPr/>
          </p:nvSpPr>
          <p:spPr>
            <a:xfrm>
              <a:off x="5963025" y="2996125"/>
              <a:ext cx="92625" cy="81175"/>
            </a:xfrm>
            <a:custGeom>
              <a:rect b="b" l="l" r="r" t="t"/>
              <a:pathLst>
                <a:path extrusionOk="0" h="3247" w="3705">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49" name="Google Shape;8449;p86"/>
            <p:cNvSpPr/>
            <p:nvPr/>
          </p:nvSpPr>
          <p:spPr>
            <a:xfrm>
              <a:off x="5711225" y="2996200"/>
              <a:ext cx="92600" cy="81100"/>
            </a:xfrm>
            <a:custGeom>
              <a:rect b="b" l="l" r="r" t="t"/>
              <a:pathLst>
                <a:path extrusionOk="0" h="3244" w="3704">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50" name="Google Shape;8450;p86"/>
            <p:cNvSpPr/>
            <p:nvPr/>
          </p:nvSpPr>
          <p:spPr>
            <a:xfrm>
              <a:off x="5645575" y="2749725"/>
              <a:ext cx="79825" cy="95100"/>
            </a:xfrm>
            <a:custGeom>
              <a:rect b="b" l="l" r="r" t="t"/>
              <a:pathLst>
                <a:path extrusionOk="0" h="3804" w="3193">
                  <a:moveTo>
                    <a:pt x="1009" y="0"/>
                  </a:moveTo>
                  <a:cubicBezTo>
                    <a:pt x="497" y="967"/>
                    <a:pt x="154" y="2018"/>
                    <a:pt x="0" y="3105"/>
                  </a:cubicBezTo>
                  <a:lnTo>
                    <a:pt x="1295" y="3804"/>
                  </a:lnTo>
                  <a:lnTo>
                    <a:pt x="3192" y="2424"/>
                  </a:lnTo>
                  <a:lnTo>
                    <a:pt x="2467" y="196"/>
                  </a:ln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51" name="Google Shape;8451;p86"/>
            <p:cNvSpPr/>
            <p:nvPr/>
          </p:nvSpPr>
          <p:spPr>
            <a:xfrm>
              <a:off x="5836025" y="2621375"/>
              <a:ext cx="94800" cy="74100"/>
            </a:xfrm>
            <a:custGeom>
              <a:rect b="b" l="l" r="r" t="t"/>
              <a:pathLst>
                <a:path extrusionOk="0" h="2964" w="3792">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452" name="Google Shape;8452;p86"/>
          <p:cNvGrpSpPr/>
          <p:nvPr/>
        </p:nvGrpSpPr>
        <p:grpSpPr>
          <a:xfrm>
            <a:off x="4192782" y="3951803"/>
            <a:ext cx="339359" cy="339253"/>
            <a:chOff x="6235250" y="2620775"/>
            <a:chExt cx="481975" cy="481825"/>
          </a:xfrm>
        </p:grpSpPr>
        <p:sp>
          <p:nvSpPr>
            <p:cNvPr id="8453" name="Google Shape;8453;p86"/>
            <p:cNvSpPr/>
            <p:nvPr/>
          </p:nvSpPr>
          <p:spPr>
            <a:xfrm>
              <a:off x="6405675" y="2620775"/>
              <a:ext cx="28275" cy="56475"/>
            </a:xfrm>
            <a:custGeom>
              <a:rect b="b" l="l" r="r" t="t"/>
              <a:pathLst>
                <a:path extrusionOk="0" h="2259" w="1131">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54" name="Google Shape;8454;p86"/>
            <p:cNvSpPr/>
            <p:nvPr/>
          </p:nvSpPr>
          <p:spPr>
            <a:xfrm>
              <a:off x="6518600" y="2620775"/>
              <a:ext cx="28250" cy="56475"/>
            </a:xfrm>
            <a:custGeom>
              <a:rect b="b" l="l" r="r" t="t"/>
              <a:pathLst>
                <a:path extrusionOk="0" h="2259" w="113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55" name="Google Shape;8455;p86"/>
            <p:cNvSpPr/>
            <p:nvPr/>
          </p:nvSpPr>
          <p:spPr>
            <a:xfrm>
              <a:off x="6603300" y="2649000"/>
              <a:ext cx="28250" cy="56475"/>
            </a:xfrm>
            <a:custGeom>
              <a:rect b="b" l="l" r="r" t="t"/>
              <a:pathLst>
                <a:path extrusionOk="0" h="2259" w="113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56" name="Google Shape;8456;p86"/>
            <p:cNvSpPr/>
            <p:nvPr/>
          </p:nvSpPr>
          <p:spPr>
            <a:xfrm>
              <a:off x="6321000" y="2649000"/>
              <a:ext cx="28250" cy="56475"/>
            </a:xfrm>
            <a:custGeom>
              <a:rect b="b" l="l" r="r" t="t"/>
              <a:pathLst>
                <a:path extrusionOk="0" h="2259" w="113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57" name="Google Shape;8457;p86"/>
            <p:cNvSpPr/>
            <p:nvPr/>
          </p:nvSpPr>
          <p:spPr>
            <a:xfrm>
              <a:off x="6235250" y="2677225"/>
              <a:ext cx="481975" cy="425375"/>
            </a:xfrm>
            <a:custGeom>
              <a:rect b="b" l="l" r="r" t="t"/>
              <a:pathLst>
                <a:path extrusionOk="0" h="17015" w="19279">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8458" name="Google Shape;8458;p86"/>
          <p:cNvSpPr/>
          <p:nvPr/>
        </p:nvSpPr>
        <p:spPr>
          <a:xfrm>
            <a:off x="5037584" y="2720693"/>
            <a:ext cx="345027" cy="320295"/>
          </a:xfrm>
          <a:custGeom>
            <a:rect b="b" l="l" r="r" t="t"/>
            <a:pathLst>
              <a:path extrusionOk="0" h="18196" w="19601">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8459" name="Google Shape;8459;p86"/>
          <p:cNvGrpSpPr/>
          <p:nvPr/>
        </p:nvGrpSpPr>
        <p:grpSpPr>
          <a:xfrm>
            <a:off x="5472652" y="2711317"/>
            <a:ext cx="341101" cy="339253"/>
            <a:chOff x="1535000" y="3223325"/>
            <a:chExt cx="484450" cy="481825"/>
          </a:xfrm>
        </p:grpSpPr>
        <p:sp>
          <p:nvSpPr>
            <p:cNvPr id="8460" name="Google Shape;8460;p86"/>
            <p:cNvSpPr/>
            <p:nvPr/>
          </p:nvSpPr>
          <p:spPr>
            <a:xfrm>
              <a:off x="1760150" y="3308225"/>
              <a:ext cx="143825" cy="140600"/>
            </a:xfrm>
            <a:custGeom>
              <a:rect b="b" l="l" r="r" t="t"/>
              <a:pathLst>
                <a:path extrusionOk="0" h="5624" w="5753">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61" name="Google Shape;8461;p86"/>
            <p:cNvSpPr/>
            <p:nvPr/>
          </p:nvSpPr>
          <p:spPr>
            <a:xfrm>
              <a:off x="1873075" y="3421150"/>
              <a:ext cx="146375" cy="140600"/>
            </a:xfrm>
            <a:custGeom>
              <a:rect b="b" l="l" r="r" t="t"/>
              <a:pathLst>
                <a:path extrusionOk="0" h="5624" w="5855">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62" name="Google Shape;8462;p86"/>
            <p:cNvSpPr/>
            <p:nvPr/>
          </p:nvSpPr>
          <p:spPr>
            <a:xfrm>
              <a:off x="1535000" y="3223325"/>
              <a:ext cx="406450" cy="481825"/>
            </a:xfrm>
            <a:custGeom>
              <a:rect b="b" l="l" r="r" t="t"/>
              <a:pathLst>
                <a:path extrusionOk="0" h="19273" w="16258">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463" name="Google Shape;8463;p86"/>
          <p:cNvGrpSpPr/>
          <p:nvPr/>
        </p:nvGrpSpPr>
        <p:grpSpPr>
          <a:xfrm>
            <a:off x="5880219" y="2746618"/>
            <a:ext cx="339253" cy="268649"/>
            <a:chOff x="2085525" y="3263750"/>
            <a:chExt cx="481825" cy="381550"/>
          </a:xfrm>
        </p:grpSpPr>
        <p:sp>
          <p:nvSpPr>
            <p:cNvPr id="8464" name="Google Shape;8464;p86"/>
            <p:cNvSpPr/>
            <p:nvPr/>
          </p:nvSpPr>
          <p:spPr>
            <a:xfrm>
              <a:off x="2320325" y="3263750"/>
              <a:ext cx="227825" cy="141025"/>
            </a:xfrm>
            <a:custGeom>
              <a:rect b="b" l="l" r="r" t="t"/>
              <a:pathLst>
                <a:path extrusionOk="0" h="5641" w="9113">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65" name="Google Shape;8465;p86"/>
            <p:cNvSpPr/>
            <p:nvPr/>
          </p:nvSpPr>
          <p:spPr>
            <a:xfrm>
              <a:off x="2085525" y="3355200"/>
              <a:ext cx="481825" cy="290100"/>
            </a:xfrm>
            <a:custGeom>
              <a:rect b="b" l="l" r="r" t="t"/>
              <a:pathLst>
                <a:path extrusionOk="0" h="11604" w="19273">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8466" name="Google Shape;8466;p86"/>
          <p:cNvSpPr/>
          <p:nvPr/>
        </p:nvSpPr>
        <p:spPr>
          <a:xfrm>
            <a:off x="6294404" y="2778690"/>
            <a:ext cx="339253" cy="204295"/>
          </a:xfrm>
          <a:custGeom>
            <a:rect b="b" l="l" r="r" t="t"/>
            <a:pathLst>
              <a:path extrusionOk="0" h="11606" w="19273">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8467" name="Google Shape;8467;p86"/>
          <p:cNvGrpSpPr/>
          <p:nvPr/>
        </p:nvGrpSpPr>
        <p:grpSpPr>
          <a:xfrm>
            <a:off x="6711982" y="2711308"/>
            <a:ext cx="340204" cy="339271"/>
            <a:chOff x="3270450" y="3213625"/>
            <a:chExt cx="483175" cy="481850"/>
          </a:xfrm>
        </p:grpSpPr>
        <p:sp>
          <p:nvSpPr>
            <p:cNvPr id="8468" name="Google Shape;8468;p86"/>
            <p:cNvSpPr/>
            <p:nvPr/>
          </p:nvSpPr>
          <p:spPr>
            <a:xfrm>
              <a:off x="3392550" y="3335025"/>
              <a:ext cx="239050" cy="239050"/>
            </a:xfrm>
            <a:custGeom>
              <a:rect b="b" l="l" r="r" t="t"/>
              <a:pathLst>
                <a:path extrusionOk="0" h="9562" w="9562">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69" name="Google Shape;8469;p86"/>
            <p:cNvSpPr/>
            <p:nvPr/>
          </p:nvSpPr>
          <p:spPr>
            <a:xfrm>
              <a:off x="3270450" y="3213625"/>
              <a:ext cx="483175" cy="481850"/>
            </a:xfrm>
            <a:custGeom>
              <a:rect b="b" l="l" r="r" t="t"/>
              <a:pathLst>
                <a:path extrusionOk="0" h="19274" w="19327">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470" name="Google Shape;8470;p86"/>
          <p:cNvGrpSpPr/>
          <p:nvPr/>
        </p:nvGrpSpPr>
        <p:grpSpPr>
          <a:xfrm>
            <a:off x="7211250" y="2711317"/>
            <a:ext cx="168931" cy="339253"/>
            <a:chOff x="3984950" y="3213600"/>
            <a:chExt cx="239925" cy="481825"/>
          </a:xfrm>
        </p:grpSpPr>
        <p:sp>
          <p:nvSpPr>
            <p:cNvPr id="8471" name="Google Shape;8471;p86"/>
            <p:cNvSpPr/>
            <p:nvPr/>
          </p:nvSpPr>
          <p:spPr>
            <a:xfrm>
              <a:off x="3984950" y="3213600"/>
              <a:ext cx="239925" cy="481825"/>
            </a:xfrm>
            <a:custGeom>
              <a:rect b="b" l="l" r="r" t="t"/>
              <a:pathLst>
                <a:path extrusionOk="0" h="19273" w="9597">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72" name="Google Shape;8472;p86"/>
            <p:cNvSpPr/>
            <p:nvPr/>
          </p:nvSpPr>
          <p:spPr>
            <a:xfrm>
              <a:off x="4072650" y="3543175"/>
              <a:ext cx="64525" cy="64625"/>
            </a:xfrm>
            <a:custGeom>
              <a:rect b="b" l="l" r="r" t="t"/>
              <a:pathLst>
                <a:path extrusionOk="0" h="2585" w="2581">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8473" name="Google Shape;8473;p86"/>
          <p:cNvSpPr/>
          <p:nvPr/>
        </p:nvSpPr>
        <p:spPr>
          <a:xfrm>
            <a:off x="7549578" y="2711214"/>
            <a:ext cx="339306" cy="339253"/>
          </a:xfrm>
          <a:custGeom>
            <a:rect b="b" l="l" r="r" t="t"/>
            <a:pathLst>
              <a:path extrusionOk="0" h="19273" w="19276">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74" name="Google Shape;8474;p86"/>
          <p:cNvSpPr/>
          <p:nvPr/>
        </p:nvSpPr>
        <p:spPr>
          <a:xfrm>
            <a:off x="7974508" y="2731069"/>
            <a:ext cx="339253" cy="299542"/>
          </a:xfrm>
          <a:custGeom>
            <a:rect b="b" l="l" r="r" t="t"/>
            <a:pathLst>
              <a:path extrusionOk="0" h="17017" w="19273">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8475" name="Google Shape;8475;p86"/>
          <p:cNvGrpSpPr/>
          <p:nvPr/>
        </p:nvGrpSpPr>
        <p:grpSpPr>
          <a:xfrm>
            <a:off x="1874281" y="3981487"/>
            <a:ext cx="355218" cy="279880"/>
            <a:chOff x="5629975" y="3255775"/>
            <a:chExt cx="504500" cy="397500"/>
          </a:xfrm>
        </p:grpSpPr>
        <p:sp>
          <p:nvSpPr>
            <p:cNvPr id="8476" name="Google Shape;8476;p86"/>
            <p:cNvSpPr/>
            <p:nvPr/>
          </p:nvSpPr>
          <p:spPr>
            <a:xfrm>
              <a:off x="5756375" y="3255775"/>
              <a:ext cx="112950" cy="143425"/>
            </a:xfrm>
            <a:custGeom>
              <a:rect b="b" l="l" r="r" t="t"/>
              <a:pathLst>
                <a:path extrusionOk="0" h="5737" w="4518">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77" name="Google Shape;8477;p86"/>
            <p:cNvSpPr/>
            <p:nvPr/>
          </p:nvSpPr>
          <p:spPr>
            <a:xfrm>
              <a:off x="5629975" y="3374400"/>
              <a:ext cx="140575" cy="136175"/>
            </a:xfrm>
            <a:custGeom>
              <a:rect b="b" l="l" r="r" t="t"/>
              <a:pathLst>
                <a:path extrusionOk="0" h="5447" w="5623">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78" name="Google Shape;8478;p86"/>
            <p:cNvSpPr/>
            <p:nvPr/>
          </p:nvSpPr>
          <p:spPr>
            <a:xfrm>
              <a:off x="5897525" y="3255775"/>
              <a:ext cx="112950" cy="143425"/>
            </a:xfrm>
            <a:custGeom>
              <a:rect b="b" l="l" r="r" t="t"/>
              <a:pathLst>
                <a:path extrusionOk="0" h="5737" w="4518">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79" name="Google Shape;8479;p86"/>
            <p:cNvSpPr/>
            <p:nvPr/>
          </p:nvSpPr>
          <p:spPr>
            <a:xfrm>
              <a:off x="5996075" y="3373900"/>
              <a:ext cx="138400" cy="136200"/>
            </a:xfrm>
            <a:custGeom>
              <a:rect b="b" l="l" r="r" t="t"/>
              <a:pathLst>
                <a:path extrusionOk="0" h="5448" w="5536">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80" name="Google Shape;8480;p86"/>
            <p:cNvSpPr/>
            <p:nvPr/>
          </p:nvSpPr>
          <p:spPr>
            <a:xfrm>
              <a:off x="5728150" y="3427400"/>
              <a:ext cx="310575" cy="225875"/>
            </a:xfrm>
            <a:custGeom>
              <a:rect b="b" l="l" r="r" t="t"/>
              <a:pathLst>
                <a:path extrusionOk="0" h="9035" w="12423">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481" name="Google Shape;8481;p86"/>
          <p:cNvGrpSpPr/>
          <p:nvPr/>
        </p:nvGrpSpPr>
        <p:grpSpPr>
          <a:xfrm>
            <a:off x="3755839" y="3981593"/>
            <a:ext cx="340256" cy="279669"/>
            <a:chOff x="6234950" y="3255925"/>
            <a:chExt cx="483250" cy="397200"/>
          </a:xfrm>
        </p:grpSpPr>
        <p:sp>
          <p:nvSpPr>
            <p:cNvPr id="8482" name="Google Shape;8482;p86"/>
            <p:cNvSpPr/>
            <p:nvPr/>
          </p:nvSpPr>
          <p:spPr>
            <a:xfrm>
              <a:off x="6444675" y="3255925"/>
              <a:ext cx="128300" cy="90200"/>
            </a:xfrm>
            <a:custGeom>
              <a:rect b="b" l="l" r="r" t="t"/>
              <a:pathLst>
                <a:path extrusionOk="0" h="3608" w="5132">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83" name="Google Shape;8483;p86"/>
            <p:cNvSpPr/>
            <p:nvPr/>
          </p:nvSpPr>
          <p:spPr>
            <a:xfrm>
              <a:off x="6444750" y="3563200"/>
              <a:ext cx="128225" cy="89925"/>
            </a:xfrm>
            <a:custGeom>
              <a:rect b="b" l="l" r="r" t="t"/>
              <a:pathLst>
                <a:path extrusionOk="0" h="3597" w="5129">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84" name="Google Shape;8484;p86"/>
            <p:cNvSpPr/>
            <p:nvPr/>
          </p:nvSpPr>
          <p:spPr>
            <a:xfrm>
              <a:off x="6375350" y="3355650"/>
              <a:ext cx="244750" cy="197650"/>
            </a:xfrm>
            <a:custGeom>
              <a:rect b="b" l="l" r="r" t="t"/>
              <a:pathLst>
                <a:path extrusionOk="0" h="7906" w="979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85" name="Google Shape;8485;p86"/>
            <p:cNvSpPr/>
            <p:nvPr/>
          </p:nvSpPr>
          <p:spPr>
            <a:xfrm>
              <a:off x="6587875" y="3385100"/>
              <a:ext cx="130325" cy="140500"/>
            </a:xfrm>
            <a:custGeom>
              <a:rect b="b" l="l" r="r" t="t"/>
              <a:pathLst>
                <a:path extrusionOk="0" h="5620" w="5213">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86" name="Google Shape;8486;p86"/>
            <p:cNvSpPr/>
            <p:nvPr/>
          </p:nvSpPr>
          <p:spPr>
            <a:xfrm>
              <a:off x="6234950" y="3469100"/>
              <a:ext cx="165050" cy="141200"/>
            </a:xfrm>
            <a:custGeom>
              <a:rect b="b" l="l" r="r" t="t"/>
              <a:pathLst>
                <a:path extrusionOk="0" h="5648" w="6602">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87" name="Google Shape;8487;p86"/>
            <p:cNvSpPr/>
            <p:nvPr/>
          </p:nvSpPr>
          <p:spPr>
            <a:xfrm>
              <a:off x="6234950" y="3299725"/>
              <a:ext cx="165050" cy="141175"/>
            </a:xfrm>
            <a:custGeom>
              <a:rect b="b" l="l" r="r" t="t"/>
              <a:pathLst>
                <a:path extrusionOk="0" h="5647" w="6602">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488" name="Google Shape;8488;p86"/>
          <p:cNvGrpSpPr/>
          <p:nvPr/>
        </p:nvGrpSpPr>
        <p:grpSpPr>
          <a:xfrm>
            <a:off x="5051107" y="3125970"/>
            <a:ext cx="318042" cy="339253"/>
            <a:chOff x="914900" y="3806450"/>
            <a:chExt cx="451700" cy="481825"/>
          </a:xfrm>
        </p:grpSpPr>
        <p:sp>
          <p:nvSpPr>
            <p:cNvPr id="8489" name="Google Shape;8489;p86"/>
            <p:cNvSpPr/>
            <p:nvPr/>
          </p:nvSpPr>
          <p:spPr>
            <a:xfrm>
              <a:off x="914900" y="4174425"/>
              <a:ext cx="423400" cy="113850"/>
            </a:xfrm>
            <a:custGeom>
              <a:rect b="b" l="l" r="r" t="t"/>
              <a:pathLst>
                <a:path extrusionOk="0" h="4554" w="16936">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90" name="Google Shape;8490;p86"/>
            <p:cNvSpPr/>
            <p:nvPr/>
          </p:nvSpPr>
          <p:spPr>
            <a:xfrm>
              <a:off x="971350" y="3806450"/>
              <a:ext cx="254100" cy="339775"/>
            </a:xfrm>
            <a:custGeom>
              <a:rect b="b" l="l" r="r" t="t"/>
              <a:pathLst>
                <a:path extrusionOk="0" h="13591" w="10164">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91" name="Google Shape;8491;p86"/>
            <p:cNvSpPr/>
            <p:nvPr/>
          </p:nvSpPr>
          <p:spPr>
            <a:xfrm>
              <a:off x="971350" y="3947600"/>
              <a:ext cx="141175" cy="198625"/>
            </a:xfrm>
            <a:custGeom>
              <a:rect b="b" l="l" r="r" t="t"/>
              <a:pathLst>
                <a:path extrusionOk="0" h="7945" w="5647">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92" name="Google Shape;8492;p86"/>
            <p:cNvSpPr/>
            <p:nvPr/>
          </p:nvSpPr>
          <p:spPr>
            <a:xfrm>
              <a:off x="1253675" y="3806450"/>
              <a:ext cx="112925" cy="90350"/>
            </a:xfrm>
            <a:custGeom>
              <a:rect b="b" l="l" r="r" t="t"/>
              <a:pathLst>
                <a:path extrusionOk="0" h="3614" w="4517">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93" name="Google Shape;8493;p86"/>
            <p:cNvSpPr/>
            <p:nvPr/>
          </p:nvSpPr>
          <p:spPr>
            <a:xfrm>
              <a:off x="1253600" y="3876425"/>
              <a:ext cx="95025" cy="42975"/>
            </a:xfrm>
            <a:custGeom>
              <a:rect b="b" l="l" r="r" t="t"/>
              <a:pathLst>
                <a:path extrusionOk="0" h="1719" w="3801">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494" name="Google Shape;8494;p86"/>
          <p:cNvGrpSpPr/>
          <p:nvPr/>
        </p:nvGrpSpPr>
        <p:grpSpPr>
          <a:xfrm>
            <a:off x="5470028" y="3125785"/>
            <a:ext cx="346347" cy="339623"/>
            <a:chOff x="1490050" y="3805975"/>
            <a:chExt cx="491900" cy="482350"/>
          </a:xfrm>
        </p:grpSpPr>
        <p:sp>
          <p:nvSpPr>
            <p:cNvPr id="8495" name="Google Shape;8495;p86"/>
            <p:cNvSpPr/>
            <p:nvPr/>
          </p:nvSpPr>
          <p:spPr>
            <a:xfrm>
              <a:off x="1541775" y="3877050"/>
              <a:ext cx="302500" cy="277225"/>
            </a:xfrm>
            <a:custGeom>
              <a:rect b="b" l="l" r="r" t="t"/>
              <a:pathLst>
                <a:path extrusionOk="0" h="11089" w="1210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96" name="Google Shape;8496;p86"/>
            <p:cNvSpPr/>
            <p:nvPr/>
          </p:nvSpPr>
          <p:spPr>
            <a:xfrm>
              <a:off x="1824450" y="3805975"/>
              <a:ext cx="157500" cy="150525"/>
            </a:xfrm>
            <a:custGeom>
              <a:rect b="b" l="l" r="r" t="t"/>
              <a:pathLst>
                <a:path extrusionOk="0" h="6021" w="630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97" name="Google Shape;8497;p86"/>
            <p:cNvSpPr/>
            <p:nvPr/>
          </p:nvSpPr>
          <p:spPr>
            <a:xfrm>
              <a:off x="1626675" y="3936600"/>
              <a:ext cx="277225" cy="302600"/>
            </a:xfrm>
            <a:custGeom>
              <a:rect b="b" l="l" r="r" t="t"/>
              <a:pathLst>
                <a:path extrusionOk="0" h="12104" w="11089">
                  <a:moveTo>
                    <a:pt x="9501" y="1"/>
                  </a:moveTo>
                  <a:lnTo>
                    <a:pt x="1" y="9501"/>
                  </a:lnTo>
                  <a:cubicBezTo>
                    <a:pt x="537" y="10254"/>
                    <a:pt x="745" y="11194"/>
                    <a:pt x="576" y="12103"/>
                  </a:cubicBezTo>
                  <a:lnTo>
                    <a:pt x="11088" y="1591"/>
                  </a:lnTo>
                  <a:lnTo>
                    <a:pt x="950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98" name="Google Shape;8498;p86"/>
            <p:cNvSpPr/>
            <p:nvPr/>
          </p:nvSpPr>
          <p:spPr>
            <a:xfrm>
              <a:off x="1490050" y="4166500"/>
              <a:ext cx="129950" cy="121825"/>
            </a:xfrm>
            <a:custGeom>
              <a:rect b="b" l="l" r="r" t="t"/>
              <a:pathLst>
                <a:path extrusionOk="0" h="4873" w="5198">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499" name="Google Shape;8499;p86"/>
          <p:cNvGrpSpPr/>
          <p:nvPr/>
        </p:nvGrpSpPr>
        <p:grpSpPr>
          <a:xfrm>
            <a:off x="5893896" y="3125970"/>
            <a:ext cx="311899" cy="339253"/>
            <a:chOff x="2104275" y="3806450"/>
            <a:chExt cx="442975" cy="481825"/>
          </a:xfrm>
        </p:grpSpPr>
        <p:sp>
          <p:nvSpPr>
            <p:cNvPr id="8500" name="Google Shape;8500;p86"/>
            <p:cNvSpPr/>
            <p:nvPr/>
          </p:nvSpPr>
          <p:spPr>
            <a:xfrm>
              <a:off x="2104275" y="3806450"/>
              <a:ext cx="442975" cy="481825"/>
            </a:xfrm>
            <a:custGeom>
              <a:rect b="b" l="l" r="r" t="t"/>
              <a:pathLst>
                <a:path extrusionOk="0" h="19273" w="17719">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501" name="Google Shape;8501;p86"/>
            <p:cNvSpPr/>
            <p:nvPr/>
          </p:nvSpPr>
          <p:spPr>
            <a:xfrm>
              <a:off x="2284200" y="4005050"/>
              <a:ext cx="84700" cy="84700"/>
            </a:xfrm>
            <a:custGeom>
              <a:rect b="b" l="l" r="r" t="t"/>
              <a:pathLst>
                <a:path extrusionOk="0" h="3388" w="3388">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502" name="Google Shape;8502;p86"/>
          <p:cNvGrpSpPr/>
          <p:nvPr/>
        </p:nvGrpSpPr>
        <p:grpSpPr>
          <a:xfrm>
            <a:off x="6317413" y="3125970"/>
            <a:ext cx="293416" cy="339253"/>
            <a:chOff x="2710875" y="3806450"/>
            <a:chExt cx="416725" cy="481825"/>
          </a:xfrm>
        </p:grpSpPr>
        <p:sp>
          <p:nvSpPr>
            <p:cNvPr id="8503" name="Google Shape;8503;p86"/>
            <p:cNvSpPr/>
            <p:nvPr/>
          </p:nvSpPr>
          <p:spPr>
            <a:xfrm>
              <a:off x="2710875" y="4144450"/>
              <a:ext cx="416725" cy="143825"/>
            </a:xfrm>
            <a:custGeom>
              <a:rect b="b" l="l" r="r" t="t"/>
              <a:pathLst>
                <a:path extrusionOk="0" h="5753" w="16669">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504" name="Google Shape;8504;p86"/>
            <p:cNvSpPr/>
            <p:nvPr/>
          </p:nvSpPr>
          <p:spPr>
            <a:xfrm>
              <a:off x="2784800" y="3806450"/>
              <a:ext cx="268850" cy="309800"/>
            </a:xfrm>
            <a:custGeom>
              <a:rect b="b" l="l" r="r" t="t"/>
              <a:pathLst>
                <a:path extrusionOk="0" h="12392" w="10754">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505" name="Google Shape;8505;p86"/>
          <p:cNvGrpSpPr/>
          <p:nvPr/>
        </p:nvGrpSpPr>
        <p:grpSpPr>
          <a:xfrm>
            <a:off x="6712457" y="3166412"/>
            <a:ext cx="339253" cy="258369"/>
            <a:chOff x="3271200" y="3863875"/>
            <a:chExt cx="481825" cy="366950"/>
          </a:xfrm>
        </p:grpSpPr>
        <p:sp>
          <p:nvSpPr>
            <p:cNvPr id="8506" name="Google Shape;8506;p86"/>
            <p:cNvSpPr/>
            <p:nvPr/>
          </p:nvSpPr>
          <p:spPr>
            <a:xfrm>
              <a:off x="3271200" y="3920350"/>
              <a:ext cx="283225" cy="310475"/>
            </a:xfrm>
            <a:custGeom>
              <a:rect b="b" l="l" r="r" t="t"/>
              <a:pathLst>
                <a:path extrusionOk="0" h="12419" w="11329">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507" name="Google Shape;8507;p86"/>
            <p:cNvSpPr/>
            <p:nvPr/>
          </p:nvSpPr>
          <p:spPr>
            <a:xfrm>
              <a:off x="3526175" y="3863875"/>
              <a:ext cx="226850" cy="310575"/>
            </a:xfrm>
            <a:custGeom>
              <a:rect b="b" l="l" r="r" t="t"/>
              <a:pathLst>
                <a:path extrusionOk="0" h="12423" w="9074">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508" name="Google Shape;8508;p86"/>
          <p:cNvGrpSpPr/>
          <p:nvPr/>
        </p:nvGrpSpPr>
        <p:grpSpPr>
          <a:xfrm>
            <a:off x="7147952" y="3126199"/>
            <a:ext cx="295528" cy="338795"/>
            <a:chOff x="3895050" y="3806775"/>
            <a:chExt cx="419725" cy="481175"/>
          </a:xfrm>
        </p:grpSpPr>
        <p:sp>
          <p:nvSpPr>
            <p:cNvPr id="8509" name="Google Shape;8509;p86"/>
            <p:cNvSpPr/>
            <p:nvPr/>
          </p:nvSpPr>
          <p:spPr>
            <a:xfrm>
              <a:off x="3895050" y="3942650"/>
              <a:ext cx="419725" cy="345300"/>
            </a:xfrm>
            <a:custGeom>
              <a:rect b="b" l="l" r="r" t="t"/>
              <a:pathLst>
                <a:path extrusionOk="0" h="13812" w="16789">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510" name="Google Shape;8510;p86"/>
            <p:cNvSpPr/>
            <p:nvPr/>
          </p:nvSpPr>
          <p:spPr>
            <a:xfrm>
              <a:off x="4016325" y="3806775"/>
              <a:ext cx="199225" cy="142475"/>
            </a:xfrm>
            <a:custGeom>
              <a:rect b="b" l="l" r="r" t="t"/>
              <a:pathLst>
                <a:path extrusionOk="0" h="5699" w="7969">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511" name="Google Shape;8511;p86"/>
          <p:cNvGrpSpPr/>
          <p:nvPr/>
        </p:nvGrpSpPr>
        <p:grpSpPr>
          <a:xfrm>
            <a:off x="7551234" y="3125979"/>
            <a:ext cx="336296" cy="339235"/>
            <a:chOff x="4464775" y="3806475"/>
            <a:chExt cx="477625" cy="481800"/>
          </a:xfrm>
        </p:grpSpPr>
        <p:sp>
          <p:nvSpPr>
            <p:cNvPr id="8512" name="Google Shape;8512;p86"/>
            <p:cNvSpPr/>
            <p:nvPr/>
          </p:nvSpPr>
          <p:spPr>
            <a:xfrm>
              <a:off x="4726375" y="3806475"/>
              <a:ext cx="56500" cy="141125"/>
            </a:xfrm>
            <a:custGeom>
              <a:rect b="b" l="l" r="r" t="t"/>
              <a:pathLst>
                <a:path extrusionOk="0" h="5645" w="226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513" name="Google Shape;8513;p86"/>
            <p:cNvSpPr/>
            <p:nvPr/>
          </p:nvSpPr>
          <p:spPr>
            <a:xfrm>
              <a:off x="4641700" y="3806475"/>
              <a:ext cx="56475" cy="141125"/>
            </a:xfrm>
            <a:custGeom>
              <a:rect b="b" l="l" r="r" t="t"/>
              <a:pathLst>
                <a:path extrusionOk="0" h="5645" w="2259">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514" name="Google Shape;8514;p86"/>
            <p:cNvSpPr/>
            <p:nvPr/>
          </p:nvSpPr>
          <p:spPr>
            <a:xfrm>
              <a:off x="4557000" y="3806475"/>
              <a:ext cx="56500" cy="141125"/>
            </a:xfrm>
            <a:custGeom>
              <a:rect b="b" l="l" r="r" t="t"/>
              <a:pathLst>
                <a:path extrusionOk="0" h="5645" w="226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515" name="Google Shape;8515;p86"/>
            <p:cNvSpPr/>
            <p:nvPr/>
          </p:nvSpPr>
          <p:spPr>
            <a:xfrm>
              <a:off x="4464775" y="4230875"/>
              <a:ext cx="395250" cy="57400"/>
            </a:xfrm>
            <a:custGeom>
              <a:rect b="b" l="l" r="r" t="t"/>
              <a:pathLst>
                <a:path extrusionOk="0" h="2296" w="1581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516" name="Google Shape;8516;p86"/>
            <p:cNvSpPr/>
            <p:nvPr/>
          </p:nvSpPr>
          <p:spPr>
            <a:xfrm>
              <a:off x="4840675" y="4007300"/>
              <a:ext cx="101725" cy="166025"/>
            </a:xfrm>
            <a:custGeom>
              <a:rect b="b" l="l" r="r" t="t"/>
              <a:pathLst>
                <a:path extrusionOk="0" h="6641" w="4069">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517" name="Google Shape;8517;p86"/>
            <p:cNvSpPr/>
            <p:nvPr/>
          </p:nvSpPr>
          <p:spPr>
            <a:xfrm>
              <a:off x="4464775" y="3976800"/>
              <a:ext cx="395250" cy="225875"/>
            </a:xfrm>
            <a:custGeom>
              <a:rect b="b" l="l" r="r" t="t"/>
              <a:pathLst>
                <a:path extrusionOk="0" h="9035" w="1581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518" name="Google Shape;8518;p86"/>
          <p:cNvGrpSpPr/>
          <p:nvPr/>
        </p:nvGrpSpPr>
        <p:grpSpPr>
          <a:xfrm>
            <a:off x="7974679" y="3125970"/>
            <a:ext cx="339253" cy="339253"/>
            <a:chOff x="5049725" y="3806450"/>
            <a:chExt cx="481825" cy="481825"/>
          </a:xfrm>
        </p:grpSpPr>
        <p:sp>
          <p:nvSpPr>
            <p:cNvPr id="8519" name="Google Shape;8519;p86"/>
            <p:cNvSpPr/>
            <p:nvPr/>
          </p:nvSpPr>
          <p:spPr>
            <a:xfrm>
              <a:off x="536115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520" name="Google Shape;8520;p86"/>
            <p:cNvSpPr/>
            <p:nvPr/>
          </p:nvSpPr>
          <p:spPr>
            <a:xfrm>
              <a:off x="519177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521" name="Google Shape;8521;p86"/>
            <p:cNvSpPr/>
            <p:nvPr/>
          </p:nvSpPr>
          <p:spPr>
            <a:xfrm>
              <a:off x="504972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522" name="Google Shape;8522;p86"/>
          <p:cNvGrpSpPr/>
          <p:nvPr/>
        </p:nvGrpSpPr>
        <p:grpSpPr>
          <a:xfrm>
            <a:off x="1461983" y="3951798"/>
            <a:ext cx="339253" cy="339253"/>
            <a:chOff x="5651375" y="3806450"/>
            <a:chExt cx="481825" cy="481825"/>
          </a:xfrm>
        </p:grpSpPr>
        <p:sp>
          <p:nvSpPr>
            <p:cNvPr id="8523" name="Google Shape;8523;p86"/>
            <p:cNvSpPr/>
            <p:nvPr/>
          </p:nvSpPr>
          <p:spPr>
            <a:xfrm>
              <a:off x="579342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524" name="Google Shape;8524;p86"/>
            <p:cNvSpPr/>
            <p:nvPr/>
          </p:nvSpPr>
          <p:spPr>
            <a:xfrm>
              <a:off x="5794475" y="4089725"/>
              <a:ext cx="195600" cy="84725"/>
            </a:xfrm>
            <a:custGeom>
              <a:rect b="b" l="l" r="r" t="t"/>
              <a:pathLst>
                <a:path extrusionOk="0" h="3389" w="7824">
                  <a:moveTo>
                    <a:pt x="1" y="1"/>
                  </a:moveTo>
                  <a:cubicBezTo>
                    <a:pt x="284" y="1943"/>
                    <a:pt x="1949" y="3385"/>
                    <a:pt x="3912" y="3388"/>
                  </a:cubicBezTo>
                  <a:cubicBezTo>
                    <a:pt x="5875" y="3385"/>
                    <a:pt x="7541" y="1943"/>
                    <a:pt x="78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525" name="Google Shape;8525;p86"/>
            <p:cNvSpPr/>
            <p:nvPr/>
          </p:nvSpPr>
          <p:spPr>
            <a:xfrm>
              <a:off x="565137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526" name="Google Shape;8526;p86"/>
            <p:cNvSpPr/>
            <p:nvPr/>
          </p:nvSpPr>
          <p:spPr>
            <a:xfrm>
              <a:off x="596280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527" name="Google Shape;8527;p86"/>
          <p:cNvGrpSpPr/>
          <p:nvPr/>
        </p:nvGrpSpPr>
        <p:grpSpPr>
          <a:xfrm>
            <a:off x="3360663" y="3953787"/>
            <a:ext cx="298503" cy="335275"/>
            <a:chOff x="6264300" y="3809300"/>
            <a:chExt cx="423950" cy="476175"/>
          </a:xfrm>
        </p:grpSpPr>
        <p:sp>
          <p:nvSpPr>
            <p:cNvPr id="8528" name="Google Shape;8528;p86"/>
            <p:cNvSpPr/>
            <p:nvPr/>
          </p:nvSpPr>
          <p:spPr>
            <a:xfrm>
              <a:off x="6346200" y="4002825"/>
              <a:ext cx="66950" cy="63225"/>
            </a:xfrm>
            <a:custGeom>
              <a:rect b="b" l="l" r="r" t="t"/>
              <a:pathLst>
                <a:path extrusionOk="0" h="2529" w="2678">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529" name="Google Shape;8529;p86"/>
            <p:cNvSpPr/>
            <p:nvPr/>
          </p:nvSpPr>
          <p:spPr>
            <a:xfrm>
              <a:off x="6539375" y="4002825"/>
              <a:ext cx="66950" cy="63200"/>
            </a:xfrm>
            <a:custGeom>
              <a:rect b="b" l="l" r="r" t="t"/>
              <a:pathLst>
                <a:path extrusionOk="0" h="2528" w="2678">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530" name="Google Shape;8530;p86"/>
            <p:cNvSpPr/>
            <p:nvPr/>
          </p:nvSpPr>
          <p:spPr>
            <a:xfrm>
              <a:off x="6264300" y="3809300"/>
              <a:ext cx="423950" cy="476175"/>
            </a:xfrm>
            <a:custGeom>
              <a:rect b="b" l="l" r="r" t="t"/>
              <a:pathLst>
                <a:path extrusionOk="0" h="19047" w="16958">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531" name="Google Shape;8531;p86"/>
          <p:cNvGrpSpPr/>
          <p:nvPr/>
        </p:nvGrpSpPr>
        <p:grpSpPr>
          <a:xfrm>
            <a:off x="5039841" y="3538881"/>
            <a:ext cx="340573" cy="339271"/>
            <a:chOff x="898875" y="4399275"/>
            <a:chExt cx="483700" cy="481850"/>
          </a:xfrm>
        </p:grpSpPr>
        <p:sp>
          <p:nvSpPr>
            <p:cNvPr id="8532" name="Google Shape;8532;p86"/>
            <p:cNvSpPr/>
            <p:nvPr/>
          </p:nvSpPr>
          <p:spPr>
            <a:xfrm>
              <a:off x="992750" y="4642900"/>
              <a:ext cx="145300" cy="144100"/>
            </a:xfrm>
            <a:custGeom>
              <a:rect b="b" l="l" r="r" t="t"/>
              <a:pathLst>
                <a:path extrusionOk="0" h="5764" w="5812">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533" name="Google Shape;8533;p86"/>
            <p:cNvSpPr/>
            <p:nvPr/>
          </p:nvSpPr>
          <p:spPr>
            <a:xfrm>
              <a:off x="1138025" y="4763350"/>
              <a:ext cx="25" cy="25"/>
            </a:xfrm>
            <a:custGeom>
              <a:rect b="b" l="l" r="r" t="t"/>
              <a:pathLst>
                <a:path extrusionOk="0" h="1" w="1">
                  <a:moveTo>
                    <a:pt x="1" y="0"/>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534" name="Google Shape;8534;p86"/>
            <p:cNvSpPr/>
            <p:nvPr/>
          </p:nvSpPr>
          <p:spPr>
            <a:xfrm>
              <a:off x="1269550" y="4399275"/>
              <a:ext cx="113025" cy="112125"/>
            </a:xfrm>
            <a:custGeom>
              <a:rect b="b" l="l" r="r" t="t"/>
              <a:pathLst>
                <a:path extrusionOk="0" h="4485" w="4521">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535" name="Google Shape;8535;p86"/>
            <p:cNvSpPr/>
            <p:nvPr/>
          </p:nvSpPr>
          <p:spPr>
            <a:xfrm>
              <a:off x="1161975" y="4531175"/>
              <a:ext cx="91400" cy="84350"/>
            </a:xfrm>
            <a:custGeom>
              <a:rect b="b" l="l" r="r" t="t"/>
              <a:pathLst>
                <a:path extrusionOk="0" h="3374" w="3656">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536" name="Google Shape;8536;p86"/>
            <p:cNvSpPr/>
            <p:nvPr/>
          </p:nvSpPr>
          <p:spPr>
            <a:xfrm>
              <a:off x="1031050" y="4411100"/>
              <a:ext cx="338650" cy="338725"/>
            </a:xfrm>
            <a:custGeom>
              <a:rect b="b" l="l" r="r" t="t"/>
              <a:pathLst>
                <a:path extrusionOk="0" h="13549" w="13546">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537" name="Google Shape;8537;p86"/>
            <p:cNvSpPr/>
            <p:nvPr/>
          </p:nvSpPr>
          <p:spPr>
            <a:xfrm>
              <a:off x="1130500" y="4740450"/>
              <a:ext cx="108950" cy="111250"/>
            </a:xfrm>
            <a:custGeom>
              <a:rect b="b" l="l" r="r" t="t"/>
              <a:pathLst>
                <a:path extrusionOk="0" h="4450" w="4358">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538" name="Google Shape;8538;p86"/>
            <p:cNvSpPr/>
            <p:nvPr/>
          </p:nvSpPr>
          <p:spPr>
            <a:xfrm>
              <a:off x="927325" y="4539825"/>
              <a:ext cx="114150" cy="109800"/>
            </a:xfrm>
            <a:custGeom>
              <a:rect b="b" l="l" r="r" t="t"/>
              <a:pathLst>
                <a:path extrusionOk="0" h="4392" w="4566">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539" name="Google Shape;8539;p86"/>
            <p:cNvSpPr/>
            <p:nvPr/>
          </p:nvSpPr>
          <p:spPr>
            <a:xfrm>
              <a:off x="898875" y="4711550"/>
              <a:ext cx="170825" cy="169575"/>
            </a:xfrm>
            <a:custGeom>
              <a:rect b="b" l="l" r="r" t="t"/>
              <a:pathLst>
                <a:path extrusionOk="0" h="6783" w="6833">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540" name="Google Shape;8540;p86"/>
          <p:cNvGrpSpPr/>
          <p:nvPr/>
        </p:nvGrpSpPr>
        <p:grpSpPr>
          <a:xfrm>
            <a:off x="5473575" y="3554133"/>
            <a:ext cx="339253" cy="308765"/>
            <a:chOff x="1492675" y="4420975"/>
            <a:chExt cx="481825" cy="438525"/>
          </a:xfrm>
        </p:grpSpPr>
        <p:sp>
          <p:nvSpPr>
            <p:cNvPr id="8541" name="Google Shape;8541;p86"/>
            <p:cNvSpPr/>
            <p:nvPr/>
          </p:nvSpPr>
          <p:spPr>
            <a:xfrm>
              <a:off x="1841375" y="4649825"/>
              <a:ext cx="43325" cy="43300"/>
            </a:xfrm>
            <a:custGeom>
              <a:rect b="b" l="l" r="r" t="t"/>
              <a:pathLst>
                <a:path extrusionOk="0" h="1732" w="1733">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542" name="Google Shape;8542;p86"/>
            <p:cNvSpPr/>
            <p:nvPr/>
          </p:nvSpPr>
          <p:spPr>
            <a:xfrm>
              <a:off x="1582425" y="4649825"/>
              <a:ext cx="43300" cy="43300"/>
            </a:xfrm>
            <a:custGeom>
              <a:rect b="b" l="l" r="r" t="t"/>
              <a:pathLst>
                <a:path extrusionOk="0" h="1732" w="1732">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543" name="Google Shape;8543;p86"/>
            <p:cNvSpPr/>
            <p:nvPr/>
          </p:nvSpPr>
          <p:spPr>
            <a:xfrm>
              <a:off x="1492675" y="4420975"/>
              <a:ext cx="481825" cy="356475"/>
            </a:xfrm>
            <a:custGeom>
              <a:rect b="b" l="l" r="r" t="t"/>
              <a:pathLst>
                <a:path extrusionOk="0" h="14259" w="19273">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544" name="Google Shape;8544;p86"/>
            <p:cNvSpPr/>
            <p:nvPr/>
          </p:nvSpPr>
          <p:spPr>
            <a:xfrm>
              <a:off x="154687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545" name="Google Shape;8545;p86"/>
            <p:cNvSpPr/>
            <p:nvPr/>
          </p:nvSpPr>
          <p:spPr>
            <a:xfrm>
              <a:off x="180132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546" name="Google Shape;8546;p86"/>
          <p:cNvGrpSpPr/>
          <p:nvPr/>
        </p:nvGrpSpPr>
        <p:grpSpPr>
          <a:xfrm>
            <a:off x="5878556" y="3539558"/>
            <a:ext cx="342580" cy="337915"/>
            <a:chOff x="2084100" y="4400250"/>
            <a:chExt cx="486550" cy="479925"/>
          </a:xfrm>
        </p:grpSpPr>
        <p:sp>
          <p:nvSpPr>
            <p:cNvPr id="8547" name="Google Shape;8547;p86"/>
            <p:cNvSpPr/>
            <p:nvPr/>
          </p:nvSpPr>
          <p:spPr>
            <a:xfrm>
              <a:off x="2084100" y="4652250"/>
              <a:ext cx="105325" cy="90050"/>
            </a:xfrm>
            <a:custGeom>
              <a:rect b="b" l="l" r="r" t="t"/>
              <a:pathLst>
                <a:path extrusionOk="0" h="3602" w="4213">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548" name="Google Shape;8548;p86"/>
            <p:cNvSpPr/>
            <p:nvPr/>
          </p:nvSpPr>
          <p:spPr>
            <a:xfrm>
              <a:off x="2372575" y="4644175"/>
              <a:ext cx="175875" cy="226275"/>
            </a:xfrm>
            <a:custGeom>
              <a:rect b="b" l="l" r="r" t="t"/>
              <a:pathLst>
                <a:path extrusionOk="0" h="9051" w="7035">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549" name="Google Shape;8549;p86"/>
            <p:cNvSpPr/>
            <p:nvPr/>
          </p:nvSpPr>
          <p:spPr>
            <a:xfrm>
              <a:off x="2093950" y="4419400"/>
              <a:ext cx="228500" cy="174750"/>
            </a:xfrm>
            <a:custGeom>
              <a:rect b="b" l="l" r="r" t="t"/>
              <a:pathLst>
                <a:path extrusionOk="0" h="6990" w="914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550" name="Google Shape;8550;p86"/>
            <p:cNvSpPr/>
            <p:nvPr/>
          </p:nvSpPr>
          <p:spPr>
            <a:xfrm>
              <a:off x="2224425" y="4777500"/>
              <a:ext cx="90425" cy="102675"/>
            </a:xfrm>
            <a:custGeom>
              <a:rect b="b" l="l" r="r" t="t"/>
              <a:pathLst>
                <a:path extrusionOk="0" h="4107" w="3617">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551" name="Google Shape;8551;p86"/>
            <p:cNvSpPr/>
            <p:nvPr/>
          </p:nvSpPr>
          <p:spPr>
            <a:xfrm>
              <a:off x="2454100" y="4400250"/>
              <a:ext cx="116550" cy="107300"/>
            </a:xfrm>
            <a:custGeom>
              <a:rect b="b" l="l" r="r" t="t"/>
              <a:pathLst>
                <a:path extrusionOk="0" h="4292" w="4662">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552" name="Google Shape;8552;p86"/>
            <p:cNvSpPr/>
            <p:nvPr/>
          </p:nvSpPr>
          <p:spPr>
            <a:xfrm>
              <a:off x="2152975" y="4431500"/>
              <a:ext cx="381925" cy="377725"/>
            </a:xfrm>
            <a:custGeom>
              <a:rect b="b" l="l" r="r" t="t"/>
              <a:pathLst>
                <a:path extrusionOk="0" h="15109" w="15277">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553" name="Google Shape;8553;p86"/>
          <p:cNvGrpSpPr/>
          <p:nvPr/>
        </p:nvGrpSpPr>
        <p:grpSpPr>
          <a:xfrm>
            <a:off x="6315036" y="3538907"/>
            <a:ext cx="298169" cy="339218"/>
            <a:chOff x="2707950" y="4399325"/>
            <a:chExt cx="423475" cy="481775"/>
          </a:xfrm>
        </p:grpSpPr>
        <p:sp>
          <p:nvSpPr>
            <p:cNvPr id="8554" name="Google Shape;8554;p86"/>
            <p:cNvSpPr/>
            <p:nvPr/>
          </p:nvSpPr>
          <p:spPr>
            <a:xfrm>
              <a:off x="2905550" y="4515000"/>
              <a:ext cx="28275" cy="366100"/>
            </a:xfrm>
            <a:custGeom>
              <a:rect b="b" l="l" r="r" t="t"/>
              <a:pathLst>
                <a:path extrusionOk="0" h="14644" w="1131">
                  <a:moveTo>
                    <a:pt x="1" y="0"/>
                  </a:moveTo>
                  <a:lnTo>
                    <a:pt x="1" y="14644"/>
                  </a:lnTo>
                  <a:lnTo>
                    <a:pt x="1130" y="14644"/>
                  </a:lnTo>
                  <a:lnTo>
                    <a:pt x="11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555" name="Google Shape;8555;p86"/>
            <p:cNvSpPr/>
            <p:nvPr/>
          </p:nvSpPr>
          <p:spPr>
            <a:xfrm>
              <a:off x="2962025" y="4710725"/>
              <a:ext cx="141175" cy="29225"/>
            </a:xfrm>
            <a:custGeom>
              <a:rect b="b" l="l" r="r" t="t"/>
              <a:pathLst>
                <a:path extrusionOk="0" h="1169" w="5647">
                  <a:moveTo>
                    <a:pt x="0" y="0"/>
                  </a:moveTo>
                  <a:lnTo>
                    <a:pt x="0" y="1169"/>
                  </a:lnTo>
                  <a:lnTo>
                    <a:pt x="5646" y="1169"/>
                  </a:lnTo>
                  <a:lnTo>
                    <a:pt x="56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556" name="Google Shape;8556;p86"/>
            <p:cNvSpPr/>
            <p:nvPr/>
          </p:nvSpPr>
          <p:spPr>
            <a:xfrm>
              <a:off x="2962025" y="4768175"/>
              <a:ext cx="141175" cy="112925"/>
            </a:xfrm>
            <a:custGeom>
              <a:rect b="b" l="l" r="r" t="t"/>
              <a:pathLst>
                <a:path extrusionOk="0" h="4517" w="5647">
                  <a:moveTo>
                    <a:pt x="0" y="0"/>
                  </a:moveTo>
                  <a:lnTo>
                    <a:pt x="0" y="4517"/>
                  </a:lnTo>
                  <a:lnTo>
                    <a:pt x="3951" y="4517"/>
                  </a:lnTo>
                  <a:cubicBezTo>
                    <a:pt x="4888" y="4517"/>
                    <a:pt x="5646" y="3758"/>
                    <a:pt x="5646" y="2825"/>
                  </a:cubicBezTo>
                  <a:lnTo>
                    <a:pt x="56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557" name="Google Shape;8557;p86"/>
            <p:cNvSpPr/>
            <p:nvPr/>
          </p:nvSpPr>
          <p:spPr>
            <a:xfrm>
              <a:off x="2736175" y="4710725"/>
              <a:ext cx="141175" cy="29225"/>
            </a:xfrm>
            <a:custGeom>
              <a:rect b="b" l="l" r="r" t="t"/>
              <a:pathLst>
                <a:path extrusionOk="0" h="1169" w="5647">
                  <a:moveTo>
                    <a:pt x="1" y="0"/>
                  </a:moveTo>
                  <a:lnTo>
                    <a:pt x="1" y="1169"/>
                  </a:lnTo>
                  <a:lnTo>
                    <a:pt x="5647" y="1169"/>
                  </a:lnTo>
                  <a:lnTo>
                    <a:pt x="56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558" name="Google Shape;8558;p86"/>
            <p:cNvSpPr/>
            <p:nvPr/>
          </p:nvSpPr>
          <p:spPr>
            <a:xfrm>
              <a:off x="2736175" y="4768175"/>
              <a:ext cx="141175" cy="112925"/>
            </a:xfrm>
            <a:custGeom>
              <a:rect b="b" l="l" r="r" t="t"/>
              <a:pathLst>
                <a:path extrusionOk="0" h="4517" w="5647">
                  <a:moveTo>
                    <a:pt x="1" y="0"/>
                  </a:moveTo>
                  <a:lnTo>
                    <a:pt x="1" y="2825"/>
                  </a:lnTo>
                  <a:cubicBezTo>
                    <a:pt x="1" y="3758"/>
                    <a:pt x="759" y="4517"/>
                    <a:pt x="1693" y="4517"/>
                  </a:cubicBezTo>
                  <a:lnTo>
                    <a:pt x="5647" y="4517"/>
                  </a:lnTo>
                  <a:lnTo>
                    <a:pt x="56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559" name="Google Shape;8559;p86"/>
            <p:cNvSpPr/>
            <p:nvPr/>
          </p:nvSpPr>
          <p:spPr>
            <a:xfrm>
              <a:off x="2707950" y="4515075"/>
              <a:ext cx="169400" cy="82825"/>
            </a:xfrm>
            <a:custGeom>
              <a:rect b="b" l="l" r="r" t="t"/>
              <a:pathLst>
                <a:path extrusionOk="0" h="3313" w="6776">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560" name="Google Shape;8560;p86"/>
            <p:cNvSpPr/>
            <p:nvPr/>
          </p:nvSpPr>
          <p:spPr>
            <a:xfrm>
              <a:off x="2736175" y="4626025"/>
              <a:ext cx="141175" cy="56500"/>
            </a:xfrm>
            <a:custGeom>
              <a:rect b="b" l="l" r="r" t="t"/>
              <a:pathLst>
                <a:path extrusionOk="0" h="2260" w="5647">
                  <a:moveTo>
                    <a:pt x="1" y="1"/>
                  </a:moveTo>
                  <a:lnTo>
                    <a:pt x="1" y="2259"/>
                  </a:lnTo>
                  <a:lnTo>
                    <a:pt x="5647" y="2259"/>
                  </a:lnTo>
                  <a:lnTo>
                    <a:pt x="5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561" name="Google Shape;8561;p86"/>
            <p:cNvSpPr/>
            <p:nvPr/>
          </p:nvSpPr>
          <p:spPr>
            <a:xfrm>
              <a:off x="2850525" y="4430375"/>
              <a:ext cx="138325" cy="56500"/>
            </a:xfrm>
            <a:custGeom>
              <a:rect b="b" l="l" r="r" t="t"/>
              <a:pathLst>
                <a:path extrusionOk="0" h="2260" w="5533">
                  <a:moveTo>
                    <a:pt x="2765" y="1"/>
                  </a:moveTo>
                  <a:cubicBezTo>
                    <a:pt x="1500" y="1"/>
                    <a:pt x="275" y="916"/>
                    <a:pt x="1" y="2259"/>
                  </a:cubicBezTo>
                  <a:lnTo>
                    <a:pt x="5532" y="2259"/>
                  </a:lnTo>
                  <a:cubicBezTo>
                    <a:pt x="5258" y="910"/>
                    <a:pt x="4030" y="1"/>
                    <a:pt x="2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562" name="Google Shape;8562;p86"/>
            <p:cNvSpPr/>
            <p:nvPr/>
          </p:nvSpPr>
          <p:spPr>
            <a:xfrm>
              <a:off x="2974300" y="4399350"/>
              <a:ext cx="129650" cy="87525"/>
            </a:xfrm>
            <a:custGeom>
              <a:rect b="b" l="l" r="r" t="t"/>
              <a:pathLst>
                <a:path extrusionOk="0" h="3501" w="5186">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563" name="Google Shape;8563;p86"/>
            <p:cNvSpPr/>
            <p:nvPr/>
          </p:nvSpPr>
          <p:spPr>
            <a:xfrm>
              <a:off x="2735425" y="4399325"/>
              <a:ext cx="129650" cy="87475"/>
            </a:xfrm>
            <a:custGeom>
              <a:rect b="b" l="l" r="r" t="t"/>
              <a:pathLst>
                <a:path extrusionOk="0" h="3499" w="5186">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564" name="Google Shape;8564;p86"/>
            <p:cNvSpPr/>
            <p:nvPr/>
          </p:nvSpPr>
          <p:spPr>
            <a:xfrm>
              <a:off x="2962025" y="4515075"/>
              <a:ext cx="169400" cy="82825"/>
            </a:xfrm>
            <a:custGeom>
              <a:rect b="b" l="l" r="r" t="t"/>
              <a:pathLst>
                <a:path extrusionOk="0" h="3313" w="6776">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565" name="Google Shape;8565;p86"/>
            <p:cNvSpPr/>
            <p:nvPr/>
          </p:nvSpPr>
          <p:spPr>
            <a:xfrm>
              <a:off x="2962025" y="4626025"/>
              <a:ext cx="141175" cy="56500"/>
            </a:xfrm>
            <a:custGeom>
              <a:rect b="b" l="l" r="r" t="t"/>
              <a:pathLst>
                <a:path extrusionOk="0" h="2260" w="5647">
                  <a:moveTo>
                    <a:pt x="0" y="1"/>
                  </a:moveTo>
                  <a:lnTo>
                    <a:pt x="0" y="2259"/>
                  </a:lnTo>
                  <a:lnTo>
                    <a:pt x="5646" y="2259"/>
                  </a:lnTo>
                  <a:lnTo>
                    <a:pt x="56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566" name="Google Shape;8566;p86"/>
          <p:cNvGrpSpPr/>
          <p:nvPr/>
        </p:nvGrpSpPr>
        <p:grpSpPr>
          <a:xfrm>
            <a:off x="6744555" y="3538881"/>
            <a:ext cx="275057" cy="339271"/>
            <a:chOff x="3330525" y="4399275"/>
            <a:chExt cx="390650" cy="481850"/>
          </a:xfrm>
        </p:grpSpPr>
        <p:sp>
          <p:nvSpPr>
            <p:cNvPr id="8567" name="Google Shape;8567;p86"/>
            <p:cNvSpPr/>
            <p:nvPr/>
          </p:nvSpPr>
          <p:spPr>
            <a:xfrm>
              <a:off x="3543950" y="4648550"/>
              <a:ext cx="78450" cy="95775"/>
            </a:xfrm>
            <a:custGeom>
              <a:rect b="b" l="l" r="r" t="t"/>
              <a:pathLst>
                <a:path extrusionOk="0" h="3831" w="3138">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568" name="Google Shape;8568;p86"/>
            <p:cNvSpPr/>
            <p:nvPr/>
          </p:nvSpPr>
          <p:spPr>
            <a:xfrm>
              <a:off x="3427250" y="4456050"/>
              <a:ext cx="197650" cy="197175"/>
            </a:xfrm>
            <a:custGeom>
              <a:rect b="b" l="l" r="r" t="t"/>
              <a:pathLst>
                <a:path extrusionOk="0" h="7887" w="7906">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569" name="Google Shape;8569;p86"/>
            <p:cNvSpPr/>
            <p:nvPr/>
          </p:nvSpPr>
          <p:spPr>
            <a:xfrm>
              <a:off x="3428150" y="4399275"/>
              <a:ext cx="166925" cy="84725"/>
            </a:xfrm>
            <a:custGeom>
              <a:rect b="b" l="l" r="r" t="t"/>
              <a:pathLst>
                <a:path extrusionOk="0" h="3389" w="6677">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570" name="Google Shape;8570;p86"/>
            <p:cNvSpPr/>
            <p:nvPr/>
          </p:nvSpPr>
          <p:spPr>
            <a:xfrm>
              <a:off x="3330525" y="4674000"/>
              <a:ext cx="181225" cy="207125"/>
            </a:xfrm>
            <a:custGeom>
              <a:rect b="b" l="l" r="r" t="t"/>
              <a:pathLst>
                <a:path extrusionOk="0" h="8285" w="7249">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571" name="Google Shape;8571;p86"/>
            <p:cNvSpPr/>
            <p:nvPr/>
          </p:nvSpPr>
          <p:spPr>
            <a:xfrm>
              <a:off x="3540175" y="4674000"/>
              <a:ext cx="181000" cy="207100"/>
            </a:xfrm>
            <a:custGeom>
              <a:rect b="b" l="l" r="r" t="t"/>
              <a:pathLst>
                <a:path extrusionOk="0" h="8284" w="724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572" name="Google Shape;8572;p86"/>
            <p:cNvSpPr/>
            <p:nvPr/>
          </p:nvSpPr>
          <p:spPr>
            <a:xfrm>
              <a:off x="3429975" y="4648850"/>
              <a:ext cx="78225" cy="95400"/>
            </a:xfrm>
            <a:custGeom>
              <a:rect b="b" l="l" r="r" t="t"/>
              <a:pathLst>
                <a:path extrusionOk="0" h="3816" w="3129">
                  <a:moveTo>
                    <a:pt x="452" y="0"/>
                  </a:moveTo>
                  <a:lnTo>
                    <a:pt x="0" y="440"/>
                  </a:lnTo>
                  <a:lnTo>
                    <a:pt x="2247" y="3816"/>
                  </a:lnTo>
                  <a:lnTo>
                    <a:pt x="3129" y="2936"/>
                  </a:lnTo>
                  <a:lnTo>
                    <a:pt x="1741" y="846"/>
                  </a:lnTo>
                  <a:cubicBezTo>
                    <a:pt x="1268" y="636"/>
                    <a:pt x="834" y="350"/>
                    <a:pt x="4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573" name="Google Shape;8573;p86"/>
            <p:cNvSpPr/>
            <p:nvPr/>
          </p:nvSpPr>
          <p:spPr>
            <a:xfrm>
              <a:off x="3514200" y="4681000"/>
              <a:ext cx="23150" cy="17550"/>
            </a:xfrm>
            <a:custGeom>
              <a:rect b="b" l="l" r="r" t="t"/>
              <a:pathLst>
                <a:path extrusionOk="0" h="702" w="926">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574" name="Google Shape;8574;p86"/>
          <p:cNvGrpSpPr/>
          <p:nvPr/>
        </p:nvGrpSpPr>
        <p:grpSpPr>
          <a:xfrm>
            <a:off x="7169084" y="3538890"/>
            <a:ext cx="253265" cy="339253"/>
            <a:chOff x="3938800" y="4399275"/>
            <a:chExt cx="359700" cy="481825"/>
          </a:xfrm>
        </p:grpSpPr>
        <p:sp>
          <p:nvSpPr>
            <p:cNvPr id="8575" name="Google Shape;8575;p86"/>
            <p:cNvSpPr/>
            <p:nvPr/>
          </p:nvSpPr>
          <p:spPr>
            <a:xfrm>
              <a:off x="4022650" y="4427525"/>
              <a:ext cx="166625" cy="84700"/>
            </a:xfrm>
            <a:custGeom>
              <a:rect b="b" l="l" r="r" t="t"/>
              <a:pathLst>
                <a:path extrusionOk="0" h="3388" w="6665">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576" name="Google Shape;8576;p86"/>
            <p:cNvSpPr/>
            <p:nvPr/>
          </p:nvSpPr>
          <p:spPr>
            <a:xfrm>
              <a:off x="4021450" y="4484275"/>
              <a:ext cx="197650" cy="199225"/>
            </a:xfrm>
            <a:custGeom>
              <a:rect b="b" l="l" r="r" t="t"/>
              <a:pathLst>
                <a:path extrusionOk="0" h="7969" w="7906">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577" name="Google Shape;8577;p86"/>
            <p:cNvSpPr/>
            <p:nvPr/>
          </p:nvSpPr>
          <p:spPr>
            <a:xfrm>
              <a:off x="4054050" y="4692500"/>
              <a:ext cx="132975" cy="47450"/>
            </a:xfrm>
            <a:custGeom>
              <a:rect b="b" l="l" r="r" t="t"/>
              <a:pathLst>
                <a:path extrusionOk="0" h="1898" w="5319">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578" name="Google Shape;8578;p86"/>
            <p:cNvSpPr/>
            <p:nvPr/>
          </p:nvSpPr>
          <p:spPr>
            <a:xfrm>
              <a:off x="4163275" y="4399275"/>
              <a:ext cx="84275" cy="84200"/>
            </a:xfrm>
            <a:custGeom>
              <a:rect b="b" l="l" r="r" t="t"/>
              <a:pathLst>
                <a:path extrusionOk="0" h="3368" w="3371">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579" name="Google Shape;8579;p86"/>
            <p:cNvSpPr/>
            <p:nvPr/>
          </p:nvSpPr>
          <p:spPr>
            <a:xfrm>
              <a:off x="3938800" y="4692800"/>
              <a:ext cx="359700" cy="188300"/>
            </a:xfrm>
            <a:custGeom>
              <a:rect b="b" l="l" r="r" t="t"/>
              <a:pathLst>
                <a:path extrusionOk="0" h="7532" w="14388">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580" name="Google Shape;8580;p86"/>
          <p:cNvGrpSpPr/>
          <p:nvPr/>
        </p:nvGrpSpPr>
        <p:grpSpPr>
          <a:xfrm>
            <a:off x="7639862" y="3538890"/>
            <a:ext cx="159039" cy="339253"/>
            <a:chOff x="4584850" y="4399275"/>
            <a:chExt cx="225875" cy="481825"/>
          </a:xfrm>
        </p:grpSpPr>
        <p:sp>
          <p:nvSpPr>
            <p:cNvPr id="8581" name="Google Shape;8581;p86"/>
            <p:cNvSpPr/>
            <p:nvPr/>
          </p:nvSpPr>
          <p:spPr>
            <a:xfrm>
              <a:off x="4655400" y="4399275"/>
              <a:ext cx="84700" cy="84725"/>
            </a:xfrm>
            <a:custGeom>
              <a:rect b="b" l="l" r="r" t="t"/>
              <a:pathLst>
                <a:path extrusionOk="0" h="3389" w="3388">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582" name="Google Shape;8582;p86"/>
            <p:cNvSpPr/>
            <p:nvPr/>
          </p:nvSpPr>
          <p:spPr>
            <a:xfrm>
              <a:off x="4584850" y="4512200"/>
              <a:ext cx="225875" cy="368900"/>
            </a:xfrm>
            <a:custGeom>
              <a:rect b="b" l="l" r="r" t="t"/>
              <a:pathLst>
                <a:path extrusionOk="0" h="14756" w="9035">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8583" name="Google Shape;8583;p86"/>
          <p:cNvSpPr/>
          <p:nvPr/>
        </p:nvSpPr>
        <p:spPr>
          <a:xfrm>
            <a:off x="7957998" y="3538820"/>
            <a:ext cx="372275" cy="339112"/>
          </a:xfrm>
          <a:custGeom>
            <a:rect b="b" l="l" r="r" t="t"/>
            <a:pathLst>
              <a:path extrusionOk="0" h="19265" w="21149">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8584" name="Google Shape;8584;p86"/>
          <p:cNvGrpSpPr/>
          <p:nvPr/>
        </p:nvGrpSpPr>
        <p:grpSpPr>
          <a:xfrm>
            <a:off x="1049680" y="3951795"/>
            <a:ext cx="339253" cy="339253"/>
            <a:chOff x="5642550" y="4399275"/>
            <a:chExt cx="481825" cy="481825"/>
          </a:xfrm>
        </p:grpSpPr>
        <p:sp>
          <p:nvSpPr>
            <p:cNvPr id="8585" name="Google Shape;8585;p86"/>
            <p:cNvSpPr/>
            <p:nvPr/>
          </p:nvSpPr>
          <p:spPr>
            <a:xfrm>
              <a:off x="5642550" y="4399275"/>
              <a:ext cx="481825" cy="481825"/>
            </a:xfrm>
            <a:custGeom>
              <a:rect b="b" l="l" r="r" t="t"/>
              <a:pathLst>
                <a:path extrusionOk="0" h="19273" w="19273">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586" name="Google Shape;8586;p86"/>
            <p:cNvSpPr/>
            <p:nvPr/>
          </p:nvSpPr>
          <p:spPr>
            <a:xfrm>
              <a:off x="5756375" y="4626100"/>
              <a:ext cx="254100" cy="28275"/>
            </a:xfrm>
            <a:custGeom>
              <a:rect b="b" l="l" r="r" t="t"/>
              <a:pathLst>
                <a:path extrusionOk="0" h="1131" w="10164">
                  <a:moveTo>
                    <a:pt x="1" y="1"/>
                  </a:moveTo>
                  <a:lnTo>
                    <a:pt x="1" y="1130"/>
                  </a:lnTo>
                  <a:lnTo>
                    <a:pt x="10164" y="1130"/>
                  </a:lnTo>
                  <a:lnTo>
                    <a:pt x="101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587" name="Google Shape;8587;p86"/>
          <p:cNvGrpSpPr/>
          <p:nvPr/>
        </p:nvGrpSpPr>
        <p:grpSpPr>
          <a:xfrm>
            <a:off x="2859815" y="3963703"/>
            <a:ext cx="363316" cy="315437"/>
            <a:chOff x="6218300" y="4416175"/>
            <a:chExt cx="516000" cy="448000"/>
          </a:xfrm>
        </p:grpSpPr>
        <p:sp>
          <p:nvSpPr>
            <p:cNvPr id="8588" name="Google Shape;8588;p86"/>
            <p:cNvSpPr/>
            <p:nvPr/>
          </p:nvSpPr>
          <p:spPr>
            <a:xfrm>
              <a:off x="6462150" y="4525375"/>
              <a:ext cx="28250" cy="141250"/>
            </a:xfrm>
            <a:custGeom>
              <a:rect b="b" l="l" r="r" t="t"/>
              <a:pathLst>
                <a:path extrusionOk="0" h="5650" w="113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589" name="Google Shape;8589;p86"/>
            <p:cNvSpPr/>
            <p:nvPr/>
          </p:nvSpPr>
          <p:spPr>
            <a:xfrm>
              <a:off x="6218300" y="4416175"/>
              <a:ext cx="516000" cy="448000"/>
            </a:xfrm>
            <a:custGeom>
              <a:rect b="b" l="l" r="r" t="t"/>
              <a:pathLst>
                <a:path extrusionOk="0" h="17920" w="2064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590" name="Google Shape;8590;p86"/>
            <p:cNvSpPr/>
            <p:nvPr/>
          </p:nvSpPr>
          <p:spPr>
            <a:xfrm>
              <a:off x="6462150" y="4751225"/>
              <a:ext cx="28250" cy="28250"/>
            </a:xfrm>
            <a:custGeom>
              <a:rect b="b" l="l" r="r" t="t"/>
              <a:pathLst>
                <a:path extrusionOk="0" h="1130" w="113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591" name="Google Shape;8591;p86"/>
          <p:cNvGrpSpPr/>
          <p:nvPr/>
        </p:nvGrpSpPr>
        <p:grpSpPr>
          <a:xfrm>
            <a:off x="5918879" y="3951792"/>
            <a:ext cx="339253" cy="339253"/>
            <a:chOff x="899850" y="4992125"/>
            <a:chExt cx="481825" cy="481825"/>
          </a:xfrm>
        </p:grpSpPr>
        <p:sp>
          <p:nvSpPr>
            <p:cNvPr id="8592" name="Google Shape;8592;p86"/>
            <p:cNvSpPr/>
            <p:nvPr/>
          </p:nvSpPr>
          <p:spPr>
            <a:xfrm>
              <a:off x="1126600" y="5360100"/>
              <a:ext cx="28250" cy="28250"/>
            </a:xfrm>
            <a:custGeom>
              <a:rect b="b" l="l" r="r" t="t"/>
              <a:pathLst>
                <a:path extrusionOk="0" h="1130" w="113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593" name="Google Shape;8593;p86"/>
            <p:cNvSpPr/>
            <p:nvPr/>
          </p:nvSpPr>
          <p:spPr>
            <a:xfrm>
              <a:off x="1056050" y="5079900"/>
              <a:ext cx="169400" cy="194950"/>
            </a:xfrm>
            <a:custGeom>
              <a:rect b="b" l="l" r="r" t="t"/>
              <a:pathLst>
                <a:path extrusionOk="0" h="7798" w="6776">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594" name="Google Shape;8594;p86"/>
            <p:cNvSpPr/>
            <p:nvPr/>
          </p:nvSpPr>
          <p:spPr>
            <a:xfrm>
              <a:off x="899850" y="4992125"/>
              <a:ext cx="481825" cy="481825"/>
            </a:xfrm>
            <a:custGeom>
              <a:rect b="b" l="l" r="r" t="t"/>
              <a:pathLst>
                <a:path extrusionOk="0" h="19273" w="19273">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595" name="Google Shape;8595;p86"/>
          <p:cNvGrpSpPr/>
          <p:nvPr/>
        </p:nvGrpSpPr>
        <p:grpSpPr>
          <a:xfrm>
            <a:off x="5461708" y="3951792"/>
            <a:ext cx="339253" cy="339253"/>
            <a:chOff x="1492675" y="4992125"/>
            <a:chExt cx="481825" cy="481825"/>
          </a:xfrm>
        </p:grpSpPr>
        <p:sp>
          <p:nvSpPr>
            <p:cNvPr id="8596" name="Google Shape;8596;p86"/>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597" name="Google Shape;8597;p86"/>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598" name="Google Shape;8598;p86"/>
          <p:cNvGrpSpPr/>
          <p:nvPr/>
        </p:nvGrpSpPr>
        <p:grpSpPr>
          <a:xfrm>
            <a:off x="5004462" y="3951792"/>
            <a:ext cx="339253" cy="339253"/>
            <a:chOff x="2085525" y="4992125"/>
            <a:chExt cx="481825" cy="481825"/>
          </a:xfrm>
        </p:grpSpPr>
        <p:sp>
          <p:nvSpPr>
            <p:cNvPr id="8599" name="Google Shape;8599;p86"/>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600" name="Google Shape;8600;p86"/>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601" name="Google Shape;8601;p86"/>
          <p:cNvGrpSpPr/>
          <p:nvPr/>
        </p:nvGrpSpPr>
        <p:grpSpPr>
          <a:xfrm>
            <a:off x="6833221" y="3951792"/>
            <a:ext cx="339253" cy="339253"/>
            <a:chOff x="2678350" y="4992125"/>
            <a:chExt cx="481825" cy="481825"/>
          </a:xfrm>
        </p:grpSpPr>
        <p:sp>
          <p:nvSpPr>
            <p:cNvPr id="8602" name="Google Shape;8602;p86"/>
            <p:cNvSpPr/>
            <p:nvPr/>
          </p:nvSpPr>
          <p:spPr>
            <a:xfrm>
              <a:off x="2975725" y="5079150"/>
              <a:ext cx="56475" cy="309125"/>
            </a:xfrm>
            <a:custGeom>
              <a:rect b="b" l="l" r="r" t="t"/>
              <a:pathLst>
                <a:path extrusionOk="0" h="12365" w="2259">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603" name="Google Shape;8603;p86"/>
            <p:cNvSpPr/>
            <p:nvPr/>
          </p:nvSpPr>
          <p:spPr>
            <a:xfrm>
              <a:off x="2806350" y="5162500"/>
              <a:ext cx="84700" cy="225775"/>
            </a:xfrm>
            <a:custGeom>
              <a:rect b="b" l="l" r="r" t="t"/>
              <a:pathLst>
                <a:path extrusionOk="0" h="9031" w="3388">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604" name="Google Shape;8604;p86"/>
            <p:cNvSpPr/>
            <p:nvPr/>
          </p:nvSpPr>
          <p:spPr>
            <a:xfrm>
              <a:off x="2678350" y="4992125"/>
              <a:ext cx="481825" cy="481825"/>
            </a:xfrm>
            <a:custGeom>
              <a:rect b="b" l="l" r="r" t="t"/>
              <a:pathLst>
                <a:path extrusionOk="0" h="19273" w="19273">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605" name="Google Shape;8605;p86"/>
          <p:cNvGrpSpPr/>
          <p:nvPr/>
        </p:nvGrpSpPr>
        <p:grpSpPr>
          <a:xfrm>
            <a:off x="4628816" y="3951792"/>
            <a:ext cx="339253" cy="339253"/>
            <a:chOff x="3271200" y="4992125"/>
            <a:chExt cx="481825" cy="481825"/>
          </a:xfrm>
        </p:grpSpPr>
        <p:sp>
          <p:nvSpPr>
            <p:cNvPr id="8606" name="Google Shape;8606;p86"/>
            <p:cNvSpPr/>
            <p:nvPr/>
          </p:nvSpPr>
          <p:spPr>
            <a:xfrm>
              <a:off x="3497950" y="5106025"/>
              <a:ext cx="28250" cy="28250"/>
            </a:xfrm>
            <a:custGeom>
              <a:rect b="b" l="l" r="r" t="t"/>
              <a:pathLst>
                <a:path extrusionOk="0" h="1130" w="113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607" name="Google Shape;8607;p86"/>
            <p:cNvSpPr/>
            <p:nvPr/>
          </p:nvSpPr>
          <p:spPr>
            <a:xfrm>
              <a:off x="3497950" y="5218950"/>
              <a:ext cx="28250" cy="141175"/>
            </a:xfrm>
            <a:custGeom>
              <a:rect b="b" l="l" r="r" t="t"/>
              <a:pathLst>
                <a:path extrusionOk="0" h="5647" w="1130">
                  <a:moveTo>
                    <a:pt x="0" y="0"/>
                  </a:moveTo>
                  <a:lnTo>
                    <a:pt x="0" y="5647"/>
                  </a:lnTo>
                  <a:lnTo>
                    <a:pt x="1130" y="5647"/>
                  </a:lnTo>
                  <a:lnTo>
                    <a:pt x="11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608" name="Google Shape;8608;p86"/>
            <p:cNvSpPr/>
            <p:nvPr/>
          </p:nvSpPr>
          <p:spPr>
            <a:xfrm>
              <a:off x="3271200" y="4992125"/>
              <a:ext cx="481825" cy="481825"/>
            </a:xfrm>
            <a:custGeom>
              <a:rect b="b" l="l" r="r" t="t"/>
              <a:pathLst>
                <a:path extrusionOk="0" h="19273" w="19273">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609" name="Google Shape;8609;p86"/>
          <p:cNvGrpSpPr/>
          <p:nvPr/>
        </p:nvGrpSpPr>
        <p:grpSpPr>
          <a:xfrm>
            <a:off x="7290263" y="3952822"/>
            <a:ext cx="339411" cy="337193"/>
            <a:chOff x="3863900" y="4993625"/>
            <a:chExt cx="482050" cy="478900"/>
          </a:xfrm>
        </p:grpSpPr>
        <p:sp>
          <p:nvSpPr>
            <p:cNvPr id="8610" name="Google Shape;8610;p86"/>
            <p:cNvSpPr/>
            <p:nvPr/>
          </p:nvSpPr>
          <p:spPr>
            <a:xfrm>
              <a:off x="3877525"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611" name="Google Shape;8611;p86"/>
            <p:cNvSpPr/>
            <p:nvPr/>
          </p:nvSpPr>
          <p:spPr>
            <a:xfrm>
              <a:off x="4113750" y="5133350"/>
              <a:ext cx="232200" cy="339175"/>
            </a:xfrm>
            <a:custGeom>
              <a:rect b="b" l="l" r="r" t="t"/>
              <a:pathLst>
                <a:path extrusionOk="0" h="13567" w="9288">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612" name="Google Shape;8612;p86"/>
            <p:cNvSpPr/>
            <p:nvPr/>
          </p:nvSpPr>
          <p:spPr>
            <a:xfrm>
              <a:off x="3998800" y="4993625"/>
              <a:ext cx="334125" cy="168500"/>
            </a:xfrm>
            <a:custGeom>
              <a:rect b="b" l="l" r="r" t="t"/>
              <a:pathLst>
                <a:path extrusionOk="0" h="6740" w="13365">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613" name="Google Shape;8613;p86"/>
            <p:cNvSpPr/>
            <p:nvPr/>
          </p:nvSpPr>
          <p:spPr>
            <a:xfrm>
              <a:off x="3863900" y="5132450"/>
              <a:ext cx="221650" cy="339925"/>
            </a:xfrm>
            <a:custGeom>
              <a:rect b="b" l="l" r="r" t="t"/>
              <a:pathLst>
                <a:path extrusionOk="0" h="13597" w="8866">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614" name="Google Shape;8614;p86"/>
          <p:cNvGrpSpPr/>
          <p:nvPr/>
        </p:nvGrpSpPr>
        <p:grpSpPr>
          <a:xfrm>
            <a:off x="7747437" y="3952822"/>
            <a:ext cx="339411" cy="337193"/>
            <a:chOff x="4456725" y="4993625"/>
            <a:chExt cx="482050" cy="478900"/>
          </a:xfrm>
        </p:grpSpPr>
        <p:sp>
          <p:nvSpPr>
            <p:cNvPr id="8615" name="Google Shape;8615;p86"/>
            <p:cNvSpPr/>
            <p:nvPr/>
          </p:nvSpPr>
          <p:spPr>
            <a:xfrm>
              <a:off x="4470350" y="5058825"/>
              <a:ext cx="315450" cy="164750"/>
            </a:xfrm>
            <a:custGeom>
              <a:rect b="b" l="l" r="r" t="t"/>
              <a:pathLst>
                <a:path extrusionOk="0" h="6590" w="12618">
                  <a:moveTo>
                    <a:pt x="3647" y="1"/>
                  </a:moveTo>
                  <a:lnTo>
                    <a:pt x="169" y="1846"/>
                  </a:lnTo>
                  <a:cubicBezTo>
                    <a:pt x="109" y="1877"/>
                    <a:pt x="52" y="1913"/>
                    <a:pt x="1" y="1952"/>
                  </a:cubicBezTo>
                  <a:lnTo>
                    <a:pt x="8893" y="6589"/>
                  </a:lnTo>
                  <a:lnTo>
                    <a:pt x="12618"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616" name="Google Shape;8616;p86"/>
            <p:cNvSpPr/>
            <p:nvPr/>
          </p:nvSpPr>
          <p:spPr>
            <a:xfrm>
              <a:off x="4706575" y="5133350"/>
              <a:ext cx="232200" cy="339175"/>
            </a:xfrm>
            <a:custGeom>
              <a:rect b="b" l="l" r="r" t="t"/>
              <a:pathLst>
                <a:path extrusionOk="0" h="13567" w="9288">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617" name="Google Shape;8617;p86"/>
            <p:cNvSpPr/>
            <p:nvPr/>
          </p:nvSpPr>
          <p:spPr>
            <a:xfrm>
              <a:off x="4591625" y="4993625"/>
              <a:ext cx="334125" cy="168500"/>
            </a:xfrm>
            <a:custGeom>
              <a:rect b="b" l="l" r="r" t="t"/>
              <a:pathLst>
                <a:path extrusionOk="0" h="6740" w="13365">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618" name="Google Shape;8618;p86"/>
            <p:cNvSpPr/>
            <p:nvPr/>
          </p:nvSpPr>
          <p:spPr>
            <a:xfrm>
              <a:off x="4456725" y="5132450"/>
              <a:ext cx="221650" cy="339925"/>
            </a:xfrm>
            <a:custGeom>
              <a:rect b="b" l="l" r="r" t="t"/>
              <a:pathLst>
                <a:path extrusionOk="0" h="13597" w="8866">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619" name="Google Shape;8619;p86"/>
          <p:cNvGrpSpPr/>
          <p:nvPr/>
        </p:nvGrpSpPr>
        <p:grpSpPr>
          <a:xfrm>
            <a:off x="6376030" y="3952813"/>
            <a:ext cx="339411" cy="337211"/>
            <a:chOff x="5049575" y="4993600"/>
            <a:chExt cx="482050" cy="478925"/>
          </a:xfrm>
        </p:grpSpPr>
        <p:sp>
          <p:nvSpPr>
            <p:cNvPr id="8620" name="Google Shape;8620;p86"/>
            <p:cNvSpPr/>
            <p:nvPr/>
          </p:nvSpPr>
          <p:spPr>
            <a:xfrm>
              <a:off x="5063200"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621" name="Google Shape;8621;p86"/>
            <p:cNvSpPr/>
            <p:nvPr/>
          </p:nvSpPr>
          <p:spPr>
            <a:xfrm>
              <a:off x="5299425" y="5133350"/>
              <a:ext cx="232200" cy="339175"/>
            </a:xfrm>
            <a:custGeom>
              <a:rect b="b" l="l" r="r" t="t"/>
              <a:pathLst>
                <a:path extrusionOk="0" h="13567" w="9288">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622" name="Google Shape;8622;p86"/>
            <p:cNvSpPr/>
            <p:nvPr/>
          </p:nvSpPr>
          <p:spPr>
            <a:xfrm>
              <a:off x="5184475" y="4993600"/>
              <a:ext cx="334125" cy="168525"/>
            </a:xfrm>
            <a:custGeom>
              <a:rect b="b" l="l" r="r" t="t"/>
              <a:pathLst>
                <a:path extrusionOk="0" h="6741" w="13365">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623" name="Google Shape;8623;p86"/>
            <p:cNvSpPr/>
            <p:nvPr/>
          </p:nvSpPr>
          <p:spPr>
            <a:xfrm>
              <a:off x="5049575" y="5132450"/>
              <a:ext cx="221650" cy="339925"/>
            </a:xfrm>
            <a:custGeom>
              <a:rect b="b" l="l" r="r" t="t"/>
              <a:pathLst>
                <a:path extrusionOk="0" h="13597" w="8866">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627" name="Shape 8627"/>
        <p:cNvGrpSpPr/>
        <p:nvPr/>
      </p:nvGrpSpPr>
      <p:grpSpPr>
        <a:xfrm>
          <a:off x="0" y="0"/>
          <a:ext cx="0" cy="0"/>
          <a:chOff x="0" y="0"/>
          <a:chExt cx="0" cy="0"/>
        </a:xfrm>
      </p:grpSpPr>
      <p:sp>
        <p:nvSpPr>
          <p:cNvPr id="8628" name="Google Shape;8628;p87"/>
          <p:cNvSpPr txBox="1"/>
          <p:nvPr>
            <p:ph idx="4294967295" type="title"/>
          </p:nvPr>
        </p:nvSpPr>
        <p:spPr>
          <a:xfrm>
            <a:off x="849675" y="947925"/>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Educational 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8629" name="Google Shape;8629;p87"/>
          <p:cNvSpPr txBox="1"/>
          <p:nvPr>
            <p:ph idx="4294967295" type="title"/>
          </p:nvPr>
        </p:nvSpPr>
        <p:spPr>
          <a:xfrm>
            <a:off x="4858400" y="947925"/>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Medical Icons</a:t>
            </a:r>
            <a:endParaRPr>
              <a:solidFill>
                <a:srgbClr val="FFFFFF"/>
              </a:solidFill>
              <a:latin typeface="Arial"/>
              <a:ea typeface="Arial"/>
              <a:cs typeface="Arial"/>
              <a:sym typeface="Arial"/>
            </a:endParaRPr>
          </a:p>
        </p:txBody>
      </p:sp>
      <p:grpSp>
        <p:nvGrpSpPr>
          <p:cNvPr id="8630" name="Google Shape;8630;p87"/>
          <p:cNvGrpSpPr/>
          <p:nvPr/>
        </p:nvGrpSpPr>
        <p:grpSpPr>
          <a:xfrm>
            <a:off x="876361" y="1533504"/>
            <a:ext cx="322099" cy="370529"/>
            <a:chOff x="-42971725" y="3217825"/>
            <a:chExt cx="275675" cy="317125"/>
          </a:xfrm>
        </p:grpSpPr>
        <p:sp>
          <p:nvSpPr>
            <p:cNvPr id="8631" name="Google Shape;8631;p87"/>
            <p:cNvSpPr/>
            <p:nvPr/>
          </p:nvSpPr>
          <p:spPr>
            <a:xfrm>
              <a:off x="-42951250" y="3279250"/>
              <a:ext cx="233950" cy="152050"/>
            </a:xfrm>
            <a:custGeom>
              <a:rect b="b" l="l" r="r" t="t"/>
              <a:pathLst>
                <a:path extrusionOk="0" h="6082" w="9358">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2" name="Google Shape;8632;p87"/>
            <p:cNvSpPr/>
            <p:nvPr/>
          </p:nvSpPr>
          <p:spPr>
            <a:xfrm>
              <a:off x="-42971725" y="3451750"/>
              <a:ext cx="275675" cy="83200"/>
            </a:xfrm>
            <a:custGeom>
              <a:rect b="b" l="l" r="r" t="t"/>
              <a:pathLst>
                <a:path extrusionOk="0" h="3328" w="11027">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3" name="Google Shape;8633;p87"/>
            <p:cNvSpPr/>
            <p:nvPr/>
          </p:nvSpPr>
          <p:spPr>
            <a:xfrm>
              <a:off x="-42866975" y="3217825"/>
              <a:ext cx="63025" cy="40975"/>
            </a:xfrm>
            <a:custGeom>
              <a:rect b="b" l="l" r="r" t="t"/>
              <a:pathLst>
                <a:path extrusionOk="0" h="1639" w="2521">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34" name="Google Shape;8634;p87"/>
          <p:cNvGrpSpPr/>
          <p:nvPr/>
        </p:nvGrpSpPr>
        <p:grpSpPr>
          <a:xfrm>
            <a:off x="848276" y="2002160"/>
            <a:ext cx="378270" cy="337551"/>
            <a:chOff x="-42996150" y="3612600"/>
            <a:chExt cx="323750" cy="288900"/>
          </a:xfrm>
        </p:grpSpPr>
        <p:sp>
          <p:nvSpPr>
            <p:cNvPr id="8635" name="Google Shape;8635;p87"/>
            <p:cNvSpPr/>
            <p:nvPr/>
          </p:nvSpPr>
          <p:spPr>
            <a:xfrm>
              <a:off x="-42914225" y="3612600"/>
              <a:ext cx="241825" cy="239275"/>
            </a:xfrm>
            <a:custGeom>
              <a:rect b="b" l="l" r="r" t="t"/>
              <a:pathLst>
                <a:path extrusionOk="0" h="9571" w="9673">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6" name="Google Shape;8636;p87"/>
            <p:cNvSpPr/>
            <p:nvPr/>
          </p:nvSpPr>
          <p:spPr>
            <a:xfrm>
              <a:off x="-42946525" y="3762850"/>
              <a:ext cx="118950" cy="118950"/>
            </a:xfrm>
            <a:custGeom>
              <a:rect b="b" l="l" r="r" t="t"/>
              <a:pathLst>
                <a:path extrusionOk="0" h="4758" w="4758">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7" name="Google Shape;8637;p87"/>
            <p:cNvSpPr/>
            <p:nvPr/>
          </p:nvSpPr>
          <p:spPr>
            <a:xfrm>
              <a:off x="-42996150" y="3855800"/>
              <a:ext cx="78000" cy="45700"/>
            </a:xfrm>
            <a:custGeom>
              <a:rect b="b" l="l" r="r" t="t"/>
              <a:pathLst>
                <a:path extrusionOk="0" h="1828" w="312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38" name="Google Shape;8638;p87"/>
          <p:cNvGrpSpPr/>
          <p:nvPr/>
        </p:nvGrpSpPr>
        <p:grpSpPr>
          <a:xfrm>
            <a:off x="851036" y="2411530"/>
            <a:ext cx="372749" cy="370909"/>
            <a:chOff x="-42994575" y="3950300"/>
            <a:chExt cx="319025" cy="317450"/>
          </a:xfrm>
        </p:grpSpPr>
        <p:sp>
          <p:nvSpPr>
            <p:cNvPr id="8639" name="Google Shape;8639;p87"/>
            <p:cNvSpPr/>
            <p:nvPr/>
          </p:nvSpPr>
          <p:spPr>
            <a:xfrm>
              <a:off x="-42930775" y="4225200"/>
              <a:ext cx="191425" cy="42550"/>
            </a:xfrm>
            <a:custGeom>
              <a:rect b="b" l="l" r="r" t="t"/>
              <a:pathLst>
                <a:path extrusionOk="0" h="1702" w="7657">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0" name="Google Shape;8640;p87"/>
            <p:cNvSpPr/>
            <p:nvPr/>
          </p:nvSpPr>
          <p:spPr>
            <a:xfrm>
              <a:off x="-42908725" y="4163750"/>
              <a:ext cx="148900" cy="42550"/>
            </a:xfrm>
            <a:custGeom>
              <a:rect b="b" l="l" r="r" t="t"/>
              <a:pathLst>
                <a:path extrusionOk="0" h="1702" w="5956">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1" name="Google Shape;8641;p87"/>
            <p:cNvSpPr/>
            <p:nvPr/>
          </p:nvSpPr>
          <p:spPr>
            <a:xfrm>
              <a:off x="-42994575" y="3950300"/>
              <a:ext cx="319025" cy="211125"/>
            </a:xfrm>
            <a:custGeom>
              <a:rect b="b" l="l" r="r" t="t"/>
              <a:pathLst>
                <a:path extrusionOk="0" h="8445" w="12761">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42" name="Google Shape;8642;p87"/>
          <p:cNvGrpSpPr/>
          <p:nvPr/>
        </p:nvGrpSpPr>
        <p:grpSpPr>
          <a:xfrm>
            <a:off x="3004431" y="1558362"/>
            <a:ext cx="371785" cy="370879"/>
            <a:chOff x="-41111350" y="3239100"/>
            <a:chExt cx="318200" cy="317425"/>
          </a:xfrm>
        </p:grpSpPr>
        <p:sp>
          <p:nvSpPr>
            <p:cNvPr id="8643" name="Google Shape;8643;p87"/>
            <p:cNvSpPr/>
            <p:nvPr/>
          </p:nvSpPr>
          <p:spPr>
            <a:xfrm>
              <a:off x="-41111350" y="3239100"/>
              <a:ext cx="145725" cy="144925"/>
            </a:xfrm>
            <a:custGeom>
              <a:rect b="b" l="l" r="r" t="t"/>
              <a:pathLst>
                <a:path extrusionOk="0" h="5797" w="5829">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4" name="Google Shape;8644;p87"/>
            <p:cNvSpPr/>
            <p:nvPr/>
          </p:nvSpPr>
          <p:spPr>
            <a:xfrm>
              <a:off x="-41110575" y="3412375"/>
              <a:ext cx="146525" cy="144150"/>
            </a:xfrm>
            <a:custGeom>
              <a:rect b="b" l="l" r="r" t="t"/>
              <a:pathLst>
                <a:path extrusionOk="0" h="5766" w="5861">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5" name="Google Shape;8645;p87"/>
            <p:cNvSpPr/>
            <p:nvPr/>
          </p:nvSpPr>
          <p:spPr>
            <a:xfrm>
              <a:off x="-40938875" y="3239100"/>
              <a:ext cx="145725" cy="144925"/>
            </a:xfrm>
            <a:custGeom>
              <a:rect b="b" l="l" r="r" t="t"/>
              <a:pathLst>
                <a:path extrusionOk="0" h="5797" w="5829">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6" name="Google Shape;8646;p87"/>
            <p:cNvSpPr/>
            <p:nvPr/>
          </p:nvSpPr>
          <p:spPr>
            <a:xfrm>
              <a:off x="-40938875" y="3411575"/>
              <a:ext cx="145725" cy="144950"/>
            </a:xfrm>
            <a:custGeom>
              <a:rect b="b" l="l" r="r" t="t"/>
              <a:pathLst>
                <a:path extrusionOk="0" h="5798" w="5829">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47" name="Google Shape;8647;p87"/>
          <p:cNvGrpSpPr/>
          <p:nvPr/>
        </p:nvGrpSpPr>
        <p:grpSpPr>
          <a:xfrm>
            <a:off x="3000751" y="1993894"/>
            <a:ext cx="379146" cy="370967"/>
            <a:chOff x="-41117650" y="3605525"/>
            <a:chExt cx="324500" cy="317500"/>
          </a:xfrm>
        </p:grpSpPr>
        <p:sp>
          <p:nvSpPr>
            <p:cNvPr id="8648" name="Google Shape;8648;p87"/>
            <p:cNvSpPr/>
            <p:nvPr/>
          </p:nvSpPr>
          <p:spPr>
            <a:xfrm>
              <a:off x="-41016850" y="3605525"/>
              <a:ext cx="106350" cy="105375"/>
            </a:xfrm>
            <a:custGeom>
              <a:rect b="b" l="l" r="r" t="t"/>
              <a:pathLst>
                <a:path extrusionOk="0" h="4215" w="4254">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9" name="Google Shape;8649;p87"/>
            <p:cNvSpPr/>
            <p:nvPr/>
          </p:nvSpPr>
          <p:spPr>
            <a:xfrm>
              <a:off x="-40900275" y="3721300"/>
              <a:ext cx="107125" cy="105375"/>
            </a:xfrm>
            <a:custGeom>
              <a:rect b="b" l="l" r="r" t="t"/>
              <a:pathLst>
                <a:path extrusionOk="0" h="4215" w="4285">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0" name="Google Shape;8650;p87"/>
            <p:cNvSpPr/>
            <p:nvPr/>
          </p:nvSpPr>
          <p:spPr>
            <a:xfrm>
              <a:off x="-41117650" y="3668350"/>
              <a:ext cx="262300" cy="254675"/>
            </a:xfrm>
            <a:custGeom>
              <a:rect b="b" l="l" r="r" t="t"/>
              <a:pathLst>
                <a:path extrusionOk="0" h="10187" w="10492">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651" name="Google Shape;8651;p87"/>
          <p:cNvSpPr/>
          <p:nvPr/>
        </p:nvSpPr>
        <p:spPr>
          <a:xfrm>
            <a:off x="3006881" y="2443479"/>
            <a:ext cx="372720" cy="361678"/>
          </a:xfrm>
          <a:custGeom>
            <a:rect b="b" l="l" r="r" t="t"/>
            <a:pathLst>
              <a:path extrusionOk="0" h="12382" w="1276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652" name="Google Shape;8652;p87"/>
          <p:cNvGrpSpPr/>
          <p:nvPr/>
        </p:nvGrpSpPr>
        <p:grpSpPr>
          <a:xfrm>
            <a:off x="1827005" y="2885417"/>
            <a:ext cx="216271" cy="371814"/>
            <a:chOff x="-39205300" y="3220175"/>
            <a:chExt cx="185100" cy="318225"/>
          </a:xfrm>
        </p:grpSpPr>
        <p:sp>
          <p:nvSpPr>
            <p:cNvPr id="8653" name="Google Shape;8653;p87"/>
            <p:cNvSpPr/>
            <p:nvPr/>
          </p:nvSpPr>
          <p:spPr>
            <a:xfrm>
              <a:off x="-39205300" y="3220175"/>
              <a:ext cx="185100" cy="111875"/>
            </a:xfrm>
            <a:custGeom>
              <a:rect b="b" l="l" r="r" t="t"/>
              <a:pathLst>
                <a:path extrusionOk="0" h="4475" w="7404">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4" name="Google Shape;8654;p87"/>
            <p:cNvSpPr/>
            <p:nvPr/>
          </p:nvSpPr>
          <p:spPr>
            <a:xfrm>
              <a:off x="-39184825" y="3353300"/>
              <a:ext cx="144950" cy="185100"/>
            </a:xfrm>
            <a:custGeom>
              <a:rect b="b" l="l" r="r" t="t"/>
              <a:pathLst>
                <a:path extrusionOk="0" h="7404" w="5798">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55" name="Google Shape;8655;p87"/>
          <p:cNvGrpSpPr/>
          <p:nvPr/>
        </p:nvGrpSpPr>
        <p:grpSpPr>
          <a:xfrm>
            <a:off x="1792533" y="3345488"/>
            <a:ext cx="300016" cy="369273"/>
            <a:chOff x="-39248625" y="3588600"/>
            <a:chExt cx="256775" cy="316050"/>
          </a:xfrm>
        </p:grpSpPr>
        <p:sp>
          <p:nvSpPr>
            <p:cNvPr id="8656" name="Google Shape;8656;p87"/>
            <p:cNvSpPr/>
            <p:nvPr/>
          </p:nvSpPr>
          <p:spPr>
            <a:xfrm>
              <a:off x="-39248625" y="3588600"/>
              <a:ext cx="256775" cy="316050"/>
            </a:xfrm>
            <a:custGeom>
              <a:rect b="b" l="l" r="r" t="t"/>
              <a:pathLst>
                <a:path extrusionOk="0" h="12642" w="10271">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7" name="Google Shape;8657;p87"/>
            <p:cNvSpPr/>
            <p:nvPr/>
          </p:nvSpPr>
          <p:spPr>
            <a:xfrm>
              <a:off x="-39076150" y="3684875"/>
              <a:ext cx="84300" cy="80300"/>
            </a:xfrm>
            <a:custGeom>
              <a:rect b="b" l="l" r="r" t="t"/>
              <a:pathLst>
                <a:path extrusionOk="0" h="3212" w="3372">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658" name="Google Shape;8658;p87"/>
          <p:cNvSpPr/>
          <p:nvPr/>
        </p:nvSpPr>
        <p:spPr>
          <a:xfrm>
            <a:off x="1763554" y="3801114"/>
            <a:ext cx="363548" cy="370909"/>
          </a:xfrm>
          <a:custGeom>
            <a:rect b="b" l="l" r="r" t="t"/>
            <a:pathLst>
              <a:path extrusionOk="0" h="12698" w="12446">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9" name="Google Shape;8659;p87"/>
          <p:cNvSpPr/>
          <p:nvPr/>
        </p:nvSpPr>
        <p:spPr>
          <a:xfrm>
            <a:off x="3953101" y="2872552"/>
            <a:ext cx="369974" cy="368601"/>
          </a:xfrm>
          <a:custGeom>
            <a:rect b="b" l="l" r="r" t="t"/>
            <a:pathLst>
              <a:path extrusionOk="0" h="12619" w="12666">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660" name="Google Shape;8660;p87"/>
          <p:cNvGrpSpPr/>
          <p:nvPr/>
        </p:nvGrpSpPr>
        <p:grpSpPr>
          <a:xfrm>
            <a:off x="1243246" y="1533504"/>
            <a:ext cx="429504" cy="370879"/>
            <a:chOff x="-42651700" y="3217825"/>
            <a:chExt cx="367600" cy="317425"/>
          </a:xfrm>
        </p:grpSpPr>
        <p:sp>
          <p:nvSpPr>
            <p:cNvPr id="8661" name="Google Shape;8661;p87"/>
            <p:cNvSpPr/>
            <p:nvPr/>
          </p:nvSpPr>
          <p:spPr>
            <a:xfrm>
              <a:off x="-42651700" y="3239075"/>
              <a:ext cx="367600" cy="296175"/>
            </a:xfrm>
            <a:custGeom>
              <a:rect b="b" l="l" r="r" t="t"/>
              <a:pathLst>
                <a:path extrusionOk="0" h="11847" w="14704">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2" name="Google Shape;8662;p87"/>
            <p:cNvSpPr/>
            <p:nvPr/>
          </p:nvSpPr>
          <p:spPr>
            <a:xfrm>
              <a:off x="-42419600" y="3217825"/>
              <a:ext cx="106350" cy="106350"/>
            </a:xfrm>
            <a:custGeom>
              <a:rect b="b" l="l" r="r" t="t"/>
              <a:pathLst>
                <a:path extrusionOk="0" h="4254" w="4254">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3" name="Google Shape;8663;p87"/>
            <p:cNvSpPr/>
            <p:nvPr/>
          </p:nvSpPr>
          <p:spPr>
            <a:xfrm>
              <a:off x="-42623600" y="3218600"/>
              <a:ext cx="106350" cy="106375"/>
            </a:xfrm>
            <a:custGeom>
              <a:rect b="b" l="l" r="r" t="t"/>
              <a:pathLst>
                <a:path extrusionOk="0" h="4255" w="4254">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4" name="Google Shape;8664;p87"/>
            <p:cNvSpPr/>
            <p:nvPr/>
          </p:nvSpPr>
          <p:spPr>
            <a:xfrm>
              <a:off x="-42561375" y="3279250"/>
              <a:ext cx="185900" cy="186700"/>
            </a:xfrm>
            <a:custGeom>
              <a:rect b="b" l="l" r="r" t="t"/>
              <a:pathLst>
                <a:path extrusionOk="0" h="7468" w="7436">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65" name="Google Shape;8665;p87"/>
          <p:cNvGrpSpPr/>
          <p:nvPr/>
        </p:nvGrpSpPr>
        <p:grpSpPr>
          <a:xfrm>
            <a:off x="1278678" y="1973154"/>
            <a:ext cx="358640" cy="363226"/>
            <a:chOff x="-42617300" y="3587775"/>
            <a:chExt cx="306950" cy="310875"/>
          </a:xfrm>
        </p:grpSpPr>
        <p:sp>
          <p:nvSpPr>
            <p:cNvPr id="8666" name="Google Shape;8666;p87"/>
            <p:cNvSpPr/>
            <p:nvPr/>
          </p:nvSpPr>
          <p:spPr>
            <a:xfrm>
              <a:off x="-42617300" y="3587775"/>
              <a:ext cx="306950" cy="310875"/>
            </a:xfrm>
            <a:custGeom>
              <a:rect b="b" l="l" r="r" t="t"/>
              <a:pathLst>
                <a:path extrusionOk="0" h="12435" w="12278">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7" name="Google Shape;8667;p87"/>
            <p:cNvSpPr/>
            <p:nvPr/>
          </p:nvSpPr>
          <p:spPr>
            <a:xfrm>
              <a:off x="-42500725" y="3712425"/>
              <a:ext cx="63025" cy="62275"/>
            </a:xfrm>
            <a:custGeom>
              <a:rect b="b" l="l" r="r" t="t"/>
              <a:pathLst>
                <a:path extrusionOk="0" h="2491" w="2521">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668" name="Google Shape;8668;p87"/>
          <p:cNvSpPr/>
          <p:nvPr/>
        </p:nvSpPr>
        <p:spPr>
          <a:xfrm>
            <a:off x="1275131" y="2412197"/>
            <a:ext cx="371785" cy="369974"/>
          </a:xfrm>
          <a:custGeom>
            <a:rect b="b" l="l" r="r" t="t"/>
            <a:pathLst>
              <a:path extrusionOk="0" h="12666" w="12728">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669" name="Google Shape;8669;p87"/>
          <p:cNvGrpSpPr/>
          <p:nvPr/>
        </p:nvGrpSpPr>
        <p:grpSpPr>
          <a:xfrm>
            <a:off x="3450506" y="1557895"/>
            <a:ext cx="376926" cy="370324"/>
            <a:chOff x="-40748275" y="3238700"/>
            <a:chExt cx="322600" cy="316950"/>
          </a:xfrm>
        </p:grpSpPr>
        <p:sp>
          <p:nvSpPr>
            <p:cNvPr id="8670" name="Google Shape;8670;p87"/>
            <p:cNvSpPr/>
            <p:nvPr/>
          </p:nvSpPr>
          <p:spPr>
            <a:xfrm>
              <a:off x="-40709675" y="3273750"/>
              <a:ext cx="84300" cy="84300"/>
            </a:xfrm>
            <a:custGeom>
              <a:rect b="b" l="l" r="r" t="t"/>
              <a:pathLst>
                <a:path extrusionOk="0" h="3372" w="3372">
                  <a:moveTo>
                    <a:pt x="2710" y="0"/>
                  </a:moveTo>
                  <a:lnTo>
                    <a:pt x="1" y="2710"/>
                  </a:lnTo>
                  <a:lnTo>
                    <a:pt x="694" y="3371"/>
                  </a:lnTo>
                  <a:lnTo>
                    <a:pt x="3372" y="662"/>
                  </a:lnTo>
                  <a:lnTo>
                    <a:pt x="27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1" name="Google Shape;8671;p87"/>
            <p:cNvSpPr/>
            <p:nvPr/>
          </p:nvSpPr>
          <p:spPr>
            <a:xfrm>
              <a:off x="-40578925" y="3247175"/>
              <a:ext cx="151250" cy="149475"/>
            </a:xfrm>
            <a:custGeom>
              <a:rect b="b" l="l" r="r" t="t"/>
              <a:pathLst>
                <a:path extrusionOk="0" h="5979" w="605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2" name="Google Shape;8672;p87"/>
            <p:cNvSpPr/>
            <p:nvPr/>
          </p:nvSpPr>
          <p:spPr>
            <a:xfrm>
              <a:off x="-40678175" y="3305250"/>
              <a:ext cx="213475" cy="213475"/>
            </a:xfrm>
            <a:custGeom>
              <a:rect b="b" l="l" r="r" t="t"/>
              <a:pathLst>
                <a:path extrusionOk="0" h="8539" w="8539">
                  <a:moveTo>
                    <a:pt x="2679" y="0"/>
                  </a:moveTo>
                  <a:lnTo>
                    <a:pt x="1" y="2678"/>
                  </a:lnTo>
                  <a:lnTo>
                    <a:pt x="5861" y="8538"/>
                  </a:lnTo>
                  <a:lnTo>
                    <a:pt x="8539" y="5860"/>
                  </a:lnTo>
                  <a:lnTo>
                    <a:pt x="2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3" name="Google Shape;8673;p87"/>
            <p:cNvSpPr/>
            <p:nvPr/>
          </p:nvSpPr>
          <p:spPr>
            <a:xfrm>
              <a:off x="-40513550" y="3469850"/>
              <a:ext cx="87875" cy="85800"/>
            </a:xfrm>
            <a:custGeom>
              <a:rect b="b" l="l" r="r" t="t"/>
              <a:pathLst>
                <a:path extrusionOk="0" h="3432" w="3515">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4" name="Google Shape;8674;p87"/>
            <p:cNvSpPr/>
            <p:nvPr/>
          </p:nvSpPr>
          <p:spPr>
            <a:xfrm>
              <a:off x="-40738025" y="3404500"/>
              <a:ext cx="150450" cy="149475"/>
            </a:xfrm>
            <a:custGeom>
              <a:rect b="b" l="l" r="r" t="t"/>
              <a:pathLst>
                <a:path extrusionOk="0" h="5979" w="6018">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5" name="Google Shape;8675;p87"/>
            <p:cNvSpPr/>
            <p:nvPr/>
          </p:nvSpPr>
          <p:spPr>
            <a:xfrm>
              <a:off x="-40748275" y="3238700"/>
              <a:ext cx="92175" cy="87850"/>
            </a:xfrm>
            <a:custGeom>
              <a:rect b="b" l="l" r="r" t="t"/>
              <a:pathLst>
                <a:path extrusionOk="0" h="3514" w="3687">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76" name="Google Shape;8676;p87"/>
          <p:cNvGrpSpPr/>
          <p:nvPr/>
        </p:nvGrpSpPr>
        <p:grpSpPr>
          <a:xfrm>
            <a:off x="3453062" y="2025879"/>
            <a:ext cx="371814" cy="338690"/>
            <a:chOff x="-40745125" y="3632900"/>
            <a:chExt cx="318225" cy="289875"/>
          </a:xfrm>
        </p:grpSpPr>
        <p:sp>
          <p:nvSpPr>
            <p:cNvPr id="8677" name="Google Shape;8677;p87"/>
            <p:cNvSpPr/>
            <p:nvPr/>
          </p:nvSpPr>
          <p:spPr>
            <a:xfrm>
              <a:off x="-40745125" y="3632900"/>
              <a:ext cx="300125" cy="82725"/>
            </a:xfrm>
            <a:custGeom>
              <a:rect b="b" l="l" r="r" t="t"/>
              <a:pathLst>
                <a:path extrusionOk="0" h="3309" w="12005">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8" name="Google Shape;8678;p87"/>
            <p:cNvSpPr/>
            <p:nvPr/>
          </p:nvSpPr>
          <p:spPr>
            <a:xfrm>
              <a:off x="-40508050" y="3736075"/>
              <a:ext cx="21300" cy="82725"/>
            </a:xfrm>
            <a:custGeom>
              <a:rect b="b" l="l" r="r" t="t"/>
              <a:pathLst>
                <a:path extrusionOk="0" h="3309" w="852">
                  <a:moveTo>
                    <a:pt x="1" y="1"/>
                  </a:moveTo>
                  <a:lnTo>
                    <a:pt x="1" y="3309"/>
                  </a:lnTo>
                  <a:lnTo>
                    <a:pt x="852" y="3309"/>
                  </a:lnTo>
                  <a:lnTo>
                    <a:pt x="85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9" name="Google Shape;8679;p87"/>
            <p:cNvSpPr/>
            <p:nvPr/>
          </p:nvSpPr>
          <p:spPr>
            <a:xfrm>
              <a:off x="-40466300" y="3736875"/>
              <a:ext cx="39400" cy="82725"/>
            </a:xfrm>
            <a:custGeom>
              <a:rect b="b" l="l" r="r" t="t"/>
              <a:pathLst>
                <a:path extrusionOk="0" h="3309" w="1576">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0" name="Google Shape;8680;p87"/>
            <p:cNvSpPr/>
            <p:nvPr/>
          </p:nvSpPr>
          <p:spPr>
            <a:xfrm>
              <a:off x="-40723050" y="3736075"/>
              <a:ext cx="194550" cy="82725"/>
            </a:xfrm>
            <a:custGeom>
              <a:rect b="b" l="l" r="r" t="t"/>
              <a:pathLst>
                <a:path extrusionOk="0" h="3309" w="7782">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1" name="Google Shape;8681;p87"/>
            <p:cNvSpPr/>
            <p:nvPr/>
          </p:nvSpPr>
          <p:spPr>
            <a:xfrm>
              <a:off x="-40681325" y="3839250"/>
              <a:ext cx="21300" cy="82725"/>
            </a:xfrm>
            <a:custGeom>
              <a:rect b="b" l="l" r="r" t="t"/>
              <a:pathLst>
                <a:path extrusionOk="0" h="3309" w="852">
                  <a:moveTo>
                    <a:pt x="1" y="1"/>
                  </a:moveTo>
                  <a:lnTo>
                    <a:pt x="1" y="3309"/>
                  </a:lnTo>
                  <a:lnTo>
                    <a:pt x="851" y="3309"/>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2" name="Google Shape;8682;p87"/>
            <p:cNvSpPr/>
            <p:nvPr/>
          </p:nvSpPr>
          <p:spPr>
            <a:xfrm>
              <a:off x="-40639575" y="3840825"/>
              <a:ext cx="190625" cy="81950"/>
            </a:xfrm>
            <a:custGeom>
              <a:rect b="b" l="l" r="r" t="t"/>
              <a:pathLst>
                <a:path extrusionOk="0" h="3278" w="7625">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3" name="Google Shape;8683;p87"/>
            <p:cNvSpPr/>
            <p:nvPr/>
          </p:nvSpPr>
          <p:spPr>
            <a:xfrm>
              <a:off x="-40745125" y="3840050"/>
              <a:ext cx="43350" cy="82725"/>
            </a:xfrm>
            <a:custGeom>
              <a:rect b="b" l="l" r="r" t="t"/>
              <a:pathLst>
                <a:path extrusionOk="0" h="3309" w="1734">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84" name="Google Shape;8684;p87"/>
          <p:cNvGrpSpPr/>
          <p:nvPr/>
        </p:nvGrpSpPr>
        <p:grpSpPr>
          <a:xfrm>
            <a:off x="3457209" y="2437089"/>
            <a:ext cx="363518" cy="370178"/>
            <a:chOff x="-40742750" y="3972175"/>
            <a:chExt cx="311125" cy="316825"/>
          </a:xfrm>
        </p:grpSpPr>
        <p:sp>
          <p:nvSpPr>
            <p:cNvPr id="8685" name="Google Shape;8685;p87"/>
            <p:cNvSpPr/>
            <p:nvPr/>
          </p:nvSpPr>
          <p:spPr>
            <a:xfrm>
              <a:off x="-40699425" y="4118075"/>
              <a:ext cx="226850" cy="101625"/>
            </a:xfrm>
            <a:custGeom>
              <a:rect b="b" l="l" r="r" t="t"/>
              <a:pathLst>
                <a:path extrusionOk="0" h="4065" w="9074">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6" name="Google Shape;8686;p87"/>
            <p:cNvSpPr/>
            <p:nvPr/>
          </p:nvSpPr>
          <p:spPr>
            <a:xfrm>
              <a:off x="-40742750" y="3972175"/>
              <a:ext cx="311125" cy="316825"/>
            </a:xfrm>
            <a:custGeom>
              <a:rect b="b" l="l" r="r" t="t"/>
              <a:pathLst>
                <a:path extrusionOk="0" h="12673" w="12445">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87" name="Google Shape;8687;p87"/>
          <p:cNvGrpSpPr/>
          <p:nvPr/>
        </p:nvGrpSpPr>
        <p:grpSpPr>
          <a:xfrm>
            <a:off x="2239871" y="2887257"/>
            <a:ext cx="266892" cy="369974"/>
            <a:chOff x="-38860325" y="3221750"/>
            <a:chExt cx="228425" cy="316650"/>
          </a:xfrm>
        </p:grpSpPr>
        <p:sp>
          <p:nvSpPr>
            <p:cNvPr id="8688" name="Google Shape;8688;p87"/>
            <p:cNvSpPr/>
            <p:nvPr/>
          </p:nvSpPr>
          <p:spPr>
            <a:xfrm>
              <a:off x="-38735875" y="3222550"/>
              <a:ext cx="103975" cy="123675"/>
            </a:xfrm>
            <a:custGeom>
              <a:rect b="b" l="l" r="r" t="t"/>
              <a:pathLst>
                <a:path extrusionOk="0" h="4947" w="4159">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9" name="Google Shape;8689;p87"/>
            <p:cNvSpPr/>
            <p:nvPr/>
          </p:nvSpPr>
          <p:spPr>
            <a:xfrm>
              <a:off x="-38756375" y="3302875"/>
              <a:ext cx="22075" cy="63050"/>
            </a:xfrm>
            <a:custGeom>
              <a:rect b="b" l="l" r="r" t="t"/>
              <a:pathLst>
                <a:path extrusionOk="0" h="2522" w="883">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0" name="Google Shape;8690;p87"/>
            <p:cNvSpPr/>
            <p:nvPr/>
          </p:nvSpPr>
          <p:spPr>
            <a:xfrm>
              <a:off x="-38859550" y="3221750"/>
              <a:ext cx="103200" cy="122900"/>
            </a:xfrm>
            <a:custGeom>
              <a:rect b="b" l="l" r="r" t="t"/>
              <a:pathLst>
                <a:path extrusionOk="0" h="4916" w="4128">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1" name="Google Shape;8691;p87"/>
            <p:cNvSpPr/>
            <p:nvPr/>
          </p:nvSpPr>
          <p:spPr>
            <a:xfrm>
              <a:off x="-38860325" y="3367475"/>
              <a:ext cx="228425" cy="170925"/>
            </a:xfrm>
            <a:custGeom>
              <a:rect b="b" l="l" r="r" t="t"/>
              <a:pathLst>
                <a:path extrusionOk="0" h="6837" w="9137">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92" name="Google Shape;8692;p87"/>
          <p:cNvGrpSpPr/>
          <p:nvPr/>
        </p:nvGrpSpPr>
        <p:grpSpPr>
          <a:xfrm>
            <a:off x="2190678" y="3349314"/>
            <a:ext cx="380081" cy="367111"/>
            <a:chOff x="-38905225" y="3591875"/>
            <a:chExt cx="325300" cy="314200"/>
          </a:xfrm>
        </p:grpSpPr>
        <p:sp>
          <p:nvSpPr>
            <p:cNvPr id="8693" name="Google Shape;8693;p87"/>
            <p:cNvSpPr/>
            <p:nvPr/>
          </p:nvSpPr>
          <p:spPr>
            <a:xfrm>
              <a:off x="-38716975" y="3591875"/>
              <a:ext cx="137050" cy="131625"/>
            </a:xfrm>
            <a:custGeom>
              <a:rect b="b" l="l" r="r" t="t"/>
              <a:pathLst>
                <a:path extrusionOk="0" h="5265" w="5482">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4" name="Google Shape;8694;p87"/>
            <p:cNvSpPr/>
            <p:nvPr/>
          </p:nvSpPr>
          <p:spPr>
            <a:xfrm>
              <a:off x="-38905225" y="3774675"/>
              <a:ext cx="137075" cy="131400"/>
            </a:xfrm>
            <a:custGeom>
              <a:rect b="b" l="l" r="r" t="t"/>
              <a:pathLst>
                <a:path extrusionOk="0" h="5256" w="5483">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5" name="Google Shape;8695;p87"/>
            <p:cNvSpPr/>
            <p:nvPr/>
          </p:nvSpPr>
          <p:spPr>
            <a:xfrm>
              <a:off x="-38891050" y="3599025"/>
              <a:ext cx="298525" cy="300900"/>
            </a:xfrm>
            <a:custGeom>
              <a:rect b="b" l="l" r="r" t="t"/>
              <a:pathLst>
                <a:path extrusionOk="0" h="12036" w="11941">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696" name="Google Shape;8696;p87"/>
          <p:cNvSpPr/>
          <p:nvPr/>
        </p:nvSpPr>
        <p:spPr>
          <a:xfrm>
            <a:off x="2198491" y="3859092"/>
            <a:ext cx="369974" cy="312927"/>
          </a:xfrm>
          <a:custGeom>
            <a:rect b="b" l="l" r="r" t="t"/>
            <a:pathLst>
              <a:path extrusionOk="0" h="10713" w="12666">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697" name="Google Shape;8697;p87"/>
          <p:cNvGrpSpPr/>
          <p:nvPr/>
        </p:nvGrpSpPr>
        <p:grpSpPr>
          <a:xfrm>
            <a:off x="3997427" y="3334394"/>
            <a:ext cx="290815" cy="369740"/>
            <a:chOff x="-37370925" y="3579105"/>
            <a:chExt cx="248900" cy="316450"/>
          </a:xfrm>
        </p:grpSpPr>
        <p:sp>
          <p:nvSpPr>
            <p:cNvPr id="8698" name="Google Shape;8698;p87"/>
            <p:cNvSpPr/>
            <p:nvPr/>
          </p:nvSpPr>
          <p:spPr>
            <a:xfrm>
              <a:off x="-37268550" y="3671055"/>
              <a:ext cx="83525" cy="82525"/>
            </a:xfrm>
            <a:custGeom>
              <a:rect b="b" l="l" r="r" t="t"/>
              <a:pathLst>
                <a:path extrusionOk="0" h="3301" w="3341">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9" name="Google Shape;8699;p87"/>
            <p:cNvSpPr/>
            <p:nvPr/>
          </p:nvSpPr>
          <p:spPr>
            <a:xfrm>
              <a:off x="-37370925" y="3579105"/>
              <a:ext cx="248900" cy="316450"/>
            </a:xfrm>
            <a:custGeom>
              <a:rect b="b" l="l" r="r" t="t"/>
              <a:pathLst>
                <a:path extrusionOk="0" h="12658" w="9956">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00" name="Google Shape;8700;p87"/>
          <p:cNvSpPr/>
          <p:nvPr/>
        </p:nvSpPr>
        <p:spPr>
          <a:xfrm>
            <a:off x="1697481" y="1534192"/>
            <a:ext cx="364453" cy="369419"/>
          </a:xfrm>
          <a:custGeom>
            <a:rect b="b" l="l" r="r" t="t"/>
            <a:pathLst>
              <a:path extrusionOk="0" h="12647" w="12477">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1" name="Google Shape;8701;p87"/>
          <p:cNvSpPr/>
          <p:nvPr/>
        </p:nvSpPr>
        <p:spPr>
          <a:xfrm>
            <a:off x="1722323" y="1969494"/>
            <a:ext cx="314767" cy="371814"/>
          </a:xfrm>
          <a:custGeom>
            <a:rect b="b" l="l" r="r" t="t"/>
            <a:pathLst>
              <a:path extrusionOk="0" h="12729" w="10776">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702" name="Google Shape;8702;p87"/>
          <p:cNvGrpSpPr/>
          <p:nvPr/>
        </p:nvGrpSpPr>
        <p:grpSpPr>
          <a:xfrm>
            <a:off x="1690803" y="2412465"/>
            <a:ext cx="371814" cy="369974"/>
            <a:chOff x="-42259725" y="3951100"/>
            <a:chExt cx="318225" cy="316650"/>
          </a:xfrm>
        </p:grpSpPr>
        <p:sp>
          <p:nvSpPr>
            <p:cNvPr id="8703" name="Google Shape;8703;p87"/>
            <p:cNvSpPr/>
            <p:nvPr/>
          </p:nvSpPr>
          <p:spPr>
            <a:xfrm>
              <a:off x="-42258150" y="3951100"/>
              <a:ext cx="316650" cy="123675"/>
            </a:xfrm>
            <a:custGeom>
              <a:rect b="b" l="l" r="r" t="t"/>
              <a:pathLst>
                <a:path extrusionOk="0" h="4947" w="12666">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4" name="Google Shape;8704;p87"/>
            <p:cNvSpPr/>
            <p:nvPr/>
          </p:nvSpPr>
          <p:spPr>
            <a:xfrm>
              <a:off x="-42259725" y="4096800"/>
              <a:ext cx="316650" cy="170950"/>
            </a:xfrm>
            <a:custGeom>
              <a:rect b="b" l="l" r="r" t="t"/>
              <a:pathLst>
                <a:path extrusionOk="0" h="6838" w="12666">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05" name="Google Shape;8705;p87"/>
          <p:cNvGrpSpPr/>
          <p:nvPr/>
        </p:nvGrpSpPr>
        <p:grpSpPr>
          <a:xfrm>
            <a:off x="3889164" y="1591486"/>
            <a:ext cx="370879" cy="337755"/>
            <a:chOff x="-40378075" y="3267450"/>
            <a:chExt cx="317425" cy="289075"/>
          </a:xfrm>
        </p:grpSpPr>
        <p:sp>
          <p:nvSpPr>
            <p:cNvPr id="8706" name="Google Shape;8706;p87"/>
            <p:cNvSpPr/>
            <p:nvPr/>
          </p:nvSpPr>
          <p:spPr>
            <a:xfrm>
              <a:off x="-40218975" y="3308400"/>
              <a:ext cx="158325" cy="248125"/>
            </a:xfrm>
            <a:custGeom>
              <a:rect b="b" l="l" r="r" t="t"/>
              <a:pathLst>
                <a:path extrusionOk="0" h="9925" w="6333">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7" name="Google Shape;8707;p87"/>
            <p:cNvSpPr/>
            <p:nvPr/>
          </p:nvSpPr>
          <p:spPr>
            <a:xfrm>
              <a:off x="-40316650" y="3267450"/>
              <a:ext cx="86675" cy="257575"/>
            </a:xfrm>
            <a:custGeom>
              <a:rect b="b" l="l" r="r" t="t"/>
              <a:pathLst>
                <a:path extrusionOk="0" h="10303" w="3467">
                  <a:moveTo>
                    <a:pt x="1" y="0"/>
                  </a:moveTo>
                  <a:lnTo>
                    <a:pt x="1" y="9105"/>
                  </a:lnTo>
                  <a:cubicBezTo>
                    <a:pt x="1166" y="9200"/>
                    <a:pt x="2489" y="9578"/>
                    <a:pt x="3466" y="10302"/>
                  </a:cubicBezTo>
                  <a:lnTo>
                    <a:pt x="3466" y="1197"/>
                  </a:lnTo>
                  <a:cubicBezTo>
                    <a:pt x="2489" y="473"/>
                    <a:pt x="1229" y="9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8" name="Google Shape;8708;p87"/>
            <p:cNvSpPr/>
            <p:nvPr/>
          </p:nvSpPr>
          <p:spPr>
            <a:xfrm>
              <a:off x="-40209525" y="3267450"/>
              <a:ext cx="86650" cy="257575"/>
            </a:xfrm>
            <a:custGeom>
              <a:rect b="b" l="l" r="r" t="t"/>
              <a:pathLst>
                <a:path extrusionOk="0" h="10303" w="3466">
                  <a:moveTo>
                    <a:pt x="3466" y="0"/>
                  </a:moveTo>
                  <a:cubicBezTo>
                    <a:pt x="2300" y="95"/>
                    <a:pt x="977" y="473"/>
                    <a:pt x="0" y="1197"/>
                  </a:cubicBezTo>
                  <a:lnTo>
                    <a:pt x="0" y="10302"/>
                  </a:lnTo>
                  <a:cubicBezTo>
                    <a:pt x="977" y="9578"/>
                    <a:pt x="2237" y="9200"/>
                    <a:pt x="3466" y="9105"/>
                  </a:cubicBezTo>
                  <a:lnTo>
                    <a:pt x="34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9" name="Google Shape;8709;p87"/>
            <p:cNvSpPr/>
            <p:nvPr/>
          </p:nvSpPr>
          <p:spPr>
            <a:xfrm>
              <a:off x="-40378075" y="3308400"/>
              <a:ext cx="157550" cy="248125"/>
            </a:xfrm>
            <a:custGeom>
              <a:rect b="b" l="l" r="r" t="t"/>
              <a:pathLst>
                <a:path extrusionOk="0" h="9925" w="6302">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10" name="Google Shape;8710;p87"/>
          <p:cNvGrpSpPr/>
          <p:nvPr/>
        </p:nvGrpSpPr>
        <p:grpSpPr>
          <a:xfrm>
            <a:off x="3892830" y="1992754"/>
            <a:ext cx="363548" cy="369974"/>
            <a:chOff x="-40372575" y="3604550"/>
            <a:chExt cx="311150" cy="316650"/>
          </a:xfrm>
        </p:grpSpPr>
        <p:sp>
          <p:nvSpPr>
            <p:cNvPr id="8711" name="Google Shape;8711;p87"/>
            <p:cNvSpPr/>
            <p:nvPr/>
          </p:nvSpPr>
          <p:spPr>
            <a:xfrm>
              <a:off x="-40372575" y="3604550"/>
              <a:ext cx="311150" cy="134475"/>
            </a:xfrm>
            <a:custGeom>
              <a:rect b="b" l="l" r="r" t="t"/>
              <a:pathLst>
                <a:path extrusionOk="0" h="5379" w="12446">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2" name="Google Shape;8712;p87"/>
            <p:cNvSpPr/>
            <p:nvPr/>
          </p:nvSpPr>
          <p:spPr>
            <a:xfrm>
              <a:off x="-40312700" y="3730575"/>
              <a:ext cx="185100" cy="190625"/>
            </a:xfrm>
            <a:custGeom>
              <a:rect b="b" l="l" r="r" t="t"/>
              <a:pathLst>
                <a:path extrusionOk="0" h="7625" w="7404">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3" name="Google Shape;8713;p87"/>
            <p:cNvSpPr/>
            <p:nvPr/>
          </p:nvSpPr>
          <p:spPr>
            <a:xfrm>
              <a:off x="-40250475" y="3688025"/>
              <a:ext cx="66950" cy="20500"/>
            </a:xfrm>
            <a:custGeom>
              <a:rect b="b" l="l" r="r" t="t"/>
              <a:pathLst>
                <a:path extrusionOk="0" h="820" w="2678">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14" name="Google Shape;8714;p87"/>
          <p:cNvSpPr/>
          <p:nvPr/>
        </p:nvSpPr>
        <p:spPr>
          <a:xfrm>
            <a:off x="3896162" y="2436031"/>
            <a:ext cx="362613" cy="371902"/>
          </a:xfrm>
          <a:custGeom>
            <a:rect b="b" l="l" r="r" t="t"/>
            <a:pathLst>
              <a:path extrusionOk="0" h="12732" w="12414">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715" name="Google Shape;8715;p87"/>
          <p:cNvGrpSpPr/>
          <p:nvPr/>
        </p:nvGrpSpPr>
        <p:grpSpPr>
          <a:xfrm>
            <a:off x="2616780" y="2885417"/>
            <a:ext cx="399038" cy="372165"/>
            <a:chOff x="-38542250" y="3220175"/>
            <a:chExt cx="341525" cy="318525"/>
          </a:xfrm>
        </p:grpSpPr>
        <p:sp>
          <p:nvSpPr>
            <p:cNvPr id="8716" name="Google Shape;8716;p87"/>
            <p:cNvSpPr/>
            <p:nvPr/>
          </p:nvSpPr>
          <p:spPr>
            <a:xfrm>
              <a:off x="-38542250" y="3440725"/>
              <a:ext cx="101750" cy="97975"/>
            </a:xfrm>
            <a:custGeom>
              <a:rect b="b" l="l" r="r" t="t"/>
              <a:pathLst>
                <a:path extrusionOk="0" h="3919" w="407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7" name="Google Shape;8717;p87"/>
            <p:cNvSpPr/>
            <p:nvPr/>
          </p:nvSpPr>
          <p:spPr>
            <a:xfrm>
              <a:off x="-38494875" y="3354075"/>
              <a:ext cx="141800" cy="141025"/>
            </a:xfrm>
            <a:custGeom>
              <a:rect b="b" l="l" r="r" t="t"/>
              <a:pathLst>
                <a:path extrusionOk="0" h="5641" w="5672">
                  <a:moveTo>
                    <a:pt x="2742" y="1"/>
                  </a:moveTo>
                  <a:lnTo>
                    <a:pt x="1" y="2710"/>
                  </a:lnTo>
                  <a:lnTo>
                    <a:pt x="2931" y="5640"/>
                  </a:lnTo>
                  <a:lnTo>
                    <a:pt x="5671" y="2899"/>
                  </a:lnTo>
                  <a:lnTo>
                    <a:pt x="27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8" name="Google Shape;8718;p87"/>
            <p:cNvSpPr/>
            <p:nvPr/>
          </p:nvSpPr>
          <p:spPr>
            <a:xfrm>
              <a:off x="-38432050" y="3220175"/>
              <a:ext cx="231325" cy="192225"/>
            </a:xfrm>
            <a:custGeom>
              <a:rect b="b" l="l" r="r" t="t"/>
              <a:pathLst>
                <a:path extrusionOk="0" h="7689" w="9253">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19" name="Google Shape;8719;p87"/>
          <p:cNvGrpSpPr/>
          <p:nvPr/>
        </p:nvGrpSpPr>
        <p:grpSpPr>
          <a:xfrm>
            <a:off x="2638712" y="3344787"/>
            <a:ext cx="369974" cy="369068"/>
            <a:chOff x="-38537400" y="3588000"/>
            <a:chExt cx="316650" cy="315875"/>
          </a:xfrm>
        </p:grpSpPr>
        <p:sp>
          <p:nvSpPr>
            <p:cNvPr id="8720" name="Google Shape;8720;p87"/>
            <p:cNvSpPr/>
            <p:nvPr/>
          </p:nvSpPr>
          <p:spPr>
            <a:xfrm>
              <a:off x="-38327900" y="3719550"/>
              <a:ext cx="20500" cy="41750"/>
            </a:xfrm>
            <a:custGeom>
              <a:rect b="b" l="l" r="r" t="t"/>
              <a:pathLst>
                <a:path extrusionOk="0" h="1670" w="820">
                  <a:moveTo>
                    <a:pt x="1" y="0"/>
                  </a:moveTo>
                  <a:lnTo>
                    <a:pt x="1" y="1229"/>
                  </a:lnTo>
                  <a:cubicBezTo>
                    <a:pt x="1" y="1449"/>
                    <a:pt x="190" y="1607"/>
                    <a:pt x="442" y="1670"/>
                  </a:cubicBezTo>
                  <a:cubicBezTo>
                    <a:pt x="631" y="1607"/>
                    <a:pt x="820" y="1449"/>
                    <a:pt x="820" y="1229"/>
                  </a:cubicBezTo>
                  <a:lnTo>
                    <a:pt x="8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1" name="Google Shape;8721;p87"/>
            <p:cNvSpPr/>
            <p:nvPr/>
          </p:nvSpPr>
          <p:spPr>
            <a:xfrm>
              <a:off x="-38452350" y="3719550"/>
              <a:ext cx="21300" cy="41750"/>
            </a:xfrm>
            <a:custGeom>
              <a:rect b="b" l="l" r="r" t="t"/>
              <a:pathLst>
                <a:path extrusionOk="0" h="1670" w="852">
                  <a:moveTo>
                    <a:pt x="1" y="0"/>
                  </a:moveTo>
                  <a:lnTo>
                    <a:pt x="1" y="1229"/>
                  </a:lnTo>
                  <a:cubicBezTo>
                    <a:pt x="1" y="1449"/>
                    <a:pt x="221" y="1607"/>
                    <a:pt x="410" y="1670"/>
                  </a:cubicBezTo>
                  <a:cubicBezTo>
                    <a:pt x="631" y="1607"/>
                    <a:pt x="851" y="1449"/>
                    <a:pt x="851" y="1229"/>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2" name="Google Shape;8722;p87"/>
            <p:cNvSpPr/>
            <p:nvPr/>
          </p:nvSpPr>
          <p:spPr>
            <a:xfrm>
              <a:off x="-38516925" y="3759700"/>
              <a:ext cx="275700" cy="144175"/>
            </a:xfrm>
            <a:custGeom>
              <a:rect b="b" l="l" r="r" t="t"/>
              <a:pathLst>
                <a:path extrusionOk="0" h="5767" w="11028">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3" name="Google Shape;8723;p87"/>
            <p:cNvSpPr/>
            <p:nvPr/>
          </p:nvSpPr>
          <p:spPr>
            <a:xfrm>
              <a:off x="-38537400" y="3588000"/>
              <a:ext cx="316650" cy="151250"/>
            </a:xfrm>
            <a:custGeom>
              <a:rect b="b" l="l" r="r" t="t"/>
              <a:pathLst>
                <a:path extrusionOk="0" h="6050" w="12666">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24" name="Google Shape;8724;p87"/>
          <p:cNvGrpSpPr/>
          <p:nvPr/>
        </p:nvGrpSpPr>
        <p:grpSpPr>
          <a:xfrm>
            <a:off x="2637792" y="3802316"/>
            <a:ext cx="371814" cy="369974"/>
            <a:chOff x="-38538975" y="3954250"/>
            <a:chExt cx="318225" cy="316650"/>
          </a:xfrm>
        </p:grpSpPr>
        <p:sp>
          <p:nvSpPr>
            <p:cNvPr id="8725" name="Google Shape;8725;p87"/>
            <p:cNvSpPr/>
            <p:nvPr/>
          </p:nvSpPr>
          <p:spPr>
            <a:xfrm>
              <a:off x="-38538975" y="3954250"/>
              <a:ext cx="254425" cy="253625"/>
            </a:xfrm>
            <a:custGeom>
              <a:rect b="b" l="l" r="r" t="t"/>
              <a:pathLst>
                <a:path extrusionOk="0" h="10145" w="10177">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6" name="Google Shape;8726;p87"/>
            <p:cNvSpPr/>
            <p:nvPr/>
          </p:nvSpPr>
          <p:spPr>
            <a:xfrm>
              <a:off x="-38496450" y="4081725"/>
              <a:ext cx="275700" cy="189175"/>
            </a:xfrm>
            <a:custGeom>
              <a:rect b="b" l="l" r="r" t="t"/>
              <a:pathLst>
                <a:path extrusionOk="0" h="7567" w="11028">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27" name="Google Shape;8727;p87"/>
          <p:cNvGrpSpPr/>
          <p:nvPr/>
        </p:nvGrpSpPr>
        <p:grpSpPr>
          <a:xfrm>
            <a:off x="3955104" y="3797243"/>
            <a:ext cx="375465" cy="371814"/>
            <a:chOff x="-37385100" y="3949908"/>
            <a:chExt cx="321350" cy="318225"/>
          </a:xfrm>
        </p:grpSpPr>
        <p:sp>
          <p:nvSpPr>
            <p:cNvPr id="8728" name="Google Shape;8728;p87"/>
            <p:cNvSpPr/>
            <p:nvPr/>
          </p:nvSpPr>
          <p:spPr>
            <a:xfrm>
              <a:off x="-37190575" y="4145233"/>
              <a:ext cx="126825" cy="122900"/>
            </a:xfrm>
            <a:custGeom>
              <a:rect b="b" l="l" r="r" t="t"/>
              <a:pathLst>
                <a:path extrusionOk="0" h="4916" w="5073">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9" name="Google Shape;8729;p87"/>
            <p:cNvSpPr/>
            <p:nvPr/>
          </p:nvSpPr>
          <p:spPr>
            <a:xfrm>
              <a:off x="-37385100" y="3949908"/>
              <a:ext cx="248125" cy="248950"/>
            </a:xfrm>
            <a:custGeom>
              <a:rect b="b" l="l" r="r" t="t"/>
              <a:pathLst>
                <a:path extrusionOk="0" h="9958" w="9925">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30" name="Google Shape;8730;p87"/>
          <p:cNvGrpSpPr/>
          <p:nvPr/>
        </p:nvGrpSpPr>
        <p:grpSpPr>
          <a:xfrm>
            <a:off x="2130763" y="1532803"/>
            <a:ext cx="370909" cy="370675"/>
            <a:chOff x="-41895050" y="3217225"/>
            <a:chExt cx="317450" cy="317250"/>
          </a:xfrm>
        </p:grpSpPr>
        <p:sp>
          <p:nvSpPr>
            <p:cNvPr id="8731" name="Google Shape;8731;p87"/>
            <p:cNvSpPr/>
            <p:nvPr/>
          </p:nvSpPr>
          <p:spPr>
            <a:xfrm>
              <a:off x="-41895050" y="3273750"/>
              <a:ext cx="41775" cy="245750"/>
            </a:xfrm>
            <a:custGeom>
              <a:rect b="b" l="l" r="r" t="t"/>
              <a:pathLst>
                <a:path extrusionOk="0" h="9830" w="1671">
                  <a:moveTo>
                    <a:pt x="1" y="0"/>
                  </a:moveTo>
                  <a:lnTo>
                    <a:pt x="1" y="9830"/>
                  </a:lnTo>
                  <a:lnTo>
                    <a:pt x="1670" y="8192"/>
                  </a:lnTo>
                  <a:lnTo>
                    <a:pt x="1670" y="1639"/>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2" name="Google Shape;8732;p87"/>
            <p:cNvSpPr/>
            <p:nvPr/>
          </p:nvSpPr>
          <p:spPr>
            <a:xfrm>
              <a:off x="-41619375" y="3273750"/>
              <a:ext cx="41775" cy="245750"/>
            </a:xfrm>
            <a:custGeom>
              <a:rect b="b" l="l" r="r" t="t"/>
              <a:pathLst>
                <a:path extrusionOk="0" h="9830" w="1671">
                  <a:moveTo>
                    <a:pt x="1670" y="0"/>
                  </a:moveTo>
                  <a:lnTo>
                    <a:pt x="0" y="1639"/>
                  </a:lnTo>
                  <a:lnTo>
                    <a:pt x="0" y="8192"/>
                  </a:lnTo>
                  <a:lnTo>
                    <a:pt x="1670" y="9830"/>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3" name="Google Shape;8733;p87"/>
            <p:cNvSpPr/>
            <p:nvPr/>
          </p:nvSpPr>
          <p:spPr>
            <a:xfrm>
              <a:off x="-41832825" y="3321000"/>
              <a:ext cx="193000" cy="151250"/>
            </a:xfrm>
            <a:custGeom>
              <a:rect b="b" l="l" r="r" t="t"/>
              <a:pathLst>
                <a:path extrusionOk="0" h="6050" w="772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4" name="Google Shape;8734;p87"/>
            <p:cNvSpPr/>
            <p:nvPr/>
          </p:nvSpPr>
          <p:spPr>
            <a:xfrm>
              <a:off x="-41880075" y="3493500"/>
              <a:ext cx="287500" cy="40975"/>
            </a:xfrm>
            <a:custGeom>
              <a:rect b="b" l="l" r="r" t="t"/>
              <a:pathLst>
                <a:path extrusionOk="0" h="1639" w="11500">
                  <a:moveTo>
                    <a:pt x="1639" y="0"/>
                  </a:moveTo>
                  <a:lnTo>
                    <a:pt x="0" y="1638"/>
                  </a:lnTo>
                  <a:lnTo>
                    <a:pt x="11500" y="1638"/>
                  </a:lnTo>
                  <a:lnTo>
                    <a:pt x="98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5" name="Google Shape;8735;p87"/>
            <p:cNvSpPr/>
            <p:nvPr/>
          </p:nvSpPr>
          <p:spPr>
            <a:xfrm>
              <a:off x="-41880875" y="3217225"/>
              <a:ext cx="288300" cy="83325"/>
            </a:xfrm>
            <a:custGeom>
              <a:rect b="b" l="l" r="r" t="t"/>
              <a:pathLst>
                <a:path extrusionOk="0" h="3333" w="11532">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36" name="Google Shape;8736;p87"/>
          <p:cNvGrpSpPr/>
          <p:nvPr/>
        </p:nvGrpSpPr>
        <p:grpSpPr>
          <a:xfrm>
            <a:off x="2130310" y="1969737"/>
            <a:ext cx="371814" cy="369974"/>
            <a:chOff x="-41893475" y="3584850"/>
            <a:chExt cx="318225" cy="316650"/>
          </a:xfrm>
        </p:grpSpPr>
        <p:sp>
          <p:nvSpPr>
            <p:cNvPr id="8737" name="Google Shape;8737;p87"/>
            <p:cNvSpPr/>
            <p:nvPr/>
          </p:nvSpPr>
          <p:spPr>
            <a:xfrm>
              <a:off x="-41827300" y="3715600"/>
              <a:ext cx="186675" cy="185900"/>
            </a:xfrm>
            <a:custGeom>
              <a:rect b="b" l="l" r="r" t="t"/>
              <a:pathLst>
                <a:path extrusionOk="0" h="7436" w="7467">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8" name="Google Shape;8738;p87"/>
            <p:cNvSpPr/>
            <p:nvPr/>
          </p:nvSpPr>
          <p:spPr>
            <a:xfrm>
              <a:off x="-41726500" y="3586725"/>
              <a:ext cx="151250" cy="147800"/>
            </a:xfrm>
            <a:custGeom>
              <a:rect b="b" l="l" r="r" t="t"/>
              <a:pathLst>
                <a:path extrusionOk="0" h="5912" w="605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9" name="Google Shape;8739;p87"/>
            <p:cNvSpPr/>
            <p:nvPr/>
          </p:nvSpPr>
          <p:spPr>
            <a:xfrm>
              <a:off x="-41808400" y="3584850"/>
              <a:ext cx="148100" cy="89825"/>
            </a:xfrm>
            <a:custGeom>
              <a:rect b="b" l="l" r="r" t="t"/>
              <a:pathLst>
                <a:path extrusionOk="0" h="3593" w="5924">
                  <a:moveTo>
                    <a:pt x="0" y="1"/>
                  </a:moveTo>
                  <a:lnTo>
                    <a:pt x="2962" y="3592"/>
                  </a:lnTo>
                  <a:lnTo>
                    <a:pt x="59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0" name="Google Shape;8740;p87"/>
            <p:cNvSpPr/>
            <p:nvPr/>
          </p:nvSpPr>
          <p:spPr>
            <a:xfrm>
              <a:off x="-41893475" y="3586725"/>
              <a:ext cx="148875" cy="147025"/>
            </a:xfrm>
            <a:custGeom>
              <a:rect b="b" l="l" r="r" t="t"/>
              <a:pathLst>
                <a:path extrusionOk="0" h="5881" w="5955">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41" name="Google Shape;8741;p87"/>
          <p:cNvSpPr/>
          <p:nvPr/>
        </p:nvSpPr>
        <p:spPr>
          <a:xfrm>
            <a:off x="2133283" y="2414037"/>
            <a:ext cx="371814" cy="369302"/>
          </a:xfrm>
          <a:custGeom>
            <a:rect b="b" l="l" r="r" t="t"/>
            <a:pathLst>
              <a:path extrusionOk="0" h="12643" w="12729">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2" name="Google Shape;8742;p87"/>
          <p:cNvSpPr/>
          <p:nvPr/>
        </p:nvSpPr>
        <p:spPr>
          <a:xfrm>
            <a:off x="845041" y="2906375"/>
            <a:ext cx="438997" cy="369039"/>
          </a:xfrm>
          <a:custGeom>
            <a:rect b="b" l="l" r="r" t="t"/>
            <a:pathLst>
              <a:path extrusionOk="0" h="12634" w="15029">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743" name="Google Shape;8743;p87"/>
          <p:cNvGrpSpPr/>
          <p:nvPr/>
        </p:nvGrpSpPr>
        <p:grpSpPr>
          <a:xfrm>
            <a:off x="900338" y="3365029"/>
            <a:ext cx="337522" cy="370909"/>
            <a:chOff x="-39998250" y="3605325"/>
            <a:chExt cx="288875" cy="317450"/>
          </a:xfrm>
        </p:grpSpPr>
        <p:sp>
          <p:nvSpPr>
            <p:cNvPr id="8744" name="Google Shape;8744;p87"/>
            <p:cNvSpPr/>
            <p:nvPr/>
          </p:nvSpPr>
          <p:spPr>
            <a:xfrm>
              <a:off x="-39998250" y="3799600"/>
              <a:ext cx="288875" cy="123175"/>
            </a:xfrm>
            <a:custGeom>
              <a:rect b="b" l="l" r="r" t="t"/>
              <a:pathLst>
                <a:path extrusionOk="0" h="4927" w="11555">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5" name="Google Shape;8745;p87"/>
            <p:cNvSpPr/>
            <p:nvPr/>
          </p:nvSpPr>
          <p:spPr>
            <a:xfrm>
              <a:off x="-39940950" y="3605325"/>
              <a:ext cx="160700" cy="212050"/>
            </a:xfrm>
            <a:custGeom>
              <a:rect b="b" l="l" r="r" t="t"/>
              <a:pathLst>
                <a:path extrusionOk="0" h="8482" w="6428">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46" name="Google Shape;8746;p87"/>
          <p:cNvGrpSpPr/>
          <p:nvPr/>
        </p:nvGrpSpPr>
        <p:grpSpPr>
          <a:xfrm>
            <a:off x="884112" y="3823493"/>
            <a:ext cx="369974" cy="369945"/>
            <a:chOff x="-40011050" y="3972375"/>
            <a:chExt cx="316650" cy="316625"/>
          </a:xfrm>
        </p:grpSpPr>
        <p:sp>
          <p:nvSpPr>
            <p:cNvPr id="8747" name="Google Shape;8747;p87"/>
            <p:cNvSpPr/>
            <p:nvPr/>
          </p:nvSpPr>
          <p:spPr>
            <a:xfrm>
              <a:off x="-40011050" y="3972375"/>
              <a:ext cx="316650" cy="232350"/>
            </a:xfrm>
            <a:custGeom>
              <a:rect b="b" l="l" r="r" t="t"/>
              <a:pathLst>
                <a:path extrusionOk="0" h="9294" w="12666">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8" name="Google Shape;8748;p87"/>
            <p:cNvSpPr/>
            <p:nvPr/>
          </p:nvSpPr>
          <p:spPr>
            <a:xfrm>
              <a:off x="-39950400" y="4225975"/>
              <a:ext cx="194575" cy="63025"/>
            </a:xfrm>
            <a:custGeom>
              <a:rect b="b" l="l" r="r" t="t"/>
              <a:pathLst>
                <a:path extrusionOk="0" h="2521" w="7783">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49" name="Google Shape;8749;p87"/>
          <p:cNvGrpSpPr/>
          <p:nvPr/>
        </p:nvGrpSpPr>
        <p:grpSpPr>
          <a:xfrm>
            <a:off x="3116043" y="2888192"/>
            <a:ext cx="266921" cy="369039"/>
            <a:chOff x="-38129425" y="3222550"/>
            <a:chExt cx="228450" cy="315850"/>
          </a:xfrm>
        </p:grpSpPr>
        <p:sp>
          <p:nvSpPr>
            <p:cNvPr id="8750" name="Google Shape;8750;p87"/>
            <p:cNvSpPr/>
            <p:nvPr/>
          </p:nvSpPr>
          <p:spPr>
            <a:xfrm>
              <a:off x="-38129425" y="3222550"/>
              <a:ext cx="228450" cy="227650"/>
            </a:xfrm>
            <a:custGeom>
              <a:rect b="b" l="l" r="r" t="t"/>
              <a:pathLst>
                <a:path extrusionOk="0" h="9106" w="9138">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1" name="Google Shape;8751;p87"/>
            <p:cNvSpPr/>
            <p:nvPr/>
          </p:nvSpPr>
          <p:spPr>
            <a:xfrm>
              <a:off x="-38067200" y="3470650"/>
              <a:ext cx="103200" cy="67750"/>
            </a:xfrm>
            <a:custGeom>
              <a:rect b="b" l="l" r="r" t="t"/>
              <a:pathLst>
                <a:path extrusionOk="0" h="2710" w="4128">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52" name="Google Shape;8752;p87"/>
          <p:cNvGrpSpPr/>
          <p:nvPr/>
        </p:nvGrpSpPr>
        <p:grpSpPr>
          <a:xfrm>
            <a:off x="3071012" y="3344787"/>
            <a:ext cx="371785" cy="369974"/>
            <a:chOff x="-38172725" y="3588000"/>
            <a:chExt cx="318200" cy="316650"/>
          </a:xfrm>
        </p:grpSpPr>
        <p:sp>
          <p:nvSpPr>
            <p:cNvPr id="8753" name="Google Shape;8753;p87"/>
            <p:cNvSpPr/>
            <p:nvPr/>
          </p:nvSpPr>
          <p:spPr>
            <a:xfrm>
              <a:off x="-38171150" y="3760050"/>
              <a:ext cx="98475" cy="91050"/>
            </a:xfrm>
            <a:custGeom>
              <a:rect b="b" l="l" r="r" t="t"/>
              <a:pathLst>
                <a:path extrusionOk="0" h="3642" w="3939">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4" name="Google Shape;8754;p87"/>
            <p:cNvSpPr/>
            <p:nvPr/>
          </p:nvSpPr>
          <p:spPr>
            <a:xfrm>
              <a:off x="-38172725" y="3641575"/>
              <a:ext cx="144150" cy="133900"/>
            </a:xfrm>
            <a:custGeom>
              <a:rect b="b" l="l" r="r" t="t"/>
              <a:pathLst>
                <a:path extrusionOk="0" h="5356" w="5766">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5" name="Google Shape;8755;p87"/>
            <p:cNvSpPr/>
            <p:nvPr/>
          </p:nvSpPr>
          <p:spPr>
            <a:xfrm>
              <a:off x="-38117600" y="3806975"/>
              <a:ext cx="77200" cy="94525"/>
            </a:xfrm>
            <a:custGeom>
              <a:rect b="b" l="l" r="r" t="t"/>
              <a:pathLst>
                <a:path extrusionOk="0" h="3781" w="3088">
                  <a:moveTo>
                    <a:pt x="2332" y="0"/>
                  </a:moveTo>
                  <a:lnTo>
                    <a:pt x="0" y="2331"/>
                  </a:lnTo>
                  <a:cubicBezTo>
                    <a:pt x="883" y="3088"/>
                    <a:pt x="1891" y="3592"/>
                    <a:pt x="2962" y="3781"/>
                  </a:cubicBezTo>
                  <a:cubicBezTo>
                    <a:pt x="3088" y="2363"/>
                    <a:pt x="3088" y="1197"/>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6" name="Google Shape;8756;p87"/>
            <p:cNvSpPr/>
            <p:nvPr/>
          </p:nvSpPr>
          <p:spPr>
            <a:xfrm>
              <a:off x="-37997875" y="3716375"/>
              <a:ext cx="143350" cy="135500"/>
            </a:xfrm>
            <a:custGeom>
              <a:rect b="b" l="l" r="r" t="t"/>
              <a:pathLst>
                <a:path extrusionOk="0" h="5420" w="5734">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7" name="Google Shape;8757;p87"/>
            <p:cNvSpPr/>
            <p:nvPr/>
          </p:nvSpPr>
          <p:spPr>
            <a:xfrm>
              <a:off x="-38044350" y="3761275"/>
              <a:ext cx="135500" cy="143375"/>
            </a:xfrm>
            <a:custGeom>
              <a:rect b="b" l="l" r="r" t="t"/>
              <a:pathLst>
                <a:path extrusionOk="0" h="5735" w="542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8" name="Google Shape;8758;p87"/>
            <p:cNvSpPr/>
            <p:nvPr/>
          </p:nvSpPr>
          <p:spPr>
            <a:xfrm>
              <a:off x="-37997875" y="3588800"/>
              <a:ext cx="89025" cy="97675"/>
            </a:xfrm>
            <a:custGeom>
              <a:rect b="b" l="l" r="r" t="t"/>
              <a:pathLst>
                <a:path extrusionOk="0" h="3907" w="3561">
                  <a:moveTo>
                    <a:pt x="158" y="0"/>
                  </a:moveTo>
                  <a:lnTo>
                    <a:pt x="158" y="0"/>
                  </a:lnTo>
                  <a:cubicBezTo>
                    <a:pt x="126" y="977"/>
                    <a:pt x="0" y="2395"/>
                    <a:pt x="1260" y="3907"/>
                  </a:cubicBezTo>
                  <a:lnTo>
                    <a:pt x="3560" y="1544"/>
                  </a:lnTo>
                  <a:cubicBezTo>
                    <a:pt x="2584" y="662"/>
                    <a:pt x="1355" y="158"/>
                    <a:pt x="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9" name="Google Shape;8759;p87"/>
            <p:cNvSpPr/>
            <p:nvPr/>
          </p:nvSpPr>
          <p:spPr>
            <a:xfrm>
              <a:off x="-38117600" y="3588000"/>
              <a:ext cx="135500" cy="143375"/>
            </a:xfrm>
            <a:custGeom>
              <a:rect b="b" l="l" r="r" t="t"/>
              <a:pathLst>
                <a:path extrusionOk="0" h="5735" w="542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0" name="Google Shape;8760;p87"/>
            <p:cNvSpPr/>
            <p:nvPr/>
          </p:nvSpPr>
          <p:spPr>
            <a:xfrm>
              <a:off x="-37953000" y="3641575"/>
              <a:ext cx="97700" cy="86350"/>
            </a:xfrm>
            <a:custGeom>
              <a:rect b="b" l="l" r="r" t="t"/>
              <a:pathLst>
                <a:path extrusionOk="0" h="3454" w="3908">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61" name="Google Shape;8761;p87"/>
          <p:cNvGrpSpPr/>
          <p:nvPr/>
        </p:nvGrpSpPr>
        <p:grpSpPr>
          <a:xfrm>
            <a:off x="3146914" y="3803222"/>
            <a:ext cx="219981" cy="369974"/>
            <a:chOff x="-38109725" y="3955025"/>
            <a:chExt cx="188275" cy="316650"/>
          </a:xfrm>
        </p:grpSpPr>
        <p:sp>
          <p:nvSpPr>
            <p:cNvPr id="8762" name="Google Shape;8762;p87"/>
            <p:cNvSpPr/>
            <p:nvPr/>
          </p:nvSpPr>
          <p:spPr>
            <a:xfrm>
              <a:off x="-38109725" y="3955025"/>
              <a:ext cx="188275" cy="220575"/>
            </a:xfrm>
            <a:custGeom>
              <a:rect b="b" l="l" r="r" t="t"/>
              <a:pathLst>
                <a:path extrusionOk="0" h="8823" w="7531">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3" name="Google Shape;8763;p87"/>
            <p:cNvSpPr/>
            <p:nvPr/>
          </p:nvSpPr>
          <p:spPr>
            <a:xfrm>
              <a:off x="-38067200" y="4196050"/>
              <a:ext cx="104775" cy="75625"/>
            </a:xfrm>
            <a:custGeom>
              <a:rect b="b" l="l" r="r" t="t"/>
              <a:pathLst>
                <a:path extrusionOk="0" h="3025" w="4191">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64" name="Google Shape;8764;p87"/>
          <p:cNvSpPr/>
          <p:nvPr/>
        </p:nvSpPr>
        <p:spPr>
          <a:xfrm>
            <a:off x="2248517" y="4262983"/>
            <a:ext cx="383790" cy="370266"/>
          </a:xfrm>
          <a:custGeom>
            <a:rect b="b" l="l" r="r" t="t"/>
            <a:pathLst>
              <a:path extrusionOk="0" h="12676" w="13139">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765" name="Google Shape;8765;p87"/>
          <p:cNvGrpSpPr/>
          <p:nvPr/>
        </p:nvGrpSpPr>
        <p:grpSpPr>
          <a:xfrm>
            <a:off x="2562313" y="1534643"/>
            <a:ext cx="373654" cy="369068"/>
            <a:chOff x="-41530375" y="3218800"/>
            <a:chExt cx="319800" cy="315875"/>
          </a:xfrm>
        </p:grpSpPr>
        <p:sp>
          <p:nvSpPr>
            <p:cNvPr id="8766" name="Google Shape;8766;p87"/>
            <p:cNvSpPr/>
            <p:nvPr/>
          </p:nvSpPr>
          <p:spPr>
            <a:xfrm>
              <a:off x="-41530375" y="3337550"/>
              <a:ext cx="199300" cy="197125"/>
            </a:xfrm>
            <a:custGeom>
              <a:rect b="b" l="l" r="r" t="t"/>
              <a:pathLst>
                <a:path extrusionOk="0" h="7885" w="7972">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7" name="Google Shape;8767;p87"/>
            <p:cNvSpPr/>
            <p:nvPr/>
          </p:nvSpPr>
          <p:spPr>
            <a:xfrm>
              <a:off x="-41435075" y="3218800"/>
              <a:ext cx="224500" cy="221950"/>
            </a:xfrm>
            <a:custGeom>
              <a:rect b="b" l="l" r="r" t="t"/>
              <a:pathLst>
                <a:path extrusionOk="0" h="8878" w="898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68" name="Google Shape;8768;p87"/>
          <p:cNvGrpSpPr/>
          <p:nvPr/>
        </p:nvGrpSpPr>
        <p:grpSpPr>
          <a:xfrm>
            <a:off x="2564607" y="2049801"/>
            <a:ext cx="369068" cy="289004"/>
            <a:chOff x="-41526450" y="3653375"/>
            <a:chExt cx="315875" cy="247350"/>
          </a:xfrm>
        </p:grpSpPr>
        <p:sp>
          <p:nvSpPr>
            <p:cNvPr id="8769" name="Google Shape;8769;p87"/>
            <p:cNvSpPr/>
            <p:nvPr/>
          </p:nvSpPr>
          <p:spPr>
            <a:xfrm>
              <a:off x="-41526450" y="3860525"/>
              <a:ext cx="315875" cy="40200"/>
            </a:xfrm>
            <a:custGeom>
              <a:rect b="b" l="l" r="r" t="t"/>
              <a:pathLst>
                <a:path extrusionOk="0" h="1608" w="12635">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0" name="Google Shape;8770;p87"/>
            <p:cNvSpPr/>
            <p:nvPr/>
          </p:nvSpPr>
          <p:spPr>
            <a:xfrm>
              <a:off x="-41506750" y="3653375"/>
              <a:ext cx="275700" cy="186700"/>
            </a:xfrm>
            <a:custGeom>
              <a:rect b="b" l="l" r="r" t="t"/>
              <a:pathLst>
                <a:path extrusionOk="0" h="7468" w="11028">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71" name="Google Shape;8771;p87"/>
          <p:cNvGrpSpPr/>
          <p:nvPr/>
        </p:nvGrpSpPr>
        <p:grpSpPr>
          <a:xfrm>
            <a:off x="2565994" y="2412465"/>
            <a:ext cx="366293" cy="369974"/>
            <a:chOff x="-41526450" y="3951100"/>
            <a:chExt cx="313500" cy="316650"/>
          </a:xfrm>
        </p:grpSpPr>
        <p:sp>
          <p:nvSpPr>
            <p:cNvPr id="8772" name="Google Shape;8772;p87"/>
            <p:cNvSpPr/>
            <p:nvPr/>
          </p:nvSpPr>
          <p:spPr>
            <a:xfrm>
              <a:off x="-41483125" y="4041675"/>
              <a:ext cx="226075" cy="226075"/>
            </a:xfrm>
            <a:custGeom>
              <a:rect b="b" l="l" r="r" t="t"/>
              <a:pathLst>
                <a:path extrusionOk="0" h="9043" w="9043">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3" name="Google Shape;8773;p87"/>
            <p:cNvSpPr/>
            <p:nvPr/>
          </p:nvSpPr>
          <p:spPr>
            <a:xfrm>
              <a:off x="-41422475" y="4114925"/>
              <a:ext cx="104775" cy="104775"/>
            </a:xfrm>
            <a:custGeom>
              <a:rect b="b" l="l" r="r" t="t"/>
              <a:pathLst>
                <a:path extrusionOk="0" h="4191" w="4191">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4" name="Google Shape;8774;p87"/>
            <p:cNvSpPr/>
            <p:nvPr/>
          </p:nvSpPr>
          <p:spPr>
            <a:xfrm>
              <a:off x="-41526450" y="3951100"/>
              <a:ext cx="313500" cy="165575"/>
            </a:xfrm>
            <a:custGeom>
              <a:rect b="b" l="l" r="r" t="t"/>
              <a:pathLst>
                <a:path extrusionOk="0" h="6623" w="1254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75" name="Google Shape;8775;p87"/>
          <p:cNvGrpSpPr/>
          <p:nvPr/>
        </p:nvGrpSpPr>
        <p:grpSpPr>
          <a:xfrm>
            <a:off x="1331249" y="2906594"/>
            <a:ext cx="339595" cy="371814"/>
            <a:chOff x="-39625900" y="3238300"/>
            <a:chExt cx="290650" cy="318225"/>
          </a:xfrm>
        </p:grpSpPr>
        <p:sp>
          <p:nvSpPr>
            <p:cNvPr id="8776" name="Google Shape;8776;p87"/>
            <p:cNvSpPr/>
            <p:nvPr/>
          </p:nvSpPr>
          <p:spPr>
            <a:xfrm>
              <a:off x="-39625900" y="3238300"/>
              <a:ext cx="290650" cy="318225"/>
            </a:xfrm>
            <a:custGeom>
              <a:rect b="b" l="l" r="r" t="t"/>
              <a:pathLst>
                <a:path extrusionOk="0" h="12729" w="11626">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7" name="Google Shape;8777;p87"/>
            <p:cNvSpPr/>
            <p:nvPr/>
          </p:nvSpPr>
          <p:spPr>
            <a:xfrm>
              <a:off x="-39521150" y="3328875"/>
              <a:ext cx="82725" cy="227650"/>
            </a:xfrm>
            <a:custGeom>
              <a:rect b="b" l="l" r="r" t="t"/>
              <a:pathLst>
                <a:path extrusionOk="0" h="9106" w="3309">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78" name="Google Shape;8778;p87"/>
          <p:cNvSpPr/>
          <p:nvPr/>
        </p:nvSpPr>
        <p:spPr>
          <a:xfrm>
            <a:off x="1353422" y="3365720"/>
            <a:ext cx="315672" cy="369974"/>
          </a:xfrm>
          <a:custGeom>
            <a:rect b="b" l="l" r="r" t="t"/>
            <a:pathLst>
              <a:path extrusionOk="0" h="12666" w="10807">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779" name="Google Shape;8779;p87"/>
          <p:cNvGrpSpPr/>
          <p:nvPr/>
        </p:nvGrpSpPr>
        <p:grpSpPr>
          <a:xfrm>
            <a:off x="1325300" y="3823055"/>
            <a:ext cx="366293" cy="370441"/>
            <a:chOff x="-39647175" y="3972000"/>
            <a:chExt cx="313500" cy="317050"/>
          </a:xfrm>
        </p:grpSpPr>
        <p:sp>
          <p:nvSpPr>
            <p:cNvPr id="8780" name="Google Shape;8780;p87"/>
            <p:cNvSpPr/>
            <p:nvPr/>
          </p:nvSpPr>
          <p:spPr>
            <a:xfrm>
              <a:off x="-39647175" y="3972000"/>
              <a:ext cx="95325" cy="153975"/>
            </a:xfrm>
            <a:custGeom>
              <a:rect b="b" l="l" r="r" t="t"/>
              <a:pathLst>
                <a:path extrusionOk="0" h="6159" w="3813">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1" name="Google Shape;8781;p87"/>
            <p:cNvSpPr/>
            <p:nvPr/>
          </p:nvSpPr>
          <p:spPr>
            <a:xfrm>
              <a:off x="-39588875" y="4011750"/>
              <a:ext cx="216600" cy="277300"/>
            </a:xfrm>
            <a:custGeom>
              <a:rect b="b" l="l" r="r" t="t"/>
              <a:pathLst>
                <a:path extrusionOk="0" h="11092" w="8664">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2" name="Google Shape;8782;p87"/>
            <p:cNvSpPr/>
            <p:nvPr/>
          </p:nvSpPr>
          <p:spPr>
            <a:xfrm>
              <a:off x="-39398275" y="4073975"/>
              <a:ext cx="64600" cy="71600"/>
            </a:xfrm>
            <a:custGeom>
              <a:rect b="b" l="l" r="r" t="t"/>
              <a:pathLst>
                <a:path extrusionOk="0" h="2864" w="2584">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83" name="Google Shape;8783;p87"/>
          <p:cNvGrpSpPr/>
          <p:nvPr/>
        </p:nvGrpSpPr>
        <p:grpSpPr>
          <a:xfrm>
            <a:off x="3494427" y="2887053"/>
            <a:ext cx="375495" cy="370879"/>
            <a:chOff x="-37808850" y="3221575"/>
            <a:chExt cx="321375" cy="317425"/>
          </a:xfrm>
        </p:grpSpPr>
        <p:sp>
          <p:nvSpPr>
            <p:cNvPr id="8784" name="Google Shape;8784;p87"/>
            <p:cNvSpPr/>
            <p:nvPr/>
          </p:nvSpPr>
          <p:spPr>
            <a:xfrm>
              <a:off x="-37808850" y="3294050"/>
              <a:ext cx="261500" cy="244950"/>
            </a:xfrm>
            <a:custGeom>
              <a:rect b="b" l="l" r="r" t="t"/>
              <a:pathLst>
                <a:path extrusionOk="0" h="9798" w="1046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5" name="Google Shape;8785;p87"/>
            <p:cNvSpPr/>
            <p:nvPr/>
          </p:nvSpPr>
          <p:spPr>
            <a:xfrm>
              <a:off x="-37601700" y="3221575"/>
              <a:ext cx="114225" cy="111275"/>
            </a:xfrm>
            <a:custGeom>
              <a:rect b="b" l="l" r="r" t="t"/>
              <a:pathLst>
                <a:path extrusionOk="0" h="4451" w="4569">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86" name="Google Shape;8786;p87"/>
          <p:cNvGrpSpPr/>
          <p:nvPr/>
        </p:nvGrpSpPr>
        <p:grpSpPr>
          <a:xfrm>
            <a:off x="3503201" y="3409084"/>
            <a:ext cx="372749" cy="241158"/>
            <a:chOff x="-37806500" y="3643030"/>
            <a:chExt cx="319025" cy="206400"/>
          </a:xfrm>
        </p:grpSpPr>
        <p:sp>
          <p:nvSpPr>
            <p:cNvPr id="8787" name="Google Shape;8787;p87"/>
            <p:cNvSpPr/>
            <p:nvPr/>
          </p:nvSpPr>
          <p:spPr>
            <a:xfrm>
              <a:off x="-37615100" y="3759700"/>
              <a:ext cx="62250" cy="62250"/>
            </a:xfrm>
            <a:custGeom>
              <a:rect b="b" l="l" r="r" t="t"/>
              <a:pathLst>
                <a:path extrusionOk="0" h="2490" w="249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8" name="Google Shape;8788;p87"/>
            <p:cNvSpPr/>
            <p:nvPr/>
          </p:nvSpPr>
          <p:spPr>
            <a:xfrm>
              <a:off x="-37806500" y="3643030"/>
              <a:ext cx="319025" cy="206400"/>
            </a:xfrm>
            <a:custGeom>
              <a:rect b="b" l="l" r="r" t="t"/>
              <a:pathLst>
                <a:path extrusionOk="0" h="8256" w="12761">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89" name="Google Shape;8789;p87"/>
          <p:cNvGrpSpPr/>
          <p:nvPr/>
        </p:nvGrpSpPr>
        <p:grpSpPr>
          <a:xfrm>
            <a:off x="3505508" y="3801381"/>
            <a:ext cx="368134" cy="371814"/>
            <a:chOff x="-37804925" y="3953450"/>
            <a:chExt cx="315075" cy="318225"/>
          </a:xfrm>
        </p:grpSpPr>
        <p:sp>
          <p:nvSpPr>
            <p:cNvPr id="8790" name="Google Shape;8790;p87"/>
            <p:cNvSpPr/>
            <p:nvPr/>
          </p:nvSpPr>
          <p:spPr>
            <a:xfrm>
              <a:off x="-37614300" y="3955025"/>
              <a:ext cx="124450" cy="186200"/>
            </a:xfrm>
            <a:custGeom>
              <a:rect b="b" l="l" r="r" t="t"/>
              <a:pathLst>
                <a:path extrusionOk="0" h="7448" w="4978">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1" name="Google Shape;8791;p87"/>
            <p:cNvSpPr/>
            <p:nvPr/>
          </p:nvSpPr>
          <p:spPr>
            <a:xfrm>
              <a:off x="-37761600" y="4230700"/>
              <a:ext cx="270175" cy="40975"/>
            </a:xfrm>
            <a:custGeom>
              <a:rect b="b" l="l" r="r" t="t"/>
              <a:pathLst>
                <a:path extrusionOk="0" h="1639" w="10807">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2" name="Google Shape;8792;p87"/>
            <p:cNvSpPr/>
            <p:nvPr/>
          </p:nvSpPr>
          <p:spPr>
            <a:xfrm>
              <a:off x="-37804925" y="3953450"/>
              <a:ext cx="274125" cy="295675"/>
            </a:xfrm>
            <a:custGeom>
              <a:rect b="b" l="l" r="r" t="t"/>
              <a:pathLst>
                <a:path extrusionOk="0" h="11827" w="10965">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93" name="Google Shape;8793;p87"/>
          <p:cNvSpPr/>
          <p:nvPr/>
        </p:nvSpPr>
        <p:spPr>
          <a:xfrm>
            <a:off x="2754452" y="4266125"/>
            <a:ext cx="265986" cy="369039"/>
          </a:xfrm>
          <a:custGeom>
            <a:rect b="b" l="l" r="r" t="t"/>
            <a:pathLst>
              <a:path extrusionOk="0" h="12634" w="9106">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794" name="Google Shape;8794;p87"/>
          <p:cNvGrpSpPr/>
          <p:nvPr/>
        </p:nvGrpSpPr>
        <p:grpSpPr>
          <a:xfrm>
            <a:off x="4860977" y="1553988"/>
            <a:ext cx="355663" cy="308725"/>
            <a:chOff x="-28462125" y="3199700"/>
            <a:chExt cx="298550" cy="259150"/>
          </a:xfrm>
        </p:grpSpPr>
        <p:sp>
          <p:nvSpPr>
            <p:cNvPr id="8795" name="Google Shape;8795;p87"/>
            <p:cNvSpPr/>
            <p:nvPr/>
          </p:nvSpPr>
          <p:spPr>
            <a:xfrm>
              <a:off x="-28459750" y="3284775"/>
              <a:ext cx="296175" cy="104775"/>
            </a:xfrm>
            <a:custGeom>
              <a:rect b="b" l="l" r="r" t="t"/>
              <a:pathLst>
                <a:path extrusionOk="0" h="4191" w="11847">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6" name="Google Shape;8796;p87"/>
            <p:cNvSpPr/>
            <p:nvPr/>
          </p:nvSpPr>
          <p:spPr>
            <a:xfrm>
              <a:off x="-28462125" y="3199700"/>
              <a:ext cx="295400" cy="125275"/>
            </a:xfrm>
            <a:custGeom>
              <a:rect b="b" l="l" r="r" t="t"/>
              <a:pathLst>
                <a:path extrusionOk="0" h="5011" w="11816">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7" name="Google Shape;8797;p87"/>
            <p:cNvSpPr/>
            <p:nvPr/>
          </p:nvSpPr>
          <p:spPr>
            <a:xfrm>
              <a:off x="-28405400" y="3360375"/>
              <a:ext cx="186675" cy="98475"/>
            </a:xfrm>
            <a:custGeom>
              <a:rect b="b" l="l" r="r" t="t"/>
              <a:pathLst>
                <a:path extrusionOk="0" h="3939" w="7467">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98" name="Google Shape;8798;p87"/>
          <p:cNvGrpSpPr/>
          <p:nvPr/>
        </p:nvGrpSpPr>
        <p:grpSpPr>
          <a:xfrm>
            <a:off x="4861930" y="1988678"/>
            <a:ext cx="353757" cy="352833"/>
            <a:chOff x="-28461325" y="3545475"/>
            <a:chExt cx="296950" cy="296175"/>
          </a:xfrm>
        </p:grpSpPr>
        <p:sp>
          <p:nvSpPr>
            <p:cNvPr id="8799" name="Google Shape;8799;p87"/>
            <p:cNvSpPr/>
            <p:nvPr/>
          </p:nvSpPr>
          <p:spPr>
            <a:xfrm>
              <a:off x="-28461325" y="3666775"/>
              <a:ext cx="34675" cy="52775"/>
            </a:xfrm>
            <a:custGeom>
              <a:rect b="b" l="l" r="r" t="t"/>
              <a:pathLst>
                <a:path extrusionOk="0" h="2111" w="1387">
                  <a:moveTo>
                    <a:pt x="0" y="0"/>
                  </a:moveTo>
                  <a:lnTo>
                    <a:pt x="0" y="2111"/>
                  </a:lnTo>
                  <a:lnTo>
                    <a:pt x="1386" y="2111"/>
                  </a:lnTo>
                  <a:lnTo>
                    <a:pt x="13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0" name="Google Shape;8800;p87"/>
            <p:cNvSpPr/>
            <p:nvPr/>
          </p:nvSpPr>
          <p:spPr>
            <a:xfrm>
              <a:off x="-28461325" y="3737650"/>
              <a:ext cx="52775" cy="17350"/>
            </a:xfrm>
            <a:custGeom>
              <a:rect b="b" l="l" r="r" t="t"/>
              <a:pathLst>
                <a:path extrusionOk="0" h="694" w="2111">
                  <a:moveTo>
                    <a:pt x="0" y="1"/>
                  </a:moveTo>
                  <a:lnTo>
                    <a:pt x="0" y="694"/>
                  </a:lnTo>
                  <a:lnTo>
                    <a:pt x="1733" y="694"/>
                  </a:lnTo>
                  <a:cubicBezTo>
                    <a:pt x="1954" y="694"/>
                    <a:pt x="2111" y="536"/>
                    <a:pt x="2111" y="347"/>
                  </a:cubicBezTo>
                  <a:cubicBezTo>
                    <a:pt x="2111" y="158"/>
                    <a:pt x="1954"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1" name="Google Shape;8801;p87"/>
            <p:cNvSpPr/>
            <p:nvPr/>
          </p:nvSpPr>
          <p:spPr>
            <a:xfrm>
              <a:off x="-28461325" y="3632100"/>
              <a:ext cx="52775" cy="17375"/>
            </a:xfrm>
            <a:custGeom>
              <a:rect b="b" l="l" r="r" t="t"/>
              <a:pathLst>
                <a:path extrusionOk="0" h="695" w="2111">
                  <a:moveTo>
                    <a:pt x="0" y="1"/>
                  </a:moveTo>
                  <a:lnTo>
                    <a:pt x="0" y="694"/>
                  </a:lnTo>
                  <a:lnTo>
                    <a:pt x="1733" y="694"/>
                  </a:lnTo>
                  <a:cubicBezTo>
                    <a:pt x="1954" y="694"/>
                    <a:pt x="2111" y="537"/>
                    <a:pt x="2111" y="348"/>
                  </a:cubicBezTo>
                  <a:cubicBezTo>
                    <a:pt x="2111" y="159"/>
                    <a:pt x="1954"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2" name="Google Shape;8802;p87"/>
            <p:cNvSpPr/>
            <p:nvPr/>
          </p:nvSpPr>
          <p:spPr>
            <a:xfrm>
              <a:off x="-28460550" y="3545475"/>
              <a:ext cx="296175" cy="296175"/>
            </a:xfrm>
            <a:custGeom>
              <a:rect b="b" l="l" r="r" t="t"/>
              <a:pathLst>
                <a:path extrusionOk="0" h="11847" w="11847">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3" name="Google Shape;8803;p87"/>
            <p:cNvSpPr/>
            <p:nvPr/>
          </p:nvSpPr>
          <p:spPr>
            <a:xfrm>
              <a:off x="-28347925" y="3649450"/>
              <a:ext cx="86675" cy="86650"/>
            </a:xfrm>
            <a:custGeom>
              <a:rect b="b" l="l" r="r" t="t"/>
              <a:pathLst>
                <a:path extrusionOk="0" h="3466" w="3467">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4" name="Google Shape;8804;p87"/>
            <p:cNvSpPr/>
            <p:nvPr/>
          </p:nvSpPr>
          <p:spPr>
            <a:xfrm>
              <a:off x="-28408550" y="3597450"/>
              <a:ext cx="191400" cy="192200"/>
            </a:xfrm>
            <a:custGeom>
              <a:rect b="b" l="l" r="r" t="t"/>
              <a:pathLst>
                <a:path extrusionOk="0" h="7688" w="7656">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05" name="Google Shape;8805;p87"/>
          <p:cNvGrpSpPr/>
          <p:nvPr/>
        </p:nvGrpSpPr>
        <p:grpSpPr>
          <a:xfrm>
            <a:off x="4858162" y="2438722"/>
            <a:ext cx="361292" cy="352803"/>
            <a:chOff x="-28463700" y="3914875"/>
            <a:chExt cx="303275" cy="296150"/>
          </a:xfrm>
        </p:grpSpPr>
        <p:sp>
          <p:nvSpPr>
            <p:cNvPr id="8806" name="Google Shape;8806;p87"/>
            <p:cNvSpPr/>
            <p:nvPr/>
          </p:nvSpPr>
          <p:spPr>
            <a:xfrm>
              <a:off x="-28333725" y="4057375"/>
              <a:ext cx="86650" cy="64650"/>
            </a:xfrm>
            <a:custGeom>
              <a:rect b="b" l="l" r="r" t="t"/>
              <a:pathLst>
                <a:path extrusionOk="0" h="2586" w="3466">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7" name="Google Shape;8807;p87"/>
            <p:cNvSpPr/>
            <p:nvPr/>
          </p:nvSpPr>
          <p:spPr>
            <a:xfrm>
              <a:off x="-28463700" y="3914875"/>
              <a:ext cx="303275" cy="296150"/>
            </a:xfrm>
            <a:custGeom>
              <a:rect b="b" l="l" r="r" t="t"/>
              <a:pathLst>
                <a:path extrusionOk="0" h="11846" w="12131">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08" name="Google Shape;8808;p87"/>
          <p:cNvGrpSpPr/>
          <p:nvPr/>
        </p:nvGrpSpPr>
        <p:grpSpPr>
          <a:xfrm>
            <a:off x="7092947" y="1594805"/>
            <a:ext cx="351880" cy="227092"/>
            <a:chOff x="-26573400" y="3224125"/>
            <a:chExt cx="295375" cy="190625"/>
          </a:xfrm>
        </p:grpSpPr>
        <p:sp>
          <p:nvSpPr>
            <p:cNvPr id="8809" name="Google Shape;8809;p87"/>
            <p:cNvSpPr/>
            <p:nvPr/>
          </p:nvSpPr>
          <p:spPr>
            <a:xfrm>
              <a:off x="-26330800" y="3327900"/>
              <a:ext cx="52775" cy="68750"/>
            </a:xfrm>
            <a:custGeom>
              <a:rect b="b" l="l" r="r" t="t"/>
              <a:pathLst>
                <a:path extrusionOk="0" h="2750" w="2111">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0" name="Google Shape;8810;p87"/>
            <p:cNvSpPr/>
            <p:nvPr/>
          </p:nvSpPr>
          <p:spPr>
            <a:xfrm>
              <a:off x="-26573400" y="3224125"/>
              <a:ext cx="293025" cy="190625"/>
            </a:xfrm>
            <a:custGeom>
              <a:rect b="b" l="l" r="r" t="t"/>
              <a:pathLst>
                <a:path extrusionOk="0" h="7625" w="11721">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11" name="Google Shape;8811;p87"/>
          <p:cNvGrpSpPr/>
          <p:nvPr/>
        </p:nvGrpSpPr>
        <p:grpSpPr>
          <a:xfrm>
            <a:off x="7092947" y="1989140"/>
            <a:ext cx="351880" cy="351910"/>
            <a:chOff x="-26573400" y="3546250"/>
            <a:chExt cx="295375" cy="295400"/>
          </a:xfrm>
        </p:grpSpPr>
        <p:sp>
          <p:nvSpPr>
            <p:cNvPr id="8812" name="Google Shape;8812;p87"/>
            <p:cNvSpPr/>
            <p:nvPr/>
          </p:nvSpPr>
          <p:spPr>
            <a:xfrm>
              <a:off x="-26464700" y="3599225"/>
              <a:ext cx="77200" cy="38425"/>
            </a:xfrm>
            <a:custGeom>
              <a:rect b="b" l="l" r="r" t="t"/>
              <a:pathLst>
                <a:path extrusionOk="0" h="1537" w="3088">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3" name="Google Shape;8813;p87"/>
            <p:cNvSpPr/>
            <p:nvPr/>
          </p:nvSpPr>
          <p:spPr>
            <a:xfrm>
              <a:off x="-26434775" y="3686450"/>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4" name="Google Shape;8814;p87"/>
            <p:cNvSpPr/>
            <p:nvPr/>
          </p:nvSpPr>
          <p:spPr>
            <a:xfrm>
              <a:off x="-26520625" y="3703775"/>
              <a:ext cx="55950" cy="67775"/>
            </a:xfrm>
            <a:custGeom>
              <a:rect b="b" l="l" r="r" t="t"/>
              <a:pathLst>
                <a:path extrusionOk="0" h="2711" w="2238">
                  <a:moveTo>
                    <a:pt x="1387" y="1"/>
                  </a:moveTo>
                  <a:lnTo>
                    <a:pt x="1" y="32"/>
                  </a:lnTo>
                  <a:cubicBezTo>
                    <a:pt x="127" y="1104"/>
                    <a:pt x="662" y="2080"/>
                    <a:pt x="1544" y="2710"/>
                  </a:cubicBezTo>
                  <a:lnTo>
                    <a:pt x="2237" y="1545"/>
                  </a:lnTo>
                  <a:cubicBezTo>
                    <a:pt x="1765" y="1135"/>
                    <a:pt x="1450" y="600"/>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5" name="Google Shape;8815;p87"/>
            <p:cNvSpPr/>
            <p:nvPr/>
          </p:nvSpPr>
          <p:spPr>
            <a:xfrm>
              <a:off x="-26387525" y="3703000"/>
              <a:ext cx="55950" cy="67750"/>
            </a:xfrm>
            <a:custGeom>
              <a:rect b="b" l="l" r="r" t="t"/>
              <a:pathLst>
                <a:path extrusionOk="0" h="2710" w="2238">
                  <a:moveTo>
                    <a:pt x="851" y="0"/>
                  </a:moveTo>
                  <a:cubicBezTo>
                    <a:pt x="757" y="631"/>
                    <a:pt x="473" y="1166"/>
                    <a:pt x="1" y="1544"/>
                  </a:cubicBezTo>
                  <a:lnTo>
                    <a:pt x="694" y="2710"/>
                  </a:lnTo>
                  <a:cubicBezTo>
                    <a:pt x="1576" y="2080"/>
                    <a:pt x="2112" y="1103"/>
                    <a:pt x="2238" y="32"/>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6" name="Google Shape;8816;p87"/>
            <p:cNvSpPr/>
            <p:nvPr/>
          </p:nvSpPr>
          <p:spPr>
            <a:xfrm>
              <a:off x="-26573400" y="3546250"/>
              <a:ext cx="295375" cy="295400"/>
            </a:xfrm>
            <a:custGeom>
              <a:rect b="b" l="l" r="r" t="t"/>
              <a:pathLst>
                <a:path extrusionOk="0" h="11816" w="11815">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17" name="Google Shape;8817;p87"/>
          <p:cNvGrpSpPr/>
          <p:nvPr/>
        </p:nvGrpSpPr>
        <p:grpSpPr>
          <a:xfrm>
            <a:off x="7081228" y="2439049"/>
            <a:ext cx="375319" cy="352148"/>
            <a:chOff x="-26583625" y="3917025"/>
            <a:chExt cx="315050" cy="295600"/>
          </a:xfrm>
        </p:grpSpPr>
        <p:sp>
          <p:nvSpPr>
            <p:cNvPr id="8818" name="Google Shape;8818;p87"/>
            <p:cNvSpPr/>
            <p:nvPr/>
          </p:nvSpPr>
          <p:spPr>
            <a:xfrm>
              <a:off x="-26413500" y="3918400"/>
              <a:ext cx="144925" cy="135125"/>
            </a:xfrm>
            <a:custGeom>
              <a:rect b="b" l="l" r="r" t="t"/>
              <a:pathLst>
                <a:path extrusionOk="0" h="5405" w="5797">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9" name="Google Shape;8819;p87"/>
            <p:cNvSpPr/>
            <p:nvPr/>
          </p:nvSpPr>
          <p:spPr>
            <a:xfrm>
              <a:off x="-26466275" y="4026700"/>
              <a:ext cx="78775" cy="77225"/>
            </a:xfrm>
            <a:custGeom>
              <a:rect b="b" l="l" r="r" t="t"/>
              <a:pathLst>
                <a:path extrusionOk="0" h="3089" w="3151">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0" name="Google Shape;8820;p87"/>
            <p:cNvSpPr/>
            <p:nvPr/>
          </p:nvSpPr>
          <p:spPr>
            <a:xfrm>
              <a:off x="-26583625" y="4077125"/>
              <a:ext cx="144925" cy="134700"/>
            </a:xfrm>
            <a:custGeom>
              <a:rect b="b" l="l" r="r" t="t"/>
              <a:pathLst>
                <a:path extrusionOk="0" h="5388" w="5797">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1" name="Google Shape;8821;p87"/>
            <p:cNvSpPr/>
            <p:nvPr/>
          </p:nvSpPr>
          <p:spPr>
            <a:xfrm>
              <a:off x="-26581275" y="3917025"/>
              <a:ext cx="311125" cy="295600"/>
            </a:xfrm>
            <a:custGeom>
              <a:rect b="b" l="l" r="r" t="t"/>
              <a:pathLst>
                <a:path extrusionOk="0" h="11824" w="12445">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22" name="Google Shape;8822;p87"/>
          <p:cNvSpPr/>
          <p:nvPr/>
        </p:nvSpPr>
        <p:spPr>
          <a:xfrm>
            <a:off x="5748315" y="2919564"/>
            <a:ext cx="352833" cy="351880"/>
          </a:xfrm>
          <a:custGeom>
            <a:rect b="b" l="l" r="r" t="t"/>
            <a:pathLst>
              <a:path extrusionOk="0" h="11815" w="11847">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23" name="Google Shape;8823;p87"/>
          <p:cNvGrpSpPr/>
          <p:nvPr/>
        </p:nvGrpSpPr>
        <p:grpSpPr>
          <a:xfrm>
            <a:off x="5779742" y="3398079"/>
            <a:ext cx="289039" cy="352833"/>
            <a:chOff x="-24694925" y="3518700"/>
            <a:chExt cx="242625" cy="296175"/>
          </a:xfrm>
        </p:grpSpPr>
        <p:sp>
          <p:nvSpPr>
            <p:cNvPr id="8824" name="Google Shape;8824;p87"/>
            <p:cNvSpPr/>
            <p:nvPr/>
          </p:nvSpPr>
          <p:spPr>
            <a:xfrm>
              <a:off x="-24694925" y="3572250"/>
              <a:ext cx="104000" cy="112650"/>
            </a:xfrm>
            <a:custGeom>
              <a:rect b="b" l="l" r="r" t="t"/>
              <a:pathLst>
                <a:path extrusionOk="0" h="4506" w="416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5" name="Google Shape;8825;p87"/>
            <p:cNvSpPr/>
            <p:nvPr/>
          </p:nvSpPr>
          <p:spPr>
            <a:xfrm>
              <a:off x="-24556300" y="3648650"/>
              <a:ext cx="104000" cy="113450"/>
            </a:xfrm>
            <a:custGeom>
              <a:rect b="b" l="l" r="r" t="t"/>
              <a:pathLst>
                <a:path extrusionOk="0" h="4538" w="4160">
                  <a:moveTo>
                    <a:pt x="1" y="1"/>
                  </a:moveTo>
                  <a:lnTo>
                    <a:pt x="1" y="2458"/>
                  </a:lnTo>
                  <a:cubicBezTo>
                    <a:pt x="1" y="3592"/>
                    <a:pt x="946" y="4537"/>
                    <a:pt x="2080" y="4537"/>
                  </a:cubicBezTo>
                  <a:cubicBezTo>
                    <a:pt x="3246" y="4537"/>
                    <a:pt x="4160" y="3592"/>
                    <a:pt x="4160" y="2458"/>
                  </a:cubicBezTo>
                  <a:lnTo>
                    <a:pt x="41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6" name="Google Shape;8826;p87"/>
            <p:cNvSpPr/>
            <p:nvPr/>
          </p:nvSpPr>
          <p:spPr>
            <a:xfrm>
              <a:off x="-24694925" y="3702200"/>
              <a:ext cx="104000" cy="112675"/>
            </a:xfrm>
            <a:custGeom>
              <a:rect b="b" l="l" r="r" t="t"/>
              <a:pathLst>
                <a:path extrusionOk="0" h="4507" w="416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7" name="Google Shape;8827;p87"/>
            <p:cNvSpPr/>
            <p:nvPr/>
          </p:nvSpPr>
          <p:spPr>
            <a:xfrm>
              <a:off x="-24556300" y="3518700"/>
              <a:ext cx="104000" cy="113425"/>
            </a:xfrm>
            <a:custGeom>
              <a:rect b="b" l="l" r="r" t="t"/>
              <a:pathLst>
                <a:path extrusionOk="0" h="4537" w="416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28" name="Google Shape;8828;p87"/>
          <p:cNvGrpSpPr/>
          <p:nvPr/>
        </p:nvGrpSpPr>
        <p:grpSpPr>
          <a:xfrm>
            <a:off x="5779280" y="3848107"/>
            <a:ext cx="289962" cy="352833"/>
            <a:chOff x="-24709100" y="3888875"/>
            <a:chExt cx="243400" cy="296175"/>
          </a:xfrm>
        </p:grpSpPr>
        <p:sp>
          <p:nvSpPr>
            <p:cNvPr id="8829" name="Google Shape;8829;p87"/>
            <p:cNvSpPr/>
            <p:nvPr/>
          </p:nvSpPr>
          <p:spPr>
            <a:xfrm>
              <a:off x="-24587800" y="3888875"/>
              <a:ext cx="105575" cy="227650"/>
            </a:xfrm>
            <a:custGeom>
              <a:rect b="b" l="l" r="r" t="t"/>
              <a:pathLst>
                <a:path extrusionOk="0" h="9106" w="4223">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0" name="Google Shape;8830;p87"/>
            <p:cNvSpPr/>
            <p:nvPr/>
          </p:nvSpPr>
          <p:spPr>
            <a:xfrm>
              <a:off x="-24536600" y="4132250"/>
              <a:ext cx="70900" cy="17350"/>
            </a:xfrm>
            <a:custGeom>
              <a:rect b="b" l="l" r="r" t="t"/>
              <a:pathLst>
                <a:path extrusionOk="0" h="694" w="2836">
                  <a:moveTo>
                    <a:pt x="0" y="1"/>
                  </a:moveTo>
                  <a:lnTo>
                    <a:pt x="347" y="694"/>
                  </a:lnTo>
                  <a:lnTo>
                    <a:pt x="2489" y="694"/>
                  </a:lnTo>
                  <a:cubicBezTo>
                    <a:pt x="2678" y="694"/>
                    <a:pt x="2836" y="536"/>
                    <a:pt x="2836" y="347"/>
                  </a:cubicBezTo>
                  <a:cubicBezTo>
                    <a:pt x="2836" y="158"/>
                    <a:pt x="2678"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1" name="Google Shape;8831;p87"/>
            <p:cNvSpPr/>
            <p:nvPr/>
          </p:nvSpPr>
          <p:spPr>
            <a:xfrm>
              <a:off x="-24709100" y="3963700"/>
              <a:ext cx="208750" cy="221350"/>
            </a:xfrm>
            <a:custGeom>
              <a:rect b="b" l="l" r="r" t="t"/>
              <a:pathLst>
                <a:path extrusionOk="0" h="8854" w="835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32" name="Google Shape;8832;p87"/>
          <p:cNvGrpSpPr/>
          <p:nvPr/>
        </p:nvGrpSpPr>
        <p:grpSpPr>
          <a:xfrm>
            <a:off x="7979280" y="2920770"/>
            <a:ext cx="356556" cy="349557"/>
            <a:chOff x="-22863675" y="3131775"/>
            <a:chExt cx="299300" cy="293425"/>
          </a:xfrm>
        </p:grpSpPr>
        <p:sp>
          <p:nvSpPr>
            <p:cNvPr id="8833" name="Google Shape;8833;p87"/>
            <p:cNvSpPr/>
            <p:nvPr/>
          </p:nvSpPr>
          <p:spPr>
            <a:xfrm>
              <a:off x="-22863675" y="3131775"/>
              <a:ext cx="299300" cy="293425"/>
            </a:xfrm>
            <a:custGeom>
              <a:rect b="b" l="l" r="r" t="t"/>
              <a:pathLst>
                <a:path extrusionOk="0" h="11737" w="11972">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4" name="Google Shape;8834;p87"/>
            <p:cNvSpPr/>
            <p:nvPr/>
          </p:nvSpPr>
          <p:spPr>
            <a:xfrm>
              <a:off x="-22740025" y="3217825"/>
              <a:ext cx="52000" cy="51225"/>
            </a:xfrm>
            <a:custGeom>
              <a:rect b="b" l="l" r="r" t="t"/>
              <a:pathLst>
                <a:path extrusionOk="0" h="2049" w="208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5" name="Google Shape;8835;p87"/>
            <p:cNvSpPr/>
            <p:nvPr/>
          </p:nvSpPr>
          <p:spPr>
            <a:xfrm>
              <a:off x="-22705375" y="3321800"/>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36" name="Google Shape;8836;p87"/>
          <p:cNvGrpSpPr/>
          <p:nvPr/>
        </p:nvGrpSpPr>
        <p:grpSpPr>
          <a:xfrm>
            <a:off x="5322144" y="1531949"/>
            <a:ext cx="310602" cy="352803"/>
            <a:chOff x="-28069875" y="3175300"/>
            <a:chExt cx="260725" cy="296150"/>
          </a:xfrm>
        </p:grpSpPr>
        <p:sp>
          <p:nvSpPr>
            <p:cNvPr id="8837" name="Google Shape;8837;p87"/>
            <p:cNvSpPr/>
            <p:nvPr/>
          </p:nvSpPr>
          <p:spPr>
            <a:xfrm>
              <a:off x="-28059650" y="3192625"/>
              <a:ext cx="26025" cy="70125"/>
            </a:xfrm>
            <a:custGeom>
              <a:rect b="b" l="l" r="r" t="t"/>
              <a:pathLst>
                <a:path extrusionOk="0" h="2805" w="1041">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8" name="Google Shape;8838;p87"/>
            <p:cNvSpPr/>
            <p:nvPr/>
          </p:nvSpPr>
          <p:spPr>
            <a:xfrm>
              <a:off x="-27843050" y="3192625"/>
              <a:ext cx="26025" cy="69325"/>
            </a:xfrm>
            <a:custGeom>
              <a:rect b="b" l="l" r="r" t="t"/>
              <a:pathLst>
                <a:path extrusionOk="0" h="2773" w="1041">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9" name="Google Shape;8839;p87"/>
            <p:cNvSpPr/>
            <p:nvPr/>
          </p:nvSpPr>
          <p:spPr>
            <a:xfrm>
              <a:off x="-27973000" y="3202075"/>
              <a:ext cx="26000" cy="57525"/>
            </a:xfrm>
            <a:custGeom>
              <a:rect b="b" l="l" r="r" t="t"/>
              <a:pathLst>
                <a:path extrusionOk="0" h="2301" w="104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0" name="Google Shape;8840;p87"/>
            <p:cNvSpPr/>
            <p:nvPr/>
          </p:nvSpPr>
          <p:spPr>
            <a:xfrm>
              <a:off x="-27929675" y="3202075"/>
              <a:ext cx="26000" cy="57525"/>
            </a:xfrm>
            <a:custGeom>
              <a:rect b="b" l="l" r="r" t="t"/>
              <a:pathLst>
                <a:path extrusionOk="0" h="2301" w="104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1" name="Google Shape;8841;p87"/>
            <p:cNvSpPr/>
            <p:nvPr/>
          </p:nvSpPr>
          <p:spPr>
            <a:xfrm>
              <a:off x="-28016325" y="3175300"/>
              <a:ext cx="26025" cy="91375"/>
            </a:xfrm>
            <a:custGeom>
              <a:rect b="b" l="l" r="r" t="t"/>
              <a:pathLst>
                <a:path extrusionOk="0" h="3655" w="1041">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2" name="Google Shape;8842;p87"/>
            <p:cNvSpPr/>
            <p:nvPr/>
          </p:nvSpPr>
          <p:spPr>
            <a:xfrm>
              <a:off x="-27886375" y="3176075"/>
              <a:ext cx="26025" cy="91400"/>
            </a:xfrm>
            <a:custGeom>
              <a:rect b="b" l="l" r="r" t="t"/>
              <a:pathLst>
                <a:path extrusionOk="0" h="3656" w="1041">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3" name="Google Shape;8843;p87"/>
            <p:cNvSpPr/>
            <p:nvPr/>
          </p:nvSpPr>
          <p:spPr>
            <a:xfrm>
              <a:off x="-28017900" y="3269025"/>
              <a:ext cx="161475" cy="133125"/>
            </a:xfrm>
            <a:custGeom>
              <a:rect b="b" l="l" r="r" t="t"/>
              <a:pathLst>
                <a:path extrusionOk="0" h="5325" w="6459">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4" name="Google Shape;8844;p87"/>
            <p:cNvSpPr/>
            <p:nvPr/>
          </p:nvSpPr>
          <p:spPr>
            <a:xfrm>
              <a:off x="-27930475" y="3269800"/>
              <a:ext cx="121325" cy="201650"/>
            </a:xfrm>
            <a:custGeom>
              <a:rect b="b" l="l" r="r" t="t"/>
              <a:pathLst>
                <a:path extrusionOk="0" h="8066" w="4853">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5" name="Google Shape;8845;p87"/>
            <p:cNvSpPr/>
            <p:nvPr/>
          </p:nvSpPr>
          <p:spPr>
            <a:xfrm>
              <a:off x="-28069875" y="3271375"/>
              <a:ext cx="122875" cy="200075"/>
            </a:xfrm>
            <a:custGeom>
              <a:rect b="b" l="l" r="r" t="t"/>
              <a:pathLst>
                <a:path extrusionOk="0" h="8003" w="4915">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46" name="Google Shape;8846;p87"/>
          <p:cNvSpPr/>
          <p:nvPr/>
        </p:nvSpPr>
        <p:spPr>
          <a:xfrm>
            <a:off x="5301578" y="1989685"/>
            <a:ext cx="352803" cy="350719"/>
          </a:xfrm>
          <a:custGeom>
            <a:rect b="b" l="l" r="r" t="t"/>
            <a:pathLst>
              <a:path extrusionOk="0" h="11776" w="11846">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47" name="Google Shape;8847;p87"/>
          <p:cNvGrpSpPr/>
          <p:nvPr/>
        </p:nvGrpSpPr>
        <p:grpSpPr>
          <a:xfrm>
            <a:off x="5363423" y="2439183"/>
            <a:ext cx="228045" cy="351880"/>
            <a:chOff x="-28032075" y="3916450"/>
            <a:chExt cx="191425" cy="295375"/>
          </a:xfrm>
        </p:grpSpPr>
        <p:sp>
          <p:nvSpPr>
            <p:cNvPr id="8848" name="Google Shape;8848;p87"/>
            <p:cNvSpPr/>
            <p:nvPr/>
          </p:nvSpPr>
          <p:spPr>
            <a:xfrm>
              <a:off x="-27996625" y="3916450"/>
              <a:ext cx="120525" cy="51225"/>
            </a:xfrm>
            <a:custGeom>
              <a:rect b="b" l="l" r="r" t="t"/>
              <a:pathLst>
                <a:path extrusionOk="0" h="2049" w="4821">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9" name="Google Shape;8849;p87"/>
            <p:cNvSpPr/>
            <p:nvPr/>
          </p:nvSpPr>
          <p:spPr>
            <a:xfrm>
              <a:off x="-28032075" y="4089975"/>
              <a:ext cx="191425" cy="121850"/>
            </a:xfrm>
            <a:custGeom>
              <a:rect b="b" l="l" r="r" t="t"/>
              <a:pathLst>
                <a:path extrusionOk="0" h="4874" w="7657">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0" name="Google Shape;8850;p87"/>
            <p:cNvSpPr/>
            <p:nvPr/>
          </p:nvSpPr>
          <p:spPr>
            <a:xfrm>
              <a:off x="-28024975" y="3985750"/>
              <a:ext cx="181950" cy="121975"/>
            </a:xfrm>
            <a:custGeom>
              <a:rect b="b" l="l" r="r" t="t"/>
              <a:pathLst>
                <a:path extrusionOk="0" h="4879" w="7278">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51" name="Google Shape;8851;p87"/>
          <p:cNvGrpSpPr/>
          <p:nvPr/>
        </p:nvGrpSpPr>
        <p:grpSpPr>
          <a:xfrm>
            <a:off x="7528769" y="1531934"/>
            <a:ext cx="352833" cy="352833"/>
            <a:chOff x="-26201650" y="3176075"/>
            <a:chExt cx="296175" cy="296175"/>
          </a:xfrm>
        </p:grpSpPr>
        <p:sp>
          <p:nvSpPr>
            <p:cNvPr id="8852" name="Google Shape;8852;p87"/>
            <p:cNvSpPr/>
            <p:nvPr/>
          </p:nvSpPr>
          <p:spPr>
            <a:xfrm>
              <a:off x="-26082700" y="3176075"/>
              <a:ext cx="51200" cy="226875"/>
            </a:xfrm>
            <a:custGeom>
              <a:rect b="b" l="l" r="r" t="t"/>
              <a:pathLst>
                <a:path extrusionOk="0" h="9075" w="2048">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3" name="Google Shape;8853;p87"/>
            <p:cNvSpPr/>
            <p:nvPr/>
          </p:nvSpPr>
          <p:spPr>
            <a:xfrm>
              <a:off x="-26201650" y="3317075"/>
              <a:ext cx="296175" cy="155175"/>
            </a:xfrm>
            <a:custGeom>
              <a:rect b="b" l="l" r="r" t="t"/>
              <a:pathLst>
                <a:path extrusionOk="0" h="6207" w="11847">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54" name="Google Shape;8854;p87"/>
          <p:cNvGrpSpPr/>
          <p:nvPr/>
        </p:nvGrpSpPr>
        <p:grpSpPr>
          <a:xfrm>
            <a:off x="7528293" y="1989155"/>
            <a:ext cx="353786" cy="351880"/>
            <a:chOff x="-26204800" y="3547050"/>
            <a:chExt cx="296975" cy="295375"/>
          </a:xfrm>
        </p:grpSpPr>
        <p:sp>
          <p:nvSpPr>
            <p:cNvPr id="8855" name="Google Shape;8855;p87"/>
            <p:cNvSpPr/>
            <p:nvPr/>
          </p:nvSpPr>
          <p:spPr>
            <a:xfrm>
              <a:off x="-26204000" y="3669125"/>
              <a:ext cx="296175" cy="173300"/>
            </a:xfrm>
            <a:custGeom>
              <a:rect b="b" l="l" r="r" t="t"/>
              <a:pathLst>
                <a:path extrusionOk="0" h="6932" w="11847">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6" name="Google Shape;8856;p87"/>
            <p:cNvSpPr/>
            <p:nvPr/>
          </p:nvSpPr>
          <p:spPr>
            <a:xfrm>
              <a:off x="-26204800" y="3547050"/>
              <a:ext cx="296975" cy="122100"/>
            </a:xfrm>
            <a:custGeom>
              <a:rect b="b" l="l" r="r" t="t"/>
              <a:pathLst>
                <a:path extrusionOk="0" h="4884" w="11879">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57" name="Google Shape;8857;p87"/>
          <p:cNvSpPr/>
          <p:nvPr/>
        </p:nvSpPr>
        <p:spPr>
          <a:xfrm>
            <a:off x="7561179" y="2438650"/>
            <a:ext cx="289009" cy="352833"/>
          </a:xfrm>
          <a:custGeom>
            <a:rect b="b" l="l" r="r" t="t"/>
            <a:pathLst>
              <a:path extrusionOk="0" h="11847" w="9704">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58" name="Google Shape;8858;p87"/>
          <p:cNvGrpSpPr/>
          <p:nvPr/>
        </p:nvGrpSpPr>
        <p:grpSpPr>
          <a:xfrm>
            <a:off x="6199548" y="2919133"/>
            <a:ext cx="345328" cy="352833"/>
            <a:chOff x="-24353875" y="3147725"/>
            <a:chExt cx="289875" cy="296175"/>
          </a:xfrm>
        </p:grpSpPr>
        <p:sp>
          <p:nvSpPr>
            <p:cNvPr id="8859" name="Google Shape;8859;p87"/>
            <p:cNvSpPr/>
            <p:nvPr/>
          </p:nvSpPr>
          <p:spPr>
            <a:xfrm>
              <a:off x="-24238100" y="3271375"/>
              <a:ext cx="52025" cy="51225"/>
            </a:xfrm>
            <a:custGeom>
              <a:rect b="b" l="l" r="r" t="t"/>
              <a:pathLst>
                <a:path extrusionOk="0" h="2049" w="2081">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0" name="Google Shape;8860;p87"/>
            <p:cNvSpPr/>
            <p:nvPr/>
          </p:nvSpPr>
          <p:spPr>
            <a:xfrm>
              <a:off x="-24353875" y="3147725"/>
              <a:ext cx="289875" cy="296175"/>
            </a:xfrm>
            <a:custGeom>
              <a:rect b="b" l="l" r="r" t="t"/>
              <a:pathLst>
                <a:path extrusionOk="0" h="11847" w="11595">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61" name="Google Shape;8861;p87"/>
          <p:cNvGrpSpPr/>
          <p:nvPr/>
        </p:nvGrpSpPr>
        <p:grpSpPr>
          <a:xfrm>
            <a:off x="6207530" y="3398540"/>
            <a:ext cx="329365" cy="351910"/>
            <a:chOff x="-24344425" y="3519475"/>
            <a:chExt cx="276475" cy="295400"/>
          </a:xfrm>
        </p:grpSpPr>
        <p:sp>
          <p:nvSpPr>
            <p:cNvPr id="8862" name="Google Shape;8862;p87"/>
            <p:cNvSpPr/>
            <p:nvPr/>
          </p:nvSpPr>
          <p:spPr>
            <a:xfrm>
              <a:off x="-24240450" y="3554150"/>
              <a:ext cx="69325" cy="34450"/>
            </a:xfrm>
            <a:custGeom>
              <a:rect b="b" l="l" r="r" t="t"/>
              <a:pathLst>
                <a:path extrusionOk="0" h="1378" w="2773">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3" name="Google Shape;8863;p87"/>
            <p:cNvSpPr/>
            <p:nvPr/>
          </p:nvSpPr>
          <p:spPr>
            <a:xfrm>
              <a:off x="-24344425" y="3519475"/>
              <a:ext cx="276475" cy="295400"/>
            </a:xfrm>
            <a:custGeom>
              <a:rect b="b" l="l" r="r" t="t"/>
              <a:pathLst>
                <a:path extrusionOk="0" h="11816" w="11059">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64" name="Google Shape;8864;p87"/>
          <p:cNvGrpSpPr/>
          <p:nvPr/>
        </p:nvGrpSpPr>
        <p:grpSpPr>
          <a:xfrm>
            <a:off x="6197210" y="3850460"/>
            <a:ext cx="350004" cy="348128"/>
            <a:chOff x="-24353075" y="3891250"/>
            <a:chExt cx="293800" cy="292225"/>
          </a:xfrm>
        </p:grpSpPr>
        <p:sp>
          <p:nvSpPr>
            <p:cNvPr id="8865" name="Google Shape;8865;p87"/>
            <p:cNvSpPr/>
            <p:nvPr/>
          </p:nvSpPr>
          <p:spPr>
            <a:xfrm>
              <a:off x="-24251475" y="4012525"/>
              <a:ext cx="88225" cy="65400"/>
            </a:xfrm>
            <a:custGeom>
              <a:rect b="b" l="l" r="r" t="t"/>
              <a:pathLst>
                <a:path extrusionOk="0" h="2616" w="3529">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6" name="Google Shape;8866;p87"/>
            <p:cNvSpPr/>
            <p:nvPr/>
          </p:nvSpPr>
          <p:spPr>
            <a:xfrm>
              <a:off x="-24353075" y="3891250"/>
              <a:ext cx="293800" cy="292225"/>
            </a:xfrm>
            <a:custGeom>
              <a:rect b="b" l="l" r="r" t="t"/>
              <a:pathLst>
                <a:path extrusionOk="0" h="11689" w="11752">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67" name="Google Shape;8867;p87"/>
          <p:cNvGrpSpPr/>
          <p:nvPr/>
        </p:nvGrpSpPr>
        <p:grpSpPr>
          <a:xfrm>
            <a:off x="7980681" y="3398763"/>
            <a:ext cx="353757" cy="351463"/>
            <a:chOff x="-22845575" y="3504075"/>
            <a:chExt cx="296950" cy="295025"/>
          </a:xfrm>
        </p:grpSpPr>
        <p:sp>
          <p:nvSpPr>
            <p:cNvPr id="8868" name="Google Shape;8868;p87"/>
            <p:cNvSpPr/>
            <p:nvPr/>
          </p:nvSpPr>
          <p:spPr>
            <a:xfrm>
              <a:off x="-22688825" y="3504100"/>
              <a:ext cx="140200" cy="295000"/>
            </a:xfrm>
            <a:custGeom>
              <a:rect b="b" l="l" r="r" t="t"/>
              <a:pathLst>
                <a:path extrusionOk="0" h="11800" w="5608">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9" name="Google Shape;8869;p87"/>
            <p:cNvSpPr/>
            <p:nvPr/>
          </p:nvSpPr>
          <p:spPr>
            <a:xfrm>
              <a:off x="-22845575" y="3504075"/>
              <a:ext cx="139425" cy="294250"/>
            </a:xfrm>
            <a:custGeom>
              <a:rect b="b" l="l" r="r" t="t"/>
              <a:pathLst>
                <a:path extrusionOk="0" h="11770" w="5577">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70" name="Google Shape;8870;p87"/>
          <p:cNvGrpSpPr/>
          <p:nvPr/>
        </p:nvGrpSpPr>
        <p:grpSpPr>
          <a:xfrm>
            <a:off x="5773862" y="1532411"/>
            <a:ext cx="299344" cy="351880"/>
            <a:chOff x="-27691025" y="3175300"/>
            <a:chExt cx="251275" cy="295375"/>
          </a:xfrm>
        </p:grpSpPr>
        <p:sp>
          <p:nvSpPr>
            <p:cNvPr id="8871" name="Google Shape;8871;p87"/>
            <p:cNvSpPr/>
            <p:nvPr/>
          </p:nvSpPr>
          <p:spPr>
            <a:xfrm>
              <a:off x="-27492550" y="3298150"/>
              <a:ext cx="18125" cy="18150"/>
            </a:xfrm>
            <a:custGeom>
              <a:rect b="b" l="l" r="r" t="t"/>
              <a:pathLst>
                <a:path extrusionOk="0" h="726" w="725">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2" name="Google Shape;8872;p87"/>
            <p:cNvSpPr/>
            <p:nvPr/>
          </p:nvSpPr>
          <p:spPr>
            <a:xfrm>
              <a:off x="-27613050" y="3175300"/>
              <a:ext cx="60650" cy="105550"/>
            </a:xfrm>
            <a:custGeom>
              <a:rect b="b" l="l" r="r" t="t"/>
              <a:pathLst>
                <a:path extrusionOk="0" h="4222" w="2426">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3" name="Google Shape;8873;p87"/>
            <p:cNvSpPr/>
            <p:nvPr/>
          </p:nvSpPr>
          <p:spPr>
            <a:xfrm>
              <a:off x="-27691025" y="3175300"/>
              <a:ext cx="60650" cy="105550"/>
            </a:xfrm>
            <a:custGeom>
              <a:rect b="b" l="l" r="r" t="t"/>
              <a:pathLst>
                <a:path extrusionOk="0" h="4222" w="2426">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4" name="Google Shape;8874;p87"/>
            <p:cNvSpPr/>
            <p:nvPr/>
          </p:nvSpPr>
          <p:spPr>
            <a:xfrm>
              <a:off x="-27691025" y="3263500"/>
              <a:ext cx="251275" cy="207175"/>
            </a:xfrm>
            <a:custGeom>
              <a:rect b="b" l="l" r="r" t="t"/>
              <a:pathLst>
                <a:path extrusionOk="0" h="8287" w="10051">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75" name="Google Shape;8875;p87"/>
          <p:cNvGrpSpPr/>
          <p:nvPr/>
        </p:nvGrpSpPr>
        <p:grpSpPr>
          <a:xfrm>
            <a:off x="5746179" y="2051087"/>
            <a:ext cx="354710" cy="228015"/>
            <a:chOff x="-27721750" y="3598250"/>
            <a:chExt cx="297750" cy="191400"/>
          </a:xfrm>
        </p:grpSpPr>
        <p:sp>
          <p:nvSpPr>
            <p:cNvPr id="8876" name="Google Shape;8876;p87"/>
            <p:cNvSpPr/>
            <p:nvPr/>
          </p:nvSpPr>
          <p:spPr>
            <a:xfrm>
              <a:off x="-27616200" y="3651800"/>
              <a:ext cx="86650" cy="86675"/>
            </a:xfrm>
            <a:custGeom>
              <a:rect b="b" l="l" r="r" t="t"/>
              <a:pathLst>
                <a:path extrusionOk="0" h="3467" w="3466">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7" name="Google Shape;8877;p87"/>
            <p:cNvSpPr/>
            <p:nvPr/>
          </p:nvSpPr>
          <p:spPr>
            <a:xfrm>
              <a:off x="-27721750" y="3598250"/>
              <a:ext cx="297750" cy="191400"/>
            </a:xfrm>
            <a:custGeom>
              <a:rect b="b" l="l" r="r" t="t"/>
              <a:pathLst>
                <a:path extrusionOk="0" h="7656" w="1191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78" name="Google Shape;8878;p87"/>
          <p:cNvGrpSpPr/>
          <p:nvPr/>
        </p:nvGrpSpPr>
        <p:grpSpPr>
          <a:xfrm>
            <a:off x="5747579" y="2444633"/>
            <a:ext cx="351910" cy="340980"/>
            <a:chOff x="-27719400" y="3925600"/>
            <a:chExt cx="295400" cy="286225"/>
          </a:xfrm>
        </p:grpSpPr>
        <p:sp>
          <p:nvSpPr>
            <p:cNvPr id="8879" name="Google Shape;8879;p87"/>
            <p:cNvSpPr/>
            <p:nvPr/>
          </p:nvSpPr>
          <p:spPr>
            <a:xfrm>
              <a:off x="-27596525" y="3925600"/>
              <a:ext cx="172525" cy="162575"/>
            </a:xfrm>
            <a:custGeom>
              <a:rect b="b" l="l" r="r" t="t"/>
              <a:pathLst>
                <a:path extrusionOk="0" h="6503" w="6901">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0" name="Google Shape;8880;p87"/>
            <p:cNvSpPr/>
            <p:nvPr/>
          </p:nvSpPr>
          <p:spPr>
            <a:xfrm>
              <a:off x="-27719400" y="4054275"/>
              <a:ext cx="157550" cy="157550"/>
            </a:xfrm>
            <a:custGeom>
              <a:rect b="b" l="l" r="r" t="t"/>
              <a:pathLst>
                <a:path extrusionOk="0" h="6302" w="6302">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81" name="Google Shape;8881;p87"/>
          <p:cNvGrpSpPr/>
          <p:nvPr/>
        </p:nvGrpSpPr>
        <p:grpSpPr>
          <a:xfrm>
            <a:off x="7968851" y="1531473"/>
            <a:ext cx="353757" cy="353757"/>
            <a:chOff x="-25834600" y="3176875"/>
            <a:chExt cx="296950" cy="296950"/>
          </a:xfrm>
        </p:grpSpPr>
        <p:sp>
          <p:nvSpPr>
            <p:cNvPr id="8882" name="Google Shape;8882;p87"/>
            <p:cNvSpPr/>
            <p:nvPr/>
          </p:nvSpPr>
          <p:spPr>
            <a:xfrm>
              <a:off x="-25625875" y="3316275"/>
              <a:ext cx="69325" cy="85875"/>
            </a:xfrm>
            <a:custGeom>
              <a:rect b="b" l="l" r="r" t="t"/>
              <a:pathLst>
                <a:path extrusionOk="0" h="3435" w="2773">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3" name="Google Shape;8883;p87"/>
            <p:cNvSpPr/>
            <p:nvPr/>
          </p:nvSpPr>
          <p:spPr>
            <a:xfrm>
              <a:off x="-25729075" y="3176875"/>
              <a:ext cx="191425" cy="296950"/>
            </a:xfrm>
            <a:custGeom>
              <a:rect b="b" l="l" r="r" t="t"/>
              <a:pathLst>
                <a:path extrusionOk="0" h="11878" w="7657">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4" name="Google Shape;8884;p87"/>
            <p:cNvSpPr/>
            <p:nvPr/>
          </p:nvSpPr>
          <p:spPr>
            <a:xfrm>
              <a:off x="-25834600" y="3350150"/>
              <a:ext cx="69325" cy="96100"/>
            </a:xfrm>
            <a:custGeom>
              <a:rect b="b" l="l" r="r" t="t"/>
              <a:pathLst>
                <a:path extrusionOk="0" h="3844" w="2773">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5" name="Google Shape;8885;p87"/>
            <p:cNvSpPr/>
            <p:nvPr/>
          </p:nvSpPr>
          <p:spPr>
            <a:xfrm>
              <a:off x="-25799950" y="3368250"/>
              <a:ext cx="104775" cy="104000"/>
            </a:xfrm>
            <a:custGeom>
              <a:rect b="b" l="l" r="r" t="t"/>
              <a:pathLst>
                <a:path extrusionOk="0" h="4160" w="4191">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6" name="Google Shape;8886;p87"/>
            <p:cNvSpPr/>
            <p:nvPr/>
          </p:nvSpPr>
          <p:spPr>
            <a:xfrm>
              <a:off x="-25712525" y="3317075"/>
              <a:ext cx="34675" cy="86650"/>
            </a:xfrm>
            <a:custGeom>
              <a:rect b="b" l="l" r="r" t="t"/>
              <a:pathLst>
                <a:path extrusionOk="0" h="3466" w="1387">
                  <a:moveTo>
                    <a:pt x="1" y="0"/>
                  </a:moveTo>
                  <a:lnTo>
                    <a:pt x="1" y="1764"/>
                  </a:lnTo>
                  <a:cubicBezTo>
                    <a:pt x="631" y="2111"/>
                    <a:pt x="1072" y="2709"/>
                    <a:pt x="1261" y="3466"/>
                  </a:cubicBezTo>
                  <a:lnTo>
                    <a:pt x="1387" y="3466"/>
                  </a:ln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87" name="Google Shape;8887;p87"/>
          <p:cNvGrpSpPr/>
          <p:nvPr/>
        </p:nvGrpSpPr>
        <p:grpSpPr>
          <a:xfrm>
            <a:off x="7968851" y="1999474"/>
            <a:ext cx="353757" cy="331241"/>
            <a:chOff x="-25834600" y="3564375"/>
            <a:chExt cx="296950" cy="278050"/>
          </a:xfrm>
        </p:grpSpPr>
        <p:sp>
          <p:nvSpPr>
            <p:cNvPr id="8888" name="Google Shape;8888;p87"/>
            <p:cNvSpPr/>
            <p:nvPr/>
          </p:nvSpPr>
          <p:spPr>
            <a:xfrm>
              <a:off x="-25694400" y="3703775"/>
              <a:ext cx="17350" cy="17375"/>
            </a:xfrm>
            <a:custGeom>
              <a:rect b="b" l="l" r="r" t="t"/>
              <a:pathLst>
                <a:path extrusionOk="0" h="695" w="694">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9" name="Google Shape;8889;p87"/>
            <p:cNvSpPr/>
            <p:nvPr/>
          </p:nvSpPr>
          <p:spPr>
            <a:xfrm>
              <a:off x="-25591225" y="3703775"/>
              <a:ext cx="53575" cy="18150"/>
            </a:xfrm>
            <a:custGeom>
              <a:rect b="b" l="l" r="r" t="t"/>
              <a:pathLst>
                <a:path extrusionOk="0" h="726" w="2143">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0" name="Google Shape;8890;p87"/>
            <p:cNvSpPr/>
            <p:nvPr/>
          </p:nvSpPr>
          <p:spPr>
            <a:xfrm>
              <a:off x="-25834600" y="3703775"/>
              <a:ext cx="53575" cy="18150"/>
            </a:xfrm>
            <a:custGeom>
              <a:rect b="b" l="l" r="r" t="t"/>
              <a:pathLst>
                <a:path extrusionOk="0" h="726" w="2143">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1" name="Google Shape;8891;p87"/>
            <p:cNvSpPr/>
            <p:nvPr/>
          </p:nvSpPr>
          <p:spPr>
            <a:xfrm>
              <a:off x="-25695200" y="3564375"/>
              <a:ext cx="17350" cy="52800"/>
            </a:xfrm>
            <a:custGeom>
              <a:rect b="b" l="l" r="r" t="t"/>
              <a:pathLst>
                <a:path extrusionOk="0" h="2112" w="694">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2" name="Google Shape;8892;p87"/>
            <p:cNvSpPr/>
            <p:nvPr/>
          </p:nvSpPr>
          <p:spPr>
            <a:xfrm>
              <a:off x="-25792850" y="3606125"/>
              <a:ext cx="42550" cy="40975"/>
            </a:xfrm>
            <a:custGeom>
              <a:rect b="b" l="l" r="r" t="t"/>
              <a:pathLst>
                <a:path extrusionOk="0" h="1639" w="1702">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3" name="Google Shape;8893;p87"/>
            <p:cNvSpPr/>
            <p:nvPr/>
          </p:nvSpPr>
          <p:spPr>
            <a:xfrm>
              <a:off x="-25621950" y="3606125"/>
              <a:ext cx="43350" cy="40975"/>
            </a:xfrm>
            <a:custGeom>
              <a:rect b="b" l="l" r="r" t="t"/>
              <a:pathLst>
                <a:path extrusionOk="0" h="1639" w="1734">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4" name="Google Shape;8894;p87"/>
            <p:cNvSpPr/>
            <p:nvPr/>
          </p:nvSpPr>
          <p:spPr>
            <a:xfrm>
              <a:off x="-25783400" y="3806975"/>
              <a:ext cx="192200" cy="35450"/>
            </a:xfrm>
            <a:custGeom>
              <a:rect b="b" l="l" r="r" t="t"/>
              <a:pathLst>
                <a:path extrusionOk="0" h="1418" w="7688">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5" name="Google Shape;8895;p87"/>
            <p:cNvSpPr/>
            <p:nvPr/>
          </p:nvSpPr>
          <p:spPr>
            <a:xfrm>
              <a:off x="-25764500" y="3635275"/>
              <a:ext cx="153600" cy="155175"/>
            </a:xfrm>
            <a:custGeom>
              <a:rect b="b" l="l" r="r" t="t"/>
              <a:pathLst>
                <a:path extrusionOk="0" h="6207" w="6144">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96" name="Google Shape;8896;p87"/>
          <p:cNvGrpSpPr/>
          <p:nvPr/>
        </p:nvGrpSpPr>
        <p:grpSpPr>
          <a:xfrm>
            <a:off x="7966974" y="2438826"/>
            <a:ext cx="357509" cy="352595"/>
            <a:chOff x="-25834600" y="3915850"/>
            <a:chExt cx="300100" cy="295975"/>
          </a:xfrm>
        </p:grpSpPr>
        <p:sp>
          <p:nvSpPr>
            <p:cNvPr id="8897" name="Google Shape;8897;p87"/>
            <p:cNvSpPr/>
            <p:nvPr/>
          </p:nvSpPr>
          <p:spPr>
            <a:xfrm>
              <a:off x="-25677875" y="3915850"/>
              <a:ext cx="143375" cy="137675"/>
            </a:xfrm>
            <a:custGeom>
              <a:rect b="b" l="l" r="r" t="t"/>
              <a:pathLst>
                <a:path extrusionOk="0" h="5507" w="5735">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8" name="Google Shape;8898;p87"/>
            <p:cNvSpPr/>
            <p:nvPr/>
          </p:nvSpPr>
          <p:spPr>
            <a:xfrm>
              <a:off x="-25834600" y="4167700"/>
              <a:ext cx="43350" cy="44125"/>
            </a:xfrm>
            <a:custGeom>
              <a:rect b="b" l="l" r="r" t="t"/>
              <a:pathLst>
                <a:path extrusionOk="0" h="1765" w="1734">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9" name="Google Shape;8899;p87"/>
            <p:cNvSpPr/>
            <p:nvPr/>
          </p:nvSpPr>
          <p:spPr>
            <a:xfrm>
              <a:off x="-25800725" y="3972375"/>
              <a:ext cx="206375" cy="207950"/>
            </a:xfrm>
            <a:custGeom>
              <a:rect b="b" l="l" r="r" t="t"/>
              <a:pathLst>
                <a:path extrusionOk="0" h="8318" w="8255">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00" name="Google Shape;8900;p87"/>
          <p:cNvGrpSpPr/>
          <p:nvPr/>
        </p:nvGrpSpPr>
        <p:grpSpPr>
          <a:xfrm>
            <a:off x="6702402" y="2920056"/>
            <a:ext cx="228968" cy="350987"/>
            <a:chOff x="-23930925" y="3149300"/>
            <a:chExt cx="192200" cy="294625"/>
          </a:xfrm>
        </p:grpSpPr>
        <p:sp>
          <p:nvSpPr>
            <p:cNvPr id="8901" name="Google Shape;8901;p87"/>
            <p:cNvSpPr/>
            <p:nvPr/>
          </p:nvSpPr>
          <p:spPr>
            <a:xfrm>
              <a:off x="-23930125" y="3149300"/>
              <a:ext cx="191400" cy="35475"/>
            </a:xfrm>
            <a:custGeom>
              <a:rect b="b" l="l" r="r" t="t"/>
              <a:pathLst>
                <a:path extrusionOk="0" h="1419" w="7656">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2" name="Google Shape;8902;p87"/>
            <p:cNvSpPr/>
            <p:nvPr/>
          </p:nvSpPr>
          <p:spPr>
            <a:xfrm>
              <a:off x="-23878925" y="3237525"/>
              <a:ext cx="86650" cy="86650"/>
            </a:xfrm>
            <a:custGeom>
              <a:rect b="b" l="l" r="r" t="t"/>
              <a:pathLst>
                <a:path extrusionOk="0" h="3466" w="3466">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3" name="Google Shape;8903;p87"/>
            <p:cNvSpPr/>
            <p:nvPr/>
          </p:nvSpPr>
          <p:spPr>
            <a:xfrm>
              <a:off x="-23930925" y="3375350"/>
              <a:ext cx="190625" cy="68575"/>
            </a:xfrm>
            <a:custGeom>
              <a:rect b="b" l="l" r="r" t="t"/>
              <a:pathLst>
                <a:path extrusionOk="0" h="2743" w="7625">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4" name="Google Shape;8904;p87"/>
            <p:cNvSpPr/>
            <p:nvPr/>
          </p:nvSpPr>
          <p:spPr>
            <a:xfrm>
              <a:off x="-23930925" y="3202075"/>
              <a:ext cx="190625" cy="155975"/>
            </a:xfrm>
            <a:custGeom>
              <a:rect b="b" l="l" r="r" t="t"/>
              <a:pathLst>
                <a:path extrusionOk="0" h="6239" w="7625">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05" name="Google Shape;8905;p87"/>
          <p:cNvGrpSpPr/>
          <p:nvPr/>
        </p:nvGrpSpPr>
        <p:grpSpPr>
          <a:xfrm>
            <a:off x="6659232" y="3398540"/>
            <a:ext cx="315307" cy="351910"/>
            <a:chOff x="-23962425" y="3519475"/>
            <a:chExt cx="264675" cy="295400"/>
          </a:xfrm>
        </p:grpSpPr>
        <p:sp>
          <p:nvSpPr>
            <p:cNvPr id="8906" name="Google Shape;8906;p87"/>
            <p:cNvSpPr/>
            <p:nvPr/>
          </p:nvSpPr>
          <p:spPr>
            <a:xfrm>
              <a:off x="-23961625" y="3580925"/>
              <a:ext cx="263875" cy="233950"/>
            </a:xfrm>
            <a:custGeom>
              <a:rect b="b" l="l" r="r" t="t"/>
              <a:pathLst>
                <a:path extrusionOk="0" h="9358" w="10555">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7" name="Google Shape;8907;p87"/>
            <p:cNvSpPr/>
            <p:nvPr/>
          </p:nvSpPr>
          <p:spPr>
            <a:xfrm>
              <a:off x="-23962425" y="3519475"/>
              <a:ext cx="158350" cy="122125"/>
            </a:xfrm>
            <a:custGeom>
              <a:rect b="b" l="l" r="r" t="t"/>
              <a:pathLst>
                <a:path extrusionOk="0" h="4885" w="6334">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08" name="Google Shape;8908;p87"/>
          <p:cNvSpPr/>
          <p:nvPr/>
        </p:nvSpPr>
        <p:spPr>
          <a:xfrm>
            <a:off x="6629668" y="3852251"/>
            <a:ext cx="375349" cy="344435"/>
          </a:xfrm>
          <a:custGeom>
            <a:rect b="b" l="l" r="r" t="t"/>
            <a:pathLst>
              <a:path extrusionOk="0" h="11565" w="12603">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909" name="Google Shape;8909;p87"/>
          <p:cNvGrpSpPr/>
          <p:nvPr/>
        </p:nvGrpSpPr>
        <p:grpSpPr>
          <a:xfrm>
            <a:off x="8037908" y="3848584"/>
            <a:ext cx="239302" cy="351880"/>
            <a:chOff x="-22788075" y="3904625"/>
            <a:chExt cx="200875" cy="295375"/>
          </a:xfrm>
        </p:grpSpPr>
        <p:sp>
          <p:nvSpPr>
            <p:cNvPr id="8910" name="Google Shape;8910;p87"/>
            <p:cNvSpPr/>
            <p:nvPr/>
          </p:nvSpPr>
          <p:spPr>
            <a:xfrm>
              <a:off x="-22775475" y="4165325"/>
              <a:ext cx="65400" cy="34675"/>
            </a:xfrm>
            <a:custGeom>
              <a:rect b="b" l="l" r="r" t="t"/>
              <a:pathLst>
                <a:path extrusionOk="0" h="1387" w="2616">
                  <a:moveTo>
                    <a:pt x="32" y="1"/>
                  </a:moveTo>
                  <a:cubicBezTo>
                    <a:pt x="1" y="883"/>
                    <a:pt x="631" y="1387"/>
                    <a:pt x="1292" y="1387"/>
                  </a:cubicBezTo>
                  <a:cubicBezTo>
                    <a:pt x="1985" y="1387"/>
                    <a:pt x="2615" y="851"/>
                    <a:pt x="25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1" name="Google Shape;8911;p87"/>
            <p:cNvSpPr/>
            <p:nvPr/>
          </p:nvSpPr>
          <p:spPr>
            <a:xfrm>
              <a:off x="-22669150" y="3904725"/>
              <a:ext cx="81950" cy="244100"/>
            </a:xfrm>
            <a:custGeom>
              <a:rect b="b" l="l" r="r" t="t"/>
              <a:pathLst>
                <a:path extrusionOk="0" h="9764" w="3278">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2" name="Google Shape;8912;p87"/>
            <p:cNvSpPr/>
            <p:nvPr/>
          </p:nvSpPr>
          <p:spPr>
            <a:xfrm>
              <a:off x="-22788075" y="3904625"/>
              <a:ext cx="87450" cy="244200"/>
            </a:xfrm>
            <a:custGeom>
              <a:rect b="b" l="l" r="r" t="t"/>
              <a:pathLst>
                <a:path extrusionOk="0" h="9768" w="3498">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3" name="Google Shape;8913;p87"/>
            <p:cNvSpPr/>
            <p:nvPr/>
          </p:nvSpPr>
          <p:spPr>
            <a:xfrm>
              <a:off x="-22670725" y="4165325"/>
              <a:ext cx="64625" cy="34675"/>
            </a:xfrm>
            <a:custGeom>
              <a:rect b="b" l="l" r="r" t="t"/>
              <a:pathLst>
                <a:path extrusionOk="0" h="1387" w="2585">
                  <a:moveTo>
                    <a:pt x="32" y="1"/>
                  </a:moveTo>
                  <a:cubicBezTo>
                    <a:pt x="1" y="883"/>
                    <a:pt x="631" y="1387"/>
                    <a:pt x="1292" y="1387"/>
                  </a:cubicBezTo>
                  <a:cubicBezTo>
                    <a:pt x="1954" y="1387"/>
                    <a:pt x="2584" y="851"/>
                    <a:pt x="25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14" name="Google Shape;8914;p87"/>
          <p:cNvGrpSpPr/>
          <p:nvPr/>
        </p:nvGrpSpPr>
        <p:grpSpPr>
          <a:xfrm>
            <a:off x="6193206" y="1531949"/>
            <a:ext cx="354710" cy="352803"/>
            <a:chOff x="-27351575" y="3175300"/>
            <a:chExt cx="297750" cy="296150"/>
          </a:xfrm>
        </p:grpSpPr>
        <p:sp>
          <p:nvSpPr>
            <p:cNvPr id="8915" name="Google Shape;8915;p87"/>
            <p:cNvSpPr/>
            <p:nvPr/>
          </p:nvSpPr>
          <p:spPr>
            <a:xfrm>
              <a:off x="-27351575" y="3175300"/>
              <a:ext cx="296975" cy="157550"/>
            </a:xfrm>
            <a:custGeom>
              <a:rect b="b" l="l" r="r" t="t"/>
              <a:pathLst>
                <a:path extrusionOk="0" h="6302" w="11879">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6" name="Google Shape;8916;p87"/>
            <p:cNvSpPr/>
            <p:nvPr/>
          </p:nvSpPr>
          <p:spPr>
            <a:xfrm>
              <a:off x="-27123950" y="3332825"/>
              <a:ext cx="17350" cy="52000"/>
            </a:xfrm>
            <a:custGeom>
              <a:rect b="b" l="l" r="r" t="t"/>
              <a:pathLst>
                <a:path extrusionOk="0" h="2080" w="694">
                  <a:moveTo>
                    <a:pt x="1" y="0"/>
                  </a:moveTo>
                  <a:lnTo>
                    <a:pt x="1" y="1733"/>
                  </a:lnTo>
                  <a:cubicBezTo>
                    <a:pt x="1" y="1922"/>
                    <a:pt x="158" y="2079"/>
                    <a:pt x="347" y="2079"/>
                  </a:cubicBezTo>
                  <a:cubicBezTo>
                    <a:pt x="536" y="2079"/>
                    <a:pt x="694" y="1922"/>
                    <a:pt x="694" y="1733"/>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7" name="Google Shape;8917;p87"/>
            <p:cNvSpPr/>
            <p:nvPr/>
          </p:nvSpPr>
          <p:spPr>
            <a:xfrm>
              <a:off x="-27350775" y="3350150"/>
              <a:ext cx="296950" cy="121300"/>
            </a:xfrm>
            <a:custGeom>
              <a:rect b="b" l="l" r="r" t="t"/>
              <a:pathLst>
                <a:path extrusionOk="0" h="4852" w="11878">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8" name="Google Shape;8918;p87"/>
            <p:cNvSpPr/>
            <p:nvPr/>
          </p:nvSpPr>
          <p:spPr>
            <a:xfrm>
              <a:off x="-27299575" y="3332825"/>
              <a:ext cx="18125" cy="52000"/>
            </a:xfrm>
            <a:custGeom>
              <a:rect b="b" l="l" r="r" t="t"/>
              <a:pathLst>
                <a:path extrusionOk="0" h="2080" w="725">
                  <a:moveTo>
                    <a:pt x="0" y="0"/>
                  </a:moveTo>
                  <a:lnTo>
                    <a:pt x="0" y="1733"/>
                  </a:lnTo>
                  <a:cubicBezTo>
                    <a:pt x="0" y="1922"/>
                    <a:pt x="158" y="2079"/>
                    <a:pt x="378" y="2079"/>
                  </a:cubicBezTo>
                  <a:cubicBezTo>
                    <a:pt x="567" y="2079"/>
                    <a:pt x="725" y="1922"/>
                    <a:pt x="725" y="1733"/>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19" name="Google Shape;8919;p87"/>
          <p:cNvGrpSpPr/>
          <p:nvPr/>
        </p:nvGrpSpPr>
        <p:grpSpPr>
          <a:xfrm>
            <a:off x="6235914" y="1988559"/>
            <a:ext cx="269293" cy="353072"/>
            <a:chOff x="-27313750" y="3545275"/>
            <a:chExt cx="226050" cy="296375"/>
          </a:xfrm>
        </p:grpSpPr>
        <p:sp>
          <p:nvSpPr>
            <p:cNvPr id="8920" name="Google Shape;8920;p87"/>
            <p:cNvSpPr/>
            <p:nvPr/>
          </p:nvSpPr>
          <p:spPr>
            <a:xfrm>
              <a:off x="-27305100" y="3598450"/>
              <a:ext cx="208750" cy="173100"/>
            </a:xfrm>
            <a:custGeom>
              <a:rect b="b" l="l" r="r" t="t"/>
              <a:pathLst>
                <a:path extrusionOk="0" h="6924" w="835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1" name="Google Shape;8921;p87"/>
            <p:cNvSpPr/>
            <p:nvPr/>
          </p:nvSpPr>
          <p:spPr>
            <a:xfrm>
              <a:off x="-27313750" y="3770725"/>
              <a:ext cx="226050" cy="70925"/>
            </a:xfrm>
            <a:custGeom>
              <a:rect b="b" l="l" r="r" t="t"/>
              <a:pathLst>
                <a:path extrusionOk="0" h="2837" w="9042">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2" name="Google Shape;8922;p87"/>
            <p:cNvSpPr/>
            <p:nvPr/>
          </p:nvSpPr>
          <p:spPr>
            <a:xfrm>
              <a:off x="-27261000" y="3545275"/>
              <a:ext cx="122100" cy="51425"/>
            </a:xfrm>
            <a:custGeom>
              <a:rect b="b" l="l" r="r" t="t"/>
              <a:pathLst>
                <a:path extrusionOk="0" h="2057" w="4884">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23" name="Google Shape;8923;p87"/>
          <p:cNvGrpSpPr/>
          <p:nvPr/>
        </p:nvGrpSpPr>
        <p:grpSpPr>
          <a:xfrm>
            <a:off x="6193206" y="2436830"/>
            <a:ext cx="354710" cy="356586"/>
            <a:chOff x="-27351575" y="3915650"/>
            <a:chExt cx="297750" cy="299325"/>
          </a:xfrm>
        </p:grpSpPr>
        <p:sp>
          <p:nvSpPr>
            <p:cNvPr id="8924" name="Google Shape;8924;p87"/>
            <p:cNvSpPr/>
            <p:nvPr/>
          </p:nvSpPr>
          <p:spPr>
            <a:xfrm>
              <a:off x="-27351575" y="4059000"/>
              <a:ext cx="153625" cy="155975"/>
            </a:xfrm>
            <a:custGeom>
              <a:rect b="b" l="l" r="r" t="t"/>
              <a:pathLst>
                <a:path extrusionOk="0" h="6239" w="6145">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5" name="Google Shape;8925;p87"/>
            <p:cNvSpPr/>
            <p:nvPr/>
          </p:nvSpPr>
          <p:spPr>
            <a:xfrm>
              <a:off x="-27257050" y="3915650"/>
              <a:ext cx="203225" cy="202450"/>
            </a:xfrm>
            <a:custGeom>
              <a:rect b="b" l="l" r="r" t="t"/>
              <a:pathLst>
                <a:path extrusionOk="0" h="8098" w="8129">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26" name="Google Shape;8926;p87"/>
          <p:cNvGrpSpPr/>
          <p:nvPr/>
        </p:nvGrpSpPr>
        <p:grpSpPr>
          <a:xfrm>
            <a:off x="4880696" y="2919029"/>
            <a:ext cx="319060" cy="353042"/>
            <a:chOff x="-25445525" y="3175900"/>
            <a:chExt cx="267825" cy="296350"/>
          </a:xfrm>
        </p:grpSpPr>
        <p:sp>
          <p:nvSpPr>
            <p:cNvPr id="8927" name="Google Shape;8927;p87"/>
            <p:cNvSpPr/>
            <p:nvPr/>
          </p:nvSpPr>
          <p:spPr>
            <a:xfrm>
              <a:off x="-25445525" y="3367475"/>
              <a:ext cx="123675" cy="104775"/>
            </a:xfrm>
            <a:custGeom>
              <a:rect b="b" l="l" r="r" t="t"/>
              <a:pathLst>
                <a:path extrusionOk="0" h="4191" w="4947">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8" name="Google Shape;8928;p87"/>
            <p:cNvSpPr/>
            <p:nvPr/>
          </p:nvSpPr>
          <p:spPr>
            <a:xfrm>
              <a:off x="-25398250" y="3175900"/>
              <a:ext cx="220550" cy="296350"/>
            </a:xfrm>
            <a:custGeom>
              <a:rect b="b" l="l" r="r" t="t"/>
              <a:pathLst>
                <a:path extrusionOk="0" h="11854" w="8822">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9" name="Google Shape;8929;p87"/>
            <p:cNvSpPr/>
            <p:nvPr/>
          </p:nvSpPr>
          <p:spPr>
            <a:xfrm>
              <a:off x="-25328950" y="3211525"/>
              <a:ext cx="35475" cy="36250"/>
            </a:xfrm>
            <a:custGeom>
              <a:rect b="b" l="l" r="r" t="t"/>
              <a:pathLst>
                <a:path extrusionOk="0" h="1450" w="1419">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30" name="Google Shape;8930;p87"/>
          <p:cNvGrpSpPr/>
          <p:nvPr/>
        </p:nvGrpSpPr>
        <p:grpSpPr>
          <a:xfrm>
            <a:off x="4862410" y="3409352"/>
            <a:ext cx="355633" cy="330288"/>
            <a:chOff x="-25465200" y="3565175"/>
            <a:chExt cx="298525" cy="277250"/>
          </a:xfrm>
        </p:grpSpPr>
        <p:sp>
          <p:nvSpPr>
            <p:cNvPr id="8931" name="Google Shape;8931;p87"/>
            <p:cNvSpPr/>
            <p:nvPr/>
          </p:nvSpPr>
          <p:spPr>
            <a:xfrm>
              <a:off x="-25413225" y="3565175"/>
              <a:ext cx="172500" cy="103975"/>
            </a:xfrm>
            <a:custGeom>
              <a:rect b="b" l="l" r="r" t="t"/>
              <a:pathLst>
                <a:path extrusionOk="0" h="4159" w="690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2" name="Google Shape;8932;p87"/>
            <p:cNvSpPr/>
            <p:nvPr/>
          </p:nvSpPr>
          <p:spPr>
            <a:xfrm>
              <a:off x="-25465200" y="3650225"/>
              <a:ext cx="298525" cy="192200"/>
            </a:xfrm>
            <a:custGeom>
              <a:rect b="b" l="l" r="r" t="t"/>
              <a:pathLst>
                <a:path extrusionOk="0" h="7688" w="11941">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33" name="Google Shape;8933;p87"/>
          <p:cNvGrpSpPr/>
          <p:nvPr/>
        </p:nvGrpSpPr>
        <p:grpSpPr>
          <a:xfrm>
            <a:off x="4861948" y="3848882"/>
            <a:ext cx="356556" cy="351285"/>
            <a:chOff x="-25465200" y="3916150"/>
            <a:chExt cx="299300" cy="294875"/>
          </a:xfrm>
        </p:grpSpPr>
        <p:sp>
          <p:nvSpPr>
            <p:cNvPr id="8934" name="Google Shape;8934;p87"/>
            <p:cNvSpPr/>
            <p:nvPr/>
          </p:nvSpPr>
          <p:spPr>
            <a:xfrm>
              <a:off x="-25316350" y="3916150"/>
              <a:ext cx="150450" cy="149175"/>
            </a:xfrm>
            <a:custGeom>
              <a:rect b="b" l="l" r="r" t="t"/>
              <a:pathLst>
                <a:path extrusionOk="0" h="5967" w="6018">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5" name="Google Shape;8935;p87"/>
            <p:cNvSpPr/>
            <p:nvPr/>
          </p:nvSpPr>
          <p:spPr>
            <a:xfrm>
              <a:off x="-25465200" y="4003875"/>
              <a:ext cx="208725" cy="207150"/>
            </a:xfrm>
            <a:custGeom>
              <a:rect b="b" l="l" r="r" t="t"/>
              <a:pathLst>
                <a:path extrusionOk="0" h="8286" w="8349">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36" name="Google Shape;8936;p87"/>
          <p:cNvGrpSpPr/>
          <p:nvPr/>
        </p:nvGrpSpPr>
        <p:grpSpPr>
          <a:xfrm>
            <a:off x="7089388" y="2919148"/>
            <a:ext cx="351880" cy="352803"/>
            <a:chOff x="-23615075" y="3148525"/>
            <a:chExt cx="295375" cy="296150"/>
          </a:xfrm>
        </p:grpSpPr>
        <p:sp>
          <p:nvSpPr>
            <p:cNvPr id="8937" name="Google Shape;8937;p87"/>
            <p:cNvSpPr/>
            <p:nvPr/>
          </p:nvSpPr>
          <p:spPr>
            <a:xfrm>
              <a:off x="-23493775" y="3183950"/>
              <a:ext cx="52775" cy="53600"/>
            </a:xfrm>
            <a:custGeom>
              <a:rect b="b" l="l" r="r" t="t"/>
              <a:pathLst>
                <a:path extrusionOk="0" h="2144" w="2111">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8" name="Google Shape;8938;p87"/>
            <p:cNvSpPr/>
            <p:nvPr/>
          </p:nvSpPr>
          <p:spPr>
            <a:xfrm>
              <a:off x="-23615075" y="3268225"/>
              <a:ext cx="34675" cy="173300"/>
            </a:xfrm>
            <a:custGeom>
              <a:rect b="b" l="l" r="r" t="t"/>
              <a:pathLst>
                <a:path extrusionOk="0" h="6932" w="1387">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9" name="Google Shape;8939;p87"/>
            <p:cNvSpPr/>
            <p:nvPr/>
          </p:nvSpPr>
          <p:spPr>
            <a:xfrm>
              <a:off x="-23354375" y="3270600"/>
              <a:ext cx="34675" cy="173300"/>
            </a:xfrm>
            <a:custGeom>
              <a:rect b="b" l="l" r="r" t="t"/>
              <a:pathLst>
                <a:path extrusionOk="0" h="6932" w="1387">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0" name="Google Shape;8940;p87"/>
            <p:cNvSpPr/>
            <p:nvPr/>
          </p:nvSpPr>
          <p:spPr>
            <a:xfrm>
              <a:off x="-23562300" y="3148525"/>
              <a:ext cx="191400" cy="296150"/>
            </a:xfrm>
            <a:custGeom>
              <a:rect b="b" l="l" r="r" t="t"/>
              <a:pathLst>
                <a:path extrusionOk="0" h="11846" w="7656">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41" name="Google Shape;8941;p87"/>
          <p:cNvSpPr/>
          <p:nvPr/>
        </p:nvSpPr>
        <p:spPr>
          <a:xfrm>
            <a:off x="7087484" y="3397507"/>
            <a:ext cx="356586" cy="353876"/>
          </a:xfrm>
          <a:custGeom>
            <a:rect b="b" l="l" r="r" t="t"/>
            <a:pathLst>
              <a:path extrusionOk="0" h="11882" w="11973">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942" name="Google Shape;8942;p87"/>
          <p:cNvGrpSpPr/>
          <p:nvPr/>
        </p:nvGrpSpPr>
        <p:grpSpPr>
          <a:xfrm>
            <a:off x="7088911" y="3858427"/>
            <a:ext cx="352833" cy="332194"/>
            <a:chOff x="-23615075" y="3906200"/>
            <a:chExt cx="296175" cy="278850"/>
          </a:xfrm>
        </p:grpSpPr>
        <p:sp>
          <p:nvSpPr>
            <p:cNvPr id="8943" name="Google Shape;8943;p87"/>
            <p:cNvSpPr/>
            <p:nvPr/>
          </p:nvSpPr>
          <p:spPr>
            <a:xfrm>
              <a:off x="-23615075" y="3954250"/>
              <a:ext cx="296175" cy="193775"/>
            </a:xfrm>
            <a:custGeom>
              <a:rect b="b" l="l" r="r" t="t"/>
              <a:pathLst>
                <a:path extrusionOk="0" h="7751" w="11847">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4" name="Google Shape;8944;p87"/>
            <p:cNvSpPr/>
            <p:nvPr/>
          </p:nvSpPr>
          <p:spPr>
            <a:xfrm>
              <a:off x="-23615075" y="3906200"/>
              <a:ext cx="77200" cy="77225"/>
            </a:xfrm>
            <a:custGeom>
              <a:rect b="b" l="l" r="r" t="t"/>
              <a:pathLst>
                <a:path extrusionOk="0" h="3089" w="3088">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5" name="Google Shape;8945;p87"/>
            <p:cNvSpPr/>
            <p:nvPr/>
          </p:nvSpPr>
          <p:spPr>
            <a:xfrm>
              <a:off x="-23543400" y="4167700"/>
              <a:ext cx="153600" cy="17350"/>
            </a:xfrm>
            <a:custGeom>
              <a:rect b="b" l="l" r="r" t="t"/>
              <a:pathLst>
                <a:path extrusionOk="0" h="694" w="6144">
                  <a:moveTo>
                    <a:pt x="0" y="0"/>
                  </a:moveTo>
                  <a:cubicBezTo>
                    <a:pt x="158" y="378"/>
                    <a:pt x="536" y="693"/>
                    <a:pt x="1008" y="693"/>
                  </a:cubicBezTo>
                  <a:lnTo>
                    <a:pt x="5167" y="693"/>
                  </a:lnTo>
                  <a:cubicBezTo>
                    <a:pt x="5608" y="693"/>
                    <a:pt x="5986" y="441"/>
                    <a:pt x="61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46" name="Google Shape;8946;p87"/>
          <p:cNvSpPr/>
          <p:nvPr/>
        </p:nvSpPr>
        <p:spPr>
          <a:xfrm>
            <a:off x="6207743" y="4290395"/>
            <a:ext cx="351880" cy="350957"/>
          </a:xfrm>
          <a:custGeom>
            <a:rect b="b" l="l" r="r" t="t"/>
            <a:pathLst>
              <a:path extrusionOk="0" h="11784" w="11815">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947" name="Google Shape;8947;p87"/>
          <p:cNvGrpSpPr/>
          <p:nvPr/>
        </p:nvGrpSpPr>
        <p:grpSpPr>
          <a:xfrm>
            <a:off x="6637880" y="1532068"/>
            <a:ext cx="353757" cy="352565"/>
            <a:chOff x="-26980600" y="3175500"/>
            <a:chExt cx="296950" cy="295950"/>
          </a:xfrm>
        </p:grpSpPr>
        <p:sp>
          <p:nvSpPr>
            <p:cNvPr id="8948" name="Google Shape;8948;p87"/>
            <p:cNvSpPr/>
            <p:nvPr/>
          </p:nvSpPr>
          <p:spPr>
            <a:xfrm>
              <a:off x="-26798650" y="3175500"/>
              <a:ext cx="115000" cy="114025"/>
            </a:xfrm>
            <a:custGeom>
              <a:rect b="b" l="l" r="r" t="t"/>
              <a:pathLst>
                <a:path extrusionOk="0" h="4561" w="460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9" name="Google Shape;8949;p87"/>
            <p:cNvSpPr/>
            <p:nvPr/>
          </p:nvSpPr>
          <p:spPr>
            <a:xfrm>
              <a:off x="-26980600" y="3325725"/>
              <a:ext cx="168575" cy="145725"/>
            </a:xfrm>
            <a:custGeom>
              <a:rect b="b" l="l" r="r" t="t"/>
              <a:pathLst>
                <a:path extrusionOk="0" h="5829" w="6743">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0" name="Google Shape;8950;p87"/>
            <p:cNvSpPr/>
            <p:nvPr/>
          </p:nvSpPr>
          <p:spPr>
            <a:xfrm>
              <a:off x="-26893950" y="3226500"/>
              <a:ext cx="159125" cy="137850"/>
            </a:xfrm>
            <a:custGeom>
              <a:rect b="b" l="l" r="r" t="t"/>
              <a:pathLst>
                <a:path extrusionOk="0" h="5514" w="6365">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51" name="Google Shape;8951;p87"/>
          <p:cNvSpPr/>
          <p:nvPr/>
        </p:nvSpPr>
        <p:spPr>
          <a:xfrm>
            <a:off x="6660447" y="1989089"/>
            <a:ext cx="309649" cy="351910"/>
          </a:xfrm>
          <a:custGeom>
            <a:rect b="b" l="l" r="r" t="t"/>
            <a:pathLst>
              <a:path extrusionOk="0" h="11816" w="10397">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952" name="Google Shape;8952;p87"/>
          <p:cNvGrpSpPr/>
          <p:nvPr/>
        </p:nvGrpSpPr>
        <p:grpSpPr>
          <a:xfrm>
            <a:off x="6638357" y="2470604"/>
            <a:ext cx="352803" cy="289039"/>
            <a:chOff x="-26981375" y="3951875"/>
            <a:chExt cx="296150" cy="242625"/>
          </a:xfrm>
        </p:grpSpPr>
        <p:sp>
          <p:nvSpPr>
            <p:cNvPr id="8953" name="Google Shape;8953;p87"/>
            <p:cNvSpPr/>
            <p:nvPr/>
          </p:nvSpPr>
          <p:spPr>
            <a:xfrm>
              <a:off x="-26978225" y="3951875"/>
              <a:ext cx="173300" cy="155975"/>
            </a:xfrm>
            <a:custGeom>
              <a:rect b="b" l="l" r="r" t="t"/>
              <a:pathLst>
                <a:path extrusionOk="0" h="6239" w="6932">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4" name="Google Shape;8954;p87"/>
            <p:cNvSpPr/>
            <p:nvPr/>
          </p:nvSpPr>
          <p:spPr>
            <a:xfrm>
              <a:off x="-26981375" y="4124375"/>
              <a:ext cx="174075" cy="70125"/>
            </a:xfrm>
            <a:custGeom>
              <a:rect b="b" l="l" r="r" t="t"/>
              <a:pathLst>
                <a:path extrusionOk="0" h="2805" w="6963">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5" name="Google Shape;8955;p87"/>
            <p:cNvSpPr/>
            <p:nvPr/>
          </p:nvSpPr>
          <p:spPr>
            <a:xfrm>
              <a:off x="-26790000" y="4002300"/>
              <a:ext cx="104775" cy="192200"/>
            </a:xfrm>
            <a:custGeom>
              <a:rect b="b" l="l" r="r" t="t"/>
              <a:pathLst>
                <a:path extrusionOk="0" h="7688" w="4191">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56" name="Google Shape;8956;p87"/>
          <p:cNvGrpSpPr/>
          <p:nvPr/>
        </p:nvGrpSpPr>
        <p:grpSpPr>
          <a:xfrm>
            <a:off x="5303399" y="2918195"/>
            <a:ext cx="351910" cy="354710"/>
            <a:chOff x="-25094250" y="3176075"/>
            <a:chExt cx="295400" cy="297750"/>
          </a:xfrm>
        </p:grpSpPr>
        <p:sp>
          <p:nvSpPr>
            <p:cNvPr id="8957" name="Google Shape;8957;p87"/>
            <p:cNvSpPr/>
            <p:nvPr/>
          </p:nvSpPr>
          <p:spPr>
            <a:xfrm>
              <a:off x="-24989225" y="3176075"/>
              <a:ext cx="87200" cy="122500"/>
            </a:xfrm>
            <a:custGeom>
              <a:rect b="b" l="l" r="r" t="t"/>
              <a:pathLst>
                <a:path extrusionOk="0" h="4900" w="3488">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8" name="Google Shape;8958;p87"/>
            <p:cNvSpPr/>
            <p:nvPr/>
          </p:nvSpPr>
          <p:spPr>
            <a:xfrm>
              <a:off x="-25094250" y="3179225"/>
              <a:ext cx="295400" cy="291450"/>
            </a:xfrm>
            <a:custGeom>
              <a:rect b="b" l="l" r="r" t="t"/>
              <a:pathLst>
                <a:path extrusionOk="0" h="11658" w="11816">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9" name="Google Shape;8959;p87"/>
            <p:cNvSpPr/>
            <p:nvPr/>
          </p:nvSpPr>
          <p:spPr>
            <a:xfrm>
              <a:off x="-24989225" y="3350975"/>
              <a:ext cx="87200" cy="122850"/>
            </a:xfrm>
            <a:custGeom>
              <a:rect b="b" l="l" r="r" t="t"/>
              <a:pathLst>
                <a:path extrusionOk="0" h="4914" w="3488">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60" name="Google Shape;8960;p87"/>
          <p:cNvGrpSpPr/>
          <p:nvPr/>
        </p:nvGrpSpPr>
        <p:grpSpPr>
          <a:xfrm>
            <a:off x="5303399" y="3398556"/>
            <a:ext cx="351910" cy="351880"/>
            <a:chOff x="-25094250" y="3547050"/>
            <a:chExt cx="295400" cy="295375"/>
          </a:xfrm>
        </p:grpSpPr>
        <p:sp>
          <p:nvSpPr>
            <p:cNvPr id="8961" name="Google Shape;8961;p87"/>
            <p:cNvSpPr/>
            <p:nvPr/>
          </p:nvSpPr>
          <p:spPr>
            <a:xfrm>
              <a:off x="-24990275" y="3580925"/>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2" name="Google Shape;8962;p87"/>
            <p:cNvSpPr/>
            <p:nvPr/>
          </p:nvSpPr>
          <p:spPr>
            <a:xfrm>
              <a:off x="-25041475" y="3668350"/>
              <a:ext cx="52025" cy="52000"/>
            </a:xfrm>
            <a:custGeom>
              <a:rect b="b" l="l" r="r" t="t"/>
              <a:pathLst>
                <a:path extrusionOk="0" h="2080" w="2081">
                  <a:moveTo>
                    <a:pt x="1" y="0"/>
                  </a:moveTo>
                  <a:lnTo>
                    <a:pt x="1" y="2080"/>
                  </a:lnTo>
                  <a:lnTo>
                    <a:pt x="2080" y="2080"/>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3" name="Google Shape;8963;p87"/>
            <p:cNvSpPr/>
            <p:nvPr/>
          </p:nvSpPr>
          <p:spPr>
            <a:xfrm>
              <a:off x="-25094250" y="3547050"/>
              <a:ext cx="224500" cy="295375"/>
            </a:xfrm>
            <a:custGeom>
              <a:rect b="b" l="l" r="r" t="t"/>
              <a:pathLst>
                <a:path extrusionOk="0" h="11815" w="898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4" name="Google Shape;8964;p87"/>
            <p:cNvSpPr/>
            <p:nvPr/>
          </p:nvSpPr>
          <p:spPr>
            <a:xfrm>
              <a:off x="-24851650" y="3582300"/>
              <a:ext cx="52800" cy="190825"/>
            </a:xfrm>
            <a:custGeom>
              <a:rect b="b" l="l" r="r" t="t"/>
              <a:pathLst>
                <a:path extrusionOk="0" h="7633" w="2112">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5" name="Google Shape;8965;p87"/>
            <p:cNvSpPr/>
            <p:nvPr/>
          </p:nvSpPr>
          <p:spPr>
            <a:xfrm>
              <a:off x="-24850875" y="3788050"/>
              <a:ext cx="52025" cy="53600"/>
            </a:xfrm>
            <a:custGeom>
              <a:rect b="b" l="l" r="r" t="t"/>
              <a:pathLst>
                <a:path extrusionOk="0" h="2144" w="2081">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66" name="Google Shape;8966;p87"/>
          <p:cNvSpPr/>
          <p:nvPr/>
        </p:nvSpPr>
        <p:spPr>
          <a:xfrm>
            <a:off x="5303415" y="3903536"/>
            <a:ext cx="352833" cy="241864"/>
          </a:xfrm>
          <a:custGeom>
            <a:rect b="b" l="l" r="r" t="t"/>
            <a:pathLst>
              <a:path extrusionOk="0" h="8121" w="11847">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967" name="Google Shape;8967;p87"/>
          <p:cNvGrpSpPr/>
          <p:nvPr/>
        </p:nvGrpSpPr>
        <p:grpSpPr>
          <a:xfrm>
            <a:off x="7535476" y="2919148"/>
            <a:ext cx="352803" cy="352803"/>
            <a:chOff x="-23245675" y="3148525"/>
            <a:chExt cx="296150" cy="296150"/>
          </a:xfrm>
        </p:grpSpPr>
        <p:sp>
          <p:nvSpPr>
            <p:cNvPr id="8968" name="Google Shape;8968;p87"/>
            <p:cNvSpPr/>
            <p:nvPr/>
          </p:nvSpPr>
          <p:spPr>
            <a:xfrm>
              <a:off x="-23192925" y="3251700"/>
              <a:ext cx="192225" cy="105550"/>
            </a:xfrm>
            <a:custGeom>
              <a:rect b="b" l="l" r="r" t="t"/>
              <a:pathLst>
                <a:path extrusionOk="0" h="4222" w="7689">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9" name="Google Shape;8969;p87"/>
            <p:cNvSpPr/>
            <p:nvPr/>
          </p:nvSpPr>
          <p:spPr>
            <a:xfrm>
              <a:off x="-23193700" y="3200500"/>
              <a:ext cx="192200" cy="106350"/>
            </a:xfrm>
            <a:custGeom>
              <a:rect b="b" l="l" r="r" t="t"/>
              <a:pathLst>
                <a:path extrusionOk="0" h="4254" w="7688">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0" name="Google Shape;8970;p87"/>
            <p:cNvSpPr/>
            <p:nvPr/>
          </p:nvSpPr>
          <p:spPr>
            <a:xfrm>
              <a:off x="-23245675" y="3148525"/>
              <a:ext cx="296150" cy="296150"/>
            </a:xfrm>
            <a:custGeom>
              <a:rect b="b" l="l" r="r" t="t"/>
              <a:pathLst>
                <a:path extrusionOk="0" h="11846" w="11846">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71" name="Google Shape;8971;p87"/>
          <p:cNvSpPr/>
          <p:nvPr/>
        </p:nvSpPr>
        <p:spPr>
          <a:xfrm>
            <a:off x="7577658" y="3398490"/>
            <a:ext cx="269323" cy="351910"/>
          </a:xfrm>
          <a:custGeom>
            <a:rect b="b" l="l" r="r" t="t"/>
            <a:pathLst>
              <a:path extrusionOk="0" h="11816" w="9043">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972" name="Google Shape;8972;p87"/>
          <p:cNvGrpSpPr/>
          <p:nvPr/>
        </p:nvGrpSpPr>
        <p:grpSpPr>
          <a:xfrm>
            <a:off x="7535938" y="3848122"/>
            <a:ext cx="351880" cy="352803"/>
            <a:chOff x="-23244900" y="3888100"/>
            <a:chExt cx="295375" cy="296150"/>
          </a:xfrm>
        </p:grpSpPr>
        <p:sp>
          <p:nvSpPr>
            <p:cNvPr id="8973" name="Google Shape;8973;p87"/>
            <p:cNvSpPr/>
            <p:nvPr/>
          </p:nvSpPr>
          <p:spPr>
            <a:xfrm>
              <a:off x="-23106275" y="3958975"/>
              <a:ext cx="18150" cy="17350"/>
            </a:xfrm>
            <a:custGeom>
              <a:rect b="b" l="l" r="r" t="t"/>
              <a:pathLst>
                <a:path extrusionOk="0" h="694" w="726">
                  <a:moveTo>
                    <a:pt x="0" y="0"/>
                  </a:moveTo>
                  <a:lnTo>
                    <a:pt x="0" y="694"/>
                  </a:lnTo>
                  <a:lnTo>
                    <a:pt x="725" y="694"/>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4" name="Google Shape;8974;p87"/>
            <p:cNvSpPr/>
            <p:nvPr/>
          </p:nvSpPr>
          <p:spPr>
            <a:xfrm>
              <a:off x="-23106275" y="3992850"/>
              <a:ext cx="18150" cy="18125"/>
            </a:xfrm>
            <a:custGeom>
              <a:rect b="b" l="l" r="r" t="t"/>
              <a:pathLst>
                <a:path extrusionOk="0" h="725" w="726">
                  <a:moveTo>
                    <a:pt x="0" y="0"/>
                  </a:moveTo>
                  <a:lnTo>
                    <a:pt x="0" y="725"/>
                  </a:lnTo>
                  <a:lnTo>
                    <a:pt x="725" y="72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5" name="Google Shape;8975;p87"/>
            <p:cNvSpPr/>
            <p:nvPr/>
          </p:nvSpPr>
          <p:spPr>
            <a:xfrm>
              <a:off x="-23106275" y="4062950"/>
              <a:ext cx="18150" cy="34675"/>
            </a:xfrm>
            <a:custGeom>
              <a:rect b="b" l="l" r="r" t="t"/>
              <a:pathLst>
                <a:path extrusionOk="0" h="1387" w="726">
                  <a:moveTo>
                    <a:pt x="0" y="0"/>
                  </a:moveTo>
                  <a:lnTo>
                    <a:pt x="0" y="1040"/>
                  </a:lnTo>
                  <a:cubicBezTo>
                    <a:pt x="0" y="1229"/>
                    <a:pt x="158" y="1386"/>
                    <a:pt x="379" y="1386"/>
                  </a:cubicBezTo>
                  <a:cubicBezTo>
                    <a:pt x="568" y="1386"/>
                    <a:pt x="725" y="1229"/>
                    <a:pt x="725" y="1040"/>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6" name="Google Shape;8976;p87"/>
            <p:cNvSpPr/>
            <p:nvPr/>
          </p:nvSpPr>
          <p:spPr>
            <a:xfrm>
              <a:off x="-23070825" y="3940850"/>
              <a:ext cx="52775" cy="26825"/>
            </a:xfrm>
            <a:custGeom>
              <a:rect b="b" l="l" r="r" t="t"/>
              <a:pathLst>
                <a:path extrusionOk="0" h="1073" w="2111">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7" name="Google Shape;8977;p87"/>
            <p:cNvSpPr/>
            <p:nvPr/>
          </p:nvSpPr>
          <p:spPr>
            <a:xfrm>
              <a:off x="-23106275" y="3923525"/>
              <a:ext cx="18150" cy="17350"/>
            </a:xfrm>
            <a:custGeom>
              <a:rect b="b" l="l" r="r" t="t"/>
              <a:pathLst>
                <a:path extrusionOk="0" h="694" w="726">
                  <a:moveTo>
                    <a:pt x="347" y="1"/>
                  </a:moveTo>
                  <a:cubicBezTo>
                    <a:pt x="158" y="1"/>
                    <a:pt x="0" y="158"/>
                    <a:pt x="0" y="347"/>
                  </a:cubicBezTo>
                  <a:lnTo>
                    <a:pt x="0" y="694"/>
                  </a:lnTo>
                  <a:lnTo>
                    <a:pt x="725" y="694"/>
                  </a:lnTo>
                  <a:lnTo>
                    <a:pt x="725" y="347"/>
                  </a:lnTo>
                  <a:cubicBezTo>
                    <a:pt x="725" y="158"/>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8" name="Google Shape;8978;p87"/>
            <p:cNvSpPr/>
            <p:nvPr/>
          </p:nvSpPr>
          <p:spPr>
            <a:xfrm>
              <a:off x="-23106275" y="4027500"/>
              <a:ext cx="18150" cy="18125"/>
            </a:xfrm>
            <a:custGeom>
              <a:rect b="b" l="l" r="r" t="t"/>
              <a:pathLst>
                <a:path extrusionOk="0" h="725" w="726">
                  <a:moveTo>
                    <a:pt x="0" y="0"/>
                  </a:moveTo>
                  <a:lnTo>
                    <a:pt x="0" y="725"/>
                  </a:lnTo>
                  <a:lnTo>
                    <a:pt x="725" y="72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9" name="Google Shape;8979;p87"/>
            <p:cNvSpPr/>
            <p:nvPr/>
          </p:nvSpPr>
          <p:spPr>
            <a:xfrm>
              <a:off x="-23244900" y="3888100"/>
              <a:ext cx="295375" cy="296150"/>
            </a:xfrm>
            <a:custGeom>
              <a:rect b="b" l="l" r="r" t="t"/>
              <a:pathLst>
                <a:path extrusionOk="0" h="11846" w="11815">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0" name="Google Shape;8980;p87"/>
            <p:cNvSpPr/>
            <p:nvPr/>
          </p:nvSpPr>
          <p:spPr>
            <a:xfrm>
              <a:off x="-23070825" y="3975525"/>
              <a:ext cx="43325" cy="26800"/>
            </a:xfrm>
            <a:custGeom>
              <a:rect b="b" l="l" r="r" t="t"/>
              <a:pathLst>
                <a:path extrusionOk="0" h="1072" w="1733">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1" name="Google Shape;8981;p87"/>
            <p:cNvSpPr/>
            <p:nvPr/>
          </p:nvSpPr>
          <p:spPr>
            <a:xfrm>
              <a:off x="-23158250" y="4097600"/>
              <a:ext cx="121300" cy="52000"/>
            </a:xfrm>
            <a:custGeom>
              <a:rect b="b" l="l" r="r" t="t"/>
              <a:pathLst>
                <a:path extrusionOk="0" h="2080" w="4852">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2" name="Google Shape;8982;p87"/>
            <p:cNvSpPr/>
            <p:nvPr/>
          </p:nvSpPr>
          <p:spPr>
            <a:xfrm>
              <a:off x="-23176375" y="3940850"/>
              <a:ext cx="52800" cy="26825"/>
            </a:xfrm>
            <a:custGeom>
              <a:rect b="b" l="l" r="r" t="t"/>
              <a:pathLst>
                <a:path extrusionOk="0" h="1073" w="2112">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3" name="Google Shape;8983;p87"/>
            <p:cNvSpPr/>
            <p:nvPr/>
          </p:nvSpPr>
          <p:spPr>
            <a:xfrm>
              <a:off x="-23166125" y="3976300"/>
              <a:ext cx="44125" cy="26800"/>
            </a:xfrm>
            <a:custGeom>
              <a:rect b="b" l="l" r="r" t="t"/>
              <a:pathLst>
                <a:path extrusionOk="0" h="1072" w="1765">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84" name="Google Shape;8984;p87"/>
          <p:cNvSpPr/>
          <p:nvPr/>
        </p:nvSpPr>
        <p:spPr>
          <a:xfrm>
            <a:off x="6612202" y="4288988"/>
            <a:ext cx="353786" cy="353757"/>
          </a:xfrm>
          <a:custGeom>
            <a:rect b="b" l="l" r="r" t="t"/>
            <a:pathLst>
              <a:path extrusionOk="0" h="11878" w="11879">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988" name="Shape 8988"/>
        <p:cNvGrpSpPr/>
        <p:nvPr/>
      </p:nvGrpSpPr>
      <p:grpSpPr>
        <a:xfrm>
          <a:off x="0" y="0"/>
          <a:ext cx="0" cy="0"/>
          <a:chOff x="0" y="0"/>
          <a:chExt cx="0" cy="0"/>
        </a:xfrm>
      </p:grpSpPr>
      <p:sp>
        <p:nvSpPr>
          <p:cNvPr id="8989" name="Google Shape;8989;p88"/>
          <p:cNvSpPr txBox="1"/>
          <p:nvPr>
            <p:ph idx="4294967295" type="title"/>
          </p:nvPr>
        </p:nvSpPr>
        <p:spPr>
          <a:xfrm>
            <a:off x="849675" y="943775"/>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Business </a:t>
            </a:r>
            <a:r>
              <a:rPr lang="en">
                <a:latin typeface="Arial"/>
                <a:ea typeface="Arial"/>
                <a:cs typeface="Arial"/>
                <a:sym typeface="Arial"/>
              </a:rPr>
              <a:t>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8990" name="Google Shape;8990;p88"/>
          <p:cNvSpPr txBox="1"/>
          <p:nvPr>
            <p:ph idx="4294967295" type="title"/>
          </p:nvPr>
        </p:nvSpPr>
        <p:spPr>
          <a:xfrm>
            <a:off x="4858400" y="943775"/>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Teamwork Icons</a:t>
            </a:r>
            <a:endParaRPr>
              <a:solidFill>
                <a:srgbClr val="FFFFFF"/>
              </a:solidFill>
              <a:latin typeface="Arial"/>
              <a:ea typeface="Arial"/>
              <a:cs typeface="Arial"/>
              <a:sym typeface="Arial"/>
            </a:endParaRPr>
          </a:p>
        </p:txBody>
      </p:sp>
      <p:sp>
        <p:nvSpPr>
          <p:cNvPr id="8991" name="Google Shape;8991;p88"/>
          <p:cNvSpPr/>
          <p:nvPr/>
        </p:nvSpPr>
        <p:spPr>
          <a:xfrm>
            <a:off x="849879" y="1532849"/>
            <a:ext cx="367261" cy="366364"/>
          </a:xfrm>
          <a:custGeom>
            <a:rect b="b" l="l" r="r" t="t"/>
            <a:pathLst>
              <a:path extrusionOk="0" h="12666" w="12697">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992" name="Google Shape;8992;p88"/>
          <p:cNvGrpSpPr/>
          <p:nvPr/>
        </p:nvGrpSpPr>
        <p:grpSpPr>
          <a:xfrm>
            <a:off x="850004" y="1975418"/>
            <a:ext cx="367261" cy="367261"/>
            <a:chOff x="-65145700" y="3727425"/>
            <a:chExt cx="317425" cy="317425"/>
          </a:xfrm>
        </p:grpSpPr>
        <p:sp>
          <p:nvSpPr>
            <p:cNvPr id="8993" name="Google Shape;8993;p88"/>
            <p:cNvSpPr/>
            <p:nvPr/>
          </p:nvSpPr>
          <p:spPr>
            <a:xfrm>
              <a:off x="-65145700" y="3769150"/>
              <a:ext cx="275675" cy="275700"/>
            </a:xfrm>
            <a:custGeom>
              <a:rect b="b" l="l" r="r" t="t"/>
              <a:pathLst>
                <a:path extrusionOk="0" h="11028" w="11027">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4" name="Google Shape;8994;p88"/>
            <p:cNvSpPr/>
            <p:nvPr/>
          </p:nvSpPr>
          <p:spPr>
            <a:xfrm>
              <a:off x="-64977150" y="3727425"/>
              <a:ext cx="148875" cy="147300"/>
            </a:xfrm>
            <a:custGeom>
              <a:rect b="b" l="l" r="r" t="t"/>
              <a:pathLst>
                <a:path extrusionOk="0" h="5892" w="5955">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95" name="Google Shape;8995;p88"/>
          <p:cNvGrpSpPr/>
          <p:nvPr/>
        </p:nvGrpSpPr>
        <p:grpSpPr>
          <a:xfrm>
            <a:off x="853201" y="2404333"/>
            <a:ext cx="360868" cy="367261"/>
            <a:chOff x="-65144125" y="4094450"/>
            <a:chExt cx="311900" cy="317425"/>
          </a:xfrm>
        </p:grpSpPr>
        <p:sp>
          <p:nvSpPr>
            <p:cNvPr id="8996" name="Google Shape;8996;p88"/>
            <p:cNvSpPr/>
            <p:nvPr/>
          </p:nvSpPr>
          <p:spPr>
            <a:xfrm>
              <a:off x="-65079550" y="4183450"/>
              <a:ext cx="185900" cy="185900"/>
            </a:xfrm>
            <a:custGeom>
              <a:rect b="b" l="l" r="r" t="t"/>
              <a:pathLst>
                <a:path extrusionOk="0" h="7436" w="7436">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7" name="Google Shape;8997;p88"/>
            <p:cNvSpPr/>
            <p:nvPr/>
          </p:nvSpPr>
          <p:spPr>
            <a:xfrm>
              <a:off x="-65039375" y="4094450"/>
              <a:ext cx="104775" cy="19700"/>
            </a:xfrm>
            <a:custGeom>
              <a:rect b="b" l="l" r="r" t="t"/>
              <a:pathLst>
                <a:path extrusionOk="0" h="788" w="4191">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8" name="Google Shape;8998;p88"/>
            <p:cNvSpPr/>
            <p:nvPr/>
          </p:nvSpPr>
          <p:spPr>
            <a:xfrm>
              <a:off x="-65144125" y="4121025"/>
              <a:ext cx="311900" cy="290850"/>
            </a:xfrm>
            <a:custGeom>
              <a:rect b="b" l="l" r="r" t="t"/>
              <a:pathLst>
                <a:path extrusionOk="0" h="11634" w="12476">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99" name="Google Shape;8999;p88"/>
          <p:cNvSpPr/>
          <p:nvPr/>
        </p:nvSpPr>
        <p:spPr>
          <a:xfrm>
            <a:off x="3057429" y="1531476"/>
            <a:ext cx="369083" cy="369112"/>
          </a:xfrm>
          <a:custGeom>
            <a:rect b="b" l="l" r="r" t="t"/>
            <a:pathLst>
              <a:path extrusionOk="0" h="12761" w="1276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000" name="Google Shape;9000;p88"/>
          <p:cNvGrpSpPr/>
          <p:nvPr/>
        </p:nvGrpSpPr>
        <p:grpSpPr>
          <a:xfrm>
            <a:off x="3056770" y="1975028"/>
            <a:ext cx="370645" cy="368042"/>
            <a:chOff x="-63250675" y="3744075"/>
            <a:chExt cx="320350" cy="318100"/>
          </a:xfrm>
        </p:grpSpPr>
        <p:sp>
          <p:nvSpPr>
            <p:cNvPr id="9001" name="Google Shape;9001;p88"/>
            <p:cNvSpPr/>
            <p:nvPr/>
          </p:nvSpPr>
          <p:spPr>
            <a:xfrm>
              <a:off x="-63126250" y="3744075"/>
              <a:ext cx="195925" cy="192875"/>
            </a:xfrm>
            <a:custGeom>
              <a:rect b="b" l="l" r="r" t="t"/>
              <a:pathLst>
                <a:path extrusionOk="0" h="7715" w="7837">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2" name="Google Shape;9002;p88"/>
            <p:cNvSpPr/>
            <p:nvPr/>
          </p:nvSpPr>
          <p:spPr>
            <a:xfrm>
              <a:off x="-63190025" y="3814050"/>
              <a:ext cx="186675" cy="185900"/>
            </a:xfrm>
            <a:custGeom>
              <a:rect b="b" l="l" r="r" t="t"/>
              <a:pathLst>
                <a:path extrusionOk="0" h="7436" w="7467">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3" name="Google Shape;9003;p88"/>
            <p:cNvSpPr/>
            <p:nvPr/>
          </p:nvSpPr>
          <p:spPr>
            <a:xfrm>
              <a:off x="-63250675" y="3751050"/>
              <a:ext cx="311125" cy="311125"/>
            </a:xfrm>
            <a:custGeom>
              <a:rect b="b" l="l" r="r" t="t"/>
              <a:pathLst>
                <a:path extrusionOk="0" h="12445" w="12445">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04" name="Google Shape;9004;p88"/>
          <p:cNvGrpSpPr/>
          <p:nvPr/>
        </p:nvGrpSpPr>
        <p:grpSpPr>
          <a:xfrm>
            <a:off x="3058462" y="2404333"/>
            <a:ext cx="367261" cy="367261"/>
            <a:chOff x="-63250675" y="4110200"/>
            <a:chExt cx="317425" cy="317425"/>
          </a:xfrm>
        </p:grpSpPr>
        <p:sp>
          <p:nvSpPr>
            <p:cNvPr id="9005" name="Google Shape;9005;p88"/>
            <p:cNvSpPr/>
            <p:nvPr/>
          </p:nvSpPr>
          <p:spPr>
            <a:xfrm>
              <a:off x="-63007300" y="4153725"/>
              <a:ext cx="30725" cy="29750"/>
            </a:xfrm>
            <a:custGeom>
              <a:rect b="b" l="l" r="r" t="t"/>
              <a:pathLst>
                <a:path extrusionOk="0" h="1190" w="1229">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6" name="Google Shape;9006;p88"/>
            <p:cNvSpPr/>
            <p:nvPr/>
          </p:nvSpPr>
          <p:spPr>
            <a:xfrm>
              <a:off x="-63203425" y="4159025"/>
              <a:ext cx="222925" cy="222150"/>
            </a:xfrm>
            <a:custGeom>
              <a:rect b="b" l="l" r="r" t="t"/>
              <a:pathLst>
                <a:path extrusionOk="0" h="8886" w="8917">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7" name="Google Shape;9007;p88"/>
            <p:cNvSpPr/>
            <p:nvPr/>
          </p:nvSpPr>
          <p:spPr>
            <a:xfrm>
              <a:off x="-63102600" y="4401625"/>
              <a:ext cx="20500" cy="26000"/>
            </a:xfrm>
            <a:custGeom>
              <a:rect b="b" l="l" r="r" t="t"/>
              <a:pathLst>
                <a:path extrusionOk="0" h="1040" w="820">
                  <a:moveTo>
                    <a:pt x="0" y="0"/>
                  </a:moveTo>
                  <a:lnTo>
                    <a:pt x="0" y="630"/>
                  </a:lnTo>
                  <a:cubicBezTo>
                    <a:pt x="0" y="882"/>
                    <a:pt x="189" y="1040"/>
                    <a:pt x="441" y="1040"/>
                  </a:cubicBezTo>
                  <a:cubicBezTo>
                    <a:pt x="662" y="1040"/>
                    <a:pt x="819" y="851"/>
                    <a:pt x="819" y="630"/>
                  </a:cubicBezTo>
                  <a:lnTo>
                    <a:pt x="8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8" name="Google Shape;9008;p88"/>
            <p:cNvSpPr/>
            <p:nvPr/>
          </p:nvSpPr>
          <p:spPr>
            <a:xfrm>
              <a:off x="-63006525" y="4354350"/>
              <a:ext cx="29950" cy="29975"/>
            </a:xfrm>
            <a:custGeom>
              <a:rect b="b" l="l" r="r" t="t"/>
              <a:pathLst>
                <a:path extrusionOk="0" h="1199" w="1198">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9" name="Google Shape;9009;p88"/>
            <p:cNvSpPr/>
            <p:nvPr/>
          </p:nvSpPr>
          <p:spPr>
            <a:xfrm>
              <a:off x="-62960825" y="4258275"/>
              <a:ext cx="27575" cy="20500"/>
            </a:xfrm>
            <a:custGeom>
              <a:rect b="b" l="l" r="r" t="t"/>
              <a:pathLst>
                <a:path extrusionOk="0" h="820" w="1103">
                  <a:moveTo>
                    <a:pt x="0" y="0"/>
                  </a:moveTo>
                  <a:lnTo>
                    <a:pt x="0" y="441"/>
                  </a:lnTo>
                  <a:lnTo>
                    <a:pt x="0" y="819"/>
                  </a:lnTo>
                  <a:lnTo>
                    <a:pt x="662" y="819"/>
                  </a:lnTo>
                  <a:cubicBezTo>
                    <a:pt x="914" y="819"/>
                    <a:pt x="1071" y="630"/>
                    <a:pt x="1071" y="378"/>
                  </a:cubicBezTo>
                  <a:cubicBezTo>
                    <a:pt x="1103" y="189"/>
                    <a:pt x="914"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0" name="Google Shape;9010;p88"/>
            <p:cNvSpPr/>
            <p:nvPr/>
          </p:nvSpPr>
          <p:spPr>
            <a:xfrm>
              <a:off x="-63250675" y="4259050"/>
              <a:ext cx="26800" cy="20500"/>
            </a:xfrm>
            <a:custGeom>
              <a:rect b="b" l="l" r="r" t="t"/>
              <a:pathLst>
                <a:path extrusionOk="0" h="820" w="1072">
                  <a:moveTo>
                    <a:pt x="410" y="1"/>
                  </a:moveTo>
                  <a:cubicBezTo>
                    <a:pt x="158" y="1"/>
                    <a:pt x="0" y="190"/>
                    <a:pt x="0" y="410"/>
                  </a:cubicBezTo>
                  <a:cubicBezTo>
                    <a:pt x="0" y="631"/>
                    <a:pt x="221" y="820"/>
                    <a:pt x="410" y="820"/>
                  </a:cubicBezTo>
                  <a:lnTo>
                    <a:pt x="1071" y="820"/>
                  </a:lnTo>
                  <a:lnTo>
                    <a:pt x="1071" y="442"/>
                  </a:lnTo>
                  <a:lnTo>
                    <a:pt x="10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1" name="Google Shape;9011;p88"/>
            <p:cNvSpPr/>
            <p:nvPr/>
          </p:nvSpPr>
          <p:spPr>
            <a:xfrm>
              <a:off x="-63208950" y="4354350"/>
              <a:ext cx="29175" cy="29975"/>
            </a:xfrm>
            <a:custGeom>
              <a:rect b="b" l="l" r="r" t="t"/>
              <a:pathLst>
                <a:path extrusionOk="0" h="1199" w="1167">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2" name="Google Shape;9012;p88"/>
            <p:cNvSpPr/>
            <p:nvPr/>
          </p:nvSpPr>
          <p:spPr>
            <a:xfrm>
              <a:off x="-63208150" y="4153725"/>
              <a:ext cx="30725" cy="29750"/>
            </a:xfrm>
            <a:custGeom>
              <a:rect b="b" l="l" r="r" t="t"/>
              <a:pathLst>
                <a:path extrusionOk="0" h="1190" w="1229">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3" name="Google Shape;9013;p88"/>
            <p:cNvSpPr/>
            <p:nvPr/>
          </p:nvSpPr>
          <p:spPr>
            <a:xfrm>
              <a:off x="-63102600" y="4110200"/>
              <a:ext cx="20500" cy="27600"/>
            </a:xfrm>
            <a:custGeom>
              <a:rect b="b" l="l" r="r" t="t"/>
              <a:pathLst>
                <a:path extrusionOk="0" h="1104" w="820">
                  <a:moveTo>
                    <a:pt x="441" y="0"/>
                  </a:moveTo>
                  <a:cubicBezTo>
                    <a:pt x="221" y="0"/>
                    <a:pt x="0" y="221"/>
                    <a:pt x="0" y="410"/>
                  </a:cubicBezTo>
                  <a:lnTo>
                    <a:pt x="0" y="1103"/>
                  </a:lnTo>
                  <a:lnTo>
                    <a:pt x="819" y="1103"/>
                  </a:lnTo>
                  <a:lnTo>
                    <a:pt x="819" y="410"/>
                  </a:lnTo>
                  <a:cubicBezTo>
                    <a:pt x="819" y="158"/>
                    <a:pt x="630"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14" name="Google Shape;9014;p88"/>
          <p:cNvGrpSpPr/>
          <p:nvPr/>
        </p:nvGrpSpPr>
        <p:grpSpPr>
          <a:xfrm>
            <a:off x="1737509" y="2901428"/>
            <a:ext cx="359075" cy="358844"/>
            <a:chOff x="-61351725" y="3372400"/>
            <a:chExt cx="310350" cy="310150"/>
          </a:xfrm>
        </p:grpSpPr>
        <p:sp>
          <p:nvSpPr>
            <p:cNvPr id="9015" name="Google Shape;9015;p88"/>
            <p:cNvSpPr/>
            <p:nvPr/>
          </p:nvSpPr>
          <p:spPr>
            <a:xfrm>
              <a:off x="-61165050" y="3558875"/>
              <a:ext cx="19700" cy="19700"/>
            </a:xfrm>
            <a:custGeom>
              <a:rect b="b" l="l" r="r" t="t"/>
              <a:pathLst>
                <a:path extrusionOk="0" h="788" w="788">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6" name="Google Shape;9016;p88"/>
            <p:cNvSpPr/>
            <p:nvPr/>
          </p:nvSpPr>
          <p:spPr>
            <a:xfrm>
              <a:off x="-61247750" y="3476175"/>
              <a:ext cx="19700" cy="19700"/>
            </a:xfrm>
            <a:custGeom>
              <a:rect b="b" l="l" r="r" t="t"/>
              <a:pathLst>
                <a:path extrusionOk="0" h="788" w="788">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7" name="Google Shape;9017;p88"/>
            <p:cNvSpPr/>
            <p:nvPr/>
          </p:nvSpPr>
          <p:spPr>
            <a:xfrm>
              <a:off x="-61351725" y="3372400"/>
              <a:ext cx="310350" cy="310150"/>
            </a:xfrm>
            <a:custGeom>
              <a:rect b="b" l="l" r="r" t="t"/>
              <a:pathLst>
                <a:path extrusionOk="0" h="12406" w="12414">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18" name="Google Shape;9018;p88"/>
          <p:cNvGrpSpPr/>
          <p:nvPr/>
        </p:nvGrpSpPr>
        <p:grpSpPr>
          <a:xfrm>
            <a:off x="1733864" y="3364484"/>
            <a:ext cx="366364" cy="333534"/>
            <a:chOff x="-61354875" y="3751050"/>
            <a:chExt cx="316650" cy="288275"/>
          </a:xfrm>
        </p:grpSpPr>
        <p:sp>
          <p:nvSpPr>
            <p:cNvPr id="9019" name="Google Shape;9019;p88"/>
            <p:cNvSpPr/>
            <p:nvPr/>
          </p:nvSpPr>
          <p:spPr>
            <a:xfrm>
              <a:off x="-61200500" y="3875475"/>
              <a:ext cx="41775" cy="41000"/>
            </a:xfrm>
            <a:custGeom>
              <a:rect b="b" l="l" r="r" t="t"/>
              <a:pathLst>
                <a:path extrusionOk="0" h="1640" w="1671">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0" name="Google Shape;9020;p88"/>
            <p:cNvSpPr/>
            <p:nvPr/>
          </p:nvSpPr>
          <p:spPr>
            <a:xfrm>
              <a:off x="-61293425" y="3813275"/>
              <a:ext cx="192975" cy="165425"/>
            </a:xfrm>
            <a:custGeom>
              <a:rect b="b" l="l" r="r" t="t"/>
              <a:pathLst>
                <a:path extrusionOk="0" h="6617" w="7719">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1" name="Google Shape;9021;p88"/>
            <p:cNvSpPr/>
            <p:nvPr/>
          </p:nvSpPr>
          <p:spPr>
            <a:xfrm>
              <a:off x="-61354875" y="3751050"/>
              <a:ext cx="316650" cy="288275"/>
            </a:xfrm>
            <a:custGeom>
              <a:rect b="b" l="l" r="r" t="t"/>
              <a:pathLst>
                <a:path extrusionOk="0" h="11531" w="12666">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22" name="Google Shape;9022;p88"/>
          <p:cNvGrpSpPr/>
          <p:nvPr/>
        </p:nvGrpSpPr>
        <p:grpSpPr>
          <a:xfrm>
            <a:off x="1733864" y="3806124"/>
            <a:ext cx="366364" cy="367290"/>
            <a:chOff x="-61354875" y="4101525"/>
            <a:chExt cx="316650" cy="317450"/>
          </a:xfrm>
        </p:grpSpPr>
        <p:sp>
          <p:nvSpPr>
            <p:cNvPr id="9023" name="Google Shape;9023;p88"/>
            <p:cNvSpPr/>
            <p:nvPr/>
          </p:nvSpPr>
          <p:spPr>
            <a:xfrm>
              <a:off x="-61172925" y="4240150"/>
              <a:ext cx="62225" cy="145750"/>
            </a:xfrm>
            <a:custGeom>
              <a:rect b="b" l="l" r="r" t="t"/>
              <a:pathLst>
                <a:path extrusionOk="0" h="5830" w="2489">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4" name="Google Shape;9024;p88"/>
            <p:cNvSpPr/>
            <p:nvPr/>
          </p:nvSpPr>
          <p:spPr>
            <a:xfrm>
              <a:off x="-61354875" y="4101525"/>
              <a:ext cx="316650" cy="317450"/>
            </a:xfrm>
            <a:custGeom>
              <a:rect b="b" l="l" r="r" t="t"/>
              <a:pathLst>
                <a:path extrusionOk="0" h="12698" w="12666">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25" name="Google Shape;9025;p88"/>
          <p:cNvGrpSpPr/>
          <p:nvPr/>
        </p:nvGrpSpPr>
        <p:grpSpPr>
          <a:xfrm>
            <a:off x="3950299" y="2898000"/>
            <a:ext cx="368157" cy="365699"/>
            <a:chOff x="-59470075" y="3308975"/>
            <a:chExt cx="318200" cy="316075"/>
          </a:xfrm>
        </p:grpSpPr>
        <p:sp>
          <p:nvSpPr>
            <p:cNvPr id="9026" name="Google Shape;9026;p88"/>
            <p:cNvSpPr/>
            <p:nvPr/>
          </p:nvSpPr>
          <p:spPr>
            <a:xfrm>
              <a:off x="-59403925" y="3522625"/>
              <a:ext cx="21275" cy="20500"/>
            </a:xfrm>
            <a:custGeom>
              <a:rect b="b" l="l" r="r" t="t"/>
              <a:pathLst>
                <a:path extrusionOk="0" h="820" w="851">
                  <a:moveTo>
                    <a:pt x="0" y="1"/>
                  </a:moveTo>
                  <a:lnTo>
                    <a:pt x="0" y="820"/>
                  </a:lnTo>
                  <a:lnTo>
                    <a:pt x="851" y="820"/>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7" name="Google Shape;9027;p88"/>
            <p:cNvSpPr/>
            <p:nvPr/>
          </p:nvSpPr>
          <p:spPr>
            <a:xfrm>
              <a:off x="-59362175" y="3522625"/>
              <a:ext cx="20500" cy="20500"/>
            </a:xfrm>
            <a:custGeom>
              <a:rect b="b" l="l" r="r" t="t"/>
              <a:pathLst>
                <a:path extrusionOk="0" h="820" w="820">
                  <a:moveTo>
                    <a:pt x="0" y="1"/>
                  </a:moveTo>
                  <a:lnTo>
                    <a:pt x="0" y="820"/>
                  </a:lnTo>
                  <a:lnTo>
                    <a:pt x="819" y="820"/>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8" name="Google Shape;9028;p88"/>
            <p:cNvSpPr/>
            <p:nvPr/>
          </p:nvSpPr>
          <p:spPr>
            <a:xfrm>
              <a:off x="-59321225" y="3522625"/>
              <a:ext cx="20500" cy="20500"/>
            </a:xfrm>
            <a:custGeom>
              <a:rect b="b" l="l" r="r" t="t"/>
              <a:pathLst>
                <a:path extrusionOk="0" h="820" w="820">
                  <a:moveTo>
                    <a:pt x="0" y="1"/>
                  </a:moveTo>
                  <a:lnTo>
                    <a:pt x="0" y="820"/>
                  </a:lnTo>
                  <a:lnTo>
                    <a:pt x="820" y="820"/>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9" name="Google Shape;9029;p88"/>
            <p:cNvSpPr/>
            <p:nvPr/>
          </p:nvSpPr>
          <p:spPr>
            <a:xfrm>
              <a:off x="-59279475" y="3522625"/>
              <a:ext cx="20500" cy="20500"/>
            </a:xfrm>
            <a:custGeom>
              <a:rect b="b" l="l" r="r" t="t"/>
              <a:pathLst>
                <a:path extrusionOk="0" h="820" w="820">
                  <a:moveTo>
                    <a:pt x="0" y="1"/>
                  </a:moveTo>
                  <a:lnTo>
                    <a:pt x="0" y="820"/>
                  </a:lnTo>
                  <a:lnTo>
                    <a:pt x="819" y="820"/>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0" name="Google Shape;9030;p88"/>
            <p:cNvSpPr/>
            <p:nvPr/>
          </p:nvSpPr>
          <p:spPr>
            <a:xfrm>
              <a:off x="-59470075" y="3418825"/>
              <a:ext cx="317425" cy="206225"/>
            </a:xfrm>
            <a:custGeom>
              <a:rect b="b" l="l" r="r" t="t"/>
              <a:pathLst>
                <a:path extrusionOk="0" h="8249" w="12697">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1" name="Google Shape;9031;p88"/>
            <p:cNvSpPr/>
            <p:nvPr/>
          </p:nvSpPr>
          <p:spPr>
            <a:xfrm>
              <a:off x="-59238525" y="3522625"/>
              <a:ext cx="20500" cy="20500"/>
            </a:xfrm>
            <a:custGeom>
              <a:rect b="b" l="l" r="r" t="t"/>
              <a:pathLst>
                <a:path extrusionOk="0" h="820" w="820">
                  <a:moveTo>
                    <a:pt x="0" y="1"/>
                  </a:moveTo>
                  <a:lnTo>
                    <a:pt x="0" y="820"/>
                  </a:lnTo>
                  <a:lnTo>
                    <a:pt x="820" y="820"/>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2" name="Google Shape;9032;p88"/>
            <p:cNvSpPr/>
            <p:nvPr/>
          </p:nvSpPr>
          <p:spPr>
            <a:xfrm>
              <a:off x="-59292875" y="3308975"/>
              <a:ext cx="106350" cy="41400"/>
            </a:xfrm>
            <a:custGeom>
              <a:rect b="b" l="l" r="r" t="t"/>
              <a:pathLst>
                <a:path extrusionOk="0" h="1656" w="4254">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3" name="Google Shape;9033;p88"/>
            <p:cNvSpPr/>
            <p:nvPr/>
          </p:nvSpPr>
          <p:spPr>
            <a:xfrm>
              <a:off x="-59214100" y="3371400"/>
              <a:ext cx="62225" cy="68550"/>
            </a:xfrm>
            <a:custGeom>
              <a:rect b="b" l="l" r="r" t="t"/>
              <a:pathLst>
                <a:path extrusionOk="0" h="2742" w="2489">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4" name="Google Shape;9034;p88"/>
            <p:cNvSpPr/>
            <p:nvPr/>
          </p:nvSpPr>
          <p:spPr>
            <a:xfrm>
              <a:off x="-59297600" y="3392600"/>
              <a:ext cx="62250" cy="48150"/>
            </a:xfrm>
            <a:custGeom>
              <a:rect b="b" l="l" r="r" t="t"/>
              <a:pathLst>
                <a:path extrusionOk="0" h="1926" w="249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35" name="Google Shape;9035;p88"/>
          <p:cNvGrpSpPr/>
          <p:nvPr/>
        </p:nvGrpSpPr>
        <p:grpSpPr>
          <a:xfrm>
            <a:off x="1295729" y="1533705"/>
            <a:ext cx="367261" cy="364686"/>
            <a:chOff x="-64781025" y="3361050"/>
            <a:chExt cx="317425" cy="315200"/>
          </a:xfrm>
        </p:grpSpPr>
        <p:sp>
          <p:nvSpPr>
            <p:cNvPr id="9036" name="Google Shape;9036;p88"/>
            <p:cNvSpPr/>
            <p:nvPr/>
          </p:nvSpPr>
          <p:spPr>
            <a:xfrm>
              <a:off x="-64764500" y="3388725"/>
              <a:ext cx="272550" cy="272550"/>
            </a:xfrm>
            <a:custGeom>
              <a:rect b="b" l="l" r="r" t="t"/>
              <a:pathLst>
                <a:path extrusionOk="0" h="10902" w="10902">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7" name="Google Shape;9037;p88"/>
            <p:cNvSpPr/>
            <p:nvPr/>
          </p:nvSpPr>
          <p:spPr>
            <a:xfrm>
              <a:off x="-64568375" y="3361050"/>
              <a:ext cx="104775" cy="105675"/>
            </a:xfrm>
            <a:custGeom>
              <a:rect b="b" l="l" r="r" t="t"/>
              <a:pathLst>
                <a:path extrusionOk="0" h="4227" w="4191">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8" name="Google Shape;9038;p88"/>
            <p:cNvSpPr/>
            <p:nvPr/>
          </p:nvSpPr>
          <p:spPr>
            <a:xfrm>
              <a:off x="-64645575" y="3596675"/>
              <a:ext cx="85100" cy="79575"/>
            </a:xfrm>
            <a:custGeom>
              <a:rect b="b" l="l" r="r" t="t"/>
              <a:pathLst>
                <a:path extrusionOk="0" h="3183" w="3404">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9" name="Google Shape;9039;p88"/>
            <p:cNvSpPr/>
            <p:nvPr/>
          </p:nvSpPr>
          <p:spPr>
            <a:xfrm>
              <a:off x="-64781025" y="3456475"/>
              <a:ext cx="80350" cy="85075"/>
            </a:xfrm>
            <a:custGeom>
              <a:rect b="b" l="l" r="r" t="t"/>
              <a:pathLst>
                <a:path extrusionOk="0" h="3403" w="3214">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040" name="Google Shape;9040;p88"/>
          <p:cNvSpPr/>
          <p:nvPr/>
        </p:nvSpPr>
        <p:spPr>
          <a:xfrm>
            <a:off x="1295604" y="1976311"/>
            <a:ext cx="367261" cy="365438"/>
          </a:xfrm>
          <a:custGeom>
            <a:rect b="b" l="l" r="r" t="t"/>
            <a:pathLst>
              <a:path extrusionOk="0" h="12634" w="12697">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1" name="Google Shape;9041;p88"/>
          <p:cNvSpPr/>
          <p:nvPr/>
        </p:nvSpPr>
        <p:spPr>
          <a:xfrm>
            <a:off x="1322938" y="2404313"/>
            <a:ext cx="312592" cy="367261"/>
          </a:xfrm>
          <a:custGeom>
            <a:rect b="b" l="l" r="r" t="t"/>
            <a:pathLst>
              <a:path extrusionOk="0" h="12697" w="10807">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2" name="Google Shape;9042;p88"/>
          <p:cNvSpPr/>
          <p:nvPr/>
        </p:nvSpPr>
        <p:spPr>
          <a:xfrm>
            <a:off x="3508223" y="1572954"/>
            <a:ext cx="366335" cy="286155"/>
          </a:xfrm>
          <a:custGeom>
            <a:rect b="b" l="l" r="r" t="t"/>
            <a:pathLst>
              <a:path extrusionOk="0" h="9893" w="12665">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043" name="Google Shape;9043;p88"/>
          <p:cNvGrpSpPr/>
          <p:nvPr/>
        </p:nvGrpSpPr>
        <p:grpSpPr>
          <a:xfrm>
            <a:off x="3500129" y="1975144"/>
            <a:ext cx="382765" cy="367810"/>
            <a:chOff x="-62890750" y="3747425"/>
            <a:chExt cx="330825" cy="317900"/>
          </a:xfrm>
        </p:grpSpPr>
        <p:sp>
          <p:nvSpPr>
            <p:cNvPr id="9044" name="Google Shape;9044;p88"/>
            <p:cNvSpPr/>
            <p:nvPr/>
          </p:nvSpPr>
          <p:spPr>
            <a:xfrm>
              <a:off x="-62890750" y="3747425"/>
              <a:ext cx="313500" cy="195825"/>
            </a:xfrm>
            <a:custGeom>
              <a:rect b="b" l="l" r="r" t="t"/>
              <a:pathLst>
                <a:path extrusionOk="0" h="7833" w="1254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5" name="Google Shape;9045;p88"/>
            <p:cNvSpPr/>
            <p:nvPr/>
          </p:nvSpPr>
          <p:spPr>
            <a:xfrm>
              <a:off x="-62874975" y="3869075"/>
              <a:ext cx="315050" cy="196250"/>
            </a:xfrm>
            <a:custGeom>
              <a:rect b="b" l="l" r="r" t="t"/>
              <a:pathLst>
                <a:path extrusionOk="0" h="7850" w="12602">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6" name="Google Shape;9046;p88"/>
            <p:cNvSpPr/>
            <p:nvPr/>
          </p:nvSpPr>
          <p:spPr>
            <a:xfrm>
              <a:off x="-62751325" y="3834525"/>
              <a:ext cx="15775" cy="26800"/>
            </a:xfrm>
            <a:custGeom>
              <a:rect b="b" l="l" r="r" t="t"/>
              <a:pathLst>
                <a:path extrusionOk="0" h="1072" w="631">
                  <a:moveTo>
                    <a:pt x="630" y="1"/>
                  </a:moveTo>
                  <a:cubicBezTo>
                    <a:pt x="410" y="221"/>
                    <a:pt x="158" y="599"/>
                    <a:pt x="0" y="1072"/>
                  </a:cubicBezTo>
                  <a:lnTo>
                    <a:pt x="630" y="1072"/>
                  </a:ln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7" name="Google Shape;9047;p88"/>
            <p:cNvSpPr/>
            <p:nvPr/>
          </p:nvSpPr>
          <p:spPr>
            <a:xfrm>
              <a:off x="-62715100" y="3950300"/>
              <a:ext cx="15775" cy="26025"/>
            </a:xfrm>
            <a:custGeom>
              <a:rect b="b" l="l" r="r" t="t"/>
              <a:pathLst>
                <a:path extrusionOk="0" h="1041" w="631">
                  <a:moveTo>
                    <a:pt x="1" y="1"/>
                  </a:moveTo>
                  <a:lnTo>
                    <a:pt x="1" y="1041"/>
                  </a:lnTo>
                  <a:cubicBezTo>
                    <a:pt x="253" y="852"/>
                    <a:pt x="473" y="47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8" name="Google Shape;9048;p88"/>
            <p:cNvSpPr/>
            <p:nvPr/>
          </p:nvSpPr>
          <p:spPr>
            <a:xfrm>
              <a:off x="-62751325" y="3950300"/>
              <a:ext cx="15775" cy="26025"/>
            </a:xfrm>
            <a:custGeom>
              <a:rect b="b" l="l" r="r" t="t"/>
              <a:pathLst>
                <a:path extrusionOk="0" h="1041" w="631">
                  <a:moveTo>
                    <a:pt x="0" y="1"/>
                  </a:moveTo>
                  <a:cubicBezTo>
                    <a:pt x="158" y="473"/>
                    <a:pt x="410" y="852"/>
                    <a:pt x="630" y="1041"/>
                  </a:cubicBez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9" name="Google Shape;9049;p88"/>
            <p:cNvSpPr/>
            <p:nvPr/>
          </p:nvSpPr>
          <p:spPr>
            <a:xfrm>
              <a:off x="-62822225" y="3881000"/>
              <a:ext cx="44125" cy="48075"/>
            </a:xfrm>
            <a:custGeom>
              <a:rect b="b" l="l" r="r" t="t"/>
              <a:pathLst>
                <a:path extrusionOk="0" h="1923" w="1765">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0" name="Google Shape;9050;p88"/>
            <p:cNvSpPr/>
            <p:nvPr/>
          </p:nvSpPr>
          <p:spPr>
            <a:xfrm>
              <a:off x="-62715100" y="3833750"/>
              <a:ext cx="15775" cy="26800"/>
            </a:xfrm>
            <a:custGeom>
              <a:rect b="b" l="l" r="r" t="t"/>
              <a:pathLst>
                <a:path extrusionOk="0" h="1072" w="631">
                  <a:moveTo>
                    <a:pt x="1" y="0"/>
                  </a:moveTo>
                  <a:lnTo>
                    <a:pt x="1" y="1071"/>
                  </a:lnTo>
                  <a:lnTo>
                    <a:pt x="631" y="1071"/>
                  </a:lnTo>
                  <a:cubicBezTo>
                    <a:pt x="505" y="599"/>
                    <a:pt x="253" y="189"/>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1" name="Google Shape;9051;p88"/>
            <p:cNvSpPr/>
            <p:nvPr/>
          </p:nvSpPr>
          <p:spPr>
            <a:xfrm>
              <a:off x="-62758425" y="3881000"/>
              <a:ext cx="22875" cy="48075"/>
            </a:xfrm>
            <a:custGeom>
              <a:rect b="b" l="l" r="r" t="t"/>
              <a:pathLst>
                <a:path extrusionOk="0" h="1923" w="915">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2" name="Google Shape;9052;p88"/>
            <p:cNvSpPr/>
            <p:nvPr/>
          </p:nvSpPr>
          <p:spPr>
            <a:xfrm>
              <a:off x="-62715100" y="3809325"/>
              <a:ext cx="74850" cy="51225"/>
            </a:xfrm>
            <a:custGeom>
              <a:rect b="b" l="l" r="r" t="t"/>
              <a:pathLst>
                <a:path extrusionOk="0" h="2049" w="2994">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3" name="Google Shape;9053;p88"/>
            <p:cNvSpPr/>
            <p:nvPr/>
          </p:nvSpPr>
          <p:spPr>
            <a:xfrm>
              <a:off x="-62715875" y="3950300"/>
              <a:ext cx="75625" cy="51225"/>
            </a:xfrm>
            <a:custGeom>
              <a:rect b="b" l="l" r="r" t="t"/>
              <a:pathLst>
                <a:path extrusionOk="0" h="2049" w="3025">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4" name="Google Shape;9054;p88"/>
            <p:cNvSpPr/>
            <p:nvPr/>
          </p:nvSpPr>
          <p:spPr>
            <a:xfrm>
              <a:off x="-62811200" y="3949525"/>
              <a:ext cx="75650" cy="52000"/>
            </a:xfrm>
            <a:custGeom>
              <a:rect b="b" l="l" r="r" t="t"/>
              <a:pathLst>
                <a:path extrusionOk="0" h="2080" w="3026">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5" name="Google Shape;9055;p88"/>
            <p:cNvSpPr/>
            <p:nvPr/>
          </p:nvSpPr>
          <p:spPr>
            <a:xfrm>
              <a:off x="-62673350" y="3881000"/>
              <a:ext cx="44125" cy="48075"/>
            </a:xfrm>
            <a:custGeom>
              <a:rect b="b" l="l" r="r" t="t"/>
              <a:pathLst>
                <a:path extrusionOk="0" h="1923" w="1765">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6" name="Google Shape;9056;p88"/>
            <p:cNvSpPr/>
            <p:nvPr/>
          </p:nvSpPr>
          <p:spPr>
            <a:xfrm>
              <a:off x="-62810400" y="3810125"/>
              <a:ext cx="75625" cy="51200"/>
            </a:xfrm>
            <a:custGeom>
              <a:rect b="b" l="l" r="r" t="t"/>
              <a:pathLst>
                <a:path extrusionOk="0" h="2048" w="3025">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7" name="Google Shape;9057;p88"/>
            <p:cNvSpPr/>
            <p:nvPr/>
          </p:nvSpPr>
          <p:spPr>
            <a:xfrm>
              <a:off x="-62715100" y="3881000"/>
              <a:ext cx="22850" cy="48075"/>
            </a:xfrm>
            <a:custGeom>
              <a:rect b="b" l="l" r="r" t="t"/>
              <a:pathLst>
                <a:path extrusionOk="0" h="1923" w="914">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58" name="Google Shape;9058;p88"/>
          <p:cNvGrpSpPr/>
          <p:nvPr/>
        </p:nvGrpSpPr>
        <p:grpSpPr>
          <a:xfrm>
            <a:off x="3507881" y="2404781"/>
            <a:ext cx="367261" cy="366364"/>
            <a:chOff x="-62884425" y="4111775"/>
            <a:chExt cx="317425" cy="316650"/>
          </a:xfrm>
        </p:grpSpPr>
        <p:sp>
          <p:nvSpPr>
            <p:cNvPr id="9059" name="Google Shape;9059;p88"/>
            <p:cNvSpPr/>
            <p:nvPr/>
          </p:nvSpPr>
          <p:spPr>
            <a:xfrm>
              <a:off x="-62884425" y="4325225"/>
              <a:ext cx="317425" cy="103200"/>
            </a:xfrm>
            <a:custGeom>
              <a:rect b="b" l="l" r="r" t="t"/>
              <a:pathLst>
                <a:path extrusionOk="0" h="4128" w="12697">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0" name="Google Shape;9060;p88"/>
            <p:cNvSpPr/>
            <p:nvPr/>
          </p:nvSpPr>
          <p:spPr>
            <a:xfrm>
              <a:off x="-62884425" y="4111775"/>
              <a:ext cx="317425" cy="193000"/>
            </a:xfrm>
            <a:custGeom>
              <a:rect b="b" l="l" r="r" t="t"/>
              <a:pathLst>
                <a:path extrusionOk="0" h="7720" w="12697">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61" name="Google Shape;9061;p88"/>
          <p:cNvGrpSpPr/>
          <p:nvPr/>
        </p:nvGrpSpPr>
        <p:grpSpPr>
          <a:xfrm>
            <a:off x="2180515" y="2900850"/>
            <a:ext cx="365438" cy="360001"/>
            <a:chOff x="-60991775" y="3376900"/>
            <a:chExt cx="315850" cy="311150"/>
          </a:xfrm>
        </p:grpSpPr>
        <p:sp>
          <p:nvSpPr>
            <p:cNvPr id="9062" name="Google Shape;9062;p88"/>
            <p:cNvSpPr/>
            <p:nvPr/>
          </p:nvSpPr>
          <p:spPr>
            <a:xfrm>
              <a:off x="-60991000" y="3376900"/>
              <a:ext cx="315075" cy="311150"/>
            </a:xfrm>
            <a:custGeom>
              <a:rect b="b" l="l" r="r" t="t"/>
              <a:pathLst>
                <a:path extrusionOk="0" h="12446" w="12603">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3" name="Google Shape;9063;p88"/>
            <p:cNvSpPr/>
            <p:nvPr/>
          </p:nvSpPr>
          <p:spPr>
            <a:xfrm>
              <a:off x="-60991775" y="3404275"/>
              <a:ext cx="174875" cy="89250"/>
            </a:xfrm>
            <a:custGeom>
              <a:rect b="b" l="l" r="r" t="t"/>
              <a:pathLst>
                <a:path extrusionOk="0" h="3570" w="6995">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4" name="Google Shape;9064;p88"/>
            <p:cNvSpPr/>
            <p:nvPr/>
          </p:nvSpPr>
          <p:spPr>
            <a:xfrm>
              <a:off x="-60795650" y="3513975"/>
              <a:ext cx="89000" cy="173300"/>
            </a:xfrm>
            <a:custGeom>
              <a:rect b="b" l="l" r="r" t="t"/>
              <a:pathLst>
                <a:path extrusionOk="0" h="6932" w="356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65" name="Google Shape;9065;p88"/>
          <p:cNvGrpSpPr/>
          <p:nvPr/>
        </p:nvGrpSpPr>
        <p:grpSpPr>
          <a:xfrm>
            <a:off x="2180052" y="3351714"/>
            <a:ext cx="366364" cy="359075"/>
            <a:chOff x="-60988625" y="3740800"/>
            <a:chExt cx="316650" cy="310350"/>
          </a:xfrm>
        </p:grpSpPr>
        <p:sp>
          <p:nvSpPr>
            <p:cNvPr id="9066" name="Google Shape;9066;p88"/>
            <p:cNvSpPr/>
            <p:nvPr/>
          </p:nvSpPr>
          <p:spPr>
            <a:xfrm>
              <a:off x="-60988625" y="3740800"/>
              <a:ext cx="311125" cy="310350"/>
            </a:xfrm>
            <a:custGeom>
              <a:rect b="b" l="l" r="r" t="t"/>
              <a:pathLst>
                <a:path extrusionOk="0" h="12414" w="12445">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7" name="Google Shape;9067;p88"/>
            <p:cNvSpPr/>
            <p:nvPr/>
          </p:nvSpPr>
          <p:spPr>
            <a:xfrm>
              <a:off x="-60742100" y="3920375"/>
              <a:ext cx="68550" cy="55175"/>
            </a:xfrm>
            <a:custGeom>
              <a:rect b="b" l="l" r="r" t="t"/>
              <a:pathLst>
                <a:path extrusionOk="0" h="2207" w="2742">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8" name="Google Shape;9068;p88"/>
            <p:cNvSpPr/>
            <p:nvPr/>
          </p:nvSpPr>
          <p:spPr>
            <a:xfrm>
              <a:off x="-60740525" y="3741600"/>
              <a:ext cx="68550" cy="158325"/>
            </a:xfrm>
            <a:custGeom>
              <a:rect b="b" l="l" r="r" t="t"/>
              <a:pathLst>
                <a:path extrusionOk="0" h="6333" w="2742">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69" name="Google Shape;9069;p88"/>
          <p:cNvGrpSpPr/>
          <p:nvPr/>
        </p:nvGrpSpPr>
        <p:grpSpPr>
          <a:xfrm>
            <a:off x="2180052" y="3807165"/>
            <a:ext cx="366364" cy="365207"/>
            <a:chOff x="-60987850" y="4100950"/>
            <a:chExt cx="316650" cy="315650"/>
          </a:xfrm>
        </p:grpSpPr>
        <p:sp>
          <p:nvSpPr>
            <p:cNvPr id="9070" name="Google Shape;9070;p88"/>
            <p:cNvSpPr/>
            <p:nvPr/>
          </p:nvSpPr>
          <p:spPr>
            <a:xfrm>
              <a:off x="-60987850" y="4355925"/>
              <a:ext cx="315875" cy="60675"/>
            </a:xfrm>
            <a:custGeom>
              <a:rect b="b" l="l" r="r" t="t"/>
              <a:pathLst>
                <a:path extrusionOk="0" h="2427" w="12635">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1" name="Google Shape;9071;p88"/>
            <p:cNvSpPr/>
            <p:nvPr/>
          </p:nvSpPr>
          <p:spPr>
            <a:xfrm>
              <a:off x="-60987050" y="4100950"/>
              <a:ext cx="315850" cy="123475"/>
            </a:xfrm>
            <a:custGeom>
              <a:rect b="b" l="l" r="r" t="t"/>
              <a:pathLst>
                <a:path extrusionOk="0" h="4939" w="12634">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2" name="Google Shape;9072;p88"/>
            <p:cNvSpPr/>
            <p:nvPr/>
          </p:nvSpPr>
          <p:spPr>
            <a:xfrm>
              <a:off x="-60757075" y="4245675"/>
              <a:ext cx="61475" cy="89025"/>
            </a:xfrm>
            <a:custGeom>
              <a:rect b="b" l="l" r="r" t="t"/>
              <a:pathLst>
                <a:path extrusionOk="0" h="3561" w="2459">
                  <a:moveTo>
                    <a:pt x="1" y="0"/>
                  </a:moveTo>
                  <a:lnTo>
                    <a:pt x="1" y="3560"/>
                  </a:lnTo>
                  <a:lnTo>
                    <a:pt x="2458" y="3560"/>
                  </a:lnTo>
                  <a:lnTo>
                    <a:pt x="24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3" name="Google Shape;9073;p88"/>
            <p:cNvSpPr/>
            <p:nvPr/>
          </p:nvSpPr>
          <p:spPr>
            <a:xfrm>
              <a:off x="-60861025" y="4245675"/>
              <a:ext cx="62225" cy="89025"/>
            </a:xfrm>
            <a:custGeom>
              <a:rect b="b" l="l" r="r" t="t"/>
              <a:pathLst>
                <a:path extrusionOk="0" h="3561" w="2489">
                  <a:moveTo>
                    <a:pt x="0" y="0"/>
                  </a:moveTo>
                  <a:lnTo>
                    <a:pt x="0" y="3560"/>
                  </a:lnTo>
                  <a:lnTo>
                    <a:pt x="2489" y="356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4" name="Google Shape;9074;p88"/>
            <p:cNvSpPr/>
            <p:nvPr/>
          </p:nvSpPr>
          <p:spPr>
            <a:xfrm>
              <a:off x="-60964200" y="4245675"/>
              <a:ext cx="62225" cy="89025"/>
            </a:xfrm>
            <a:custGeom>
              <a:rect b="b" l="l" r="r" t="t"/>
              <a:pathLst>
                <a:path extrusionOk="0" h="3561" w="2489">
                  <a:moveTo>
                    <a:pt x="0" y="0"/>
                  </a:moveTo>
                  <a:lnTo>
                    <a:pt x="0" y="3560"/>
                  </a:lnTo>
                  <a:lnTo>
                    <a:pt x="2489" y="356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75" name="Google Shape;9075;p88"/>
          <p:cNvGrpSpPr/>
          <p:nvPr/>
        </p:nvGrpSpPr>
        <p:grpSpPr>
          <a:xfrm>
            <a:off x="3949836" y="3352625"/>
            <a:ext cx="369083" cy="357253"/>
            <a:chOff x="-59447250" y="3706150"/>
            <a:chExt cx="319000" cy="308775"/>
          </a:xfrm>
        </p:grpSpPr>
        <p:sp>
          <p:nvSpPr>
            <p:cNvPr id="9076" name="Google Shape;9076;p88"/>
            <p:cNvSpPr/>
            <p:nvPr/>
          </p:nvSpPr>
          <p:spPr>
            <a:xfrm>
              <a:off x="-59381875" y="3922750"/>
              <a:ext cx="79575" cy="29950"/>
            </a:xfrm>
            <a:custGeom>
              <a:rect b="b" l="l" r="r" t="t"/>
              <a:pathLst>
                <a:path extrusionOk="0" h="1198" w="3183">
                  <a:moveTo>
                    <a:pt x="1607" y="0"/>
                  </a:moveTo>
                  <a:cubicBezTo>
                    <a:pt x="820" y="0"/>
                    <a:pt x="190" y="504"/>
                    <a:pt x="1" y="1197"/>
                  </a:cubicBezTo>
                  <a:lnTo>
                    <a:pt x="3183" y="1197"/>
                  </a:lnTo>
                  <a:cubicBezTo>
                    <a:pt x="3025" y="536"/>
                    <a:pt x="2363" y="0"/>
                    <a:pt x="16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7" name="Google Shape;9077;p88"/>
            <p:cNvSpPr/>
            <p:nvPr/>
          </p:nvSpPr>
          <p:spPr>
            <a:xfrm>
              <a:off x="-59364550" y="3861525"/>
              <a:ext cx="43350" cy="40900"/>
            </a:xfrm>
            <a:custGeom>
              <a:rect b="b" l="l" r="r" t="t"/>
              <a:pathLst>
                <a:path extrusionOk="0" h="1636" w="1734">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8" name="Google Shape;9078;p88"/>
            <p:cNvSpPr/>
            <p:nvPr/>
          </p:nvSpPr>
          <p:spPr>
            <a:xfrm>
              <a:off x="-59447250" y="3706150"/>
              <a:ext cx="319000" cy="308775"/>
            </a:xfrm>
            <a:custGeom>
              <a:rect b="b" l="l" r="r" t="t"/>
              <a:pathLst>
                <a:path extrusionOk="0" h="12351" w="1276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9" name="Google Shape;9079;p88"/>
            <p:cNvSpPr/>
            <p:nvPr/>
          </p:nvSpPr>
          <p:spPr>
            <a:xfrm>
              <a:off x="-59293650" y="3740025"/>
              <a:ext cx="14175" cy="14200"/>
            </a:xfrm>
            <a:custGeom>
              <a:rect b="b" l="l" r="r" t="t"/>
              <a:pathLst>
                <a:path extrusionOk="0" h="568" w="567">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80" name="Google Shape;9080;p88"/>
          <p:cNvGrpSpPr/>
          <p:nvPr/>
        </p:nvGrpSpPr>
        <p:grpSpPr>
          <a:xfrm>
            <a:off x="1738564" y="1545199"/>
            <a:ext cx="368186" cy="364224"/>
            <a:chOff x="-64406125" y="3362225"/>
            <a:chExt cx="318225" cy="314800"/>
          </a:xfrm>
        </p:grpSpPr>
        <p:sp>
          <p:nvSpPr>
            <p:cNvPr id="9081" name="Google Shape;9081;p88"/>
            <p:cNvSpPr/>
            <p:nvPr/>
          </p:nvSpPr>
          <p:spPr>
            <a:xfrm>
              <a:off x="-64332100" y="3362225"/>
              <a:ext cx="170150" cy="199025"/>
            </a:xfrm>
            <a:custGeom>
              <a:rect b="b" l="l" r="r" t="t"/>
              <a:pathLst>
                <a:path extrusionOk="0" h="7961" w="6806">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2" name="Google Shape;9082;p88"/>
            <p:cNvSpPr/>
            <p:nvPr/>
          </p:nvSpPr>
          <p:spPr>
            <a:xfrm>
              <a:off x="-64406125" y="3559050"/>
              <a:ext cx="318225" cy="117975"/>
            </a:xfrm>
            <a:custGeom>
              <a:rect b="b" l="l" r="r" t="t"/>
              <a:pathLst>
                <a:path extrusionOk="0" h="4719" w="12729">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083" name="Google Shape;9083;p88"/>
          <p:cNvSpPr/>
          <p:nvPr/>
        </p:nvSpPr>
        <p:spPr>
          <a:xfrm>
            <a:off x="1801771" y="1986663"/>
            <a:ext cx="241524" cy="367261"/>
          </a:xfrm>
          <a:custGeom>
            <a:rect b="b" l="l" r="r" t="t"/>
            <a:pathLst>
              <a:path extrusionOk="0" h="12697" w="835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084" name="Google Shape;9084;p88"/>
          <p:cNvGrpSpPr/>
          <p:nvPr/>
        </p:nvGrpSpPr>
        <p:grpSpPr>
          <a:xfrm>
            <a:off x="1739027" y="2416044"/>
            <a:ext cx="367261" cy="366364"/>
            <a:chOff x="-64410850" y="4094450"/>
            <a:chExt cx="317425" cy="316650"/>
          </a:xfrm>
        </p:grpSpPr>
        <p:sp>
          <p:nvSpPr>
            <p:cNvPr id="9085" name="Google Shape;9085;p88"/>
            <p:cNvSpPr/>
            <p:nvPr/>
          </p:nvSpPr>
          <p:spPr>
            <a:xfrm>
              <a:off x="-64410850" y="4348850"/>
              <a:ext cx="317425" cy="62250"/>
            </a:xfrm>
            <a:custGeom>
              <a:rect b="b" l="l" r="r" t="t"/>
              <a:pathLst>
                <a:path extrusionOk="0" h="2490" w="12697">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6" name="Google Shape;9086;p88"/>
            <p:cNvSpPr/>
            <p:nvPr/>
          </p:nvSpPr>
          <p:spPr>
            <a:xfrm>
              <a:off x="-64315550" y="4094450"/>
              <a:ext cx="122100" cy="192200"/>
            </a:xfrm>
            <a:custGeom>
              <a:rect b="b" l="l" r="r" t="t"/>
              <a:pathLst>
                <a:path extrusionOk="0" h="7688" w="4884">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7" name="Google Shape;9087;p88"/>
            <p:cNvSpPr/>
            <p:nvPr/>
          </p:nvSpPr>
          <p:spPr>
            <a:xfrm>
              <a:off x="-64335250" y="4307100"/>
              <a:ext cx="161500" cy="21300"/>
            </a:xfrm>
            <a:custGeom>
              <a:rect b="b" l="l" r="r" t="t"/>
              <a:pathLst>
                <a:path extrusionOk="0" h="852" w="6460">
                  <a:moveTo>
                    <a:pt x="1167" y="1"/>
                  </a:moveTo>
                  <a:cubicBezTo>
                    <a:pt x="631" y="1"/>
                    <a:pt x="190" y="379"/>
                    <a:pt x="1" y="851"/>
                  </a:cubicBezTo>
                  <a:lnTo>
                    <a:pt x="6459" y="851"/>
                  </a:lnTo>
                  <a:cubicBezTo>
                    <a:pt x="6302" y="379"/>
                    <a:pt x="5861"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088" name="Google Shape;9088;p88"/>
          <p:cNvSpPr/>
          <p:nvPr/>
        </p:nvSpPr>
        <p:spPr>
          <a:xfrm>
            <a:off x="3983247" y="1532300"/>
            <a:ext cx="319882" cy="367463"/>
          </a:xfrm>
          <a:custGeom>
            <a:rect b="b" l="l" r="r" t="t"/>
            <a:pathLst>
              <a:path extrusionOk="0" h="12704" w="11059">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089" name="Google Shape;9089;p88"/>
          <p:cNvGrpSpPr/>
          <p:nvPr/>
        </p:nvGrpSpPr>
        <p:grpSpPr>
          <a:xfrm>
            <a:off x="3960575" y="1974854"/>
            <a:ext cx="365467" cy="368389"/>
            <a:chOff x="-62516625" y="3743175"/>
            <a:chExt cx="315875" cy="318400"/>
          </a:xfrm>
        </p:grpSpPr>
        <p:sp>
          <p:nvSpPr>
            <p:cNvPr id="9090" name="Google Shape;9090;p88"/>
            <p:cNvSpPr/>
            <p:nvPr/>
          </p:nvSpPr>
          <p:spPr>
            <a:xfrm>
              <a:off x="-62334675" y="3884950"/>
              <a:ext cx="62250" cy="145725"/>
            </a:xfrm>
            <a:custGeom>
              <a:rect b="b" l="l" r="r" t="t"/>
              <a:pathLst>
                <a:path extrusionOk="0" h="5829" w="249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1" name="Google Shape;9091;p88"/>
            <p:cNvSpPr/>
            <p:nvPr/>
          </p:nvSpPr>
          <p:spPr>
            <a:xfrm>
              <a:off x="-62516625" y="3743175"/>
              <a:ext cx="315875" cy="318400"/>
            </a:xfrm>
            <a:custGeom>
              <a:rect b="b" l="l" r="r" t="t"/>
              <a:pathLst>
                <a:path extrusionOk="0" h="12736" w="12635">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92" name="Google Shape;9092;p88"/>
          <p:cNvGrpSpPr/>
          <p:nvPr/>
        </p:nvGrpSpPr>
        <p:grpSpPr>
          <a:xfrm>
            <a:off x="3967415" y="2424826"/>
            <a:ext cx="351786" cy="326274"/>
            <a:chOff x="-62511900" y="4129100"/>
            <a:chExt cx="304050" cy="282000"/>
          </a:xfrm>
        </p:grpSpPr>
        <p:sp>
          <p:nvSpPr>
            <p:cNvPr id="9093" name="Google Shape;9093;p88"/>
            <p:cNvSpPr/>
            <p:nvPr/>
          </p:nvSpPr>
          <p:spPr>
            <a:xfrm>
              <a:off x="-62414225" y="4203925"/>
              <a:ext cx="206375" cy="207175"/>
            </a:xfrm>
            <a:custGeom>
              <a:rect b="b" l="l" r="r" t="t"/>
              <a:pathLst>
                <a:path extrusionOk="0" h="8287" w="8255">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4" name="Google Shape;9094;p88"/>
            <p:cNvSpPr/>
            <p:nvPr/>
          </p:nvSpPr>
          <p:spPr>
            <a:xfrm>
              <a:off x="-62511100" y="4129100"/>
              <a:ext cx="159900" cy="74850"/>
            </a:xfrm>
            <a:custGeom>
              <a:rect b="b" l="l" r="r" t="t"/>
              <a:pathLst>
                <a:path extrusionOk="0" h="2994" w="6396">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5" name="Google Shape;9095;p88"/>
            <p:cNvSpPr/>
            <p:nvPr/>
          </p:nvSpPr>
          <p:spPr>
            <a:xfrm>
              <a:off x="-62511100" y="4207075"/>
              <a:ext cx="110275" cy="59875"/>
            </a:xfrm>
            <a:custGeom>
              <a:rect b="b" l="l" r="r" t="t"/>
              <a:pathLst>
                <a:path extrusionOk="0" h="2395" w="4411">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6" name="Google Shape;9096;p88"/>
            <p:cNvSpPr/>
            <p:nvPr/>
          </p:nvSpPr>
          <p:spPr>
            <a:xfrm>
              <a:off x="-62511100" y="4329950"/>
              <a:ext cx="106350" cy="59875"/>
            </a:xfrm>
            <a:custGeom>
              <a:rect b="b" l="l" r="r" t="t"/>
              <a:pathLst>
                <a:path extrusionOk="0" h="2395" w="4254">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7" name="Google Shape;9097;p88"/>
            <p:cNvSpPr/>
            <p:nvPr/>
          </p:nvSpPr>
          <p:spPr>
            <a:xfrm>
              <a:off x="-62511900" y="4268500"/>
              <a:ext cx="78000" cy="60675"/>
            </a:xfrm>
            <a:custGeom>
              <a:rect b="b" l="l" r="r" t="t"/>
              <a:pathLst>
                <a:path extrusionOk="0" h="2427" w="312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98" name="Google Shape;9098;p88"/>
          <p:cNvGrpSpPr/>
          <p:nvPr/>
        </p:nvGrpSpPr>
        <p:grpSpPr>
          <a:xfrm>
            <a:off x="2645537" y="2897220"/>
            <a:ext cx="310770" cy="367261"/>
            <a:chOff x="-60597975" y="3367475"/>
            <a:chExt cx="268600" cy="317425"/>
          </a:xfrm>
        </p:grpSpPr>
        <p:sp>
          <p:nvSpPr>
            <p:cNvPr id="9099" name="Google Shape;9099;p88"/>
            <p:cNvSpPr/>
            <p:nvPr/>
          </p:nvSpPr>
          <p:spPr>
            <a:xfrm>
              <a:off x="-60535750" y="3495075"/>
              <a:ext cx="206375" cy="82725"/>
            </a:xfrm>
            <a:custGeom>
              <a:rect b="b" l="l" r="r" t="t"/>
              <a:pathLst>
                <a:path extrusionOk="0" h="3309" w="8255">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0" name="Google Shape;9100;p88"/>
            <p:cNvSpPr/>
            <p:nvPr/>
          </p:nvSpPr>
          <p:spPr>
            <a:xfrm>
              <a:off x="-60432575" y="3367475"/>
              <a:ext cx="20500" cy="47275"/>
            </a:xfrm>
            <a:custGeom>
              <a:rect b="b" l="l" r="r" t="t"/>
              <a:pathLst>
                <a:path extrusionOk="0" h="1891" w="820">
                  <a:moveTo>
                    <a:pt x="1" y="0"/>
                  </a:moveTo>
                  <a:lnTo>
                    <a:pt x="1" y="1891"/>
                  </a:lnTo>
                  <a:cubicBezTo>
                    <a:pt x="127" y="1765"/>
                    <a:pt x="221" y="1639"/>
                    <a:pt x="379" y="1639"/>
                  </a:cubicBezTo>
                  <a:cubicBezTo>
                    <a:pt x="600" y="1639"/>
                    <a:pt x="694" y="1765"/>
                    <a:pt x="820" y="1891"/>
                  </a:cubicBezTo>
                  <a:lnTo>
                    <a:pt x="8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1" name="Google Shape;9101;p88"/>
            <p:cNvSpPr/>
            <p:nvPr/>
          </p:nvSpPr>
          <p:spPr>
            <a:xfrm>
              <a:off x="-60535750" y="3367475"/>
              <a:ext cx="206375" cy="107150"/>
            </a:xfrm>
            <a:custGeom>
              <a:rect b="b" l="l" r="r" t="t"/>
              <a:pathLst>
                <a:path extrusionOk="0" h="4286" w="8255">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2" name="Google Shape;9102;p88"/>
            <p:cNvSpPr/>
            <p:nvPr/>
          </p:nvSpPr>
          <p:spPr>
            <a:xfrm>
              <a:off x="-60597975" y="3368175"/>
              <a:ext cx="40200" cy="316725"/>
            </a:xfrm>
            <a:custGeom>
              <a:rect b="b" l="l" r="r" t="t"/>
              <a:pathLst>
                <a:path extrusionOk="0" h="12669" w="1608">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3" name="Google Shape;9103;p88"/>
            <p:cNvSpPr/>
            <p:nvPr/>
          </p:nvSpPr>
          <p:spPr>
            <a:xfrm>
              <a:off x="-60535750" y="3597450"/>
              <a:ext cx="206375" cy="86675"/>
            </a:xfrm>
            <a:custGeom>
              <a:rect b="b" l="l" r="r" t="t"/>
              <a:pathLst>
                <a:path extrusionOk="0" h="3467" w="8255">
                  <a:moveTo>
                    <a:pt x="1" y="1"/>
                  </a:moveTo>
                  <a:lnTo>
                    <a:pt x="1" y="3466"/>
                  </a:lnTo>
                  <a:lnTo>
                    <a:pt x="7026" y="3466"/>
                  </a:lnTo>
                  <a:cubicBezTo>
                    <a:pt x="7720" y="3466"/>
                    <a:pt x="8255" y="2931"/>
                    <a:pt x="8255" y="2206"/>
                  </a:cubicBezTo>
                  <a:lnTo>
                    <a:pt x="82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04" name="Google Shape;9104;p88"/>
          <p:cNvSpPr/>
          <p:nvPr/>
        </p:nvSpPr>
        <p:spPr>
          <a:xfrm>
            <a:off x="2616264" y="3348731"/>
            <a:ext cx="369083" cy="365005"/>
          </a:xfrm>
          <a:custGeom>
            <a:rect b="b" l="l" r="r" t="t"/>
            <a:pathLst>
              <a:path extrusionOk="0" h="12619" w="1276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105" name="Google Shape;9105;p88"/>
          <p:cNvGrpSpPr/>
          <p:nvPr/>
        </p:nvGrpSpPr>
        <p:grpSpPr>
          <a:xfrm>
            <a:off x="2617740" y="3858536"/>
            <a:ext cx="366364" cy="262465"/>
            <a:chOff x="-60621600" y="4145650"/>
            <a:chExt cx="316650" cy="226850"/>
          </a:xfrm>
        </p:grpSpPr>
        <p:sp>
          <p:nvSpPr>
            <p:cNvPr id="9106" name="Google Shape;9106;p88"/>
            <p:cNvSpPr/>
            <p:nvPr/>
          </p:nvSpPr>
          <p:spPr>
            <a:xfrm>
              <a:off x="-60463275" y="4249600"/>
              <a:ext cx="61450" cy="60675"/>
            </a:xfrm>
            <a:custGeom>
              <a:rect b="b" l="l" r="r" t="t"/>
              <a:pathLst>
                <a:path extrusionOk="0" h="2427" w="2458">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7" name="Google Shape;9107;p88"/>
            <p:cNvSpPr/>
            <p:nvPr/>
          </p:nvSpPr>
          <p:spPr>
            <a:xfrm>
              <a:off x="-60526300" y="4249600"/>
              <a:ext cx="48075" cy="60675"/>
            </a:xfrm>
            <a:custGeom>
              <a:rect b="b" l="l" r="r" t="t"/>
              <a:pathLst>
                <a:path extrusionOk="0" h="2427" w="1923">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8" name="Google Shape;9108;p88"/>
            <p:cNvSpPr/>
            <p:nvPr/>
          </p:nvSpPr>
          <p:spPr>
            <a:xfrm>
              <a:off x="-60621600" y="4145650"/>
              <a:ext cx="316650" cy="226850"/>
            </a:xfrm>
            <a:custGeom>
              <a:rect b="b" l="l" r="r" t="t"/>
              <a:pathLst>
                <a:path extrusionOk="0" h="9074" w="12666">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09" name="Google Shape;9109;p88"/>
          <p:cNvGrpSpPr/>
          <p:nvPr/>
        </p:nvGrpSpPr>
        <p:grpSpPr>
          <a:xfrm>
            <a:off x="3954392" y="3807035"/>
            <a:ext cx="359972" cy="365467"/>
            <a:chOff x="-59400775" y="4084200"/>
            <a:chExt cx="311125" cy="315875"/>
          </a:xfrm>
        </p:grpSpPr>
        <p:sp>
          <p:nvSpPr>
            <p:cNvPr id="9110" name="Google Shape;9110;p88"/>
            <p:cNvSpPr/>
            <p:nvPr/>
          </p:nvSpPr>
          <p:spPr>
            <a:xfrm>
              <a:off x="-59400775" y="4317350"/>
              <a:ext cx="89800" cy="82725"/>
            </a:xfrm>
            <a:custGeom>
              <a:rect b="b" l="l" r="r" t="t"/>
              <a:pathLst>
                <a:path extrusionOk="0" h="3309" w="3592">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1" name="Google Shape;9111;p88"/>
            <p:cNvSpPr/>
            <p:nvPr/>
          </p:nvSpPr>
          <p:spPr>
            <a:xfrm>
              <a:off x="-59400000" y="4084200"/>
              <a:ext cx="89825" cy="212700"/>
            </a:xfrm>
            <a:custGeom>
              <a:rect b="b" l="l" r="r" t="t"/>
              <a:pathLst>
                <a:path extrusionOk="0" h="8508" w="3593">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2" name="Google Shape;9112;p88"/>
            <p:cNvSpPr/>
            <p:nvPr/>
          </p:nvSpPr>
          <p:spPr>
            <a:xfrm>
              <a:off x="-59290500" y="4317350"/>
              <a:ext cx="89800" cy="82725"/>
            </a:xfrm>
            <a:custGeom>
              <a:rect b="b" l="l" r="r" t="t"/>
              <a:pathLst>
                <a:path extrusionOk="0" h="3309" w="3592">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3" name="Google Shape;9113;p88"/>
            <p:cNvSpPr/>
            <p:nvPr/>
          </p:nvSpPr>
          <p:spPr>
            <a:xfrm>
              <a:off x="-59290500" y="4084200"/>
              <a:ext cx="89800" cy="212700"/>
            </a:xfrm>
            <a:custGeom>
              <a:rect b="b" l="l" r="r" t="t"/>
              <a:pathLst>
                <a:path extrusionOk="0" h="8508" w="3592">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4" name="Google Shape;9114;p88"/>
            <p:cNvSpPr/>
            <p:nvPr/>
          </p:nvSpPr>
          <p:spPr>
            <a:xfrm>
              <a:off x="-59181025" y="4317350"/>
              <a:ext cx="89800" cy="82725"/>
            </a:xfrm>
            <a:custGeom>
              <a:rect b="b" l="l" r="r" t="t"/>
              <a:pathLst>
                <a:path extrusionOk="0" h="3309" w="3592">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5" name="Google Shape;9115;p88"/>
            <p:cNvSpPr/>
            <p:nvPr/>
          </p:nvSpPr>
          <p:spPr>
            <a:xfrm>
              <a:off x="-59179450" y="4084200"/>
              <a:ext cx="89800" cy="212700"/>
            </a:xfrm>
            <a:custGeom>
              <a:rect b="b" l="l" r="r" t="t"/>
              <a:pathLst>
                <a:path extrusionOk="0" h="8508" w="3592">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16" name="Google Shape;9116;p88"/>
          <p:cNvGrpSpPr/>
          <p:nvPr/>
        </p:nvGrpSpPr>
        <p:grpSpPr>
          <a:xfrm>
            <a:off x="2178486" y="1532866"/>
            <a:ext cx="365438" cy="366364"/>
            <a:chOff x="-64044600" y="3360375"/>
            <a:chExt cx="315850" cy="316650"/>
          </a:xfrm>
        </p:grpSpPr>
        <p:sp>
          <p:nvSpPr>
            <p:cNvPr id="9117" name="Google Shape;9117;p88"/>
            <p:cNvSpPr/>
            <p:nvPr/>
          </p:nvSpPr>
          <p:spPr>
            <a:xfrm>
              <a:off x="-63980025" y="3532875"/>
              <a:ext cx="185900" cy="144150"/>
            </a:xfrm>
            <a:custGeom>
              <a:rect b="b" l="l" r="r" t="t"/>
              <a:pathLst>
                <a:path extrusionOk="0" h="5766" w="7436">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8" name="Google Shape;9118;p88"/>
            <p:cNvSpPr/>
            <p:nvPr/>
          </p:nvSpPr>
          <p:spPr>
            <a:xfrm>
              <a:off x="-64044600" y="3360375"/>
              <a:ext cx="315850" cy="152825"/>
            </a:xfrm>
            <a:custGeom>
              <a:rect b="b" l="l" r="r" t="t"/>
              <a:pathLst>
                <a:path extrusionOk="0" h="6113" w="12634">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9" name="Google Shape;9119;p88"/>
            <p:cNvSpPr/>
            <p:nvPr/>
          </p:nvSpPr>
          <p:spPr>
            <a:xfrm>
              <a:off x="-63945375" y="3408425"/>
              <a:ext cx="117375" cy="103200"/>
            </a:xfrm>
            <a:custGeom>
              <a:rect b="b" l="l" r="r" t="t"/>
              <a:pathLst>
                <a:path extrusionOk="0" h="4128" w="4695">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20" name="Google Shape;9120;p88"/>
          <p:cNvGrpSpPr/>
          <p:nvPr/>
        </p:nvGrpSpPr>
        <p:grpSpPr>
          <a:xfrm>
            <a:off x="2204909" y="1975418"/>
            <a:ext cx="312592" cy="367261"/>
            <a:chOff x="-64022550" y="3727425"/>
            <a:chExt cx="270175" cy="317425"/>
          </a:xfrm>
        </p:grpSpPr>
        <p:sp>
          <p:nvSpPr>
            <p:cNvPr id="9121" name="Google Shape;9121;p88"/>
            <p:cNvSpPr/>
            <p:nvPr/>
          </p:nvSpPr>
          <p:spPr>
            <a:xfrm>
              <a:off x="-64022550" y="3912500"/>
              <a:ext cx="270175" cy="90600"/>
            </a:xfrm>
            <a:custGeom>
              <a:rect b="b" l="l" r="r" t="t"/>
              <a:pathLst>
                <a:path extrusionOk="0" h="3624" w="10807">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2" name="Google Shape;9122;p88"/>
            <p:cNvSpPr/>
            <p:nvPr/>
          </p:nvSpPr>
          <p:spPr>
            <a:xfrm>
              <a:off x="-64000500" y="4023550"/>
              <a:ext cx="227650" cy="21300"/>
            </a:xfrm>
            <a:custGeom>
              <a:rect b="b" l="l" r="r" t="t"/>
              <a:pathLst>
                <a:path extrusionOk="0" h="852" w="9106">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3" name="Google Shape;9123;p88"/>
            <p:cNvSpPr/>
            <p:nvPr/>
          </p:nvSpPr>
          <p:spPr>
            <a:xfrm>
              <a:off x="-63960325" y="3727425"/>
              <a:ext cx="144925" cy="165425"/>
            </a:xfrm>
            <a:custGeom>
              <a:rect b="b" l="l" r="r" t="t"/>
              <a:pathLst>
                <a:path extrusionOk="0" h="6617" w="5797">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24" name="Google Shape;9124;p88"/>
          <p:cNvGrpSpPr/>
          <p:nvPr/>
        </p:nvGrpSpPr>
        <p:grpSpPr>
          <a:xfrm>
            <a:off x="2229047" y="2404318"/>
            <a:ext cx="264317" cy="367290"/>
            <a:chOff x="-64001300" y="4093650"/>
            <a:chExt cx="228450" cy="317450"/>
          </a:xfrm>
        </p:grpSpPr>
        <p:sp>
          <p:nvSpPr>
            <p:cNvPr id="9125" name="Google Shape;9125;p88"/>
            <p:cNvSpPr/>
            <p:nvPr/>
          </p:nvSpPr>
          <p:spPr>
            <a:xfrm>
              <a:off x="-63933550" y="4328375"/>
              <a:ext cx="93750" cy="40975"/>
            </a:xfrm>
            <a:custGeom>
              <a:rect b="b" l="l" r="r" t="t"/>
              <a:pathLst>
                <a:path extrusionOk="0" h="1639" w="3750">
                  <a:moveTo>
                    <a:pt x="1859" y="0"/>
                  </a:moveTo>
                  <a:cubicBezTo>
                    <a:pt x="1009" y="0"/>
                    <a:pt x="315" y="662"/>
                    <a:pt x="0" y="1638"/>
                  </a:cubicBezTo>
                  <a:lnTo>
                    <a:pt x="3749" y="1638"/>
                  </a:lnTo>
                  <a:cubicBezTo>
                    <a:pt x="3434" y="662"/>
                    <a:pt x="2710" y="0"/>
                    <a:pt x="18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6" name="Google Shape;9126;p88"/>
            <p:cNvSpPr/>
            <p:nvPr/>
          </p:nvSpPr>
          <p:spPr>
            <a:xfrm>
              <a:off x="-63980025" y="4135400"/>
              <a:ext cx="185900" cy="234725"/>
            </a:xfrm>
            <a:custGeom>
              <a:rect b="b" l="l" r="r" t="t"/>
              <a:pathLst>
                <a:path extrusionOk="0" h="9389" w="7436">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7" name="Google Shape;9127;p88"/>
            <p:cNvSpPr/>
            <p:nvPr/>
          </p:nvSpPr>
          <p:spPr>
            <a:xfrm>
              <a:off x="-64001300" y="4389800"/>
              <a:ext cx="228450" cy="21300"/>
            </a:xfrm>
            <a:custGeom>
              <a:rect b="b" l="l" r="r" t="t"/>
              <a:pathLst>
                <a:path extrusionOk="0" h="852" w="9138">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8" name="Google Shape;9128;p88"/>
            <p:cNvSpPr/>
            <p:nvPr/>
          </p:nvSpPr>
          <p:spPr>
            <a:xfrm>
              <a:off x="-64001300" y="4093650"/>
              <a:ext cx="226875" cy="20500"/>
            </a:xfrm>
            <a:custGeom>
              <a:rect b="b" l="l" r="r" t="t"/>
              <a:pathLst>
                <a:path extrusionOk="0" h="820" w="9075">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29" name="Google Shape;9129;p88"/>
          <p:cNvGrpSpPr/>
          <p:nvPr/>
        </p:nvGrpSpPr>
        <p:grpSpPr>
          <a:xfrm>
            <a:off x="848051" y="2897610"/>
            <a:ext cx="359972" cy="366480"/>
            <a:chOff x="-62148800" y="3377700"/>
            <a:chExt cx="311125" cy="316750"/>
          </a:xfrm>
        </p:grpSpPr>
        <p:sp>
          <p:nvSpPr>
            <p:cNvPr id="9130" name="Google Shape;9130;p88"/>
            <p:cNvSpPr/>
            <p:nvPr/>
          </p:nvSpPr>
          <p:spPr>
            <a:xfrm>
              <a:off x="-62085775" y="3653375"/>
              <a:ext cx="185875" cy="41075"/>
            </a:xfrm>
            <a:custGeom>
              <a:rect b="b" l="l" r="r" t="t"/>
              <a:pathLst>
                <a:path extrusionOk="0" h="1643" w="7435">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1" name="Google Shape;9131;p88"/>
            <p:cNvSpPr/>
            <p:nvPr/>
          </p:nvSpPr>
          <p:spPr>
            <a:xfrm>
              <a:off x="-62148800" y="3377700"/>
              <a:ext cx="311125" cy="254425"/>
            </a:xfrm>
            <a:custGeom>
              <a:rect b="b" l="l" r="r" t="t"/>
              <a:pathLst>
                <a:path extrusionOk="0" h="10177" w="12445">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32" name="Google Shape;9132;p88"/>
          <p:cNvGrpSpPr/>
          <p:nvPr/>
        </p:nvGrpSpPr>
        <p:grpSpPr>
          <a:xfrm>
            <a:off x="843958" y="3347607"/>
            <a:ext cx="368157" cy="367290"/>
            <a:chOff x="-62154300" y="3743950"/>
            <a:chExt cx="318200" cy="317450"/>
          </a:xfrm>
        </p:grpSpPr>
        <p:sp>
          <p:nvSpPr>
            <p:cNvPr id="9133" name="Google Shape;9133;p88"/>
            <p:cNvSpPr/>
            <p:nvPr/>
          </p:nvSpPr>
          <p:spPr>
            <a:xfrm>
              <a:off x="-61992850" y="3743950"/>
              <a:ext cx="63825" cy="69150"/>
            </a:xfrm>
            <a:custGeom>
              <a:rect b="b" l="l" r="r" t="t"/>
              <a:pathLst>
                <a:path extrusionOk="0" h="2766" w="2553">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4" name="Google Shape;9134;p88"/>
            <p:cNvSpPr/>
            <p:nvPr/>
          </p:nvSpPr>
          <p:spPr>
            <a:xfrm>
              <a:off x="-62154300" y="3785700"/>
              <a:ext cx="318200" cy="275700"/>
            </a:xfrm>
            <a:custGeom>
              <a:rect b="b" l="l" r="r" t="t"/>
              <a:pathLst>
                <a:path extrusionOk="0" h="11028" w="12728">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35" name="Google Shape;9135;p88"/>
          <p:cNvGrpSpPr/>
          <p:nvPr/>
        </p:nvGrpSpPr>
        <p:grpSpPr>
          <a:xfrm>
            <a:off x="843944" y="3806587"/>
            <a:ext cx="368186" cy="366364"/>
            <a:chOff x="-62151950" y="4111775"/>
            <a:chExt cx="318225" cy="316650"/>
          </a:xfrm>
        </p:grpSpPr>
        <p:sp>
          <p:nvSpPr>
            <p:cNvPr id="9136" name="Google Shape;9136;p88"/>
            <p:cNvSpPr/>
            <p:nvPr/>
          </p:nvSpPr>
          <p:spPr>
            <a:xfrm>
              <a:off x="-62151950" y="4407925"/>
              <a:ext cx="318225" cy="20500"/>
            </a:xfrm>
            <a:custGeom>
              <a:rect b="b" l="l" r="r" t="t"/>
              <a:pathLst>
                <a:path extrusionOk="0" h="820" w="12729">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7" name="Google Shape;9137;p88"/>
            <p:cNvSpPr/>
            <p:nvPr/>
          </p:nvSpPr>
          <p:spPr>
            <a:xfrm>
              <a:off x="-62151950" y="4283475"/>
              <a:ext cx="84300" cy="104000"/>
            </a:xfrm>
            <a:custGeom>
              <a:rect b="b" l="l" r="r" t="t"/>
              <a:pathLst>
                <a:path extrusionOk="0" h="4160" w="3372">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8" name="Google Shape;9138;p88"/>
            <p:cNvSpPr/>
            <p:nvPr/>
          </p:nvSpPr>
          <p:spPr>
            <a:xfrm>
              <a:off x="-62033800" y="4111775"/>
              <a:ext cx="82725" cy="275700"/>
            </a:xfrm>
            <a:custGeom>
              <a:rect b="b" l="l" r="r" t="t"/>
              <a:pathLst>
                <a:path extrusionOk="0" h="11028" w="3309">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9" name="Google Shape;9139;p88"/>
            <p:cNvSpPr/>
            <p:nvPr/>
          </p:nvSpPr>
          <p:spPr>
            <a:xfrm>
              <a:off x="-61916450" y="4200775"/>
              <a:ext cx="82725" cy="186700"/>
            </a:xfrm>
            <a:custGeom>
              <a:rect b="b" l="l" r="r" t="t"/>
              <a:pathLst>
                <a:path extrusionOk="0" h="7468" w="3309">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40" name="Google Shape;9140;p88"/>
          <p:cNvGrpSpPr/>
          <p:nvPr/>
        </p:nvGrpSpPr>
        <p:grpSpPr>
          <a:xfrm>
            <a:off x="3062568" y="2897133"/>
            <a:ext cx="368157" cy="367434"/>
            <a:chOff x="-60254550" y="3367325"/>
            <a:chExt cx="318200" cy="317575"/>
          </a:xfrm>
        </p:grpSpPr>
        <p:sp>
          <p:nvSpPr>
            <p:cNvPr id="9141" name="Google Shape;9141;p88"/>
            <p:cNvSpPr/>
            <p:nvPr/>
          </p:nvSpPr>
          <p:spPr>
            <a:xfrm>
              <a:off x="-60219125" y="3367325"/>
              <a:ext cx="51225" cy="103575"/>
            </a:xfrm>
            <a:custGeom>
              <a:rect b="b" l="l" r="r" t="t"/>
              <a:pathLst>
                <a:path extrusionOk="0" h="4143" w="2049">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2" name="Google Shape;9142;p88"/>
            <p:cNvSpPr/>
            <p:nvPr/>
          </p:nvSpPr>
          <p:spPr>
            <a:xfrm>
              <a:off x="-60156900" y="3367325"/>
              <a:ext cx="51225" cy="103575"/>
            </a:xfrm>
            <a:custGeom>
              <a:rect b="b" l="l" r="r" t="t"/>
              <a:pathLst>
                <a:path extrusionOk="0" h="4143" w="2049">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3" name="Google Shape;9143;p88"/>
            <p:cNvSpPr/>
            <p:nvPr/>
          </p:nvSpPr>
          <p:spPr>
            <a:xfrm>
              <a:off x="-60094675" y="3367325"/>
              <a:ext cx="51225" cy="103575"/>
            </a:xfrm>
            <a:custGeom>
              <a:rect b="b" l="l" r="r" t="t"/>
              <a:pathLst>
                <a:path extrusionOk="0" h="4143" w="2049">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4" name="Google Shape;9144;p88"/>
            <p:cNvSpPr/>
            <p:nvPr/>
          </p:nvSpPr>
          <p:spPr>
            <a:xfrm>
              <a:off x="-60254550" y="3478525"/>
              <a:ext cx="318200" cy="206375"/>
            </a:xfrm>
            <a:custGeom>
              <a:rect b="b" l="l" r="r" t="t"/>
              <a:pathLst>
                <a:path extrusionOk="0" h="8255" w="12728">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45" name="Google Shape;9145;p88"/>
          <p:cNvGrpSpPr/>
          <p:nvPr/>
        </p:nvGrpSpPr>
        <p:grpSpPr>
          <a:xfrm>
            <a:off x="3063465" y="3348127"/>
            <a:ext cx="366364" cy="366248"/>
            <a:chOff x="-60255350" y="3733825"/>
            <a:chExt cx="316650" cy="316550"/>
          </a:xfrm>
        </p:grpSpPr>
        <p:sp>
          <p:nvSpPr>
            <p:cNvPr id="9146" name="Google Shape;9146;p88"/>
            <p:cNvSpPr/>
            <p:nvPr/>
          </p:nvSpPr>
          <p:spPr>
            <a:xfrm>
              <a:off x="-60218325" y="3733825"/>
              <a:ext cx="235525" cy="316550"/>
            </a:xfrm>
            <a:custGeom>
              <a:rect b="b" l="l" r="r" t="t"/>
              <a:pathLst>
                <a:path extrusionOk="0" h="12662" w="9421">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7" name="Google Shape;9147;p88"/>
            <p:cNvSpPr/>
            <p:nvPr/>
          </p:nvSpPr>
          <p:spPr>
            <a:xfrm>
              <a:off x="-60255350" y="3844775"/>
              <a:ext cx="34675" cy="20500"/>
            </a:xfrm>
            <a:custGeom>
              <a:rect b="b" l="l" r="r" t="t"/>
              <a:pathLst>
                <a:path extrusionOk="0" h="820" w="1387">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8" name="Google Shape;9148;p88"/>
            <p:cNvSpPr/>
            <p:nvPr/>
          </p:nvSpPr>
          <p:spPr>
            <a:xfrm>
              <a:off x="-59974175" y="3844775"/>
              <a:ext cx="35475" cy="20500"/>
            </a:xfrm>
            <a:custGeom>
              <a:rect b="b" l="l" r="r" t="t"/>
              <a:pathLst>
                <a:path extrusionOk="0" h="820" w="1419">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9" name="Google Shape;9149;p88"/>
            <p:cNvSpPr/>
            <p:nvPr/>
          </p:nvSpPr>
          <p:spPr>
            <a:xfrm>
              <a:off x="-60212825" y="3939475"/>
              <a:ext cx="32325" cy="30350"/>
            </a:xfrm>
            <a:custGeom>
              <a:rect b="b" l="l" r="r" t="t"/>
              <a:pathLst>
                <a:path extrusionOk="0" h="1214" w="1293">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0" name="Google Shape;9150;p88"/>
            <p:cNvSpPr/>
            <p:nvPr/>
          </p:nvSpPr>
          <p:spPr>
            <a:xfrm>
              <a:off x="-60012750" y="3739425"/>
              <a:ext cx="32300" cy="30350"/>
            </a:xfrm>
            <a:custGeom>
              <a:rect b="b" l="l" r="r" t="t"/>
              <a:pathLst>
                <a:path extrusionOk="0" h="1214" w="1292">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1" name="Google Shape;9151;p88"/>
            <p:cNvSpPr/>
            <p:nvPr/>
          </p:nvSpPr>
          <p:spPr>
            <a:xfrm>
              <a:off x="-60012750" y="3939475"/>
              <a:ext cx="32300" cy="30350"/>
            </a:xfrm>
            <a:custGeom>
              <a:rect b="b" l="l" r="r" t="t"/>
              <a:pathLst>
                <a:path extrusionOk="0" h="1214" w="1292">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2" name="Google Shape;9152;p88"/>
            <p:cNvSpPr/>
            <p:nvPr/>
          </p:nvSpPr>
          <p:spPr>
            <a:xfrm>
              <a:off x="-60212825" y="3739425"/>
              <a:ext cx="32325" cy="30350"/>
            </a:xfrm>
            <a:custGeom>
              <a:rect b="b" l="l" r="r" t="t"/>
              <a:pathLst>
                <a:path extrusionOk="0" h="1214" w="1293">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53" name="Google Shape;9153;p88"/>
          <p:cNvGrpSpPr/>
          <p:nvPr/>
        </p:nvGrpSpPr>
        <p:grpSpPr>
          <a:xfrm>
            <a:off x="3091262" y="3807035"/>
            <a:ext cx="310770" cy="365467"/>
            <a:chOff x="-60232500" y="4101525"/>
            <a:chExt cx="268600" cy="315875"/>
          </a:xfrm>
        </p:grpSpPr>
        <p:sp>
          <p:nvSpPr>
            <p:cNvPr id="9154" name="Google Shape;9154;p88"/>
            <p:cNvSpPr/>
            <p:nvPr/>
          </p:nvSpPr>
          <p:spPr>
            <a:xfrm>
              <a:off x="-60222275" y="4273225"/>
              <a:ext cx="63025" cy="144175"/>
            </a:xfrm>
            <a:custGeom>
              <a:rect b="b" l="l" r="r" t="t"/>
              <a:pathLst>
                <a:path extrusionOk="0" h="5767" w="2521">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5" name="Google Shape;9155;p88"/>
            <p:cNvSpPr/>
            <p:nvPr/>
          </p:nvSpPr>
          <p:spPr>
            <a:xfrm>
              <a:off x="-60232500" y="4101525"/>
              <a:ext cx="268600" cy="315875"/>
            </a:xfrm>
            <a:custGeom>
              <a:rect b="b" l="l" r="r" t="t"/>
              <a:pathLst>
                <a:path extrusionOk="0" h="12635" w="10744">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56" name="Google Shape;9156;p88"/>
          <p:cNvSpPr/>
          <p:nvPr/>
        </p:nvSpPr>
        <p:spPr>
          <a:xfrm>
            <a:off x="2179036" y="4275969"/>
            <a:ext cx="366335" cy="367290"/>
          </a:xfrm>
          <a:custGeom>
            <a:rect b="b" l="l" r="r" t="t"/>
            <a:pathLst>
              <a:path extrusionOk="0" h="12698" w="12665">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157" name="Google Shape;9157;p88"/>
          <p:cNvGrpSpPr/>
          <p:nvPr/>
        </p:nvGrpSpPr>
        <p:grpSpPr>
          <a:xfrm>
            <a:off x="2624262" y="1532866"/>
            <a:ext cx="368186" cy="366364"/>
            <a:chOff x="-63679950" y="3360375"/>
            <a:chExt cx="318225" cy="316650"/>
          </a:xfrm>
        </p:grpSpPr>
        <p:sp>
          <p:nvSpPr>
            <p:cNvPr id="9158" name="Google Shape;9158;p88"/>
            <p:cNvSpPr/>
            <p:nvPr/>
          </p:nvSpPr>
          <p:spPr>
            <a:xfrm>
              <a:off x="-63497200" y="3423400"/>
              <a:ext cx="40975" cy="40975"/>
            </a:xfrm>
            <a:custGeom>
              <a:rect b="b" l="l" r="r" t="t"/>
              <a:pathLst>
                <a:path extrusionOk="0" h="1639" w="1639">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9" name="Google Shape;9159;p88"/>
            <p:cNvSpPr/>
            <p:nvPr/>
          </p:nvSpPr>
          <p:spPr>
            <a:xfrm>
              <a:off x="-63516900" y="3485625"/>
              <a:ext cx="79575" cy="29950"/>
            </a:xfrm>
            <a:custGeom>
              <a:rect b="b" l="l" r="r" t="t"/>
              <a:pathLst>
                <a:path extrusionOk="0" h="1198" w="3183">
                  <a:moveTo>
                    <a:pt x="1607" y="0"/>
                  </a:moveTo>
                  <a:cubicBezTo>
                    <a:pt x="820" y="0"/>
                    <a:pt x="190" y="504"/>
                    <a:pt x="1" y="1197"/>
                  </a:cubicBezTo>
                  <a:lnTo>
                    <a:pt x="3183" y="1197"/>
                  </a:lnTo>
                  <a:cubicBezTo>
                    <a:pt x="3025" y="504"/>
                    <a:pt x="2395" y="0"/>
                    <a:pt x="16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0" name="Google Shape;9160;p88"/>
            <p:cNvSpPr/>
            <p:nvPr/>
          </p:nvSpPr>
          <p:spPr>
            <a:xfrm>
              <a:off x="-63618500" y="3360375"/>
              <a:ext cx="256775" cy="256600"/>
            </a:xfrm>
            <a:custGeom>
              <a:rect b="b" l="l" r="r" t="t"/>
              <a:pathLst>
                <a:path extrusionOk="0" h="10264" w="10271">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1" name="Google Shape;9161;p88"/>
            <p:cNvSpPr/>
            <p:nvPr/>
          </p:nvSpPr>
          <p:spPr>
            <a:xfrm>
              <a:off x="-63679950" y="3576200"/>
              <a:ext cx="102425" cy="100825"/>
            </a:xfrm>
            <a:custGeom>
              <a:rect b="b" l="l" r="r" t="t"/>
              <a:pathLst>
                <a:path extrusionOk="0" h="4033" w="4097">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62" name="Google Shape;9162;p88"/>
          <p:cNvSpPr/>
          <p:nvPr/>
        </p:nvSpPr>
        <p:spPr>
          <a:xfrm>
            <a:off x="2623229" y="1975169"/>
            <a:ext cx="370009" cy="367724"/>
          </a:xfrm>
          <a:custGeom>
            <a:rect b="b" l="l" r="r" t="t"/>
            <a:pathLst>
              <a:path extrusionOk="0" h="12713" w="12792">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163" name="Google Shape;9163;p88"/>
          <p:cNvGrpSpPr/>
          <p:nvPr/>
        </p:nvGrpSpPr>
        <p:grpSpPr>
          <a:xfrm>
            <a:off x="2622889" y="2404203"/>
            <a:ext cx="370934" cy="367521"/>
            <a:chOff x="-63679950" y="4093450"/>
            <a:chExt cx="320600" cy="317650"/>
          </a:xfrm>
        </p:grpSpPr>
        <p:sp>
          <p:nvSpPr>
            <p:cNvPr id="9164" name="Google Shape;9164;p88"/>
            <p:cNvSpPr/>
            <p:nvPr/>
          </p:nvSpPr>
          <p:spPr>
            <a:xfrm>
              <a:off x="-63595650" y="4093450"/>
              <a:ext cx="236300" cy="230425"/>
            </a:xfrm>
            <a:custGeom>
              <a:rect b="b" l="l" r="r" t="t"/>
              <a:pathLst>
                <a:path extrusionOk="0" h="9217" w="9452">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5" name="Google Shape;9165;p88"/>
            <p:cNvSpPr/>
            <p:nvPr/>
          </p:nvSpPr>
          <p:spPr>
            <a:xfrm>
              <a:off x="-63679950" y="4233850"/>
              <a:ext cx="177250" cy="177250"/>
            </a:xfrm>
            <a:custGeom>
              <a:rect b="b" l="l" r="r" t="t"/>
              <a:pathLst>
                <a:path extrusionOk="0" h="7090" w="709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6" name="Google Shape;9166;p88"/>
            <p:cNvSpPr/>
            <p:nvPr/>
          </p:nvSpPr>
          <p:spPr>
            <a:xfrm>
              <a:off x="-63548400" y="4348850"/>
              <a:ext cx="185900" cy="62250"/>
            </a:xfrm>
            <a:custGeom>
              <a:rect b="b" l="l" r="r" t="t"/>
              <a:pathLst>
                <a:path extrusionOk="0" h="2490" w="7436">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67" name="Google Shape;9167;p88"/>
          <p:cNvGrpSpPr/>
          <p:nvPr/>
        </p:nvGrpSpPr>
        <p:grpSpPr>
          <a:xfrm>
            <a:off x="1283006" y="2897205"/>
            <a:ext cx="366364" cy="367290"/>
            <a:chOff x="-61784125" y="3377700"/>
            <a:chExt cx="316650" cy="317450"/>
          </a:xfrm>
        </p:grpSpPr>
        <p:sp>
          <p:nvSpPr>
            <p:cNvPr id="9168" name="Google Shape;9168;p88"/>
            <p:cNvSpPr/>
            <p:nvPr/>
          </p:nvSpPr>
          <p:spPr>
            <a:xfrm>
              <a:off x="-61688025" y="3460400"/>
              <a:ext cx="124450" cy="51225"/>
            </a:xfrm>
            <a:custGeom>
              <a:rect b="b" l="l" r="r" t="t"/>
              <a:pathLst>
                <a:path extrusionOk="0" h="2049" w="4978">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9" name="Google Shape;9169;p88"/>
            <p:cNvSpPr/>
            <p:nvPr/>
          </p:nvSpPr>
          <p:spPr>
            <a:xfrm>
              <a:off x="-61677800" y="3518900"/>
              <a:ext cx="104775" cy="61850"/>
            </a:xfrm>
            <a:custGeom>
              <a:rect b="b" l="l" r="r" t="t"/>
              <a:pathLst>
                <a:path extrusionOk="0" h="2474" w="4191">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0" name="Google Shape;9170;p88"/>
            <p:cNvSpPr/>
            <p:nvPr/>
          </p:nvSpPr>
          <p:spPr>
            <a:xfrm>
              <a:off x="-61667550" y="3377700"/>
              <a:ext cx="82700" cy="82725"/>
            </a:xfrm>
            <a:custGeom>
              <a:rect b="b" l="l" r="r" t="t"/>
              <a:pathLst>
                <a:path extrusionOk="0" h="3309" w="3308">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1" name="Google Shape;9171;p88"/>
            <p:cNvSpPr/>
            <p:nvPr/>
          </p:nvSpPr>
          <p:spPr>
            <a:xfrm>
              <a:off x="-61591150" y="3643150"/>
              <a:ext cx="123675" cy="51200"/>
            </a:xfrm>
            <a:custGeom>
              <a:rect b="b" l="l" r="r" t="t"/>
              <a:pathLst>
                <a:path extrusionOk="0" h="2048" w="4947">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2" name="Google Shape;9172;p88"/>
            <p:cNvSpPr/>
            <p:nvPr/>
          </p:nvSpPr>
          <p:spPr>
            <a:xfrm>
              <a:off x="-61570675" y="3560450"/>
              <a:ext cx="82725" cy="82725"/>
            </a:xfrm>
            <a:custGeom>
              <a:rect b="b" l="l" r="r" t="t"/>
              <a:pathLst>
                <a:path extrusionOk="0" h="3309" w="3309">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3" name="Google Shape;9173;p88"/>
            <p:cNvSpPr/>
            <p:nvPr/>
          </p:nvSpPr>
          <p:spPr>
            <a:xfrm>
              <a:off x="-61784125" y="3643925"/>
              <a:ext cx="124450" cy="51225"/>
            </a:xfrm>
            <a:custGeom>
              <a:rect b="b" l="l" r="r" t="t"/>
              <a:pathLst>
                <a:path extrusionOk="0" h="2049" w="4978">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4" name="Google Shape;9174;p88"/>
            <p:cNvSpPr/>
            <p:nvPr/>
          </p:nvSpPr>
          <p:spPr>
            <a:xfrm>
              <a:off x="-61763650" y="3560450"/>
              <a:ext cx="82725" cy="82725"/>
            </a:xfrm>
            <a:custGeom>
              <a:rect b="b" l="l" r="r" t="t"/>
              <a:pathLst>
                <a:path extrusionOk="0" h="3309" w="3309">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75" name="Google Shape;9175;p88"/>
          <p:cNvGrpSpPr/>
          <p:nvPr/>
        </p:nvGrpSpPr>
        <p:grpSpPr>
          <a:xfrm>
            <a:off x="1283006" y="3347607"/>
            <a:ext cx="366364" cy="367290"/>
            <a:chOff x="-61783350" y="3743950"/>
            <a:chExt cx="316650" cy="317450"/>
          </a:xfrm>
        </p:grpSpPr>
        <p:sp>
          <p:nvSpPr>
            <p:cNvPr id="9176" name="Google Shape;9176;p88"/>
            <p:cNvSpPr/>
            <p:nvPr/>
          </p:nvSpPr>
          <p:spPr>
            <a:xfrm>
              <a:off x="-61783350" y="3743950"/>
              <a:ext cx="316650" cy="317450"/>
            </a:xfrm>
            <a:custGeom>
              <a:rect b="b" l="l" r="r" t="t"/>
              <a:pathLst>
                <a:path extrusionOk="0" h="12698" w="12666">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7" name="Google Shape;9177;p88"/>
            <p:cNvSpPr/>
            <p:nvPr/>
          </p:nvSpPr>
          <p:spPr>
            <a:xfrm>
              <a:off x="-61739225" y="3833750"/>
              <a:ext cx="272525" cy="149675"/>
            </a:xfrm>
            <a:custGeom>
              <a:rect b="b" l="l" r="r" t="t"/>
              <a:pathLst>
                <a:path extrusionOk="0" h="5987" w="10901">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78" name="Google Shape;9178;p88"/>
          <p:cNvSpPr/>
          <p:nvPr/>
        </p:nvSpPr>
        <p:spPr>
          <a:xfrm>
            <a:off x="1282887" y="3806407"/>
            <a:ext cx="366364" cy="366682"/>
          </a:xfrm>
          <a:custGeom>
            <a:rect b="b" l="l" r="r" t="t"/>
            <a:pathLst>
              <a:path extrusionOk="0" h="12677" w="12666">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9" name="Google Shape;9179;p88"/>
          <p:cNvSpPr/>
          <p:nvPr/>
        </p:nvSpPr>
        <p:spPr>
          <a:xfrm>
            <a:off x="3505689" y="2907052"/>
            <a:ext cx="366364" cy="347563"/>
          </a:xfrm>
          <a:custGeom>
            <a:rect b="b" l="l" r="r" t="t"/>
            <a:pathLst>
              <a:path extrusionOk="0" h="12016" w="12666">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0" name="Google Shape;9180;p88"/>
          <p:cNvSpPr/>
          <p:nvPr/>
        </p:nvSpPr>
        <p:spPr>
          <a:xfrm>
            <a:off x="3504778" y="3387693"/>
            <a:ext cx="368186" cy="287081"/>
          </a:xfrm>
          <a:custGeom>
            <a:rect b="b" l="l" r="r" t="t"/>
            <a:pathLst>
              <a:path extrusionOk="0" h="9925" w="12729">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181" name="Google Shape;9181;p88"/>
          <p:cNvGrpSpPr/>
          <p:nvPr/>
        </p:nvGrpSpPr>
        <p:grpSpPr>
          <a:xfrm>
            <a:off x="3504430" y="3807440"/>
            <a:ext cx="369112" cy="364657"/>
            <a:chOff x="-59869425" y="4102225"/>
            <a:chExt cx="319025" cy="315175"/>
          </a:xfrm>
        </p:grpSpPr>
        <p:sp>
          <p:nvSpPr>
            <p:cNvPr id="9182" name="Google Shape;9182;p88"/>
            <p:cNvSpPr/>
            <p:nvPr/>
          </p:nvSpPr>
          <p:spPr>
            <a:xfrm>
              <a:off x="-59869425" y="4102225"/>
              <a:ext cx="149675" cy="256825"/>
            </a:xfrm>
            <a:custGeom>
              <a:rect b="b" l="l" r="r" t="t"/>
              <a:pathLst>
                <a:path extrusionOk="0" h="10273" w="5987">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3" name="Google Shape;9183;p88"/>
            <p:cNvSpPr/>
            <p:nvPr/>
          </p:nvSpPr>
          <p:spPr>
            <a:xfrm>
              <a:off x="-59811125" y="4322075"/>
              <a:ext cx="201650" cy="95325"/>
            </a:xfrm>
            <a:custGeom>
              <a:rect b="b" l="l" r="r" t="t"/>
              <a:pathLst>
                <a:path extrusionOk="0" h="3813" w="8066">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4" name="Google Shape;9184;p88"/>
            <p:cNvSpPr/>
            <p:nvPr/>
          </p:nvSpPr>
          <p:spPr>
            <a:xfrm>
              <a:off x="-59700075" y="4102225"/>
              <a:ext cx="149675" cy="256525"/>
            </a:xfrm>
            <a:custGeom>
              <a:rect b="b" l="l" r="r" t="t"/>
              <a:pathLst>
                <a:path extrusionOk="0" h="10261" w="5987">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5" name="Google Shape;9185;p88"/>
            <p:cNvSpPr/>
            <p:nvPr/>
          </p:nvSpPr>
          <p:spPr>
            <a:xfrm>
              <a:off x="-59742600" y="4187375"/>
              <a:ext cx="63025" cy="144950"/>
            </a:xfrm>
            <a:custGeom>
              <a:rect b="b" l="l" r="r" t="t"/>
              <a:pathLst>
                <a:path extrusionOk="0" h="5798" w="2521">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86" name="Google Shape;9186;p88"/>
          <p:cNvGrpSpPr/>
          <p:nvPr/>
        </p:nvGrpSpPr>
        <p:grpSpPr>
          <a:xfrm>
            <a:off x="2623233" y="4276262"/>
            <a:ext cx="366364" cy="365467"/>
            <a:chOff x="-59029025" y="3711650"/>
            <a:chExt cx="316650" cy="315875"/>
          </a:xfrm>
        </p:grpSpPr>
        <p:sp>
          <p:nvSpPr>
            <p:cNvPr id="9187" name="Google Shape;9187;p88"/>
            <p:cNvSpPr/>
            <p:nvPr/>
          </p:nvSpPr>
          <p:spPr>
            <a:xfrm>
              <a:off x="-59029025" y="3712450"/>
              <a:ext cx="70125" cy="70125"/>
            </a:xfrm>
            <a:custGeom>
              <a:rect b="b" l="l" r="r" t="t"/>
              <a:pathLst>
                <a:path extrusionOk="0" h="2805" w="2805">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8" name="Google Shape;9188;p88"/>
            <p:cNvSpPr/>
            <p:nvPr/>
          </p:nvSpPr>
          <p:spPr>
            <a:xfrm>
              <a:off x="-58782500" y="3958175"/>
              <a:ext cx="70125" cy="69350"/>
            </a:xfrm>
            <a:custGeom>
              <a:rect b="b" l="l" r="r" t="t"/>
              <a:pathLst>
                <a:path extrusionOk="0" h="2774" w="2805">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9" name="Google Shape;9189;p88"/>
            <p:cNvSpPr/>
            <p:nvPr/>
          </p:nvSpPr>
          <p:spPr>
            <a:xfrm>
              <a:off x="-58782500" y="3711650"/>
              <a:ext cx="70125" cy="70125"/>
            </a:xfrm>
            <a:custGeom>
              <a:rect b="b" l="l" r="r" t="t"/>
              <a:pathLst>
                <a:path extrusionOk="0" h="2805" w="2805">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0" name="Google Shape;9190;p88"/>
            <p:cNvSpPr/>
            <p:nvPr/>
          </p:nvSpPr>
          <p:spPr>
            <a:xfrm>
              <a:off x="-58911650" y="3880200"/>
              <a:ext cx="79550" cy="30750"/>
            </a:xfrm>
            <a:custGeom>
              <a:rect b="b" l="l" r="r" t="t"/>
              <a:pathLst>
                <a:path extrusionOk="0" h="1230" w="3182">
                  <a:moveTo>
                    <a:pt x="1607" y="1"/>
                  </a:moveTo>
                  <a:cubicBezTo>
                    <a:pt x="819" y="1"/>
                    <a:pt x="189" y="505"/>
                    <a:pt x="0" y="1230"/>
                  </a:cubicBezTo>
                  <a:lnTo>
                    <a:pt x="3182" y="1230"/>
                  </a:lnTo>
                  <a:cubicBezTo>
                    <a:pt x="3025" y="537"/>
                    <a:pt x="2394" y="1"/>
                    <a:pt x="16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1" name="Google Shape;9191;p88"/>
            <p:cNvSpPr/>
            <p:nvPr/>
          </p:nvSpPr>
          <p:spPr>
            <a:xfrm>
              <a:off x="-58891975" y="3818000"/>
              <a:ext cx="41775" cy="41750"/>
            </a:xfrm>
            <a:custGeom>
              <a:rect b="b" l="l" r="r" t="t"/>
              <a:pathLst>
                <a:path extrusionOk="0" h="1670" w="1671">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2" name="Google Shape;9192;p88"/>
            <p:cNvSpPr/>
            <p:nvPr/>
          </p:nvSpPr>
          <p:spPr>
            <a:xfrm>
              <a:off x="-58983325" y="3755775"/>
              <a:ext cx="227625" cy="226850"/>
            </a:xfrm>
            <a:custGeom>
              <a:rect b="b" l="l" r="r" t="t"/>
              <a:pathLst>
                <a:path extrusionOk="0" h="9074" w="9105">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3" name="Google Shape;9193;p88"/>
            <p:cNvSpPr/>
            <p:nvPr/>
          </p:nvSpPr>
          <p:spPr>
            <a:xfrm>
              <a:off x="-59029025" y="3956600"/>
              <a:ext cx="70900" cy="70925"/>
            </a:xfrm>
            <a:custGeom>
              <a:rect b="b" l="l" r="r" t="t"/>
              <a:pathLst>
                <a:path extrusionOk="0" h="2837" w="2836">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94" name="Google Shape;9194;p88"/>
          <p:cNvGrpSpPr/>
          <p:nvPr/>
        </p:nvGrpSpPr>
        <p:grpSpPr>
          <a:xfrm>
            <a:off x="4859311" y="1532317"/>
            <a:ext cx="351940" cy="348188"/>
            <a:chOff x="581525" y="3254850"/>
            <a:chExt cx="297750" cy="294575"/>
          </a:xfrm>
        </p:grpSpPr>
        <p:sp>
          <p:nvSpPr>
            <p:cNvPr id="9195" name="Google Shape;9195;p88"/>
            <p:cNvSpPr/>
            <p:nvPr/>
          </p:nvSpPr>
          <p:spPr>
            <a:xfrm>
              <a:off x="616950" y="3358025"/>
              <a:ext cx="89025" cy="86650"/>
            </a:xfrm>
            <a:custGeom>
              <a:rect b="b" l="l" r="r" t="t"/>
              <a:pathLst>
                <a:path extrusionOk="0" h="3466" w="3561">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6" name="Google Shape;9196;p88"/>
            <p:cNvSpPr/>
            <p:nvPr/>
          </p:nvSpPr>
          <p:spPr>
            <a:xfrm>
              <a:off x="721725" y="3254850"/>
              <a:ext cx="157550" cy="155975"/>
            </a:xfrm>
            <a:custGeom>
              <a:rect b="b" l="l" r="r" t="t"/>
              <a:pathLst>
                <a:path extrusionOk="0" h="6239" w="6302">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7" name="Google Shape;9197;p88"/>
            <p:cNvSpPr/>
            <p:nvPr/>
          </p:nvSpPr>
          <p:spPr>
            <a:xfrm>
              <a:off x="581525" y="3440725"/>
              <a:ext cx="157550" cy="108700"/>
            </a:xfrm>
            <a:custGeom>
              <a:rect b="b" l="l" r="r" t="t"/>
              <a:pathLst>
                <a:path extrusionOk="0" h="4348" w="6302">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98" name="Google Shape;9198;p88"/>
          <p:cNvGrpSpPr/>
          <p:nvPr/>
        </p:nvGrpSpPr>
        <p:grpSpPr>
          <a:xfrm>
            <a:off x="4858380" y="1971253"/>
            <a:ext cx="353802" cy="351497"/>
            <a:chOff x="580725" y="3617925"/>
            <a:chExt cx="299325" cy="297375"/>
          </a:xfrm>
        </p:grpSpPr>
        <p:sp>
          <p:nvSpPr>
            <p:cNvPr id="9199" name="Google Shape;9199;p88"/>
            <p:cNvSpPr/>
            <p:nvPr/>
          </p:nvSpPr>
          <p:spPr>
            <a:xfrm>
              <a:off x="609075" y="3662050"/>
              <a:ext cx="51225" cy="51200"/>
            </a:xfrm>
            <a:custGeom>
              <a:rect b="b" l="l" r="r" t="t"/>
              <a:pathLst>
                <a:path extrusionOk="0" h="2048" w="2049">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0" name="Google Shape;9200;p88"/>
            <p:cNvSpPr/>
            <p:nvPr/>
          </p:nvSpPr>
          <p:spPr>
            <a:xfrm>
              <a:off x="668950" y="3617925"/>
              <a:ext cx="122875" cy="104475"/>
            </a:xfrm>
            <a:custGeom>
              <a:rect b="b" l="l" r="r" t="t"/>
              <a:pathLst>
                <a:path extrusionOk="0" h="4179" w="4915">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1" name="Google Shape;9201;p88"/>
            <p:cNvSpPr/>
            <p:nvPr/>
          </p:nvSpPr>
          <p:spPr>
            <a:xfrm>
              <a:off x="580725" y="3721900"/>
              <a:ext cx="141800" cy="192025"/>
            </a:xfrm>
            <a:custGeom>
              <a:rect b="b" l="l" r="r" t="t"/>
              <a:pathLst>
                <a:path extrusionOk="0" h="7681" w="5672">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2" name="Google Shape;9202;p88"/>
            <p:cNvSpPr/>
            <p:nvPr/>
          </p:nvSpPr>
          <p:spPr>
            <a:xfrm>
              <a:off x="800475" y="3662050"/>
              <a:ext cx="51225" cy="51200"/>
            </a:xfrm>
            <a:custGeom>
              <a:rect b="b" l="l" r="r" t="t"/>
              <a:pathLst>
                <a:path extrusionOk="0" h="2048" w="2049">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3" name="Google Shape;9203;p88"/>
            <p:cNvSpPr/>
            <p:nvPr/>
          </p:nvSpPr>
          <p:spPr>
            <a:xfrm>
              <a:off x="738250" y="3722700"/>
              <a:ext cx="141800" cy="192600"/>
            </a:xfrm>
            <a:custGeom>
              <a:rect b="b" l="l" r="r" t="t"/>
              <a:pathLst>
                <a:path extrusionOk="0" h="7704" w="5672">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04" name="Google Shape;9204;p88"/>
          <p:cNvGrpSpPr/>
          <p:nvPr/>
        </p:nvGrpSpPr>
        <p:grpSpPr>
          <a:xfrm>
            <a:off x="4860242" y="2418443"/>
            <a:ext cx="350079" cy="350079"/>
            <a:chOff x="583100" y="3982600"/>
            <a:chExt cx="296175" cy="296175"/>
          </a:xfrm>
        </p:grpSpPr>
        <p:sp>
          <p:nvSpPr>
            <p:cNvPr id="9205" name="Google Shape;9205;p88"/>
            <p:cNvSpPr/>
            <p:nvPr/>
          </p:nvSpPr>
          <p:spPr>
            <a:xfrm>
              <a:off x="694925" y="3982600"/>
              <a:ext cx="70925" cy="68550"/>
            </a:xfrm>
            <a:custGeom>
              <a:rect b="b" l="l" r="r" t="t"/>
              <a:pathLst>
                <a:path extrusionOk="0" h="2742" w="2837">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6" name="Google Shape;9206;p88"/>
            <p:cNvSpPr/>
            <p:nvPr/>
          </p:nvSpPr>
          <p:spPr>
            <a:xfrm>
              <a:off x="609075" y="4139350"/>
              <a:ext cx="69350" cy="68525"/>
            </a:xfrm>
            <a:custGeom>
              <a:rect b="b" l="l" r="r" t="t"/>
              <a:pathLst>
                <a:path extrusionOk="0" h="2741"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7" name="Google Shape;9207;p88"/>
            <p:cNvSpPr/>
            <p:nvPr/>
          </p:nvSpPr>
          <p:spPr>
            <a:xfrm>
              <a:off x="783925" y="4140125"/>
              <a:ext cx="68550" cy="68550"/>
            </a:xfrm>
            <a:custGeom>
              <a:rect b="b" l="l" r="r" t="t"/>
              <a:pathLst>
                <a:path extrusionOk="0" h="2742" w="2742">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8" name="Google Shape;9208;p88"/>
            <p:cNvSpPr/>
            <p:nvPr/>
          </p:nvSpPr>
          <p:spPr>
            <a:xfrm>
              <a:off x="583100" y="4207075"/>
              <a:ext cx="122100" cy="71700"/>
            </a:xfrm>
            <a:custGeom>
              <a:rect b="b" l="l" r="r" t="t"/>
              <a:pathLst>
                <a:path extrusionOk="0" h="2868" w="4884">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9" name="Google Shape;9209;p88"/>
            <p:cNvSpPr/>
            <p:nvPr/>
          </p:nvSpPr>
          <p:spPr>
            <a:xfrm>
              <a:off x="669725" y="4049550"/>
              <a:ext cx="122900" cy="72475"/>
            </a:xfrm>
            <a:custGeom>
              <a:rect b="b" l="l" r="r" t="t"/>
              <a:pathLst>
                <a:path extrusionOk="0" h="2899" w="4916">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0" name="Google Shape;9210;p88"/>
            <p:cNvSpPr/>
            <p:nvPr/>
          </p:nvSpPr>
          <p:spPr>
            <a:xfrm>
              <a:off x="757150" y="4207075"/>
              <a:ext cx="122125" cy="71700"/>
            </a:xfrm>
            <a:custGeom>
              <a:rect b="b" l="l" r="r" t="t"/>
              <a:pathLst>
                <a:path extrusionOk="0" h="2868" w="4885">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1" name="Google Shape;9211;p88"/>
            <p:cNvSpPr/>
            <p:nvPr/>
          </p:nvSpPr>
          <p:spPr>
            <a:xfrm>
              <a:off x="691775" y="4139350"/>
              <a:ext cx="77225" cy="64600"/>
            </a:xfrm>
            <a:custGeom>
              <a:rect b="b" l="l" r="r" t="t"/>
              <a:pathLst>
                <a:path extrusionOk="0" h="2584" w="3089">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12" name="Google Shape;9212;p88"/>
          <p:cNvGrpSpPr/>
          <p:nvPr/>
        </p:nvGrpSpPr>
        <p:grpSpPr>
          <a:xfrm>
            <a:off x="7092856" y="1532067"/>
            <a:ext cx="307231" cy="348690"/>
            <a:chOff x="2423775" y="3226875"/>
            <a:chExt cx="259925" cy="295000"/>
          </a:xfrm>
        </p:grpSpPr>
        <p:sp>
          <p:nvSpPr>
            <p:cNvPr id="9213" name="Google Shape;9213;p88"/>
            <p:cNvSpPr/>
            <p:nvPr/>
          </p:nvSpPr>
          <p:spPr>
            <a:xfrm>
              <a:off x="2509625" y="3365900"/>
              <a:ext cx="86650" cy="52000"/>
            </a:xfrm>
            <a:custGeom>
              <a:rect b="b" l="l" r="r" t="t"/>
              <a:pathLst>
                <a:path extrusionOk="0" h="2080" w="3466">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4" name="Google Shape;9214;p88"/>
            <p:cNvSpPr/>
            <p:nvPr/>
          </p:nvSpPr>
          <p:spPr>
            <a:xfrm>
              <a:off x="2534825" y="3313925"/>
              <a:ext cx="35475" cy="35450"/>
            </a:xfrm>
            <a:custGeom>
              <a:rect b="b" l="l" r="r" t="t"/>
              <a:pathLst>
                <a:path extrusionOk="0" h="1418" w="1419">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5" name="Google Shape;9215;p88"/>
            <p:cNvSpPr/>
            <p:nvPr/>
          </p:nvSpPr>
          <p:spPr>
            <a:xfrm>
              <a:off x="2423775" y="3226875"/>
              <a:ext cx="259925" cy="295000"/>
            </a:xfrm>
            <a:custGeom>
              <a:rect b="b" l="l" r="r" t="t"/>
              <a:pathLst>
                <a:path extrusionOk="0" h="11800" w="10397">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16" name="Google Shape;9216;p88"/>
          <p:cNvGrpSpPr/>
          <p:nvPr/>
        </p:nvGrpSpPr>
        <p:grpSpPr>
          <a:xfrm>
            <a:off x="7070043" y="1973352"/>
            <a:ext cx="352857" cy="347301"/>
            <a:chOff x="2404875" y="3592725"/>
            <a:chExt cx="298525" cy="293825"/>
          </a:xfrm>
        </p:grpSpPr>
        <p:sp>
          <p:nvSpPr>
            <p:cNvPr id="9217" name="Google Shape;9217;p88"/>
            <p:cNvSpPr/>
            <p:nvPr/>
          </p:nvSpPr>
          <p:spPr>
            <a:xfrm>
              <a:off x="2404875" y="3747900"/>
              <a:ext cx="52775" cy="138650"/>
            </a:xfrm>
            <a:custGeom>
              <a:rect b="b" l="l" r="r" t="t"/>
              <a:pathLst>
                <a:path extrusionOk="0" h="5546" w="2111">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8" name="Google Shape;9218;p88"/>
            <p:cNvSpPr/>
            <p:nvPr/>
          </p:nvSpPr>
          <p:spPr>
            <a:xfrm>
              <a:off x="2458425" y="3592725"/>
              <a:ext cx="190625" cy="160700"/>
            </a:xfrm>
            <a:custGeom>
              <a:rect b="b" l="l" r="r" t="t"/>
              <a:pathLst>
                <a:path extrusionOk="0" h="6428" w="7625">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9" name="Google Shape;9219;p88"/>
            <p:cNvSpPr/>
            <p:nvPr/>
          </p:nvSpPr>
          <p:spPr>
            <a:xfrm>
              <a:off x="2474975" y="3742775"/>
              <a:ext cx="228425" cy="125650"/>
            </a:xfrm>
            <a:custGeom>
              <a:rect b="b" l="l" r="r" t="t"/>
              <a:pathLst>
                <a:path extrusionOk="0" h="5026" w="9137">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20" name="Google Shape;9220;p88"/>
          <p:cNvGrpSpPr/>
          <p:nvPr/>
        </p:nvGrpSpPr>
        <p:grpSpPr>
          <a:xfrm>
            <a:off x="7070974" y="2418917"/>
            <a:ext cx="350995" cy="349133"/>
            <a:chOff x="2404875" y="3955825"/>
            <a:chExt cx="296950" cy="295375"/>
          </a:xfrm>
        </p:grpSpPr>
        <p:sp>
          <p:nvSpPr>
            <p:cNvPr id="9221" name="Google Shape;9221;p88"/>
            <p:cNvSpPr/>
            <p:nvPr/>
          </p:nvSpPr>
          <p:spPr>
            <a:xfrm>
              <a:off x="2404875" y="3955825"/>
              <a:ext cx="219775" cy="224500"/>
            </a:xfrm>
            <a:custGeom>
              <a:rect b="b" l="l" r="r" t="t"/>
              <a:pathLst>
                <a:path extrusionOk="0" h="8980" w="8791">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2" name="Google Shape;9222;p88"/>
            <p:cNvSpPr/>
            <p:nvPr/>
          </p:nvSpPr>
          <p:spPr>
            <a:xfrm>
              <a:off x="2510400" y="4024075"/>
              <a:ext cx="191425" cy="87575"/>
            </a:xfrm>
            <a:custGeom>
              <a:rect b="b" l="l" r="r" t="t"/>
              <a:pathLst>
                <a:path extrusionOk="0" h="3503" w="7657">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3" name="Google Shape;9223;p88"/>
            <p:cNvSpPr/>
            <p:nvPr/>
          </p:nvSpPr>
          <p:spPr>
            <a:xfrm>
              <a:off x="2424550" y="4188175"/>
              <a:ext cx="189050" cy="63025"/>
            </a:xfrm>
            <a:custGeom>
              <a:rect b="b" l="l" r="r" t="t"/>
              <a:pathLst>
                <a:path extrusionOk="0" h="2521" w="7562">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4" name="Google Shape;9224;p88"/>
            <p:cNvSpPr/>
            <p:nvPr/>
          </p:nvSpPr>
          <p:spPr>
            <a:xfrm>
              <a:off x="2457625" y="4007025"/>
              <a:ext cx="115025" cy="122100"/>
            </a:xfrm>
            <a:custGeom>
              <a:rect b="b" l="l" r="r" t="t"/>
              <a:pathLst>
                <a:path extrusionOk="0" h="4884" w="4601">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25" name="Google Shape;9225;p88"/>
          <p:cNvGrpSpPr/>
          <p:nvPr/>
        </p:nvGrpSpPr>
        <p:grpSpPr>
          <a:xfrm>
            <a:off x="5764954" y="2883111"/>
            <a:ext cx="349163" cy="350079"/>
            <a:chOff x="4263650" y="3235150"/>
            <a:chExt cx="295400" cy="296175"/>
          </a:xfrm>
        </p:grpSpPr>
        <p:sp>
          <p:nvSpPr>
            <p:cNvPr id="9226" name="Google Shape;9226;p88"/>
            <p:cNvSpPr/>
            <p:nvPr/>
          </p:nvSpPr>
          <p:spPr>
            <a:xfrm>
              <a:off x="4393625" y="3391100"/>
              <a:ext cx="35450" cy="35475"/>
            </a:xfrm>
            <a:custGeom>
              <a:rect b="b" l="l" r="r" t="t"/>
              <a:pathLst>
                <a:path extrusionOk="0" h="1419" w="1418">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7" name="Google Shape;9227;p88"/>
            <p:cNvSpPr/>
            <p:nvPr/>
          </p:nvSpPr>
          <p:spPr>
            <a:xfrm>
              <a:off x="4377075" y="3443875"/>
              <a:ext cx="70125" cy="34675"/>
            </a:xfrm>
            <a:custGeom>
              <a:rect b="b" l="l" r="r" t="t"/>
              <a:pathLst>
                <a:path extrusionOk="0" h="1387" w="2805">
                  <a:moveTo>
                    <a:pt x="1387" y="0"/>
                  </a:moveTo>
                  <a:cubicBezTo>
                    <a:pt x="631" y="0"/>
                    <a:pt x="1" y="630"/>
                    <a:pt x="1" y="1387"/>
                  </a:cubicBezTo>
                  <a:lnTo>
                    <a:pt x="2805" y="1387"/>
                  </a:lnTo>
                  <a:cubicBezTo>
                    <a:pt x="2805" y="630"/>
                    <a:pt x="2174"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8" name="Google Shape;9228;p88"/>
            <p:cNvSpPr/>
            <p:nvPr/>
          </p:nvSpPr>
          <p:spPr>
            <a:xfrm>
              <a:off x="4333750" y="3357225"/>
              <a:ext cx="156775" cy="174100"/>
            </a:xfrm>
            <a:custGeom>
              <a:rect b="b" l="l" r="r" t="t"/>
              <a:pathLst>
                <a:path extrusionOk="0" h="6964" w="6271">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9" name="Google Shape;9229;p88"/>
            <p:cNvSpPr/>
            <p:nvPr/>
          </p:nvSpPr>
          <p:spPr>
            <a:xfrm>
              <a:off x="4316425" y="3235150"/>
              <a:ext cx="191425" cy="35475"/>
            </a:xfrm>
            <a:custGeom>
              <a:rect b="b" l="l" r="r" t="t"/>
              <a:pathLst>
                <a:path extrusionOk="0" h="1419" w="7657">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0" name="Google Shape;9230;p88"/>
            <p:cNvSpPr/>
            <p:nvPr/>
          </p:nvSpPr>
          <p:spPr>
            <a:xfrm>
              <a:off x="4263650" y="3288700"/>
              <a:ext cx="295400" cy="137875"/>
            </a:xfrm>
            <a:custGeom>
              <a:rect b="b" l="l" r="r" t="t"/>
              <a:pathLst>
                <a:path extrusionOk="0" h="5515" w="11816">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31" name="Google Shape;9231;p88"/>
          <p:cNvGrpSpPr/>
          <p:nvPr/>
        </p:nvGrpSpPr>
        <p:grpSpPr>
          <a:xfrm>
            <a:off x="5762634" y="3342272"/>
            <a:ext cx="353802" cy="327739"/>
            <a:chOff x="4266025" y="3609275"/>
            <a:chExt cx="299325" cy="277275"/>
          </a:xfrm>
        </p:grpSpPr>
        <p:sp>
          <p:nvSpPr>
            <p:cNvPr id="9232" name="Google Shape;9232;p88"/>
            <p:cNvSpPr/>
            <p:nvPr/>
          </p:nvSpPr>
          <p:spPr>
            <a:xfrm>
              <a:off x="4266025" y="3609275"/>
              <a:ext cx="299325" cy="224500"/>
            </a:xfrm>
            <a:custGeom>
              <a:rect b="b" l="l" r="r" t="t"/>
              <a:pathLst>
                <a:path extrusionOk="0" h="8980" w="11973">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3" name="Google Shape;9233;p88"/>
            <p:cNvSpPr/>
            <p:nvPr/>
          </p:nvSpPr>
          <p:spPr>
            <a:xfrm>
              <a:off x="4332975" y="3851850"/>
              <a:ext cx="157550" cy="34700"/>
            </a:xfrm>
            <a:custGeom>
              <a:rect b="b" l="l" r="r" t="t"/>
              <a:pathLst>
                <a:path extrusionOk="0" h="1388" w="6302">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34" name="Google Shape;9234;p88"/>
          <p:cNvGrpSpPr/>
          <p:nvPr/>
        </p:nvGrpSpPr>
        <p:grpSpPr>
          <a:xfrm>
            <a:off x="5763092" y="3807659"/>
            <a:ext cx="352886" cy="349133"/>
            <a:chOff x="4263650" y="3963700"/>
            <a:chExt cx="298550" cy="295375"/>
          </a:xfrm>
        </p:grpSpPr>
        <p:sp>
          <p:nvSpPr>
            <p:cNvPr id="9235" name="Google Shape;9235;p88"/>
            <p:cNvSpPr/>
            <p:nvPr/>
          </p:nvSpPr>
          <p:spPr>
            <a:xfrm>
              <a:off x="4384950" y="3963700"/>
              <a:ext cx="53575" cy="51225"/>
            </a:xfrm>
            <a:custGeom>
              <a:rect b="b" l="l" r="r" t="t"/>
              <a:pathLst>
                <a:path extrusionOk="0" h="2049" w="2143">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6" name="Google Shape;9236;p88"/>
            <p:cNvSpPr/>
            <p:nvPr/>
          </p:nvSpPr>
          <p:spPr>
            <a:xfrm>
              <a:off x="43156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7" name="Google Shape;9237;p88"/>
            <p:cNvSpPr/>
            <p:nvPr/>
          </p:nvSpPr>
          <p:spPr>
            <a:xfrm>
              <a:off x="44558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8" name="Google Shape;9238;p88"/>
            <p:cNvSpPr/>
            <p:nvPr/>
          </p:nvSpPr>
          <p:spPr>
            <a:xfrm>
              <a:off x="4263650" y="4085000"/>
              <a:ext cx="298550" cy="122100"/>
            </a:xfrm>
            <a:custGeom>
              <a:rect b="b" l="l" r="r" t="t"/>
              <a:pathLst>
                <a:path extrusionOk="0" h="4884" w="11942">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9" name="Google Shape;9239;p88"/>
            <p:cNvSpPr/>
            <p:nvPr/>
          </p:nvSpPr>
          <p:spPr>
            <a:xfrm>
              <a:off x="4431425" y="4196825"/>
              <a:ext cx="104000" cy="62250"/>
            </a:xfrm>
            <a:custGeom>
              <a:rect b="b" l="l" r="r" t="t"/>
              <a:pathLst>
                <a:path extrusionOk="0" h="2490" w="416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0" name="Google Shape;9240;p88"/>
            <p:cNvSpPr/>
            <p:nvPr/>
          </p:nvSpPr>
          <p:spPr>
            <a:xfrm>
              <a:off x="4359750" y="4022775"/>
              <a:ext cx="104775" cy="44125"/>
            </a:xfrm>
            <a:custGeom>
              <a:rect b="b" l="l" r="r" t="t"/>
              <a:pathLst>
                <a:path extrusionOk="0" h="1765" w="4191">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1" name="Google Shape;9241;p88"/>
            <p:cNvSpPr/>
            <p:nvPr/>
          </p:nvSpPr>
          <p:spPr>
            <a:xfrm>
              <a:off x="4291225" y="4196825"/>
              <a:ext cx="102425" cy="62250"/>
            </a:xfrm>
            <a:custGeom>
              <a:rect b="b" l="l" r="r" t="t"/>
              <a:pathLst>
                <a:path extrusionOk="0" h="2490" w="4097">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42" name="Google Shape;9242;p88"/>
          <p:cNvGrpSpPr/>
          <p:nvPr/>
        </p:nvGrpSpPr>
        <p:grpSpPr>
          <a:xfrm>
            <a:off x="8041429" y="2883111"/>
            <a:ext cx="226264" cy="350079"/>
            <a:chOff x="6164975" y="3211525"/>
            <a:chExt cx="191425" cy="296175"/>
          </a:xfrm>
        </p:grpSpPr>
        <p:sp>
          <p:nvSpPr>
            <p:cNvPr id="9243" name="Google Shape;9243;p88"/>
            <p:cNvSpPr/>
            <p:nvPr/>
          </p:nvSpPr>
          <p:spPr>
            <a:xfrm>
              <a:off x="6269750" y="3371400"/>
              <a:ext cx="68525" cy="84300"/>
            </a:xfrm>
            <a:custGeom>
              <a:rect b="b" l="l" r="r" t="t"/>
              <a:pathLst>
                <a:path extrusionOk="0" h="3372" w="2741">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4" name="Google Shape;9244;p88"/>
            <p:cNvSpPr/>
            <p:nvPr/>
          </p:nvSpPr>
          <p:spPr>
            <a:xfrm>
              <a:off x="6228775" y="3424175"/>
              <a:ext cx="62250" cy="30750"/>
            </a:xfrm>
            <a:custGeom>
              <a:rect b="b" l="l" r="r" t="t"/>
              <a:pathLst>
                <a:path extrusionOk="0" h="1230" w="2490">
                  <a:moveTo>
                    <a:pt x="1229" y="1"/>
                  </a:moveTo>
                  <a:lnTo>
                    <a:pt x="1" y="1229"/>
                  </a:lnTo>
                  <a:lnTo>
                    <a:pt x="2490" y="1229"/>
                  </a:ln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5" name="Google Shape;9245;p88"/>
            <p:cNvSpPr/>
            <p:nvPr/>
          </p:nvSpPr>
          <p:spPr>
            <a:xfrm>
              <a:off x="6182300" y="3369825"/>
              <a:ext cx="69350" cy="85100"/>
            </a:xfrm>
            <a:custGeom>
              <a:rect b="b" l="l" r="r" t="t"/>
              <a:pathLst>
                <a:path extrusionOk="0" h="3404" w="2774">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6" name="Google Shape;9246;p88"/>
            <p:cNvSpPr/>
            <p:nvPr/>
          </p:nvSpPr>
          <p:spPr>
            <a:xfrm>
              <a:off x="6164975" y="3472225"/>
              <a:ext cx="191425" cy="35475"/>
            </a:xfrm>
            <a:custGeom>
              <a:rect b="b" l="l" r="r" t="t"/>
              <a:pathLst>
                <a:path extrusionOk="0" h="1419" w="7657">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7" name="Google Shape;9247;p88"/>
            <p:cNvSpPr/>
            <p:nvPr/>
          </p:nvSpPr>
          <p:spPr>
            <a:xfrm>
              <a:off x="6164975" y="3211525"/>
              <a:ext cx="191425" cy="35475"/>
            </a:xfrm>
            <a:custGeom>
              <a:rect b="b" l="l" r="r" t="t"/>
              <a:pathLst>
                <a:path extrusionOk="0" h="1419" w="7657">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8" name="Google Shape;9248;p88"/>
            <p:cNvSpPr/>
            <p:nvPr/>
          </p:nvSpPr>
          <p:spPr>
            <a:xfrm>
              <a:off x="6183100" y="3262725"/>
              <a:ext cx="155175" cy="35650"/>
            </a:xfrm>
            <a:custGeom>
              <a:rect b="b" l="l" r="r" t="t"/>
              <a:pathLst>
                <a:path extrusionOk="0" h="1426" w="6207">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9" name="Google Shape;9249;p88"/>
            <p:cNvSpPr/>
            <p:nvPr/>
          </p:nvSpPr>
          <p:spPr>
            <a:xfrm>
              <a:off x="6181525" y="3294225"/>
              <a:ext cx="155975" cy="74050"/>
            </a:xfrm>
            <a:custGeom>
              <a:rect b="b" l="l" r="r" t="t"/>
              <a:pathLst>
                <a:path extrusionOk="0" h="2962" w="6239">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50" name="Google Shape;9250;p88"/>
          <p:cNvGrpSpPr/>
          <p:nvPr/>
        </p:nvGrpSpPr>
        <p:grpSpPr>
          <a:xfrm>
            <a:off x="5303466" y="1531387"/>
            <a:ext cx="352886" cy="350049"/>
            <a:chOff x="946175" y="3253275"/>
            <a:chExt cx="298550" cy="296150"/>
          </a:xfrm>
        </p:grpSpPr>
        <p:sp>
          <p:nvSpPr>
            <p:cNvPr id="9251" name="Google Shape;9251;p88"/>
            <p:cNvSpPr/>
            <p:nvPr/>
          </p:nvSpPr>
          <p:spPr>
            <a:xfrm>
              <a:off x="946175" y="3253275"/>
              <a:ext cx="209550" cy="261500"/>
            </a:xfrm>
            <a:custGeom>
              <a:rect b="b" l="l" r="r" t="t"/>
              <a:pathLst>
                <a:path extrusionOk="0" h="10460" w="8382">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2" name="Google Shape;9252;p88"/>
            <p:cNvSpPr/>
            <p:nvPr/>
          </p:nvSpPr>
          <p:spPr>
            <a:xfrm>
              <a:off x="986350" y="3293425"/>
              <a:ext cx="47300" cy="48075"/>
            </a:xfrm>
            <a:custGeom>
              <a:rect b="b" l="l" r="r" t="t"/>
              <a:pathLst>
                <a:path extrusionOk="0" h="1923" w="1892">
                  <a:moveTo>
                    <a:pt x="1891" y="1"/>
                  </a:moveTo>
                  <a:lnTo>
                    <a:pt x="1" y="1923"/>
                  </a:lnTo>
                  <a:lnTo>
                    <a:pt x="1891" y="1923"/>
                  </a:lnTo>
                  <a:lnTo>
                    <a:pt x="18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3" name="Google Shape;9253;p88"/>
            <p:cNvSpPr/>
            <p:nvPr/>
          </p:nvSpPr>
          <p:spPr>
            <a:xfrm>
              <a:off x="1051725" y="3359600"/>
              <a:ext cx="122100" cy="121325"/>
            </a:xfrm>
            <a:custGeom>
              <a:rect b="b" l="l" r="r" t="t"/>
              <a:pathLst>
                <a:path extrusionOk="0" h="4853" w="4884">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4" name="Google Shape;9254;p88"/>
            <p:cNvSpPr/>
            <p:nvPr/>
          </p:nvSpPr>
          <p:spPr>
            <a:xfrm>
              <a:off x="980050" y="3289500"/>
              <a:ext cx="192200" cy="242600"/>
            </a:xfrm>
            <a:custGeom>
              <a:rect b="b" l="l" r="r" t="t"/>
              <a:pathLst>
                <a:path extrusionOk="0" h="9704" w="7688">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5" name="Google Shape;9255;p88"/>
            <p:cNvSpPr/>
            <p:nvPr/>
          </p:nvSpPr>
          <p:spPr>
            <a:xfrm>
              <a:off x="1154125" y="3460400"/>
              <a:ext cx="90600" cy="89025"/>
            </a:xfrm>
            <a:custGeom>
              <a:rect b="b" l="l" r="r" t="t"/>
              <a:pathLst>
                <a:path extrusionOk="0" h="3561" w="3624">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56" name="Google Shape;9256;p88"/>
          <p:cNvGrpSpPr/>
          <p:nvPr/>
        </p:nvGrpSpPr>
        <p:grpSpPr>
          <a:xfrm>
            <a:off x="5304397" y="1973351"/>
            <a:ext cx="351024" cy="347301"/>
            <a:chOff x="946175" y="3619500"/>
            <a:chExt cx="296975" cy="293825"/>
          </a:xfrm>
        </p:grpSpPr>
        <p:sp>
          <p:nvSpPr>
            <p:cNvPr id="9257" name="Google Shape;9257;p88"/>
            <p:cNvSpPr/>
            <p:nvPr/>
          </p:nvSpPr>
          <p:spPr>
            <a:xfrm>
              <a:off x="963525" y="3619500"/>
              <a:ext cx="207950" cy="293825"/>
            </a:xfrm>
            <a:custGeom>
              <a:rect b="b" l="l" r="r" t="t"/>
              <a:pathLst>
                <a:path extrusionOk="0" h="11753" w="8318">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8" name="Google Shape;9258;p88"/>
            <p:cNvSpPr/>
            <p:nvPr/>
          </p:nvSpPr>
          <p:spPr>
            <a:xfrm>
              <a:off x="1185625" y="3688025"/>
              <a:ext cx="57525" cy="55950"/>
            </a:xfrm>
            <a:custGeom>
              <a:rect b="b" l="l" r="r" t="t"/>
              <a:pathLst>
                <a:path extrusionOk="0" h="2238" w="2301">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9" name="Google Shape;9259;p88"/>
            <p:cNvSpPr/>
            <p:nvPr/>
          </p:nvSpPr>
          <p:spPr>
            <a:xfrm>
              <a:off x="1088075" y="3795925"/>
              <a:ext cx="46375" cy="45025"/>
            </a:xfrm>
            <a:custGeom>
              <a:rect b="b" l="l" r="r" t="t"/>
              <a:pathLst>
                <a:path extrusionOk="0" h="1801" w="1855">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0" name="Google Shape;9260;p88"/>
            <p:cNvSpPr/>
            <p:nvPr/>
          </p:nvSpPr>
          <p:spPr>
            <a:xfrm>
              <a:off x="1112375" y="3720325"/>
              <a:ext cx="97700" cy="97700"/>
            </a:xfrm>
            <a:custGeom>
              <a:rect b="b" l="l" r="r" t="t"/>
              <a:pathLst>
                <a:path extrusionOk="0" h="3908" w="3908">
                  <a:moveTo>
                    <a:pt x="2426" y="1"/>
                  </a:moveTo>
                  <a:lnTo>
                    <a:pt x="1" y="2458"/>
                  </a:lnTo>
                  <a:lnTo>
                    <a:pt x="1450" y="3907"/>
                  </a:lnTo>
                  <a:lnTo>
                    <a:pt x="3907" y="1481"/>
                  </a:lnTo>
                  <a:lnTo>
                    <a:pt x="24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1" name="Google Shape;9261;p88"/>
            <p:cNvSpPr/>
            <p:nvPr/>
          </p:nvSpPr>
          <p:spPr>
            <a:xfrm>
              <a:off x="1120250" y="3623450"/>
              <a:ext cx="47275" cy="47275"/>
            </a:xfrm>
            <a:custGeom>
              <a:rect b="b" l="l" r="r" t="t"/>
              <a:pathLst>
                <a:path extrusionOk="0" h="1891" w="1891">
                  <a:moveTo>
                    <a:pt x="1" y="0"/>
                  </a:moveTo>
                  <a:lnTo>
                    <a:pt x="1" y="1891"/>
                  </a:lnTo>
                  <a:lnTo>
                    <a:pt x="1891" y="189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2" name="Google Shape;9262;p88"/>
            <p:cNvSpPr/>
            <p:nvPr/>
          </p:nvSpPr>
          <p:spPr>
            <a:xfrm>
              <a:off x="946175" y="3879425"/>
              <a:ext cx="166225" cy="33900"/>
            </a:xfrm>
            <a:custGeom>
              <a:rect b="b" l="l" r="r" t="t"/>
              <a:pathLst>
                <a:path extrusionOk="0" h="1356" w="6649">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63" name="Google Shape;9263;p88"/>
          <p:cNvGrpSpPr/>
          <p:nvPr/>
        </p:nvGrpSpPr>
        <p:grpSpPr>
          <a:xfrm>
            <a:off x="5303939" y="2417985"/>
            <a:ext cx="351940" cy="350995"/>
            <a:chOff x="944600" y="3981825"/>
            <a:chExt cx="297750" cy="296950"/>
          </a:xfrm>
        </p:grpSpPr>
        <p:sp>
          <p:nvSpPr>
            <p:cNvPr id="9264" name="Google Shape;9264;p88"/>
            <p:cNvSpPr/>
            <p:nvPr/>
          </p:nvSpPr>
          <p:spPr>
            <a:xfrm>
              <a:off x="944600" y="3981825"/>
              <a:ext cx="297750" cy="296950"/>
            </a:xfrm>
            <a:custGeom>
              <a:rect b="b" l="l" r="r" t="t"/>
              <a:pathLst>
                <a:path extrusionOk="0" h="11878" w="1191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5" name="Google Shape;9265;p88"/>
            <p:cNvSpPr/>
            <p:nvPr/>
          </p:nvSpPr>
          <p:spPr>
            <a:xfrm>
              <a:off x="1058025" y="4155875"/>
              <a:ext cx="72500" cy="52000"/>
            </a:xfrm>
            <a:custGeom>
              <a:rect b="b" l="l" r="r" t="t"/>
              <a:pathLst>
                <a:path extrusionOk="0" h="2080" w="290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6" name="Google Shape;9266;p88"/>
            <p:cNvSpPr/>
            <p:nvPr/>
          </p:nvSpPr>
          <p:spPr>
            <a:xfrm>
              <a:off x="1076150" y="4103900"/>
              <a:ext cx="35475" cy="35475"/>
            </a:xfrm>
            <a:custGeom>
              <a:rect b="b" l="l" r="r" t="t"/>
              <a:pathLst>
                <a:path extrusionOk="0" h="1419" w="1419">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7" name="Google Shape;9267;p88"/>
            <p:cNvSpPr/>
            <p:nvPr/>
          </p:nvSpPr>
          <p:spPr>
            <a:xfrm>
              <a:off x="1016275" y="4051125"/>
              <a:ext cx="155975" cy="137075"/>
            </a:xfrm>
            <a:custGeom>
              <a:rect b="b" l="l" r="r" t="t"/>
              <a:pathLst>
                <a:path extrusionOk="0" h="5483" w="6239">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68" name="Google Shape;9268;p88"/>
          <p:cNvGrpSpPr/>
          <p:nvPr/>
        </p:nvGrpSpPr>
        <p:grpSpPr>
          <a:xfrm>
            <a:off x="7520875" y="1531845"/>
            <a:ext cx="350079" cy="349133"/>
            <a:chOff x="2768750" y="3227275"/>
            <a:chExt cx="296175" cy="295375"/>
          </a:xfrm>
        </p:grpSpPr>
        <p:sp>
          <p:nvSpPr>
            <p:cNvPr id="9269" name="Google Shape;9269;p88"/>
            <p:cNvSpPr/>
            <p:nvPr/>
          </p:nvSpPr>
          <p:spPr>
            <a:xfrm>
              <a:off x="2882950" y="3227275"/>
              <a:ext cx="68550" cy="69325"/>
            </a:xfrm>
            <a:custGeom>
              <a:rect b="b" l="l" r="r" t="t"/>
              <a:pathLst>
                <a:path extrusionOk="0" h="2773" w="2742">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0" name="Google Shape;9270;p88"/>
            <p:cNvSpPr/>
            <p:nvPr/>
          </p:nvSpPr>
          <p:spPr>
            <a:xfrm>
              <a:off x="2856175" y="3436000"/>
              <a:ext cx="17350" cy="34675"/>
            </a:xfrm>
            <a:custGeom>
              <a:rect b="b" l="l" r="r" t="t"/>
              <a:pathLst>
                <a:path extrusionOk="0" h="1387" w="694">
                  <a:moveTo>
                    <a:pt x="0" y="0"/>
                  </a:moveTo>
                  <a:lnTo>
                    <a:pt x="0" y="1386"/>
                  </a:lnTo>
                  <a:lnTo>
                    <a:pt x="694" y="1386"/>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1" name="Google Shape;9271;p88"/>
            <p:cNvSpPr/>
            <p:nvPr/>
          </p:nvSpPr>
          <p:spPr>
            <a:xfrm>
              <a:off x="2890050" y="3436000"/>
              <a:ext cx="18125" cy="34675"/>
            </a:xfrm>
            <a:custGeom>
              <a:rect b="b" l="l" r="r" t="t"/>
              <a:pathLst>
                <a:path extrusionOk="0" h="1387" w="725">
                  <a:moveTo>
                    <a:pt x="0" y="0"/>
                  </a:moveTo>
                  <a:lnTo>
                    <a:pt x="0" y="1386"/>
                  </a:lnTo>
                  <a:lnTo>
                    <a:pt x="725" y="138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2" name="Google Shape;9272;p88"/>
            <p:cNvSpPr/>
            <p:nvPr/>
          </p:nvSpPr>
          <p:spPr>
            <a:xfrm>
              <a:off x="2821525" y="3436000"/>
              <a:ext cx="17350" cy="34675"/>
            </a:xfrm>
            <a:custGeom>
              <a:rect b="b" l="l" r="r" t="t"/>
              <a:pathLst>
                <a:path extrusionOk="0" h="1387" w="694">
                  <a:moveTo>
                    <a:pt x="0" y="0"/>
                  </a:moveTo>
                  <a:lnTo>
                    <a:pt x="0" y="1386"/>
                  </a:lnTo>
                  <a:lnTo>
                    <a:pt x="693" y="1386"/>
                  </a:ln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3" name="Google Shape;9273;p88"/>
            <p:cNvSpPr/>
            <p:nvPr/>
          </p:nvSpPr>
          <p:spPr>
            <a:xfrm>
              <a:off x="2924700" y="3436000"/>
              <a:ext cx="34675" cy="34675"/>
            </a:xfrm>
            <a:custGeom>
              <a:rect b="b" l="l" r="r" t="t"/>
              <a:pathLst>
                <a:path extrusionOk="0" h="1387" w="1387">
                  <a:moveTo>
                    <a:pt x="0" y="0"/>
                  </a:moveTo>
                  <a:lnTo>
                    <a:pt x="0" y="1386"/>
                  </a:lnTo>
                  <a:lnTo>
                    <a:pt x="1387" y="1386"/>
                  </a:ln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4" name="Google Shape;9274;p88"/>
            <p:cNvSpPr/>
            <p:nvPr/>
          </p:nvSpPr>
          <p:spPr>
            <a:xfrm>
              <a:off x="2768750" y="3384800"/>
              <a:ext cx="244175" cy="137850"/>
            </a:xfrm>
            <a:custGeom>
              <a:rect b="b" l="l" r="r" t="t"/>
              <a:pathLst>
                <a:path extrusionOk="0" h="5514" w="9767">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5" name="Google Shape;9275;p88"/>
            <p:cNvSpPr/>
            <p:nvPr/>
          </p:nvSpPr>
          <p:spPr>
            <a:xfrm>
              <a:off x="3030250" y="3419450"/>
              <a:ext cx="34675" cy="68550"/>
            </a:xfrm>
            <a:custGeom>
              <a:rect b="b" l="l" r="r" t="t"/>
              <a:pathLst>
                <a:path extrusionOk="0" h="2742" w="1387">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6" name="Google Shape;9276;p88"/>
            <p:cNvSpPr/>
            <p:nvPr/>
          </p:nvSpPr>
          <p:spPr>
            <a:xfrm>
              <a:off x="2856175" y="3294225"/>
              <a:ext cx="122100" cy="73275"/>
            </a:xfrm>
            <a:custGeom>
              <a:rect b="b" l="l" r="r" t="t"/>
              <a:pathLst>
                <a:path extrusionOk="0" h="2931" w="4884">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77" name="Google Shape;9277;p88"/>
          <p:cNvGrpSpPr/>
          <p:nvPr/>
        </p:nvGrpSpPr>
        <p:grpSpPr>
          <a:xfrm>
            <a:off x="7541826" y="1972717"/>
            <a:ext cx="308177" cy="348572"/>
            <a:chOff x="2786075" y="3591800"/>
            <a:chExt cx="260725" cy="294900"/>
          </a:xfrm>
        </p:grpSpPr>
        <p:sp>
          <p:nvSpPr>
            <p:cNvPr id="9278" name="Google Shape;9278;p88"/>
            <p:cNvSpPr/>
            <p:nvPr/>
          </p:nvSpPr>
          <p:spPr>
            <a:xfrm>
              <a:off x="2898700" y="3677000"/>
              <a:ext cx="35475" cy="35475"/>
            </a:xfrm>
            <a:custGeom>
              <a:rect b="b" l="l" r="r" t="t"/>
              <a:pathLst>
                <a:path extrusionOk="0" h="1419" w="1419">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9" name="Google Shape;9279;p88"/>
            <p:cNvSpPr/>
            <p:nvPr/>
          </p:nvSpPr>
          <p:spPr>
            <a:xfrm>
              <a:off x="2883750" y="3729775"/>
              <a:ext cx="66975" cy="33900"/>
            </a:xfrm>
            <a:custGeom>
              <a:rect b="b" l="l" r="r" t="t"/>
              <a:pathLst>
                <a:path extrusionOk="0" h="1356" w="2679">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0" name="Google Shape;9280;p88"/>
            <p:cNvSpPr/>
            <p:nvPr/>
          </p:nvSpPr>
          <p:spPr>
            <a:xfrm>
              <a:off x="2855375" y="3643150"/>
              <a:ext cx="122125" cy="98475"/>
            </a:xfrm>
            <a:custGeom>
              <a:rect b="b" l="l" r="r" t="t"/>
              <a:pathLst>
                <a:path extrusionOk="0" h="3939" w="4885">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1" name="Google Shape;9281;p88"/>
            <p:cNvSpPr/>
            <p:nvPr/>
          </p:nvSpPr>
          <p:spPr>
            <a:xfrm>
              <a:off x="2801050" y="3591800"/>
              <a:ext cx="229225" cy="258500"/>
            </a:xfrm>
            <a:custGeom>
              <a:rect b="b" l="l" r="r" t="t"/>
              <a:pathLst>
                <a:path extrusionOk="0" h="10340" w="9169">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2" name="Google Shape;9282;p88"/>
            <p:cNvSpPr/>
            <p:nvPr/>
          </p:nvSpPr>
          <p:spPr>
            <a:xfrm>
              <a:off x="2786075" y="3800675"/>
              <a:ext cx="260725" cy="86025"/>
            </a:xfrm>
            <a:custGeom>
              <a:rect b="b" l="l" r="r" t="t"/>
              <a:pathLst>
                <a:path extrusionOk="0" h="3441" w="10429">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83" name="Google Shape;9283;p88"/>
          <p:cNvGrpSpPr/>
          <p:nvPr/>
        </p:nvGrpSpPr>
        <p:grpSpPr>
          <a:xfrm>
            <a:off x="7582324" y="2418444"/>
            <a:ext cx="227180" cy="350079"/>
            <a:chOff x="2819150" y="3955025"/>
            <a:chExt cx="192200" cy="296175"/>
          </a:xfrm>
        </p:grpSpPr>
        <p:sp>
          <p:nvSpPr>
            <p:cNvPr id="9284" name="Google Shape;9284;p88"/>
            <p:cNvSpPr/>
            <p:nvPr/>
          </p:nvSpPr>
          <p:spPr>
            <a:xfrm>
              <a:off x="2856175" y="4007025"/>
              <a:ext cx="122100" cy="70125"/>
            </a:xfrm>
            <a:custGeom>
              <a:rect b="b" l="l" r="r" t="t"/>
              <a:pathLst>
                <a:path extrusionOk="0" h="2805" w="4884">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5" name="Google Shape;9285;p88"/>
            <p:cNvSpPr/>
            <p:nvPr/>
          </p:nvSpPr>
          <p:spPr>
            <a:xfrm>
              <a:off x="2819150" y="4180300"/>
              <a:ext cx="192200" cy="70900"/>
            </a:xfrm>
            <a:custGeom>
              <a:rect b="b" l="l" r="r" t="t"/>
              <a:pathLst>
                <a:path extrusionOk="0" h="2836" w="7688">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6" name="Google Shape;9286;p88"/>
            <p:cNvSpPr/>
            <p:nvPr/>
          </p:nvSpPr>
          <p:spPr>
            <a:xfrm>
              <a:off x="2882950" y="3955025"/>
              <a:ext cx="68550" cy="35475"/>
            </a:xfrm>
            <a:custGeom>
              <a:rect b="b" l="l" r="r" t="t"/>
              <a:pathLst>
                <a:path extrusionOk="0" h="1419" w="2742">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7" name="Google Shape;9287;p88"/>
            <p:cNvSpPr/>
            <p:nvPr/>
          </p:nvSpPr>
          <p:spPr>
            <a:xfrm>
              <a:off x="2856975" y="4093650"/>
              <a:ext cx="118950" cy="70125"/>
            </a:xfrm>
            <a:custGeom>
              <a:rect b="b" l="l" r="r" t="t"/>
              <a:pathLst>
                <a:path extrusionOk="0" h="2805" w="4758">
                  <a:moveTo>
                    <a:pt x="473" y="1"/>
                  </a:moveTo>
                  <a:lnTo>
                    <a:pt x="0" y="2805"/>
                  </a:lnTo>
                  <a:lnTo>
                    <a:pt x="4757" y="2805"/>
                  </a:lnTo>
                  <a:lnTo>
                    <a:pt x="42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88" name="Google Shape;9288;p88"/>
          <p:cNvGrpSpPr/>
          <p:nvPr/>
        </p:nvGrpSpPr>
        <p:grpSpPr>
          <a:xfrm>
            <a:off x="6206097" y="2884042"/>
            <a:ext cx="349133" cy="348217"/>
            <a:chOff x="4629125" y="3235150"/>
            <a:chExt cx="295375" cy="294600"/>
          </a:xfrm>
        </p:grpSpPr>
        <p:sp>
          <p:nvSpPr>
            <p:cNvPr id="9289" name="Google Shape;9289;p88"/>
            <p:cNvSpPr/>
            <p:nvPr/>
          </p:nvSpPr>
          <p:spPr>
            <a:xfrm>
              <a:off x="4696850" y="3391100"/>
              <a:ext cx="35475" cy="35475"/>
            </a:xfrm>
            <a:custGeom>
              <a:rect b="b" l="l" r="r" t="t"/>
              <a:pathLst>
                <a:path extrusionOk="0" h="1419" w="1419">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0" name="Google Shape;9290;p88"/>
            <p:cNvSpPr/>
            <p:nvPr/>
          </p:nvSpPr>
          <p:spPr>
            <a:xfrm>
              <a:off x="4680300" y="3443875"/>
              <a:ext cx="69350" cy="34675"/>
            </a:xfrm>
            <a:custGeom>
              <a:rect b="b" l="l" r="r" t="t"/>
              <a:pathLst>
                <a:path extrusionOk="0" h="1387" w="2774">
                  <a:moveTo>
                    <a:pt x="1387" y="0"/>
                  </a:moveTo>
                  <a:cubicBezTo>
                    <a:pt x="631" y="0"/>
                    <a:pt x="1" y="630"/>
                    <a:pt x="1" y="1387"/>
                  </a:cubicBezTo>
                  <a:lnTo>
                    <a:pt x="2773" y="1387"/>
                  </a:lnTo>
                  <a:cubicBezTo>
                    <a:pt x="2773" y="630"/>
                    <a:pt x="2175"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1" name="Google Shape;9291;p88"/>
            <p:cNvSpPr/>
            <p:nvPr/>
          </p:nvSpPr>
          <p:spPr>
            <a:xfrm>
              <a:off x="4629125" y="3339900"/>
              <a:ext cx="295375" cy="189850"/>
            </a:xfrm>
            <a:custGeom>
              <a:rect b="b" l="l" r="r" t="t"/>
              <a:pathLst>
                <a:path extrusionOk="0" h="7594" w="11815">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2" name="Google Shape;9292;p88"/>
            <p:cNvSpPr/>
            <p:nvPr/>
          </p:nvSpPr>
          <p:spPr>
            <a:xfrm>
              <a:off x="4714975" y="3287125"/>
              <a:ext cx="122100" cy="70125"/>
            </a:xfrm>
            <a:custGeom>
              <a:rect b="b" l="l" r="r" t="t"/>
              <a:pathLst>
                <a:path extrusionOk="0" h="2805" w="4884">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3" name="Google Shape;9293;p88"/>
            <p:cNvSpPr/>
            <p:nvPr/>
          </p:nvSpPr>
          <p:spPr>
            <a:xfrm>
              <a:off x="4732300" y="3235150"/>
              <a:ext cx="86650" cy="35475"/>
            </a:xfrm>
            <a:custGeom>
              <a:rect b="b" l="l" r="r" t="t"/>
              <a:pathLst>
                <a:path extrusionOk="0" h="1419" w="3466">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94" name="Google Shape;9294;p88"/>
          <p:cNvGrpSpPr/>
          <p:nvPr/>
        </p:nvGrpSpPr>
        <p:grpSpPr>
          <a:xfrm>
            <a:off x="6206082" y="3331575"/>
            <a:ext cx="349163" cy="349133"/>
            <a:chOff x="4628325" y="3599825"/>
            <a:chExt cx="295400" cy="295375"/>
          </a:xfrm>
        </p:grpSpPr>
        <p:sp>
          <p:nvSpPr>
            <p:cNvPr id="9295" name="Google Shape;9295;p88"/>
            <p:cNvSpPr/>
            <p:nvPr/>
          </p:nvSpPr>
          <p:spPr>
            <a:xfrm>
              <a:off x="4679525" y="3686450"/>
              <a:ext cx="17350" cy="86675"/>
            </a:xfrm>
            <a:custGeom>
              <a:rect b="b" l="l" r="r" t="t"/>
              <a:pathLst>
                <a:path extrusionOk="0" h="3467" w="694">
                  <a:moveTo>
                    <a:pt x="0" y="1"/>
                  </a:moveTo>
                  <a:lnTo>
                    <a:pt x="0" y="3466"/>
                  </a:lnTo>
                  <a:lnTo>
                    <a:pt x="694" y="3466"/>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6" name="Google Shape;9296;p88"/>
            <p:cNvSpPr/>
            <p:nvPr/>
          </p:nvSpPr>
          <p:spPr>
            <a:xfrm>
              <a:off x="4854375" y="3686450"/>
              <a:ext cx="18150" cy="86675"/>
            </a:xfrm>
            <a:custGeom>
              <a:rect b="b" l="l" r="r" t="t"/>
              <a:pathLst>
                <a:path extrusionOk="0" h="3467" w="726">
                  <a:moveTo>
                    <a:pt x="1" y="1"/>
                  </a:moveTo>
                  <a:lnTo>
                    <a:pt x="1" y="3466"/>
                  </a:lnTo>
                  <a:lnTo>
                    <a:pt x="725" y="3466"/>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7" name="Google Shape;9297;p88"/>
            <p:cNvSpPr/>
            <p:nvPr/>
          </p:nvSpPr>
          <p:spPr>
            <a:xfrm>
              <a:off x="4679525" y="3790425"/>
              <a:ext cx="17350" cy="104000"/>
            </a:xfrm>
            <a:custGeom>
              <a:rect b="b" l="l" r="r" t="t"/>
              <a:pathLst>
                <a:path extrusionOk="0" h="4160" w="694">
                  <a:moveTo>
                    <a:pt x="0" y="0"/>
                  </a:moveTo>
                  <a:lnTo>
                    <a:pt x="0" y="4159"/>
                  </a:lnTo>
                  <a:lnTo>
                    <a:pt x="694" y="4159"/>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8" name="Google Shape;9298;p88"/>
            <p:cNvSpPr/>
            <p:nvPr/>
          </p:nvSpPr>
          <p:spPr>
            <a:xfrm>
              <a:off x="4854375" y="3790425"/>
              <a:ext cx="18150" cy="104000"/>
            </a:xfrm>
            <a:custGeom>
              <a:rect b="b" l="l" r="r" t="t"/>
              <a:pathLst>
                <a:path extrusionOk="0" h="4160" w="726">
                  <a:moveTo>
                    <a:pt x="1" y="0"/>
                  </a:moveTo>
                  <a:lnTo>
                    <a:pt x="1" y="4159"/>
                  </a:lnTo>
                  <a:lnTo>
                    <a:pt x="725" y="4159"/>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9" name="Google Shape;9299;p88"/>
            <p:cNvSpPr/>
            <p:nvPr/>
          </p:nvSpPr>
          <p:spPr>
            <a:xfrm>
              <a:off x="4628325" y="3686450"/>
              <a:ext cx="34675" cy="86675"/>
            </a:xfrm>
            <a:custGeom>
              <a:rect b="b" l="l" r="r" t="t"/>
              <a:pathLst>
                <a:path extrusionOk="0" h="3467" w="1387">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0" name="Google Shape;9300;p88"/>
            <p:cNvSpPr/>
            <p:nvPr/>
          </p:nvSpPr>
          <p:spPr>
            <a:xfrm>
              <a:off x="4714975" y="3686450"/>
              <a:ext cx="122100" cy="86675"/>
            </a:xfrm>
            <a:custGeom>
              <a:rect b="b" l="l" r="r" t="t"/>
              <a:pathLst>
                <a:path extrusionOk="0" h="3467" w="4884">
                  <a:moveTo>
                    <a:pt x="0" y="1"/>
                  </a:moveTo>
                  <a:lnTo>
                    <a:pt x="0" y="3466"/>
                  </a:lnTo>
                  <a:lnTo>
                    <a:pt x="4883" y="3466"/>
                  </a:lnTo>
                  <a:lnTo>
                    <a:pt x="4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1" name="Google Shape;9301;p88"/>
            <p:cNvSpPr/>
            <p:nvPr/>
          </p:nvSpPr>
          <p:spPr>
            <a:xfrm>
              <a:off x="4889025" y="3777825"/>
              <a:ext cx="34700" cy="117375"/>
            </a:xfrm>
            <a:custGeom>
              <a:rect b="b" l="l" r="r" t="t"/>
              <a:pathLst>
                <a:path extrusionOk="0" h="4695" w="1388">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2" name="Google Shape;9302;p88"/>
            <p:cNvSpPr/>
            <p:nvPr/>
          </p:nvSpPr>
          <p:spPr>
            <a:xfrm>
              <a:off x="4628325" y="3777825"/>
              <a:ext cx="34675" cy="116600"/>
            </a:xfrm>
            <a:custGeom>
              <a:rect b="b" l="l" r="r" t="t"/>
              <a:pathLst>
                <a:path extrusionOk="0" h="4664" w="1387">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3" name="Google Shape;9303;p88"/>
            <p:cNvSpPr/>
            <p:nvPr/>
          </p:nvSpPr>
          <p:spPr>
            <a:xfrm>
              <a:off x="4766950" y="3790425"/>
              <a:ext cx="17350" cy="18150"/>
            </a:xfrm>
            <a:custGeom>
              <a:rect b="b" l="l" r="r" t="t"/>
              <a:pathLst>
                <a:path extrusionOk="0" h="726" w="694">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4" name="Google Shape;9304;p88"/>
            <p:cNvSpPr/>
            <p:nvPr/>
          </p:nvSpPr>
          <p:spPr>
            <a:xfrm>
              <a:off x="4889025" y="3686450"/>
              <a:ext cx="34700" cy="86675"/>
            </a:xfrm>
            <a:custGeom>
              <a:rect b="b" l="l" r="r" t="t"/>
              <a:pathLst>
                <a:path extrusionOk="0" h="3467" w="1388">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5" name="Google Shape;9305;p88"/>
            <p:cNvSpPr/>
            <p:nvPr/>
          </p:nvSpPr>
          <p:spPr>
            <a:xfrm>
              <a:off x="4714975" y="3790425"/>
              <a:ext cx="122100" cy="104000"/>
            </a:xfrm>
            <a:custGeom>
              <a:rect b="b" l="l" r="r" t="t"/>
              <a:pathLst>
                <a:path extrusionOk="0" h="4160" w="4884">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6" name="Google Shape;9306;p88"/>
            <p:cNvSpPr/>
            <p:nvPr/>
          </p:nvSpPr>
          <p:spPr>
            <a:xfrm>
              <a:off x="4714175" y="3599825"/>
              <a:ext cx="122100" cy="69325"/>
            </a:xfrm>
            <a:custGeom>
              <a:rect b="b" l="l" r="r" t="t"/>
              <a:pathLst>
                <a:path extrusionOk="0" h="2773" w="4884">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07" name="Google Shape;9307;p88"/>
          <p:cNvGrpSpPr/>
          <p:nvPr/>
        </p:nvGrpSpPr>
        <p:grpSpPr>
          <a:xfrm>
            <a:off x="6227033" y="3807186"/>
            <a:ext cx="307261" cy="350079"/>
            <a:chOff x="4645650" y="3962900"/>
            <a:chExt cx="259950" cy="296175"/>
          </a:xfrm>
        </p:grpSpPr>
        <p:sp>
          <p:nvSpPr>
            <p:cNvPr id="9308" name="Google Shape;9308;p88"/>
            <p:cNvSpPr/>
            <p:nvPr/>
          </p:nvSpPr>
          <p:spPr>
            <a:xfrm>
              <a:off x="4853600" y="4155100"/>
              <a:ext cx="52000" cy="103975"/>
            </a:xfrm>
            <a:custGeom>
              <a:rect b="b" l="l" r="r" t="t"/>
              <a:pathLst>
                <a:path extrusionOk="0" h="4159" w="208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9" name="Google Shape;9309;p88"/>
            <p:cNvSpPr/>
            <p:nvPr/>
          </p:nvSpPr>
          <p:spPr>
            <a:xfrm>
              <a:off x="4714975" y="4155100"/>
              <a:ext cx="121300" cy="50625"/>
            </a:xfrm>
            <a:custGeom>
              <a:rect b="b" l="l" r="r" t="t"/>
              <a:pathLst>
                <a:path extrusionOk="0" h="2025" w="4852">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0" name="Google Shape;9310;p88"/>
            <p:cNvSpPr/>
            <p:nvPr/>
          </p:nvSpPr>
          <p:spPr>
            <a:xfrm>
              <a:off x="4714975" y="4211025"/>
              <a:ext cx="121300" cy="48050"/>
            </a:xfrm>
            <a:custGeom>
              <a:rect b="b" l="l" r="r" t="t"/>
              <a:pathLst>
                <a:path extrusionOk="0" h="1922" w="4852">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1" name="Google Shape;9311;p88"/>
            <p:cNvSpPr/>
            <p:nvPr/>
          </p:nvSpPr>
          <p:spPr>
            <a:xfrm>
              <a:off x="4645650" y="4154300"/>
              <a:ext cx="52025" cy="104775"/>
            </a:xfrm>
            <a:custGeom>
              <a:rect b="b" l="l" r="r" t="t"/>
              <a:pathLst>
                <a:path extrusionOk="0" h="4191" w="2081">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2" name="Google Shape;9312;p88"/>
            <p:cNvSpPr/>
            <p:nvPr/>
          </p:nvSpPr>
          <p:spPr>
            <a:xfrm>
              <a:off x="4722850" y="4049550"/>
              <a:ext cx="103975" cy="105575"/>
            </a:xfrm>
            <a:custGeom>
              <a:rect b="b" l="l" r="r" t="t"/>
              <a:pathLst>
                <a:path extrusionOk="0" h="4223" w="4159">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3" name="Google Shape;9313;p88"/>
            <p:cNvSpPr/>
            <p:nvPr/>
          </p:nvSpPr>
          <p:spPr>
            <a:xfrm>
              <a:off x="4678725" y="3962900"/>
              <a:ext cx="190650" cy="174100"/>
            </a:xfrm>
            <a:custGeom>
              <a:rect b="b" l="l" r="r" t="t"/>
              <a:pathLst>
                <a:path extrusionOk="0" h="6964" w="7626">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14" name="Google Shape;9314;p88"/>
          <p:cNvGrpSpPr/>
          <p:nvPr/>
        </p:nvGrpSpPr>
        <p:grpSpPr>
          <a:xfrm>
            <a:off x="7979994" y="3332048"/>
            <a:ext cx="349133" cy="348188"/>
            <a:chOff x="6143725" y="3582500"/>
            <a:chExt cx="295375" cy="294575"/>
          </a:xfrm>
        </p:grpSpPr>
        <p:sp>
          <p:nvSpPr>
            <p:cNvPr id="9315" name="Google Shape;9315;p88"/>
            <p:cNvSpPr/>
            <p:nvPr/>
          </p:nvSpPr>
          <p:spPr>
            <a:xfrm>
              <a:off x="6143725" y="3720325"/>
              <a:ext cx="295375" cy="156750"/>
            </a:xfrm>
            <a:custGeom>
              <a:rect b="b" l="l" r="r" t="t"/>
              <a:pathLst>
                <a:path extrusionOk="0" h="6270" w="11815">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6" name="Google Shape;9316;p88"/>
            <p:cNvSpPr/>
            <p:nvPr/>
          </p:nvSpPr>
          <p:spPr>
            <a:xfrm>
              <a:off x="6246900" y="3773100"/>
              <a:ext cx="88225" cy="17350"/>
            </a:xfrm>
            <a:custGeom>
              <a:rect b="b" l="l" r="r" t="t"/>
              <a:pathLst>
                <a:path extrusionOk="0" h="694" w="3529">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7" name="Google Shape;9317;p88"/>
            <p:cNvSpPr/>
            <p:nvPr/>
          </p:nvSpPr>
          <p:spPr>
            <a:xfrm>
              <a:off x="6161050" y="3582500"/>
              <a:ext cx="86650" cy="34675"/>
            </a:xfrm>
            <a:custGeom>
              <a:rect b="b" l="l" r="r" t="t"/>
              <a:pathLst>
                <a:path extrusionOk="0" h="1387" w="3466">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8" name="Google Shape;9318;p88"/>
            <p:cNvSpPr/>
            <p:nvPr/>
          </p:nvSpPr>
          <p:spPr>
            <a:xfrm>
              <a:off x="6160250" y="3633675"/>
              <a:ext cx="86675" cy="69350"/>
            </a:xfrm>
            <a:custGeom>
              <a:rect b="b" l="l" r="r" t="t"/>
              <a:pathLst>
                <a:path extrusionOk="0" h="2774" w="3467">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9" name="Google Shape;9319;p88"/>
            <p:cNvSpPr/>
            <p:nvPr/>
          </p:nvSpPr>
          <p:spPr>
            <a:xfrm>
              <a:off x="6336675" y="3599025"/>
              <a:ext cx="85875" cy="69350"/>
            </a:xfrm>
            <a:custGeom>
              <a:rect b="b" l="l" r="r" t="t"/>
              <a:pathLst>
                <a:path extrusionOk="0" h="2774" w="3435">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0" name="Google Shape;9320;p88"/>
            <p:cNvSpPr/>
            <p:nvPr/>
          </p:nvSpPr>
          <p:spPr>
            <a:xfrm>
              <a:off x="6335100" y="3686450"/>
              <a:ext cx="86675" cy="17350"/>
            </a:xfrm>
            <a:custGeom>
              <a:rect b="b" l="l" r="r" t="t"/>
              <a:pathLst>
                <a:path extrusionOk="0" h="694" w="3467">
                  <a:moveTo>
                    <a:pt x="1" y="1"/>
                  </a:moveTo>
                  <a:lnTo>
                    <a:pt x="1" y="694"/>
                  </a:lnTo>
                  <a:lnTo>
                    <a:pt x="3466" y="694"/>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1" name="Google Shape;9321;p88"/>
            <p:cNvSpPr/>
            <p:nvPr/>
          </p:nvSpPr>
          <p:spPr>
            <a:xfrm>
              <a:off x="6264225" y="3617150"/>
              <a:ext cx="53575" cy="86650"/>
            </a:xfrm>
            <a:custGeom>
              <a:rect b="b" l="l" r="r" t="t"/>
              <a:pathLst>
                <a:path extrusionOk="0" h="3466" w="2143">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22" name="Google Shape;9322;p88"/>
          <p:cNvGrpSpPr/>
          <p:nvPr/>
        </p:nvGrpSpPr>
        <p:grpSpPr>
          <a:xfrm>
            <a:off x="5748820" y="1531387"/>
            <a:ext cx="350995" cy="350049"/>
            <a:chOff x="1310075" y="3253275"/>
            <a:chExt cx="296950" cy="296150"/>
          </a:xfrm>
        </p:grpSpPr>
        <p:sp>
          <p:nvSpPr>
            <p:cNvPr id="9323" name="Google Shape;9323;p88"/>
            <p:cNvSpPr/>
            <p:nvPr/>
          </p:nvSpPr>
          <p:spPr>
            <a:xfrm>
              <a:off x="1423475" y="3359600"/>
              <a:ext cx="69350" cy="68550"/>
            </a:xfrm>
            <a:custGeom>
              <a:rect b="b" l="l" r="r" t="t"/>
              <a:pathLst>
                <a:path extrusionOk="0" h="2742"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4" name="Google Shape;9324;p88"/>
            <p:cNvSpPr/>
            <p:nvPr/>
          </p:nvSpPr>
          <p:spPr>
            <a:xfrm>
              <a:off x="1310075" y="3253275"/>
              <a:ext cx="296950" cy="296150"/>
            </a:xfrm>
            <a:custGeom>
              <a:rect b="b" l="l" r="r" t="t"/>
              <a:pathLst>
                <a:path extrusionOk="0" h="11846" w="11878">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5" name="Google Shape;9325;p88"/>
            <p:cNvSpPr/>
            <p:nvPr/>
          </p:nvSpPr>
          <p:spPr>
            <a:xfrm>
              <a:off x="1399850" y="3426550"/>
              <a:ext cx="116600" cy="52800"/>
            </a:xfrm>
            <a:custGeom>
              <a:rect b="b" l="l" r="r" t="t"/>
              <a:pathLst>
                <a:path extrusionOk="0" h="2112" w="4664">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26" name="Google Shape;9326;p88"/>
          <p:cNvSpPr/>
          <p:nvPr/>
        </p:nvSpPr>
        <p:spPr>
          <a:xfrm>
            <a:off x="5750241" y="1973475"/>
            <a:ext cx="348217" cy="347272"/>
          </a:xfrm>
          <a:custGeom>
            <a:rect b="b" l="l" r="r" t="t"/>
            <a:pathLst>
              <a:path extrusionOk="0" h="11752" w="11784">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327" name="Google Shape;9327;p88"/>
          <p:cNvGrpSpPr/>
          <p:nvPr/>
        </p:nvGrpSpPr>
        <p:grpSpPr>
          <a:xfrm>
            <a:off x="5748347" y="2417646"/>
            <a:ext cx="351941" cy="351675"/>
            <a:chOff x="1310075" y="3980250"/>
            <a:chExt cx="297750" cy="297525"/>
          </a:xfrm>
        </p:grpSpPr>
        <p:sp>
          <p:nvSpPr>
            <p:cNvPr id="9328" name="Google Shape;9328;p88"/>
            <p:cNvSpPr/>
            <p:nvPr/>
          </p:nvSpPr>
          <p:spPr>
            <a:xfrm>
              <a:off x="1310075" y="3980250"/>
              <a:ext cx="297750" cy="297525"/>
            </a:xfrm>
            <a:custGeom>
              <a:rect b="b" l="l" r="r" t="t"/>
              <a:pathLst>
                <a:path extrusionOk="0" h="11901" w="1191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9" name="Google Shape;9329;p88"/>
            <p:cNvSpPr/>
            <p:nvPr/>
          </p:nvSpPr>
          <p:spPr>
            <a:xfrm>
              <a:off x="1449475" y="4086575"/>
              <a:ext cx="17350" cy="52000"/>
            </a:xfrm>
            <a:custGeom>
              <a:rect b="b" l="l" r="r" t="t"/>
              <a:pathLst>
                <a:path extrusionOk="0" h="2080" w="694">
                  <a:moveTo>
                    <a:pt x="1" y="0"/>
                  </a:moveTo>
                  <a:lnTo>
                    <a:pt x="1" y="2080"/>
                  </a:lnTo>
                  <a:lnTo>
                    <a:pt x="694" y="2080"/>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0" name="Google Shape;9330;p88"/>
            <p:cNvSpPr/>
            <p:nvPr/>
          </p:nvSpPr>
          <p:spPr>
            <a:xfrm>
              <a:off x="1380175" y="4121225"/>
              <a:ext cx="17350" cy="17350"/>
            </a:xfrm>
            <a:custGeom>
              <a:rect b="b" l="l" r="r" t="t"/>
              <a:pathLst>
                <a:path extrusionOk="0" h="694" w="694">
                  <a:moveTo>
                    <a:pt x="0" y="0"/>
                  </a:moveTo>
                  <a:lnTo>
                    <a:pt x="0" y="694"/>
                  </a:lnTo>
                  <a:lnTo>
                    <a:pt x="693" y="694"/>
                  </a:ln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1" name="Google Shape;9331;p88"/>
            <p:cNvSpPr/>
            <p:nvPr/>
          </p:nvSpPr>
          <p:spPr>
            <a:xfrm>
              <a:off x="1518800" y="4051925"/>
              <a:ext cx="18125" cy="86650"/>
            </a:xfrm>
            <a:custGeom>
              <a:rect b="b" l="l" r="r" t="t"/>
              <a:pathLst>
                <a:path extrusionOk="0" h="3466" w="725">
                  <a:moveTo>
                    <a:pt x="0" y="0"/>
                  </a:moveTo>
                  <a:lnTo>
                    <a:pt x="0" y="3466"/>
                  </a:lnTo>
                  <a:lnTo>
                    <a:pt x="725" y="346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32" name="Google Shape;9332;p88"/>
          <p:cNvGrpSpPr/>
          <p:nvPr/>
        </p:nvGrpSpPr>
        <p:grpSpPr>
          <a:xfrm>
            <a:off x="8013136" y="1531845"/>
            <a:ext cx="266305" cy="349133"/>
            <a:chOff x="3167275" y="3227275"/>
            <a:chExt cx="225300" cy="295375"/>
          </a:xfrm>
        </p:grpSpPr>
        <p:sp>
          <p:nvSpPr>
            <p:cNvPr id="9333" name="Google Shape;9333;p88"/>
            <p:cNvSpPr/>
            <p:nvPr/>
          </p:nvSpPr>
          <p:spPr>
            <a:xfrm>
              <a:off x="3167275" y="3227275"/>
              <a:ext cx="225300" cy="207950"/>
            </a:xfrm>
            <a:custGeom>
              <a:rect b="b" l="l" r="r" t="t"/>
              <a:pathLst>
                <a:path extrusionOk="0" h="8318" w="9012">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4" name="Google Shape;9334;p88"/>
            <p:cNvSpPr/>
            <p:nvPr/>
          </p:nvSpPr>
          <p:spPr>
            <a:xfrm>
              <a:off x="3262600" y="3278475"/>
              <a:ext cx="35450" cy="35475"/>
            </a:xfrm>
            <a:custGeom>
              <a:rect b="b" l="l" r="r" t="t"/>
              <a:pathLst>
                <a:path extrusionOk="0" h="1419" w="1418">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5" name="Google Shape;9335;p88"/>
            <p:cNvSpPr/>
            <p:nvPr/>
          </p:nvSpPr>
          <p:spPr>
            <a:xfrm>
              <a:off x="3220050" y="3452525"/>
              <a:ext cx="121325" cy="35475"/>
            </a:xfrm>
            <a:custGeom>
              <a:rect b="b" l="l" r="r" t="t"/>
              <a:pathLst>
                <a:path extrusionOk="0" h="1419" w="4853">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6" name="Google Shape;9336;p88"/>
            <p:cNvSpPr/>
            <p:nvPr/>
          </p:nvSpPr>
          <p:spPr>
            <a:xfrm>
              <a:off x="3237375" y="3332025"/>
              <a:ext cx="86675" cy="52000"/>
            </a:xfrm>
            <a:custGeom>
              <a:rect b="b" l="l" r="r" t="t"/>
              <a:pathLst>
                <a:path extrusionOk="0" h="2080" w="3467">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7" name="Google Shape;9337;p88"/>
            <p:cNvSpPr/>
            <p:nvPr/>
          </p:nvSpPr>
          <p:spPr>
            <a:xfrm>
              <a:off x="3237375" y="3505300"/>
              <a:ext cx="87450" cy="17350"/>
            </a:xfrm>
            <a:custGeom>
              <a:rect b="b" l="l" r="r" t="t"/>
              <a:pathLst>
                <a:path extrusionOk="0" h="694" w="3498">
                  <a:moveTo>
                    <a:pt x="32" y="1"/>
                  </a:moveTo>
                  <a:cubicBezTo>
                    <a:pt x="1" y="379"/>
                    <a:pt x="284" y="694"/>
                    <a:pt x="694" y="694"/>
                  </a:cubicBezTo>
                  <a:lnTo>
                    <a:pt x="2773" y="694"/>
                  </a:lnTo>
                  <a:cubicBezTo>
                    <a:pt x="3183" y="694"/>
                    <a:pt x="3498" y="379"/>
                    <a:pt x="34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38" name="Google Shape;9338;p88"/>
          <p:cNvSpPr/>
          <p:nvPr/>
        </p:nvSpPr>
        <p:spPr>
          <a:xfrm>
            <a:off x="7962474" y="1971731"/>
            <a:ext cx="367779" cy="350758"/>
          </a:xfrm>
          <a:custGeom>
            <a:rect b="b" l="l" r="r" t="t"/>
            <a:pathLst>
              <a:path extrusionOk="0" h="11870" w="12446">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339" name="Google Shape;9339;p88"/>
          <p:cNvGrpSpPr/>
          <p:nvPr/>
        </p:nvGrpSpPr>
        <p:grpSpPr>
          <a:xfrm>
            <a:off x="7970318" y="2418902"/>
            <a:ext cx="351940" cy="349163"/>
            <a:chOff x="3133425" y="3955025"/>
            <a:chExt cx="297750" cy="295400"/>
          </a:xfrm>
        </p:grpSpPr>
        <p:sp>
          <p:nvSpPr>
            <p:cNvPr id="9340" name="Google Shape;9340;p88"/>
            <p:cNvSpPr/>
            <p:nvPr/>
          </p:nvSpPr>
          <p:spPr>
            <a:xfrm>
              <a:off x="3133425" y="4058225"/>
              <a:ext cx="297750" cy="192200"/>
            </a:xfrm>
            <a:custGeom>
              <a:rect b="b" l="l" r="r" t="t"/>
              <a:pathLst>
                <a:path extrusionOk="0" h="7688" w="1191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1" name="Google Shape;9341;p88"/>
            <p:cNvSpPr/>
            <p:nvPr/>
          </p:nvSpPr>
          <p:spPr>
            <a:xfrm>
              <a:off x="3263375" y="4007025"/>
              <a:ext cx="35475" cy="35450"/>
            </a:xfrm>
            <a:custGeom>
              <a:rect b="b" l="l" r="r" t="t"/>
              <a:pathLst>
                <a:path extrusionOk="0" h="1418" w="1419">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2" name="Google Shape;9342;p88"/>
            <p:cNvSpPr/>
            <p:nvPr/>
          </p:nvSpPr>
          <p:spPr>
            <a:xfrm>
              <a:off x="3203525" y="3955025"/>
              <a:ext cx="155175" cy="135500"/>
            </a:xfrm>
            <a:custGeom>
              <a:rect b="b" l="l" r="r" t="t"/>
              <a:pathLst>
                <a:path extrusionOk="0" h="5420" w="6207">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43" name="Google Shape;9343;p88"/>
          <p:cNvGrpSpPr/>
          <p:nvPr/>
        </p:nvGrpSpPr>
        <p:grpSpPr>
          <a:xfrm>
            <a:off x="6650491" y="2882490"/>
            <a:ext cx="350079" cy="351320"/>
            <a:chOff x="4991425" y="3234750"/>
            <a:chExt cx="296175" cy="297225"/>
          </a:xfrm>
        </p:grpSpPr>
        <p:sp>
          <p:nvSpPr>
            <p:cNvPr id="9344" name="Google Shape;9344;p88"/>
            <p:cNvSpPr/>
            <p:nvPr/>
          </p:nvSpPr>
          <p:spPr>
            <a:xfrm>
              <a:off x="5077275" y="3304450"/>
              <a:ext cx="122100" cy="99275"/>
            </a:xfrm>
            <a:custGeom>
              <a:rect b="b" l="l" r="r" t="t"/>
              <a:pathLst>
                <a:path extrusionOk="0" h="3971" w="4884">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5" name="Google Shape;9345;p88"/>
            <p:cNvSpPr/>
            <p:nvPr/>
          </p:nvSpPr>
          <p:spPr>
            <a:xfrm>
              <a:off x="5121375" y="3339900"/>
              <a:ext cx="35475" cy="35475"/>
            </a:xfrm>
            <a:custGeom>
              <a:rect b="b" l="l" r="r" t="t"/>
              <a:pathLst>
                <a:path extrusionOk="0" h="1419" w="1419">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6" name="Google Shape;9346;p88"/>
            <p:cNvSpPr/>
            <p:nvPr/>
          </p:nvSpPr>
          <p:spPr>
            <a:xfrm>
              <a:off x="5009550" y="3234750"/>
              <a:ext cx="259150" cy="261125"/>
            </a:xfrm>
            <a:custGeom>
              <a:rect b="b" l="l" r="r" t="t"/>
              <a:pathLst>
                <a:path extrusionOk="0" h="10445" w="10366">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7" name="Google Shape;9347;p88"/>
            <p:cNvSpPr/>
            <p:nvPr/>
          </p:nvSpPr>
          <p:spPr>
            <a:xfrm>
              <a:off x="5105625" y="3391900"/>
              <a:ext cx="66975" cy="34675"/>
            </a:xfrm>
            <a:custGeom>
              <a:rect b="b" l="l" r="r" t="t"/>
              <a:pathLst>
                <a:path extrusionOk="0" h="1387" w="2679">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8" name="Google Shape;9348;p88"/>
            <p:cNvSpPr/>
            <p:nvPr/>
          </p:nvSpPr>
          <p:spPr>
            <a:xfrm>
              <a:off x="5192275" y="3443075"/>
              <a:ext cx="95325" cy="86975"/>
            </a:xfrm>
            <a:custGeom>
              <a:rect b="b" l="l" r="r" t="t"/>
              <a:pathLst>
                <a:path extrusionOk="0" h="3479" w="3813">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9" name="Google Shape;9349;p88"/>
            <p:cNvSpPr/>
            <p:nvPr/>
          </p:nvSpPr>
          <p:spPr>
            <a:xfrm>
              <a:off x="4991425" y="3444650"/>
              <a:ext cx="95325" cy="87325"/>
            </a:xfrm>
            <a:custGeom>
              <a:rect b="b" l="l" r="r" t="t"/>
              <a:pathLst>
                <a:path extrusionOk="0" h="3493" w="3813">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50" name="Google Shape;9350;p88"/>
          <p:cNvGrpSpPr/>
          <p:nvPr/>
        </p:nvGrpSpPr>
        <p:grpSpPr>
          <a:xfrm>
            <a:off x="6650491" y="3352053"/>
            <a:ext cx="350079" cy="308177"/>
            <a:chOff x="4991425" y="3617150"/>
            <a:chExt cx="296175" cy="260725"/>
          </a:xfrm>
        </p:grpSpPr>
        <p:sp>
          <p:nvSpPr>
            <p:cNvPr id="9351" name="Google Shape;9351;p88"/>
            <p:cNvSpPr/>
            <p:nvPr/>
          </p:nvSpPr>
          <p:spPr>
            <a:xfrm>
              <a:off x="5069400" y="3738450"/>
              <a:ext cx="139425" cy="139425"/>
            </a:xfrm>
            <a:custGeom>
              <a:rect b="b" l="l" r="r" t="t"/>
              <a:pathLst>
                <a:path extrusionOk="0" h="5577" w="5577">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2" name="Google Shape;9352;p88"/>
            <p:cNvSpPr/>
            <p:nvPr/>
          </p:nvSpPr>
          <p:spPr>
            <a:xfrm>
              <a:off x="5200150" y="3617150"/>
              <a:ext cx="69325" cy="69325"/>
            </a:xfrm>
            <a:custGeom>
              <a:rect b="b" l="l" r="r" t="t"/>
              <a:pathLst>
                <a:path extrusionOk="0" h="2773" w="2773">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3" name="Google Shape;9353;p88"/>
            <p:cNvSpPr/>
            <p:nvPr/>
          </p:nvSpPr>
          <p:spPr>
            <a:xfrm>
              <a:off x="5009550" y="3617150"/>
              <a:ext cx="68525" cy="69325"/>
            </a:xfrm>
            <a:custGeom>
              <a:rect b="b" l="l" r="r" t="t"/>
              <a:pathLst>
                <a:path extrusionOk="0" h="2773" w="2741">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4" name="Google Shape;9354;p88"/>
            <p:cNvSpPr/>
            <p:nvPr/>
          </p:nvSpPr>
          <p:spPr>
            <a:xfrm>
              <a:off x="4991425" y="3686450"/>
              <a:ext cx="104775" cy="52025"/>
            </a:xfrm>
            <a:custGeom>
              <a:rect b="b" l="l" r="r" t="t"/>
              <a:pathLst>
                <a:path extrusionOk="0" h="2081" w="4191">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5" name="Google Shape;9355;p88"/>
            <p:cNvSpPr/>
            <p:nvPr/>
          </p:nvSpPr>
          <p:spPr>
            <a:xfrm>
              <a:off x="5183600" y="3686450"/>
              <a:ext cx="104000" cy="52025"/>
            </a:xfrm>
            <a:custGeom>
              <a:rect b="b" l="l" r="r" t="t"/>
              <a:pathLst>
                <a:path extrusionOk="0" h="2081" w="416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6" name="Google Shape;9356;p88"/>
            <p:cNvSpPr/>
            <p:nvPr/>
          </p:nvSpPr>
          <p:spPr>
            <a:xfrm>
              <a:off x="5187550" y="3755775"/>
              <a:ext cx="100050" cy="52800"/>
            </a:xfrm>
            <a:custGeom>
              <a:rect b="b" l="l" r="r" t="t"/>
              <a:pathLst>
                <a:path extrusionOk="0" h="2112" w="4002">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7" name="Google Shape;9357;p88"/>
            <p:cNvSpPr/>
            <p:nvPr/>
          </p:nvSpPr>
          <p:spPr>
            <a:xfrm>
              <a:off x="4991425" y="3755775"/>
              <a:ext cx="100850" cy="52000"/>
            </a:xfrm>
            <a:custGeom>
              <a:rect b="b" l="l" r="r" t="t"/>
              <a:pathLst>
                <a:path extrusionOk="0" h="2080" w="4034">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58" name="Google Shape;9358;p88"/>
          <p:cNvGrpSpPr/>
          <p:nvPr/>
        </p:nvGrpSpPr>
        <p:grpSpPr>
          <a:xfrm>
            <a:off x="6727764" y="3807644"/>
            <a:ext cx="195532" cy="349163"/>
            <a:chOff x="5056800" y="3962900"/>
            <a:chExt cx="165425" cy="295400"/>
          </a:xfrm>
        </p:grpSpPr>
        <p:sp>
          <p:nvSpPr>
            <p:cNvPr id="9359" name="Google Shape;9359;p88"/>
            <p:cNvSpPr/>
            <p:nvPr/>
          </p:nvSpPr>
          <p:spPr>
            <a:xfrm>
              <a:off x="5155250" y="4042450"/>
              <a:ext cx="66975" cy="104800"/>
            </a:xfrm>
            <a:custGeom>
              <a:rect b="b" l="l" r="r" t="t"/>
              <a:pathLst>
                <a:path extrusionOk="0" h="4192" w="2679">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0" name="Google Shape;9360;p88"/>
            <p:cNvSpPr/>
            <p:nvPr/>
          </p:nvSpPr>
          <p:spPr>
            <a:xfrm>
              <a:off x="5065450" y="3962900"/>
              <a:ext cx="88250" cy="52025"/>
            </a:xfrm>
            <a:custGeom>
              <a:rect b="b" l="l" r="r" t="t"/>
              <a:pathLst>
                <a:path extrusionOk="0" h="2081" w="353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1" name="Google Shape;9361;p88"/>
            <p:cNvSpPr/>
            <p:nvPr/>
          </p:nvSpPr>
          <p:spPr>
            <a:xfrm>
              <a:off x="5056800" y="4032225"/>
              <a:ext cx="104000" cy="226075"/>
            </a:xfrm>
            <a:custGeom>
              <a:rect b="b" l="l" r="r" t="t"/>
              <a:pathLst>
                <a:path extrusionOk="0" h="9043" w="416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62" name="Google Shape;9362;p88"/>
          <p:cNvGrpSpPr/>
          <p:nvPr/>
        </p:nvGrpSpPr>
        <p:grpSpPr>
          <a:xfrm>
            <a:off x="7979062" y="3807660"/>
            <a:ext cx="350995" cy="349133"/>
            <a:chOff x="6168925" y="3936925"/>
            <a:chExt cx="296950" cy="295375"/>
          </a:xfrm>
        </p:grpSpPr>
        <p:sp>
          <p:nvSpPr>
            <p:cNvPr id="9363" name="Google Shape;9363;p88"/>
            <p:cNvSpPr/>
            <p:nvPr/>
          </p:nvSpPr>
          <p:spPr>
            <a:xfrm>
              <a:off x="6220900" y="4164550"/>
              <a:ext cx="18150" cy="18125"/>
            </a:xfrm>
            <a:custGeom>
              <a:rect b="b" l="l" r="r" t="t"/>
              <a:pathLst>
                <a:path extrusionOk="0" h="725" w="726">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4" name="Google Shape;9364;p88"/>
            <p:cNvSpPr/>
            <p:nvPr/>
          </p:nvSpPr>
          <p:spPr>
            <a:xfrm>
              <a:off x="6168925" y="3972375"/>
              <a:ext cx="227650" cy="259925"/>
            </a:xfrm>
            <a:custGeom>
              <a:rect b="b" l="l" r="r" t="t"/>
              <a:pathLst>
                <a:path extrusionOk="0" h="10397" w="9106">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5" name="Google Shape;9365;p88"/>
            <p:cNvSpPr/>
            <p:nvPr/>
          </p:nvSpPr>
          <p:spPr>
            <a:xfrm>
              <a:off x="6228775" y="3936925"/>
              <a:ext cx="106350" cy="53575"/>
            </a:xfrm>
            <a:custGeom>
              <a:rect b="b" l="l" r="r" t="t"/>
              <a:pathLst>
                <a:path extrusionOk="0" h="2143" w="4254">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6" name="Google Shape;9366;p88"/>
            <p:cNvSpPr/>
            <p:nvPr/>
          </p:nvSpPr>
          <p:spPr>
            <a:xfrm>
              <a:off x="6412300" y="4059000"/>
              <a:ext cx="52000" cy="105575"/>
            </a:xfrm>
            <a:custGeom>
              <a:rect b="b" l="l" r="r" t="t"/>
              <a:pathLst>
                <a:path extrusionOk="0" h="4223" w="208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7" name="Google Shape;9367;p88"/>
            <p:cNvSpPr/>
            <p:nvPr/>
          </p:nvSpPr>
          <p:spPr>
            <a:xfrm>
              <a:off x="6413875" y="4007025"/>
              <a:ext cx="52000" cy="34675"/>
            </a:xfrm>
            <a:custGeom>
              <a:rect b="b" l="l" r="r" t="t"/>
              <a:pathLst>
                <a:path extrusionOk="0" h="1387" w="208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8" name="Google Shape;9368;p88"/>
            <p:cNvSpPr/>
            <p:nvPr/>
          </p:nvSpPr>
          <p:spPr>
            <a:xfrm>
              <a:off x="6417800" y="4173200"/>
              <a:ext cx="43350" cy="43350"/>
            </a:xfrm>
            <a:custGeom>
              <a:rect b="b" l="l" r="r" t="t"/>
              <a:pathLst>
                <a:path extrusionOk="0" h="1734" w="1734">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69" name="Google Shape;9369;p88"/>
          <p:cNvGrpSpPr/>
          <p:nvPr/>
        </p:nvGrpSpPr>
        <p:grpSpPr>
          <a:xfrm>
            <a:off x="6192756" y="1531845"/>
            <a:ext cx="348188" cy="349133"/>
            <a:chOff x="1674750" y="3254050"/>
            <a:chExt cx="294575" cy="295375"/>
          </a:xfrm>
        </p:grpSpPr>
        <p:sp>
          <p:nvSpPr>
            <p:cNvPr id="9370" name="Google Shape;9370;p88"/>
            <p:cNvSpPr/>
            <p:nvPr/>
          </p:nvSpPr>
          <p:spPr>
            <a:xfrm>
              <a:off x="1691275" y="3351700"/>
              <a:ext cx="278050" cy="197725"/>
            </a:xfrm>
            <a:custGeom>
              <a:rect b="b" l="l" r="r" t="t"/>
              <a:pathLst>
                <a:path extrusionOk="0" h="7909" w="11122">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1" name="Google Shape;9371;p88"/>
            <p:cNvSpPr/>
            <p:nvPr/>
          </p:nvSpPr>
          <p:spPr>
            <a:xfrm>
              <a:off x="1674750" y="3254050"/>
              <a:ext cx="277250" cy="197900"/>
            </a:xfrm>
            <a:custGeom>
              <a:rect b="b" l="l" r="r" t="t"/>
              <a:pathLst>
                <a:path extrusionOk="0" h="7916" w="1109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2" name="Google Shape;9372;p88"/>
            <p:cNvSpPr/>
            <p:nvPr/>
          </p:nvSpPr>
          <p:spPr>
            <a:xfrm>
              <a:off x="1727500" y="3306825"/>
              <a:ext cx="189075" cy="189050"/>
            </a:xfrm>
            <a:custGeom>
              <a:rect b="b" l="l" r="r" t="t"/>
              <a:pathLst>
                <a:path extrusionOk="0" h="7562" w="7563">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73" name="Google Shape;9373;p88"/>
          <p:cNvGrpSpPr/>
          <p:nvPr/>
        </p:nvGrpSpPr>
        <p:grpSpPr>
          <a:xfrm>
            <a:off x="6207177" y="1972435"/>
            <a:ext cx="319347" cy="349133"/>
            <a:chOff x="1687350" y="3618725"/>
            <a:chExt cx="270175" cy="295375"/>
          </a:xfrm>
        </p:grpSpPr>
        <p:sp>
          <p:nvSpPr>
            <p:cNvPr id="9374" name="Google Shape;9374;p88"/>
            <p:cNvSpPr/>
            <p:nvPr/>
          </p:nvSpPr>
          <p:spPr>
            <a:xfrm>
              <a:off x="1829900" y="3808550"/>
              <a:ext cx="18150" cy="35450"/>
            </a:xfrm>
            <a:custGeom>
              <a:rect b="b" l="l" r="r" t="t"/>
              <a:pathLst>
                <a:path extrusionOk="0" h="1418" w="726">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5" name="Google Shape;9375;p88"/>
            <p:cNvSpPr/>
            <p:nvPr/>
          </p:nvSpPr>
          <p:spPr>
            <a:xfrm>
              <a:off x="1795250" y="3755775"/>
              <a:ext cx="18125" cy="35450"/>
            </a:xfrm>
            <a:custGeom>
              <a:rect b="b" l="l" r="r" t="t"/>
              <a:pathLst>
                <a:path extrusionOk="0" h="1418" w="725">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6" name="Google Shape;9376;p88"/>
            <p:cNvSpPr/>
            <p:nvPr/>
          </p:nvSpPr>
          <p:spPr>
            <a:xfrm>
              <a:off x="1687350" y="3618725"/>
              <a:ext cx="270175" cy="295375"/>
            </a:xfrm>
            <a:custGeom>
              <a:rect b="b" l="l" r="r" t="t"/>
              <a:pathLst>
                <a:path extrusionOk="0" h="11815" w="10807">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77" name="Google Shape;9377;p88"/>
          <p:cNvGrpSpPr/>
          <p:nvPr/>
        </p:nvGrpSpPr>
        <p:grpSpPr>
          <a:xfrm>
            <a:off x="6190880" y="2418916"/>
            <a:ext cx="351940" cy="349133"/>
            <a:chOff x="1672375" y="3982600"/>
            <a:chExt cx="297750" cy="295375"/>
          </a:xfrm>
        </p:grpSpPr>
        <p:sp>
          <p:nvSpPr>
            <p:cNvPr id="9378" name="Google Shape;9378;p88"/>
            <p:cNvSpPr/>
            <p:nvPr/>
          </p:nvSpPr>
          <p:spPr>
            <a:xfrm>
              <a:off x="1796825" y="3982600"/>
              <a:ext cx="51225" cy="51225"/>
            </a:xfrm>
            <a:custGeom>
              <a:rect b="b" l="l" r="r" t="t"/>
              <a:pathLst>
                <a:path extrusionOk="0" h="2049" w="2049">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9" name="Google Shape;9379;p88"/>
            <p:cNvSpPr/>
            <p:nvPr/>
          </p:nvSpPr>
          <p:spPr>
            <a:xfrm>
              <a:off x="1672375" y="4092075"/>
              <a:ext cx="297750" cy="185900"/>
            </a:xfrm>
            <a:custGeom>
              <a:rect b="b" l="l" r="r" t="t"/>
              <a:pathLst>
                <a:path extrusionOk="0" h="7436" w="1191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0" name="Google Shape;9380;p88"/>
            <p:cNvSpPr/>
            <p:nvPr/>
          </p:nvSpPr>
          <p:spPr>
            <a:xfrm>
              <a:off x="1778700" y="4051125"/>
              <a:ext cx="86675" cy="69325"/>
            </a:xfrm>
            <a:custGeom>
              <a:rect b="b" l="l" r="r" t="t"/>
              <a:pathLst>
                <a:path extrusionOk="0" h="2773" w="3467">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81" name="Google Shape;9381;p88"/>
          <p:cNvGrpSpPr/>
          <p:nvPr/>
        </p:nvGrpSpPr>
        <p:grpSpPr>
          <a:xfrm>
            <a:off x="4882872" y="2883111"/>
            <a:ext cx="350079" cy="350079"/>
            <a:chOff x="3497300" y="3227275"/>
            <a:chExt cx="296175" cy="296175"/>
          </a:xfrm>
        </p:grpSpPr>
        <p:sp>
          <p:nvSpPr>
            <p:cNvPr id="9382" name="Google Shape;9382;p88"/>
            <p:cNvSpPr/>
            <p:nvPr/>
          </p:nvSpPr>
          <p:spPr>
            <a:xfrm>
              <a:off x="3609925" y="3339900"/>
              <a:ext cx="69350" cy="68550"/>
            </a:xfrm>
            <a:custGeom>
              <a:rect b="b" l="l" r="r" t="t"/>
              <a:pathLst>
                <a:path extrusionOk="0" h="2742" w="2774">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3" name="Google Shape;9383;p88"/>
            <p:cNvSpPr/>
            <p:nvPr/>
          </p:nvSpPr>
          <p:spPr>
            <a:xfrm>
              <a:off x="3531175" y="3227275"/>
              <a:ext cx="86650" cy="86675"/>
            </a:xfrm>
            <a:custGeom>
              <a:rect b="b" l="l" r="r" t="t"/>
              <a:pathLst>
                <a:path extrusionOk="0" h="3467" w="3466">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4" name="Google Shape;9384;p88"/>
            <p:cNvSpPr/>
            <p:nvPr/>
          </p:nvSpPr>
          <p:spPr>
            <a:xfrm>
              <a:off x="3670575" y="3227275"/>
              <a:ext cx="86675" cy="86675"/>
            </a:xfrm>
            <a:custGeom>
              <a:rect b="b" l="l" r="r" t="t"/>
              <a:pathLst>
                <a:path extrusionOk="0" h="3467" w="3467">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5" name="Google Shape;9385;p88"/>
            <p:cNvSpPr/>
            <p:nvPr/>
          </p:nvSpPr>
          <p:spPr>
            <a:xfrm>
              <a:off x="3622525" y="3421825"/>
              <a:ext cx="41775" cy="25225"/>
            </a:xfrm>
            <a:custGeom>
              <a:rect b="b" l="l" r="r" t="t"/>
              <a:pathLst>
                <a:path extrusionOk="0" h="1009" w="1671">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6" name="Google Shape;9386;p88"/>
            <p:cNvSpPr/>
            <p:nvPr/>
          </p:nvSpPr>
          <p:spPr>
            <a:xfrm>
              <a:off x="3566600" y="3416300"/>
              <a:ext cx="70125" cy="106350"/>
            </a:xfrm>
            <a:custGeom>
              <a:rect b="b" l="l" r="r" t="t"/>
              <a:pathLst>
                <a:path extrusionOk="0" h="4254" w="2805">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7" name="Google Shape;9387;p88"/>
            <p:cNvSpPr/>
            <p:nvPr/>
          </p:nvSpPr>
          <p:spPr>
            <a:xfrm>
              <a:off x="3653250" y="3417100"/>
              <a:ext cx="70125" cy="106350"/>
            </a:xfrm>
            <a:custGeom>
              <a:rect b="b" l="l" r="r" t="t"/>
              <a:pathLst>
                <a:path extrusionOk="0" h="4254" w="2805">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8" name="Google Shape;9388;p88"/>
            <p:cNvSpPr/>
            <p:nvPr/>
          </p:nvSpPr>
          <p:spPr>
            <a:xfrm>
              <a:off x="3655625" y="3310775"/>
              <a:ext cx="137850" cy="108700"/>
            </a:xfrm>
            <a:custGeom>
              <a:rect b="b" l="l" r="r" t="t"/>
              <a:pathLst>
                <a:path extrusionOk="0" h="4348" w="5514">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9" name="Google Shape;9389;p88"/>
            <p:cNvSpPr/>
            <p:nvPr/>
          </p:nvSpPr>
          <p:spPr>
            <a:xfrm>
              <a:off x="3497300" y="3309975"/>
              <a:ext cx="136275" cy="108725"/>
            </a:xfrm>
            <a:custGeom>
              <a:rect b="b" l="l" r="r" t="t"/>
              <a:pathLst>
                <a:path extrusionOk="0" h="4349" w="5451">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90" name="Google Shape;9390;p88"/>
          <p:cNvGrpSpPr/>
          <p:nvPr/>
        </p:nvGrpSpPr>
        <p:grpSpPr>
          <a:xfrm>
            <a:off x="4883345" y="3332506"/>
            <a:ext cx="349133" cy="347272"/>
            <a:chOff x="3497300" y="3591950"/>
            <a:chExt cx="295375" cy="293800"/>
          </a:xfrm>
        </p:grpSpPr>
        <p:sp>
          <p:nvSpPr>
            <p:cNvPr id="9391" name="Google Shape;9391;p88"/>
            <p:cNvSpPr/>
            <p:nvPr/>
          </p:nvSpPr>
          <p:spPr>
            <a:xfrm>
              <a:off x="3628825" y="3724275"/>
              <a:ext cx="18150" cy="16550"/>
            </a:xfrm>
            <a:custGeom>
              <a:rect b="b" l="l" r="r" t="t"/>
              <a:pathLst>
                <a:path extrusionOk="0" h="662" w="726">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2" name="Google Shape;9392;p88"/>
            <p:cNvSpPr/>
            <p:nvPr/>
          </p:nvSpPr>
          <p:spPr>
            <a:xfrm>
              <a:off x="3590250" y="3689400"/>
              <a:ext cx="94525" cy="86675"/>
            </a:xfrm>
            <a:custGeom>
              <a:rect b="b" l="l" r="r" t="t"/>
              <a:pathLst>
                <a:path extrusionOk="0" h="3467" w="3781">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3" name="Google Shape;9393;p88"/>
            <p:cNvSpPr/>
            <p:nvPr/>
          </p:nvSpPr>
          <p:spPr>
            <a:xfrm>
              <a:off x="3674525" y="3601400"/>
              <a:ext cx="118150" cy="118950"/>
            </a:xfrm>
            <a:custGeom>
              <a:rect b="b" l="l" r="r" t="t"/>
              <a:pathLst>
                <a:path extrusionOk="0" h="4758" w="4726">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4" name="Google Shape;9394;p88"/>
            <p:cNvSpPr/>
            <p:nvPr/>
          </p:nvSpPr>
          <p:spPr>
            <a:xfrm>
              <a:off x="3631200" y="3774675"/>
              <a:ext cx="103200" cy="102400"/>
            </a:xfrm>
            <a:custGeom>
              <a:rect b="b" l="l" r="r" t="t"/>
              <a:pathLst>
                <a:path extrusionOk="0" h="4096" w="4128">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5" name="Google Shape;9395;p88"/>
            <p:cNvSpPr/>
            <p:nvPr/>
          </p:nvSpPr>
          <p:spPr>
            <a:xfrm>
              <a:off x="3691850" y="3726625"/>
              <a:ext cx="89800" cy="89050"/>
            </a:xfrm>
            <a:custGeom>
              <a:rect b="b" l="l" r="r" t="t"/>
              <a:pathLst>
                <a:path extrusionOk="0" h="3562" w="3592">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6" name="Google Shape;9396;p88"/>
            <p:cNvSpPr/>
            <p:nvPr/>
          </p:nvSpPr>
          <p:spPr>
            <a:xfrm>
              <a:off x="3505175" y="3767575"/>
              <a:ext cx="120525" cy="118175"/>
            </a:xfrm>
            <a:custGeom>
              <a:rect b="b" l="l" r="r" t="t"/>
              <a:pathLst>
                <a:path extrusionOk="0" h="4727" w="4821">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7" name="Google Shape;9397;p88"/>
            <p:cNvSpPr/>
            <p:nvPr/>
          </p:nvSpPr>
          <p:spPr>
            <a:xfrm>
              <a:off x="3631200" y="3591950"/>
              <a:ext cx="104000" cy="84300"/>
            </a:xfrm>
            <a:custGeom>
              <a:rect b="b" l="l" r="r" t="t"/>
              <a:pathLst>
                <a:path extrusionOk="0" h="3372" w="416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8" name="Google Shape;9398;p88"/>
            <p:cNvSpPr/>
            <p:nvPr/>
          </p:nvSpPr>
          <p:spPr>
            <a:xfrm>
              <a:off x="3497300" y="3721900"/>
              <a:ext cx="84300" cy="107150"/>
            </a:xfrm>
            <a:custGeom>
              <a:rect b="b" l="l" r="r" t="t"/>
              <a:pathLst>
                <a:path extrusionOk="0" h="4286" w="3372">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99" name="Google Shape;9399;p88"/>
          <p:cNvGrpSpPr/>
          <p:nvPr/>
        </p:nvGrpSpPr>
        <p:grpSpPr>
          <a:xfrm>
            <a:off x="4883345" y="3807644"/>
            <a:ext cx="349133" cy="349163"/>
            <a:chOff x="3497300" y="3955025"/>
            <a:chExt cx="295375" cy="295400"/>
          </a:xfrm>
        </p:grpSpPr>
        <p:sp>
          <p:nvSpPr>
            <p:cNvPr id="9400" name="Google Shape;9400;p88"/>
            <p:cNvSpPr/>
            <p:nvPr/>
          </p:nvSpPr>
          <p:spPr>
            <a:xfrm>
              <a:off x="3660350" y="4035375"/>
              <a:ext cx="132325" cy="155175"/>
            </a:xfrm>
            <a:custGeom>
              <a:rect b="b" l="l" r="r" t="t"/>
              <a:pathLst>
                <a:path extrusionOk="0" h="6207" w="5293">
                  <a:moveTo>
                    <a:pt x="4663" y="0"/>
                  </a:moveTo>
                  <a:lnTo>
                    <a:pt x="0" y="2773"/>
                  </a:lnTo>
                  <a:lnTo>
                    <a:pt x="4127" y="6207"/>
                  </a:lnTo>
                  <a:cubicBezTo>
                    <a:pt x="4852" y="5199"/>
                    <a:pt x="5293" y="4033"/>
                    <a:pt x="5293" y="2678"/>
                  </a:cubicBezTo>
                  <a:cubicBezTo>
                    <a:pt x="5293" y="1733"/>
                    <a:pt x="5041" y="851"/>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1" name="Google Shape;9401;p88"/>
            <p:cNvSpPr/>
            <p:nvPr/>
          </p:nvSpPr>
          <p:spPr>
            <a:xfrm>
              <a:off x="3653250" y="3955025"/>
              <a:ext cx="114225" cy="133150"/>
            </a:xfrm>
            <a:custGeom>
              <a:rect b="b" l="l" r="r" t="t"/>
              <a:pathLst>
                <a:path extrusionOk="0" h="5326" w="4569">
                  <a:moveTo>
                    <a:pt x="1" y="1"/>
                  </a:moveTo>
                  <a:lnTo>
                    <a:pt x="1" y="5325"/>
                  </a:lnTo>
                  <a:lnTo>
                    <a:pt x="4569" y="2679"/>
                  </a:lnTo>
                  <a:cubicBezTo>
                    <a:pt x="3561" y="1167"/>
                    <a:pt x="1891"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2" name="Google Shape;9402;p88"/>
            <p:cNvSpPr/>
            <p:nvPr/>
          </p:nvSpPr>
          <p:spPr>
            <a:xfrm>
              <a:off x="3497300" y="3955025"/>
              <a:ext cx="256000" cy="295400"/>
            </a:xfrm>
            <a:custGeom>
              <a:rect b="b" l="l" r="r" t="t"/>
              <a:pathLst>
                <a:path extrusionOk="0" h="11816" w="1024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03" name="Google Shape;9403;p88"/>
          <p:cNvGrpSpPr/>
          <p:nvPr/>
        </p:nvGrpSpPr>
        <p:grpSpPr>
          <a:xfrm>
            <a:off x="7107917" y="2883835"/>
            <a:ext cx="327739" cy="348631"/>
            <a:chOff x="5364750" y="3235150"/>
            <a:chExt cx="277275" cy="294950"/>
          </a:xfrm>
        </p:grpSpPr>
        <p:sp>
          <p:nvSpPr>
            <p:cNvPr id="9404" name="Google Shape;9404;p88"/>
            <p:cNvSpPr/>
            <p:nvPr/>
          </p:nvSpPr>
          <p:spPr>
            <a:xfrm>
              <a:off x="5502600" y="32351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5" name="Google Shape;9405;p88"/>
            <p:cNvSpPr/>
            <p:nvPr/>
          </p:nvSpPr>
          <p:spPr>
            <a:xfrm>
              <a:off x="5555375" y="3253850"/>
              <a:ext cx="35450" cy="34100"/>
            </a:xfrm>
            <a:custGeom>
              <a:rect b="b" l="l" r="r" t="t"/>
              <a:pathLst>
                <a:path extrusionOk="0" h="1364" w="1418">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6" name="Google Shape;9406;p88"/>
            <p:cNvSpPr/>
            <p:nvPr/>
          </p:nvSpPr>
          <p:spPr>
            <a:xfrm>
              <a:off x="5606550" y="3357225"/>
              <a:ext cx="35475" cy="18150"/>
            </a:xfrm>
            <a:custGeom>
              <a:rect b="b" l="l" r="r" t="t"/>
              <a:pathLst>
                <a:path extrusionOk="0" h="726" w="1419">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7" name="Google Shape;9407;p88"/>
            <p:cNvSpPr/>
            <p:nvPr/>
          </p:nvSpPr>
          <p:spPr>
            <a:xfrm>
              <a:off x="5364750" y="3357225"/>
              <a:ext cx="35475" cy="17350"/>
            </a:xfrm>
            <a:custGeom>
              <a:rect b="b" l="l" r="r" t="t"/>
              <a:pathLst>
                <a:path extrusionOk="0" h="694" w="1419">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8" name="Google Shape;9408;p88"/>
            <p:cNvSpPr/>
            <p:nvPr/>
          </p:nvSpPr>
          <p:spPr>
            <a:xfrm>
              <a:off x="5433275" y="3253850"/>
              <a:ext cx="35475" cy="34100"/>
            </a:xfrm>
            <a:custGeom>
              <a:rect b="b" l="l" r="r" t="t"/>
              <a:pathLst>
                <a:path extrusionOk="0" h="1364" w="1419">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9" name="Google Shape;9409;p88"/>
            <p:cNvSpPr/>
            <p:nvPr/>
          </p:nvSpPr>
          <p:spPr>
            <a:xfrm>
              <a:off x="5380500" y="3287775"/>
              <a:ext cx="37050" cy="25975"/>
            </a:xfrm>
            <a:custGeom>
              <a:rect b="b" l="l" r="r" t="t"/>
              <a:pathLst>
                <a:path extrusionOk="0" h="1039" w="1482">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0" name="Google Shape;9410;p88"/>
            <p:cNvSpPr/>
            <p:nvPr/>
          </p:nvSpPr>
          <p:spPr>
            <a:xfrm>
              <a:off x="5588450" y="3288075"/>
              <a:ext cx="37025" cy="26800"/>
            </a:xfrm>
            <a:custGeom>
              <a:rect b="b" l="l" r="r" t="t"/>
              <a:pathLst>
                <a:path extrusionOk="0" h="1072" w="1481">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1" name="Google Shape;9411;p88"/>
            <p:cNvSpPr/>
            <p:nvPr/>
          </p:nvSpPr>
          <p:spPr>
            <a:xfrm>
              <a:off x="5412025" y="3286350"/>
              <a:ext cx="177225" cy="243750"/>
            </a:xfrm>
            <a:custGeom>
              <a:rect b="b" l="l" r="r" t="t"/>
              <a:pathLst>
                <a:path extrusionOk="0" h="9750" w="7089">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12" name="Google Shape;9412;p88"/>
          <p:cNvGrpSpPr/>
          <p:nvPr/>
        </p:nvGrpSpPr>
        <p:grpSpPr>
          <a:xfrm>
            <a:off x="7096274" y="3330171"/>
            <a:ext cx="351024" cy="351940"/>
            <a:chOff x="5355300" y="3598250"/>
            <a:chExt cx="296975" cy="297750"/>
          </a:xfrm>
        </p:grpSpPr>
        <p:sp>
          <p:nvSpPr>
            <p:cNvPr id="9413" name="Google Shape;9413;p88"/>
            <p:cNvSpPr/>
            <p:nvPr/>
          </p:nvSpPr>
          <p:spPr>
            <a:xfrm>
              <a:off x="5355300" y="3703000"/>
              <a:ext cx="35475" cy="191425"/>
            </a:xfrm>
            <a:custGeom>
              <a:rect b="b" l="l" r="r" t="t"/>
              <a:pathLst>
                <a:path extrusionOk="0" h="7657" w="1419">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4" name="Google Shape;9414;p88"/>
            <p:cNvSpPr/>
            <p:nvPr/>
          </p:nvSpPr>
          <p:spPr>
            <a:xfrm>
              <a:off x="5389175" y="3773100"/>
              <a:ext cx="122900" cy="122900"/>
            </a:xfrm>
            <a:custGeom>
              <a:rect b="b" l="l" r="r" t="t"/>
              <a:pathLst>
                <a:path extrusionOk="0" h="4916" w="4916">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5" name="Google Shape;9415;p88"/>
            <p:cNvSpPr/>
            <p:nvPr/>
          </p:nvSpPr>
          <p:spPr>
            <a:xfrm>
              <a:off x="5527800" y="3598250"/>
              <a:ext cx="105550" cy="35450"/>
            </a:xfrm>
            <a:custGeom>
              <a:rect b="b" l="l" r="r" t="t"/>
              <a:pathLst>
                <a:path extrusionOk="0" h="1418" w="4222">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6" name="Google Shape;9416;p88"/>
            <p:cNvSpPr/>
            <p:nvPr/>
          </p:nvSpPr>
          <p:spPr>
            <a:xfrm>
              <a:off x="5545900" y="3651800"/>
              <a:ext cx="104800" cy="35475"/>
            </a:xfrm>
            <a:custGeom>
              <a:rect b="b" l="l" r="r" t="t"/>
              <a:pathLst>
                <a:path extrusionOk="0" h="1419" w="4192">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7" name="Google Shape;9417;p88"/>
            <p:cNvSpPr/>
            <p:nvPr/>
          </p:nvSpPr>
          <p:spPr>
            <a:xfrm>
              <a:off x="5529375" y="3754975"/>
              <a:ext cx="122100" cy="35475"/>
            </a:xfrm>
            <a:custGeom>
              <a:rect b="b" l="l" r="r" t="t"/>
              <a:pathLst>
                <a:path extrusionOk="0" h="1419" w="4884">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8" name="Google Shape;9418;p88"/>
            <p:cNvSpPr/>
            <p:nvPr/>
          </p:nvSpPr>
          <p:spPr>
            <a:xfrm>
              <a:off x="5511250" y="3703000"/>
              <a:ext cx="140225" cy="33900"/>
            </a:xfrm>
            <a:custGeom>
              <a:rect b="b" l="l" r="r" t="t"/>
              <a:pathLst>
                <a:path extrusionOk="0" h="1356" w="5609">
                  <a:moveTo>
                    <a:pt x="1" y="0"/>
                  </a:moveTo>
                  <a:lnTo>
                    <a:pt x="1" y="1355"/>
                  </a:lnTo>
                  <a:lnTo>
                    <a:pt x="5609" y="1355"/>
                  </a:lnTo>
                  <a:lnTo>
                    <a:pt x="5609" y="347"/>
                  </a:lnTo>
                  <a:cubicBezTo>
                    <a:pt x="5577" y="158"/>
                    <a:pt x="5451" y="0"/>
                    <a:pt x="52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9" name="Google Shape;9419;p88"/>
            <p:cNvSpPr/>
            <p:nvPr/>
          </p:nvSpPr>
          <p:spPr>
            <a:xfrm>
              <a:off x="5529375" y="3808550"/>
              <a:ext cx="122900" cy="87450"/>
            </a:xfrm>
            <a:custGeom>
              <a:rect b="b" l="l" r="r" t="t"/>
              <a:pathLst>
                <a:path extrusionOk="0" h="3498" w="4916">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0" name="Google Shape;9420;p88"/>
            <p:cNvSpPr/>
            <p:nvPr/>
          </p:nvSpPr>
          <p:spPr>
            <a:xfrm>
              <a:off x="5408075" y="3651025"/>
              <a:ext cx="86675" cy="103975"/>
            </a:xfrm>
            <a:custGeom>
              <a:rect b="b" l="l" r="r" t="t"/>
              <a:pathLst>
                <a:path extrusionOk="0" h="4159" w="3467">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21" name="Google Shape;9421;p88"/>
          <p:cNvGrpSpPr/>
          <p:nvPr/>
        </p:nvGrpSpPr>
        <p:grpSpPr>
          <a:xfrm>
            <a:off x="7100470" y="3869093"/>
            <a:ext cx="342632" cy="226264"/>
            <a:chOff x="5358450" y="4015675"/>
            <a:chExt cx="289875" cy="191425"/>
          </a:xfrm>
        </p:grpSpPr>
        <p:sp>
          <p:nvSpPr>
            <p:cNvPr id="9422" name="Google Shape;9422;p88"/>
            <p:cNvSpPr/>
            <p:nvPr/>
          </p:nvSpPr>
          <p:spPr>
            <a:xfrm>
              <a:off x="5358450" y="4015675"/>
              <a:ext cx="289875" cy="89025"/>
            </a:xfrm>
            <a:custGeom>
              <a:rect b="b" l="l" r="r" t="t"/>
              <a:pathLst>
                <a:path extrusionOk="0" h="3561" w="11595">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3" name="Google Shape;9423;p88"/>
            <p:cNvSpPr/>
            <p:nvPr/>
          </p:nvSpPr>
          <p:spPr>
            <a:xfrm>
              <a:off x="5494725" y="4101525"/>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4" name="Google Shape;9424;p88"/>
            <p:cNvSpPr/>
            <p:nvPr/>
          </p:nvSpPr>
          <p:spPr>
            <a:xfrm>
              <a:off x="5460050" y="4077125"/>
              <a:ext cx="86675" cy="78000"/>
            </a:xfrm>
            <a:custGeom>
              <a:rect b="b" l="l" r="r" t="t"/>
              <a:pathLst>
                <a:path extrusionOk="0" h="3120" w="3467">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5" name="Google Shape;9425;p88"/>
            <p:cNvSpPr/>
            <p:nvPr/>
          </p:nvSpPr>
          <p:spPr>
            <a:xfrm>
              <a:off x="5362400" y="4084200"/>
              <a:ext cx="282000" cy="122900"/>
            </a:xfrm>
            <a:custGeom>
              <a:rect b="b" l="l" r="r" t="t"/>
              <a:pathLst>
                <a:path extrusionOk="0" h="4916" w="1128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26" name="Google Shape;9426;p88"/>
          <p:cNvGrpSpPr/>
          <p:nvPr/>
        </p:nvGrpSpPr>
        <p:grpSpPr>
          <a:xfrm>
            <a:off x="6226953" y="4251624"/>
            <a:ext cx="351024" cy="325464"/>
            <a:chOff x="6543825" y="3202075"/>
            <a:chExt cx="296975" cy="275350"/>
          </a:xfrm>
        </p:grpSpPr>
        <p:sp>
          <p:nvSpPr>
            <p:cNvPr id="9427" name="Google Shape;9427;p88"/>
            <p:cNvSpPr/>
            <p:nvPr/>
          </p:nvSpPr>
          <p:spPr>
            <a:xfrm>
              <a:off x="6683250" y="3202075"/>
              <a:ext cx="17350" cy="43350"/>
            </a:xfrm>
            <a:custGeom>
              <a:rect b="b" l="l" r="r" t="t"/>
              <a:pathLst>
                <a:path extrusionOk="0" h="1734" w="694">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8" name="Google Shape;9428;p88"/>
            <p:cNvSpPr/>
            <p:nvPr/>
          </p:nvSpPr>
          <p:spPr>
            <a:xfrm>
              <a:off x="6613925" y="3236125"/>
              <a:ext cx="35475" cy="34700"/>
            </a:xfrm>
            <a:custGeom>
              <a:rect b="b" l="l" r="r" t="t"/>
              <a:pathLst>
                <a:path extrusionOk="0" h="1388" w="1419">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9" name="Google Shape;9429;p88"/>
            <p:cNvSpPr/>
            <p:nvPr/>
          </p:nvSpPr>
          <p:spPr>
            <a:xfrm>
              <a:off x="6734425" y="3236425"/>
              <a:ext cx="35475" cy="34400"/>
            </a:xfrm>
            <a:custGeom>
              <a:rect b="b" l="l" r="r" t="t"/>
              <a:pathLst>
                <a:path extrusionOk="0" h="1376" w="1419">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0" name="Google Shape;9430;p88"/>
            <p:cNvSpPr/>
            <p:nvPr/>
          </p:nvSpPr>
          <p:spPr>
            <a:xfrm>
              <a:off x="6805325" y="3322575"/>
              <a:ext cx="35475" cy="121325"/>
            </a:xfrm>
            <a:custGeom>
              <a:rect b="b" l="l" r="r" t="t"/>
              <a:pathLst>
                <a:path extrusionOk="0" h="4853" w="1419">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1" name="Google Shape;9431;p88"/>
            <p:cNvSpPr/>
            <p:nvPr/>
          </p:nvSpPr>
          <p:spPr>
            <a:xfrm>
              <a:off x="6543825" y="3323275"/>
              <a:ext cx="35475" cy="121400"/>
            </a:xfrm>
            <a:custGeom>
              <a:rect b="b" l="l" r="r" t="t"/>
              <a:pathLst>
                <a:path extrusionOk="0" h="4856" w="1419">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2" name="Google Shape;9432;p88"/>
            <p:cNvSpPr/>
            <p:nvPr/>
          </p:nvSpPr>
          <p:spPr>
            <a:xfrm>
              <a:off x="6643075" y="3332025"/>
              <a:ext cx="143375" cy="104000"/>
            </a:xfrm>
            <a:custGeom>
              <a:rect b="b" l="l" r="r" t="t"/>
              <a:pathLst>
                <a:path extrusionOk="0" h="4160" w="5735">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3" name="Google Shape;9433;p88"/>
            <p:cNvSpPr/>
            <p:nvPr/>
          </p:nvSpPr>
          <p:spPr>
            <a:xfrm>
              <a:off x="6595025" y="3288700"/>
              <a:ext cx="175675" cy="188725"/>
            </a:xfrm>
            <a:custGeom>
              <a:rect b="b" l="l" r="r" t="t"/>
              <a:pathLst>
                <a:path extrusionOk="0" h="7549" w="7027">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34" name="Google Shape;9434;p88"/>
          <p:cNvGrpSpPr/>
          <p:nvPr/>
        </p:nvGrpSpPr>
        <p:grpSpPr>
          <a:xfrm>
            <a:off x="6633934" y="1531372"/>
            <a:ext cx="350079" cy="350079"/>
            <a:chOff x="2037825" y="3254050"/>
            <a:chExt cx="296175" cy="296175"/>
          </a:xfrm>
        </p:grpSpPr>
        <p:sp>
          <p:nvSpPr>
            <p:cNvPr id="9435" name="Google Shape;9435;p88"/>
            <p:cNvSpPr/>
            <p:nvPr/>
          </p:nvSpPr>
          <p:spPr>
            <a:xfrm>
              <a:off x="2063825" y="3254050"/>
              <a:ext cx="86675" cy="86675"/>
            </a:xfrm>
            <a:custGeom>
              <a:rect b="b" l="l" r="r" t="t"/>
              <a:pathLst>
                <a:path extrusionOk="0" h="3467" w="3467">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6" name="Google Shape;9436;p88"/>
            <p:cNvSpPr/>
            <p:nvPr/>
          </p:nvSpPr>
          <p:spPr>
            <a:xfrm>
              <a:off x="2178025" y="3289500"/>
              <a:ext cx="104000" cy="67950"/>
            </a:xfrm>
            <a:custGeom>
              <a:rect b="b" l="l" r="r" t="t"/>
              <a:pathLst>
                <a:path extrusionOk="0" h="2718" w="416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7" name="Google Shape;9437;p88"/>
            <p:cNvSpPr/>
            <p:nvPr/>
          </p:nvSpPr>
          <p:spPr>
            <a:xfrm>
              <a:off x="2070125" y="3444225"/>
              <a:ext cx="106350" cy="69075"/>
            </a:xfrm>
            <a:custGeom>
              <a:rect b="b" l="l" r="r" t="t"/>
              <a:pathLst>
                <a:path extrusionOk="0" h="2763" w="4254">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8" name="Google Shape;9438;p88"/>
            <p:cNvSpPr/>
            <p:nvPr/>
          </p:nvSpPr>
          <p:spPr>
            <a:xfrm>
              <a:off x="2219775" y="3375350"/>
              <a:ext cx="89025" cy="85875"/>
            </a:xfrm>
            <a:custGeom>
              <a:rect b="b" l="l" r="r" t="t"/>
              <a:pathLst>
                <a:path extrusionOk="0" h="3435" w="3561">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9" name="Google Shape;9439;p88"/>
            <p:cNvSpPr/>
            <p:nvPr/>
          </p:nvSpPr>
          <p:spPr>
            <a:xfrm>
              <a:off x="2037825" y="3339125"/>
              <a:ext cx="138650" cy="88225"/>
            </a:xfrm>
            <a:custGeom>
              <a:rect b="b" l="l" r="r" t="t"/>
              <a:pathLst>
                <a:path extrusionOk="0" h="3529" w="5546">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0" name="Google Shape;9440;p88"/>
            <p:cNvSpPr/>
            <p:nvPr/>
          </p:nvSpPr>
          <p:spPr>
            <a:xfrm>
              <a:off x="2193775" y="3460400"/>
              <a:ext cx="140225" cy="89825"/>
            </a:xfrm>
            <a:custGeom>
              <a:rect b="b" l="l" r="r" t="t"/>
              <a:pathLst>
                <a:path extrusionOk="0" h="3593" w="5609">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41" name="Google Shape;9441;p88"/>
          <p:cNvGrpSpPr/>
          <p:nvPr/>
        </p:nvGrpSpPr>
        <p:grpSpPr>
          <a:xfrm>
            <a:off x="6632072" y="1972539"/>
            <a:ext cx="353802" cy="348926"/>
            <a:chOff x="2034675" y="3617925"/>
            <a:chExt cx="299325" cy="295200"/>
          </a:xfrm>
        </p:grpSpPr>
        <p:sp>
          <p:nvSpPr>
            <p:cNvPr id="9442" name="Google Shape;9442;p88"/>
            <p:cNvSpPr/>
            <p:nvPr/>
          </p:nvSpPr>
          <p:spPr>
            <a:xfrm>
              <a:off x="2195350" y="3721900"/>
              <a:ext cx="69350" cy="33900"/>
            </a:xfrm>
            <a:custGeom>
              <a:rect b="b" l="l" r="r" t="t"/>
              <a:pathLst>
                <a:path extrusionOk="0" h="1356" w="2774">
                  <a:moveTo>
                    <a:pt x="1387" y="1"/>
                  </a:moveTo>
                  <a:cubicBezTo>
                    <a:pt x="631" y="1"/>
                    <a:pt x="1" y="631"/>
                    <a:pt x="1" y="1355"/>
                  </a:cubicBezTo>
                  <a:lnTo>
                    <a:pt x="2773" y="1355"/>
                  </a:lnTo>
                  <a:cubicBezTo>
                    <a:pt x="2773" y="599"/>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3" name="Google Shape;9443;p88"/>
            <p:cNvSpPr/>
            <p:nvPr/>
          </p:nvSpPr>
          <p:spPr>
            <a:xfrm>
              <a:off x="2211900" y="3669125"/>
              <a:ext cx="35475" cy="35475"/>
            </a:xfrm>
            <a:custGeom>
              <a:rect b="b" l="l" r="r" t="t"/>
              <a:pathLst>
                <a:path extrusionOk="0" h="1419" w="1419">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4" name="Google Shape;9444;p88"/>
            <p:cNvSpPr/>
            <p:nvPr/>
          </p:nvSpPr>
          <p:spPr>
            <a:xfrm>
              <a:off x="2125250" y="3617925"/>
              <a:ext cx="208750" cy="208750"/>
            </a:xfrm>
            <a:custGeom>
              <a:rect b="b" l="l" r="r" t="t"/>
              <a:pathLst>
                <a:path extrusionOk="0" h="8350" w="835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5" name="Google Shape;9445;p88"/>
            <p:cNvSpPr/>
            <p:nvPr/>
          </p:nvSpPr>
          <p:spPr>
            <a:xfrm>
              <a:off x="2107150" y="3771525"/>
              <a:ext cx="73275" cy="72475"/>
            </a:xfrm>
            <a:custGeom>
              <a:rect b="b" l="l" r="r" t="t"/>
              <a:pathLst>
                <a:path extrusionOk="0" h="2899" w="2931">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6" name="Google Shape;9446;p88"/>
            <p:cNvSpPr/>
            <p:nvPr/>
          </p:nvSpPr>
          <p:spPr>
            <a:xfrm>
              <a:off x="2034675" y="3816425"/>
              <a:ext cx="100050" cy="96700"/>
            </a:xfrm>
            <a:custGeom>
              <a:rect b="b" l="l" r="r" t="t"/>
              <a:pathLst>
                <a:path extrusionOk="0" h="3868" w="4002">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47" name="Google Shape;9447;p88"/>
          <p:cNvGrpSpPr/>
          <p:nvPr/>
        </p:nvGrpSpPr>
        <p:grpSpPr>
          <a:xfrm>
            <a:off x="6633934" y="2418916"/>
            <a:ext cx="350079" cy="349133"/>
            <a:chOff x="2037825" y="3981825"/>
            <a:chExt cx="296175" cy="295375"/>
          </a:xfrm>
        </p:grpSpPr>
        <p:sp>
          <p:nvSpPr>
            <p:cNvPr id="9448" name="Google Shape;9448;p88"/>
            <p:cNvSpPr/>
            <p:nvPr/>
          </p:nvSpPr>
          <p:spPr>
            <a:xfrm>
              <a:off x="2072500" y="4085775"/>
              <a:ext cx="88225" cy="86675"/>
            </a:xfrm>
            <a:custGeom>
              <a:rect b="b" l="l" r="r" t="t"/>
              <a:pathLst>
                <a:path extrusionOk="0" h="3467" w="3529">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9" name="Google Shape;9449;p88"/>
            <p:cNvSpPr/>
            <p:nvPr/>
          </p:nvSpPr>
          <p:spPr>
            <a:xfrm>
              <a:off x="2176450" y="3981825"/>
              <a:ext cx="157550" cy="155975"/>
            </a:xfrm>
            <a:custGeom>
              <a:rect b="b" l="l" r="r" t="t"/>
              <a:pathLst>
                <a:path extrusionOk="0" h="6239" w="6302">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0" name="Google Shape;9450;p88"/>
            <p:cNvSpPr/>
            <p:nvPr/>
          </p:nvSpPr>
          <p:spPr>
            <a:xfrm>
              <a:off x="2037825" y="4168475"/>
              <a:ext cx="157550" cy="108725"/>
            </a:xfrm>
            <a:custGeom>
              <a:rect b="b" l="l" r="r" t="t"/>
              <a:pathLst>
                <a:path extrusionOk="0" h="4349" w="6302">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51" name="Google Shape;9451;p88"/>
          <p:cNvGrpSpPr/>
          <p:nvPr/>
        </p:nvGrpSpPr>
        <p:grpSpPr>
          <a:xfrm>
            <a:off x="5318952" y="2915232"/>
            <a:ext cx="350079" cy="285837"/>
            <a:chOff x="3860400" y="3254050"/>
            <a:chExt cx="296175" cy="241825"/>
          </a:xfrm>
        </p:grpSpPr>
        <p:sp>
          <p:nvSpPr>
            <p:cNvPr id="9452" name="Google Shape;9452;p88"/>
            <p:cNvSpPr/>
            <p:nvPr/>
          </p:nvSpPr>
          <p:spPr>
            <a:xfrm>
              <a:off x="4112425" y="3358025"/>
              <a:ext cx="44150" cy="18125"/>
            </a:xfrm>
            <a:custGeom>
              <a:rect b="b" l="l" r="r" t="t"/>
              <a:pathLst>
                <a:path extrusionOk="0" h="725" w="1766">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3" name="Google Shape;9453;p88"/>
            <p:cNvSpPr/>
            <p:nvPr/>
          </p:nvSpPr>
          <p:spPr>
            <a:xfrm>
              <a:off x="4102200" y="3393475"/>
              <a:ext cx="37050" cy="33875"/>
            </a:xfrm>
            <a:custGeom>
              <a:rect b="b" l="l" r="r" t="t"/>
              <a:pathLst>
                <a:path extrusionOk="0" h="1355" w="1482">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4" name="Google Shape;9454;p88"/>
            <p:cNvSpPr/>
            <p:nvPr/>
          </p:nvSpPr>
          <p:spPr>
            <a:xfrm>
              <a:off x="4103775" y="3306025"/>
              <a:ext cx="35475" cy="34500"/>
            </a:xfrm>
            <a:custGeom>
              <a:rect b="b" l="l" r="r" t="t"/>
              <a:pathLst>
                <a:path extrusionOk="0" h="1380" w="1419">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5" name="Google Shape;9455;p88"/>
            <p:cNvSpPr/>
            <p:nvPr/>
          </p:nvSpPr>
          <p:spPr>
            <a:xfrm>
              <a:off x="3860400" y="3306025"/>
              <a:ext cx="105550" cy="104800"/>
            </a:xfrm>
            <a:custGeom>
              <a:rect b="b" l="l" r="r" t="t"/>
              <a:pathLst>
                <a:path extrusionOk="0" h="4192" w="4222">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6" name="Google Shape;9456;p88"/>
            <p:cNvSpPr/>
            <p:nvPr/>
          </p:nvSpPr>
          <p:spPr>
            <a:xfrm>
              <a:off x="4050225" y="3254050"/>
              <a:ext cx="35450" cy="208750"/>
            </a:xfrm>
            <a:custGeom>
              <a:rect b="b" l="l" r="r" t="t"/>
              <a:pathLst>
                <a:path extrusionOk="0" h="8350" w="1418">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7" name="Google Shape;9457;p88"/>
            <p:cNvSpPr/>
            <p:nvPr/>
          </p:nvSpPr>
          <p:spPr>
            <a:xfrm>
              <a:off x="3912375" y="3426550"/>
              <a:ext cx="51225" cy="69325"/>
            </a:xfrm>
            <a:custGeom>
              <a:rect b="b" l="l" r="r" t="t"/>
              <a:pathLst>
                <a:path extrusionOk="0" h="2773" w="2049">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8" name="Google Shape;9458;p88"/>
            <p:cNvSpPr/>
            <p:nvPr/>
          </p:nvSpPr>
          <p:spPr>
            <a:xfrm>
              <a:off x="3982475" y="3275325"/>
              <a:ext cx="52000" cy="163850"/>
            </a:xfrm>
            <a:custGeom>
              <a:rect b="b" l="l" r="r" t="t"/>
              <a:pathLst>
                <a:path extrusionOk="0" h="6554" w="208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59" name="Google Shape;9459;p88"/>
          <p:cNvGrpSpPr/>
          <p:nvPr/>
        </p:nvGrpSpPr>
        <p:grpSpPr>
          <a:xfrm>
            <a:off x="5318479" y="3331102"/>
            <a:ext cx="351024" cy="350079"/>
            <a:chOff x="3859600" y="3591950"/>
            <a:chExt cx="296975" cy="296175"/>
          </a:xfrm>
        </p:grpSpPr>
        <p:sp>
          <p:nvSpPr>
            <p:cNvPr id="9460" name="Google Shape;9460;p88"/>
            <p:cNvSpPr/>
            <p:nvPr/>
          </p:nvSpPr>
          <p:spPr>
            <a:xfrm>
              <a:off x="4034450" y="3766000"/>
              <a:ext cx="122125" cy="122125"/>
            </a:xfrm>
            <a:custGeom>
              <a:rect b="b" l="l" r="r" t="t"/>
              <a:pathLst>
                <a:path extrusionOk="0" h="4885" w="4885">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1" name="Google Shape;9461;p88"/>
            <p:cNvSpPr/>
            <p:nvPr/>
          </p:nvSpPr>
          <p:spPr>
            <a:xfrm>
              <a:off x="3860400" y="3679375"/>
              <a:ext cx="260725" cy="173300"/>
            </a:xfrm>
            <a:custGeom>
              <a:rect b="b" l="l" r="r" t="t"/>
              <a:pathLst>
                <a:path extrusionOk="0" h="6932" w="10429">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2" name="Google Shape;9462;p88"/>
            <p:cNvSpPr/>
            <p:nvPr/>
          </p:nvSpPr>
          <p:spPr>
            <a:xfrm>
              <a:off x="3859600" y="3591950"/>
              <a:ext cx="261525" cy="70900"/>
            </a:xfrm>
            <a:custGeom>
              <a:rect b="b" l="l" r="r" t="t"/>
              <a:pathLst>
                <a:path extrusionOk="0" h="2836" w="10461">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63" name="Google Shape;9463;p88"/>
          <p:cNvGrpSpPr/>
          <p:nvPr/>
        </p:nvGrpSpPr>
        <p:grpSpPr>
          <a:xfrm>
            <a:off x="5318952" y="3807186"/>
            <a:ext cx="350079" cy="350079"/>
            <a:chOff x="3860400" y="3955025"/>
            <a:chExt cx="296175" cy="296175"/>
          </a:xfrm>
        </p:grpSpPr>
        <p:sp>
          <p:nvSpPr>
            <p:cNvPr id="9464" name="Google Shape;9464;p88"/>
            <p:cNvSpPr/>
            <p:nvPr/>
          </p:nvSpPr>
          <p:spPr>
            <a:xfrm>
              <a:off x="3973825" y="3955025"/>
              <a:ext cx="68525" cy="68550"/>
            </a:xfrm>
            <a:custGeom>
              <a:rect b="b" l="l" r="r" t="t"/>
              <a:pathLst>
                <a:path extrusionOk="0" h="2742" w="2741">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5" name="Google Shape;9465;p88"/>
            <p:cNvSpPr/>
            <p:nvPr/>
          </p:nvSpPr>
          <p:spPr>
            <a:xfrm>
              <a:off x="3947025" y="4021975"/>
              <a:ext cx="122125" cy="71700"/>
            </a:xfrm>
            <a:custGeom>
              <a:rect b="b" l="l" r="r" t="t"/>
              <a:pathLst>
                <a:path extrusionOk="0" h="2868" w="4885">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6" name="Google Shape;9466;p88"/>
            <p:cNvSpPr/>
            <p:nvPr/>
          </p:nvSpPr>
          <p:spPr>
            <a:xfrm>
              <a:off x="4086450" y="4145650"/>
              <a:ext cx="70125" cy="104775"/>
            </a:xfrm>
            <a:custGeom>
              <a:rect b="b" l="l" r="r" t="t"/>
              <a:pathLst>
                <a:path extrusionOk="0" h="4191" w="2805">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7" name="Google Shape;9467;p88"/>
            <p:cNvSpPr/>
            <p:nvPr/>
          </p:nvSpPr>
          <p:spPr>
            <a:xfrm>
              <a:off x="3860400" y="4180300"/>
              <a:ext cx="70125" cy="70125"/>
            </a:xfrm>
            <a:custGeom>
              <a:rect b="b" l="l" r="r" t="t"/>
              <a:pathLst>
                <a:path extrusionOk="0" h="2805" w="2805">
                  <a:moveTo>
                    <a:pt x="347" y="0"/>
                  </a:moveTo>
                  <a:cubicBezTo>
                    <a:pt x="158" y="0"/>
                    <a:pt x="0" y="189"/>
                    <a:pt x="0" y="347"/>
                  </a:cubicBezTo>
                  <a:lnTo>
                    <a:pt x="0" y="2458"/>
                  </a:lnTo>
                  <a:cubicBezTo>
                    <a:pt x="0" y="2678"/>
                    <a:pt x="158" y="2804"/>
                    <a:pt x="347" y="2804"/>
                  </a:cubicBezTo>
                  <a:lnTo>
                    <a:pt x="2804" y="2804"/>
                  </a:ln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8" name="Google Shape;9468;p88"/>
            <p:cNvSpPr/>
            <p:nvPr/>
          </p:nvSpPr>
          <p:spPr>
            <a:xfrm>
              <a:off x="3947025" y="4111775"/>
              <a:ext cx="122125" cy="139425"/>
            </a:xfrm>
            <a:custGeom>
              <a:rect b="b" l="l" r="r" t="t"/>
              <a:pathLst>
                <a:path extrusionOk="0" h="5577" w="4885">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69" name="Google Shape;9469;p88"/>
          <p:cNvGrpSpPr/>
          <p:nvPr/>
        </p:nvGrpSpPr>
        <p:grpSpPr>
          <a:xfrm>
            <a:off x="7534167" y="2883584"/>
            <a:ext cx="355664" cy="349133"/>
            <a:chOff x="5716825" y="3235950"/>
            <a:chExt cx="300900" cy="295375"/>
          </a:xfrm>
        </p:grpSpPr>
        <p:sp>
          <p:nvSpPr>
            <p:cNvPr id="9470" name="Google Shape;9470;p88"/>
            <p:cNvSpPr/>
            <p:nvPr/>
          </p:nvSpPr>
          <p:spPr>
            <a:xfrm>
              <a:off x="5716825" y="3309975"/>
              <a:ext cx="137075" cy="146525"/>
            </a:xfrm>
            <a:custGeom>
              <a:rect b="b" l="l" r="r" t="t"/>
              <a:pathLst>
                <a:path extrusionOk="0" h="5861" w="5483">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1" name="Google Shape;9471;p88"/>
            <p:cNvSpPr/>
            <p:nvPr/>
          </p:nvSpPr>
          <p:spPr>
            <a:xfrm>
              <a:off x="5794025" y="3235950"/>
              <a:ext cx="145725" cy="133900"/>
            </a:xfrm>
            <a:custGeom>
              <a:rect b="b" l="l" r="r" t="t"/>
              <a:pathLst>
                <a:path extrusionOk="0" h="5356" w="5829">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2" name="Google Shape;9472;p88"/>
            <p:cNvSpPr/>
            <p:nvPr/>
          </p:nvSpPr>
          <p:spPr>
            <a:xfrm>
              <a:off x="5880650" y="3309975"/>
              <a:ext cx="137075" cy="145725"/>
            </a:xfrm>
            <a:custGeom>
              <a:rect b="b" l="l" r="r" t="t"/>
              <a:pathLst>
                <a:path extrusionOk="0" h="5829" w="5483">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3" name="Google Shape;9473;p88"/>
            <p:cNvSpPr/>
            <p:nvPr/>
          </p:nvSpPr>
          <p:spPr>
            <a:xfrm>
              <a:off x="5794025" y="3396625"/>
              <a:ext cx="147300" cy="134700"/>
            </a:xfrm>
            <a:custGeom>
              <a:rect b="b" l="l" r="r" t="t"/>
              <a:pathLst>
                <a:path extrusionOk="0" h="5388" w="5892">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74" name="Google Shape;9474;p88"/>
          <p:cNvGrpSpPr/>
          <p:nvPr/>
        </p:nvGrpSpPr>
        <p:grpSpPr>
          <a:xfrm>
            <a:off x="7547199" y="3342272"/>
            <a:ext cx="329601" cy="327739"/>
            <a:chOff x="5727850" y="3609275"/>
            <a:chExt cx="278850" cy="277275"/>
          </a:xfrm>
        </p:grpSpPr>
        <p:sp>
          <p:nvSpPr>
            <p:cNvPr id="9475" name="Google Shape;9475;p88"/>
            <p:cNvSpPr/>
            <p:nvPr/>
          </p:nvSpPr>
          <p:spPr>
            <a:xfrm>
              <a:off x="5884600" y="3765225"/>
              <a:ext cx="122100" cy="121325"/>
            </a:xfrm>
            <a:custGeom>
              <a:rect b="b" l="l" r="r" t="t"/>
              <a:pathLst>
                <a:path extrusionOk="0" h="4853" w="4884">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6" name="Google Shape;9476;p88"/>
            <p:cNvSpPr/>
            <p:nvPr/>
          </p:nvSpPr>
          <p:spPr>
            <a:xfrm>
              <a:off x="5727850" y="3669125"/>
              <a:ext cx="35475" cy="216625"/>
            </a:xfrm>
            <a:custGeom>
              <a:rect b="b" l="l" r="r" t="t"/>
              <a:pathLst>
                <a:path extrusionOk="0" h="8665" w="1419">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7" name="Google Shape;9477;p88"/>
            <p:cNvSpPr/>
            <p:nvPr/>
          </p:nvSpPr>
          <p:spPr>
            <a:xfrm>
              <a:off x="5779825" y="3677800"/>
              <a:ext cx="174900" cy="207950"/>
            </a:xfrm>
            <a:custGeom>
              <a:rect b="b" l="l" r="r" t="t"/>
              <a:pathLst>
                <a:path extrusionOk="0" h="8318" w="6996">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8" name="Google Shape;9478;p88"/>
            <p:cNvSpPr/>
            <p:nvPr/>
          </p:nvSpPr>
          <p:spPr>
            <a:xfrm>
              <a:off x="5815275" y="3781750"/>
              <a:ext cx="66200" cy="17350"/>
            </a:xfrm>
            <a:custGeom>
              <a:rect b="b" l="l" r="r" t="t"/>
              <a:pathLst>
                <a:path extrusionOk="0" h="694" w="2648">
                  <a:moveTo>
                    <a:pt x="1" y="1"/>
                  </a:moveTo>
                  <a:lnTo>
                    <a:pt x="1" y="694"/>
                  </a:lnTo>
                  <a:lnTo>
                    <a:pt x="2301" y="694"/>
                  </a:lnTo>
                  <a:cubicBezTo>
                    <a:pt x="2364" y="473"/>
                    <a:pt x="2490" y="221"/>
                    <a:pt x="26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9" name="Google Shape;9479;p88"/>
            <p:cNvSpPr/>
            <p:nvPr/>
          </p:nvSpPr>
          <p:spPr>
            <a:xfrm>
              <a:off x="5727850" y="3609275"/>
              <a:ext cx="226075" cy="51225"/>
            </a:xfrm>
            <a:custGeom>
              <a:rect b="b" l="l" r="r" t="t"/>
              <a:pathLst>
                <a:path extrusionOk="0" h="2049" w="9043">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80" name="Google Shape;9480;p88"/>
          <p:cNvGrpSpPr/>
          <p:nvPr/>
        </p:nvGrpSpPr>
        <p:grpSpPr>
          <a:xfrm>
            <a:off x="7558383" y="3807659"/>
            <a:ext cx="307231" cy="349133"/>
            <a:chOff x="5736525" y="3963700"/>
            <a:chExt cx="259925" cy="295375"/>
          </a:xfrm>
        </p:grpSpPr>
        <p:sp>
          <p:nvSpPr>
            <p:cNvPr id="9481" name="Google Shape;9481;p88"/>
            <p:cNvSpPr/>
            <p:nvPr/>
          </p:nvSpPr>
          <p:spPr>
            <a:xfrm>
              <a:off x="5736525" y="4153525"/>
              <a:ext cx="121300" cy="105550"/>
            </a:xfrm>
            <a:custGeom>
              <a:rect b="b" l="l" r="r" t="t"/>
              <a:pathLst>
                <a:path extrusionOk="0" h="4222" w="4852">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2" name="Google Shape;9482;p88"/>
            <p:cNvSpPr/>
            <p:nvPr/>
          </p:nvSpPr>
          <p:spPr>
            <a:xfrm>
              <a:off x="5833400" y="4168475"/>
              <a:ext cx="66975" cy="33900"/>
            </a:xfrm>
            <a:custGeom>
              <a:rect b="b" l="l" r="r" t="t"/>
              <a:pathLst>
                <a:path extrusionOk="0" h="1356" w="2679">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3" name="Google Shape;9483;p88"/>
            <p:cNvSpPr/>
            <p:nvPr/>
          </p:nvSpPr>
          <p:spPr>
            <a:xfrm>
              <a:off x="5875925" y="4153525"/>
              <a:ext cx="120525" cy="105550"/>
            </a:xfrm>
            <a:custGeom>
              <a:rect b="b" l="l" r="r" t="t"/>
              <a:pathLst>
                <a:path extrusionOk="0" h="4222" w="4821">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4" name="Google Shape;9484;p88"/>
            <p:cNvSpPr/>
            <p:nvPr/>
          </p:nvSpPr>
          <p:spPr>
            <a:xfrm>
              <a:off x="5754625" y="3963700"/>
              <a:ext cx="224500" cy="154400"/>
            </a:xfrm>
            <a:custGeom>
              <a:rect b="b" l="l" r="r" t="t"/>
              <a:pathLst>
                <a:path extrusionOk="0" h="6176" w="898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5" name="Google Shape;9485;p88"/>
            <p:cNvSpPr/>
            <p:nvPr/>
          </p:nvSpPr>
          <p:spPr>
            <a:xfrm>
              <a:off x="5806625" y="3998350"/>
              <a:ext cx="69325" cy="52025"/>
            </a:xfrm>
            <a:custGeom>
              <a:rect b="b" l="l" r="r" t="t"/>
              <a:pathLst>
                <a:path extrusionOk="0" h="2081" w="2773">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6" name="Google Shape;9486;p88"/>
            <p:cNvSpPr/>
            <p:nvPr/>
          </p:nvSpPr>
          <p:spPr>
            <a:xfrm>
              <a:off x="5893250" y="3999150"/>
              <a:ext cx="34675" cy="51225"/>
            </a:xfrm>
            <a:custGeom>
              <a:rect b="b" l="l" r="r" t="t"/>
              <a:pathLst>
                <a:path extrusionOk="0" h="2049" w="1387">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7" name="Google Shape;9487;p88"/>
            <p:cNvSpPr/>
            <p:nvPr/>
          </p:nvSpPr>
          <p:spPr>
            <a:xfrm>
              <a:off x="5806625" y="4049550"/>
              <a:ext cx="121300" cy="104000"/>
            </a:xfrm>
            <a:custGeom>
              <a:rect b="b" l="l" r="r" t="t"/>
              <a:pathLst>
                <a:path extrusionOk="0" h="4160" w="4852">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88" name="Google Shape;9488;p88"/>
          <p:cNvGrpSpPr/>
          <p:nvPr/>
        </p:nvGrpSpPr>
        <p:grpSpPr>
          <a:xfrm>
            <a:off x="6649963" y="4256985"/>
            <a:ext cx="351024" cy="350079"/>
            <a:chOff x="6553275" y="3604550"/>
            <a:chExt cx="296975" cy="296175"/>
          </a:xfrm>
        </p:grpSpPr>
        <p:sp>
          <p:nvSpPr>
            <p:cNvPr id="9489" name="Google Shape;9489;p88"/>
            <p:cNvSpPr/>
            <p:nvPr/>
          </p:nvSpPr>
          <p:spPr>
            <a:xfrm>
              <a:off x="6657250" y="3604550"/>
              <a:ext cx="86650" cy="86650"/>
            </a:xfrm>
            <a:custGeom>
              <a:rect b="b" l="l" r="r" t="t"/>
              <a:pathLst>
                <a:path extrusionOk="0" h="3466" w="3466">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0" name="Google Shape;9490;p88"/>
            <p:cNvSpPr/>
            <p:nvPr/>
          </p:nvSpPr>
          <p:spPr>
            <a:xfrm>
              <a:off x="6553275" y="3777825"/>
              <a:ext cx="296975" cy="122900"/>
            </a:xfrm>
            <a:custGeom>
              <a:rect b="b" l="l" r="r" t="t"/>
              <a:pathLst>
                <a:path extrusionOk="0" h="4916" w="11879">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1" name="Google Shape;9491;p88"/>
            <p:cNvSpPr/>
            <p:nvPr/>
          </p:nvSpPr>
          <p:spPr>
            <a:xfrm>
              <a:off x="6755700" y="3640000"/>
              <a:ext cx="74850" cy="121300"/>
            </a:xfrm>
            <a:custGeom>
              <a:rect b="b" l="l" r="r" t="t"/>
              <a:pathLst>
                <a:path extrusionOk="0" h="4852" w="2994">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2" name="Google Shape;9492;p88"/>
            <p:cNvSpPr/>
            <p:nvPr/>
          </p:nvSpPr>
          <p:spPr>
            <a:xfrm>
              <a:off x="6570600" y="3640000"/>
              <a:ext cx="74850" cy="121300"/>
            </a:xfrm>
            <a:custGeom>
              <a:rect b="b" l="l" r="r" t="t"/>
              <a:pathLst>
                <a:path extrusionOk="0" h="4852" w="2994">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3" name="Google Shape;9493;p88"/>
            <p:cNvSpPr/>
            <p:nvPr/>
          </p:nvSpPr>
          <p:spPr>
            <a:xfrm>
              <a:off x="6707650" y="3688025"/>
              <a:ext cx="70925" cy="70925"/>
            </a:xfrm>
            <a:custGeom>
              <a:rect b="b" l="l" r="r" t="t"/>
              <a:pathLst>
                <a:path extrusionOk="0" h="2837" w="2837">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4" name="Google Shape;9494;p88"/>
            <p:cNvSpPr/>
            <p:nvPr/>
          </p:nvSpPr>
          <p:spPr>
            <a:xfrm>
              <a:off x="6621025" y="3688825"/>
              <a:ext cx="70900" cy="73275"/>
            </a:xfrm>
            <a:custGeom>
              <a:rect b="b" l="l" r="r" t="t"/>
              <a:pathLst>
                <a:path extrusionOk="0" h="2931" w="2836">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9498" name="Shape 9498"/>
        <p:cNvGrpSpPr/>
        <p:nvPr/>
      </p:nvGrpSpPr>
      <p:grpSpPr>
        <a:xfrm>
          <a:off x="0" y="0"/>
          <a:ext cx="0" cy="0"/>
          <a:chOff x="0" y="0"/>
          <a:chExt cx="0" cy="0"/>
        </a:xfrm>
      </p:grpSpPr>
      <p:sp>
        <p:nvSpPr>
          <p:cNvPr id="9499" name="Google Shape;9499;p89"/>
          <p:cNvSpPr txBox="1"/>
          <p:nvPr>
            <p:ph idx="4294967295" type="title"/>
          </p:nvPr>
        </p:nvSpPr>
        <p:spPr>
          <a:xfrm>
            <a:off x="849675" y="943800"/>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chemeClr val="lt1"/>
                </a:solidFill>
                <a:latin typeface="Arial"/>
                <a:ea typeface="Arial"/>
                <a:cs typeface="Arial"/>
                <a:sym typeface="Arial"/>
              </a:rPr>
              <a:t>Help &amp; Support </a:t>
            </a:r>
            <a:r>
              <a:rPr lang="en">
                <a:latin typeface="Arial"/>
                <a:ea typeface="Arial"/>
                <a:cs typeface="Arial"/>
                <a:sym typeface="Arial"/>
              </a:rPr>
              <a:t>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9500" name="Google Shape;9500;p89"/>
          <p:cNvSpPr txBox="1"/>
          <p:nvPr>
            <p:ph idx="4294967295" type="title"/>
          </p:nvPr>
        </p:nvSpPr>
        <p:spPr>
          <a:xfrm>
            <a:off x="4858400" y="943800"/>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Avatar Icons</a:t>
            </a:r>
            <a:endParaRPr>
              <a:solidFill>
                <a:srgbClr val="FFFFFF"/>
              </a:solidFill>
              <a:latin typeface="Arial"/>
              <a:ea typeface="Arial"/>
              <a:cs typeface="Arial"/>
              <a:sym typeface="Arial"/>
            </a:endParaRPr>
          </a:p>
        </p:txBody>
      </p:sp>
      <p:grpSp>
        <p:nvGrpSpPr>
          <p:cNvPr id="9501" name="Google Shape;9501;p89"/>
          <p:cNvGrpSpPr/>
          <p:nvPr/>
        </p:nvGrpSpPr>
        <p:grpSpPr>
          <a:xfrm>
            <a:off x="877057" y="1532946"/>
            <a:ext cx="294401" cy="353645"/>
            <a:chOff x="-35814600" y="3202075"/>
            <a:chExt cx="242625" cy="291450"/>
          </a:xfrm>
        </p:grpSpPr>
        <p:sp>
          <p:nvSpPr>
            <p:cNvPr id="9502" name="Google Shape;9502;p89"/>
            <p:cNvSpPr/>
            <p:nvPr/>
          </p:nvSpPr>
          <p:spPr>
            <a:xfrm>
              <a:off x="-35814600" y="3202075"/>
              <a:ext cx="51225" cy="202450"/>
            </a:xfrm>
            <a:custGeom>
              <a:rect b="b" l="l" r="r" t="t"/>
              <a:pathLst>
                <a:path extrusionOk="0" h="8098" w="2049">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3" name="Google Shape;9503;p89"/>
            <p:cNvSpPr/>
            <p:nvPr/>
          </p:nvSpPr>
          <p:spPr>
            <a:xfrm>
              <a:off x="-35814600" y="3407650"/>
              <a:ext cx="242625" cy="68550"/>
            </a:xfrm>
            <a:custGeom>
              <a:rect b="b" l="l" r="r" t="t"/>
              <a:pathLst>
                <a:path extrusionOk="0" h="2742" w="9705">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4" name="Google Shape;9504;p89"/>
            <p:cNvSpPr/>
            <p:nvPr/>
          </p:nvSpPr>
          <p:spPr>
            <a:xfrm>
              <a:off x="-35627125" y="3450950"/>
              <a:ext cx="55150" cy="25250"/>
            </a:xfrm>
            <a:custGeom>
              <a:rect b="b" l="l" r="r" t="t"/>
              <a:pathLst>
                <a:path extrusionOk="0" h="1010" w="2206">
                  <a:moveTo>
                    <a:pt x="0" y="1"/>
                  </a:moveTo>
                  <a:lnTo>
                    <a:pt x="0" y="1009"/>
                  </a:lnTo>
                  <a:lnTo>
                    <a:pt x="1670" y="1009"/>
                  </a:lnTo>
                  <a:cubicBezTo>
                    <a:pt x="1953" y="1009"/>
                    <a:pt x="2205" y="788"/>
                    <a:pt x="1953" y="505"/>
                  </a:cubicBezTo>
                  <a:cubicBezTo>
                    <a:pt x="1827" y="347"/>
                    <a:pt x="1764" y="190"/>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5" name="Google Shape;9505;p89"/>
            <p:cNvSpPr/>
            <p:nvPr/>
          </p:nvSpPr>
          <p:spPr>
            <a:xfrm>
              <a:off x="-35703525" y="3305250"/>
              <a:ext cx="84300" cy="34675"/>
            </a:xfrm>
            <a:custGeom>
              <a:rect b="b" l="l" r="r" t="t"/>
              <a:pathLst>
                <a:path extrusionOk="0" h="1387" w="3372">
                  <a:moveTo>
                    <a:pt x="1701" y="0"/>
                  </a:moveTo>
                  <a:cubicBezTo>
                    <a:pt x="882" y="0"/>
                    <a:pt x="221" y="599"/>
                    <a:pt x="0" y="1387"/>
                  </a:cubicBezTo>
                  <a:lnTo>
                    <a:pt x="3371" y="1387"/>
                  </a:lnTo>
                  <a:cubicBezTo>
                    <a:pt x="3214" y="599"/>
                    <a:pt x="2521"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6" name="Google Shape;9506;p89"/>
            <p:cNvSpPr/>
            <p:nvPr/>
          </p:nvSpPr>
          <p:spPr>
            <a:xfrm>
              <a:off x="-35677550" y="3254050"/>
              <a:ext cx="33100" cy="33100"/>
            </a:xfrm>
            <a:custGeom>
              <a:rect b="b" l="l" r="r" t="t"/>
              <a:pathLst>
                <a:path extrusionOk="0" h="1324" w="1324">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7" name="Google Shape;9507;p89"/>
            <p:cNvSpPr/>
            <p:nvPr/>
          </p:nvSpPr>
          <p:spPr>
            <a:xfrm>
              <a:off x="-35746850" y="3202075"/>
              <a:ext cx="171725" cy="189050"/>
            </a:xfrm>
            <a:custGeom>
              <a:rect b="b" l="l" r="r" t="t"/>
              <a:pathLst>
                <a:path extrusionOk="0" h="7562" w="6869">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8" name="Google Shape;9508;p89"/>
            <p:cNvSpPr/>
            <p:nvPr/>
          </p:nvSpPr>
          <p:spPr>
            <a:xfrm>
              <a:off x="-35677550" y="3450950"/>
              <a:ext cx="34675" cy="42575"/>
            </a:xfrm>
            <a:custGeom>
              <a:rect b="b" l="l" r="r" t="t"/>
              <a:pathLst>
                <a:path extrusionOk="0" h="1703" w="1387">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09" name="Google Shape;9509;p89"/>
          <p:cNvGrpSpPr/>
          <p:nvPr/>
        </p:nvGrpSpPr>
        <p:grpSpPr>
          <a:xfrm>
            <a:off x="847435" y="1973866"/>
            <a:ext cx="353645" cy="353888"/>
            <a:chOff x="-35839800" y="3561025"/>
            <a:chExt cx="291450" cy="291650"/>
          </a:xfrm>
        </p:grpSpPr>
        <p:sp>
          <p:nvSpPr>
            <p:cNvPr id="9510" name="Google Shape;9510;p89"/>
            <p:cNvSpPr/>
            <p:nvPr/>
          </p:nvSpPr>
          <p:spPr>
            <a:xfrm>
              <a:off x="-35772850" y="3612425"/>
              <a:ext cx="155200" cy="142575"/>
            </a:xfrm>
            <a:custGeom>
              <a:rect b="b" l="l" r="r" t="t"/>
              <a:pathLst>
                <a:path extrusionOk="0" h="5703" w="6208">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1" name="Google Shape;9511;p89"/>
            <p:cNvSpPr/>
            <p:nvPr/>
          </p:nvSpPr>
          <p:spPr>
            <a:xfrm>
              <a:off x="-35621625" y="3694325"/>
              <a:ext cx="73275" cy="143375"/>
            </a:xfrm>
            <a:custGeom>
              <a:rect b="b" l="l" r="r" t="t"/>
              <a:pathLst>
                <a:path extrusionOk="0" h="5735" w="2931">
                  <a:moveTo>
                    <a:pt x="2931" y="1"/>
                  </a:moveTo>
                  <a:lnTo>
                    <a:pt x="1" y="2899"/>
                  </a:lnTo>
                  <a:lnTo>
                    <a:pt x="2805" y="5735"/>
                  </a:lnTo>
                  <a:cubicBezTo>
                    <a:pt x="2868" y="5609"/>
                    <a:pt x="2931" y="5451"/>
                    <a:pt x="2931" y="5294"/>
                  </a:cubicBezTo>
                  <a:lnTo>
                    <a:pt x="293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2" name="Google Shape;9512;p89"/>
            <p:cNvSpPr/>
            <p:nvPr/>
          </p:nvSpPr>
          <p:spPr>
            <a:xfrm>
              <a:off x="-35827200" y="3748675"/>
              <a:ext cx="263100" cy="104000"/>
            </a:xfrm>
            <a:custGeom>
              <a:rect b="b" l="l" r="r" t="t"/>
              <a:pathLst>
                <a:path extrusionOk="0" h="4160" w="10524">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3" name="Google Shape;9513;p89"/>
            <p:cNvSpPr/>
            <p:nvPr/>
          </p:nvSpPr>
          <p:spPr>
            <a:xfrm>
              <a:off x="-35831925" y="3635275"/>
              <a:ext cx="41775" cy="85075"/>
            </a:xfrm>
            <a:custGeom>
              <a:rect b="b" l="l" r="r" t="t"/>
              <a:pathLst>
                <a:path extrusionOk="0" h="3403" w="1671">
                  <a:moveTo>
                    <a:pt x="1671" y="0"/>
                  </a:moveTo>
                  <a:lnTo>
                    <a:pt x="1" y="1701"/>
                  </a:lnTo>
                  <a:lnTo>
                    <a:pt x="1671" y="3403"/>
                  </a:lnTo>
                  <a:lnTo>
                    <a:pt x="167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4" name="Google Shape;9514;p89"/>
            <p:cNvSpPr/>
            <p:nvPr/>
          </p:nvSpPr>
          <p:spPr>
            <a:xfrm>
              <a:off x="-35601150" y="3635275"/>
              <a:ext cx="43350" cy="85075"/>
            </a:xfrm>
            <a:custGeom>
              <a:rect b="b" l="l" r="r" t="t"/>
              <a:pathLst>
                <a:path extrusionOk="0" h="3403" w="1734">
                  <a:moveTo>
                    <a:pt x="1" y="0"/>
                  </a:moveTo>
                  <a:lnTo>
                    <a:pt x="1" y="3403"/>
                  </a:lnTo>
                  <a:lnTo>
                    <a:pt x="1734" y="170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5" name="Google Shape;9515;p89"/>
            <p:cNvSpPr/>
            <p:nvPr/>
          </p:nvSpPr>
          <p:spPr>
            <a:xfrm>
              <a:off x="-35750000" y="3561025"/>
              <a:ext cx="111075" cy="35675"/>
            </a:xfrm>
            <a:custGeom>
              <a:rect b="b" l="l" r="r" t="t"/>
              <a:pathLst>
                <a:path extrusionOk="0" h="1427" w="4443">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6" name="Google Shape;9516;p89"/>
            <p:cNvSpPr/>
            <p:nvPr/>
          </p:nvSpPr>
          <p:spPr>
            <a:xfrm>
              <a:off x="-35839800" y="3694325"/>
              <a:ext cx="72500" cy="143375"/>
            </a:xfrm>
            <a:custGeom>
              <a:rect b="b" l="l" r="r" t="t"/>
              <a:pathLst>
                <a:path extrusionOk="0" h="5735" w="2900">
                  <a:moveTo>
                    <a:pt x="1" y="1"/>
                  </a:moveTo>
                  <a:lnTo>
                    <a:pt x="1" y="5294"/>
                  </a:lnTo>
                  <a:cubicBezTo>
                    <a:pt x="1" y="5451"/>
                    <a:pt x="32" y="5609"/>
                    <a:pt x="95" y="5735"/>
                  </a:cubicBezTo>
                  <a:lnTo>
                    <a:pt x="2899" y="2899"/>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17" name="Google Shape;9517;p89"/>
          <p:cNvSpPr/>
          <p:nvPr/>
        </p:nvSpPr>
        <p:spPr>
          <a:xfrm>
            <a:off x="845859" y="2409404"/>
            <a:ext cx="355557" cy="353645"/>
          </a:xfrm>
          <a:custGeom>
            <a:rect b="b" l="l" r="r" t="t"/>
            <a:pathLst>
              <a:path extrusionOk="0" h="11658" w="11721">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518" name="Google Shape;9518;p89"/>
          <p:cNvGrpSpPr/>
          <p:nvPr/>
        </p:nvGrpSpPr>
        <p:grpSpPr>
          <a:xfrm>
            <a:off x="3084980" y="1532946"/>
            <a:ext cx="353645" cy="353645"/>
            <a:chOff x="-34003850" y="3227275"/>
            <a:chExt cx="291450" cy="291450"/>
          </a:xfrm>
        </p:grpSpPr>
        <p:sp>
          <p:nvSpPr>
            <p:cNvPr id="9519" name="Google Shape;9519;p89"/>
            <p:cNvSpPr/>
            <p:nvPr/>
          </p:nvSpPr>
          <p:spPr>
            <a:xfrm>
              <a:off x="-33852625" y="3313925"/>
              <a:ext cx="128425" cy="49625"/>
            </a:xfrm>
            <a:custGeom>
              <a:rect b="b" l="l" r="r" t="t"/>
              <a:pathLst>
                <a:path extrusionOk="0" h="1985" w="5137">
                  <a:moveTo>
                    <a:pt x="473" y="0"/>
                  </a:moveTo>
                  <a:cubicBezTo>
                    <a:pt x="316" y="0"/>
                    <a:pt x="158" y="32"/>
                    <a:pt x="1" y="126"/>
                  </a:cubicBezTo>
                  <a:lnTo>
                    <a:pt x="2521" y="1985"/>
                  </a:lnTo>
                  <a:lnTo>
                    <a:pt x="5136" y="158"/>
                  </a:lnTo>
                  <a:cubicBezTo>
                    <a:pt x="4979" y="32"/>
                    <a:pt x="4790" y="0"/>
                    <a:pt x="45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0" name="Google Shape;9520;p89"/>
            <p:cNvSpPr/>
            <p:nvPr/>
          </p:nvSpPr>
          <p:spPr>
            <a:xfrm>
              <a:off x="-33866000" y="3328875"/>
              <a:ext cx="153600" cy="103200"/>
            </a:xfrm>
            <a:custGeom>
              <a:rect b="b" l="l" r="r" t="t"/>
              <a:pathLst>
                <a:path extrusionOk="0" h="4128" w="6144">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1" name="Google Shape;9521;p89"/>
            <p:cNvSpPr/>
            <p:nvPr/>
          </p:nvSpPr>
          <p:spPr>
            <a:xfrm>
              <a:off x="-34003850" y="3279250"/>
              <a:ext cx="189050" cy="188275"/>
            </a:xfrm>
            <a:custGeom>
              <a:rect b="b" l="l" r="r" t="t"/>
              <a:pathLst>
                <a:path extrusionOk="0" h="7531" w="7562">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2" name="Google Shape;9522;p89"/>
            <p:cNvSpPr/>
            <p:nvPr/>
          </p:nvSpPr>
          <p:spPr>
            <a:xfrm>
              <a:off x="-34003850" y="3227275"/>
              <a:ext cx="189050" cy="34675"/>
            </a:xfrm>
            <a:custGeom>
              <a:rect b="b" l="l" r="r" t="t"/>
              <a:pathLst>
                <a:path extrusionOk="0" h="1387" w="7562">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3" name="Google Shape;9523;p89"/>
            <p:cNvSpPr/>
            <p:nvPr/>
          </p:nvSpPr>
          <p:spPr>
            <a:xfrm>
              <a:off x="-34003850" y="3484050"/>
              <a:ext cx="189050" cy="34675"/>
            </a:xfrm>
            <a:custGeom>
              <a:rect b="b" l="l" r="r" t="t"/>
              <a:pathLst>
                <a:path extrusionOk="0" h="1387" w="7562">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24" name="Google Shape;9524;p89"/>
          <p:cNvGrpSpPr/>
          <p:nvPr/>
        </p:nvGrpSpPr>
        <p:grpSpPr>
          <a:xfrm>
            <a:off x="3084510" y="1973638"/>
            <a:ext cx="354586" cy="354343"/>
            <a:chOff x="-34004625" y="3585850"/>
            <a:chExt cx="292225" cy="292025"/>
          </a:xfrm>
        </p:grpSpPr>
        <p:sp>
          <p:nvSpPr>
            <p:cNvPr id="9525" name="Google Shape;9525;p89"/>
            <p:cNvSpPr/>
            <p:nvPr/>
          </p:nvSpPr>
          <p:spPr>
            <a:xfrm>
              <a:off x="-33832150" y="3585850"/>
              <a:ext cx="103200" cy="154200"/>
            </a:xfrm>
            <a:custGeom>
              <a:rect b="b" l="l" r="r" t="t"/>
              <a:pathLst>
                <a:path extrusionOk="0" h="6168" w="4128">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6" name="Google Shape;9526;p89"/>
            <p:cNvSpPr/>
            <p:nvPr/>
          </p:nvSpPr>
          <p:spPr>
            <a:xfrm>
              <a:off x="-34004625" y="3690400"/>
              <a:ext cx="155175" cy="187475"/>
            </a:xfrm>
            <a:custGeom>
              <a:rect b="b" l="l" r="r" t="t"/>
              <a:pathLst>
                <a:path extrusionOk="0" h="7499" w="6207">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7" name="Google Shape;9527;p89"/>
            <p:cNvSpPr/>
            <p:nvPr/>
          </p:nvSpPr>
          <p:spPr>
            <a:xfrm>
              <a:off x="-33936100" y="3621075"/>
              <a:ext cx="51200" cy="51225"/>
            </a:xfrm>
            <a:custGeom>
              <a:rect b="b" l="l" r="r" t="t"/>
              <a:pathLst>
                <a:path extrusionOk="0" h="2049" w="2048">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8" name="Google Shape;9528;p89"/>
            <p:cNvSpPr/>
            <p:nvPr/>
          </p:nvSpPr>
          <p:spPr>
            <a:xfrm>
              <a:off x="-33952650" y="3690125"/>
              <a:ext cx="155975" cy="186950"/>
            </a:xfrm>
            <a:custGeom>
              <a:rect b="b" l="l" r="r" t="t"/>
              <a:pathLst>
                <a:path extrusionOk="0" h="7478" w="6239">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9" name="Google Shape;9529;p89"/>
            <p:cNvSpPr/>
            <p:nvPr/>
          </p:nvSpPr>
          <p:spPr>
            <a:xfrm>
              <a:off x="-33849475" y="3758125"/>
              <a:ext cx="137075" cy="33100"/>
            </a:xfrm>
            <a:custGeom>
              <a:rect b="b" l="l" r="r" t="t"/>
              <a:pathLst>
                <a:path extrusionOk="0" h="1324" w="5483">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30" name="Google Shape;9530;p89"/>
          <p:cNvGrpSpPr/>
          <p:nvPr/>
        </p:nvGrpSpPr>
        <p:grpSpPr>
          <a:xfrm>
            <a:off x="3084025" y="2408839"/>
            <a:ext cx="355557" cy="354616"/>
            <a:chOff x="-34005425" y="3945575"/>
            <a:chExt cx="293025" cy="292250"/>
          </a:xfrm>
        </p:grpSpPr>
        <p:sp>
          <p:nvSpPr>
            <p:cNvPr id="9531" name="Google Shape;9531;p89"/>
            <p:cNvSpPr/>
            <p:nvPr/>
          </p:nvSpPr>
          <p:spPr>
            <a:xfrm>
              <a:off x="-33952650" y="3998350"/>
              <a:ext cx="186700" cy="186700"/>
            </a:xfrm>
            <a:custGeom>
              <a:rect b="b" l="l" r="r" t="t"/>
              <a:pathLst>
                <a:path extrusionOk="0" h="7468" w="7468">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2" name="Google Shape;9532;p89"/>
            <p:cNvSpPr/>
            <p:nvPr/>
          </p:nvSpPr>
          <p:spPr>
            <a:xfrm>
              <a:off x="-33944775" y="3945575"/>
              <a:ext cx="232375" cy="247350"/>
            </a:xfrm>
            <a:custGeom>
              <a:rect b="b" l="l" r="r" t="t"/>
              <a:pathLst>
                <a:path extrusionOk="0" h="9894" w="9295">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3" name="Google Shape;9533;p89"/>
            <p:cNvSpPr/>
            <p:nvPr/>
          </p:nvSpPr>
          <p:spPr>
            <a:xfrm>
              <a:off x="-34005425" y="3987325"/>
              <a:ext cx="237100" cy="250500"/>
            </a:xfrm>
            <a:custGeom>
              <a:rect b="b" l="l" r="r" t="t"/>
              <a:pathLst>
                <a:path extrusionOk="0" h="10020" w="9484">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34" name="Google Shape;9534;p89"/>
          <p:cNvGrpSpPr/>
          <p:nvPr/>
        </p:nvGrpSpPr>
        <p:grpSpPr>
          <a:xfrm>
            <a:off x="1731124" y="2882015"/>
            <a:ext cx="358408" cy="355557"/>
            <a:chOff x="-32174975" y="3192625"/>
            <a:chExt cx="295375" cy="293025"/>
          </a:xfrm>
        </p:grpSpPr>
        <p:sp>
          <p:nvSpPr>
            <p:cNvPr id="9535" name="Google Shape;9535;p89"/>
            <p:cNvSpPr/>
            <p:nvPr/>
          </p:nvSpPr>
          <p:spPr>
            <a:xfrm>
              <a:off x="-32171050" y="3279250"/>
              <a:ext cx="291450" cy="153625"/>
            </a:xfrm>
            <a:custGeom>
              <a:rect b="b" l="l" r="r" t="t"/>
              <a:pathLst>
                <a:path extrusionOk="0" h="6145" w="11658">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6" name="Google Shape;9536;p89"/>
            <p:cNvSpPr/>
            <p:nvPr/>
          </p:nvSpPr>
          <p:spPr>
            <a:xfrm>
              <a:off x="-32067075" y="3313925"/>
              <a:ext cx="84300" cy="85075"/>
            </a:xfrm>
            <a:custGeom>
              <a:rect b="b" l="l" r="r" t="t"/>
              <a:pathLst>
                <a:path extrusionOk="0" h="3403" w="3372">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7" name="Google Shape;9537;p89"/>
            <p:cNvSpPr/>
            <p:nvPr/>
          </p:nvSpPr>
          <p:spPr>
            <a:xfrm>
              <a:off x="-32171050" y="3450950"/>
              <a:ext cx="291450" cy="34700"/>
            </a:xfrm>
            <a:custGeom>
              <a:rect b="b" l="l" r="r" t="t"/>
              <a:pathLst>
                <a:path extrusionOk="0" h="1388" w="11658">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8" name="Google Shape;9538;p89"/>
            <p:cNvSpPr/>
            <p:nvPr/>
          </p:nvSpPr>
          <p:spPr>
            <a:xfrm>
              <a:off x="-32174975" y="3192625"/>
              <a:ext cx="295375" cy="70125"/>
            </a:xfrm>
            <a:custGeom>
              <a:rect b="b" l="l" r="r" t="t"/>
              <a:pathLst>
                <a:path extrusionOk="0" h="2805" w="11815">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39" name="Google Shape;9539;p89"/>
          <p:cNvSpPr/>
          <p:nvPr/>
        </p:nvSpPr>
        <p:spPr>
          <a:xfrm>
            <a:off x="1728170" y="3353079"/>
            <a:ext cx="363201" cy="354859"/>
          </a:xfrm>
          <a:custGeom>
            <a:rect b="b" l="l" r="r" t="t"/>
            <a:pathLst>
              <a:path extrusionOk="0" h="11698" w="11973">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0" name="Google Shape;9540;p89"/>
          <p:cNvSpPr/>
          <p:nvPr/>
        </p:nvSpPr>
        <p:spPr>
          <a:xfrm>
            <a:off x="1732948" y="3818164"/>
            <a:ext cx="353645" cy="354586"/>
          </a:xfrm>
          <a:custGeom>
            <a:rect b="b" l="l" r="r" t="t"/>
            <a:pathLst>
              <a:path extrusionOk="0" h="11689" w="11658">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541" name="Google Shape;9541;p89"/>
          <p:cNvGrpSpPr/>
          <p:nvPr/>
        </p:nvGrpSpPr>
        <p:grpSpPr>
          <a:xfrm>
            <a:off x="3970274" y="2882970"/>
            <a:ext cx="354586" cy="353645"/>
            <a:chOff x="-30345325" y="3184750"/>
            <a:chExt cx="292225" cy="291450"/>
          </a:xfrm>
        </p:grpSpPr>
        <p:sp>
          <p:nvSpPr>
            <p:cNvPr id="9542" name="Google Shape;9542;p89"/>
            <p:cNvSpPr/>
            <p:nvPr/>
          </p:nvSpPr>
          <p:spPr>
            <a:xfrm>
              <a:off x="-30328000" y="3184750"/>
              <a:ext cx="258375" cy="120950"/>
            </a:xfrm>
            <a:custGeom>
              <a:rect b="b" l="l" r="r" t="t"/>
              <a:pathLst>
                <a:path extrusionOk="0" h="4838" w="10335">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3" name="Google Shape;9543;p89"/>
            <p:cNvSpPr/>
            <p:nvPr/>
          </p:nvSpPr>
          <p:spPr>
            <a:xfrm>
              <a:off x="-30310675" y="3322575"/>
              <a:ext cx="68550" cy="69350"/>
            </a:xfrm>
            <a:custGeom>
              <a:rect b="b" l="l" r="r" t="t"/>
              <a:pathLst>
                <a:path extrusionOk="0" h="2774" w="2742">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4" name="Google Shape;9544;p89"/>
            <p:cNvSpPr/>
            <p:nvPr/>
          </p:nvSpPr>
          <p:spPr>
            <a:xfrm>
              <a:off x="-30345325" y="3408425"/>
              <a:ext cx="137075" cy="67775"/>
            </a:xfrm>
            <a:custGeom>
              <a:rect b="b" l="l" r="r" t="t"/>
              <a:pathLst>
                <a:path extrusionOk="0" h="2711" w="5483">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5" name="Google Shape;9545;p89"/>
            <p:cNvSpPr/>
            <p:nvPr/>
          </p:nvSpPr>
          <p:spPr>
            <a:xfrm>
              <a:off x="-30156300" y="3322575"/>
              <a:ext cx="68550" cy="69350"/>
            </a:xfrm>
            <a:custGeom>
              <a:rect b="b" l="l" r="r" t="t"/>
              <a:pathLst>
                <a:path extrusionOk="0" h="2774" w="2742">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6" name="Google Shape;9546;p89"/>
            <p:cNvSpPr/>
            <p:nvPr/>
          </p:nvSpPr>
          <p:spPr>
            <a:xfrm>
              <a:off x="-30190950" y="3408425"/>
              <a:ext cx="137850" cy="67775"/>
            </a:xfrm>
            <a:custGeom>
              <a:rect b="b" l="l" r="r" t="t"/>
              <a:pathLst>
                <a:path extrusionOk="0" h="2711" w="5514">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47" name="Google Shape;9547;p89"/>
          <p:cNvGrpSpPr/>
          <p:nvPr/>
        </p:nvGrpSpPr>
        <p:grpSpPr>
          <a:xfrm>
            <a:off x="1295026" y="1532946"/>
            <a:ext cx="353645" cy="353645"/>
            <a:chOff x="-35481425" y="3202075"/>
            <a:chExt cx="291450" cy="291450"/>
          </a:xfrm>
        </p:grpSpPr>
        <p:sp>
          <p:nvSpPr>
            <p:cNvPr id="9548" name="Google Shape;9548;p89"/>
            <p:cNvSpPr/>
            <p:nvPr/>
          </p:nvSpPr>
          <p:spPr>
            <a:xfrm>
              <a:off x="-35414475" y="3304600"/>
              <a:ext cx="154400" cy="85975"/>
            </a:xfrm>
            <a:custGeom>
              <a:rect b="b" l="l" r="r" t="t"/>
              <a:pathLst>
                <a:path extrusionOk="0" h="3439" w="6176">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9" name="Google Shape;9549;p89"/>
            <p:cNvSpPr/>
            <p:nvPr/>
          </p:nvSpPr>
          <p:spPr>
            <a:xfrm>
              <a:off x="-35413700" y="3202075"/>
              <a:ext cx="34700" cy="103200"/>
            </a:xfrm>
            <a:custGeom>
              <a:rect b="b" l="l" r="r" t="t"/>
              <a:pathLst>
                <a:path extrusionOk="0" h="4128" w="1388">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0" name="Google Shape;9550;p89"/>
            <p:cNvSpPr/>
            <p:nvPr/>
          </p:nvSpPr>
          <p:spPr>
            <a:xfrm>
              <a:off x="-35413700" y="3389525"/>
              <a:ext cx="34700" cy="103250"/>
            </a:xfrm>
            <a:custGeom>
              <a:rect b="b" l="l" r="r" t="t"/>
              <a:pathLst>
                <a:path extrusionOk="0" h="4130" w="1388">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1" name="Google Shape;9551;p89"/>
            <p:cNvSpPr/>
            <p:nvPr/>
          </p:nvSpPr>
          <p:spPr>
            <a:xfrm>
              <a:off x="-35292400" y="3202075"/>
              <a:ext cx="33900" cy="103200"/>
            </a:xfrm>
            <a:custGeom>
              <a:rect b="b" l="l" r="r" t="t"/>
              <a:pathLst>
                <a:path extrusionOk="0" h="4128" w="1356">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2" name="Google Shape;9552;p89"/>
            <p:cNvSpPr/>
            <p:nvPr/>
          </p:nvSpPr>
          <p:spPr>
            <a:xfrm>
              <a:off x="-35241200" y="3202850"/>
              <a:ext cx="51225" cy="290675"/>
            </a:xfrm>
            <a:custGeom>
              <a:rect b="b" l="l" r="r" t="t"/>
              <a:pathLst>
                <a:path extrusionOk="0" h="11627" w="2049">
                  <a:moveTo>
                    <a:pt x="1" y="1"/>
                  </a:moveTo>
                  <a:lnTo>
                    <a:pt x="1" y="11626"/>
                  </a:lnTo>
                  <a:cubicBezTo>
                    <a:pt x="1135" y="11469"/>
                    <a:pt x="2048" y="10460"/>
                    <a:pt x="2048" y="9263"/>
                  </a:cubicBezTo>
                  <a:lnTo>
                    <a:pt x="2048" y="2395"/>
                  </a:lnTo>
                  <a:cubicBezTo>
                    <a:pt x="2048" y="1167"/>
                    <a:pt x="1135" y="158"/>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3" name="Google Shape;9553;p89"/>
            <p:cNvSpPr/>
            <p:nvPr/>
          </p:nvSpPr>
          <p:spPr>
            <a:xfrm>
              <a:off x="-35292400" y="3389525"/>
              <a:ext cx="33900" cy="104000"/>
            </a:xfrm>
            <a:custGeom>
              <a:rect b="b" l="l" r="r" t="t"/>
              <a:pathLst>
                <a:path extrusionOk="0" h="4160" w="1356">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4" name="Google Shape;9554;p89"/>
            <p:cNvSpPr/>
            <p:nvPr/>
          </p:nvSpPr>
          <p:spPr>
            <a:xfrm>
              <a:off x="-35481425" y="3202075"/>
              <a:ext cx="51225" cy="289875"/>
            </a:xfrm>
            <a:custGeom>
              <a:rect b="b" l="l" r="r" t="t"/>
              <a:pathLst>
                <a:path extrusionOk="0" h="11595" w="2049">
                  <a:moveTo>
                    <a:pt x="2048" y="0"/>
                  </a:moveTo>
                  <a:cubicBezTo>
                    <a:pt x="883" y="158"/>
                    <a:pt x="1" y="1166"/>
                    <a:pt x="1" y="2363"/>
                  </a:cubicBezTo>
                  <a:lnTo>
                    <a:pt x="1" y="9200"/>
                  </a:lnTo>
                  <a:cubicBezTo>
                    <a:pt x="1" y="10460"/>
                    <a:pt x="851" y="11437"/>
                    <a:pt x="2048" y="11594"/>
                  </a:cubicBez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55" name="Google Shape;9555;p89"/>
          <p:cNvGrpSpPr/>
          <p:nvPr/>
        </p:nvGrpSpPr>
        <p:grpSpPr>
          <a:xfrm>
            <a:off x="1294556" y="1974472"/>
            <a:ext cx="354586" cy="352675"/>
            <a:chOff x="-35482200" y="3561225"/>
            <a:chExt cx="292225" cy="290650"/>
          </a:xfrm>
        </p:grpSpPr>
        <p:sp>
          <p:nvSpPr>
            <p:cNvPr id="9556" name="Google Shape;9556;p89"/>
            <p:cNvSpPr/>
            <p:nvPr/>
          </p:nvSpPr>
          <p:spPr>
            <a:xfrm>
              <a:off x="-35482200" y="3749475"/>
              <a:ext cx="292225" cy="102400"/>
            </a:xfrm>
            <a:custGeom>
              <a:rect b="b" l="l" r="r" t="t"/>
              <a:pathLst>
                <a:path extrusionOk="0" h="4096" w="11689">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7" name="Google Shape;9557;p89"/>
            <p:cNvSpPr/>
            <p:nvPr/>
          </p:nvSpPr>
          <p:spPr>
            <a:xfrm>
              <a:off x="-35371150" y="3561225"/>
              <a:ext cx="68550" cy="68550"/>
            </a:xfrm>
            <a:custGeom>
              <a:rect b="b" l="l" r="r" t="t"/>
              <a:pathLst>
                <a:path extrusionOk="0" h="2742" w="2742">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8" name="Google Shape;9558;p89"/>
            <p:cNvSpPr/>
            <p:nvPr/>
          </p:nvSpPr>
          <p:spPr>
            <a:xfrm>
              <a:off x="-35405025" y="3647075"/>
              <a:ext cx="136275" cy="119750"/>
            </a:xfrm>
            <a:custGeom>
              <a:rect b="b" l="l" r="r" t="t"/>
              <a:pathLst>
                <a:path extrusionOk="0" h="4790" w="5451">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59" name="Google Shape;9559;p89"/>
          <p:cNvGrpSpPr/>
          <p:nvPr/>
        </p:nvGrpSpPr>
        <p:grpSpPr>
          <a:xfrm>
            <a:off x="1295026" y="2409340"/>
            <a:ext cx="353645" cy="353615"/>
            <a:chOff x="-35481425" y="3919600"/>
            <a:chExt cx="291450" cy="291425"/>
          </a:xfrm>
        </p:grpSpPr>
        <p:sp>
          <p:nvSpPr>
            <p:cNvPr id="9560" name="Google Shape;9560;p89"/>
            <p:cNvSpPr/>
            <p:nvPr/>
          </p:nvSpPr>
          <p:spPr>
            <a:xfrm>
              <a:off x="-35327050" y="4125150"/>
              <a:ext cx="84300" cy="85100"/>
            </a:xfrm>
            <a:custGeom>
              <a:rect b="b" l="l" r="r" t="t"/>
              <a:pathLst>
                <a:path extrusionOk="0" h="3404" w="3372">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1" name="Google Shape;9561;p89"/>
            <p:cNvSpPr/>
            <p:nvPr/>
          </p:nvSpPr>
          <p:spPr>
            <a:xfrm>
              <a:off x="-35429450" y="3921175"/>
              <a:ext cx="84300" cy="85075"/>
            </a:xfrm>
            <a:custGeom>
              <a:rect b="b" l="l" r="r" t="t"/>
              <a:pathLst>
                <a:path extrusionOk="0" h="3403" w="3372">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2" name="Google Shape;9562;p89"/>
            <p:cNvSpPr/>
            <p:nvPr/>
          </p:nvSpPr>
          <p:spPr>
            <a:xfrm>
              <a:off x="-35481425" y="4021975"/>
              <a:ext cx="137075" cy="35475"/>
            </a:xfrm>
            <a:custGeom>
              <a:rect b="b" l="l" r="r" t="t"/>
              <a:pathLst>
                <a:path extrusionOk="0" h="1419" w="5483">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3" name="Google Shape;9563;p89"/>
            <p:cNvSpPr/>
            <p:nvPr/>
          </p:nvSpPr>
          <p:spPr>
            <a:xfrm>
              <a:off x="-35481425" y="4073975"/>
              <a:ext cx="136275" cy="85875"/>
            </a:xfrm>
            <a:custGeom>
              <a:rect b="b" l="l" r="r" t="t"/>
              <a:pathLst>
                <a:path extrusionOk="0" h="3435" w="5451">
                  <a:moveTo>
                    <a:pt x="1" y="0"/>
                  </a:moveTo>
                  <a:lnTo>
                    <a:pt x="1" y="3434"/>
                  </a:lnTo>
                  <a:lnTo>
                    <a:pt x="5451" y="3434"/>
                  </a:lnTo>
                  <a:lnTo>
                    <a:pt x="54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4" name="Google Shape;9564;p89"/>
            <p:cNvSpPr/>
            <p:nvPr/>
          </p:nvSpPr>
          <p:spPr>
            <a:xfrm>
              <a:off x="-35481425" y="4176350"/>
              <a:ext cx="136275" cy="34675"/>
            </a:xfrm>
            <a:custGeom>
              <a:rect b="b" l="l" r="r" t="t"/>
              <a:pathLst>
                <a:path extrusionOk="0" h="1387" w="5451">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5" name="Google Shape;9565;p89"/>
            <p:cNvSpPr/>
            <p:nvPr/>
          </p:nvSpPr>
          <p:spPr>
            <a:xfrm>
              <a:off x="-35327050" y="3919600"/>
              <a:ext cx="137075" cy="33875"/>
            </a:xfrm>
            <a:custGeom>
              <a:rect b="b" l="l" r="r" t="t"/>
              <a:pathLst>
                <a:path extrusionOk="0" h="1355" w="5483">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6" name="Google Shape;9566;p89"/>
            <p:cNvSpPr/>
            <p:nvPr/>
          </p:nvSpPr>
          <p:spPr>
            <a:xfrm>
              <a:off x="-35327825" y="3970800"/>
              <a:ext cx="136275" cy="85875"/>
            </a:xfrm>
            <a:custGeom>
              <a:rect b="b" l="l" r="r" t="t"/>
              <a:pathLst>
                <a:path extrusionOk="0" h="3435" w="5451">
                  <a:moveTo>
                    <a:pt x="0" y="0"/>
                  </a:moveTo>
                  <a:lnTo>
                    <a:pt x="0" y="3434"/>
                  </a:lnTo>
                  <a:lnTo>
                    <a:pt x="5450" y="3434"/>
                  </a:lnTo>
                  <a:lnTo>
                    <a:pt x="5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7" name="Google Shape;9567;p89"/>
            <p:cNvSpPr/>
            <p:nvPr/>
          </p:nvSpPr>
          <p:spPr>
            <a:xfrm>
              <a:off x="-35327825" y="4073975"/>
              <a:ext cx="136275" cy="35450"/>
            </a:xfrm>
            <a:custGeom>
              <a:rect b="b" l="l" r="r" t="t"/>
              <a:pathLst>
                <a:path extrusionOk="0" h="1418" w="5451">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68" name="Google Shape;9568;p89"/>
          <p:cNvGrpSpPr/>
          <p:nvPr/>
        </p:nvGrpSpPr>
        <p:grpSpPr>
          <a:xfrm>
            <a:off x="3530661" y="1533431"/>
            <a:ext cx="357468" cy="352675"/>
            <a:chOff x="-33645475" y="3228075"/>
            <a:chExt cx="294600" cy="290650"/>
          </a:xfrm>
        </p:grpSpPr>
        <p:sp>
          <p:nvSpPr>
            <p:cNvPr id="9569" name="Google Shape;9569;p89"/>
            <p:cNvSpPr/>
            <p:nvPr/>
          </p:nvSpPr>
          <p:spPr>
            <a:xfrm>
              <a:off x="-33456450" y="3261925"/>
              <a:ext cx="84300" cy="85100"/>
            </a:xfrm>
            <a:custGeom>
              <a:rect b="b" l="l" r="r" t="t"/>
              <a:pathLst>
                <a:path extrusionOk="0" h="3404" w="3372">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0" name="Google Shape;9570;p89"/>
            <p:cNvSpPr/>
            <p:nvPr/>
          </p:nvSpPr>
          <p:spPr>
            <a:xfrm>
              <a:off x="-33575375" y="3433625"/>
              <a:ext cx="85075" cy="85100"/>
            </a:xfrm>
            <a:custGeom>
              <a:rect b="b" l="l" r="r" t="t"/>
              <a:pathLst>
                <a:path extrusionOk="0" h="3404" w="3403">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1" name="Google Shape;9571;p89"/>
            <p:cNvSpPr/>
            <p:nvPr/>
          </p:nvSpPr>
          <p:spPr>
            <a:xfrm>
              <a:off x="-33645475" y="3228075"/>
              <a:ext cx="206375" cy="153600"/>
            </a:xfrm>
            <a:custGeom>
              <a:rect b="b" l="l" r="r" t="t"/>
              <a:pathLst>
                <a:path extrusionOk="0" h="6144" w="8255">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2" name="Google Shape;9572;p89"/>
            <p:cNvSpPr/>
            <p:nvPr/>
          </p:nvSpPr>
          <p:spPr>
            <a:xfrm>
              <a:off x="-33593500" y="3279250"/>
              <a:ext cx="104775" cy="52275"/>
            </a:xfrm>
            <a:custGeom>
              <a:rect b="b" l="l" r="r" t="t"/>
              <a:pathLst>
                <a:path extrusionOk="0" h="2091" w="4191">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3" name="Google Shape;9573;p89"/>
            <p:cNvSpPr/>
            <p:nvPr/>
          </p:nvSpPr>
          <p:spPr>
            <a:xfrm>
              <a:off x="-33593500" y="3341475"/>
              <a:ext cx="104775" cy="74075"/>
            </a:xfrm>
            <a:custGeom>
              <a:rect b="b" l="l" r="r" t="t"/>
              <a:pathLst>
                <a:path extrusionOk="0" h="2963" w="4191">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4" name="Google Shape;9574;p89"/>
            <p:cNvSpPr/>
            <p:nvPr/>
          </p:nvSpPr>
          <p:spPr>
            <a:xfrm>
              <a:off x="-33455650" y="3381650"/>
              <a:ext cx="104775" cy="52250"/>
            </a:xfrm>
            <a:custGeom>
              <a:rect b="b" l="l" r="r" t="t"/>
              <a:pathLst>
                <a:path extrusionOk="0" h="2090" w="4191">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5" name="Google Shape;9575;p89"/>
            <p:cNvSpPr/>
            <p:nvPr/>
          </p:nvSpPr>
          <p:spPr>
            <a:xfrm>
              <a:off x="-33456450" y="3443875"/>
              <a:ext cx="102425" cy="74850"/>
            </a:xfrm>
            <a:custGeom>
              <a:rect b="b" l="l" r="r" t="t"/>
              <a:pathLst>
                <a:path extrusionOk="0" h="2994" w="4097">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76" name="Google Shape;9576;p89"/>
          <p:cNvGrpSpPr/>
          <p:nvPr/>
        </p:nvGrpSpPr>
        <p:grpSpPr>
          <a:xfrm>
            <a:off x="3531631" y="1973516"/>
            <a:ext cx="355526" cy="354586"/>
            <a:chOff x="-33646250" y="3586425"/>
            <a:chExt cx="293000" cy="292225"/>
          </a:xfrm>
        </p:grpSpPr>
        <p:sp>
          <p:nvSpPr>
            <p:cNvPr id="9577" name="Google Shape;9577;p89"/>
            <p:cNvSpPr/>
            <p:nvPr/>
          </p:nvSpPr>
          <p:spPr>
            <a:xfrm>
              <a:off x="-33646250" y="3739225"/>
              <a:ext cx="141775" cy="139425"/>
            </a:xfrm>
            <a:custGeom>
              <a:rect b="b" l="l" r="r" t="t"/>
              <a:pathLst>
                <a:path extrusionOk="0" h="5577" w="5671">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8" name="Google Shape;9578;p89"/>
            <p:cNvSpPr/>
            <p:nvPr/>
          </p:nvSpPr>
          <p:spPr>
            <a:xfrm>
              <a:off x="-33541500" y="3586425"/>
              <a:ext cx="188250" cy="187475"/>
            </a:xfrm>
            <a:custGeom>
              <a:rect b="b" l="l" r="r" t="t"/>
              <a:pathLst>
                <a:path extrusionOk="0" h="7499" w="753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79" name="Google Shape;9579;p89"/>
          <p:cNvGrpSpPr/>
          <p:nvPr/>
        </p:nvGrpSpPr>
        <p:grpSpPr>
          <a:xfrm>
            <a:off x="3532101" y="2408369"/>
            <a:ext cx="354586" cy="355557"/>
            <a:chOff x="-33645475" y="3944800"/>
            <a:chExt cx="292225" cy="293025"/>
          </a:xfrm>
        </p:grpSpPr>
        <p:sp>
          <p:nvSpPr>
            <p:cNvPr id="9580" name="Google Shape;9580;p89"/>
            <p:cNvSpPr/>
            <p:nvPr/>
          </p:nvSpPr>
          <p:spPr>
            <a:xfrm>
              <a:off x="-33549375" y="3944800"/>
              <a:ext cx="98475" cy="70900"/>
            </a:xfrm>
            <a:custGeom>
              <a:rect b="b" l="l" r="r" t="t"/>
              <a:pathLst>
                <a:path extrusionOk="0" h="2836" w="3939">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1" name="Google Shape;9581;p89"/>
            <p:cNvSpPr/>
            <p:nvPr/>
          </p:nvSpPr>
          <p:spPr>
            <a:xfrm>
              <a:off x="-33645475" y="4041675"/>
              <a:ext cx="70900" cy="98475"/>
            </a:xfrm>
            <a:custGeom>
              <a:rect b="b" l="l" r="r" t="t"/>
              <a:pathLst>
                <a:path extrusionOk="0" h="3939" w="2836">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2" name="Google Shape;9582;p89"/>
            <p:cNvSpPr/>
            <p:nvPr/>
          </p:nvSpPr>
          <p:spPr>
            <a:xfrm>
              <a:off x="-33424150" y="4042450"/>
              <a:ext cx="70900" cy="52025"/>
            </a:xfrm>
            <a:custGeom>
              <a:rect b="b" l="l" r="r" t="t"/>
              <a:pathLst>
                <a:path extrusionOk="0" h="2081" w="2836">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3" name="Google Shape;9583;p89"/>
            <p:cNvSpPr/>
            <p:nvPr/>
          </p:nvSpPr>
          <p:spPr>
            <a:xfrm>
              <a:off x="-33549375" y="4165325"/>
              <a:ext cx="86650" cy="70925"/>
            </a:xfrm>
            <a:custGeom>
              <a:rect b="b" l="l" r="r" t="t"/>
              <a:pathLst>
                <a:path extrusionOk="0" h="2837" w="3466">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4" name="Google Shape;9584;p89"/>
            <p:cNvSpPr/>
            <p:nvPr/>
          </p:nvSpPr>
          <p:spPr>
            <a:xfrm>
              <a:off x="-33558825" y="4030650"/>
              <a:ext cx="118950" cy="120525"/>
            </a:xfrm>
            <a:custGeom>
              <a:rect b="b" l="l" r="r" t="t"/>
              <a:pathLst>
                <a:path extrusionOk="0" h="4821" w="4758">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5" name="Google Shape;9585;p89"/>
            <p:cNvSpPr/>
            <p:nvPr/>
          </p:nvSpPr>
          <p:spPr>
            <a:xfrm>
              <a:off x="-33639950" y="4129900"/>
              <a:ext cx="100825" cy="100825"/>
            </a:xfrm>
            <a:custGeom>
              <a:rect b="b" l="l" r="r" t="t"/>
              <a:pathLst>
                <a:path extrusionOk="0" h="4033" w="4033">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6" name="Google Shape;9586;p89"/>
            <p:cNvSpPr/>
            <p:nvPr/>
          </p:nvSpPr>
          <p:spPr>
            <a:xfrm>
              <a:off x="-33459600" y="3951875"/>
              <a:ext cx="100850" cy="100075"/>
            </a:xfrm>
            <a:custGeom>
              <a:rect b="b" l="l" r="r" t="t"/>
              <a:pathLst>
                <a:path extrusionOk="0" h="4003" w="4034">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7" name="Google Shape;9587;p89"/>
            <p:cNvSpPr/>
            <p:nvPr/>
          </p:nvSpPr>
          <p:spPr>
            <a:xfrm>
              <a:off x="-33639950" y="3951100"/>
              <a:ext cx="100825" cy="100050"/>
            </a:xfrm>
            <a:custGeom>
              <a:rect b="b" l="l" r="r" t="t"/>
              <a:pathLst>
                <a:path extrusionOk="0" h="4002" w="4033">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8" name="Google Shape;9588;p89"/>
            <p:cNvSpPr/>
            <p:nvPr/>
          </p:nvSpPr>
          <p:spPr>
            <a:xfrm>
              <a:off x="-33472975" y="4082625"/>
              <a:ext cx="119725" cy="155200"/>
            </a:xfrm>
            <a:custGeom>
              <a:rect b="b" l="l" r="r" t="t"/>
              <a:pathLst>
                <a:path extrusionOk="0" h="6208" w="4789">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9" name="Google Shape;9589;p89"/>
            <p:cNvSpPr/>
            <p:nvPr/>
          </p:nvSpPr>
          <p:spPr>
            <a:xfrm>
              <a:off x="-33421775" y="4133825"/>
              <a:ext cx="17350" cy="18150"/>
            </a:xfrm>
            <a:custGeom>
              <a:rect b="b" l="l" r="r" t="t"/>
              <a:pathLst>
                <a:path extrusionOk="0" h="726" w="694">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90" name="Google Shape;9590;p89"/>
          <p:cNvGrpSpPr/>
          <p:nvPr/>
        </p:nvGrpSpPr>
        <p:grpSpPr>
          <a:xfrm>
            <a:off x="2185320" y="2882106"/>
            <a:ext cx="352675" cy="355375"/>
            <a:chOff x="-31809525" y="3192625"/>
            <a:chExt cx="290650" cy="292875"/>
          </a:xfrm>
        </p:grpSpPr>
        <p:sp>
          <p:nvSpPr>
            <p:cNvPr id="9591" name="Google Shape;9591;p89"/>
            <p:cNvSpPr/>
            <p:nvPr/>
          </p:nvSpPr>
          <p:spPr>
            <a:xfrm>
              <a:off x="-31767775" y="3192625"/>
              <a:ext cx="204800" cy="153600"/>
            </a:xfrm>
            <a:custGeom>
              <a:rect b="b" l="l" r="r" t="t"/>
              <a:pathLst>
                <a:path extrusionOk="0" h="6144" w="8192">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2" name="Google Shape;9592;p89"/>
            <p:cNvSpPr/>
            <p:nvPr/>
          </p:nvSpPr>
          <p:spPr>
            <a:xfrm>
              <a:off x="-31715000" y="3244600"/>
              <a:ext cx="101625" cy="52450"/>
            </a:xfrm>
            <a:custGeom>
              <a:rect b="b" l="l" r="r" t="t"/>
              <a:pathLst>
                <a:path extrusionOk="0" h="2098" w="4065">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3" name="Google Shape;9593;p89"/>
            <p:cNvSpPr/>
            <p:nvPr/>
          </p:nvSpPr>
          <p:spPr>
            <a:xfrm>
              <a:off x="-31716575" y="3308400"/>
              <a:ext cx="102400" cy="73275"/>
            </a:xfrm>
            <a:custGeom>
              <a:rect b="b" l="l" r="r" t="t"/>
              <a:pathLst>
                <a:path extrusionOk="0" h="2931" w="4096">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4" name="Google Shape;9594;p89"/>
            <p:cNvSpPr/>
            <p:nvPr/>
          </p:nvSpPr>
          <p:spPr>
            <a:xfrm>
              <a:off x="-31809525" y="3386375"/>
              <a:ext cx="290650" cy="99125"/>
            </a:xfrm>
            <a:custGeom>
              <a:rect b="b" l="l" r="r" t="t"/>
              <a:pathLst>
                <a:path extrusionOk="0" h="3965" w="11626">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95" name="Google Shape;9595;p89"/>
          <p:cNvGrpSpPr/>
          <p:nvPr/>
        </p:nvGrpSpPr>
        <p:grpSpPr>
          <a:xfrm>
            <a:off x="2184835" y="3352658"/>
            <a:ext cx="353645" cy="355557"/>
            <a:chOff x="-31811100" y="3550975"/>
            <a:chExt cx="291450" cy="293025"/>
          </a:xfrm>
        </p:grpSpPr>
        <p:sp>
          <p:nvSpPr>
            <p:cNvPr id="9596" name="Google Shape;9596;p89"/>
            <p:cNvSpPr/>
            <p:nvPr/>
          </p:nvSpPr>
          <p:spPr>
            <a:xfrm>
              <a:off x="-31554325" y="3595875"/>
              <a:ext cx="34675" cy="33900"/>
            </a:xfrm>
            <a:custGeom>
              <a:rect b="b" l="l" r="r" t="t"/>
              <a:pathLst>
                <a:path extrusionOk="0" h="1356" w="1387">
                  <a:moveTo>
                    <a:pt x="0" y="1"/>
                  </a:moveTo>
                  <a:lnTo>
                    <a:pt x="0" y="1355"/>
                  </a:lnTo>
                  <a:lnTo>
                    <a:pt x="662" y="1355"/>
                  </a:lnTo>
                  <a:cubicBezTo>
                    <a:pt x="1071" y="1355"/>
                    <a:pt x="1324" y="1040"/>
                    <a:pt x="1324" y="694"/>
                  </a:cubicBezTo>
                  <a:cubicBezTo>
                    <a:pt x="1387" y="316"/>
                    <a:pt x="1071"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7" name="Google Shape;9597;p89"/>
            <p:cNvSpPr/>
            <p:nvPr/>
          </p:nvSpPr>
          <p:spPr>
            <a:xfrm>
              <a:off x="-31659075" y="3628650"/>
              <a:ext cx="139425" cy="71650"/>
            </a:xfrm>
            <a:custGeom>
              <a:rect b="b" l="l" r="r" t="t"/>
              <a:pathLst>
                <a:path extrusionOk="0" h="2866" w="5577">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8" name="Google Shape;9598;p89"/>
            <p:cNvSpPr/>
            <p:nvPr/>
          </p:nvSpPr>
          <p:spPr>
            <a:xfrm>
              <a:off x="-31811100" y="3647075"/>
              <a:ext cx="33100" cy="33100"/>
            </a:xfrm>
            <a:custGeom>
              <a:rect b="b" l="l" r="r" t="t"/>
              <a:pathLst>
                <a:path extrusionOk="0" h="1324" w="1324">
                  <a:moveTo>
                    <a:pt x="662" y="1"/>
                  </a:moveTo>
                  <a:cubicBezTo>
                    <a:pt x="253" y="1"/>
                    <a:pt x="1" y="316"/>
                    <a:pt x="1" y="662"/>
                  </a:cubicBezTo>
                  <a:cubicBezTo>
                    <a:pt x="1" y="1040"/>
                    <a:pt x="316" y="1324"/>
                    <a:pt x="662" y="1324"/>
                  </a:cubicBezTo>
                  <a:lnTo>
                    <a:pt x="1324" y="1324"/>
                  </a:lnTo>
                  <a:lnTo>
                    <a:pt x="132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9" name="Google Shape;9599;p89"/>
            <p:cNvSpPr/>
            <p:nvPr/>
          </p:nvSpPr>
          <p:spPr>
            <a:xfrm>
              <a:off x="-31811100" y="3678325"/>
              <a:ext cx="138650" cy="72250"/>
            </a:xfrm>
            <a:custGeom>
              <a:rect b="b" l="l" r="r" t="t"/>
              <a:pathLst>
                <a:path extrusionOk="0" h="2890" w="5546">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0" name="Google Shape;9600;p89"/>
            <p:cNvSpPr/>
            <p:nvPr/>
          </p:nvSpPr>
          <p:spPr>
            <a:xfrm>
              <a:off x="-31759900" y="3791200"/>
              <a:ext cx="187475" cy="52800"/>
            </a:xfrm>
            <a:custGeom>
              <a:rect b="b" l="l" r="r" t="t"/>
              <a:pathLst>
                <a:path extrusionOk="0" h="2112" w="7499">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1" name="Google Shape;9601;p89"/>
            <p:cNvSpPr/>
            <p:nvPr/>
          </p:nvSpPr>
          <p:spPr>
            <a:xfrm>
              <a:off x="-31759900" y="3550975"/>
              <a:ext cx="187475" cy="35475"/>
            </a:xfrm>
            <a:custGeom>
              <a:rect b="b" l="l" r="r" t="t"/>
              <a:pathLst>
                <a:path extrusionOk="0" h="1419" w="7499">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2" name="Google Shape;9602;p89"/>
            <p:cNvSpPr/>
            <p:nvPr/>
          </p:nvSpPr>
          <p:spPr>
            <a:xfrm>
              <a:off x="-31759100" y="3602975"/>
              <a:ext cx="188250" cy="172500"/>
            </a:xfrm>
            <a:custGeom>
              <a:rect b="b" l="l" r="r" t="t"/>
              <a:pathLst>
                <a:path extrusionOk="0" h="6900" w="753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03" name="Google Shape;9603;p89"/>
          <p:cNvGrpSpPr/>
          <p:nvPr/>
        </p:nvGrpSpPr>
        <p:grpSpPr>
          <a:xfrm>
            <a:off x="2178631" y="3816962"/>
            <a:ext cx="366052" cy="356831"/>
            <a:chOff x="-31817400" y="3910025"/>
            <a:chExt cx="301675" cy="294075"/>
          </a:xfrm>
        </p:grpSpPr>
        <p:sp>
          <p:nvSpPr>
            <p:cNvPr id="9604" name="Google Shape;9604;p89"/>
            <p:cNvSpPr/>
            <p:nvPr/>
          </p:nvSpPr>
          <p:spPr>
            <a:xfrm>
              <a:off x="-31817400" y="3911550"/>
              <a:ext cx="301675" cy="292550"/>
            </a:xfrm>
            <a:custGeom>
              <a:rect b="b" l="l" r="r" t="t"/>
              <a:pathLst>
                <a:path extrusionOk="0" h="11702" w="12067">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5" name="Google Shape;9605;p89"/>
            <p:cNvSpPr/>
            <p:nvPr/>
          </p:nvSpPr>
          <p:spPr>
            <a:xfrm>
              <a:off x="-31816600" y="4062950"/>
              <a:ext cx="144150" cy="140600"/>
            </a:xfrm>
            <a:custGeom>
              <a:rect b="b" l="l" r="r" t="t"/>
              <a:pathLst>
                <a:path extrusionOk="0" h="5624" w="5766">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6" name="Google Shape;9606;p89"/>
            <p:cNvSpPr/>
            <p:nvPr/>
          </p:nvSpPr>
          <p:spPr>
            <a:xfrm>
              <a:off x="-31648050" y="3910025"/>
              <a:ext cx="129175" cy="127725"/>
            </a:xfrm>
            <a:custGeom>
              <a:rect b="b" l="l" r="r" t="t"/>
              <a:pathLst>
                <a:path extrusionOk="0" h="5109" w="5167">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07" name="Google Shape;9607;p89"/>
          <p:cNvGrpSpPr/>
          <p:nvPr/>
        </p:nvGrpSpPr>
        <p:grpSpPr>
          <a:xfrm>
            <a:off x="3970259" y="3353143"/>
            <a:ext cx="354616" cy="354586"/>
            <a:chOff x="-30354000" y="3569100"/>
            <a:chExt cx="292250" cy="292225"/>
          </a:xfrm>
        </p:grpSpPr>
        <p:sp>
          <p:nvSpPr>
            <p:cNvPr id="9608" name="Google Shape;9608;p89"/>
            <p:cNvSpPr/>
            <p:nvPr/>
          </p:nvSpPr>
          <p:spPr>
            <a:xfrm>
              <a:off x="-30354000" y="3604550"/>
              <a:ext cx="137875" cy="256000"/>
            </a:xfrm>
            <a:custGeom>
              <a:rect b="b" l="l" r="r" t="t"/>
              <a:pathLst>
                <a:path extrusionOk="0" h="10240" w="5515">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9" name="Google Shape;9609;p89"/>
            <p:cNvSpPr/>
            <p:nvPr/>
          </p:nvSpPr>
          <p:spPr>
            <a:xfrm>
              <a:off x="-30198825" y="3604550"/>
              <a:ext cx="137075" cy="256775"/>
            </a:xfrm>
            <a:custGeom>
              <a:rect b="b" l="l" r="r" t="t"/>
              <a:pathLst>
                <a:path extrusionOk="0" h="10271" w="5483">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0" name="Google Shape;9610;p89"/>
            <p:cNvSpPr/>
            <p:nvPr/>
          </p:nvSpPr>
          <p:spPr>
            <a:xfrm>
              <a:off x="-30139750" y="3636850"/>
              <a:ext cx="26000" cy="37825"/>
            </a:xfrm>
            <a:custGeom>
              <a:rect b="b" l="l" r="r" t="t"/>
              <a:pathLst>
                <a:path extrusionOk="0" h="1513" w="104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1" name="Google Shape;9611;p89"/>
            <p:cNvSpPr/>
            <p:nvPr/>
          </p:nvSpPr>
          <p:spPr>
            <a:xfrm>
              <a:off x="-30302800" y="3638950"/>
              <a:ext cx="25225" cy="36500"/>
            </a:xfrm>
            <a:custGeom>
              <a:rect b="b" l="l" r="r" t="t"/>
              <a:pathLst>
                <a:path extrusionOk="0" h="1460" w="1009">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2" name="Google Shape;9612;p89"/>
            <p:cNvSpPr/>
            <p:nvPr/>
          </p:nvSpPr>
          <p:spPr>
            <a:xfrm>
              <a:off x="-30242925" y="3569100"/>
              <a:ext cx="68525" cy="68550"/>
            </a:xfrm>
            <a:custGeom>
              <a:rect b="b" l="l" r="r" t="t"/>
              <a:pathLst>
                <a:path extrusionOk="0" h="2742" w="2741">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3" name="Google Shape;9613;p89"/>
            <p:cNvSpPr/>
            <p:nvPr/>
          </p:nvSpPr>
          <p:spPr>
            <a:xfrm>
              <a:off x="-30262625" y="3654950"/>
              <a:ext cx="107925" cy="68550"/>
            </a:xfrm>
            <a:custGeom>
              <a:rect b="b" l="l" r="r" t="t"/>
              <a:pathLst>
                <a:path extrusionOk="0" h="2742" w="4317">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14" name="Google Shape;9614;p89"/>
          <p:cNvGrpSpPr/>
          <p:nvPr/>
        </p:nvGrpSpPr>
        <p:grpSpPr>
          <a:xfrm>
            <a:off x="1748837" y="1532946"/>
            <a:ext cx="342148" cy="353645"/>
            <a:chOff x="-35118325" y="3202075"/>
            <a:chExt cx="281975" cy="291450"/>
          </a:xfrm>
        </p:grpSpPr>
        <p:sp>
          <p:nvSpPr>
            <p:cNvPr id="9615" name="Google Shape;9615;p89"/>
            <p:cNvSpPr/>
            <p:nvPr/>
          </p:nvSpPr>
          <p:spPr>
            <a:xfrm>
              <a:off x="-35008050" y="3202075"/>
              <a:ext cx="171700" cy="171250"/>
            </a:xfrm>
            <a:custGeom>
              <a:rect b="b" l="l" r="r" t="t"/>
              <a:pathLst>
                <a:path extrusionOk="0" h="6850" w="6868">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6" name="Google Shape;9616;p89"/>
            <p:cNvSpPr/>
            <p:nvPr/>
          </p:nvSpPr>
          <p:spPr>
            <a:xfrm>
              <a:off x="-34937975" y="3254050"/>
              <a:ext cx="33125" cy="67775"/>
            </a:xfrm>
            <a:custGeom>
              <a:rect b="b" l="l" r="r" t="t"/>
              <a:pathLst>
                <a:path extrusionOk="0" h="2711" w="1325">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7" name="Google Shape;9617;p89"/>
            <p:cNvSpPr/>
            <p:nvPr/>
          </p:nvSpPr>
          <p:spPr>
            <a:xfrm>
              <a:off x="-35085250" y="3338325"/>
              <a:ext cx="69325" cy="69350"/>
            </a:xfrm>
            <a:custGeom>
              <a:rect b="b" l="l" r="r" t="t"/>
              <a:pathLst>
                <a:path extrusionOk="0" h="2774" w="2773">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8" name="Google Shape;9618;p89"/>
            <p:cNvSpPr/>
            <p:nvPr/>
          </p:nvSpPr>
          <p:spPr>
            <a:xfrm>
              <a:off x="-35118325" y="3424175"/>
              <a:ext cx="137075" cy="69350"/>
            </a:xfrm>
            <a:custGeom>
              <a:rect b="b" l="l" r="r" t="t"/>
              <a:pathLst>
                <a:path extrusionOk="0" h="2774" w="5483">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19" name="Google Shape;9619;p89"/>
          <p:cNvGrpSpPr/>
          <p:nvPr/>
        </p:nvGrpSpPr>
        <p:grpSpPr>
          <a:xfrm>
            <a:off x="1742618" y="1974199"/>
            <a:ext cx="354586" cy="353221"/>
            <a:chOff x="-35123050" y="3561225"/>
            <a:chExt cx="292225" cy="291100"/>
          </a:xfrm>
        </p:grpSpPr>
        <p:sp>
          <p:nvSpPr>
            <p:cNvPr id="9620" name="Google Shape;9620;p89"/>
            <p:cNvSpPr/>
            <p:nvPr/>
          </p:nvSpPr>
          <p:spPr>
            <a:xfrm>
              <a:off x="-35123050" y="3629750"/>
              <a:ext cx="205575" cy="222575"/>
            </a:xfrm>
            <a:custGeom>
              <a:rect b="b" l="l" r="r" t="t"/>
              <a:pathLst>
                <a:path extrusionOk="0" h="8903" w="8223">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1" name="Google Shape;9621;p89"/>
            <p:cNvSpPr/>
            <p:nvPr/>
          </p:nvSpPr>
          <p:spPr>
            <a:xfrm>
              <a:off x="-35053750" y="3561225"/>
              <a:ext cx="222925" cy="221825"/>
            </a:xfrm>
            <a:custGeom>
              <a:rect b="b" l="l" r="r" t="t"/>
              <a:pathLst>
                <a:path extrusionOk="0" h="8873" w="8917">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22" name="Google Shape;9622;p89"/>
          <p:cNvGrpSpPr/>
          <p:nvPr/>
        </p:nvGrpSpPr>
        <p:grpSpPr>
          <a:xfrm>
            <a:off x="1784677" y="2409340"/>
            <a:ext cx="270467" cy="353615"/>
            <a:chOff x="-35089175" y="3919600"/>
            <a:chExt cx="222900" cy="291425"/>
          </a:xfrm>
        </p:grpSpPr>
        <p:sp>
          <p:nvSpPr>
            <p:cNvPr id="9623" name="Google Shape;9623;p89"/>
            <p:cNvSpPr/>
            <p:nvPr/>
          </p:nvSpPr>
          <p:spPr>
            <a:xfrm>
              <a:off x="-35089175" y="3919600"/>
              <a:ext cx="222900" cy="291425"/>
            </a:xfrm>
            <a:custGeom>
              <a:rect b="b" l="l" r="r" t="t"/>
              <a:pathLst>
                <a:path extrusionOk="0" h="11657" w="8916">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4" name="Google Shape;9624;p89"/>
            <p:cNvSpPr/>
            <p:nvPr/>
          </p:nvSpPr>
          <p:spPr>
            <a:xfrm>
              <a:off x="-35038000" y="3971575"/>
              <a:ext cx="120525" cy="120525"/>
            </a:xfrm>
            <a:custGeom>
              <a:rect b="b" l="l" r="r" t="t"/>
              <a:pathLst>
                <a:path extrusionOk="0" h="4821" w="4821">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25" name="Google Shape;9625;p89"/>
          <p:cNvGrpSpPr/>
          <p:nvPr/>
        </p:nvGrpSpPr>
        <p:grpSpPr>
          <a:xfrm>
            <a:off x="3981673" y="1532703"/>
            <a:ext cx="336445" cy="354131"/>
            <a:chOff x="-33277650" y="3226875"/>
            <a:chExt cx="277275" cy="291850"/>
          </a:xfrm>
        </p:grpSpPr>
        <p:sp>
          <p:nvSpPr>
            <p:cNvPr id="9626" name="Google Shape;9626;p89"/>
            <p:cNvSpPr/>
            <p:nvPr/>
          </p:nvSpPr>
          <p:spPr>
            <a:xfrm>
              <a:off x="-33071300" y="3440725"/>
              <a:ext cx="33100" cy="33900"/>
            </a:xfrm>
            <a:custGeom>
              <a:rect b="b" l="l" r="r" t="t"/>
              <a:pathLst>
                <a:path extrusionOk="0" h="1356" w="1324">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7" name="Google Shape;9627;p89"/>
            <p:cNvSpPr/>
            <p:nvPr/>
          </p:nvSpPr>
          <p:spPr>
            <a:xfrm>
              <a:off x="-33157925" y="3227275"/>
              <a:ext cx="17350" cy="103200"/>
            </a:xfrm>
            <a:custGeom>
              <a:rect b="b" l="l" r="r" t="t"/>
              <a:pathLst>
                <a:path extrusionOk="0" h="4128" w="694">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8" name="Google Shape;9628;p89"/>
            <p:cNvSpPr/>
            <p:nvPr/>
          </p:nvSpPr>
          <p:spPr>
            <a:xfrm>
              <a:off x="-33175250" y="3347650"/>
              <a:ext cx="51200" cy="51350"/>
            </a:xfrm>
            <a:custGeom>
              <a:rect b="b" l="l" r="r" t="t"/>
              <a:pathLst>
                <a:path extrusionOk="0" h="2054" w="2048">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9" name="Google Shape;9629;p89"/>
            <p:cNvSpPr/>
            <p:nvPr/>
          </p:nvSpPr>
          <p:spPr>
            <a:xfrm>
              <a:off x="-33224875" y="3404500"/>
              <a:ext cx="159900" cy="114225"/>
            </a:xfrm>
            <a:custGeom>
              <a:rect b="b" l="l" r="r" t="t"/>
              <a:pathLst>
                <a:path extrusionOk="0" h="4569" w="6396">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0" name="Google Shape;9630;p89"/>
            <p:cNvSpPr/>
            <p:nvPr/>
          </p:nvSpPr>
          <p:spPr>
            <a:xfrm>
              <a:off x="-33141400" y="3312350"/>
              <a:ext cx="127625" cy="138625"/>
            </a:xfrm>
            <a:custGeom>
              <a:rect b="b" l="l" r="r" t="t"/>
              <a:pathLst>
                <a:path extrusionOk="0" h="5545" w="5105">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1" name="Google Shape;9631;p89"/>
            <p:cNvSpPr/>
            <p:nvPr/>
          </p:nvSpPr>
          <p:spPr>
            <a:xfrm>
              <a:off x="-33122500" y="3226875"/>
              <a:ext cx="122125" cy="83925"/>
            </a:xfrm>
            <a:custGeom>
              <a:rect b="b" l="l" r="r" t="t"/>
              <a:pathLst>
                <a:path extrusionOk="0" h="3357" w="4885">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2" name="Google Shape;9632;p89"/>
            <p:cNvSpPr/>
            <p:nvPr/>
          </p:nvSpPr>
          <p:spPr>
            <a:xfrm>
              <a:off x="-33277650" y="3245400"/>
              <a:ext cx="102400" cy="198500"/>
            </a:xfrm>
            <a:custGeom>
              <a:rect b="b" l="l" r="r" t="t"/>
              <a:pathLst>
                <a:path extrusionOk="0" h="7940" w="4096">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33" name="Google Shape;9633;p89"/>
          <p:cNvGrpSpPr/>
          <p:nvPr/>
        </p:nvGrpSpPr>
        <p:grpSpPr>
          <a:xfrm>
            <a:off x="3973073" y="1973987"/>
            <a:ext cx="353645" cy="353645"/>
            <a:chOff x="-33286325" y="3586425"/>
            <a:chExt cx="291450" cy="291450"/>
          </a:xfrm>
        </p:grpSpPr>
        <p:sp>
          <p:nvSpPr>
            <p:cNvPr id="9634" name="Google Shape;9634;p89"/>
            <p:cNvSpPr/>
            <p:nvPr/>
          </p:nvSpPr>
          <p:spPr>
            <a:xfrm>
              <a:off x="-33114625" y="3586425"/>
              <a:ext cx="119750" cy="120525"/>
            </a:xfrm>
            <a:custGeom>
              <a:rect b="b" l="l" r="r" t="t"/>
              <a:pathLst>
                <a:path extrusionOk="0" h="4821" w="479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5" name="Google Shape;9635;p89"/>
            <p:cNvSpPr/>
            <p:nvPr/>
          </p:nvSpPr>
          <p:spPr>
            <a:xfrm>
              <a:off x="-33286325" y="3825875"/>
              <a:ext cx="241050" cy="52000"/>
            </a:xfrm>
            <a:custGeom>
              <a:rect b="b" l="l" r="r" t="t"/>
              <a:pathLst>
                <a:path extrusionOk="0" h="2080" w="9642">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6" name="Google Shape;9636;p89"/>
            <p:cNvSpPr/>
            <p:nvPr/>
          </p:nvSpPr>
          <p:spPr>
            <a:xfrm>
              <a:off x="-33183925" y="3756550"/>
              <a:ext cx="103200" cy="52025"/>
            </a:xfrm>
            <a:custGeom>
              <a:rect b="b" l="l" r="r" t="t"/>
              <a:pathLst>
                <a:path extrusionOk="0" h="2081" w="4128">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7" name="Google Shape;9637;p89"/>
            <p:cNvSpPr/>
            <p:nvPr/>
          </p:nvSpPr>
          <p:spPr>
            <a:xfrm>
              <a:off x="-33252450" y="3636850"/>
              <a:ext cx="68550" cy="69325"/>
            </a:xfrm>
            <a:custGeom>
              <a:rect b="b" l="l" r="r" t="t"/>
              <a:pathLst>
                <a:path extrusionOk="0" h="2773" w="2742">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8" name="Google Shape;9638;p89"/>
            <p:cNvSpPr/>
            <p:nvPr/>
          </p:nvSpPr>
          <p:spPr>
            <a:xfrm>
              <a:off x="-33286325" y="3723050"/>
              <a:ext cx="116600" cy="85525"/>
            </a:xfrm>
            <a:custGeom>
              <a:rect b="b" l="l" r="r" t="t"/>
              <a:pathLst>
                <a:path extrusionOk="0" h="3421" w="4664">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39" name="Google Shape;9639;p89"/>
          <p:cNvGrpSpPr/>
          <p:nvPr/>
        </p:nvGrpSpPr>
        <p:grpSpPr>
          <a:xfrm>
            <a:off x="3973073" y="2408369"/>
            <a:ext cx="353645" cy="355557"/>
            <a:chOff x="-33286325" y="3944800"/>
            <a:chExt cx="291450" cy="293025"/>
          </a:xfrm>
        </p:grpSpPr>
        <p:sp>
          <p:nvSpPr>
            <p:cNvPr id="9640" name="Google Shape;9640;p89"/>
            <p:cNvSpPr/>
            <p:nvPr/>
          </p:nvSpPr>
          <p:spPr>
            <a:xfrm>
              <a:off x="-33194950" y="3996000"/>
              <a:ext cx="200075" cy="241825"/>
            </a:xfrm>
            <a:custGeom>
              <a:rect b="b" l="l" r="r" t="t"/>
              <a:pathLst>
                <a:path extrusionOk="0" h="9673" w="8003">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1" name="Google Shape;9641;p89"/>
            <p:cNvSpPr/>
            <p:nvPr/>
          </p:nvSpPr>
          <p:spPr>
            <a:xfrm>
              <a:off x="-33027975" y="3962900"/>
              <a:ext cx="33100" cy="105575"/>
            </a:xfrm>
            <a:custGeom>
              <a:rect b="b" l="l" r="r" t="t"/>
              <a:pathLst>
                <a:path extrusionOk="0" h="4223" w="1324">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2" name="Google Shape;9642;p89"/>
            <p:cNvSpPr/>
            <p:nvPr/>
          </p:nvSpPr>
          <p:spPr>
            <a:xfrm>
              <a:off x="-33286325" y="3962125"/>
              <a:ext cx="96125" cy="205600"/>
            </a:xfrm>
            <a:custGeom>
              <a:rect b="b" l="l" r="r" t="t"/>
              <a:pathLst>
                <a:path extrusionOk="0" h="8224" w="3845">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3" name="Google Shape;9643;p89"/>
            <p:cNvSpPr/>
            <p:nvPr/>
          </p:nvSpPr>
          <p:spPr>
            <a:xfrm>
              <a:off x="-33235125" y="3944800"/>
              <a:ext cx="189050" cy="171725"/>
            </a:xfrm>
            <a:custGeom>
              <a:rect b="b" l="l" r="r" t="t"/>
              <a:pathLst>
                <a:path extrusionOk="0" h="6869" w="7562">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44" name="Google Shape;9644;p89"/>
          <p:cNvGrpSpPr/>
          <p:nvPr/>
        </p:nvGrpSpPr>
        <p:grpSpPr>
          <a:xfrm>
            <a:off x="2631470" y="2881529"/>
            <a:ext cx="353645" cy="356527"/>
            <a:chOff x="-31452725" y="3191825"/>
            <a:chExt cx="291450" cy="293825"/>
          </a:xfrm>
        </p:grpSpPr>
        <p:sp>
          <p:nvSpPr>
            <p:cNvPr id="9645" name="Google Shape;9645;p89"/>
            <p:cNvSpPr/>
            <p:nvPr/>
          </p:nvSpPr>
          <p:spPr>
            <a:xfrm>
              <a:off x="-31314900" y="3278475"/>
              <a:ext cx="103200" cy="18125"/>
            </a:xfrm>
            <a:custGeom>
              <a:rect b="b" l="l" r="r" t="t"/>
              <a:pathLst>
                <a:path extrusionOk="0" h="725" w="4128">
                  <a:moveTo>
                    <a:pt x="1" y="0"/>
                  </a:moveTo>
                  <a:lnTo>
                    <a:pt x="1" y="725"/>
                  </a:lnTo>
                  <a:lnTo>
                    <a:pt x="4128" y="725"/>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6" name="Google Shape;9646;p89"/>
            <p:cNvSpPr/>
            <p:nvPr/>
          </p:nvSpPr>
          <p:spPr>
            <a:xfrm>
              <a:off x="-31367675" y="3227275"/>
              <a:ext cx="206400" cy="221350"/>
            </a:xfrm>
            <a:custGeom>
              <a:rect b="b" l="l" r="r" t="t"/>
              <a:pathLst>
                <a:path extrusionOk="0" h="8854" w="8256">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7" name="Google Shape;9647;p89"/>
            <p:cNvSpPr/>
            <p:nvPr/>
          </p:nvSpPr>
          <p:spPr>
            <a:xfrm>
              <a:off x="-31452725" y="3191825"/>
              <a:ext cx="86650" cy="259150"/>
            </a:xfrm>
            <a:custGeom>
              <a:rect b="b" l="l" r="r" t="t"/>
              <a:pathLst>
                <a:path extrusionOk="0" h="10366" w="3466">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8" name="Google Shape;9648;p89"/>
            <p:cNvSpPr/>
            <p:nvPr/>
          </p:nvSpPr>
          <p:spPr>
            <a:xfrm>
              <a:off x="-31409400" y="3468275"/>
              <a:ext cx="92950" cy="17375"/>
            </a:xfrm>
            <a:custGeom>
              <a:rect b="b" l="l" r="r" t="t"/>
              <a:pathLst>
                <a:path extrusionOk="0" h="695" w="3718">
                  <a:moveTo>
                    <a:pt x="0" y="1"/>
                  </a:moveTo>
                  <a:cubicBezTo>
                    <a:pt x="0" y="379"/>
                    <a:pt x="315" y="694"/>
                    <a:pt x="662" y="694"/>
                  </a:cubicBezTo>
                  <a:lnTo>
                    <a:pt x="3056" y="694"/>
                  </a:lnTo>
                  <a:cubicBezTo>
                    <a:pt x="3466" y="694"/>
                    <a:pt x="3718" y="379"/>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49" name="Google Shape;9649;p89"/>
          <p:cNvGrpSpPr/>
          <p:nvPr/>
        </p:nvGrpSpPr>
        <p:grpSpPr>
          <a:xfrm>
            <a:off x="2631000" y="3353144"/>
            <a:ext cx="354586" cy="354586"/>
            <a:chOff x="-31452725" y="3551775"/>
            <a:chExt cx="292225" cy="292225"/>
          </a:xfrm>
        </p:grpSpPr>
        <p:sp>
          <p:nvSpPr>
            <p:cNvPr id="9650" name="Google Shape;9650;p89"/>
            <p:cNvSpPr/>
            <p:nvPr/>
          </p:nvSpPr>
          <p:spPr>
            <a:xfrm>
              <a:off x="-31452725" y="3756550"/>
              <a:ext cx="155175" cy="34675"/>
            </a:xfrm>
            <a:custGeom>
              <a:rect b="b" l="l" r="r" t="t"/>
              <a:pathLst>
                <a:path extrusionOk="0" h="1387" w="6207">
                  <a:moveTo>
                    <a:pt x="32" y="1"/>
                  </a:moveTo>
                  <a:lnTo>
                    <a:pt x="32" y="1040"/>
                  </a:lnTo>
                  <a:cubicBezTo>
                    <a:pt x="0" y="1292"/>
                    <a:pt x="158" y="1387"/>
                    <a:pt x="347" y="1387"/>
                  </a:cubicBezTo>
                  <a:lnTo>
                    <a:pt x="6207" y="1387"/>
                  </a:lnTo>
                  <a:lnTo>
                    <a:pt x="62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1" name="Google Shape;9651;p89"/>
            <p:cNvSpPr/>
            <p:nvPr/>
          </p:nvSpPr>
          <p:spPr>
            <a:xfrm>
              <a:off x="-31452725" y="3551775"/>
              <a:ext cx="183525" cy="188275"/>
            </a:xfrm>
            <a:custGeom>
              <a:rect b="b" l="l" r="r" t="t"/>
              <a:pathLst>
                <a:path extrusionOk="0" h="7531" w="7341">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2" name="Google Shape;9652;p89"/>
            <p:cNvSpPr/>
            <p:nvPr/>
          </p:nvSpPr>
          <p:spPr>
            <a:xfrm>
              <a:off x="-31366100" y="3808550"/>
              <a:ext cx="52025" cy="35450"/>
            </a:xfrm>
            <a:custGeom>
              <a:rect b="b" l="l" r="r" t="t"/>
              <a:pathLst>
                <a:path extrusionOk="0" h="1418" w="2081">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3" name="Google Shape;9653;p89"/>
            <p:cNvSpPr/>
            <p:nvPr/>
          </p:nvSpPr>
          <p:spPr>
            <a:xfrm>
              <a:off x="-31281025" y="3621075"/>
              <a:ext cx="120525" cy="171725"/>
            </a:xfrm>
            <a:custGeom>
              <a:rect b="b" l="l" r="r" t="t"/>
              <a:pathLst>
                <a:path extrusionOk="0" h="6869" w="4821">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54" name="Google Shape;9654;p89"/>
          <p:cNvGrpSpPr/>
          <p:nvPr/>
        </p:nvGrpSpPr>
        <p:grpSpPr>
          <a:xfrm>
            <a:off x="2629559" y="3817129"/>
            <a:ext cx="357468" cy="356497"/>
            <a:chOff x="-31455100" y="3909350"/>
            <a:chExt cx="294600" cy="293800"/>
          </a:xfrm>
        </p:grpSpPr>
        <p:sp>
          <p:nvSpPr>
            <p:cNvPr id="9655" name="Google Shape;9655;p89"/>
            <p:cNvSpPr/>
            <p:nvPr/>
          </p:nvSpPr>
          <p:spPr>
            <a:xfrm>
              <a:off x="-31455100" y="3909350"/>
              <a:ext cx="294600" cy="293800"/>
            </a:xfrm>
            <a:custGeom>
              <a:rect b="b" l="l" r="r" t="t"/>
              <a:pathLst>
                <a:path extrusionOk="0" h="11752" w="11784">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6" name="Google Shape;9656;p89"/>
            <p:cNvSpPr/>
            <p:nvPr/>
          </p:nvSpPr>
          <p:spPr>
            <a:xfrm>
              <a:off x="-31455100" y="3997350"/>
              <a:ext cx="215050" cy="205025"/>
            </a:xfrm>
            <a:custGeom>
              <a:rect b="b" l="l" r="r" t="t"/>
              <a:pathLst>
                <a:path extrusionOk="0" h="8201" w="8602">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57" name="Google Shape;9657;p89"/>
          <p:cNvGrpSpPr/>
          <p:nvPr/>
        </p:nvGrpSpPr>
        <p:grpSpPr>
          <a:xfrm>
            <a:off x="3970744" y="3818084"/>
            <a:ext cx="353645" cy="354586"/>
            <a:chOff x="-30345325" y="3918800"/>
            <a:chExt cx="291450" cy="292225"/>
          </a:xfrm>
        </p:grpSpPr>
        <p:sp>
          <p:nvSpPr>
            <p:cNvPr id="9658" name="Google Shape;9658;p89"/>
            <p:cNvSpPr/>
            <p:nvPr/>
          </p:nvSpPr>
          <p:spPr>
            <a:xfrm>
              <a:off x="-30174425" y="3988125"/>
              <a:ext cx="120550" cy="120175"/>
            </a:xfrm>
            <a:custGeom>
              <a:rect b="b" l="l" r="r" t="t"/>
              <a:pathLst>
                <a:path extrusionOk="0" h="4807" w="4822">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9" name="Google Shape;9659;p89"/>
            <p:cNvSpPr/>
            <p:nvPr/>
          </p:nvSpPr>
          <p:spPr>
            <a:xfrm>
              <a:off x="-30345325" y="3988125"/>
              <a:ext cx="119750" cy="120175"/>
            </a:xfrm>
            <a:custGeom>
              <a:rect b="b" l="l" r="r" t="t"/>
              <a:pathLst>
                <a:path extrusionOk="0" h="4807" w="479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0" name="Google Shape;9660;p89"/>
            <p:cNvSpPr/>
            <p:nvPr/>
          </p:nvSpPr>
          <p:spPr>
            <a:xfrm>
              <a:off x="-30293350" y="4159025"/>
              <a:ext cx="188275" cy="52000"/>
            </a:xfrm>
            <a:custGeom>
              <a:rect b="b" l="l" r="r" t="t"/>
              <a:pathLst>
                <a:path extrusionOk="0" h="2080" w="7531">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1" name="Google Shape;9661;p89"/>
            <p:cNvSpPr/>
            <p:nvPr/>
          </p:nvSpPr>
          <p:spPr>
            <a:xfrm>
              <a:off x="-30293350" y="3918800"/>
              <a:ext cx="188275" cy="34675"/>
            </a:xfrm>
            <a:custGeom>
              <a:rect b="b" l="l" r="r" t="t"/>
              <a:pathLst>
                <a:path extrusionOk="0" h="1387" w="7531">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2" name="Google Shape;9662;p89"/>
            <p:cNvSpPr/>
            <p:nvPr/>
          </p:nvSpPr>
          <p:spPr>
            <a:xfrm>
              <a:off x="-30294125" y="3970800"/>
              <a:ext cx="188250" cy="170925"/>
            </a:xfrm>
            <a:custGeom>
              <a:rect b="b" l="l" r="r" t="t"/>
              <a:pathLst>
                <a:path extrusionOk="0" h="6837" w="753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63" name="Google Shape;9663;p89"/>
          <p:cNvGrpSpPr/>
          <p:nvPr/>
        </p:nvGrpSpPr>
        <p:grpSpPr>
          <a:xfrm>
            <a:off x="2200736" y="1532946"/>
            <a:ext cx="332593" cy="353645"/>
            <a:chOff x="-34755225" y="3202075"/>
            <a:chExt cx="274100" cy="291450"/>
          </a:xfrm>
        </p:grpSpPr>
        <p:sp>
          <p:nvSpPr>
            <p:cNvPr id="9664" name="Google Shape;9664;p89"/>
            <p:cNvSpPr/>
            <p:nvPr/>
          </p:nvSpPr>
          <p:spPr>
            <a:xfrm>
              <a:off x="-34703250" y="3389525"/>
              <a:ext cx="84300" cy="34675"/>
            </a:xfrm>
            <a:custGeom>
              <a:rect b="b" l="l" r="r" t="t"/>
              <a:pathLst>
                <a:path extrusionOk="0" h="1387" w="3372">
                  <a:moveTo>
                    <a:pt x="1670" y="1"/>
                  </a:moveTo>
                  <a:cubicBezTo>
                    <a:pt x="883" y="1"/>
                    <a:pt x="158" y="599"/>
                    <a:pt x="0" y="1387"/>
                  </a:cubicBezTo>
                  <a:lnTo>
                    <a:pt x="3371" y="1387"/>
                  </a:lnTo>
                  <a:cubicBezTo>
                    <a:pt x="3214" y="599"/>
                    <a:pt x="2489"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5" name="Google Shape;9665;p89"/>
            <p:cNvSpPr/>
            <p:nvPr/>
          </p:nvSpPr>
          <p:spPr>
            <a:xfrm>
              <a:off x="-34636300" y="3348575"/>
              <a:ext cx="69325" cy="75625"/>
            </a:xfrm>
            <a:custGeom>
              <a:rect b="b" l="l" r="r" t="t"/>
              <a:pathLst>
                <a:path extrusionOk="0" h="3025" w="2773">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6" name="Google Shape;9666;p89"/>
            <p:cNvSpPr/>
            <p:nvPr/>
          </p:nvSpPr>
          <p:spPr>
            <a:xfrm>
              <a:off x="-34752875" y="3253275"/>
              <a:ext cx="126050" cy="170925"/>
            </a:xfrm>
            <a:custGeom>
              <a:rect b="b" l="l" r="r" t="t"/>
              <a:pathLst>
                <a:path extrusionOk="0" h="6837" w="5042">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7" name="Google Shape;9667;p89"/>
            <p:cNvSpPr/>
            <p:nvPr/>
          </p:nvSpPr>
          <p:spPr>
            <a:xfrm>
              <a:off x="-34677250" y="3338325"/>
              <a:ext cx="33875" cy="33900"/>
            </a:xfrm>
            <a:custGeom>
              <a:rect b="b" l="l" r="r" t="t"/>
              <a:pathLst>
                <a:path extrusionOk="0" h="1356" w="1355">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8" name="Google Shape;9668;p89"/>
            <p:cNvSpPr/>
            <p:nvPr/>
          </p:nvSpPr>
          <p:spPr>
            <a:xfrm>
              <a:off x="-34618200" y="3202500"/>
              <a:ext cx="137075" cy="135850"/>
            </a:xfrm>
            <a:custGeom>
              <a:rect b="b" l="l" r="r" t="t"/>
              <a:pathLst>
                <a:path extrusionOk="0" h="5434" w="5483">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9" name="Google Shape;9669;p89"/>
            <p:cNvSpPr/>
            <p:nvPr/>
          </p:nvSpPr>
          <p:spPr>
            <a:xfrm>
              <a:off x="-34755225" y="3440725"/>
              <a:ext cx="188250" cy="52800"/>
            </a:xfrm>
            <a:custGeom>
              <a:rect b="b" l="l" r="r" t="t"/>
              <a:pathLst>
                <a:path extrusionOk="0" h="2112" w="753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0" name="Google Shape;9670;p89"/>
            <p:cNvSpPr/>
            <p:nvPr/>
          </p:nvSpPr>
          <p:spPr>
            <a:xfrm>
              <a:off x="-34754450" y="3202075"/>
              <a:ext cx="153600" cy="33900"/>
            </a:xfrm>
            <a:custGeom>
              <a:rect b="b" l="l" r="r" t="t"/>
              <a:pathLst>
                <a:path extrusionOk="0" h="1356" w="6144">
                  <a:moveTo>
                    <a:pt x="1040" y="0"/>
                  </a:moveTo>
                  <a:cubicBezTo>
                    <a:pt x="473" y="0"/>
                    <a:pt x="1" y="473"/>
                    <a:pt x="1" y="1009"/>
                  </a:cubicBezTo>
                  <a:lnTo>
                    <a:pt x="1" y="1355"/>
                  </a:lnTo>
                  <a:lnTo>
                    <a:pt x="5104" y="1355"/>
                  </a:lnTo>
                  <a:cubicBezTo>
                    <a:pt x="5293" y="819"/>
                    <a:pt x="5672" y="347"/>
                    <a:pt x="61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71" name="Google Shape;9671;p89"/>
          <p:cNvGrpSpPr/>
          <p:nvPr/>
        </p:nvGrpSpPr>
        <p:grpSpPr>
          <a:xfrm>
            <a:off x="2190209" y="1973987"/>
            <a:ext cx="353645" cy="353645"/>
            <a:chOff x="-34763900" y="3561225"/>
            <a:chExt cx="291450" cy="291450"/>
          </a:xfrm>
        </p:grpSpPr>
        <p:sp>
          <p:nvSpPr>
            <p:cNvPr id="9672" name="Google Shape;9672;p89"/>
            <p:cNvSpPr/>
            <p:nvPr/>
          </p:nvSpPr>
          <p:spPr>
            <a:xfrm>
              <a:off x="-34693800" y="3629750"/>
              <a:ext cx="152025" cy="152825"/>
            </a:xfrm>
            <a:custGeom>
              <a:rect b="b" l="l" r="r" t="t"/>
              <a:pathLst>
                <a:path extrusionOk="0" h="6113" w="6081">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3" name="Google Shape;9673;p89"/>
            <p:cNvSpPr/>
            <p:nvPr/>
          </p:nvSpPr>
          <p:spPr>
            <a:xfrm>
              <a:off x="-34763900" y="3561225"/>
              <a:ext cx="291450" cy="291450"/>
            </a:xfrm>
            <a:custGeom>
              <a:rect b="b" l="l" r="r" t="t"/>
              <a:pathLst>
                <a:path extrusionOk="0" h="11658" w="11658">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4" name="Google Shape;9674;p89"/>
            <p:cNvSpPr/>
            <p:nvPr/>
          </p:nvSpPr>
          <p:spPr>
            <a:xfrm>
              <a:off x="-34644175" y="3680950"/>
              <a:ext cx="51225" cy="51225"/>
            </a:xfrm>
            <a:custGeom>
              <a:rect b="b" l="l" r="r" t="t"/>
              <a:pathLst>
                <a:path extrusionOk="0" h="2049" w="2049">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675" name="Google Shape;9675;p89"/>
          <p:cNvSpPr/>
          <p:nvPr/>
        </p:nvSpPr>
        <p:spPr>
          <a:xfrm>
            <a:off x="2189608" y="2409419"/>
            <a:ext cx="353645" cy="353615"/>
          </a:xfrm>
          <a:custGeom>
            <a:rect b="b" l="l" r="r" t="t"/>
            <a:pathLst>
              <a:path extrusionOk="0" h="11657" w="11658">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76" name="Google Shape;9676;p89"/>
          <p:cNvGrpSpPr/>
          <p:nvPr/>
        </p:nvGrpSpPr>
        <p:grpSpPr>
          <a:xfrm>
            <a:off x="845106" y="2882499"/>
            <a:ext cx="354586" cy="354586"/>
            <a:chOff x="-32927950" y="3227275"/>
            <a:chExt cx="292225" cy="292225"/>
          </a:xfrm>
        </p:grpSpPr>
        <p:sp>
          <p:nvSpPr>
            <p:cNvPr id="9677" name="Google Shape;9677;p89"/>
            <p:cNvSpPr/>
            <p:nvPr/>
          </p:nvSpPr>
          <p:spPr>
            <a:xfrm>
              <a:off x="-32927950" y="3228075"/>
              <a:ext cx="69325" cy="291425"/>
            </a:xfrm>
            <a:custGeom>
              <a:rect b="b" l="l" r="r" t="t"/>
              <a:pathLst>
                <a:path extrusionOk="0" h="11657" w="2773">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8" name="Google Shape;9678;p89"/>
            <p:cNvSpPr/>
            <p:nvPr/>
          </p:nvSpPr>
          <p:spPr>
            <a:xfrm>
              <a:off x="-32841300" y="3227275"/>
              <a:ext cx="154400" cy="291450"/>
            </a:xfrm>
            <a:custGeom>
              <a:rect b="b" l="l" r="r" t="t"/>
              <a:pathLst>
                <a:path extrusionOk="0" h="11658" w="6176">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9" name="Google Shape;9679;p89"/>
            <p:cNvSpPr/>
            <p:nvPr/>
          </p:nvSpPr>
          <p:spPr>
            <a:xfrm>
              <a:off x="-32669600" y="3261925"/>
              <a:ext cx="33875" cy="51225"/>
            </a:xfrm>
            <a:custGeom>
              <a:rect b="b" l="l" r="r" t="t"/>
              <a:pathLst>
                <a:path extrusionOk="0" h="2049" w="1355">
                  <a:moveTo>
                    <a:pt x="0" y="1"/>
                  </a:moveTo>
                  <a:lnTo>
                    <a:pt x="0" y="2049"/>
                  </a:lnTo>
                  <a:lnTo>
                    <a:pt x="1355" y="2049"/>
                  </a:lnTo>
                  <a:lnTo>
                    <a:pt x="1355" y="347"/>
                  </a:lnTo>
                  <a:cubicBezTo>
                    <a:pt x="1355" y="158"/>
                    <a:pt x="1197" y="1"/>
                    <a:pt x="10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0" name="Google Shape;9680;p89"/>
            <p:cNvSpPr/>
            <p:nvPr/>
          </p:nvSpPr>
          <p:spPr>
            <a:xfrm>
              <a:off x="-32669600" y="3329675"/>
              <a:ext cx="33875" cy="35450"/>
            </a:xfrm>
            <a:custGeom>
              <a:rect b="b" l="l" r="r" t="t"/>
              <a:pathLst>
                <a:path extrusionOk="0" h="1418" w="1355">
                  <a:moveTo>
                    <a:pt x="0" y="0"/>
                  </a:moveTo>
                  <a:lnTo>
                    <a:pt x="0" y="1418"/>
                  </a:lnTo>
                  <a:lnTo>
                    <a:pt x="1355" y="1418"/>
                  </a:ln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1" name="Google Shape;9681;p89"/>
            <p:cNvSpPr/>
            <p:nvPr/>
          </p:nvSpPr>
          <p:spPr>
            <a:xfrm>
              <a:off x="-32669600" y="3381650"/>
              <a:ext cx="33875" cy="51225"/>
            </a:xfrm>
            <a:custGeom>
              <a:rect b="b" l="l" r="r" t="t"/>
              <a:pathLst>
                <a:path extrusionOk="0" h="2049" w="1355">
                  <a:moveTo>
                    <a:pt x="0" y="0"/>
                  </a:moveTo>
                  <a:lnTo>
                    <a:pt x="0" y="2048"/>
                  </a:lnTo>
                  <a:lnTo>
                    <a:pt x="1008" y="2048"/>
                  </a:lnTo>
                  <a:cubicBezTo>
                    <a:pt x="1197" y="2048"/>
                    <a:pt x="1355" y="1891"/>
                    <a:pt x="1355" y="1702"/>
                  </a:cubicBez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82" name="Google Shape;9682;p89"/>
          <p:cNvGrpSpPr/>
          <p:nvPr/>
        </p:nvGrpSpPr>
        <p:grpSpPr>
          <a:xfrm>
            <a:off x="844621" y="3353613"/>
            <a:ext cx="355557" cy="353645"/>
            <a:chOff x="-32927950" y="3586425"/>
            <a:chExt cx="293025" cy="291450"/>
          </a:xfrm>
        </p:grpSpPr>
        <p:sp>
          <p:nvSpPr>
            <p:cNvPr id="9683" name="Google Shape;9683;p89"/>
            <p:cNvSpPr/>
            <p:nvPr/>
          </p:nvSpPr>
          <p:spPr>
            <a:xfrm>
              <a:off x="-32927950" y="3843975"/>
              <a:ext cx="293025" cy="33900"/>
            </a:xfrm>
            <a:custGeom>
              <a:rect b="b" l="l" r="r" t="t"/>
              <a:pathLst>
                <a:path extrusionOk="0" h="1356" w="11721">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4" name="Google Shape;9684;p89"/>
            <p:cNvSpPr/>
            <p:nvPr/>
          </p:nvSpPr>
          <p:spPr>
            <a:xfrm>
              <a:off x="-32872025" y="3723475"/>
              <a:ext cx="180400" cy="52000"/>
            </a:xfrm>
            <a:custGeom>
              <a:rect b="b" l="l" r="r" t="t"/>
              <a:pathLst>
                <a:path extrusionOk="0" h="2080" w="7216">
                  <a:moveTo>
                    <a:pt x="757" y="1"/>
                  </a:moveTo>
                  <a:lnTo>
                    <a:pt x="0" y="2080"/>
                  </a:lnTo>
                  <a:lnTo>
                    <a:pt x="7215" y="2080"/>
                  </a:lnTo>
                  <a:lnTo>
                    <a:pt x="65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5" name="Google Shape;9685;p89"/>
            <p:cNvSpPr/>
            <p:nvPr/>
          </p:nvSpPr>
          <p:spPr>
            <a:xfrm>
              <a:off x="-32890150" y="3792775"/>
              <a:ext cx="217425" cy="33900"/>
            </a:xfrm>
            <a:custGeom>
              <a:rect b="b" l="l" r="r" t="t"/>
              <a:pathLst>
                <a:path extrusionOk="0" h="1356" w="8697">
                  <a:moveTo>
                    <a:pt x="505" y="1"/>
                  </a:moveTo>
                  <a:lnTo>
                    <a:pt x="1" y="1356"/>
                  </a:lnTo>
                  <a:lnTo>
                    <a:pt x="8696" y="1356"/>
                  </a:lnTo>
                  <a:lnTo>
                    <a:pt x="822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6" name="Google Shape;9686;p89"/>
            <p:cNvSpPr/>
            <p:nvPr/>
          </p:nvSpPr>
          <p:spPr>
            <a:xfrm>
              <a:off x="-32822400" y="3586425"/>
              <a:ext cx="82725" cy="52800"/>
            </a:xfrm>
            <a:custGeom>
              <a:rect b="b" l="l" r="r" t="t"/>
              <a:pathLst>
                <a:path extrusionOk="0" h="2112" w="3309">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7" name="Google Shape;9687;p89"/>
            <p:cNvSpPr/>
            <p:nvPr/>
          </p:nvSpPr>
          <p:spPr>
            <a:xfrm>
              <a:off x="-32846825" y="3655750"/>
              <a:ext cx="131550" cy="51200"/>
            </a:xfrm>
            <a:custGeom>
              <a:rect b="b" l="l" r="r" t="t"/>
              <a:pathLst>
                <a:path extrusionOk="0" h="2048" w="5262">
                  <a:moveTo>
                    <a:pt x="694" y="0"/>
                  </a:moveTo>
                  <a:lnTo>
                    <a:pt x="1" y="2048"/>
                  </a:lnTo>
                  <a:lnTo>
                    <a:pt x="5262" y="2048"/>
                  </a:lnTo>
                  <a:lnTo>
                    <a:pt x="45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88" name="Google Shape;9688;p89"/>
          <p:cNvGrpSpPr/>
          <p:nvPr/>
        </p:nvGrpSpPr>
        <p:grpSpPr>
          <a:xfrm>
            <a:off x="845106" y="3817598"/>
            <a:ext cx="354586" cy="355557"/>
            <a:chOff x="-32927950" y="3944800"/>
            <a:chExt cx="292225" cy="293025"/>
          </a:xfrm>
        </p:grpSpPr>
        <p:sp>
          <p:nvSpPr>
            <p:cNvPr id="9689" name="Google Shape;9689;p89"/>
            <p:cNvSpPr/>
            <p:nvPr/>
          </p:nvSpPr>
          <p:spPr>
            <a:xfrm>
              <a:off x="-32927950" y="3944800"/>
              <a:ext cx="69325" cy="292225"/>
            </a:xfrm>
            <a:custGeom>
              <a:rect b="b" l="l" r="r" t="t"/>
              <a:pathLst>
                <a:path extrusionOk="0" h="11689" w="2773">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0" name="Google Shape;9690;p89"/>
            <p:cNvSpPr/>
            <p:nvPr/>
          </p:nvSpPr>
          <p:spPr>
            <a:xfrm>
              <a:off x="-32720800" y="4057425"/>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1" name="Google Shape;9691;p89"/>
            <p:cNvSpPr/>
            <p:nvPr/>
          </p:nvSpPr>
          <p:spPr>
            <a:xfrm>
              <a:off x="-32720800" y="4099950"/>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2" name="Google Shape;9692;p89"/>
            <p:cNvSpPr/>
            <p:nvPr/>
          </p:nvSpPr>
          <p:spPr>
            <a:xfrm>
              <a:off x="-32720800" y="4141700"/>
              <a:ext cx="67750" cy="26025"/>
            </a:xfrm>
            <a:custGeom>
              <a:rect b="b" l="l" r="r" t="t"/>
              <a:pathLst>
                <a:path extrusionOk="0" h="1041" w="271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3" name="Google Shape;9693;p89"/>
            <p:cNvSpPr/>
            <p:nvPr/>
          </p:nvSpPr>
          <p:spPr>
            <a:xfrm>
              <a:off x="-32754675" y="3944800"/>
              <a:ext cx="51225" cy="52000"/>
            </a:xfrm>
            <a:custGeom>
              <a:rect b="b" l="l" r="r" t="t"/>
              <a:pathLst>
                <a:path extrusionOk="0" h="2080" w="2049">
                  <a:moveTo>
                    <a:pt x="1702" y="0"/>
                  </a:moveTo>
                  <a:cubicBezTo>
                    <a:pt x="757" y="0"/>
                    <a:pt x="1" y="788"/>
                    <a:pt x="1" y="1733"/>
                  </a:cubicBezTo>
                  <a:lnTo>
                    <a:pt x="1" y="2080"/>
                  </a:lnTo>
                  <a:lnTo>
                    <a:pt x="2049" y="2080"/>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4" name="Google Shape;9694;p89"/>
            <p:cNvSpPr/>
            <p:nvPr/>
          </p:nvSpPr>
          <p:spPr>
            <a:xfrm>
              <a:off x="-32687725" y="3944800"/>
              <a:ext cx="34675" cy="55150"/>
            </a:xfrm>
            <a:custGeom>
              <a:rect b="b" l="l" r="r" t="t"/>
              <a:pathLst>
                <a:path extrusionOk="0" h="2206" w="1387">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5" name="Google Shape;9695;p89"/>
            <p:cNvSpPr/>
            <p:nvPr/>
          </p:nvSpPr>
          <p:spPr>
            <a:xfrm>
              <a:off x="-32860200" y="4014100"/>
              <a:ext cx="207150" cy="153625"/>
            </a:xfrm>
            <a:custGeom>
              <a:rect b="b" l="l" r="r" t="t"/>
              <a:pathLst>
                <a:path extrusionOk="0" h="6145" w="8286">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6" name="Google Shape;9696;p89"/>
            <p:cNvSpPr/>
            <p:nvPr/>
          </p:nvSpPr>
          <p:spPr>
            <a:xfrm>
              <a:off x="-32755450" y="4055850"/>
              <a:ext cx="51200" cy="181175"/>
            </a:xfrm>
            <a:custGeom>
              <a:rect b="b" l="l" r="r" t="t"/>
              <a:pathLst>
                <a:path extrusionOk="0" h="7247" w="2048">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7" name="Google Shape;9697;p89"/>
            <p:cNvSpPr/>
            <p:nvPr/>
          </p:nvSpPr>
          <p:spPr>
            <a:xfrm>
              <a:off x="-32686925" y="4182650"/>
              <a:ext cx="34675" cy="55175"/>
            </a:xfrm>
            <a:custGeom>
              <a:rect b="b" l="l" r="r" t="t"/>
              <a:pathLst>
                <a:path extrusionOk="0" h="2207" w="1387">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98" name="Google Shape;9698;p89"/>
          <p:cNvGrpSpPr/>
          <p:nvPr/>
        </p:nvGrpSpPr>
        <p:grpSpPr>
          <a:xfrm>
            <a:off x="3073898" y="2882849"/>
            <a:ext cx="354586" cy="353888"/>
            <a:chOff x="-31094350" y="3194000"/>
            <a:chExt cx="292225" cy="291650"/>
          </a:xfrm>
        </p:grpSpPr>
        <p:sp>
          <p:nvSpPr>
            <p:cNvPr id="9699" name="Google Shape;9699;p89"/>
            <p:cNvSpPr/>
            <p:nvPr/>
          </p:nvSpPr>
          <p:spPr>
            <a:xfrm>
              <a:off x="-31033700" y="3194000"/>
              <a:ext cx="103200" cy="34100"/>
            </a:xfrm>
            <a:custGeom>
              <a:rect b="b" l="l" r="r" t="t"/>
              <a:pathLst>
                <a:path extrusionOk="0" h="1364" w="4128">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0" name="Google Shape;9700;p89"/>
            <p:cNvSpPr/>
            <p:nvPr/>
          </p:nvSpPr>
          <p:spPr>
            <a:xfrm>
              <a:off x="-31042375" y="3346200"/>
              <a:ext cx="16550" cy="18150"/>
            </a:xfrm>
            <a:custGeom>
              <a:rect b="b" l="l" r="r" t="t"/>
              <a:pathLst>
                <a:path extrusionOk="0" h="726" w="662">
                  <a:moveTo>
                    <a:pt x="1" y="1"/>
                  </a:moveTo>
                  <a:lnTo>
                    <a:pt x="1" y="725"/>
                  </a:lnTo>
                  <a:lnTo>
                    <a:pt x="662" y="725"/>
                  </a:ln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1" name="Google Shape;9701;p89"/>
            <p:cNvSpPr/>
            <p:nvPr/>
          </p:nvSpPr>
          <p:spPr>
            <a:xfrm>
              <a:off x="-31042375" y="3278475"/>
              <a:ext cx="16550" cy="16550"/>
            </a:xfrm>
            <a:custGeom>
              <a:rect b="b" l="l" r="r" t="t"/>
              <a:pathLst>
                <a:path extrusionOk="0" h="662" w="662">
                  <a:moveTo>
                    <a:pt x="1" y="0"/>
                  </a:moveTo>
                  <a:lnTo>
                    <a:pt x="1" y="662"/>
                  </a:lnTo>
                  <a:lnTo>
                    <a:pt x="662" y="662"/>
                  </a:lnTo>
                  <a:lnTo>
                    <a:pt x="6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2" name="Google Shape;9702;p89"/>
            <p:cNvSpPr/>
            <p:nvPr/>
          </p:nvSpPr>
          <p:spPr>
            <a:xfrm>
              <a:off x="-31042375" y="3416300"/>
              <a:ext cx="16550" cy="16575"/>
            </a:xfrm>
            <a:custGeom>
              <a:rect b="b" l="l" r="r" t="t"/>
              <a:pathLst>
                <a:path extrusionOk="0" h="663" w="662">
                  <a:moveTo>
                    <a:pt x="1" y="1"/>
                  </a:moveTo>
                  <a:lnTo>
                    <a:pt x="1" y="662"/>
                  </a:lnTo>
                  <a:lnTo>
                    <a:pt x="662" y="662"/>
                  </a:ln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3" name="Google Shape;9703;p89"/>
            <p:cNvSpPr/>
            <p:nvPr/>
          </p:nvSpPr>
          <p:spPr>
            <a:xfrm>
              <a:off x="-31094350" y="3210725"/>
              <a:ext cx="222900" cy="274925"/>
            </a:xfrm>
            <a:custGeom>
              <a:rect b="b" l="l" r="r" t="t"/>
              <a:pathLst>
                <a:path extrusionOk="0" h="10997" w="8916">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4" name="Google Shape;9704;p89"/>
            <p:cNvSpPr/>
            <p:nvPr/>
          </p:nvSpPr>
          <p:spPr>
            <a:xfrm>
              <a:off x="-30853350" y="3295000"/>
              <a:ext cx="51225" cy="104000"/>
            </a:xfrm>
            <a:custGeom>
              <a:rect b="b" l="l" r="r" t="t"/>
              <a:pathLst>
                <a:path extrusionOk="0" h="4160" w="2049">
                  <a:moveTo>
                    <a:pt x="1" y="1"/>
                  </a:moveTo>
                  <a:lnTo>
                    <a:pt x="1" y="4160"/>
                  </a:lnTo>
                  <a:lnTo>
                    <a:pt x="2049" y="4160"/>
                  </a:lnTo>
                  <a:lnTo>
                    <a:pt x="2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5" name="Google Shape;9705;p89"/>
            <p:cNvSpPr/>
            <p:nvPr/>
          </p:nvSpPr>
          <p:spPr>
            <a:xfrm>
              <a:off x="-30853350" y="3227275"/>
              <a:ext cx="51225" cy="51225"/>
            </a:xfrm>
            <a:custGeom>
              <a:rect b="b" l="l" r="r" t="t"/>
              <a:pathLst>
                <a:path extrusionOk="0" h="2049" w="2049">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6" name="Google Shape;9706;p89"/>
            <p:cNvSpPr/>
            <p:nvPr/>
          </p:nvSpPr>
          <p:spPr>
            <a:xfrm>
              <a:off x="-30851775" y="3416300"/>
              <a:ext cx="46500" cy="51225"/>
            </a:xfrm>
            <a:custGeom>
              <a:rect b="b" l="l" r="r" t="t"/>
              <a:pathLst>
                <a:path extrusionOk="0" h="2049" w="1860">
                  <a:moveTo>
                    <a:pt x="1" y="1"/>
                  </a:moveTo>
                  <a:lnTo>
                    <a:pt x="599" y="1796"/>
                  </a:lnTo>
                  <a:cubicBezTo>
                    <a:pt x="694" y="1985"/>
                    <a:pt x="788" y="2048"/>
                    <a:pt x="946" y="2048"/>
                  </a:cubicBezTo>
                  <a:cubicBezTo>
                    <a:pt x="1103" y="2048"/>
                    <a:pt x="1229" y="1985"/>
                    <a:pt x="1261" y="1796"/>
                  </a:cubicBezTo>
                  <a:lnTo>
                    <a:pt x="18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07" name="Google Shape;9707;p89"/>
          <p:cNvGrpSpPr/>
          <p:nvPr/>
        </p:nvGrpSpPr>
        <p:grpSpPr>
          <a:xfrm>
            <a:off x="3074368" y="3353341"/>
            <a:ext cx="353645" cy="354191"/>
            <a:chOff x="-31093575" y="3552550"/>
            <a:chExt cx="291450" cy="291900"/>
          </a:xfrm>
        </p:grpSpPr>
        <p:sp>
          <p:nvSpPr>
            <p:cNvPr id="9708" name="Google Shape;9708;p89"/>
            <p:cNvSpPr/>
            <p:nvPr/>
          </p:nvSpPr>
          <p:spPr>
            <a:xfrm>
              <a:off x="-31011650" y="3745525"/>
              <a:ext cx="7900" cy="12625"/>
            </a:xfrm>
            <a:custGeom>
              <a:rect b="b" l="l" r="r" t="t"/>
              <a:pathLst>
                <a:path extrusionOk="0" h="505" w="316">
                  <a:moveTo>
                    <a:pt x="158" y="1"/>
                  </a:moveTo>
                  <a:lnTo>
                    <a:pt x="0" y="505"/>
                  </a:lnTo>
                  <a:lnTo>
                    <a:pt x="315" y="505"/>
                  </a:lnTo>
                  <a:lnTo>
                    <a:pt x="1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9" name="Google Shape;9709;p89"/>
            <p:cNvSpPr/>
            <p:nvPr/>
          </p:nvSpPr>
          <p:spPr>
            <a:xfrm>
              <a:off x="-31093575" y="3671500"/>
              <a:ext cx="171725" cy="172950"/>
            </a:xfrm>
            <a:custGeom>
              <a:rect b="b" l="l" r="r" t="t"/>
              <a:pathLst>
                <a:path extrusionOk="0" h="6918" w="6869">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0" name="Google Shape;9710;p89"/>
            <p:cNvSpPr/>
            <p:nvPr/>
          </p:nvSpPr>
          <p:spPr>
            <a:xfrm>
              <a:off x="-30895875" y="3621075"/>
              <a:ext cx="15775" cy="26025"/>
            </a:xfrm>
            <a:custGeom>
              <a:rect b="b" l="l" r="r" t="t"/>
              <a:pathLst>
                <a:path extrusionOk="0" h="1041" w="631">
                  <a:moveTo>
                    <a:pt x="0" y="1"/>
                  </a:moveTo>
                  <a:cubicBezTo>
                    <a:pt x="32" y="410"/>
                    <a:pt x="126" y="694"/>
                    <a:pt x="315" y="1041"/>
                  </a:cubicBezTo>
                  <a:cubicBezTo>
                    <a:pt x="473" y="694"/>
                    <a:pt x="599" y="347"/>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1" name="Google Shape;9711;p89"/>
            <p:cNvSpPr/>
            <p:nvPr/>
          </p:nvSpPr>
          <p:spPr>
            <a:xfrm>
              <a:off x="-30974650" y="3552550"/>
              <a:ext cx="172525" cy="172400"/>
            </a:xfrm>
            <a:custGeom>
              <a:rect b="b" l="l" r="r" t="t"/>
              <a:pathLst>
                <a:path extrusionOk="0" h="6896" w="6901">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12" name="Google Shape;9712;p89"/>
          <p:cNvGrpSpPr/>
          <p:nvPr/>
        </p:nvGrpSpPr>
        <p:grpSpPr>
          <a:xfrm>
            <a:off x="3074368" y="3818569"/>
            <a:ext cx="353645" cy="353615"/>
            <a:chOff x="-31093575" y="3911725"/>
            <a:chExt cx="291450" cy="291425"/>
          </a:xfrm>
        </p:grpSpPr>
        <p:sp>
          <p:nvSpPr>
            <p:cNvPr id="9713" name="Google Shape;9713;p89"/>
            <p:cNvSpPr/>
            <p:nvPr/>
          </p:nvSpPr>
          <p:spPr>
            <a:xfrm>
              <a:off x="-31093575" y="3911725"/>
              <a:ext cx="291450" cy="291425"/>
            </a:xfrm>
            <a:custGeom>
              <a:rect b="b" l="l" r="r" t="t"/>
              <a:pathLst>
                <a:path extrusionOk="0" h="11657" w="11658">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4" name="Google Shape;9714;p89"/>
            <p:cNvSpPr/>
            <p:nvPr/>
          </p:nvSpPr>
          <p:spPr>
            <a:xfrm>
              <a:off x="-31025825" y="3980250"/>
              <a:ext cx="156750" cy="154250"/>
            </a:xfrm>
            <a:custGeom>
              <a:rect b="b" l="l" r="r" t="t"/>
              <a:pathLst>
                <a:path extrusionOk="0" h="6170" w="627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15" name="Google Shape;9715;p89"/>
          <p:cNvGrpSpPr/>
          <p:nvPr/>
        </p:nvGrpSpPr>
        <p:grpSpPr>
          <a:xfrm>
            <a:off x="2183798" y="4275536"/>
            <a:ext cx="356497" cy="354586"/>
            <a:chOff x="-29946000" y="3183175"/>
            <a:chExt cx="293800" cy="292225"/>
          </a:xfrm>
        </p:grpSpPr>
        <p:sp>
          <p:nvSpPr>
            <p:cNvPr id="9716" name="Google Shape;9716;p89"/>
            <p:cNvSpPr/>
            <p:nvPr/>
          </p:nvSpPr>
          <p:spPr>
            <a:xfrm>
              <a:off x="-29839675" y="3355650"/>
              <a:ext cx="186700" cy="33900"/>
            </a:xfrm>
            <a:custGeom>
              <a:rect b="b" l="l" r="r" t="t"/>
              <a:pathLst>
                <a:path extrusionOk="0" h="1356" w="7468">
                  <a:moveTo>
                    <a:pt x="568" y="1"/>
                  </a:moveTo>
                  <a:cubicBezTo>
                    <a:pt x="568" y="505"/>
                    <a:pt x="379" y="977"/>
                    <a:pt x="1" y="1356"/>
                  </a:cubicBezTo>
                  <a:lnTo>
                    <a:pt x="7467" y="1356"/>
                  </a:lnTo>
                  <a:lnTo>
                    <a:pt x="7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7" name="Google Shape;9717;p89"/>
            <p:cNvSpPr/>
            <p:nvPr/>
          </p:nvSpPr>
          <p:spPr>
            <a:xfrm>
              <a:off x="-29824700" y="3406850"/>
              <a:ext cx="172500" cy="68550"/>
            </a:xfrm>
            <a:custGeom>
              <a:rect b="b" l="l" r="r" t="t"/>
              <a:pathLst>
                <a:path extrusionOk="0" h="2742" w="690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8" name="Google Shape;9718;p89"/>
            <p:cNvSpPr/>
            <p:nvPr/>
          </p:nvSpPr>
          <p:spPr>
            <a:xfrm>
              <a:off x="-29756975" y="3183175"/>
              <a:ext cx="69325" cy="68550"/>
            </a:xfrm>
            <a:custGeom>
              <a:rect b="b" l="l" r="r" t="t"/>
              <a:pathLst>
                <a:path extrusionOk="0" h="2742" w="2773">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9" name="Google Shape;9719;p89"/>
            <p:cNvSpPr/>
            <p:nvPr/>
          </p:nvSpPr>
          <p:spPr>
            <a:xfrm>
              <a:off x="-29790850" y="3269025"/>
              <a:ext cx="137875" cy="68550"/>
            </a:xfrm>
            <a:custGeom>
              <a:rect b="b" l="l" r="r" t="t"/>
              <a:pathLst>
                <a:path extrusionOk="0" h="2742" w="5515">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0" name="Google Shape;9720;p89"/>
            <p:cNvSpPr/>
            <p:nvPr/>
          </p:nvSpPr>
          <p:spPr>
            <a:xfrm>
              <a:off x="-29911350" y="3321000"/>
              <a:ext cx="69325" cy="68550"/>
            </a:xfrm>
            <a:custGeom>
              <a:rect b="b" l="l" r="r" t="t"/>
              <a:pathLst>
                <a:path extrusionOk="0" h="2742" w="2773">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1" name="Google Shape;9721;p89"/>
            <p:cNvSpPr/>
            <p:nvPr/>
          </p:nvSpPr>
          <p:spPr>
            <a:xfrm>
              <a:off x="-29946000" y="3406850"/>
              <a:ext cx="137075" cy="67775"/>
            </a:xfrm>
            <a:custGeom>
              <a:rect b="b" l="l" r="r" t="t"/>
              <a:pathLst>
                <a:path extrusionOk="0" h="2711" w="5483">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22" name="Google Shape;9722;p89"/>
          <p:cNvGrpSpPr/>
          <p:nvPr/>
        </p:nvGrpSpPr>
        <p:grpSpPr>
          <a:xfrm>
            <a:off x="2628330" y="1532689"/>
            <a:ext cx="358408" cy="354161"/>
            <a:chOff x="-34408675" y="3202075"/>
            <a:chExt cx="295375" cy="291875"/>
          </a:xfrm>
        </p:grpSpPr>
        <p:sp>
          <p:nvSpPr>
            <p:cNvPr id="9723" name="Google Shape;9723;p89"/>
            <p:cNvSpPr/>
            <p:nvPr/>
          </p:nvSpPr>
          <p:spPr>
            <a:xfrm>
              <a:off x="-34274775" y="3202075"/>
              <a:ext cx="161475" cy="161475"/>
            </a:xfrm>
            <a:custGeom>
              <a:rect b="b" l="l" r="r" t="t"/>
              <a:pathLst>
                <a:path extrusionOk="0" h="6459" w="6459">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4" name="Google Shape;9724;p89"/>
            <p:cNvSpPr/>
            <p:nvPr/>
          </p:nvSpPr>
          <p:spPr>
            <a:xfrm>
              <a:off x="-34378750" y="3263175"/>
              <a:ext cx="76425" cy="73600"/>
            </a:xfrm>
            <a:custGeom>
              <a:rect b="b" l="l" r="r" t="t"/>
              <a:pathLst>
                <a:path extrusionOk="0" h="2944" w="3057">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5" name="Google Shape;9725;p89"/>
            <p:cNvSpPr/>
            <p:nvPr/>
          </p:nvSpPr>
          <p:spPr>
            <a:xfrm>
              <a:off x="-34250375" y="3392300"/>
              <a:ext cx="77225" cy="74425"/>
            </a:xfrm>
            <a:custGeom>
              <a:rect b="b" l="l" r="r" t="t"/>
              <a:pathLst>
                <a:path extrusionOk="0" h="2977" w="3089">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6" name="Google Shape;9726;p89"/>
            <p:cNvSpPr/>
            <p:nvPr/>
          </p:nvSpPr>
          <p:spPr>
            <a:xfrm>
              <a:off x="-34408675" y="3290275"/>
              <a:ext cx="207150" cy="203675"/>
            </a:xfrm>
            <a:custGeom>
              <a:rect b="b" l="l" r="r" t="t"/>
              <a:pathLst>
                <a:path extrusionOk="0" h="8147" w="8286">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27" name="Google Shape;9727;p89"/>
          <p:cNvGrpSpPr/>
          <p:nvPr/>
        </p:nvGrpSpPr>
        <p:grpSpPr>
          <a:xfrm>
            <a:off x="2630241" y="1972683"/>
            <a:ext cx="354586" cy="356254"/>
            <a:chOff x="-34405525" y="3558075"/>
            <a:chExt cx="292225" cy="293600"/>
          </a:xfrm>
        </p:grpSpPr>
        <p:sp>
          <p:nvSpPr>
            <p:cNvPr id="9728" name="Google Shape;9728;p89"/>
            <p:cNvSpPr/>
            <p:nvPr/>
          </p:nvSpPr>
          <p:spPr>
            <a:xfrm>
              <a:off x="-34303150" y="3663825"/>
              <a:ext cx="189850" cy="187850"/>
            </a:xfrm>
            <a:custGeom>
              <a:rect b="b" l="l" r="r" t="t"/>
              <a:pathLst>
                <a:path extrusionOk="0" h="7514" w="7594">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9" name="Google Shape;9729;p89"/>
            <p:cNvSpPr/>
            <p:nvPr/>
          </p:nvSpPr>
          <p:spPr>
            <a:xfrm>
              <a:off x="-34250375" y="3565950"/>
              <a:ext cx="46500" cy="46500"/>
            </a:xfrm>
            <a:custGeom>
              <a:rect b="b" l="l" r="r" t="t"/>
              <a:pathLst>
                <a:path extrusionOk="0" h="1860" w="1860">
                  <a:moveTo>
                    <a:pt x="1" y="1"/>
                  </a:moveTo>
                  <a:lnTo>
                    <a:pt x="1" y="1859"/>
                  </a:lnTo>
                  <a:lnTo>
                    <a:pt x="1860" y="1859"/>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0" name="Google Shape;9730;p89"/>
            <p:cNvSpPr/>
            <p:nvPr/>
          </p:nvSpPr>
          <p:spPr>
            <a:xfrm>
              <a:off x="-34405525" y="3558075"/>
              <a:ext cx="206375" cy="276475"/>
            </a:xfrm>
            <a:custGeom>
              <a:rect b="b" l="l" r="r" t="t"/>
              <a:pathLst>
                <a:path extrusionOk="0" h="11059" w="8255">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31" name="Google Shape;9731;p89"/>
          <p:cNvGrpSpPr/>
          <p:nvPr/>
        </p:nvGrpSpPr>
        <p:grpSpPr>
          <a:xfrm>
            <a:off x="2629755" y="2409340"/>
            <a:ext cx="355557" cy="353615"/>
            <a:chOff x="-34406325" y="3919600"/>
            <a:chExt cx="293025" cy="291425"/>
          </a:xfrm>
        </p:grpSpPr>
        <p:sp>
          <p:nvSpPr>
            <p:cNvPr id="9732" name="Google Shape;9732;p89"/>
            <p:cNvSpPr/>
            <p:nvPr/>
          </p:nvSpPr>
          <p:spPr>
            <a:xfrm>
              <a:off x="-34167675" y="3932000"/>
              <a:ext cx="42550" cy="40575"/>
            </a:xfrm>
            <a:custGeom>
              <a:rect b="b" l="l" r="r" t="t"/>
              <a:pathLst>
                <a:path extrusionOk="0" h="1623" w="1702">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3" name="Google Shape;9733;p89"/>
            <p:cNvSpPr/>
            <p:nvPr/>
          </p:nvSpPr>
          <p:spPr>
            <a:xfrm>
              <a:off x="-34286600" y="3922950"/>
              <a:ext cx="171725" cy="167575"/>
            </a:xfrm>
            <a:custGeom>
              <a:rect b="b" l="l" r="r" t="t"/>
              <a:pathLst>
                <a:path extrusionOk="0" h="6703" w="6869">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4" name="Google Shape;9734;p89"/>
            <p:cNvSpPr/>
            <p:nvPr/>
          </p:nvSpPr>
          <p:spPr>
            <a:xfrm>
              <a:off x="-34406325" y="4115900"/>
              <a:ext cx="98475" cy="95125"/>
            </a:xfrm>
            <a:custGeom>
              <a:rect b="b" l="l" r="r" t="t"/>
              <a:pathLst>
                <a:path extrusionOk="0" h="3805" w="3939">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5" name="Google Shape;9735;p89"/>
            <p:cNvSpPr/>
            <p:nvPr/>
          </p:nvSpPr>
          <p:spPr>
            <a:xfrm>
              <a:off x="-34364575" y="3966850"/>
              <a:ext cx="204025" cy="204025"/>
            </a:xfrm>
            <a:custGeom>
              <a:rect b="b" l="l" r="r" t="t"/>
              <a:pathLst>
                <a:path extrusionOk="0" h="8161" w="8161">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6" name="Google Shape;9736;p89"/>
            <p:cNvSpPr/>
            <p:nvPr/>
          </p:nvSpPr>
          <p:spPr>
            <a:xfrm>
              <a:off x="-34200750" y="3919600"/>
              <a:ext cx="17350" cy="33875"/>
            </a:xfrm>
            <a:custGeom>
              <a:rect b="b" l="l" r="r" t="t"/>
              <a:pathLst>
                <a:path extrusionOk="0" h="1355" w="694">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7" name="Google Shape;9737;p89"/>
            <p:cNvSpPr/>
            <p:nvPr/>
          </p:nvSpPr>
          <p:spPr>
            <a:xfrm>
              <a:off x="-34147975" y="3989700"/>
              <a:ext cx="34675" cy="17350"/>
            </a:xfrm>
            <a:custGeom>
              <a:rect b="b" l="l" r="r" t="t"/>
              <a:pathLst>
                <a:path extrusionOk="0" h="694" w="1387">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8" name="Google Shape;9738;p89"/>
            <p:cNvSpPr/>
            <p:nvPr/>
          </p:nvSpPr>
          <p:spPr>
            <a:xfrm>
              <a:off x="-34278725" y="4116500"/>
              <a:ext cx="116600" cy="68600"/>
            </a:xfrm>
            <a:custGeom>
              <a:rect b="b" l="l" r="r" t="t"/>
              <a:pathLst>
                <a:path extrusionOk="0" h="2744" w="4664">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39" name="Google Shape;9739;p89"/>
          <p:cNvGrpSpPr/>
          <p:nvPr/>
        </p:nvGrpSpPr>
        <p:grpSpPr>
          <a:xfrm>
            <a:off x="1293653" y="2888703"/>
            <a:ext cx="353645" cy="342179"/>
            <a:chOff x="-32568800" y="3232000"/>
            <a:chExt cx="291450" cy="282000"/>
          </a:xfrm>
        </p:grpSpPr>
        <p:sp>
          <p:nvSpPr>
            <p:cNvPr id="9740" name="Google Shape;9740;p89"/>
            <p:cNvSpPr/>
            <p:nvPr/>
          </p:nvSpPr>
          <p:spPr>
            <a:xfrm>
              <a:off x="-32545150" y="3232000"/>
              <a:ext cx="244175" cy="246550"/>
            </a:xfrm>
            <a:custGeom>
              <a:rect b="b" l="l" r="r" t="t"/>
              <a:pathLst>
                <a:path extrusionOk="0" h="9862" w="9767">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1" name="Google Shape;9741;p89"/>
            <p:cNvSpPr/>
            <p:nvPr/>
          </p:nvSpPr>
          <p:spPr>
            <a:xfrm>
              <a:off x="-32568800" y="3392675"/>
              <a:ext cx="291450" cy="121325"/>
            </a:xfrm>
            <a:custGeom>
              <a:rect b="b" l="l" r="r" t="t"/>
              <a:pathLst>
                <a:path extrusionOk="0" h="4853" w="11658">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42" name="Google Shape;9742;p89"/>
          <p:cNvGrpSpPr/>
          <p:nvPr/>
        </p:nvGrpSpPr>
        <p:grpSpPr>
          <a:xfrm>
            <a:off x="1293183" y="3353613"/>
            <a:ext cx="354586" cy="353645"/>
            <a:chOff x="-32569575" y="3586425"/>
            <a:chExt cx="292225" cy="291450"/>
          </a:xfrm>
        </p:grpSpPr>
        <p:sp>
          <p:nvSpPr>
            <p:cNvPr id="9743" name="Google Shape;9743;p89"/>
            <p:cNvSpPr/>
            <p:nvPr/>
          </p:nvSpPr>
          <p:spPr>
            <a:xfrm>
              <a:off x="-32569575" y="3672275"/>
              <a:ext cx="292225" cy="205600"/>
            </a:xfrm>
            <a:custGeom>
              <a:rect b="b" l="l" r="r" t="t"/>
              <a:pathLst>
                <a:path extrusionOk="0" h="8224" w="11689">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4" name="Google Shape;9744;p89"/>
            <p:cNvSpPr/>
            <p:nvPr/>
          </p:nvSpPr>
          <p:spPr>
            <a:xfrm>
              <a:off x="-32456950" y="3586425"/>
              <a:ext cx="68550" cy="69350"/>
            </a:xfrm>
            <a:custGeom>
              <a:rect b="b" l="l" r="r" t="t"/>
              <a:pathLst>
                <a:path extrusionOk="0" h="2774" w="2742">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45" name="Google Shape;9745;p89"/>
          <p:cNvGrpSpPr/>
          <p:nvPr/>
        </p:nvGrpSpPr>
        <p:grpSpPr>
          <a:xfrm>
            <a:off x="1284098" y="3818205"/>
            <a:ext cx="372756" cy="354343"/>
            <a:chOff x="-32576675" y="3944600"/>
            <a:chExt cx="307200" cy="292025"/>
          </a:xfrm>
        </p:grpSpPr>
        <p:sp>
          <p:nvSpPr>
            <p:cNvPr id="9746" name="Google Shape;9746;p89"/>
            <p:cNvSpPr/>
            <p:nvPr/>
          </p:nvSpPr>
          <p:spPr>
            <a:xfrm>
              <a:off x="-32482950" y="3944600"/>
              <a:ext cx="213475" cy="214650"/>
            </a:xfrm>
            <a:custGeom>
              <a:rect b="b" l="l" r="r" t="t"/>
              <a:pathLst>
                <a:path extrusionOk="0" h="8586" w="8539">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7" name="Google Shape;9747;p89"/>
            <p:cNvSpPr/>
            <p:nvPr/>
          </p:nvSpPr>
          <p:spPr>
            <a:xfrm>
              <a:off x="-32576675" y="4020200"/>
              <a:ext cx="215850" cy="216425"/>
            </a:xfrm>
            <a:custGeom>
              <a:rect b="b" l="l" r="r" t="t"/>
              <a:pathLst>
                <a:path extrusionOk="0" h="8657" w="8634">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48" name="Google Shape;9748;p89"/>
          <p:cNvGrpSpPr/>
          <p:nvPr/>
        </p:nvGrpSpPr>
        <p:grpSpPr>
          <a:xfrm>
            <a:off x="3529065" y="2882500"/>
            <a:ext cx="354586" cy="354586"/>
            <a:chOff x="-30735200" y="3192625"/>
            <a:chExt cx="292225" cy="292225"/>
          </a:xfrm>
        </p:grpSpPr>
        <p:sp>
          <p:nvSpPr>
            <p:cNvPr id="9749" name="Google Shape;9749;p89"/>
            <p:cNvSpPr/>
            <p:nvPr/>
          </p:nvSpPr>
          <p:spPr>
            <a:xfrm>
              <a:off x="-30665100" y="3192625"/>
              <a:ext cx="175650" cy="223700"/>
            </a:xfrm>
            <a:custGeom>
              <a:rect b="b" l="l" r="r" t="t"/>
              <a:pathLst>
                <a:path extrusionOk="0" h="8948" w="7026">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0" name="Google Shape;9750;p89"/>
            <p:cNvSpPr/>
            <p:nvPr/>
          </p:nvSpPr>
          <p:spPr>
            <a:xfrm>
              <a:off x="-30615475" y="3278475"/>
              <a:ext cx="52775" cy="52000"/>
            </a:xfrm>
            <a:custGeom>
              <a:rect b="b" l="l" r="r" t="t"/>
              <a:pathLst>
                <a:path extrusionOk="0" h="2080" w="2111">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1" name="Google Shape;9751;p89"/>
            <p:cNvSpPr/>
            <p:nvPr/>
          </p:nvSpPr>
          <p:spPr>
            <a:xfrm>
              <a:off x="-30528850" y="3296575"/>
              <a:ext cx="85875" cy="25250"/>
            </a:xfrm>
            <a:custGeom>
              <a:rect b="b" l="l" r="r" t="t"/>
              <a:pathLst>
                <a:path extrusionOk="0" h="1010" w="3435">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2" name="Google Shape;9752;p89"/>
            <p:cNvSpPr/>
            <p:nvPr/>
          </p:nvSpPr>
          <p:spPr>
            <a:xfrm>
              <a:off x="-30546175" y="3338325"/>
              <a:ext cx="85875" cy="26025"/>
            </a:xfrm>
            <a:custGeom>
              <a:rect b="b" l="l" r="r" t="t"/>
              <a:pathLst>
                <a:path extrusionOk="0" h="1041" w="3435">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3" name="Google Shape;9753;p89"/>
            <p:cNvSpPr/>
            <p:nvPr/>
          </p:nvSpPr>
          <p:spPr>
            <a:xfrm>
              <a:off x="-30546175" y="3381650"/>
              <a:ext cx="67750" cy="26025"/>
            </a:xfrm>
            <a:custGeom>
              <a:rect b="b" l="l" r="r" t="t"/>
              <a:pathLst>
                <a:path extrusionOk="0" h="1041" w="271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4" name="Google Shape;9754;p89"/>
            <p:cNvSpPr/>
            <p:nvPr/>
          </p:nvSpPr>
          <p:spPr>
            <a:xfrm>
              <a:off x="-30546175" y="3424175"/>
              <a:ext cx="51225" cy="26025"/>
            </a:xfrm>
            <a:custGeom>
              <a:rect b="b" l="l" r="r" t="t"/>
              <a:pathLst>
                <a:path extrusionOk="0" h="1041" w="2049">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5" name="Google Shape;9755;p89"/>
            <p:cNvSpPr/>
            <p:nvPr/>
          </p:nvSpPr>
          <p:spPr>
            <a:xfrm>
              <a:off x="-30735200" y="3209325"/>
              <a:ext cx="174075" cy="275525"/>
            </a:xfrm>
            <a:custGeom>
              <a:rect b="b" l="l" r="r" t="t"/>
              <a:pathLst>
                <a:path extrusionOk="0" h="11021" w="6963">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56" name="Google Shape;9756;p89"/>
          <p:cNvGrpSpPr/>
          <p:nvPr/>
        </p:nvGrpSpPr>
        <p:grpSpPr>
          <a:xfrm>
            <a:off x="3529065" y="3353932"/>
            <a:ext cx="354586" cy="353008"/>
            <a:chOff x="-30735200" y="3552550"/>
            <a:chExt cx="292225" cy="290925"/>
          </a:xfrm>
        </p:grpSpPr>
        <p:sp>
          <p:nvSpPr>
            <p:cNvPr id="9757" name="Google Shape;9757;p89"/>
            <p:cNvSpPr/>
            <p:nvPr/>
          </p:nvSpPr>
          <p:spPr>
            <a:xfrm>
              <a:off x="-30613900" y="3655750"/>
              <a:ext cx="170925" cy="187725"/>
            </a:xfrm>
            <a:custGeom>
              <a:rect b="b" l="l" r="r" t="t"/>
              <a:pathLst>
                <a:path extrusionOk="0" h="7509" w="6837">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8" name="Google Shape;9758;p89"/>
            <p:cNvSpPr/>
            <p:nvPr/>
          </p:nvSpPr>
          <p:spPr>
            <a:xfrm>
              <a:off x="-30735200" y="3552550"/>
              <a:ext cx="188275" cy="205075"/>
            </a:xfrm>
            <a:custGeom>
              <a:rect b="b" l="l" r="r" t="t"/>
              <a:pathLst>
                <a:path extrusionOk="0" h="8203" w="7531">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59" name="Google Shape;9759;p89"/>
          <p:cNvGrpSpPr/>
          <p:nvPr/>
        </p:nvGrpSpPr>
        <p:grpSpPr>
          <a:xfrm>
            <a:off x="3529065" y="3818554"/>
            <a:ext cx="354586" cy="353645"/>
            <a:chOff x="-30735200" y="3910925"/>
            <a:chExt cx="292225" cy="291450"/>
          </a:xfrm>
        </p:grpSpPr>
        <p:sp>
          <p:nvSpPr>
            <p:cNvPr id="9760" name="Google Shape;9760;p89"/>
            <p:cNvSpPr/>
            <p:nvPr/>
          </p:nvSpPr>
          <p:spPr>
            <a:xfrm>
              <a:off x="-30683225" y="3962900"/>
              <a:ext cx="188275" cy="186700"/>
            </a:xfrm>
            <a:custGeom>
              <a:rect b="b" l="l" r="r" t="t"/>
              <a:pathLst>
                <a:path extrusionOk="0" h="7468" w="7531">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1" name="Google Shape;9761;p89"/>
            <p:cNvSpPr/>
            <p:nvPr/>
          </p:nvSpPr>
          <p:spPr>
            <a:xfrm>
              <a:off x="-30735200" y="3910925"/>
              <a:ext cx="292225" cy="291450"/>
            </a:xfrm>
            <a:custGeom>
              <a:rect b="b" l="l" r="r" t="t"/>
              <a:pathLst>
                <a:path extrusionOk="0" h="11658" w="11689">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762" name="Google Shape;9762;p89"/>
          <p:cNvSpPr/>
          <p:nvPr/>
        </p:nvSpPr>
        <p:spPr>
          <a:xfrm>
            <a:off x="2632180" y="4275642"/>
            <a:ext cx="354586" cy="353645"/>
          </a:xfrm>
          <a:custGeom>
            <a:rect b="b" l="l" r="r" t="t"/>
            <a:pathLst>
              <a:path extrusionOk="0" h="11658" w="11689">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763" name="Google Shape;9763;p89"/>
          <p:cNvGrpSpPr/>
          <p:nvPr/>
        </p:nvGrpSpPr>
        <p:grpSpPr>
          <a:xfrm>
            <a:off x="4882910" y="1531421"/>
            <a:ext cx="358971" cy="359224"/>
            <a:chOff x="-57956275" y="3197925"/>
            <a:chExt cx="319000" cy="319225"/>
          </a:xfrm>
        </p:grpSpPr>
        <p:sp>
          <p:nvSpPr>
            <p:cNvPr id="9764" name="Google Shape;9764;p89"/>
            <p:cNvSpPr/>
            <p:nvPr/>
          </p:nvSpPr>
          <p:spPr>
            <a:xfrm>
              <a:off x="-57940525" y="3353300"/>
              <a:ext cx="18150" cy="65400"/>
            </a:xfrm>
            <a:custGeom>
              <a:rect b="b" l="l" r="r" t="t"/>
              <a:pathLst>
                <a:path extrusionOk="0" h="2616" w="726">
                  <a:moveTo>
                    <a:pt x="725" y="0"/>
                  </a:moveTo>
                  <a:cubicBezTo>
                    <a:pt x="316" y="284"/>
                    <a:pt x="1" y="756"/>
                    <a:pt x="1" y="1292"/>
                  </a:cubicBezTo>
                  <a:cubicBezTo>
                    <a:pt x="1" y="1859"/>
                    <a:pt x="316" y="2332"/>
                    <a:pt x="725" y="2615"/>
                  </a:cubicBezTo>
                  <a:lnTo>
                    <a:pt x="725" y="239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5" name="Google Shape;9765;p89"/>
            <p:cNvSpPr/>
            <p:nvPr/>
          </p:nvSpPr>
          <p:spPr>
            <a:xfrm>
              <a:off x="-57679825" y="3353300"/>
              <a:ext cx="18925" cy="65400"/>
            </a:xfrm>
            <a:custGeom>
              <a:rect b="b" l="l" r="r" t="t"/>
              <a:pathLst>
                <a:path extrusionOk="0" h="2616" w="757">
                  <a:moveTo>
                    <a:pt x="1" y="0"/>
                  </a:moveTo>
                  <a:lnTo>
                    <a:pt x="1" y="2395"/>
                  </a:lnTo>
                  <a:lnTo>
                    <a:pt x="1" y="2615"/>
                  </a:lnTo>
                  <a:cubicBezTo>
                    <a:pt x="442" y="2332"/>
                    <a:pt x="757" y="1859"/>
                    <a:pt x="757" y="1292"/>
                  </a:cubicBezTo>
                  <a:cubicBezTo>
                    <a:pt x="757" y="756"/>
                    <a:pt x="442"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6" name="Google Shape;9766;p89"/>
            <p:cNvSpPr/>
            <p:nvPr/>
          </p:nvSpPr>
          <p:spPr>
            <a:xfrm>
              <a:off x="-57956275" y="3255625"/>
              <a:ext cx="319000" cy="55175"/>
            </a:xfrm>
            <a:custGeom>
              <a:rect b="b" l="l" r="r" t="t"/>
              <a:pathLst>
                <a:path extrusionOk="0" h="2207" w="1276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7" name="Google Shape;9767;p89"/>
            <p:cNvSpPr/>
            <p:nvPr/>
          </p:nvSpPr>
          <p:spPr>
            <a:xfrm>
              <a:off x="-57868050" y="3494275"/>
              <a:ext cx="18900" cy="22875"/>
            </a:xfrm>
            <a:custGeom>
              <a:rect b="b" l="l" r="r" t="t"/>
              <a:pathLst>
                <a:path extrusionOk="0" h="915" w="756">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8" name="Google Shape;9768;p89"/>
            <p:cNvSpPr/>
            <p:nvPr/>
          </p:nvSpPr>
          <p:spPr>
            <a:xfrm>
              <a:off x="-57755425" y="3494275"/>
              <a:ext cx="18125" cy="22875"/>
            </a:xfrm>
            <a:custGeom>
              <a:rect b="b" l="l" r="r" t="t"/>
              <a:pathLst>
                <a:path extrusionOk="0" h="915" w="725">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9" name="Google Shape;9769;p89"/>
            <p:cNvSpPr/>
            <p:nvPr/>
          </p:nvSpPr>
          <p:spPr>
            <a:xfrm>
              <a:off x="-57903500" y="3329675"/>
              <a:ext cx="204800" cy="187475"/>
            </a:xfrm>
            <a:custGeom>
              <a:rect b="b" l="l" r="r" t="t"/>
              <a:pathLst>
                <a:path extrusionOk="0" h="7499" w="8192">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0" name="Google Shape;9770;p89"/>
            <p:cNvSpPr/>
            <p:nvPr/>
          </p:nvSpPr>
          <p:spPr>
            <a:xfrm>
              <a:off x="-57860975" y="3197925"/>
              <a:ext cx="119750" cy="37250"/>
            </a:xfrm>
            <a:custGeom>
              <a:rect b="b" l="l" r="r" t="t"/>
              <a:pathLst>
                <a:path extrusionOk="0" h="1490" w="479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71" name="Google Shape;9771;p89"/>
          <p:cNvGrpSpPr/>
          <p:nvPr/>
        </p:nvGrpSpPr>
        <p:grpSpPr>
          <a:xfrm>
            <a:off x="4905064" y="1987846"/>
            <a:ext cx="314662" cy="358971"/>
            <a:chOff x="-57940525" y="3590375"/>
            <a:chExt cx="279625" cy="319000"/>
          </a:xfrm>
        </p:grpSpPr>
        <p:sp>
          <p:nvSpPr>
            <p:cNvPr id="9772" name="Google Shape;9772;p89"/>
            <p:cNvSpPr/>
            <p:nvPr/>
          </p:nvSpPr>
          <p:spPr>
            <a:xfrm>
              <a:off x="-57940525" y="3727425"/>
              <a:ext cx="18150" cy="63800"/>
            </a:xfrm>
            <a:custGeom>
              <a:rect b="b" l="l" r="r" t="t"/>
              <a:pathLst>
                <a:path extrusionOk="0" h="2552" w="726">
                  <a:moveTo>
                    <a:pt x="725" y="0"/>
                  </a:moveTo>
                  <a:cubicBezTo>
                    <a:pt x="253" y="252"/>
                    <a:pt x="1" y="725"/>
                    <a:pt x="1" y="1260"/>
                  </a:cubicBezTo>
                  <a:cubicBezTo>
                    <a:pt x="1" y="1827"/>
                    <a:pt x="316" y="2300"/>
                    <a:pt x="725" y="2552"/>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3" name="Google Shape;9773;p89"/>
            <p:cNvSpPr/>
            <p:nvPr/>
          </p:nvSpPr>
          <p:spPr>
            <a:xfrm>
              <a:off x="-57904300" y="3686450"/>
              <a:ext cx="205600" cy="111075"/>
            </a:xfrm>
            <a:custGeom>
              <a:rect b="b" l="l" r="r" t="t"/>
              <a:pathLst>
                <a:path extrusionOk="0" h="4443" w="8224">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4" name="Google Shape;9774;p89"/>
            <p:cNvSpPr/>
            <p:nvPr/>
          </p:nvSpPr>
          <p:spPr>
            <a:xfrm>
              <a:off x="-57903500" y="3590375"/>
              <a:ext cx="205575" cy="117375"/>
            </a:xfrm>
            <a:custGeom>
              <a:rect b="b" l="l" r="r" t="t"/>
              <a:pathLst>
                <a:path extrusionOk="0" h="4695" w="8223">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5" name="Google Shape;9775;p89"/>
            <p:cNvSpPr/>
            <p:nvPr/>
          </p:nvSpPr>
          <p:spPr>
            <a:xfrm>
              <a:off x="-57903500" y="3798700"/>
              <a:ext cx="204800" cy="110675"/>
            </a:xfrm>
            <a:custGeom>
              <a:rect b="b" l="l" r="r" t="t"/>
              <a:pathLst>
                <a:path extrusionOk="0" h="4427" w="8192">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6" name="Google Shape;9776;p89"/>
            <p:cNvSpPr/>
            <p:nvPr/>
          </p:nvSpPr>
          <p:spPr>
            <a:xfrm>
              <a:off x="-57679825" y="3726625"/>
              <a:ext cx="18925" cy="63825"/>
            </a:xfrm>
            <a:custGeom>
              <a:rect b="b" l="l" r="r" t="t"/>
              <a:pathLst>
                <a:path extrusionOk="0" h="2553" w="757">
                  <a:moveTo>
                    <a:pt x="1" y="1"/>
                  </a:moveTo>
                  <a:lnTo>
                    <a:pt x="1" y="2552"/>
                  </a:lnTo>
                  <a:cubicBezTo>
                    <a:pt x="442" y="2269"/>
                    <a:pt x="757" y="1796"/>
                    <a:pt x="757" y="1261"/>
                  </a:cubicBezTo>
                  <a:cubicBezTo>
                    <a:pt x="757" y="757"/>
                    <a:pt x="442"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77" name="Google Shape;9777;p89"/>
          <p:cNvGrpSpPr/>
          <p:nvPr/>
        </p:nvGrpSpPr>
        <p:grpSpPr>
          <a:xfrm>
            <a:off x="4875945" y="2429217"/>
            <a:ext cx="358099" cy="358999"/>
            <a:chOff x="-57959425" y="3982600"/>
            <a:chExt cx="318225" cy="319025"/>
          </a:xfrm>
        </p:grpSpPr>
        <p:sp>
          <p:nvSpPr>
            <p:cNvPr id="9778" name="Google Shape;9778;p89"/>
            <p:cNvSpPr/>
            <p:nvPr/>
          </p:nvSpPr>
          <p:spPr>
            <a:xfrm>
              <a:off x="-57771975" y="4150375"/>
              <a:ext cx="17350" cy="18125"/>
            </a:xfrm>
            <a:custGeom>
              <a:rect b="b" l="l" r="r" t="t"/>
              <a:pathLst>
                <a:path extrusionOk="0" h="725" w="694">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9" name="Google Shape;9779;p89"/>
            <p:cNvSpPr/>
            <p:nvPr/>
          </p:nvSpPr>
          <p:spPr>
            <a:xfrm>
              <a:off x="-57959425" y="3982600"/>
              <a:ext cx="318225" cy="130775"/>
            </a:xfrm>
            <a:custGeom>
              <a:rect b="b" l="l" r="r" t="t"/>
              <a:pathLst>
                <a:path extrusionOk="0" h="5231" w="12729">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0" name="Google Shape;9780;p89"/>
            <p:cNvSpPr/>
            <p:nvPr/>
          </p:nvSpPr>
          <p:spPr>
            <a:xfrm>
              <a:off x="-57903500" y="4125950"/>
              <a:ext cx="204800" cy="175675"/>
            </a:xfrm>
            <a:custGeom>
              <a:rect b="b" l="l" r="r" t="t"/>
              <a:pathLst>
                <a:path extrusionOk="0" h="7027" w="8192">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1" name="Google Shape;9781;p89"/>
            <p:cNvSpPr/>
            <p:nvPr/>
          </p:nvSpPr>
          <p:spPr>
            <a:xfrm>
              <a:off x="-57835775" y="4113350"/>
              <a:ext cx="138650" cy="70125"/>
            </a:xfrm>
            <a:custGeom>
              <a:rect b="b" l="l" r="r" t="t"/>
              <a:pathLst>
                <a:path extrusionOk="0" h="2805" w="5546">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82" name="Google Shape;9782;p89"/>
          <p:cNvGrpSpPr/>
          <p:nvPr/>
        </p:nvGrpSpPr>
        <p:grpSpPr>
          <a:xfrm>
            <a:off x="7076112" y="1532546"/>
            <a:ext cx="357226" cy="357226"/>
            <a:chOff x="-55987225" y="3198925"/>
            <a:chExt cx="317450" cy="317450"/>
          </a:xfrm>
        </p:grpSpPr>
        <p:sp>
          <p:nvSpPr>
            <p:cNvPr id="9783" name="Google Shape;9783;p89"/>
            <p:cNvSpPr/>
            <p:nvPr/>
          </p:nvSpPr>
          <p:spPr>
            <a:xfrm>
              <a:off x="-55987225" y="3261925"/>
              <a:ext cx="173300" cy="198500"/>
            </a:xfrm>
            <a:custGeom>
              <a:rect b="b" l="l" r="r" t="t"/>
              <a:pathLst>
                <a:path extrusionOk="0" h="7940" w="6932">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4" name="Google Shape;9784;p89"/>
            <p:cNvSpPr/>
            <p:nvPr/>
          </p:nvSpPr>
          <p:spPr>
            <a:xfrm>
              <a:off x="-55837575" y="3198925"/>
              <a:ext cx="167800" cy="298525"/>
            </a:xfrm>
            <a:custGeom>
              <a:rect b="b" l="l" r="r" t="t"/>
              <a:pathLst>
                <a:path extrusionOk="0" h="11941" w="6712">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5" name="Google Shape;9785;p89"/>
            <p:cNvSpPr/>
            <p:nvPr/>
          </p:nvSpPr>
          <p:spPr>
            <a:xfrm>
              <a:off x="-55931300" y="3435200"/>
              <a:ext cx="194575" cy="81175"/>
            </a:xfrm>
            <a:custGeom>
              <a:rect b="b" l="l" r="r" t="t"/>
              <a:pathLst>
                <a:path extrusionOk="0" h="3247" w="7783">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6" name="Google Shape;9786;p89"/>
            <p:cNvSpPr/>
            <p:nvPr/>
          </p:nvSpPr>
          <p:spPr>
            <a:xfrm>
              <a:off x="-55927350" y="3202850"/>
              <a:ext cx="70900" cy="71200"/>
            </a:xfrm>
            <a:custGeom>
              <a:rect b="b" l="l" r="r" t="t"/>
              <a:pathLst>
                <a:path extrusionOk="0" h="2848" w="2836">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87" name="Google Shape;9787;p89"/>
          <p:cNvGrpSpPr/>
          <p:nvPr/>
        </p:nvGrpSpPr>
        <p:grpSpPr>
          <a:xfrm>
            <a:off x="7076112" y="1988578"/>
            <a:ext cx="357226" cy="357367"/>
            <a:chOff x="-55987225" y="3591025"/>
            <a:chExt cx="317450" cy="317575"/>
          </a:xfrm>
        </p:grpSpPr>
        <p:sp>
          <p:nvSpPr>
            <p:cNvPr id="9788" name="Google Shape;9788;p89"/>
            <p:cNvSpPr/>
            <p:nvPr/>
          </p:nvSpPr>
          <p:spPr>
            <a:xfrm>
              <a:off x="-55950200" y="3740025"/>
              <a:ext cx="204800" cy="168575"/>
            </a:xfrm>
            <a:custGeom>
              <a:rect b="b" l="l" r="r" t="t"/>
              <a:pathLst>
                <a:path extrusionOk="0" h="6743" w="8192">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9" name="Google Shape;9789;p89"/>
            <p:cNvSpPr/>
            <p:nvPr/>
          </p:nvSpPr>
          <p:spPr>
            <a:xfrm>
              <a:off x="-55967525" y="3591025"/>
              <a:ext cx="297750" cy="131700"/>
            </a:xfrm>
            <a:custGeom>
              <a:rect b="b" l="l" r="r" t="t"/>
              <a:pathLst>
                <a:path extrusionOk="0" h="5268" w="1191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0" name="Google Shape;9790;p89"/>
            <p:cNvSpPr/>
            <p:nvPr/>
          </p:nvSpPr>
          <p:spPr>
            <a:xfrm>
              <a:off x="-55875375" y="3703000"/>
              <a:ext cx="55950" cy="17350"/>
            </a:xfrm>
            <a:custGeom>
              <a:rect b="b" l="l" r="r" t="t"/>
              <a:pathLst>
                <a:path extrusionOk="0" h="694" w="2238">
                  <a:moveTo>
                    <a:pt x="347" y="0"/>
                  </a:moveTo>
                  <a:cubicBezTo>
                    <a:pt x="158" y="0"/>
                    <a:pt x="1" y="158"/>
                    <a:pt x="1" y="347"/>
                  </a:cubicBezTo>
                  <a:lnTo>
                    <a:pt x="1" y="694"/>
                  </a:lnTo>
                  <a:lnTo>
                    <a:pt x="2238" y="694"/>
                  </a:lnTo>
                  <a:lnTo>
                    <a:pt x="2238" y="347"/>
                  </a:lnTo>
                  <a:cubicBezTo>
                    <a:pt x="2238" y="158"/>
                    <a:pt x="2080" y="0"/>
                    <a:pt x="18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1" name="Google Shape;9791;p89"/>
            <p:cNvSpPr/>
            <p:nvPr/>
          </p:nvSpPr>
          <p:spPr>
            <a:xfrm>
              <a:off x="-55987225" y="3746325"/>
              <a:ext cx="18150" cy="63825"/>
            </a:xfrm>
            <a:custGeom>
              <a:rect b="b" l="l" r="r" t="t"/>
              <a:pathLst>
                <a:path extrusionOk="0" h="2553" w="726">
                  <a:moveTo>
                    <a:pt x="726" y="0"/>
                  </a:moveTo>
                  <a:cubicBezTo>
                    <a:pt x="253" y="221"/>
                    <a:pt x="1" y="693"/>
                    <a:pt x="1" y="1260"/>
                  </a:cubicBezTo>
                  <a:cubicBezTo>
                    <a:pt x="1" y="1796"/>
                    <a:pt x="316" y="2269"/>
                    <a:pt x="726" y="2552"/>
                  </a:cubicBezTo>
                  <a:lnTo>
                    <a:pt x="7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2" name="Google Shape;9792;p89"/>
            <p:cNvSpPr/>
            <p:nvPr/>
          </p:nvSpPr>
          <p:spPr>
            <a:xfrm>
              <a:off x="-55725725"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93" name="Google Shape;9793;p89"/>
          <p:cNvGrpSpPr/>
          <p:nvPr/>
        </p:nvGrpSpPr>
        <p:grpSpPr>
          <a:xfrm>
            <a:off x="7090027" y="2429217"/>
            <a:ext cx="358999" cy="358999"/>
            <a:chOff x="-55988800" y="3982600"/>
            <a:chExt cx="319025" cy="319025"/>
          </a:xfrm>
        </p:grpSpPr>
        <p:sp>
          <p:nvSpPr>
            <p:cNvPr id="9794" name="Google Shape;9794;p89"/>
            <p:cNvSpPr/>
            <p:nvPr/>
          </p:nvSpPr>
          <p:spPr>
            <a:xfrm>
              <a:off x="-55791875" y="3982600"/>
              <a:ext cx="102400" cy="102425"/>
            </a:xfrm>
            <a:custGeom>
              <a:rect b="b" l="l" r="r" t="t"/>
              <a:pathLst>
                <a:path extrusionOk="0" h="4097" w="4096">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5" name="Google Shape;9795;p89"/>
            <p:cNvSpPr/>
            <p:nvPr/>
          </p:nvSpPr>
          <p:spPr>
            <a:xfrm>
              <a:off x="-55969100" y="3982600"/>
              <a:ext cx="102400" cy="102425"/>
            </a:xfrm>
            <a:custGeom>
              <a:rect b="b" l="l" r="r" t="t"/>
              <a:pathLst>
                <a:path extrusionOk="0" h="4097" w="4096">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6" name="Google Shape;9796;p89"/>
            <p:cNvSpPr/>
            <p:nvPr/>
          </p:nvSpPr>
          <p:spPr>
            <a:xfrm>
              <a:off x="-55819450" y="4021200"/>
              <a:ext cx="92950" cy="92175"/>
            </a:xfrm>
            <a:custGeom>
              <a:rect b="b" l="l" r="r" t="t"/>
              <a:pathLst>
                <a:path extrusionOk="0" h="3687" w="3718">
                  <a:moveTo>
                    <a:pt x="32" y="0"/>
                  </a:moveTo>
                  <a:lnTo>
                    <a:pt x="32" y="1103"/>
                  </a:lnTo>
                  <a:cubicBezTo>
                    <a:pt x="1" y="2521"/>
                    <a:pt x="1198" y="3686"/>
                    <a:pt x="2615" y="3686"/>
                  </a:cubicBezTo>
                  <a:lnTo>
                    <a:pt x="3718" y="3686"/>
                  </a:lnTo>
                  <a:cubicBezTo>
                    <a:pt x="3529" y="1733"/>
                    <a:pt x="1985" y="158"/>
                    <a:pt x="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7" name="Google Shape;9797;p89"/>
            <p:cNvSpPr/>
            <p:nvPr/>
          </p:nvSpPr>
          <p:spPr>
            <a:xfrm>
              <a:off x="-55930500" y="4021200"/>
              <a:ext cx="92950" cy="92175"/>
            </a:xfrm>
            <a:custGeom>
              <a:rect b="b" l="l" r="r" t="t"/>
              <a:pathLst>
                <a:path extrusionOk="0" h="3687" w="3718">
                  <a:moveTo>
                    <a:pt x="3718" y="0"/>
                  </a:moveTo>
                  <a:cubicBezTo>
                    <a:pt x="1733" y="158"/>
                    <a:pt x="158" y="1733"/>
                    <a:pt x="0" y="3686"/>
                  </a:cubicBezTo>
                  <a:lnTo>
                    <a:pt x="1103" y="3686"/>
                  </a:lnTo>
                  <a:cubicBezTo>
                    <a:pt x="2552" y="3686"/>
                    <a:pt x="3718" y="2521"/>
                    <a:pt x="3718" y="1103"/>
                  </a:cubicBezTo>
                  <a:lnTo>
                    <a:pt x="37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8" name="Google Shape;9798;p89"/>
            <p:cNvSpPr/>
            <p:nvPr/>
          </p:nvSpPr>
          <p:spPr>
            <a:xfrm>
              <a:off x="-55988800" y="4086575"/>
              <a:ext cx="319025" cy="215050"/>
            </a:xfrm>
            <a:custGeom>
              <a:rect b="b" l="l" r="r" t="t"/>
              <a:pathLst>
                <a:path extrusionOk="0" h="8602" w="12761">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99" name="Google Shape;9799;p89"/>
          <p:cNvGrpSpPr/>
          <p:nvPr/>
        </p:nvGrpSpPr>
        <p:grpSpPr>
          <a:xfrm>
            <a:off x="5748546" y="2887174"/>
            <a:ext cx="356326" cy="358971"/>
            <a:chOff x="-54026025" y="3192625"/>
            <a:chExt cx="316650" cy="319000"/>
          </a:xfrm>
        </p:grpSpPr>
        <p:sp>
          <p:nvSpPr>
            <p:cNvPr id="9800" name="Google Shape;9800;p89"/>
            <p:cNvSpPr/>
            <p:nvPr/>
          </p:nvSpPr>
          <p:spPr>
            <a:xfrm>
              <a:off x="-54026025" y="3312350"/>
              <a:ext cx="18125" cy="63800"/>
            </a:xfrm>
            <a:custGeom>
              <a:rect b="b" l="l" r="r" t="t"/>
              <a:pathLst>
                <a:path extrusionOk="0" h="2552" w="725">
                  <a:moveTo>
                    <a:pt x="725" y="0"/>
                  </a:moveTo>
                  <a:cubicBezTo>
                    <a:pt x="315" y="189"/>
                    <a:pt x="0" y="693"/>
                    <a:pt x="0" y="1260"/>
                  </a:cubicBezTo>
                  <a:cubicBezTo>
                    <a:pt x="0" y="1796"/>
                    <a:pt x="315" y="2268"/>
                    <a:pt x="725" y="2552"/>
                  </a:cubicBezTo>
                  <a:lnTo>
                    <a:pt x="725" y="158"/>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1" name="Google Shape;9801;p89"/>
            <p:cNvSpPr/>
            <p:nvPr/>
          </p:nvSpPr>
          <p:spPr>
            <a:xfrm>
              <a:off x="-53890550" y="3192625"/>
              <a:ext cx="125250" cy="56725"/>
            </a:xfrm>
            <a:custGeom>
              <a:rect b="b" l="l" r="r" t="t"/>
              <a:pathLst>
                <a:path extrusionOk="0" h="2269" w="501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2" name="Google Shape;9802;p89"/>
            <p:cNvSpPr/>
            <p:nvPr/>
          </p:nvSpPr>
          <p:spPr>
            <a:xfrm>
              <a:off x="-53839375" y="3306025"/>
              <a:ext cx="55175" cy="55175"/>
            </a:xfrm>
            <a:custGeom>
              <a:rect b="b" l="l" r="r" t="t"/>
              <a:pathLst>
                <a:path extrusionOk="0" h="2207" w="2207">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3" name="Google Shape;9803;p89"/>
            <p:cNvSpPr/>
            <p:nvPr/>
          </p:nvSpPr>
          <p:spPr>
            <a:xfrm>
              <a:off x="-53950425" y="3306025"/>
              <a:ext cx="55150" cy="55175"/>
            </a:xfrm>
            <a:custGeom>
              <a:rect b="b" l="l" r="r" t="t"/>
              <a:pathLst>
                <a:path extrusionOk="0" h="2207" w="2206">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4" name="Google Shape;9804;p89"/>
            <p:cNvSpPr/>
            <p:nvPr/>
          </p:nvSpPr>
          <p:spPr>
            <a:xfrm>
              <a:off x="-53985075" y="3400950"/>
              <a:ext cx="236300" cy="110675"/>
            </a:xfrm>
            <a:custGeom>
              <a:rect b="b" l="l" r="r" t="t"/>
              <a:pathLst>
                <a:path extrusionOk="0" h="4427" w="9452">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5" name="Google Shape;9805;p89"/>
            <p:cNvSpPr/>
            <p:nvPr/>
          </p:nvSpPr>
          <p:spPr>
            <a:xfrm>
              <a:off x="-53986650" y="3342275"/>
              <a:ext cx="241025" cy="55150"/>
            </a:xfrm>
            <a:custGeom>
              <a:rect b="b" l="l" r="r" t="t"/>
              <a:pathLst>
                <a:path extrusionOk="0" h="2206" w="9641">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6" name="Google Shape;9806;p89"/>
            <p:cNvSpPr/>
            <p:nvPr/>
          </p:nvSpPr>
          <p:spPr>
            <a:xfrm>
              <a:off x="-53989000" y="3199700"/>
              <a:ext cx="241800" cy="123700"/>
            </a:xfrm>
            <a:custGeom>
              <a:rect b="b" l="l" r="r" t="t"/>
              <a:pathLst>
                <a:path extrusionOk="0" h="4948" w="9672">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7" name="Google Shape;9807;p89"/>
            <p:cNvSpPr/>
            <p:nvPr/>
          </p:nvSpPr>
          <p:spPr>
            <a:xfrm>
              <a:off x="-53728300" y="3310775"/>
              <a:ext cx="18925" cy="64600"/>
            </a:xfrm>
            <a:custGeom>
              <a:rect b="b" l="l" r="r" t="t"/>
              <a:pathLst>
                <a:path extrusionOk="0" h="2584" w="757">
                  <a:moveTo>
                    <a:pt x="0" y="0"/>
                  </a:moveTo>
                  <a:lnTo>
                    <a:pt x="0" y="158"/>
                  </a:lnTo>
                  <a:lnTo>
                    <a:pt x="0" y="2583"/>
                  </a:lnTo>
                  <a:cubicBezTo>
                    <a:pt x="441" y="2300"/>
                    <a:pt x="756" y="1827"/>
                    <a:pt x="756" y="1260"/>
                  </a:cubicBezTo>
                  <a:cubicBezTo>
                    <a:pt x="756" y="756"/>
                    <a:pt x="473"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08" name="Google Shape;9808;p89"/>
          <p:cNvGrpSpPr/>
          <p:nvPr/>
        </p:nvGrpSpPr>
        <p:grpSpPr>
          <a:xfrm>
            <a:off x="5768492" y="3358148"/>
            <a:ext cx="316434" cy="358099"/>
            <a:chOff x="-54007925" y="3584850"/>
            <a:chExt cx="281200" cy="318225"/>
          </a:xfrm>
        </p:grpSpPr>
        <p:sp>
          <p:nvSpPr>
            <p:cNvPr id="9809" name="Google Shape;9809;p89"/>
            <p:cNvSpPr/>
            <p:nvPr/>
          </p:nvSpPr>
          <p:spPr>
            <a:xfrm>
              <a:off x="-53943325" y="3716375"/>
              <a:ext cx="151250" cy="18950"/>
            </a:xfrm>
            <a:custGeom>
              <a:rect b="b" l="l" r="r" t="t"/>
              <a:pathLst>
                <a:path extrusionOk="0" h="758" w="6050">
                  <a:moveTo>
                    <a:pt x="0" y="1"/>
                  </a:moveTo>
                  <a:cubicBezTo>
                    <a:pt x="441" y="474"/>
                    <a:pt x="1040" y="757"/>
                    <a:pt x="1702" y="757"/>
                  </a:cubicBezTo>
                  <a:lnTo>
                    <a:pt x="4348" y="757"/>
                  </a:lnTo>
                  <a:cubicBezTo>
                    <a:pt x="5041" y="757"/>
                    <a:pt x="5608" y="474"/>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0" name="Google Shape;9810;p89"/>
            <p:cNvSpPr/>
            <p:nvPr/>
          </p:nvSpPr>
          <p:spPr>
            <a:xfrm>
              <a:off x="-53970100" y="3679375"/>
              <a:ext cx="205575" cy="18125"/>
            </a:xfrm>
            <a:custGeom>
              <a:rect b="b" l="l" r="r" t="t"/>
              <a:pathLst>
                <a:path extrusionOk="0" h="725" w="8223">
                  <a:moveTo>
                    <a:pt x="0" y="0"/>
                  </a:moveTo>
                  <a:lnTo>
                    <a:pt x="0" y="725"/>
                  </a:lnTo>
                  <a:lnTo>
                    <a:pt x="8223" y="725"/>
                  </a:lnTo>
                  <a:lnTo>
                    <a:pt x="82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1" name="Google Shape;9811;p89"/>
            <p:cNvSpPr/>
            <p:nvPr/>
          </p:nvSpPr>
          <p:spPr>
            <a:xfrm>
              <a:off x="-53970100" y="3715600"/>
              <a:ext cx="204800" cy="187475"/>
            </a:xfrm>
            <a:custGeom>
              <a:rect b="b" l="l" r="r" t="t"/>
              <a:pathLst>
                <a:path extrusionOk="0" h="7499" w="8192">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2" name="Google Shape;9812;p89"/>
            <p:cNvSpPr/>
            <p:nvPr/>
          </p:nvSpPr>
          <p:spPr>
            <a:xfrm>
              <a:off x="-54007125" y="3584850"/>
              <a:ext cx="278825" cy="74850"/>
            </a:xfrm>
            <a:custGeom>
              <a:rect b="b" l="l" r="r" t="t"/>
              <a:pathLst>
                <a:path extrusionOk="0" h="2994" w="11153">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3" name="Google Shape;9813;p89"/>
            <p:cNvSpPr/>
            <p:nvPr/>
          </p:nvSpPr>
          <p:spPr>
            <a:xfrm>
              <a:off x="-54007925"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4" name="Google Shape;9814;p89"/>
            <p:cNvSpPr/>
            <p:nvPr/>
          </p:nvSpPr>
          <p:spPr>
            <a:xfrm>
              <a:off x="-53745625" y="3740025"/>
              <a:ext cx="18900" cy="64600"/>
            </a:xfrm>
            <a:custGeom>
              <a:rect b="b" l="l" r="r" t="t"/>
              <a:pathLst>
                <a:path extrusionOk="0" h="2584" w="756">
                  <a:moveTo>
                    <a:pt x="0" y="0"/>
                  </a:moveTo>
                  <a:lnTo>
                    <a:pt x="0" y="2584"/>
                  </a:lnTo>
                  <a:cubicBezTo>
                    <a:pt x="441" y="2300"/>
                    <a:pt x="756" y="1827"/>
                    <a:pt x="756" y="1260"/>
                  </a:cubicBezTo>
                  <a:cubicBezTo>
                    <a:pt x="693" y="725"/>
                    <a:pt x="441"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15" name="Google Shape;9815;p89"/>
          <p:cNvGrpSpPr/>
          <p:nvPr/>
        </p:nvGrpSpPr>
        <p:grpSpPr>
          <a:xfrm>
            <a:off x="5768492" y="3820033"/>
            <a:ext cx="316434" cy="358914"/>
            <a:chOff x="-54007925" y="3975575"/>
            <a:chExt cx="281200" cy="318950"/>
          </a:xfrm>
        </p:grpSpPr>
        <p:sp>
          <p:nvSpPr>
            <p:cNvPr id="9816" name="Google Shape;9816;p89"/>
            <p:cNvSpPr/>
            <p:nvPr/>
          </p:nvSpPr>
          <p:spPr>
            <a:xfrm>
              <a:off x="-53988225" y="3975575"/>
              <a:ext cx="244175" cy="142825"/>
            </a:xfrm>
            <a:custGeom>
              <a:rect b="b" l="l" r="r" t="t"/>
              <a:pathLst>
                <a:path extrusionOk="0" h="5713" w="9767">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7" name="Google Shape;9817;p89"/>
            <p:cNvSpPr/>
            <p:nvPr/>
          </p:nvSpPr>
          <p:spPr>
            <a:xfrm>
              <a:off x="-53970100" y="4100750"/>
              <a:ext cx="204800" cy="193775"/>
            </a:xfrm>
            <a:custGeom>
              <a:rect b="b" l="l" r="r" t="t"/>
              <a:pathLst>
                <a:path extrusionOk="0" h="7751" w="8192">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8" name="Google Shape;9818;p89"/>
            <p:cNvSpPr/>
            <p:nvPr/>
          </p:nvSpPr>
          <p:spPr>
            <a:xfrm>
              <a:off x="-53745625" y="4132250"/>
              <a:ext cx="18900" cy="63825"/>
            </a:xfrm>
            <a:custGeom>
              <a:rect b="b" l="l" r="r" t="t"/>
              <a:pathLst>
                <a:path extrusionOk="0" h="2553" w="756">
                  <a:moveTo>
                    <a:pt x="0" y="1"/>
                  </a:moveTo>
                  <a:lnTo>
                    <a:pt x="0" y="2552"/>
                  </a:lnTo>
                  <a:cubicBezTo>
                    <a:pt x="441" y="2269"/>
                    <a:pt x="756" y="1796"/>
                    <a:pt x="756" y="1261"/>
                  </a:cubicBezTo>
                  <a:cubicBezTo>
                    <a:pt x="693" y="694"/>
                    <a:pt x="441" y="22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9" name="Google Shape;9819;p89"/>
            <p:cNvSpPr/>
            <p:nvPr/>
          </p:nvSpPr>
          <p:spPr>
            <a:xfrm>
              <a:off x="-54007925"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20" name="Google Shape;9820;p89"/>
          <p:cNvGrpSpPr/>
          <p:nvPr/>
        </p:nvGrpSpPr>
        <p:grpSpPr>
          <a:xfrm>
            <a:off x="8003359" y="2904504"/>
            <a:ext cx="274770" cy="358492"/>
            <a:chOff x="-52005775" y="3208025"/>
            <a:chExt cx="244175" cy="318575"/>
          </a:xfrm>
        </p:grpSpPr>
        <p:sp>
          <p:nvSpPr>
            <p:cNvPr id="9821" name="Google Shape;9821;p89"/>
            <p:cNvSpPr/>
            <p:nvPr/>
          </p:nvSpPr>
          <p:spPr>
            <a:xfrm>
              <a:off x="-51800200" y="3469850"/>
              <a:ext cx="38600" cy="56750"/>
            </a:xfrm>
            <a:custGeom>
              <a:rect b="b" l="l" r="r" t="t"/>
              <a:pathLst>
                <a:path extrusionOk="0" h="2270" w="1544">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2" name="Google Shape;9822;p89"/>
            <p:cNvSpPr/>
            <p:nvPr/>
          </p:nvSpPr>
          <p:spPr>
            <a:xfrm>
              <a:off x="-52005775" y="3208025"/>
              <a:ext cx="111875" cy="131900"/>
            </a:xfrm>
            <a:custGeom>
              <a:rect b="b" l="l" r="r" t="t"/>
              <a:pathLst>
                <a:path extrusionOk="0" h="5276" w="4475">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3" name="Google Shape;9823;p89"/>
            <p:cNvSpPr/>
            <p:nvPr/>
          </p:nvSpPr>
          <p:spPr>
            <a:xfrm>
              <a:off x="-51800200" y="3385575"/>
              <a:ext cx="37025" cy="37850"/>
            </a:xfrm>
            <a:custGeom>
              <a:rect b="b" l="l" r="r" t="t"/>
              <a:pathLst>
                <a:path extrusionOk="0" h="1514" w="1481">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4" name="Google Shape;9824;p89"/>
            <p:cNvSpPr/>
            <p:nvPr/>
          </p:nvSpPr>
          <p:spPr>
            <a:xfrm>
              <a:off x="-51800200" y="3348575"/>
              <a:ext cx="37025" cy="37025"/>
            </a:xfrm>
            <a:custGeom>
              <a:rect b="b" l="l" r="r" t="t"/>
              <a:pathLst>
                <a:path extrusionOk="0" h="1481" w="1481">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5" name="Google Shape;9825;p89"/>
            <p:cNvSpPr/>
            <p:nvPr/>
          </p:nvSpPr>
          <p:spPr>
            <a:xfrm>
              <a:off x="-51800200" y="3423400"/>
              <a:ext cx="37025" cy="37025"/>
            </a:xfrm>
            <a:custGeom>
              <a:rect b="b" l="l" r="r" t="t"/>
              <a:pathLst>
                <a:path extrusionOk="0" h="1481" w="1481">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6" name="Google Shape;9826;p89"/>
            <p:cNvSpPr/>
            <p:nvPr/>
          </p:nvSpPr>
          <p:spPr>
            <a:xfrm>
              <a:off x="-51875025" y="3208025"/>
              <a:ext cx="111850" cy="131125"/>
            </a:xfrm>
            <a:custGeom>
              <a:rect b="b" l="l" r="r" t="t"/>
              <a:pathLst>
                <a:path extrusionOk="0" h="5245" w="4474">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7" name="Google Shape;9827;p89"/>
            <p:cNvSpPr/>
            <p:nvPr/>
          </p:nvSpPr>
          <p:spPr>
            <a:xfrm>
              <a:off x="-52005000" y="3469850"/>
              <a:ext cx="38625" cy="56750"/>
            </a:xfrm>
            <a:custGeom>
              <a:rect b="b" l="l" r="r" t="t"/>
              <a:pathLst>
                <a:path extrusionOk="0" h="2270" w="1545">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8" name="Google Shape;9828;p89"/>
            <p:cNvSpPr/>
            <p:nvPr/>
          </p:nvSpPr>
          <p:spPr>
            <a:xfrm>
              <a:off x="-52005000" y="3423400"/>
              <a:ext cx="37050" cy="37025"/>
            </a:xfrm>
            <a:custGeom>
              <a:rect b="b" l="l" r="r" t="t"/>
              <a:pathLst>
                <a:path extrusionOk="0" h="1481" w="1482">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9" name="Google Shape;9829;p89"/>
            <p:cNvSpPr/>
            <p:nvPr/>
          </p:nvSpPr>
          <p:spPr>
            <a:xfrm>
              <a:off x="-52005000" y="3385575"/>
              <a:ext cx="37050" cy="37850"/>
            </a:xfrm>
            <a:custGeom>
              <a:rect b="b" l="l" r="r" t="t"/>
              <a:pathLst>
                <a:path extrusionOk="0" h="1514" w="1482">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0" name="Google Shape;9830;p89"/>
            <p:cNvSpPr/>
            <p:nvPr/>
          </p:nvSpPr>
          <p:spPr>
            <a:xfrm>
              <a:off x="-51957725" y="3298150"/>
              <a:ext cx="148100" cy="209550"/>
            </a:xfrm>
            <a:custGeom>
              <a:rect b="b" l="l" r="r" t="t"/>
              <a:pathLst>
                <a:path extrusionOk="0" h="8382" w="5924">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1" name="Google Shape;9831;p89"/>
            <p:cNvSpPr/>
            <p:nvPr/>
          </p:nvSpPr>
          <p:spPr>
            <a:xfrm>
              <a:off x="-52005000" y="3348575"/>
              <a:ext cx="37050" cy="37025"/>
            </a:xfrm>
            <a:custGeom>
              <a:rect b="b" l="l" r="r" t="t"/>
              <a:pathLst>
                <a:path extrusionOk="0" h="1481" w="1482">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32" name="Google Shape;9832;p89"/>
          <p:cNvGrpSpPr/>
          <p:nvPr/>
        </p:nvGrpSpPr>
        <p:grpSpPr>
          <a:xfrm>
            <a:off x="5309825" y="1532546"/>
            <a:ext cx="358099" cy="358099"/>
            <a:chOff x="-57568775" y="3198925"/>
            <a:chExt cx="318225" cy="318225"/>
          </a:xfrm>
        </p:grpSpPr>
        <p:sp>
          <p:nvSpPr>
            <p:cNvPr id="9833" name="Google Shape;9833;p89"/>
            <p:cNvSpPr/>
            <p:nvPr/>
          </p:nvSpPr>
          <p:spPr>
            <a:xfrm>
              <a:off x="-57530950" y="3373775"/>
              <a:ext cx="18125" cy="64600"/>
            </a:xfrm>
            <a:custGeom>
              <a:rect b="b" l="l" r="r" t="t"/>
              <a:pathLst>
                <a:path extrusionOk="0" h="2584" w="725">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4" name="Google Shape;9834;p89"/>
            <p:cNvSpPr/>
            <p:nvPr/>
          </p:nvSpPr>
          <p:spPr>
            <a:xfrm>
              <a:off x="-57568775" y="3406850"/>
              <a:ext cx="99275" cy="110300"/>
            </a:xfrm>
            <a:custGeom>
              <a:rect b="b" l="l" r="r" t="t"/>
              <a:pathLst>
                <a:path extrusionOk="0" h="4412" w="3971">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5" name="Google Shape;9835;p89"/>
            <p:cNvSpPr/>
            <p:nvPr/>
          </p:nvSpPr>
          <p:spPr>
            <a:xfrm>
              <a:off x="-57494725" y="3254850"/>
              <a:ext cx="207175" cy="262300"/>
            </a:xfrm>
            <a:custGeom>
              <a:rect b="b" l="l" r="r" t="t"/>
              <a:pathLst>
                <a:path extrusionOk="0" h="10492" w="8287">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6" name="Google Shape;9836;p89"/>
            <p:cNvSpPr/>
            <p:nvPr/>
          </p:nvSpPr>
          <p:spPr>
            <a:xfrm>
              <a:off x="-57269475" y="3372975"/>
              <a:ext cx="18925" cy="63825"/>
            </a:xfrm>
            <a:custGeom>
              <a:rect b="b" l="l" r="r" t="t"/>
              <a:pathLst>
                <a:path extrusionOk="0" h="2553" w="757">
                  <a:moveTo>
                    <a:pt x="1" y="1"/>
                  </a:moveTo>
                  <a:lnTo>
                    <a:pt x="1" y="2553"/>
                  </a:lnTo>
                  <a:cubicBezTo>
                    <a:pt x="442" y="2301"/>
                    <a:pt x="757" y="1828"/>
                    <a:pt x="757" y="1261"/>
                  </a:cubicBezTo>
                  <a:cubicBezTo>
                    <a:pt x="757" y="757"/>
                    <a:pt x="473"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7" name="Google Shape;9837;p89"/>
            <p:cNvSpPr/>
            <p:nvPr/>
          </p:nvSpPr>
          <p:spPr>
            <a:xfrm>
              <a:off x="-57436450" y="3198925"/>
              <a:ext cx="185900" cy="154400"/>
            </a:xfrm>
            <a:custGeom>
              <a:rect b="b" l="l" r="r" t="t"/>
              <a:pathLst>
                <a:path extrusionOk="0" h="6176" w="7436">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8" name="Google Shape;9838;p89"/>
            <p:cNvSpPr/>
            <p:nvPr/>
          </p:nvSpPr>
          <p:spPr>
            <a:xfrm>
              <a:off x="-57532525" y="3215450"/>
              <a:ext cx="77975" cy="148900"/>
            </a:xfrm>
            <a:custGeom>
              <a:rect b="b" l="l" r="r" t="t"/>
              <a:pathLst>
                <a:path extrusionOk="0" h="5956" w="3119">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39" name="Google Shape;9839;p89"/>
          <p:cNvGrpSpPr/>
          <p:nvPr/>
        </p:nvGrpSpPr>
        <p:grpSpPr>
          <a:xfrm>
            <a:off x="5331543" y="1987846"/>
            <a:ext cx="314662" cy="358099"/>
            <a:chOff x="-57549075" y="3590375"/>
            <a:chExt cx="279625" cy="318225"/>
          </a:xfrm>
        </p:grpSpPr>
        <p:sp>
          <p:nvSpPr>
            <p:cNvPr id="9840" name="Google Shape;9840;p89"/>
            <p:cNvSpPr/>
            <p:nvPr/>
          </p:nvSpPr>
          <p:spPr>
            <a:xfrm>
              <a:off x="-57493150" y="3777825"/>
              <a:ext cx="167000" cy="74850"/>
            </a:xfrm>
            <a:custGeom>
              <a:rect b="b" l="l" r="r" t="t"/>
              <a:pathLst>
                <a:path extrusionOk="0" h="2994" w="668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1" name="Google Shape;9841;p89"/>
            <p:cNvSpPr/>
            <p:nvPr/>
          </p:nvSpPr>
          <p:spPr>
            <a:xfrm>
              <a:off x="-57478975" y="3647075"/>
              <a:ext cx="139425" cy="37050"/>
            </a:xfrm>
            <a:custGeom>
              <a:rect b="b" l="l" r="r" t="t"/>
              <a:pathLst>
                <a:path extrusionOk="0" h="1482" w="5577">
                  <a:moveTo>
                    <a:pt x="2804" y="1"/>
                  </a:moveTo>
                  <a:cubicBezTo>
                    <a:pt x="1639" y="1"/>
                    <a:pt x="599" y="568"/>
                    <a:pt x="1" y="1481"/>
                  </a:cubicBezTo>
                  <a:lnTo>
                    <a:pt x="5577" y="1481"/>
                  </a:lnTo>
                  <a:cubicBezTo>
                    <a:pt x="4947" y="568"/>
                    <a:pt x="3939" y="1"/>
                    <a:pt x="28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2" name="Google Shape;9842;p89"/>
            <p:cNvSpPr/>
            <p:nvPr/>
          </p:nvSpPr>
          <p:spPr>
            <a:xfrm>
              <a:off x="-57493950" y="3703775"/>
              <a:ext cx="168575" cy="55175"/>
            </a:xfrm>
            <a:custGeom>
              <a:rect b="b" l="l" r="r" t="t"/>
              <a:pathLst>
                <a:path extrusionOk="0" h="2207" w="6743">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3" name="Google Shape;9843;p89"/>
            <p:cNvSpPr/>
            <p:nvPr/>
          </p:nvSpPr>
          <p:spPr>
            <a:xfrm>
              <a:off x="-57549075" y="3590375"/>
              <a:ext cx="279625" cy="318225"/>
            </a:xfrm>
            <a:custGeom>
              <a:rect b="b" l="l" r="r" t="t"/>
              <a:pathLst>
                <a:path extrusionOk="0" h="12729" w="11185">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44" name="Google Shape;9844;p89"/>
          <p:cNvGrpSpPr/>
          <p:nvPr/>
        </p:nvGrpSpPr>
        <p:grpSpPr>
          <a:xfrm>
            <a:off x="5323740" y="2429217"/>
            <a:ext cx="359871" cy="359871"/>
            <a:chOff x="-57570350" y="3982600"/>
            <a:chExt cx="319800" cy="319800"/>
          </a:xfrm>
        </p:grpSpPr>
        <p:sp>
          <p:nvSpPr>
            <p:cNvPr id="9845" name="Google Shape;9845;p89"/>
            <p:cNvSpPr/>
            <p:nvPr/>
          </p:nvSpPr>
          <p:spPr>
            <a:xfrm>
              <a:off x="-57570350" y="4033000"/>
              <a:ext cx="319800" cy="269400"/>
            </a:xfrm>
            <a:custGeom>
              <a:rect b="b" l="l" r="r" t="t"/>
              <a:pathLst>
                <a:path extrusionOk="0" h="10776" w="12792">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6" name="Google Shape;9846;p89"/>
            <p:cNvSpPr/>
            <p:nvPr/>
          </p:nvSpPr>
          <p:spPr>
            <a:xfrm>
              <a:off x="-57493150" y="4151150"/>
              <a:ext cx="55150" cy="36250"/>
            </a:xfrm>
            <a:custGeom>
              <a:rect b="b" l="l" r="r" t="t"/>
              <a:pathLst>
                <a:path extrusionOk="0" h="1450" w="2206">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7" name="Google Shape;9847;p89"/>
            <p:cNvSpPr/>
            <p:nvPr/>
          </p:nvSpPr>
          <p:spPr>
            <a:xfrm>
              <a:off x="-57381300" y="4151150"/>
              <a:ext cx="55925" cy="36250"/>
            </a:xfrm>
            <a:custGeom>
              <a:rect b="b" l="l" r="r" t="t"/>
              <a:pathLst>
                <a:path extrusionOk="0" h="1450" w="2237">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8" name="Google Shape;9848;p89"/>
            <p:cNvSpPr/>
            <p:nvPr/>
          </p:nvSpPr>
          <p:spPr>
            <a:xfrm>
              <a:off x="-57442750" y="3982600"/>
              <a:ext cx="65400" cy="93750"/>
            </a:xfrm>
            <a:custGeom>
              <a:rect b="b" l="l" r="r" t="t"/>
              <a:pathLst>
                <a:path extrusionOk="0" h="3750" w="2616">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49" name="Google Shape;9849;p89"/>
          <p:cNvGrpSpPr/>
          <p:nvPr/>
        </p:nvGrpSpPr>
        <p:grpSpPr>
          <a:xfrm>
            <a:off x="7538779" y="1531646"/>
            <a:ext cx="314662" cy="358999"/>
            <a:chOff x="-55576850" y="3198125"/>
            <a:chExt cx="279625" cy="319025"/>
          </a:xfrm>
        </p:grpSpPr>
        <p:sp>
          <p:nvSpPr>
            <p:cNvPr id="9850" name="Google Shape;9850;p89"/>
            <p:cNvSpPr/>
            <p:nvPr/>
          </p:nvSpPr>
          <p:spPr>
            <a:xfrm>
              <a:off x="-55576850" y="3335975"/>
              <a:ext cx="18900" cy="63825"/>
            </a:xfrm>
            <a:custGeom>
              <a:rect b="b" l="l" r="r" t="t"/>
              <a:pathLst>
                <a:path extrusionOk="0" h="2553" w="756">
                  <a:moveTo>
                    <a:pt x="756" y="0"/>
                  </a:moveTo>
                  <a:cubicBezTo>
                    <a:pt x="315" y="221"/>
                    <a:pt x="0" y="693"/>
                    <a:pt x="0" y="1260"/>
                  </a:cubicBezTo>
                  <a:cubicBezTo>
                    <a:pt x="0" y="1796"/>
                    <a:pt x="315" y="2269"/>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1" name="Google Shape;9851;p89"/>
            <p:cNvSpPr/>
            <p:nvPr/>
          </p:nvSpPr>
          <p:spPr>
            <a:xfrm>
              <a:off x="-55539850" y="3198125"/>
              <a:ext cx="206375" cy="99275"/>
            </a:xfrm>
            <a:custGeom>
              <a:rect b="b" l="l" r="r" t="t"/>
              <a:pathLst>
                <a:path extrusionOk="0" h="3971" w="8255">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2" name="Google Shape;9852;p89"/>
            <p:cNvSpPr/>
            <p:nvPr/>
          </p:nvSpPr>
          <p:spPr>
            <a:xfrm>
              <a:off x="-55539850" y="3275325"/>
              <a:ext cx="204800" cy="241825"/>
            </a:xfrm>
            <a:custGeom>
              <a:rect b="b" l="l" r="r" t="t"/>
              <a:pathLst>
                <a:path extrusionOk="0" h="9673" w="8192">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3" name="Google Shape;9853;p89"/>
            <p:cNvSpPr/>
            <p:nvPr/>
          </p:nvSpPr>
          <p:spPr>
            <a:xfrm>
              <a:off x="-55316150" y="3335975"/>
              <a:ext cx="18925" cy="63825"/>
            </a:xfrm>
            <a:custGeom>
              <a:rect b="b" l="l" r="r" t="t"/>
              <a:pathLst>
                <a:path extrusionOk="0" h="2553" w="757">
                  <a:moveTo>
                    <a:pt x="0" y="0"/>
                  </a:moveTo>
                  <a:lnTo>
                    <a:pt x="0" y="2552"/>
                  </a:lnTo>
                  <a:cubicBezTo>
                    <a:pt x="441" y="2269"/>
                    <a:pt x="756" y="1796"/>
                    <a:pt x="756" y="1260"/>
                  </a:cubicBezTo>
                  <a:cubicBezTo>
                    <a:pt x="756" y="693"/>
                    <a:pt x="473"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54" name="Google Shape;9854;p89"/>
          <p:cNvGrpSpPr/>
          <p:nvPr/>
        </p:nvGrpSpPr>
        <p:grpSpPr>
          <a:xfrm>
            <a:off x="7516174" y="1987621"/>
            <a:ext cx="359871" cy="358324"/>
            <a:chOff x="-55596550" y="3590175"/>
            <a:chExt cx="319800" cy="318425"/>
          </a:xfrm>
        </p:grpSpPr>
        <p:sp>
          <p:nvSpPr>
            <p:cNvPr id="9855" name="Google Shape;9855;p89"/>
            <p:cNvSpPr/>
            <p:nvPr/>
          </p:nvSpPr>
          <p:spPr>
            <a:xfrm>
              <a:off x="-55596550" y="3590175"/>
              <a:ext cx="319800" cy="112850"/>
            </a:xfrm>
            <a:custGeom>
              <a:rect b="b" l="l" r="r" t="t"/>
              <a:pathLst>
                <a:path extrusionOk="0" h="4514" w="12792">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6" name="Google Shape;9856;p89"/>
            <p:cNvSpPr/>
            <p:nvPr/>
          </p:nvSpPr>
          <p:spPr>
            <a:xfrm>
              <a:off x="-55539850" y="3721900"/>
              <a:ext cx="204800" cy="186700"/>
            </a:xfrm>
            <a:custGeom>
              <a:rect b="b" l="l" r="r" t="t"/>
              <a:pathLst>
                <a:path extrusionOk="0" h="7468" w="8192">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7" name="Google Shape;9857;p89"/>
            <p:cNvSpPr/>
            <p:nvPr/>
          </p:nvSpPr>
          <p:spPr>
            <a:xfrm>
              <a:off x="-55316150" y="3726625"/>
              <a:ext cx="18925" cy="63825"/>
            </a:xfrm>
            <a:custGeom>
              <a:rect b="b" l="l" r="r" t="t"/>
              <a:pathLst>
                <a:path extrusionOk="0" h="2553" w="757">
                  <a:moveTo>
                    <a:pt x="0" y="1"/>
                  </a:moveTo>
                  <a:lnTo>
                    <a:pt x="0" y="2552"/>
                  </a:lnTo>
                  <a:cubicBezTo>
                    <a:pt x="441" y="2269"/>
                    <a:pt x="756" y="1796"/>
                    <a:pt x="756" y="1261"/>
                  </a:cubicBezTo>
                  <a:cubicBezTo>
                    <a:pt x="756" y="757"/>
                    <a:pt x="473" y="284"/>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8" name="Google Shape;9858;p89"/>
            <p:cNvSpPr/>
            <p:nvPr/>
          </p:nvSpPr>
          <p:spPr>
            <a:xfrm>
              <a:off x="-55576850" y="3727425"/>
              <a:ext cx="18900" cy="63800"/>
            </a:xfrm>
            <a:custGeom>
              <a:rect b="b" l="l" r="r" t="t"/>
              <a:pathLst>
                <a:path extrusionOk="0" h="2552" w="756">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59" name="Google Shape;9859;p89"/>
          <p:cNvGrpSpPr/>
          <p:nvPr/>
        </p:nvGrpSpPr>
        <p:grpSpPr>
          <a:xfrm>
            <a:off x="7531412" y="2428964"/>
            <a:ext cx="358999" cy="359252"/>
            <a:chOff x="-55595775" y="3982375"/>
            <a:chExt cx="319025" cy="319250"/>
          </a:xfrm>
        </p:grpSpPr>
        <p:sp>
          <p:nvSpPr>
            <p:cNvPr id="9860" name="Google Shape;9860;p89"/>
            <p:cNvSpPr/>
            <p:nvPr/>
          </p:nvSpPr>
          <p:spPr>
            <a:xfrm>
              <a:off x="-55441400" y="3982375"/>
              <a:ext cx="125250" cy="145175"/>
            </a:xfrm>
            <a:custGeom>
              <a:rect b="b" l="l" r="r" t="t"/>
              <a:pathLst>
                <a:path extrusionOk="0" h="5807" w="501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1" name="Google Shape;9861;p89"/>
            <p:cNvSpPr/>
            <p:nvPr/>
          </p:nvSpPr>
          <p:spPr>
            <a:xfrm>
              <a:off x="-55343725" y="4203125"/>
              <a:ext cx="66975" cy="41000"/>
            </a:xfrm>
            <a:custGeom>
              <a:rect b="b" l="l" r="r" t="t"/>
              <a:pathLst>
                <a:path extrusionOk="0" h="1640" w="2679">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2" name="Google Shape;9862;p89"/>
            <p:cNvSpPr/>
            <p:nvPr/>
          </p:nvSpPr>
          <p:spPr>
            <a:xfrm>
              <a:off x="-55557950" y="4019625"/>
              <a:ext cx="147300" cy="94525"/>
            </a:xfrm>
            <a:custGeom>
              <a:rect b="b" l="l" r="r" t="t"/>
              <a:pathLst>
                <a:path extrusionOk="0" h="3781" w="5892">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3" name="Google Shape;9863;p89"/>
            <p:cNvSpPr/>
            <p:nvPr/>
          </p:nvSpPr>
          <p:spPr>
            <a:xfrm>
              <a:off x="-55557950" y="4042450"/>
              <a:ext cx="206375" cy="259175"/>
            </a:xfrm>
            <a:custGeom>
              <a:rect b="b" l="l" r="r" t="t"/>
              <a:pathLst>
                <a:path extrusionOk="0" h="10367" w="8255">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4" name="Google Shape;9864;p89"/>
            <p:cNvSpPr/>
            <p:nvPr/>
          </p:nvSpPr>
          <p:spPr>
            <a:xfrm>
              <a:off x="-55335050" y="4136200"/>
              <a:ext cx="18900" cy="64600"/>
            </a:xfrm>
            <a:custGeom>
              <a:rect b="b" l="l" r="r" t="t"/>
              <a:pathLst>
                <a:path extrusionOk="0" h="2584" w="756">
                  <a:moveTo>
                    <a:pt x="0" y="0"/>
                  </a:moveTo>
                  <a:lnTo>
                    <a:pt x="0" y="2426"/>
                  </a:lnTo>
                  <a:lnTo>
                    <a:pt x="0" y="2583"/>
                  </a:lnTo>
                  <a:cubicBezTo>
                    <a:pt x="441" y="2331"/>
                    <a:pt x="756" y="1859"/>
                    <a:pt x="756" y="1292"/>
                  </a:cubicBezTo>
                  <a:cubicBezTo>
                    <a:pt x="756" y="756"/>
                    <a:pt x="441" y="28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5" name="Google Shape;9865;p89"/>
            <p:cNvSpPr/>
            <p:nvPr/>
          </p:nvSpPr>
          <p:spPr>
            <a:xfrm>
              <a:off x="-55595775" y="4136975"/>
              <a:ext cx="18925" cy="65400"/>
            </a:xfrm>
            <a:custGeom>
              <a:rect b="b" l="l" r="r" t="t"/>
              <a:pathLst>
                <a:path extrusionOk="0" h="2616" w="757">
                  <a:moveTo>
                    <a:pt x="757" y="1"/>
                  </a:moveTo>
                  <a:cubicBezTo>
                    <a:pt x="284" y="284"/>
                    <a:pt x="1" y="757"/>
                    <a:pt x="1" y="1292"/>
                  </a:cubicBezTo>
                  <a:cubicBezTo>
                    <a:pt x="1" y="1859"/>
                    <a:pt x="316" y="2332"/>
                    <a:pt x="757" y="2615"/>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66" name="Google Shape;9866;p89"/>
          <p:cNvGrpSpPr/>
          <p:nvPr/>
        </p:nvGrpSpPr>
        <p:grpSpPr>
          <a:xfrm>
            <a:off x="6188595" y="2887174"/>
            <a:ext cx="358999" cy="358099"/>
            <a:chOff x="-53635375" y="3192625"/>
            <a:chExt cx="319025" cy="318225"/>
          </a:xfrm>
        </p:grpSpPr>
        <p:sp>
          <p:nvSpPr>
            <p:cNvPr id="9867" name="Google Shape;9867;p89"/>
            <p:cNvSpPr/>
            <p:nvPr/>
          </p:nvSpPr>
          <p:spPr>
            <a:xfrm>
              <a:off x="-53560550" y="3342275"/>
              <a:ext cx="167000" cy="151250"/>
            </a:xfrm>
            <a:custGeom>
              <a:rect b="b" l="l" r="r" t="t"/>
              <a:pathLst>
                <a:path extrusionOk="0" h="6050" w="668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8" name="Google Shape;9868;p89"/>
            <p:cNvSpPr/>
            <p:nvPr/>
          </p:nvSpPr>
          <p:spPr>
            <a:xfrm>
              <a:off x="-53559750" y="3305250"/>
              <a:ext cx="168575" cy="18150"/>
            </a:xfrm>
            <a:custGeom>
              <a:rect b="b" l="l" r="r" t="t"/>
              <a:pathLst>
                <a:path extrusionOk="0" h="726" w="6743">
                  <a:moveTo>
                    <a:pt x="0" y="0"/>
                  </a:moveTo>
                  <a:lnTo>
                    <a:pt x="0" y="725"/>
                  </a:lnTo>
                  <a:lnTo>
                    <a:pt x="6742" y="725"/>
                  </a:lnTo>
                  <a:lnTo>
                    <a:pt x="67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9" name="Google Shape;9869;p89"/>
            <p:cNvSpPr/>
            <p:nvPr/>
          </p:nvSpPr>
          <p:spPr>
            <a:xfrm>
              <a:off x="-53635375" y="3192625"/>
              <a:ext cx="319025" cy="318225"/>
            </a:xfrm>
            <a:custGeom>
              <a:rect b="b" l="l" r="r" t="t"/>
              <a:pathLst>
                <a:path extrusionOk="0" h="12729" w="12761">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70" name="Google Shape;9870;p89"/>
          <p:cNvGrpSpPr/>
          <p:nvPr/>
        </p:nvGrpSpPr>
        <p:grpSpPr>
          <a:xfrm>
            <a:off x="6210763" y="3358148"/>
            <a:ext cx="314662" cy="358999"/>
            <a:chOff x="-53615675" y="3584850"/>
            <a:chExt cx="279625" cy="319025"/>
          </a:xfrm>
        </p:grpSpPr>
        <p:sp>
          <p:nvSpPr>
            <p:cNvPr id="9871" name="Google Shape;9871;p89"/>
            <p:cNvSpPr/>
            <p:nvPr/>
          </p:nvSpPr>
          <p:spPr>
            <a:xfrm>
              <a:off x="-53577075" y="3584850"/>
              <a:ext cx="204800" cy="319025"/>
            </a:xfrm>
            <a:custGeom>
              <a:rect b="b" l="l" r="r" t="t"/>
              <a:pathLst>
                <a:path extrusionOk="0" h="12761" w="8192">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2" name="Google Shape;9872;p89"/>
            <p:cNvSpPr/>
            <p:nvPr/>
          </p:nvSpPr>
          <p:spPr>
            <a:xfrm>
              <a:off x="-53615675" y="3739225"/>
              <a:ext cx="20500" cy="65400"/>
            </a:xfrm>
            <a:custGeom>
              <a:rect b="b" l="l" r="r" t="t"/>
              <a:pathLst>
                <a:path extrusionOk="0" h="2616" w="82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3" name="Google Shape;9873;p89"/>
            <p:cNvSpPr/>
            <p:nvPr/>
          </p:nvSpPr>
          <p:spPr>
            <a:xfrm>
              <a:off x="-53356550" y="3738450"/>
              <a:ext cx="20500" cy="64600"/>
            </a:xfrm>
            <a:custGeom>
              <a:rect b="b" l="l" r="r" t="t"/>
              <a:pathLst>
                <a:path extrusionOk="0" h="2584" w="82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74" name="Google Shape;9874;p89"/>
          <p:cNvGrpSpPr/>
          <p:nvPr/>
        </p:nvGrpSpPr>
        <p:grpSpPr>
          <a:xfrm>
            <a:off x="6188609" y="3821074"/>
            <a:ext cx="358971" cy="357874"/>
            <a:chOff x="-53634575" y="3976500"/>
            <a:chExt cx="319000" cy="318025"/>
          </a:xfrm>
        </p:grpSpPr>
        <p:sp>
          <p:nvSpPr>
            <p:cNvPr id="9875" name="Google Shape;9875;p89"/>
            <p:cNvSpPr/>
            <p:nvPr/>
          </p:nvSpPr>
          <p:spPr>
            <a:xfrm>
              <a:off x="-53634575" y="3976500"/>
              <a:ext cx="319000" cy="93550"/>
            </a:xfrm>
            <a:custGeom>
              <a:rect b="b" l="l" r="r" t="t"/>
              <a:pathLst>
                <a:path extrusionOk="0" h="3742" w="1276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6" name="Google Shape;9876;p89"/>
            <p:cNvSpPr/>
            <p:nvPr/>
          </p:nvSpPr>
          <p:spPr>
            <a:xfrm>
              <a:off x="-53614900" y="4163750"/>
              <a:ext cx="140225" cy="130775"/>
            </a:xfrm>
            <a:custGeom>
              <a:rect b="b" l="l" r="r" t="t"/>
              <a:pathLst>
                <a:path extrusionOk="0" h="5231" w="5609">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7" name="Google Shape;9877;p89"/>
            <p:cNvSpPr/>
            <p:nvPr/>
          </p:nvSpPr>
          <p:spPr>
            <a:xfrm>
              <a:off x="-53616475" y="4088925"/>
              <a:ext cx="126050" cy="74850"/>
            </a:xfrm>
            <a:custGeom>
              <a:rect b="b" l="l" r="r" t="t"/>
              <a:pathLst>
                <a:path extrusionOk="0" h="2994" w="5042">
                  <a:moveTo>
                    <a:pt x="1" y="1"/>
                  </a:moveTo>
                  <a:lnTo>
                    <a:pt x="1" y="2994"/>
                  </a:lnTo>
                  <a:cubicBezTo>
                    <a:pt x="32" y="2175"/>
                    <a:pt x="694" y="1481"/>
                    <a:pt x="1513" y="1481"/>
                  </a:cubicBezTo>
                  <a:lnTo>
                    <a:pt x="2521" y="1481"/>
                  </a:lnTo>
                  <a:cubicBezTo>
                    <a:pt x="3561" y="1481"/>
                    <a:pt x="4569" y="914"/>
                    <a:pt x="50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8" name="Google Shape;9878;p89"/>
            <p:cNvSpPr/>
            <p:nvPr/>
          </p:nvSpPr>
          <p:spPr>
            <a:xfrm>
              <a:off x="-53475475" y="4163750"/>
              <a:ext cx="139425" cy="130775"/>
            </a:xfrm>
            <a:custGeom>
              <a:rect b="b" l="l" r="r" t="t"/>
              <a:pathLst>
                <a:path extrusionOk="0" h="5231" w="5577">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9" name="Google Shape;9879;p89"/>
            <p:cNvSpPr/>
            <p:nvPr/>
          </p:nvSpPr>
          <p:spPr>
            <a:xfrm>
              <a:off x="-53559750" y="4100750"/>
              <a:ext cx="167775" cy="174875"/>
            </a:xfrm>
            <a:custGeom>
              <a:rect b="b" l="l" r="r" t="t"/>
              <a:pathLst>
                <a:path extrusionOk="0" h="6995" w="6711">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0" name="Google Shape;9880;p89"/>
            <p:cNvSpPr/>
            <p:nvPr/>
          </p:nvSpPr>
          <p:spPr>
            <a:xfrm>
              <a:off x="-53373875" y="4144850"/>
              <a:ext cx="18925" cy="37825"/>
            </a:xfrm>
            <a:custGeom>
              <a:rect b="b" l="l" r="r" t="t"/>
              <a:pathLst>
                <a:path extrusionOk="0" h="1513" w="757">
                  <a:moveTo>
                    <a:pt x="0" y="1"/>
                  </a:moveTo>
                  <a:lnTo>
                    <a:pt x="0" y="1513"/>
                  </a:lnTo>
                  <a:cubicBezTo>
                    <a:pt x="410" y="1513"/>
                    <a:pt x="757" y="1135"/>
                    <a:pt x="757" y="757"/>
                  </a:cubicBezTo>
                  <a:cubicBezTo>
                    <a:pt x="757" y="347"/>
                    <a:pt x="441" y="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1" name="Google Shape;9881;p89"/>
            <p:cNvSpPr/>
            <p:nvPr/>
          </p:nvSpPr>
          <p:spPr>
            <a:xfrm>
              <a:off x="-53596775" y="4144850"/>
              <a:ext cx="18125" cy="37825"/>
            </a:xfrm>
            <a:custGeom>
              <a:rect b="b" l="l" r="r" t="t"/>
              <a:pathLst>
                <a:path extrusionOk="0" h="1513" w="725">
                  <a:moveTo>
                    <a:pt x="725" y="1"/>
                  </a:moveTo>
                  <a:cubicBezTo>
                    <a:pt x="347" y="1"/>
                    <a:pt x="1" y="347"/>
                    <a:pt x="1" y="757"/>
                  </a:cubicBezTo>
                  <a:cubicBezTo>
                    <a:pt x="1" y="1135"/>
                    <a:pt x="347" y="1513"/>
                    <a:pt x="725" y="1513"/>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2" name="Google Shape;9882;p89"/>
            <p:cNvSpPr/>
            <p:nvPr/>
          </p:nvSpPr>
          <p:spPr>
            <a:xfrm>
              <a:off x="-53461300" y="4088925"/>
              <a:ext cx="125250" cy="74850"/>
            </a:xfrm>
            <a:custGeom>
              <a:rect b="b" l="l" r="r" t="t"/>
              <a:pathLst>
                <a:path extrusionOk="0" h="2994" w="5010">
                  <a:moveTo>
                    <a:pt x="0" y="1"/>
                  </a:moveTo>
                  <a:cubicBezTo>
                    <a:pt x="504" y="914"/>
                    <a:pt x="1450" y="1481"/>
                    <a:pt x="2521" y="1481"/>
                  </a:cubicBezTo>
                  <a:lnTo>
                    <a:pt x="3497" y="1481"/>
                  </a:lnTo>
                  <a:cubicBezTo>
                    <a:pt x="4348" y="1481"/>
                    <a:pt x="5010" y="2175"/>
                    <a:pt x="5010" y="2994"/>
                  </a:cubicBezTo>
                  <a:lnTo>
                    <a:pt x="501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83" name="Google Shape;9883;p89"/>
          <p:cNvGrpSpPr/>
          <p:nvPr/>
        </p:nvGrpSpPr>
        <p:grpSpPr>
          <a:xfrm>
            <a:off x="7983413" y="3364028"/>
            <a:ext cx="314662" cy="358436"/>
            <a:chOff x="-52023900" y="3590075"/>
            <a:chExt cx="279625" cy="318525"/>
          </a:xfrm>
        </p:grpSpPr>
        <p:sp>
          <p:nvSpPr>
            <p:cNvPr id="9884" name="Google Shape;9884;p89"/>
            <p:cNvSpPr/>
            <p:nvPr/>
          </p:nvSpPr>
          <p:spPr>
            <a:xfrm>
              <a:off x="-52005000" y="3611625"/>
              <a:ext cx="92175" cy="92175"/>
            </a:xfrm>
            <a:custGeom>
              <a:rect b="b" l="l" r="r" t="t"/>
              <a:pathLst>
                <a:path extrusionOk="0" h="3687" w="3687">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5" name="Google Shape;9885;p89"/>
            <p:cNvSpPr/>
            <p:nvPr/>
          </p:nvSpPr>
          <p:spPr>
            <a:xfrm>
              <a:off x="-51894725" y="3614000"/>
              <a:ext cx="121325" cy="106350"/>
            </a:xfrm>
            <a:custGeom>
              <a:rect b="b" l="l" r="r" t="t"/>
              <a:pathLst>
                <a:path extrusionOk="0" h="4254" w="4853">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6" name="Google Shape;9886;p89"/>
            <p:cNvSpPr/>
            <p:nvPr/>
          </p:nvSpPr>
          <p:spPr>
            <a:xfrm>
              <a:off x="-51838000" y="3590075"/>
              <a:ext cx="76400" cy="74350"/>
            </a:xfrm>
            <a:custGeom>
              <a:rect b="b" l="l" r="r" t="t"/>
              <a:pathLst>
                <a:path extrusionOk="0" h="2974" w="3056">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7" name="Google Shape;9887;p89"/>
            <p:cNvSpPr/>
            <p:nvPr/>
          </p:nvSpPr>
          <p:spPr>
            <a:xfrm>
              <a:off x="-51988450" y="3666775"/>
              <a:ext cx="204800" cy="241825"/>
            </a:xfrm>
            <a:custGeom>
              <a:rect b="b" l="l" r="r" t="t"/>
              <a:pathLst>
                <a:path extrusionOk="0" h="9673" w="8192">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8" name="Google Shape;9888;p89"/>
            <p:cNvSpPr/>
            <p:nvPr/>
          </p:nvSpPr>
          <p:spPr>
            <a:xfrm>
              <a:off x="-51893150" y="3797500"/>
              <a:ext cx="18150" cy="17375"/>
            </a:xfrm>
            <a:custGeom>
              <a:rect b="b" l="l" r="r" t="t"/>
              <a:pathLst>
                <a:path extrusionOk="0" h="695" w="726">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9" name="Google Shape;9889;p89"/>
            <p:cNvSpPr/>
            <p:nvPr/>
          </p:nvSpPr>
          <p:spPr>
            <a:xfrm>
              <a:off x="-51763200"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0" name="Google Shape;9890;p89"/>
            <p:cNvSpPr/>
            <p:nvPr/>
          </p:nvSpPr>
          <p:spPr>
            <a:xfrm>
              <a:off x="-52023900" y="3746325"/>
              <a:ext cx="18925" cy="63825"/>
            </a:xfrm>
            <a:custGeom>
              <a:rect b="b" l="l" r="r" t="t"/>
              <a:pathLst>
                <a:path extrusionOk="0" h="2553" w="757">
                  <a:moveTo>
                    <a:pt x="757" y="0"/>
                  </a:moveTo>
                  <a:cubicBezTo>
                    <a:pt x="316" y="221"/>
                    <a:pt x="1" y="693"/>
                    <a:pt x="1" y="1260"/>
                  </a:cubicBezTo>
                  <a:cubicBezTo>
                    <a:pt x="1" y="1796"/>
                    <a:pt x="316" y="2269"/>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91" name="Google Shape;9891;p89"/>
          <p:cNvGrpSpPr/>
          <p:nvPr/>
        </p:nvGrpSpPr>
        <p:grpSpPr>
          <a:xfrm>
            <a:off x="5746654" y="1532546"/>
            <a:ext cx="358971" cy="358971"/>
            <a:chOff x="-57173375" y="3198925"/>
            <a:chExt cx="319000" cy="319000"/>
          </a:xfrm>
        </p:grpSpPr>
        <p:sp>
          <p:nvSpPr>
            <p:cNvPr id="9892" name="Google Shape;9892;p89"/>
            <p:cNvSpPr/>
            <p:nvPr/>
          </p:nvSpPr>
          <p:spPr>
            <a:xfrm>
              <a:off x="-57120600" y="3237525"/>
              <a:ext cx="204800" cy="92825"/>
            </a:xfrm>
            <a:custGeom>
              <a:rect b="b" l="l" r="r" t="t"/>
              <a:pathLst>
                <a:path extrusionOk="0" h="3713" w="8192">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3" name="Google Shape;9893;p89"/>
            <p:cNvSpPr/>
            <p:nvPr/>
          </p:nvSpPr>
          <p:spPr>
            <a:xfrm>
              <a:off x="-57053650" y="3273750"/>
              <a:ext cx="70100" cy="74850"/>
            </a:xfrm>
            <a:custGeom>
              <a:rect b="b" l="l" r="r" t="t"/>
              <a:pathLst>
                <a:path extrusionOk="0" h="2994" w="2804">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4" name="Google Shape;9894;p89"/>
            <p:cNvSpPr/>
            <p:nvPr/>
          </p:nvSpPr>
          <p:spPr>
            <a:xfrm>
              <a:off x="-57058375" y="3198925"/>
              <a:ext cx="82700" cy="26800"/>
            </a:xfrm>
            <a:custGeom>
              <a:rect b="b" l="l" r="r" t="t"/>
              <a:pathLst>
                <a:path extrusionOk="0" h="1072" w="3308">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5" name="Google Shape;9895;p89"/>
            <p:cNvSpPr/>
            <p:nvPr/>
          </p:nvSpPr>
          <p:spPr>
            <a:xfrm>
              <a:off x="-57173375" y="3338325"/>
              <a:ext cx="319000" cy="179600"/>
            </a:xfrm>
            <a:custGeom>
              <a:rect b="b" l="l" r="r" t="t"/>
              <a:pathLst>
                <a:path extrusionOk="0" h="7184" w="1276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96" name="Google Shape;9896;p89"/>
          <p:cNvGrpSpPr/>
          <p:nvPr/>
        </p:nvGrpSpPr>
        <p:grpSpPr>
          <a:xfrm>
            <a:off x="5747541" y="2009987"/>
            <a:ext cx="357198" cy="314690"/>
            <a:chOff x="-57176525" y="3610050"/>
            <a:chExt cx="317425" cy="279650"/>
          </a:xfrm>
        </p:grpSpPr>
        <p:sp>
          <p:nvSpPr>
            <p:cNvPr id="9897" name="Google Shape;9897;p89"/>
            <p:cNvSpPr/>
            <p:nvPr/>
          </p:nvSpPr>
          <p:spPr>
            <a:xfrm>
              <a:off x="-57109575" y="3610050"/>
              <a:ext cx="181950" cy="56750"/>
            </a:xfrm>
            <a:custGeom>
              <a:rect b="b" l="l" r="r" t="t"/>
              <a:pathLst>
                <a:path extrusionOk="0" h="2270" w="7278">
                  <a:moveTo>
                    <a:pt x="3655" y="1"/>
                  </a:moveTo>
                  <a:cubicBezTo>
                    <a:pt x="2080" y="1"/>
                    <a:pt x="693" y="914"/>
                    <a:pt x="0" y="2269"/>
                  </a:cubicBezTo>
                  <a:lnTo>
                    <a:pt x="7278" y="2269"/>
                  </a:lnTo>
                  <a:cubicBezTo>
                    <a:pt x="6648" y="914"/>
                    <a:pt x="5262" y="1"/>
                    <a:pt x="36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8" name="Google Shape;9898;p89"/>
            <p:cNvSpPr/>
            <p:nvPr/>
          </p:nvSpPr>
          <p:spPr>
            <a:xfrm>
              <a:off x="-57120600" y="3684100"/>
              <a:ext cx="88225" cy="36375"/>
            </a:xfrm>
            <a:custGeom>
              <a:rect b="b" l="l" r="r" t="t"/>
              <a:pathLst>
                <a:path extrusionOk="0" h="1455" w="3529">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9" name="Google Shape;9899;p89"/>
            <p:cNvSpPr/>
            <p:nvPr/>
          </p:nvSpPr>
          <p:spPr>
            <a:xfrm>
              <a:off x="-57176525" y="3747100"/>
              <a:ext cx="28375" cy="67775"/>
            </a:xfrm>
            <a:custGeom>
              <a:rect b="b" l="l" r="r" t="t"/>
              <a:pathLst>
                <a:path extrusionOk="0" h="2711" w="1135">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0" name="Google Shape;9900;p89"/>
            <p:cNvSpPr/>
            <p:nvPr/>
          </p:nvSpPr>
          <p:spPr>
            <a:xfrm>
              <a:off x="-57139500" y="3743175"/>
              <a:ext cx="37825" cy="89025"/>
            </a:xfrm>
            <a:custGeom>
              <a:rect b="b" l="l" r="r" t="t"/>
              <a:pathLst>
                <a:path extrusionOk="0" h="3561" w="1513">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1" name="Google Shape;9901;p89"/>
            <p:cNvSpPr/>
            <p:nvPr/>
          </p:nvSpPr>
          <p:spPr>
            <a:xfrm>
              <a:off x="-57104075" y="3684875"/>
              <a:ext cx="244975" cy="204825"/>
            </a:xfrm>
            <a:custGeom>
              <a:rect b="b" l="l" r="r" t="t"/>
              <a:pathLst>
                <a:path extrusionOk="0" h="8193" w="9799">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02" name="Google Shape;9902;p89"/>
          <p:cNvGrpSpPr/>
          <p:nvPr/>
        </p:nvGrpSpPr>
        <p:grpSpPr>
          <a:xfrm>
            <a:off x="5779179" y="2428542"/>
            <a:ext cx="323524" cy="358774"/>
            <a:chOff x="-57162350" y="3982000"/>
            <a:chExt cx="287500" cy="318825"/>
          </a:xfrm>
        </p:grpSpPr>
        <p:sp>
          <p:nvSpPr>
            <p:cNvPr id="9903" name="Google Shape;9903;p89"/>
            <p:cNvSpPr/>
            <p:nvPr/>
          </p:nvSpPr>
          <p:spPr>
            <a:xfrm>
              <a:off x="-56989850" y="4151150"/>
              <a:ext cx="55150" cy="55150"/>
            </a:xfrm>
            <a:custGeom>
              <a:rect b="b" l="l" r="r" t="t"/>
              <a:pathLst>
                <a:path extrusionOk="0" h="2206" w="2206">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4" name="Google Shape;9904;p89"/>
            <p:cNvSpPr/>
            <p:nvPr/>
          </p:nvSpPr>
          <p:spPr>
            <a:xfrm>
              <a:off x="-57162350" y="3982000"/>
              <a:ext cx="287500" cy="161300"/>
            </a:xfrm>
            <a:custGeom>
              <a:rect b="b" l="l" r="r" t="t"/>
              <a:pathLst>
                <a:path extrusionOk="0" h="6452" w="1150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5" name="Google Shape;9905;p89"/>
            <p:cNvSpPr/>
            <p:nvPr/>
          </p:nvSpPr>
          <p:spPr>
            <a:xfrm>
              <a:off x="-57119850" y="4066875"/>
              <a:ext cx="126075" cy="111875"/>
            </a:xfrm>
            <a:custGeom>
              <a:rect b="b" l="l" r="r" t="t"/>
              <a:pathLst>
                <a:path extrusionOk="0" h="4475" w="5043">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6" name="Google Shape;9906;p89"/>
            <p:cNvSpPr/>
            <p:nvPr/>
          </p:nvSpPr>
          <p:spPr>
            <a:xfrm>
              <a:off x="-57100925" y="4151150"/>
              <a:ext cx="55175" cy="55150"/>
            </a:xfrm>
            <a:custGeom>
              <a:rect b="b" l="l" r="r" t="t"/>
              <a:pathLst>
                <a:path extrusionOk="0" h="2206" w="2207">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7" name="Google Shape;9907;p89"/>
            <p:cNvSpPr/>
            <p:nvPr/>
          </p:nvSpPr>
          <p:spPr>
            <a:xfrm>
              <a:off x="-57119825" y="4179500"/>
              <a:ext cx="204800" cy="121325"/>
            </a:xfrm>
            <a:custGeom>
              <a:rect b="b" l="l" r="r" t="t"/>
              <a:pathLst>
                <a:path extrusionOk="0" h="4853" w="8192">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8" name="Google Shape;9908;p89"/>
            <p:cNvSpPr/>
            <p:nvPr/>
          </p:nvSpPr>
          <p:spPr>
            <a:xfrm>
              <a:off x="-57158400" y="4156675"/>
              <a:ext cx="18900" cy="63825"/>
            </a:xfrm>
            <a:custGeom>
              <a:rect b="b" l="l" r="r" t="t"/>
              <a:pathLst>
                <a:path extrusionOk="0" h="2553" w="756">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9" name="Google Shape;9909;p89"/>
            <p:cNvSpPr/>
            <p:nvPr/>
          </p:nvSpPr>
          <p:spPr>
            <a:xfrm>
              <a:off x="-56896125" y="4155875"/>
              <a:ext cx="18925" cy="63825"/>
            </a:xfrm>
            <a:custGeom>
              <a:rect b="b" l="l" r="r" t="t"/>
              <a:pathLst>
                <a:path extrusionOk="0" h="2553" w="757">
                  <a:moveTo>
                    <a:pt x="0" y="1"/>
                  </a:moveTo>
                  <a:lnTo>
                    <a:pt x="0" y="2553"/>
                  </a:lnTo>
                  <a:cubicBezTo>
                    <a:pt x="441" y="2269"/>
                    <a:pt x="756" y="1796"/>
                    <a:pt x="756" y="1261"/>
                  </a:cubicBezTo>
                  <a:cubicBezTo>
                    <a:pt x="756" y="757"/>
                    <a:pt x="441" y="284"/>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0" name="Google Shape;9910;p89"/>
            <p:cNvSpPr/>
            <p:nvPr/>
          </p:nvSpPr>
          <p:spPr>
            <a:xfrm>
              <a:off x="-56924475" y="4149575"/>
              <a:ext cx="9450" cy="29175"/>
            </a:xfrm>
            <a:custGeom>
              <a:rect b="b" l="l" r="r" t="t"/>
              <a:pathLst>
                <a:path extrusionOk="0" h="1167" w="378">
                  <a:moveTo>
                    <a:pt x="0" y="1"/>
                  </a:moveTo>
                  <a:cubicBezTo>
                    <a:pt x="221" y="379"/>
                    <a:pt x="378" y="757"/>
                    <a:pt x="378" y="1166"/>
                  </a:cubicBezTo>
                  <a:lnTo>
                    <a:pt x="378" y="883"/>
                  </a:lnTo>
                  <a:lnTo>
                    <a:pt x="3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11" name="Google Shape;9911;p89"/>
          <p:cNvGrpSpPr/>
          <p:nvPr/>
        </p:nvGrpSpPr>
        <p:grpSpPr>
          <a:xfrm>
            <a:off x="7957995" y="1532546"/>
            <a:ext cx="358099" cy="356326"/>
            <a:chOff x="-55202750" y="3198925"/>
            <a:chExt cx="318225" cy="316650"/>
          </a:xfrm>
        </p:grpSpPr>
        <p:sp>
          <p:nvSpPr>
            <p:cNvPr id="9912" name="Google Shape;9912;p89"/>
            <p:cNvSpPr/>
            <p:nvPr/>
          </p:nvSpPr>
          <p:spPr>
            <a:xfrm>
              <a:off x="-55130275" y="3293425"/>
              <a:ext cx="167775" cy="168575"/>
            </a:xfrm>
            <a:custGeom>
              <a:rect b="b" l="l" r="r" t="t"/>
              <a:pathLst>
                <a:path extrusionOk="0" h="6743" w="6711">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3" name="Google Shape;9913;p89"/>
            <p:cNvSpPr/>
            <p:nvPr/>
          </p:nvSpPr>
          <p:spPr>
            <a:xfrm>
              <a:off x="-55202750" y="3198925"/>
              <a:ext cx="318225" cy="316650"/>
            </a:xfrm>
            <a:custGeom>
              <a:rect b="b" l="l" r="r" t="t"/>
              <a:pathLst>
                <a:path extrusionOk="0" h="12666" w="12729">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14" name="Google Shape;9914;p89"/>
          <p:cNvGrpSpPr/>
          <p:nvPr/>
        </p:nvGrpSpPr>
        <p:grpSpPr>
          <a:xfrm>
            <a:off x="7968629" y="1987846"/>
            <a:ext cx="336830" cy="358099"/>
            <a:chOff x="-55194875" y="3590375"/>
            <a:chExt cx="299325" cy="318225"/>
          </a:xfrm>
        </p:grpSpPr>
        <p:sp>
          <p:nvSpPr>
            <p:cNvPr id="9915" name="Google Shape;9915;p89"/>
            <p:cNvSpPr/>
            <p:nvPr/>
          </p:nvSpPr>
          <p:spPr>
            <a:xfrm>
              <a:off x="-55194875" y="3667550"/>
              <a:ext cx="37050" cy="241050"/>
            </a:xfrm>
            <a:custGeom>
              <a:rect b="b" l="l" r="r" t="t"/>
              <a:pathLst>
                <a:path extrusionOk="0" h="9642" w="1482">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6" name="Google Shape;9916;p89"/>
            <p:cNvSpPr/>
            <p:nvPr/>
          </p:nvSpPr>
          <p:spPr>
            <a:xfrm>
              <a:off x="-55065700" y="3643925"/>
              <a:ext cx="132350" cy="40200"/>
            </a:xfrm>
            <a:custGeom>
              <a:rect b="b" l="l" r="r" t="t"/>
              <a:pathLst>
                <a:path extrusionOk="0" h="1608" w="5294">
                  <a:moveTo>
                    <a:pt x="5294" y="1"/>
                  </a:moveTo>
                  <a:lnTo>
                    <a:pt x="1" y="1607"/>
                  </a:lnTo>
                  <a:lnTo>
                    <a:pt x="5294" y="1607"/>
                  </a:lnTo>
                  <a:lnTo>
                    <a:pt x="52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7" name="Google Shape;9917;p89"/>
            <p:cNvSpPr/>
            <p:nvPr/>
          </p:nvSpPr>
          <p:spPr>
            <a:xfrm>
              <a:off x="-55138950" y="3703000"/>
              <a:ext cx="204800" cy="168575"/>
            </a:xfrm>
            <a:custGeom>
              <a:rect b="b" l="l" r="r" t="t"/>
              <a:pathLst>
                <a:path extrusionOk="0" h="6743" w="8192">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8" name="Google Shape;9918;p89"/>
            <p:cNvSpPr/>
            <p:nvPr/>
          </p:nvSpPr>
          <p:spPr>
            <a:xfrm>
              <a:off x="-55138950" y="3590375"/>
              <a:ext cx="204025" cy="92950"/>
            </a:xfrm>
            <a:custGeom>
              <a:rect b="b" l="l" r="r" t="t"/>
              <a:pathLst>
                <a:path extrusionOk="0" h="3718" w="8161">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9" name="Google Shape;9919;p89"/>
            <p:cNvSpPr/>
            <p:nvPr/>
          </p:nvSpPr>
          <p:spPr>
            <a:xfrm>
              <a:off x="-54914475" y="3688825"/>
              <a:ext cx="18925" cy="64600"/>
            </a:xfrm>
            <a:custGeom>
              <a:rect b="b" l="l" r="r" t="t"/>
              <a:pathLst>
                <a:path extrusionOk="0" h="2584" w="757">
                  <a:moveTo>
                    <a:pt x="1" y="0"/>
                  </a:moveTo>
                  <a:lnTo>
                    <a:pt x="1" y="2584"/>
                  </a:lnTo>
                  <a:cubicBezTo>
                    <a:pt x="442" y="2300"/>
                    <a:pt x="757" y="1828"/>
                    <a:pt x="757" y="1261"/>
                  </a:cubicBezTo>
                  <a:cubicBezTo>
                    <a:pt x="757" y="756"/>
                    <a:pt x="442"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20" name="Google Shape;9920;p89"/>
          <p:cNvGrpSpPr/>
          <p:nvPr/>
        </p:nvGrpSpPr>
        <p:grpSpPr>
          <a:xfrm>
            <a:off x="7973247" y="2430117"/>
            <a:ext cx="357198" cy="357198"/>
            <a:chOff x="-55203525" y="3983400"/>
            <a:chExt cx="317425" cy="317425"/>
          </a:xfrm>
        </p:grpSpPr>
        <p:sp>
          <p:nvSpPr>
            <p:cNvPr id="9921" name="Google Shape;9921;p89"/>
            <p:cNvSpPr/>
            <p:nvPr/>
          </p:nvSpPr>
          <p:spPr>
            <a:xfrm>
              <a:off x="-55147600" y="4094450"/>
              <a:ext cx="204800" cy="206375"/>
            </a:xfrm>
            <a:custGeom>
              <a:rect b="b" l="l" r="r" t="t"/>
              <a:pathLst>
                <a:path extrusionOk="0" h="8255" w="8192">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2" name="Google Shape;9922;p89"/>
            <p:cNvSpPr/>
            <p:nvPr/>
          </p:nvSpPr>
          <p:spPr>
            <a:xfrm>
              <a:off x="-55203525" y="4027500"/>
              <a:ext cx="317425" cy="196925"/>
            </a:xfrm>
            <a:custGeom>
              <a:rect b="b" l="l" r="r" t="t"/>
              <a:pathLst>
                <a:path extrusionOk="0" h="7877" w="12697">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3" name="Google Shape;9923;p89"/>
            <p:cNvSpPr/>
            <p:nvPr/>
          </p:nvSpPr>
          <p:spPr>
            <a:xfrm>
              <a:off x="-55128700" y="3983400"/>
              <a:ext cx="166200" cy="54350"/>
            </a:xfrm>
            <a:custGeom>
              <a:rect b="b" l="l" r="r" t="t"/>
              <a:pathLst>
                <a:path extrusionOk="0" h="2174" w="6648">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24" name="Google Shape;9924;p89"/>
          <p:cNvGrpSpPr/>
          <p:nvPr/>
        </p:nvGrpSpPr>
        <p:grpSpPr>
          <a:xfrm>
            <a:off x="6639727" y="2887174"/>
            <a:ext cx="335930" cy="358971"/>
            <a:chOff x="-53232900" y="3192625"/>
            <a:chExt cx="298525" cy="319000"/>
          </a:xfrm>
        </p:grpSpPr>
        <p:sp>
          <p:nvSpPr>
            <p:cNvPr id="9925" name="Google Shape;9925;p89"/>
            <p:cNvSpPr/>
            <p:nvPr/>
          </p:nvSpPr>
          <p:spPr>
            <a:xfrm>
              <a:off x="-52972975" y="3315500"/>
              <a:ext cx="37825" cy="55925"/>
            </a:xfrm>
            <a:custGeom>
              <a:rect b="b" l="l" r="r" t="t"/>
              <a:pathLst>
                <a:path extrusionOk="0" h="2237" w="1513">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6" name="Google Shape;9926;p89"/>
            <p:cNvSpPr/>
            <p:nvPr/>
          </p:nvSpPr>
          <p:spPr>
            <a:xfrm>
              <a:off x="-52978500" y="3259575"/>
              <a:ext cx="44125" cy="55950"/>
            </a:xfrm>
            <a:custGeom>
              <a:rect b="b" l="l" r="r" t="t"/>
              <a:pathLst>
                <a:path extrusionOk="0" h="2238" w="1765">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7" name="Google Shape;9927;p89"/>
            <p:cNvSpPr/>
            <p:nvPr/>
          </p:nvSpPr>
          <p:spPr>
            <a:xfrm>
              <a:off x="-53232900" y="3324950"/>
              <a:ext cx="242625" cy="55925"/>
            </a:xfrm>
            <a:custGeom>
              <a:rect b="b" l="l" r="r" t="t"/>
              <a:pathLst>
                <a:path extrusionOk="0" h="2237" w="9705">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8" name="Google Shape;9928;p89"/>
            <p:cNvSpPr/>
            <p:nvPr/>
          </p:nvSpPr>
          <p:spPr>
            <a:xfrm>
              <a:off x="-53232100" y="3399775"/>
              <a:ext cx="241825" cy="111850"/>
            </a:xfrm>
            <a:custGeom>
              <a:rect b="b" l="l" r="r" t="t"/>
              <a:pathLst>
                <a:path extrusionOk="0" h="4474" w="9673">
                  <a:moveTo>
                    <a:pt x="0" y="0"/>
                  </a:moveTo>
                  <a:cubicBezTo>
                    <a:pt x="158" y="2457"/>
                    <a:pt x="2269" y="4474"/>
                    <a:pt x="4821" y="4474"/>
                  </a:cubicBezTo>
                  <a:cubicBezTo>
                    <a:pt x="7372" y="4474"/>
                    <a:pt x="9452" y="2457"/>
                    <a:pt x="96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9" name="Google Shape;9929;p89"/>
            <p:cNvSpPr/>
            <p:nvPr/>
          </p:nvSpPr>
          <p:spPr>
            <a:xfrm>
              <a:off x="-53134450" y="3287125"/>
              <a:ext cx="44125" cy="18925"/>
            </a:xfrm>
            <a:custGeom>
              <a:rect b="b" l="l" r="r" t="t"/>
              <a:pathLst>
                <a:path extrusionOk="0" h="757" w="1765">
                  <a:moveTo>
                    <a:pt x="1" y="1"/>
                  </a:moveTo>
                  <a:lnTo>
                    <a:pt x="410" y="757"/>
                  </a:lnTo>
                  <a:lnTo>
                    <a:pt x="1419" y="757"/>
                  </a:lnTo>
                  <a:lnTo>
                    <a:pt x="17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0" name="Google Shape;9930;p89"/>
            <p:cNvSpPr/>
            <p:nvPr/>
          </p:nvSpPr>
          <p:spPr>
            <a:xfrm>
              <a:off x="-53232900" y="3287125"/>
              <a:ext cx="86675" cy="18925"/>
            </a:xfrm>
            <a:custGeom>
              <a:rect b="b" l="l" r="r" t="t"/>
              <a:pathLst>
                <a:path extrusionOk="0" h="757" w="3467">
                  <a:moveTo>
                    <a:pt x="127" y="1"/>
                  </a:moveTo>
                  <a:cubicBezTo>
                    <a:pt x="95" y="253"/>
                    <a:pt x="32" y="473"/>
                    <a:pt x="1" y="757"/>
                  </a:cubicBezTo>
                  <a:lnTo>
                    <a:pt x="3466" y="757"/>
                  </a:lnTo>
                  <a:lnTo>
                    <a:pt x="31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1" name="Google Shape;9931;p89"/>
            <p:cNvSpPr/>
            <p:nvPr/>
          </p:nvSpPr>
          <p:spPr>
            <a:xfrm>
              <a:off x="-53078525" y="3287125"/>
              <a:ext cx="86675" cy="18925"/>
            </a:xfrm>
            <a:custGeom>
              <a:rect b="b" l="l" r="r" t="t"/>
              <a:pathLst>
                <a:path extrusionOk="0" h="757" w="3467">
                  <a:moveTo>
                    <a:pt x="379" y="1"/>
                  </a:moveTo>
                  <a:lnTo>
                    <a:pt x="1" y="757"/>
                  </a:lnTo>
                  <a:lnTo>
                    <a:pt x="3466" y="757"/>
                  </a:lnTo>
                  <a:cubicBezTo>
                    <a:pt x="3466" y="536"/>
                    <a:pt x="3435" y="253"/>
                    <a:pt x="3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2" name="Google Shape;9932;p89"/>
            <p:cNvSpPr/>
            <p:nvPr/>
          </p:nvSpPr>
          <p:spPr>
            <a:xfrm>
              <a:off x="-53224225" y="3192625"/>
              <a:ext cx="223700" cy="74850"/>
            </a:xfrm>
            <a:custGeom>
              <a:rect b="b" l="l" r="r" t="t"/>
              <a:pathLst>
                <a:path extrusionOk="0" h="2994" w="8948">
                  <a:moveTo>
                    <a:pt x="4506" y="0"/>
                  </a:moveTo>
                  <a:cubicBezTo>
                    <a:pt x="2489" y="0"/>
                    <a:pt x="756" y="1260"/>
                    <a:pt x="0" y="2993"/>
                  </a:cubicBezTo>
                  <a:lnTo>
                    <a:pt x="8948" y="2993"/>
                  </a:lnTo>
                  <a:cubicBezTo>
                    <a:pt x="8255" y="1260"/>
                    <a:pt x="6522" y="0"/>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33" name="Google Shape;9933;p89"/>
          <p:cNvGrpSpPr/>
          <p:nvPr/>
        </p:nvGrpSpPr>
        <p:grpSpPr>
          <a:xfrm>
            <a:off x="6629093" y="3358148"/>
            <a:ext cx="357198" cy="356326"/>
            <a:chOff x="-53242350" y="3584850"/>
            <a:chExt cx="317425" cy="316650"/>
          </a:xfrm>
        </p:grpSpPr>
        <p:sp>
          <p:nvSpPr>
            <p:cNvPr id="9934" name="Google Shape;9934;p89"/>
            <p:cNvSpPr/>
            <p:nvPr/>
          </p:nvSpPr>
          <p:spPr>
            <a:xfrm>
              <a:off x="-53202975" y="3584850"/>
              <a:ext cx="237900" cy="98475"/>
            </a:xfrm>
            <a:custGeom>
              <a:rect b="b" l="l" r="r" t="t"/>
              <a:pathLst>
                <a:path extrusionOk="0" h="3939" w="9516">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5" name="Google Shape;9935;p89"/>
            <p:cNvSpPr/>
            <p:nvPr/>
          </p:nvSpPr>
          <p:spPr>
            <a:xfrm>
              <a:off x="-53242350" y="3711650"/>
              <a:ext cx="80350" cy="155975"/>
            </a:xfrm>
            <a:custGeom>
              <a:rect b="b" l="l" r="r" t="t"/>
              <a:pathLst>
                <a:path extrusionOk="0" h="6239" w="3214">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6" name="Google Shape;9936;p89"/>
            <p:cNvSpPr/>
            <p:nvPr/>
          </p:nvSpPr>
          <p:spPr>
            <a:xfrm>
              <a:off x="-53206125" y="3686850"/>
              <a:ext cx="243400" cy="84700"/>
            </a:xfrm>
            <a:custGeom>
              <a:rect b="b" l="l" r="r" t="t"/>
              <a:pathLst>
                <a:path extrusionOk="0" h="3388" w="9736">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7" name="Google Shape;9937;p89"/>
            <p:cNvSpPr/>
            <p:nvPr/>
          </p:nvSpPr>
          <p:spPr>
            <a:xfrm>
              <a:off x="-53186425" y="3775450"/>
              <a:ext cx="205600" cy="126050"/>
            </a:xfrm>
            <a:custGeom>
              <a:rect b="b" l="l" r="r" t="t"/>
              <a:pathLst>
                <a:path extrusionOk="0" h="5042" w="8224">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8" name="Google Shape;9938;p89"/>
            <p:cNvSpPr/>
            <p:nvPr/>
          </p:nvSpPr>
          <p:spPr>
            <a:xfrm>
              <a:off x="-52962725" y="3710875"/>
              <a:ext cx="37800" cy="95325"/>
            </a:xfrm>
            <a:custGeom>
              <a:rect b="b" l="l" r="r" t="t"/>
              <a:pathLst>
                <a:path extrusionOk="0" h="3813" w="1512">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39" name="Google Shape;9939;p89"/>
          <p:cNvGrpSpPr/>
          <p:nvPr/>
        </p:nvGrpSpPr>
        <p:grpSpPr>
          <a:xfrm>
            <a:off x="6650362" y="3820849"/>
            <a:ext cx="314662" cy="358999"/>
            <a:chOff x="-53224225" y="3976300"/>
            <a:chExt cx="279625" cy="319025"/>
          </a:xfrm>
        </p:grpSpPr>
        <p:sp>
          <p:nvSpPr>
            <p:cNvPr id="9940" name="Google Shape;9940;p89"/>
            <p:cNvSpPr/>
            <p:nvPr/>
          </p:nvSpPr>
          <p:spPr>
            <a:xfrm>
              <a:off x="-53224225" y="4132250"/>
              <a:ext cx="18925" cy="63825"/>
            </a:xfrm>
            <a:custGeom>
              <a:rect b="b" l="l" r="r" t="t"/>
              <a:pathLst>
                <a:path extrusionOk="0" h="2553" w="757">
                  <a:moveTo>
                    <a:pt x="756" y="1"/>
                  </a:moveTo>
                  <a:cubicBezTo>
                    <a:pt x="315" y="284"/>
                    <a:pt x="0" y="757"/>
                    <a:pt x="0" y="1292"/>
                  </a:cubicBezTo>
                  <a:cubicBezTo>
                    <a:pt x="0" y="1796"/>
                    <a:pt x="315" y="2269"/>
                    <a:pt x="756" y="2552"/>
                  </a:cubicBezTo>
                  <a:lnTo>
                    <a:pt x="756" y="2395"/>
                  </a:lnTo>
                  <a:lnTo>
                    <a:pt x="7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1" name="Google Shape;9941;p89"/>
            <p:cNvSpPr/>
            <p:nvPr/>
          </p:nvSpPr>
          <p:spPr>
            <a:xfrm>
              <a:off x="-53185625" y="4014900"/>
              <a:ext cx="204800" cy="117375"/>
            </a:xfrm>
            <a:custGeom>
              <a:rect b="b" l="l" r="r" t="t"/>
              <a:pathLst>
                <a:path extrusionOk="0" h="4695" w="8192">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2" name="Google Shape;9942;p89"/>
            <p:cNvSpPr/>
            <p:nvPr/>
          </p:nvSpPr>
          <p:spPr>
            <a:xfrm>
              <a:off x="-53187200" y="4110200"/>
              <a:ext cx="205575" cy="185125"/>
            </a:xfrm>
            <a:custGeom>
              <a:rect b="b" l="l" r="r" t="t"/>
              <a:pathLst>
                <a:path extrusionOk="0" h="7405" w="8223">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3" name="Google Shape;9943;p89"/>
            <p:cNvSpPr/>
            <p:nvPr/>
          </p:nvSpPr>
          <p:spPr>
            <a:xfrm>
              <a:off x="-53020225" y="4211800"/>
              <a:ext cx="74825" cy="83525"/>
            </a:xfrm>
            <a:custGeom>
              <a:rect b="b" l="l" r="r" t="t"/>
              <a:pathLst>
                <a:path extrusionOk="0" h="3341" w="2993">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4" name="Google Shape;9944;p89"/>
            <p:cNvSpPr/>
            <p:nvPr/>
          </p:nvSpPr>
          <p:spPr>
            <a:xfrm>
              <a:off x="-53224225" y="4211025"/>
              <a:ext cx="74850" cy="83500"/>
            </a:xfrm>
            <a:custGeom>
              <a:rect b="b" l="l" r="r" t="t"/>
              <a:pathLst>
                <a:path extrusionOk="0" h="3340" w="2994">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5" name="Google Shape;9945;p89"/>
            <p:cNvSpPr/>
            <p:nvPr/>
          </p:nvSpPr>
          <p:spPr>
            <a:xfrm>
              <a:off x="-52962725" y="4131475"/>
              <a:ext cx="18125" cy="63800"/>
            </a:xfrm>
            <a:custGeom>
              <a:rect b="b" l="l" r="r" t="t"/>
              <a:pathLst>
                <a:path extrusionOk="0" h="2552" w="725">
                  <a:moveTo>
                    <a:pt x="0" y="0"/>
                  </a:moveTo>
                  <a:lnTo>
                    <a:pt x="0" y="2394"/>
                  </a:lnTo>
                  <a:lnTo>
                    <a:pt x="0" y="2552"/>
                  </a:lnTo>
                  <a:cubicBezTo>
                    <a:pt x="410" y="2300"/>
                    <a:pt x="725" y="1827"/>
                    <a:pt x="725" y="1292"/>
                  </a:cubicBezTo>
                  <a:cubicBezTo>
                    <a:pt x="725" y="725"/>
                    <a:pt x="410"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6" name="Google Shape;9946;p89"/>
            <p:cNvSpPr/>
            <p:nvPr/>
          </p:nvSpPr>
          <p:spPr>
            <a:xfrm>
              <a:off x="-53125775" y="3976300"/>
              <a:ext cx="82725" cy="26800"/>
            </a:xfrm>
            <a:custGeom>
              <a:rect b="b" l="l" r="r" t="t"/>
              <a:pathLst>
                <a:path extrusionOk="0" h="1072" w="3309">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47" name="Google Shape;9947;p89"/>
          <p:cNvGrpSpPr/>
          <p:nvPr/>
        </p:nvGrpSpPr>
        <p:grpSpPr>
          <a:xfrm>
            <a:off x="7961258" y="3828529"/>
            <a:ext cx="358971" cy="358408"/>
            <a:chOff x="-52043575" y="3983125"/>
            <a:chExt cx="319000" cy="318500"/>
          </a:xfrm>
        </p:grpSpPr>
        <p:sp>
          <p:nvSpPr>
            <p:cNvPr id="9948" name="Google Shape;9948;p89"/>
            <p:cNvSpPr/>
            <p:nvPr/>
          </p:nvSpPr>
          <p:spPr>
            <a:xfrm>
              <a:off x="-52043575" y="3983200"/>
              <a:ext cx="55150" cy="105750"/>
            </a:xfrm>
            <a:custGeom>
              <a:rect b="b" l="l" r="r" t="t"/>
              <a:pathLst>
                <a:path extrusionOk="0" h="4230" w="2206">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9" name="Google Shape;9949;p89"/>
            <p:cNvSpPr/>
            <p:nvPr/>
          </p:nvSpPr>
          <p:spPr>
            <a:xfrm>
              <a:off x="-51985300" y="3983400"/>
              <a:ext cx="204800" cy="129975"/>
            </a:xfrm>
            <a:custGeom>
              <a:rect b="b" l="l" r="r" t="t"/>
              <a:pathLst>
                <a:path extrusionOk="0" h="5199" w="8192">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0" name="Google Shape;9950;p89"/>
            <p:cNvSpPr/>
            <p:nvPr/>
          </p:nvSpPr>
          <p:spPr>
            <a:xfrm>
              <a:off x="-51855350" y="3987325"/>
              <a:ext cx="74075" cy="89825"/>
            </a:xfrm>
            <a:custGeom>
              <a:rect b="b" l="l" r="r" t="t"/>
              <a:pathLst>
                <a:path extrusionOk="0" h="3593" w="2963">
                  <a:moveTo>
                    <a:pt x="1" y="1"/>
                  </a:moveTo>
                  <a:lnTo>
                    <a:pt x="1" y="3592"/>
                  </a:lnTo>
                  <a:lnTo>
                    <a:pt x="2962" y="3592"/>
                  </a:lnTo>
                  <a:cubicBezTo>
                    <a:pt x="2836" y="2647"/>
                    <a:pt x="2427" y="1733"/>
                    <a:pt x="1765" y="1009"/>
                  </a:cubicBezTo>
                  <a:cubicBezTo>
                    <a:pt x="1261" y="505"/>
                    <a:pt x="663" y="190"/>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1" name="Google Shape;9951;p89"/>
            <p:cNvSpPr/>
            <p:nvPr/>
          </p:nvSpPr>
          <p:spPr>
            <a:xfrm>
              <a:off x="-51985300" y="3987325"/>
              <a:ext cx="74050" cy="89825"/>
            </a:xfrm>
            <a:custGeom>
              <a:rect b="b" l="l" r="r" t="t"/>
              <a:pathLst>
                <a:path extrusionOk="0" h="3593" w="2962">
                  <a:moveTo>
                    <a:pt x="2962" y="1"/>
                  </a:moveTo>
                  <a:cubicBezTo>
                    <a:pt x="1324" y="473"/>
                    <a:pt x="158" y="1891"/>
                    <a:pt x="1" y="3592"/>
                  </a:cubicBezTo>
                  <a:lnTo>
                    <a:pt x="2962" y="3592"/>
                  </a:ln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2" name="Google Shape;9952;p89"/>
            <p:cNvSpPr/>
            <p:nvPr/>
          </p:nvSpPr>
          <p:spPr>
            <a:xfrm>
              <a:off x="-51985300" y="4190350"/>
              <a:ext cx="204800" cy="111275"/>
            </a:xfrm>
            <a:custGeom>
              <a:rect b="b" l="l" r="r" t="t"/>
              <a:pathLst>
                <a:path extrusionOk="0" h="4451" w="8192">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3" name="Google Shape;9953;p89"/>
            <p:cNvSpPr/>
            <p:nvPr/>
          </p:nvSpPr>
          <p:spPr>
            <a:xfrm>
              <a:off x="-51985300" y="4133050"/>
              <a:ext cx="204800" cy="55925"/>
            </a:xfrm>
            <a:custGeom>
              <a:rect b="b" l="l" r="r" t="t"/>
              <a:pathLst>
                <a:path extrusionOk="0" h="2237" w="8192">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4" name="Google Shape;9954;p89"/>
            <p:cNvSpPr/>
            <p:nvPr/>
          </p:nvSpPr>
          <p:spPr>
            <a:xfrm>
              <a:off x="-51780525" y="3983125"/>
              <a:ext cx="55950" cy="105825"/>
            </a:xfrm>
            <a:custGeom>
              <a:rect b="b" l="l" r="r" t="t"/>
              <a:pathLst>
                <a:path extrusionOk="0" h="4233" w="2238">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5" name="Google Shape;9955;p89"/>
            <p:cNvSpPr/>
            <p:nvPr/>
          </p:nvSpPr>
          <p:spPr>
            <a:xfrm>
              <a:off x="-52023900" y="4139350"/>
              <a:ext cx="18925" cy="63800"/>
            </a:xfrm>
            <a:custGeom>
              <a:rect b="b" l="l" r="r" t="t"/>
              <a:pathLst>
                <a:path extrusionOk="0" h="2552" w="757">
                  <a:moveTo>
                    <a:pt x="757" y="0"/>
                  </a:moveTo>
                  <a:cubicBezTo>
                    <a:pt x="316" y="221"/>
                    <a:pt x="1" y="693"/>
                    <a:pt x="1" y="1260"/>
                  </a:cubicBezTo>
                  <a:cubicBezTo>
                    <a:pt x="1" y="1796"/>
                    <a:pt x="316" y="2268"/>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6" name="Google Shape;9956;p89"/>
            <p:cNvSpPr/>
            <p:nvPr/>
          </p:nvSpPr>
          <p:spPr>
            <a:xfrm>
              <a:off x="-51763200" y="4139350"/>
              <a:ext cx="18925" cy="63800"/>
            </a:xfrm>
            <a:custGeom>
              <a:rect b="b" l="l" r="r" t="t"/>
              <a:pathLst>
                <a:path extrusionOk="0" h="2552" w="757">
                  <a:moveTo>
                    <a:pt x="1" y="0"/>
                  </a:moveTo>
                  <a:lnTo>
                    <a:pt x="1" y="2552"/>
                  </a:lnTo>
                  <a:cubicBezTo>
                    <a:pt x="442" y="2268"/>
                    <a:pt x="757" y="1796"/>
                    <a:pt x="757" y="1260"/>
                  </a:cubicBezTo>
                  <a:cubicBezTo>
                    <a:pt x="757" y="693"/>
                    <a:pt x="442"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57" name="Google Shape;9957;p89"/>
          <p:cNvGrpSpPr/>
          <p:nvPr/>
        </p:nvGrpSpPr>
        <p:grpSpPr>
          <a:xfrm>
            <a:off x="6215199" y="1532546"/>
            <a:ext cx="314662" cy="358971"/>
            <a:chOff x="-56766175" y="3198925"/>
            <a:chExt cx="279625" cy="319000"/>
          </a:xfrm>
        </p:grpSpPr>
        <p:sp>
          <p:nvSpPr>
            <p:cNvPr id="9958" name="Google Shape;9958;p89"/>
            <p:cNvSpPr/>
            <p:nvPr/>
          </p:nvSpPr>
          <p:spPr>
            <a:xfrm>
              <a:off x="-56766175" y="3335975"/>
              <a:ext cx="18925" cy="63825"/>
            </a:xfrm>
            <a:custGeom>
              <a:rect b="b" l="l" r="r" t="t"/>
              <a:pathLst>
                <a:path extrusionOk="0" h="2553" w="757">
                  <a:moveTo>
                    <a:pt x="757" y="0"/>
                  </a:moveTo>
                  <a:cubicBezTo>
                    <a:pt x="316" y="221"/>
                    <a:pt x="1" y="693"/>
                    <a:pt x="1" y="1260"/>
                  </a:cubicBezTo>
                  <a:cubicBezTo>
                    <a:pt x="1" y="1796"/>
                    <a:pt x="316" y="2269"/>
                    <a:pt x="757" y="2552"/>
                  </a:cubicBezTo>
                  <a:lnTo>
                    <a:pt x="757" y="158"/>
                  </a:ln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9" name="Google Shape;9959;p89"/>
            <p:cNvSpPr/>
            <p:nvPr/>
          </p:nvSpPr>
          <p:spPr>
            <a:xfrm>
              <a:off x="-56747275" y="3198925"/>
              <a:ext cx="222925" cy="93750"/>
            </a:xfrm>
            <a:custGeom>
              <a:rect b="b" l="l" r="r" t="t"/>
              <a:pathLst>
                <a:path extrusionOk="0" h="3750" w="8917">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0" name="Google Shape;9960;p89"/>
            <p:cNvSpPr/>
            <p:nvPr/>
          </p:nvSpPr>
          <p:spPr>
            <a:xfrm>
              <a:off x="-56710250" y="3348575"/>
              <a:ext cx="55150" cy="55150"/>
            </a:xfrm>
            <a:custGeom>
              <a:rect b="b" l="l" r="r" t="t"/>
              <a:pathLst>
                <a:path extrusionOk="0" h="2206" w="2206">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1" name="Google Shape;9961;p89"/>
            <p:cNvSpPr/>
            <p:nvPr/>
          </p:nvSpPr>
          <p:spPr>
            <a:xfrm>
              <a:off x="-56597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2" name="Google Shape;9962;p89"/>
            <p:cNvSpPr/>
            <p:nvPr/>
          </p:nvSpPr>
          <p:spPr>
            <a:xfrm>
              <a:off x="-56727575" y="3376925"/>
              <a:ext cx="204800" cy="141000"/>
            </a:xfrm>
            <a:custGeom>
              <a:rect b="b" l="l" r="r" t="t"/>
              <a:pathLst>
                <a:path extrusionOk="0" h="5640" w="8192">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3" name="Google Shape;9963;p89"/>
            <p:cNvSpPr/>
            <p:nvPr/>
          </p:nvSpPr>
          <p:spPr>
            <a:xfrm>
              <a:off x="-56729150" y="3289500"/>
              <a:ext cx="204000" cy="87450"/>
            </a:xfrm>
            <a:custGeom>
              <a:rect b="b" l="l" r="r" t="t"/>
              <a:pathLst>
                <a:path extrusionOk="0" h="3498" w="816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4" name="Google Shape;9964;p89"/>
            <p:cNvSpPr/>
            <p:nvPr/>
          </p:nvSpPr>
          <p:spPr>
            <a:xfrm>
              <a:off x="-56505475" y="3335975"/>
              <a:ext cx="18925" cy="63825"/>
            </a:xfrm>
            <a:custGeom>
              <a:rect b="b" l="l" r="r" t="t"/>
              <a:pathLst>
                <a:path extrusionOk="0" h="2553" w="757">
                  <a:moveTo>
                    <a:pt x="1" y="0"/>
                  </a:moveTo>
                  <a:lnTo>
                    <a:pt x="1" y="2552"/>
                  </a:lnTo>
                  <a:cubicBezTo>
                    <a:pt x="442" y="2269"/>
                    <a:pt x="757" y="1796"/>
                    <a:pt x="757" y="1260"/>
                  </a:cubicBezTo>
                  <a:cubicBezTo>
                    <a:pt x="757" y="693"/>
                    <a:pt x="473"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65" name="Google Shape;9965;p89"/>
          <p:cNvGrpSpPr/>
          <p:nvPr/>
        </p:nvGrpSpPr>
        <p:grpSpPr>
          <a:xfrm>
            <a:off x="6214313" y="1987846"/>
            <a:ext cx="316434" cy="358099"/>
            <a:chOff x="-56766175" y="3590375"/>
            <a:chExt cx="281200" cy="318225"/>
          </a:xfrm>
        </p:grpSpPr>
        <p:sp>
          <p:nvSpPr>
            <p:cNvPr id="9966" name="Google Shape;9966;p89"/>
            <p:cNvSpPr/>
            <p:nvPr/>
          </p:nvSpPr>
          <p:spPr>
            <a:xfrm>
              <a:off x="-56766175" y="3632900"/>
              <a:ext cx="281200" cy="275700"/>
            </a:xfrm>
            <a:custGeom>
              <a:rect b="b" l="l" r="r" t="t"/>
              <a:pathLst>
                <a:path extrusionOk="0" h="11028" w="11248">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7" name="Google Shape;9967;p89"/>
            <p:cNvSpPr/>
            <p:nvPr/>
          </p:nvSpPr>
          <p:spPr>
            <a:xfrm>
              <a:off x="-56709475" y="3722700"/>
              <a:ext cx="167800" cy="153600"/>
            </a:xfrm>
            <a:custGeom>
              <a:rect b="b" l="l" r="r" t="t"/>
              <a:pathLst>
                <a:path extrusionOk="0" h="6144" w="6712">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8" name="Google Shape;9968;p89"/>
            <p:cNvSpPr/>
            <p:nvPr/>
          </p:nvSpPr>
          <p:spPr>
            <a:xfrm>
              <a:off x="-56654325" y="3833750"/>
              <a:ext cx="55150" cy="55950"/>
            </a:xfrm>
            <a:custGeom>
              <a:rect b="b" l="l" r="r" t="t"/>
              <a:pathLst>
                <a:path extrusionOk="0" h="2238" w="2206">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9" name="Google Shape;9969;p89"/>
            <p:cNvSpPr/>
            <p:nvPr/>
          </p:nvSpPr>
          <p:spPr>
            <a:xfrm>
              <a:off x="-56710250" y="3590375"/>
              <a:ext cx="167775" cy="74850"/>
            </a:xfrm>
            <a:custGeom>
              <a:rect b="b" l="l" r="r" t="t"/>
              <a:pathLst>
                <a:path extrusionOk="0" h="2994" w="6711">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70" name="Google Shape;9970;p89"/>
          <p:cNvGrpSpPr/>
          <p:nvPr/>
        </p:nvGrpSpPr>
        <p:grpSpPr>
          <a:xfrm>
            <a:off x="6251269" y="2429217"/>
            <a:ext cx="272126" cy="358099"/>
            <a:chOff x="-56747275" y="3982600"/>
            <a:chExt cx="241825" cy="318225"/>
          </a:xfrm>
        </p:grpSpPr>
        <p:sp>
          <p:nvSpPr>
            <p:cNvPr id="9971" name="Google Shape;9971;p89"/>
            <p:cNvSpPr/>
            <p:nvPr/>
          </p:nvSpPr>
          <p:spPr>
            <a:xfrm>
              <a:off x="-56635425" y="4076325"/>
              <a:ext cx="18125" cy="37050"/>
            </a:xfrm>
            <a:custGeom>
              <a:rect b="b" l="l" r="r" t="t"/>
              <a:pathLst>
                <a:path extrusionOk="0" h="1482" w="725">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2" name="Google Shape;9972;p89"/>
            <p:cNvSpPr/>
            <p:nvPr/>
          </p:nvSpPr>
          <p:spPr>
            <a:xfrm>
              <a:off x="-56618900" y="3991275"/>
              <a:ext cx="113450" cy="136250"/>
            </a:xfrm>
            <a:custGeom>
              <a:rect b="b" l="l" r="r" t="t"/>
              <a:pathLst>
                <a:path extrusionOk="0" h="5450" w="4538">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3" name="Google Shape;9973;p89"/>
            <p:cNvSpPr/>
            <p:nvPr/>
          </p:nvSpPr>
          <p:spPr>
            <a:xfrm>
              <a:off x="-56601550" y="4094450"/>
              <a:ext cx="31525" cy="19700"/>
            </a:xfrm>
            <a:custGeom>
              <a:rect b="b" l="l" r="r" t="t"/>
              <a:pathLst>
                <a:path extrusionOk="0" h="788" w="1261">
                  <a:moveTo>
                    <a:pt x="158" y="0"/>
                  </a:moveTo>
                  <a:lnTo>
                    <a:pt x="158" y="63"/>
                  </a:lnTo>
                  <a:cubicBezTo>
                    <a:pt x="158" y="315"/>
                    <a:pt x="95" y="567"/>
                    <a:pt x="0" y="788"/>
                  </a:cubicBezTo>
                  <a:lnTo>
                    <a:pt x="1260" y="788"/>
                  </a:lnTo>
                  <a:lnTo>
                    <a:pt x="1260" y="756"/>
                  </a:lnTo>
                  <a:lnTo>
                    <a:pt x="1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4" name="Google Shape;9974;p89"/>
            <p:cNvSpPr/>
            <p:nvPr/>
          </p:nvSpPr>
          <p:spPr>
            <a:xfrm>
              <a:off x="-56688200" y="4085775"/>
              <a:ext cx="37050" cy="27600"/>
            </a:xfrm>
            <a:custGeom>
              <a:rect b="b" l="l" r="r" t="t"/>
              <a:pathLst>
                <a:path extrusionOk="0" h="1104" w="1482">
                  <a:moveTo>
                    <a:pt x="1355" y="1"/>
                  </a:moveTo>
                  <a:lnTo>
                    <a:pt x="1" y="1103"/>
                  </a:lnTo>
                  <a:lnTo>
                    <a:pt x="1481" y="1103"/>
                  </a:lnTo>
                  <a:cubicBezTo>
                    <a:pt x="1418" y="883"/>
                    <a:pt x="1324" y="631"/>
                    <a:pt x="1324" y="347"/>
                  </a:cubicBezTo>
                  <a:cubicBezTo>
                    <a:pt x="1324" y="253"/>
                    <a:pt x="1324" y="127"/>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5" name="Google Shape;9975;p89"/>
            <p:cNvSpPr/>
            <p:nvPr/>
          </p:nvSpPr>
          <p:spPr>
            <a:xfrm>
              <a:off x="-56747275" y="3982600"/>
              <a:ext cx="189850" cy="143850"/>
            </a:xfrm>
            <a:custGeom>
              <a:rect b="b" l="l" r="r" t="t"/>
              <a:pathLst>
                <a:path extrusionOk="0" h="5754" w="7594">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6" name="Google Shape;9976;p89"/>
            <p:cNvSpPr/>
            <p:nvPr/>
          </p:nvSpPr>
          <p:spPr>
            <a:xfrm>
              <a:off x="-56654325" y="4217500"/>
              <a:ext cx="55150" cy="83325"/>
            </a:xfrm>
            <a:custGeom>
              <a:rect b="b" l="l" r="r" t="t"/>
              <a:pathLst>
                <a:path extrusionOk="0" h="3333" w="2206">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7" name="Google Shape;9977;p89"/>
            <p:cNvSpPr/>
            <p:nvPr/>
          </p:nvSpPr>
          <p:spPr>
            <a:xfrm>
              <a:off x="-56729150" y="4132250"/>
              <a:ext cx="204800" cy="157550"/>
            </a:xfrm>
            <a:custGeom>
              <a:rect b="b" l="l" r="r" t="t"/>
              <a:pathLst>
                <a:path extrusionOk="0" h="6302" w="8192">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78" name="Google Shape;9978;p89"/>
          <p:cNvGrpSpPr/>
          <p:nvPr/>
        </p:nvGrpSpPr>
        <p:grpSpPr>
          <a:xfrm>
            <a:off x="4881188" y="2894264"/>
            <a:ext cx="314662" cy="358971"/>
            <a:chOff x="-54793175" y="3198925"/>
            <a:chExt cx="279625" cy="319000"/>
          </a:xfrm>
        </p:grpSpPr>
        <p:sp>
          <p:nvSpPr>
            <p:cNvPr id="9979" name="Google Shape;9979;p89"/>
            <p:cNvSpPr/>
            <p:nvPr/>
          </p:nvSpPr>
          <p:spPr>
            <a:xfrm>
              <a:off x="-54532475" y="3354075"/>
              <a:ext cx="18925" cy="60675"/>
            </a:xfrm>
            <a:custGeom>
              <a:rect b="b" l="l" r="r" t="t"/>
              <a:pathLst>
                <a:path extrusionOk="0" h="2427" w="757">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0" name="Google Shape;9980;p89"/>
            <p:cNvSpPr/>
            <p:nvPr/>
          </p:nvSpPr>
          <p:spPr>
            <a:xfrm>
              <a:off x="-54793175" y="3198925"/>
              <a:ext cx="97675" cy="126050"/>
            </a:xfrm>
            <a:custGeom>
              <a:rect b="b" l="l" r="r" t="t"/>
              <a:pathLst>
                <a:path extrusionOk="0" h="5042" w="3907">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1" name="Google Shape;9981;p89"/>
            <p:cNvSpPr/>
            <p:nvPr/>
          </p:nvSpPr>
          <p:spPr>
            <a:xfrm>
              <a:off x="-54624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2" name="Google Shape;9982;p89"/>
            <p:cNvSpPr/>
            <p:nvPr/>
          </p:nvSpPr>
          <p:spPr>
            <a:xfrm>
              <a:off x="-54737250" y="3349350"/>
              <a:ext cx="55150" cy="55175"/>
            </a:xfrm>
            <a:custGeom>
              <a:rect b="b" l="l" r="r" t="t"/>
              <a:pathLst>
                <a:path extrusionOk="0" h="2207" w="2206">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3" name="Google Shape;9983;p89"/>
            <p:cNvSpPr/>
            <p:nvPr/>
          </p:nvSpPr>
          <p:spPr>
            <a:xfrm>
              <a:off x="-54770325" y="3218600"/>
              <a:ext cx="233925" cy="299325"/>
            </a:xfrm>
            <a:custGeom>
              <a:rect b="b" l="l" r="r" t="t"/>
              <a:pathLst>
                <a:path extrusionOk="0" h="11973" w="9357">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4" name="Google Shape;9984;p89"/>
            <p:cNvSpPr/>
            <p:nvPr/>
          </p:nvSpPr>
          <p:spPr>
            <a:xfrm>
              <a:off x="-54612025" y="3198925"/>
              <a:ext cx="96100" cy="123675"/>
            </a:xfrm>
            <a:custGeom>
              <a:rect b="b" l="l" r="r" t="t"/>
              <a:pathLst>
                <a:path extrusionOk="0" h="4947" w="3844">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5" name="Google Shape;9985;p89"/>
            <p:cNvSpPr/>
            <p:nvPr/>
          </p:nvSpPr>
          <p:spPr>
            <a:xfrm>
              <a:off x="-54793175" y="3353300"/>
              <a:ext cx="18925" cy="60675"/>
            </a:xfrm>
            <a:custGeom>
              <a:rect b="b" l="l" r="r" t="t"/>
              <a:pathLst>
                <a:path extrusionOk="0" h="2427" w="757">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86" name="Google Shape;9986;p89"/>
          <p:cNvGrpSpPr/>
          <p:nvPr/>
        </p:nvGrpSpPr>
        <p:grpSpPr>
          <a:xfrm>
            <a:off x="4859020" y="3371455"/>
            <a:ext cx="358999" cy="342991"/>
            <a:chOff x="-54812875" y="3596675"/>
            <a:chExt cx="319025" cy="304800"/>
          </a:xfrm>
        </p:grpSpPr>
        <p:sp>
          <p:nvSpPr>
            <p:cNvPr id="9987" name="Google Shape;9987;p89"/>
            <p:cNvSpPr/>
            <p:nvPr/>
          </p:nvSpPr>
          <p:spPr>
            <a:xfrm>
              <a:off x="-54812875" y="3607700"/>
              <a:ext cx="74850" cy="293775"/>
            </a:xfrm>
            <a:custGeom>
              <a:rect b="b" l="l" r="r" t="t"/>
              <a:pathLst>
                <a:path extrusionOk="0" h="11751" w="2994">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8" name="Google Shape;9988;p89"/>
            <p:cNvSpPr/>
            <p:nvPr/>
          </p:nvSpPr>
          <p:spPr>
            <a:xfrm>
              <a:off x="-54662425" y="3621875"/>
              <a:ext cx="18125" cy="61450"/>
            </a:xfrm>
            <a:custGeom>
              <a:rect b="b" l="l" r="r" t="t"/>
              <a:pathLst>
                <a:path extrusionOk="0" h="2458" w="725">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9" name="Google Shape;9989;p89"/>
            <p:cNvSpPr/>
            <p:nvPr/>
          </p:nvSpPr>
          <p:spPr>
            <a:xfrm>
              <a:off x="-54737250" y="3652600"/>
              <a:ext cx="66175" cy="37825"/>
            </a:xfrm>
            <a:custGeom>
              <a:rect b="b" l="l" r="r" t="t"/>
              <a:pathLst>
                <a:path extrusionOk="0" h="1513" w="2647">
                  <a:moveTo>
                    <a:pt x="0" y="0"/>
                  </a:moveTo>
                  <a:lnTo>
                    <a:pt x="599" y="1512"/>
                  </a:lnTo>
                  <a:lnTo>
                    <a:pt x="2647" y="1512"/>
                  </a:lnTo>
                  <a:cubicBezTo>
                    <a:pt x="2458" y="1103"/>
                    <a:pt x="2206" y="599"/>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0" name="Google Shape;9990;p89"/>
            <p:cNvSpPr/>
            <p:nvPr/>
          </p:nvSpPr>
          <p:spPr>
            <a:xfrm>
              <a:off x="-54568700" y="3608475"/>
              <a:ext cx="74850" cy="293000"/>
            </a:xfrm>
            <a:custGeom>
              <a:rect b="b" l="l" r="r" t="t"/>
              <a:pathLst>
                <a:path extrusionOk="0" h="11720" w="2994">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1" name="Google Shape;9991;p89"/>
            <p:cNvSpPr/>
            <p:nvPr/>
          </p:nvSpPr>
          <p:spPr>
            <a:xfrm>
              <a:off x="-54636450" y="3652600"/>
              <a:ext cx="66975" cy="37825"/>
            </a:xfrm>
            <a:custGeom>
              <a:rect b="b" l="l" r="r" t="t"/>
              <a:pathLst>
                <a:path extrusionOk="0" h="1513" w="2679">
                  <a:moveTo>
                    <a:pt x="411" y="0"/>
                  </a:moveTo>
                  <a:cubicBezTo>
                    <a:pt x="411" y="599"/>
                    <a:pt x="221" y="1103"/>
                    <a:pt x="1" y="1512"/>
                  </a:cubicBezTo>
                  <a:lnTo>
                    <a:pt x="2080" y="1512"/>
                  </a:lnTo>
                  <a:lnTo>
                    <a:pt x="2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2" name="Google Shape;9992;p89"/>
            <p:cNvSpPr/>
            <p:nvPr/>
          </p:nvSpPr>
          <p:spPr>
            <a:xfrm>
              <a:off x="-54760100" y="3596675"/>
              <a:ext cx="212675" cy="37025"/>
            </a:xfrm>
            <a:custGeom>
              <a:rect b="b" l="l" r="r" t="t"/>
              <a:pathLst>
                <a:path extrusionOk="0" h="1481" w="8507">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3" name="Google Shape;9993;p89"/>
            <p:cNvSpPr/>
            <p:nvPr/>
          </p:nvSpPr>
          <p:spPr>
            <a:xfrm>
              <a:off x="-54738050" y="3708500"/>
              <a:ext cx="169375" cy="186700"/>
            </a:xfrm>
            <a:custGeom>
              <a:rect b="b" l="l" r="r" t="t"/>
              <a:pathLst>
                <a:path extrusionOk="0" h="7468" w="6775">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94" name="Google Shape;9994;p89"/>
          <p:cNvSpPr/>
          <p:nvPr/>
        </p:nvSpPr>
        <p:spPr>
          <a:xfrm>
            <a:off x="5033910" y="3745725"/>
            <a:ext cx="8018" cy="900"/>
          </a:xfrm>
          <a:custGeom>
            <a:rect b="b" l="l" r="r" t="t"/>
            <a:pathLst>
              <a:path extrusionOk="0" h="32" w="285">
                <a:moveTo>
                  <a:pt x="1" y="0"/>
                </a:moveTo>
                <a:cubicBezTo>
                  <a:pt x="95" y="32"/>
                  <a:pt x="158" y="32"/>
                  <a:pt x="284" y="32"/>
                </a:cubicBezTo>
                <a:cubicBezTo>
                  <a:pt x="221" y="32"/>
                  <a:pt x="127" y="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5" name="Google Shape;9995;p89"/>
          <p:cNvSpPr/>
          <p:nvPr/>
        </p:nvSpPr>
        <p:spPr>
          <a:xfrm>
            <a:off x="5034361" y="3746598"/>
            <a:ext cx="7118" cy="928"/>
          </a:xfrm>
          <a:custGeom>
            <a:rect b="b" l="l" r="r" t="t"/>
            <a:pathLst>
              <a:path extrusionOk="0" h="33" w="253">
                <a:moveTo>
                  <a:pt x="253" y="1"/>
                </a:moveTo>
                <a:lnTo>
                  <a:pt x="253" y="1"/>
                </a:lnTo>
                <a:cubicBezTo>
                  <a:pt x="189" y="1"/>
                  <a:pt x="64" y="1"/>
                  <a:pt x="1" y="32"/>
                </a:cubicBezTo>
                <a:cubicBezTo>
                  <a:pt x="95" y="1"/>
                  <a:pt x="190" y="1"/>
                  <a:pt x="2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996" name="Google Shape;9996;p89"/>
          <p:cNvGrpSpPr/>
          <p:nvPr/>
        </p:nvGrpSpPr>
        <p:grpSpPr>
          <a:xfrm>
            <a:off x="4881188" y="3827938"/>
            <a:ext cx="314662" cy="358099"/>
            <a:chOff x="-54793175" y="3982600"/>
            <a:chExt cx="279625" cy="318225"/>
          </a:xfrm>
        </p:grpSpPr>
        <p:sp>
          <p:nvSpPr>
            <p:cNvPr id="9997" name="Google Shape;9997;p89"/>
            <p:cNvSpPr/>
            <p:nvPr/>
          </p:nvSpPr>
          <p:spPr>
            <a:xfrm>
              <a:off x="-54646675" y="3982600"/>
              <a:ext cx="113425" cy="111075"/>
            </a:xfrm>
            <a:custGeom>
              <a:rect b="b" l="l" r="r" t="t"/>
              <a:pathLst>
                <a:path extrusionOk="0" h="4443" w="4537">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8" name="Google Shape;9998;p89"/>
            <p:cNvSpPr/>
            <p:nvPr/>
          </p:nvSpPr>
          <p:spPr>
            <a:xfrm>
              <a:off x="-54644325" y="4003075"/>
              <a:ext cx="36250" cy="90600"/>
            </a:xfrm>
            <a:custGeom>
              <a:rect b="b" l="l" r="r" t="t"/>
              <a:pathLst>
                <a:path extrusionOk="0" h="3624" w="1450">
                  <a:moveTo>
                    <a:pt x="1" y="1"/>
                  </a:moveTo>
                  <a:lnTo>
                    <a:pt x="1" y="3624"/>
                  </a:lnTo>
                  <a:lnTo>
                    <a:pt x="1450" y="3624"/>
                  </a:lnTo>
                  <a:cubicBezTo>
                    <a:pt x="1419" y="1765"/>
                    <a:pt x="726" y="379"/>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9" name="Google Shape;9999;p89"/>
            <p:cNvSpPr/>
            <p:nvPr/>
          </p:nvSpPr>
          <p:spPr>
            <a:xfrm>
              <a:off x="-54773475" y="3983400"/>
              <a:ext cx="113425" cy="111075"/>
            </a:xfrm>
            <a:custGeom>
              <a:rect b="b" l="l" r="r" t="t"/>
              <a:pathLst>
                <a:path extrusionOk="0" h="4443" w="4537">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0" name="Google Shape;10000;p89"/>
            <p:cNvSpPr/>
            <p:nvPr/>
          </p:nvSpPr>
          <p:spPr>
            <a:xfrm>
              <a:off x="-54699450" y="4003075"/>
              <a:ext cx="36250" cy="90600"/>
            </a:xfrm>
            <a:custGeom>
              <a:rect b="b" l="l" r="r" t="t"/>
              <a:pathLst>
                <a:path extrusionOk="0" h="3624" w="1450">
                  <a:moveTo>
                    <a:pt x="1450" y="1"/>
                  </a:moveTo>
                  <a:cubicBezTo>
                    <a:pt x="725" y="379"/>
                    <a:pt x="64" y="1765"/>
                    <a:pt x="1" y="3624"/>
                  </a:cubicBezTo>
                  <a:lnTo>
                    <a:pt x="1450" y="3624"/>
                  </a:lnTo>
                  <a:lnTo>
                    <a:pt x="14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1" name="Google Shape;10001;p89"/>
            <p:cNvSpPr/>
            <p:nvPr/>
          </p:nvSpPr>
          <p:spPr>
            <a:xfrm>
              <a:off x="-54756150" y="4112550"/>
              <a:ext cx="204800" cy="188275"/>
            </a:xfrm>
            <a:custGeom>
              <a:rect b="b" l="l" r="r" t="t"/>
              <a:pathLst>
                <a:path extrusionOk="0" h="7531" w="8192">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2" name="Google Shape;10002;p89"/>
            <p:cNvSpPr/>
            <p:nvPr/>
          </p:nvSpPr>
          <p:spPr>
            <a:xfrm>
              <a:off x="-54532475" y="4136975"/>
              <a:ext cx="18925" cy="63825"/>
            </a:xfrm>
            <a:custGeom>
              <a:rect b="b" l="l" r="r" t="t"/>
              <a:pathLst>
                <a:path extrusionOk="0" h="2553" w="757">
                  <a:moveTo>
                    <a:pt x="1" y="1"/>
                  </a:moveTo>
                  <a:lnTo>
                    <a:pt x="1" y="2552"/>
                  </a:lnTo>
                  <a:cubicBezTo>
                    <a:pt x="442" y="2300"/>
                    <a:pt x="757" y="1828"/>
                    <a:pt x="757" y="1261"/>
                  </a:cubicBezTo>
                  <a:cubicBezTo>
                    <a:pt x="757" y="757"/>
                    <a:pt x="442"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3" name="Google Shape;10003;p89"/>
            <p:cNvSpPr/>
            <p:nvPr/>
          </p:nvSpPr>
          <p:spPr>
            <a:xfrm>
              <a:off x="-54793175" y="4136975"/>
              <a:ext cx="18925" cy="65400"/>
            </a:xfrm>
            <a:custGeom>
              <a:rect b="b" l="l" r="r" t="t"/>
              <a:pathLst>
                <a:path extrusionOk="0" h="2616" w="757">
                  <a:moveTo>
                    <a:pt x="757" y="1"/>
                  </a:moveTo>
                  <a:cubicBezTo>
                    <a:pt x="316" y="284"/>
                    <a:pt x="0" y="757"/>
                    <a:pt x="0" y="1292"/>
                  </a:cubicBezTo>
                  <a:cubicBezTo>
                    <a:pt x="0" y="1859"/>
                    <a:pt x="316" y="2332"/>
                    <a:pt x="757" y="2615"/>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04" name="Google Shape;10004;p89"/>
          <p:cNvGrpSpPr/>
          <p:nvPr/>
        </p:nvGrpSpPr>
        <p:grpSpPr>
          <a:xfrm>
            <a:off x="7092647" y="2887174"/>
            <a:ext cx="314662" cy="358099"/>
            <a:chOff x="-52832000" y="3192625"/>
            <a:chExt cx="279625" cy="318225"/>
          </a:xfrm>
        </p:grpSpPr>
        <p:sp>
          <p:nvSpPr>
            <p:cNvPr id="10005" name="Google Shape;10005;p89"/>
            <p:cNvSpPr/>
            <p:nvPr/>
          </p:nvSpPr>
          <p:spPr>
            <a:xfrm>
              <a:off x="-52574450" y="3306025"/>
              <a:ext cx="22075" cy="110300"/>
            </a:xfrm>
            <a:custGeom>
              <a:rect b="b" l="l" r="r" t="t"/>
              <a:pathLst>
                <a:path extrusionOk="0" h="4412" w="883">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6" name="Google Shape;10006;p89"/>
            <p:cNvSpPr/>
            <p:nvPr/>
          </p:nvSpPr>
          <p:spPr>
            <a:xfrm>
              <a:off x="-52826475" y="3192625"/>
              <a:ext cx="267800" cy="100050"/>
            </a:xfrm>
            <a:custGeom>
              <a:rect b="b" l="l" r="r" t="t"/>
              <a:pathLst>
                <a:path extrusionOk="0" h="4002" w="10712">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7" name="Google Shape;10007;p89"/>
            <p:cNvSpPr/>
            <p:nvPr/>
          </p:nvSpPr>
          <p:spPr>
            <a:xfrm>
              <a:off x="-52794975" y="3361175"/>
              <a:ext cx="204800" cy="149675"/>
            </a:xfrm>
            <a:custGeom>
              <a:rect b="b" l="l" r="r" t="t"/>
              <a:pathLst>
                <a:path extrusionOk="0" h="5987" w="8192">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8" name="Google Shape;10008;p89"/>
            <p:cNvSpPr/>
            <p:nvPr/>
          </p:nvSpPr>
          <p:spPr>
            <a:xfrm>
              <a:off x="-52791025" y="3231225"/>
              <a:ext cx="137850" cy="74825"/>
            </a:xfrm>
            <a:custGeom>
              <a:rect b="b" l="l" r="r" t="t"/>
              <a:pathLst>
                <a:path extrusionOk="0" h="2993" w="5514">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9" name="Google Shape;10009;p89"/>
            <p:cNvSpPr/>
            <p:nvPr/>
          </p:nvSpPr>
          <p:spPr>
            <a:xfrm>
              <a:off x="-52683125" y="3361950"/>
              <a:ext cx="74825" cy="37850"/>
            </a:xfrm>
            <a:custGeom>
              <a:rect b="b" l="l" r="r" t="t"/>
              <a:pathLst>
                <a:path extrusionOk="0" h="1514" w="2993">
                  <a:moveTo>
                    <a:pt x="0" y="1"/>
                  </a:moveTo>
                  <a:cubicBezTo>
                    <a:pt x="0" y="851"/>
                    <a:pt x="662" y="1513"/>
                    <a:pt x="1481" y="1513"/>
                  </a:cubicBezTo>
                  <a:cubicBezTo>
                    <a:pt x="2300" y="1513"/>
                    <a:pt x="2993" y="820"/>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0" name="Google Shape;10010;p89"/>
            <p:cNvSpPr/>
            <p:nvPr/>
          </p:nvSpPr>
          <p:spPr>
            <a:xfrm>
              <a:off x="-52794975" y="3247750"/>
              <a:ext cx="204800" cy="104000"/>
            </a:xfrm>
            <a:custGeom>
              <a:rect b="b" l="l" r="r" t="t"/>
              <a:pathLst>
                <a:path extrusionOk="0" h="4160" w="8192">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1" name="Google Shape;10011;p89"/>
            <p:cNvSpPr/>
            <p:nvPr/>
          </p:nvSpPr>
          <p:spPr>
            <a:xfrm>
              <a:off x="-52776850" y="3361950"/>
              <a:ext cx="74825" cy="37850"/>
            </a:xfrm>
            <a:custGeom>
              <a:rect b="b" l="l" r="r" t="t"/>
              <a:pathLst>
                <a:path extrusionOk="0" h="1514" w="2993">
                  <a:moveTo>
                    <a:pt x="0" y="1"/>
                  </a:moveTo>
                  <a:cubicBezTo>
                    <a:pt x="0" y="851"/>
                    <a:pt x="662" y="1513"/>
                    <a:pt x="1481" y="1513"/>
                  </a:cubicBezTo>
                  <a:cubicBezTo>
                    <a:pt x="2332" y="1513"/>
                    <a:pt x="2993" y="820"/>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2" name="Google Shape;10012;p89"/>
            <p:cNvSpPr/>
            <p:nvPr/>
          </p:nvSpPr>
          <p:spPr>
            <a:xfrm>
              <a:off x="-52832000" y="3306025"/>
              <a:ext cx="21300" cy="110300"/>
            </a:xfrm>
            <a:custGeom>
              <a:rect b="b" l="l" r="r" t="t"/>
              <a:pathLst>
                <a:path extrusionOk="0" h="4412" w="852">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13" name="Google Shape;10013;p89"/>
          <p:cNvGrpSpPr/>
          <p:nvPr/>
        </p:nvGrpSpPr>
        <p:grpSpPr>
          <a:xfrm>
            <a:off x="7070492" y="3359048"/>
            <a:ext cx="358971" cy="357198"/>
            <a:chOff x="-52851675" y="3585650"/>
            <a:chExt cx="319000" cy="317425"/>
          </a:xfrm>
        </p:grpSpPr>
        <p:sp>
          <p:nvSpPr>
            <p:cNvPr id="10014" name="Google Shape;10014;p89"/>
            <p:cNvSpPr/>
            <p:nvPr/>
          </p:nvSpPr>
          <p:spPr>
            <a:xfrm>
              <a:off x="-52851675" y="3641575"/>
              <a:ext cx="319000" cy="106350"/>
            </a:xfrm>
            <a:custGeom>
              <a:rect b="b" l="l" r="r" t="t"/>
              <a:pathLst>
                <a:path extrusionOk="0" h="4254" w="1276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5" name="Google Shape;10015;p89"/>
            <p:cNvSpPr/>
            <p:nvPr/>
          </p:nvSpPr>
          <p:spPr>
            <a:xfrm>
              <a:off x="-52787100" y="3585650"/>
              <a:ext cx="189050" cy="52000"/>
            </a:xfrm>
            <a:custGeom>
              <a:rect b="b" l="l" r="r" t="t"/>
              <a:pathLst>
                <a:path extrusionOk="0" h="2080" w="7562">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6" name="Google Shape;10016;p89"/>
            <p:cNvSpPr/>
            <p:nvPr/>
          </p:nvSpPr>
          <p:spPr>
            <a:xfrm>
              <a:off x="-52794975" y="3696700"/>
              <a:ext cx="127625" cy="74850"/>
            </a:xfrm>
            <a:custGeom>
              <a:rect b="b" l="l" r="r" t="t"/>
              <a:pathLst>
                <a:path extrusionOk="0" h="2994" w="5105">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7" name="Google Shape;10017;p89"/>
            <p:cNvSpPr/>
            <p:nvPr/>
          </p:nvSpPr>
          <p:spPr>
            <a:xfrm>
              <a:off x="-52795750" y="3700625"/>
              <a:ext cx="204800" cy="202450"/>
            </a:xfrm>
            <a:custGeom>
              <a:rect b="b" l="l" r="r" t="t"/>
              <a:pathLst>
                <a:path extrusionOk="0" h="8098" w="8192">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8" name="Google Shape;10018;p89"/>
            <p:cNvSpPr/>
            <p:nvPr/>
          </p:nvSpPr>
          <p:spPr>
            <a:xfrm>
              <a:off x="-52832775" y="3740025"/>
              <a:ext cx="18125" cy="64600"/>
            </a:xfrm>
            <a:custGeom>
              <a:rect b="b" l="l" r="r" t="t"/>
              <a:pathLst>
                <a:path extrusionOk="0" h="2584" w="725">
                  <a:moveTo>
                    <a:pt x="725" y="0"/>
                  </a:moveTo>
                  <a:cubicBezTo>
                    <a:pt x="315" y="252"/>
                    <a:pt x="0" y="725"/>
                    <a:pt x="0" y="1260"/>
                  </a:cubicBezTo>
                  <a:cubicBezTo>
                    <a:pt x="0" y="1827"/>
                    <a:pt x="315" y="2300"/>
                    <a:pt x="725" y="2584"/>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9" name="Google Shape;10019;p89"/>
            <p:cNvSpPr/>
            <p:nvPr/>
          </p:nvSpPr>
          <p:spPr>
            <a:xfrm>
              <a:off x="-52570500" y="3740025"/>
              <a:ext cx="18925" cy="64600"/>
            </a:xfrm>
            <a:custGeom>
              <a:rect b="b" l="l" r="r" t="t"/>
              <a:pathLst>
                <a:path extrusionOk="0" h="2584" w="757">
                  <a:moveTo>
                    <a:pt x="0" y="0"/>
                  </a:moveTo>
                  <a:lnTo>
                    <a:pt x="0" y="2584"/>
                  </a:lnTo>
                  <a:cubicBezTo>
                    <a:pt x="442" y="2300"/>
                    <a:pt x="757" y="1827"/>
                    <a:pt x="757" y="1260"/>
                  </a:cubicBezTo>
                  <a:cubicBezTo>
                    <a:pt x="757" y="725"/>
                    <a:pt x="442"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20" name="Google Shape;10020;p89"/>
          <p:cNvGrpSpPr/>
          <p:nvPr/>
        </p:nvGrpSpPr>
        <p:grpSpPr>
          <a:xfrm>
            <a:off x="7092647" y="3820849"/>
            <a:ext cx="314662" cy="358999"/>
            <a:chOff x="-52832000" y="3976300"/>
            <a:chExt cx="279625" cy="319025"/>
          </a:xfrm>
        </p:grpSpPr>
        <p:sp>
          <p:nvSpPr>
            <p:cNvPr id="10021" name="Google Shape;10021;p89"/>
            <p:cNvSpPr/>
            <p:nvPr/>
          </p:nvSpPr>
          <p:spPr>
            <a:xfrm>
              <a:off x="-52794975" y="3976300"/>
              <a:ext cx="204800" cy="112650"/>
            </a:xfrm>
            <a:custGeom>
              <a:rect b="b" l="l" r="r" t="t"/>
              <a:pathLst>
                <a:path extrusionOk="0" h="4506" w="8192">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2" name="Google Shape;10022;p89"/>
            <p:cNvSpPr/>
            <p:nvPr/>
          </p:nvSpPr>
          <p:spPr>
            <a:xfrm>
              <a:off x="-52757175" y="4051125"/>
              <a:ext cx="167000" cy="94550"/>
            </a:xfrm>
            <a:custGeom>
              <a:rect b="b" l="l" r="r" t="t"/>
              <a:pathLst>
                <a:path extrusionOk="0" h="3782" w="668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3" name="Google Shape;10023;p89"/>
            <p:cNvSpPr/>
            <p:nvPr/>
          </p:nvSpPr>
          <p:spPr>
            <a:xfrm>
              <a:off x="-52794975" y="4088925"/>
              <a:ext cx="204025" cy="206400"/>
            </a:xfrm>
            <a:custGeom>
              <a:rect b="b" l="l" r="r" t="t"/>
              <a:pathLst>
                <a:path extrusionOk="0" h="8256" w="8161">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4" name="Google Shape;10024;p89"/>
            <p:cNvSpPr/>
            <p:nvPr/>
          </p:nvSpPr>
          <p:spPr>
            <a:xfrm>
              <a:off x="-52832000"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5" name="Google Shape;10025;p89"/>
            <p:cNvSpPr/>
            <p:nvPr/>
          </p:nvSpPr>
          <p:spPr>
            <a:xfrm>
              <a:off x="-52571300" y="4132250"/>
              <a:ext cx="18925" cy="63825"/>
            </a:xfrm>
            <a:custGeom>
              <a:rect b="b" l="l" r="r" t="t"/>
              <a:pathLst>
                <a:path extrusionOk="0" h="2553" w="757">
                  <a:moveTo>
                    <a:pt x="1" y="1"/>
                  </a:moveTo>
                  <a:lnTo>
                    <a:pt x="1" y="2552"/>
                  </a:lnTo>
                  <a:cubicBezTo>
                    <a:pt x="442" y="2269"/>
                    <a:pt x="757" y="1796"/>
                    <a:pt x="757" y="1261"/>
                  </a:cubicBezTo>
                  <a:cubicBezTo>
                    <a:pt x="757" y="694"/>
                    <a:pt x="442" y="221"/>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26" name="Google Shape;10026;p89"/>
          <p:cNvGrpSpPr/>
          <p:nvPr/>
        </p:nvGrpSpPr>
        <p:grpSpPr>
          <a:xfrm>
            <a:off x="6209853" y="4275497"/>
            <a:ext cx="316434" cy="358099"/>
            <a:chOff x="-51633225" y="3198925"/>
            <a:chExt cx="281200" cy="318225"/>
          </a:xfrm>
        </p:grpSpPr>
        <p:sp>
          <p:nvSpPr>
            <p:cNvPr id="10027" name="Google Shape;10027;p89"/>
            <p:cNvSpPr/>
            <p:nvPr/>
          </p:nvSpPr>
          <p:spPr>
            <a:xfrm>
              <a:off x="-51633225" y="3353300"/>
              <a:ext cx="18925" cy="63825"/>
            </a:xfrm>
            <a:custGeom>
              <a:rect b="b" l="l" r="r" t="t"/>
              <a:pathLst>
                <a:path extrusionOk="0" h="2553" w="757">
                  <a:moveTo>
                    <a:pt x="756" y="0"/>
                  </a:moveTo>
                  <a:cubicBezTo>
                    <a:pt x="315" y="284"/>
                    <a:pt x="0" y="756"/>
                    <a:pt x="0" y="1292"/>
                  </a:cubicBezTo>
                  <a:cubicBezTo>
                    <a:pt x="0" y="1859"/>
                    <a:pt x="315" y="2332"/>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8" name="Google Shape;10028;p89"/>
            <p:cNvSpPr/>
            <p:nvPr/>
          </p:nvSpPr>
          <p:spPr>
            <a:xfrm>
              <a:off x="-51595425" y="3348575"/>
              <a:ext cx="204800" cy="168575"/>
            </a:xfrm>
            <a:custGeom>
              <a:rect b="b" l="l" r="r" t="t"/>
              <a:pathLst>
                <a:path extrusionOk="0" h="6743" w="8192">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9" name="Google Shape;10029;p89"/>
            <p:cNvSpPr/>
            <p:nvPr/>
          </p:nvSpPr>
          <p:spPr>
            <a:xfrm>
              <a:off x="-51633225" y="3292650"/>
              <a:ext cx="279625" cy="37050"/>
            </a:xfrm>
            <a:custGeom>
              <a:rect b="b" l="l" r="r" t="t"/>
              <a:pathLst>
                <a:path extrusionOk="0" h="1482" w="11185">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0" name="Google Shape;10030;p89"/>
            <p:cNvSpPr/>
            <p:nvPr/>
          </p:nvSpPr>
          <p:spPr>
            <a:xfrm>
              <a:off x="-51492250" y="3198925"/>
              <a:ext cx="98475" cy="74850"/>
            </a:xfrm>
            <a:custGeom>
              <a:rect b="b" l="l" r="r" t="t"/>
              <a:pathLst>
                <a:path extrusionOk="0" h="2994" w="3939">
                  <a:moveTo>
                    <a:pt x="1" y="0"/>
                  </a:moveTo>
                  <a:lnTo>
                    <a:pt x="1" y="0"/>
                  </a:lnTo>
                  <a:cubicBezTo>
                    <a:pt x="946" y="0"/>
                    <a:pt x="1576" y="1418"/>
                    <a:pt x="1765" y="2993"/>
                  </a:cubicBezTo>
                  <a:lnTo>
                    <a:pt x="3939" y="2993"/>
                  </a:lnTo>
                  <a:cubicBezTo>
                    <a:pt x="3466" y="1261"/>
                    <a:pt x="1859" y="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1" name="Google Shape;10031;p89"/>
            <p:cNvSpPr/>
            <p:nvPr/>
          </p:nvSpPr>
          <p:spPr>
            <a:xfrm>
              <a:off x="-51590700" y="3198925"/>
              <a:ext cx="98475" cy="74850"/>
            </a:xfrm>
            <a:custGeom>
              <a:rect b="b" l="l" r="r" t="t"/>
              <a:pathLst>
                <a:path extrusionOk="0" h="2994" w="3939">
                  <a:moveTo>
                    <a:pt x="3939" y="0"/>
                  </a:moveTo>
                  <a:lnTo>
                    <a:pt x="3939" y="0"/>
                  </a:lnTo>
                  <a:cubicBezTo>
                    <a:pt x="2048" y="0"/>
                    <a:pt x="473" y="1292"/>
                    <a:pt x="1" y="2993"/>
                  </a:cubicBezTo>
                  <a:lnTo>
                    <a:pt x="2174" y="2993"/>
                  </a:lnTo>
                  <a:cubicBezTo>
                    <a:pt x="2332" y="1418"/>
                    <a:pt x="2962" y="0"/>
                    <a:pt x="3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2" name="Google Shape;10032;p89"/>
            <p:cNvSpPr/>
            <p:nvPr/>
          </p:nvSpPr>
          <p:spPr>
            <a:xfrm>
              <a:off x="-51517450" y="3218600"/>
              <a:ext cx="52000" cy="55950"/>
            </a:xfrm>
            <a:custGeom>
              <a:rect b="b" l="l" r="r" t="t"/>
              <a:pathLst>
                <a:path extrusionOk="0" h="2238" w="2080">
                  <a:moveTo>
                    <a:pt x="1009" y="1"/>
                  </a:moveTo>
                  <a:cubicBezTo>
                    <a:pt x="662" y="1"/>
                    <a:pt x="158" y="852"/>
                    <a:pt x="1" y="2238"/>
                  </a:cubicBezTo>
                  <a:lnTo>
                    <a:pt x="2080" y="2238"/>
                  </a:lnTo>
                  <a:cubicBezTo>
                    <a:pt x="1828" y="820"/>
                    <a:pt x="1355"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3" name="Google Shape;10033;p89"/>
            <p:cNvSpPr/>
            <p:nvPr/>
          </p:nvSpPr>
          <p:spPr>
            <a:xfrm>
              <a:off x="-51370950" y="3354075"/>
              <a:ext cx="18925" cy="64625"/>
            </a:xfrm>
            <a:custGeom>
              <a:rect b="b" l="l" r="r" t="t"/>
              <a:pathLst>
                <a:path extrusionOk="0" h="2585" w="757">
                  <a:moveTo>
                    <a:pt x="0" y="1"/>
                  </a:moveTo>
                  <a:lnTo>
                    <a:pt x="0" y="2584"/>
                  </a:lnTo>
                  <a:cubicBezTo>
                    <a:pt x="442" y="2301"/>
                    <a:pt x="757" y="1828"/>
                    <a:pt x="757" y="1324"/>
                  </a:cubicBezTo>
                  <a:cubicBezTo>
                    <a:pt x="757" y="725"/>
                    <a:pt x="442" y="253"/>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34" name="Google Shape;10034;p89"/>
          <p:cNvGrpSpPr/>
          <p:nvPr/>
        </p:nvGrpSpPr>
        <p:grpSpPr>
          <a:xfrm>
            <a:off x="6628676" y="1533418"/>
            <a:ext cx="365188" cy="357226"/>
            <a:chOff x="-56396775" y="3199700"/>
            <a:chExt cx="324525" cy="317450"/>
          </a:xfrm>
        </p:grpSpPr>
        <p:sp>
          <p:nvSpPr>
            <p:cNvPr id="10035" name="Google Shape;10035;p89"/>
            <p:cNvSpPr/>
            <p:nvPr/>
          </p:nvSpPr>
          <p:spPr>
            <a:xfrm>
              <a:off x="-56374725" y="3353300"/>
              <a:ext cx="18925" cy="63825"/>
            </a:xfrm>
            <a:custGeom>
              <a:rect b="b" l="l" r="r" t="t"/>
              <a:pathLst>
                <a:path extrusionOk="0" h="2553" w="757">
                  <a:moveTo>
                    <a:pt x="757" y="0"/>
                  </a:moveTo>
                  <a:cubicBezTo>
                    <a:pt x="316" y="284"/>
                    <a:pt x="1" y="756"/>
                    <a:pt x="1" y="1292"/>
                  </a:cubicBezTo>
                  <a:cubicBezTo>
                    <a:pt x="1" y="1859"/>
                    <a:pt x="316" y="2332"/>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6" name="Google Shape;10036;p89"/>
            <p:cNvSpPr/>
            <p:nvPr/>
          </p:nvSpPr>
          <p:spPr>
            <a:xfrm>
              <a:off x="-56333775" y="3199700"/>
              <a:ext cx="198500" cy="73275"/>
            </a:xfrm>
            <a:custGeom>
              <a:rect b="b" l="l" r="r" t="t"/>
              <a:pathLst>
                <a:path extrusionOk="0" h="2931" w="794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7" name="Google Shape;10037;p89"/>
            <p:cNvSpPr/>
            <p:nvPr/>
          </p:nvSpPr>
          <p:spPr>
            <a:xfrm>
              <a:off x="-56396775" y="3273325"/>
              <a:ext cx="324525" cy="58725"/>
            </a:xfrm>
            <a:custGeom>
              <a:rect b="b" l="l" r="r" t="t"/>
              <a:pathLst>
                <a:path extrusionOk="0" h="2349" w="12981">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8" name="Google Shape;10038;p89"/>
            <p:cNvSpPr/>
            <p:nvPr/>
          </p:nvSpPr>
          <p:spPr>
            <a:xfrm>
              <a:off x="-56336925" y="3346200"/>
              <a:ext cx="204800" cy="78800"/>
            </a:xfrm>
            <a:custGeom>
              <a:rect b="b" l="l" r="r" t="t"/>
              <a:pathLst>
                <a:path extrusionOk="0" h="3152" w="8192">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9" name="Google Shape;10039;p89"/>
            <p:cNvSpPr/>
            <p:nvPr/>
          </p:nvSpPr>
          <p:spPr>
            <a:xfrm>
              <a:off x="-56332200" y="3406850"/>
              <a:ext cx="193775" cy="110300"/>
            </a:xfrm>
            <a:custGeom>
              <a:rect b="b" l="l" r="r" t="t"/>
              <a:pathLst>
                <a:path extrusionOk="0" h="4412" w="7751">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0" name="Google Shape;10040;p89"/>
            <p:cNvSpPr/>
            <p:nvPr/>
          </p:nvSpPr>
          <p:spPr>
            <a:xfrm>
              <a:off x="-56113225" y="3354075"/>
              <a:ext cx="18125" cy="64625"/>
            </a:xfrm>
            <a:custGeom>
              <a:rect b="b" l="l" r="r" t="t"/>
              <a:pathLst>
                <a:path extrusionOk="0" h="2585" w="725">
                  <a:moveTo>
                    <a:pt x="0" y="1"/>
                  </a:moveTo>
                  <a:lnTo>
                    <a:pt x="0" y="2584"/>
                  </a:lnTo>
                  <a:cubicBezTo>
                    <a:pt x="410" y="2332"/>
                    <a:pt x="725" y="1828"/>
                    <a:pt x="725" y="1261"/>
                  </a:cubicBezTo>
                  <a:cubicBezTo>
                    <a:pt x="725" y="725"/>
                    <a:pt x="473" y="253"/>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41" name="Google Shape;10041;p89"/>
          <p:cNvGrpSpPr/>
          <p:nvPr/>
        </p:nvGrpSpPr>
        <p:grpSpPr>
          <a:xfrm>
            <a:off x="6631771" y="1999353"/>
            <a:ext cx="358999" cy="335958"/>
            <a:chOff x="-56394425" y="3600600"/>
            <a:chExt cx="319025" cy="298550"/>
          </a:xfrm>
        </p:grpSpPr>
        <p:sp>
          <p:nvSpPr>
            <p:cNvPr id="10042" name="Google Shape;10042;p89"/>
            <p:cNvSpPr/>
            <p:nvPr/>
          </p:nvSpPr>
          <p:spPr>
            <a:xfrm>
              <a:off x="-56272325" y="3861300"/>
              <a:ext cx="74825" cy="37850"/>
            </a:xfrm>
            <a:custGeom>
              <a:rect b="b" l="l" r="r" t="t"/>
              <a:pathLst>
                <a:path extrusionOk="0" h="1514" w="2993">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3" name="Google Shape;10043;p89"/>
            <p:cNvSpPr/>
            <p:nvPr/>
          </p:nvSpPr>
          <p:spPr>
            <a:xfrm>
              <a:off x="-56297550" y="3600600"/>
              <a:ext cx="126050" cy="71700"/>
            </a:xfrm>
            <a:custGeom>
              <a:rect b="b" l="l" r="r" t="t"/>
              <a:pathLst>
                <a:path extrusionOk="0" h="2868" w="5042">
                  <a:moveTo>
                    <a:pt x="2521" y="1"/>
                  </a:moveTo>
                  <a:cubicBezTo>
                    <a:pt x="1576" y="1"/>
                    <a:pt x="694" y="316"/>
                    <a:pt x="1" y="851"/>
                  </a:cubicBezTo>
                  <a:lnTo>
                    <a:pt x="2521" y="2868"/>
                  </a:lnTo>
                  <a:lnTo>
                    <a:pt x="5042" y="851"/>
                  </a:lnTo>
                  <a:cubicBezTo>
                    <a:pt x="4317" y="316"/>
                    <a:pt x="3467" y="1"/>
                    <a:pt x="25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4" name="Google Shape;10044;p89"/>
            <p:cNvSpPr/>
            <p:nvPr/>
          </p:nvSpPr>
          <p:spPr>
            <a:xfrm>
              <a:off x="-56394425" y="3635275"/>
              <a:ext cx="319025" cy="233925"/>
            </a:xfrm>
            <a:custGeom>
              <a:rect b="b" l="l" r="r" t="t"/>
              <a:pathLst>
                <a:path extrusionOk="0" h="9357" w="12761">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45" name="Google Shape;10045;p89"/>
          <p:cNvGrpSpPr/>
          <p:nvPr/>
        </p:nvGrpSpPr>
        <p:grpSpPr>
          <a:xfrm>
            <a:off x="6662538" y="2430117"/>
            <a:ext cx="327068" cy="357198"/>
            <a:chOff x="-56379450" y="3983400"/>
            <a:chExt cx="290650" cy="317425"/>
          </a:xfrm>
        </p:grpSpPr>
        <p:sp>
          <p:nvSpPr>
            <p:cNvPr id="10046" name="Google Shape;10046;p89"/>
            <p:cNvSpPr/>
            <p:nvPr/>
          </p:nvSpPr>
          <p:spPr>
            <a:xfrm>
              <a:off x="-56330625" y="3983400"/>
              <a:ext cx="241825" cy="111075"/>
            </a:xfrm>
            <a:custGeom>
              <a:rect b="b" l="l" r="r" t="t"/>
              <a:pathLst>
                <a:path extrusionOk="0" h="4443" w="9673">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7" name="Google Shape;10047;p89"/>
            <p:cNvSpPr/>
            <p:nvPr/>
          </p:nvSpPr>
          <p:spPr>
            <a:xfrm>
              <a:off x="-56350300" y="4058225"/>
              <a:ext cx="186675" cy="55150"/>
            </a:xfrm>
            <a:custGeom>
              <a:rect b="b" l="l" r="r" t="t"/>
              <a:pathLst>
                <a:path extrusionOk="0" h="2206" w="7467">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8" name="Google Shape;10048;p89"/>
            <p:cNvSpPr/>
            <p:nvPr/>
          </p:nvSpPr>
          <p:spPr>
            <a:xfrm>
              <a:off x="-56245550" y="4168275"/>
              <a:ext cx="78000" cy="26600"/>
            </a:xfrm>
            <a:custGeom>
              <a:rect b="b" l="l" r="r" t="t"/>
              <a:pathLst>
                <a:path extrusionOk="0" h="1064" w="312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9" name="Google Shape;10049;p89"/>
            <p:cNvSpPr/>
            <p:nvPr/>
          </p:nvSpPr>
          <p:spPr>
            <a:xfrm>
              <a:off x="-56359750" y="4112550"/>
              <a:ext cx="204800" cy="53100"/>
            </a:xfrm>
            <a:custGeom>
              <a:rect b="b" l="l" r="r" t="t"/>
              <a:pathLst>
                <a:path extrusionOk="0" h="2124" w="8192">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0" name="Google Shape;10050;p89"/>
            <p:cNvSpPr/>
            <p:nvPr/>
          </p:nvSpPr>
          <p:spPr>
            <a:xfrm>
              <a:off x="-56345575" y="4169000"/>
              <a:ext cx="77200" cy="26325"/>
            </a:xfrm>
            <a:custGeom>
              <a:rect b="b" l="l" r="r" t="t"/>
              <a:pathLst>
                <a:path extrusionOk="0" h="1053" w="3088">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1" name="Google Shape;10051;p89"/>
            <p:cNvSpPr/>
            <p:nvPr/>
          </p:nvSpPr>
          <p:spPr>
            <a:xfrm>
              <a:off x="-56379450" y="4180300"/>
              <a:ext cx="242600" cy="120525"/>
            </a:xfrm>
            <a:custGeom>
              <a:rect b="b" l="l" r="r" t="t"/>
              <a:pathLst>
                <a:path extrusionOk="0" h="4821" w="9704">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2" name="Google Shape;10052;p89"/>
            <p:cNvSpPr/>
            <p:nvPr/>
          </p:nvSpPr>
          <p:spPr>
            <a:xfrm>
              <a:off x="-56181750" y="4039300"/>
              <a:ext cx="0" cy="25"/>
            </a:xfrm>
            <a:custGeom>
              <a:rect b="b" l="l" r="r" t="t"/>
              <a:pathLst>
                <a:path extrusionOk="0" h="1" w="0">
                  <a:moveTo>
                    <a:pt x="0" y="1"/>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3" name="Google Shape;10053;p89"/>
            <p:cNvSpPr/>
            <p:nvPr/>
          </p:nvSpPr>
          <p:spPr>
            <a:xfrm>
              <a:off x="-56332200" y="4039300"/>
              <a:ext cx="25" cy="25"/>
            </a:xfrm>
            <a:custGeom>
              <a:rect b="b" l="l" r="r" t="t"/>
              <a:pathLst>
                <a:path extrusionOk="0" h="1" w="1">
                  <a:moveTo>
                    <a:pt x="1" y="1"/>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54" name="Google Shape;10054;p89"/>
          <p:cNvGrpSpPr/>
          <p:nvPr/>
        </p:nvGrpSpPr>
        <p:grpSpPr>
          <a:xfrm>
            <a:off x="5326242" y="2894264"/>
            <a:ext cx="316434" cy="358971"/>
            <a:chOff x="-54401725" y="3198925"/>
            <a:chExt cx="281200" cy="319000"/>
          </a:xfrm>
        </p:grpSpPr>
        <p:sp>
          <p:nvSpPr>
            <p:cNvPr id="10055" name="Google Shape;10055;p89"/>
            <p:cNvSpPr/>
            <p:nvPr/>
          </p:nvSpPr>
          <p:spPr>
            <a:xfrm>
              <a:off x="-54159150" y="3465925"/>
              <a:ext cx="38625" cy="52000"/>
            </a:xfrm>
            <a:custGeom>
              <a:rect b="b" l="l" r="r" t="t"/>
              <a:pathLst>
                <a:path extrusionOk="0" h="2080" w="1545">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6" name="Google Shape;10056;p89"/>
            <p:cNvSpPr/>
            <p:nvPr/>
          </p:nvSpPr>
          <p:spPr>
            <a:xfrm>
              <a:off x="-54401725" y="3465925"/>
              <a:ext cx="38600" cy="52000"/>
            </a:xfrm>
            <a:custGeom>
              <a:rect b="b" l="l" r="r" t="t"/>
              <a:pathLst>
                <a:path extrusionOk="0" h="2080" w="1544">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7" name="Google Shape;10057;p89"/>
            <p:cNvSpPr/>
            <p:nvPr/>
          </p:nvSpPr>
          <p:spPr>
            <a:xfrm>
              <a:off x="-54176475" y="3224125"/>
              <a:ext cx="17350" cy="61450"/>
            </a:xfrm>
            <a:custGeom>
              <a:rect b="b" l="l" r="r" t="t"/>
              <a:pathLst>
                <a:path extrusionOk="0" h="2458" w="694">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8" name="Google Shape;10058;p89"/>
            <p:cNvSpPr/>
            <p:nvPr/>
          </p:nvSpPr>
          <p:spPr>
            <a:xfrm>
              <a:off x="-54385975" y="3198925"/>
              <a:ext cx="198500" cy="74850"/>
            </a:xfrm>
            <a:custGeom>
              <a:rect b="b" l="l" r="r" t="t"/>
              <a:pathLst>
                <a:path extrusionOk="0" h="2994" w="794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9" name="Google Shape;10059;p89"/>
            <p:cNvSpPr/>
            <p:nvPr/>
          </p:nvSpPr>
          <p:spPr>
            <a:xfrm>
              <a:off x="-54400950" y="3385575"/>
              <a:ext cx="37050" cy="19725"/>
            </a:xfrm>
            <a:custGeom>
              <a:rect b="b" l="l" r="r" t="t"/>
              <a:pathLst>
                <a:path extrusionOk="0" h="789" w="1482">
                  <a:moveTo>
                    <a:pt x="1" y="1"/>
                  </a:moveTo>
                  <a:lnTo>
                    <a:pt x="1" y="789"/>
                  </a:lnTo>
                  <a:lnTo>
                    <a:pt x="1482" y="78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0" name="Google Shape;10060;p89"/>
            <p:cNvSpPr/>
            <p:nvPr/>
          </p:nvSpPr>
          <p:spPr>
            <a:xfrm>
              <a:off x="-54401725" y="3292650"/>
              <a:ext cx="128400" cy="74850"/>
            </a:xfrm>
            <a:custGeom>
              <a:rect b="b" l="l" r="r" t="t"/>
              <a:pathLst>
                <a:path extrusionOk="0" h="2994" w="5136">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1" name="Google Shape;10061;p89"/>
            <p:cNvSpPr/>
            <p:nvPr/>
          </p:nvSpPr>
          <p:spPr>
            <a:xfrm>
              <a:off x="-54250500" y="3266650"/>
              <a:ext cx="128400" cy="99275"/>
            </a:xfrm>
            <a:custGeom>
              <a:rect b="b" l="l" r="r" t="t"/>
              <a:pathLst>
                <a:path extrusionOk="0" h="3971" w="5136">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2" name="Google Shape;10062;p89"/>
            <p:cNvSpPr/>
            <p:nvPr/>
          </p:nvSpPr>
          <p:spPr>
            <a:xfrm>
              <a:off x="-54159150" y="3385575"/>
              <a:ext cx="37050" cy="19725"/>
            </a:xfrm>
            <a:custGeom>
              <a:rect b="b" l="l" r="r" t="t"/>
              <a:pathLst>
                <a:path extrusionOk="0" h="789" w="1482">
                  <a:moveTo>
                    <a:pt x="1" y="1"/>
                  </a:moveTo>
                  <a:lnTo>
                    <a:pt x="1" y="789"/>
                  </a:lnTo>
                  <a:lnTo>
                    <a:pt x="1482" y="78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3" name="Google Shape;10063;p89"/>
            <p:cNvSpPr/>
            <p:nvPr/>
          </p:nvSpPr>
          <p:spPr>
            <a:xfrm>
              <a:off x="-54345025" y="3309975"/>
              <a:ext cx="167000" cy="207175"/>
            </a:xfrm>
            <a:custGeom>
              <a:rect b="b" l="l" r="r" t="t"/>
              <a:pathLst>
                <a:path extrusionOk="0" h="8287" w="668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4" name="Google Shape;10064;p89"/>
            <p:cNvSpPr/>
            <p:nvPr/>
          </p:nvSpPr>
          <p:spPr>
            <a:xfrm>
              <a:off x="-54401725" y="3424175"/>
              <a:ext cx="37825" cy="40975"/>
            </a:xfrm>
            <a:custGeom>
              <a:rect b="b" l="l" r="r" t="t"/>
              <a:pathLst>
                <a:path extrusionOk="0" h="1639" w="1513">
                  <a:moveTo>
                    <a:pt x="0" y="1"/>
                  </a:moveTo>
                  <a:lnTo>
                    <a:pt x="0" y="914"/>
                  </a:lnTo>
                  <a:cubicBezTo>
                    <a:pt x="0" y="1292"/>
                    <a:pt x="315" y="1639"/>
                    <a:pt x="757" y="1639"/>
                  </a:cubicBezTo>
                  <a:cubicBezTo>
                    <a:pt x="1198" y="1639"/>
                    <a:pt x="1513" y="1324"/>
                    <a:pt x="1513" y="914"/>
                  </a:cubicBez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5" name="Google Shape;10065;p89"/>
            <p:cNvSpPr/>
            <p:nvPr/>
          </p:nvSpPr>
          <p:spPr>
            <a:xfrm>
              <a:off x="-54159150" y="3424175"/>
              <a:ext cx="37050" cy="40975"/>
            </a:xfrm>
            <a:custGeom>
              <a:rect b="b" l="l" r="r" t="t"/>
              <a:pathLst>
                <a:path extrusionOk="0" h="1639" w="1482">
                  <a:moveTo>
                    <a:pt x="1" y="1"/>
                  </a:moveTo>
                  <a:lnTo>
                    <a:pt x="1" y="914"/>
                  </a:lnTo>
                  <a:cubicBezTo>
                    <a:pt x="1" y="1292"/>
                    <a:pt x="316" y="1639"/>
                    <a:pt x="757" y="1639"/>
                  </a:cubicBezTo>
                  <a:cubicBezTo>
                    <a:pt x="1167" y="1639"/>
                    <a:pt x="1482" y="1324"/>
                    <a:pt x="1482" y="914"/>
                  </a:cubicBez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66" name="Google Shape;10066;p89"/>
          <p:cNvGrpSpPr/>
          <p:nvPr/>
        </p:nvGrpSpPr>
        <p:grpSpPr>
          <a:xfrm>
            <a:off x="5327128" y="3364365"/>
            <a:ext cx="314662" cy="358099"/>
            <a:chOff x="-54401725" y="3590375"/>
            <a:chExt cx="279625" cy="318225"/>
          </a:xfrm>
        </p:grpSpPr>
        <p:sp>
          <p:nvSpPr>
            <p:cNvPr id="10067" name="Google Shape;10067;p89"/>
            <p:cNvSpPr/>
            <p:nvPr/>
          </p:nvSpPr>
          <p:spPr>
            <a:xfrm>
              <a:off x="-54194575" y="3721900"/>
              <a:ext cx="35450" cy="19725"/>
            </a:xfrm>
            <a:custGeom>
              <a:rect b="b" l="l" r="r" t="t"/>
              <a:pathLst>
                <a:path extrusionOk="0" h="789" w="1418">
                  <a:moveTo>
                    <a:pt x="0" y="1"/>
                  </a:moveTo>
                  <a:cubicBezTo>
                    <a:pt x="158" y="410"/>
                    <a:pt x="536" y="788"/>
                    <a:pt x="1071" y="788"/>
                  </a:cubicBezTo>
                  <a:lnTo>
                    <a:pt x="1418" y="788"/>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8" name="Google Shape;10068;p89"/>
            <p:cNvSpPr/>
            <p:nvPr/>
          </p:nvSpPr>
          <p:spPr>
            <a:xfrm>
              <a:off x="-54380450" y="3590375"/>
              <a:ext cx="237075" cy="112650"/>
            </a:xfrm>
            <a:custGeom>
              <a:rect b="b" l="l" r="r" t="t"/>
              <a:pathLst>
                <a:path extrusionOk="0" h="4506" w="9483">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9" name="Google Shape;10069;p89"/>
            <p:cNvSpPr/>
            <p:nvPr/>
          </p:nvSpPr>
          <p:spPr>
            <a:xfrm>
              <a:off x="-54363925" y="3721900"/>
              <a:ext cx="35475" cy="19725"/>
            </a:xfrm>
            <a:custGeom>
              <a:rect b="b" l="l" r="r" t="t"/>
              <a:pathLst>
                <a:path extrusionOk="0" h="789" w="1419">
                  <a:moveTo>
                    <a:pt x="1" y="1"/>
                  </a:moveTo>
                  <a:lnTo>
                    <a:pt x="1" y="788"/>
                  </a:lnTo>
                  <a:lnTo>
                    <a:pt x="347" y="788"/>
                  </a:lnTo>
                  <a:cubicBezTo>
                    <a:pt x="820" y="788"/>
                    <a:pt x="1261" y="410"/>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0" name="Google Shape;10070;p89"/>
            <p:cNvSpPr/>
            <p:nvPr/>
          </p:nvSpPr>
          <p:spPr>
            <a:xfrm>
              <a:off x="-54363925" y="3721900"/>
              <a:ext cx="204800" cy="186700"/>
            </a:xfrm>
            <a:custGeom>
              <a:rect b="b" l="l" r="r" t="t"/>
              <a:pathLst>
                <a:path extrusionOk="0" h="7468" w="8192">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1" name="Google Shape;10071;p89"/>
            <p:cNvSpPr/>
            <p:nvPr/>
          </p:nvSpPr>
          <p:spPr>
            <a:xfrm>
              <a:off x="-54401725" y="3747100"/>
              <a:ext cx="18925" cy="63825"/>
            </a:xfrm>
            <a:custGeom>
              <a:rect b="b" l="l" r="r" t="t"/>
              <a:pathLst>
                <a:path extrusionOk="0" h="2553" w="757">
                  <a:moveTo>
                    <a:pt x="757" y="1"/>
                  </a:moveTo>
                  <a:cubicBezTo>
                    <a:pt x="284" y="253"/>
                    <a:pt x="0" y="725"/>
                    <a:pt x="0" y="1261"/>
                  </a:cubicBezTo>
                  <a:cubicBezTo>
                    <a:pt x="0" y="1828"/>
                    <a:pt x="315" y="2301"/>
                    <a:pt x="757" y="2553"/>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2" name="Google Shape;10072;p89"/>
            <p:cNvSpPr/>
            <p:nvPr/>
          </p:nvSpPr>
          <p:spPr>
            <a:xfrm>
              <a:off x="-54140225" y="3746325"/>
              <a:ext cx="18125" cy="63825"/>
            </a:xfrm>
            <a:custGeom>
              <a:rect b="b" l="l" r="r" t="t"/>
              <a:pathLst>
                <a:path extrusionOk="0" h="2553" w="725">
                  <a:moveTo>
                    <a:pt x="0" y="0"/>
                  </a:moveTo>
                  <a:lnTo>
                    <a:pt x="0" y="2552"/>
                  </a:lnTo>
                  <a:cubicBezTo>
                    <a:pt x="410" y="2269"/>
                    <a:pt x="725" y="1796"/>
                    <a:pt x="725" y="1260"/>
                  </a:cubicBezTo>
                  <a:cubicBezTo>
                    <a:pt x="725" y="756"/>
                    <a:pt x="410" y="28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73" name="Google Shape;10073;p89"/>
          <p:cNvGrpSpPr/>
          <p:nvPr/>
        </p:nvGrpSpPr>
        <p:grpSpPr>
          <a:xfrm>
            <a:off x="5324920" y="3827938"/>
            <a:ext cx="319079" cy="358099"/>
            <a:chOff x="-54403300" y="3982600"/>
            <a:chExt cx="283550" cy="318225"/>
          </a:xfrm>
        </p:grpSpPr>
        <p:sp>
          <p:nvSpPr>
            <p:cNvPr id="10074" name="Google Shape;10074;p89"/>
            <p:cNvSpPr/>
            <p:nvPr/>
          </p:nvSpPr>
          <p:spPr>
            <a:xfrm>
              <a:off x="-54273350" y="4036950"/>
              <a:ext cx="27600" cy="27600"/>
            </a:xfrm>
            <a:custGeom>
              <a:rect b="b" l="l" r="r" t="t"/>
              <a:pathLst>
                <a:path extrusionOk="0" h="1104" w="1104">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5" name="Google Shape;10075;p89"/>
            <p:cNvSpPr/>
            <p:nvPr/>
          </p:nvSpPr>
          <p:spPr>
            <a:xfrm>
              <a:off x="-54383600" y="3982600"/>
              <a:ext cx="241800" cy="130775"/>
            </a:xfrm>
            <a:custGeom>
              <a:rect b="b" l="l" r="r" t="t"/>
              <a:pathLst>
                <a:path extrusionOk="0" h="5231" w="9672">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6" name="Google Shape;10076;p89"/>
            <p:cNvSpPr/>
            <p:nvPr/>
          </p:nvSpPr>
          <p:spPr>
            <a:xfrm>
              <a:off x="-54403300" y="4122000"/>
              <a:ext cx="58300" cy="140225"/>
            </a:xfrm>
            <a:custGeom>
              <a:rect b="b" l="l" r="r" t="t"/>
              <a:pathLst>
                <a:path extrusionOk="0" h="5609" w="2332">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7" name="Google Shape;10077;p89"/>
            <p:cNvSpPr/>
            <p:nvPr/>
          </p:nvSpPr>
          <p:spPr>
            <a:xfrm>
              <a:off x="-54346600" y="4132250"/>
              <a:ext cx="167800" cy="168575"/>
            </a:xfrm>
            <a:custGeom>
              <a:rect b="b" l="l" r="r" t="t"/>
              <a:pathLst>
                <a:path extrusionOk="0" h="6743" w="6712">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8" name="Google Shape;10078;p89"/>
            <p:cNvSpPr/>
            <p:nvPr/>
          </p:nvSpPr>
          <p:spPr>
            <a:xfrm>
              <a:off x="-54177250" y="4122000"/>
              <a:ext cx="57500" cy="141025"/>
            </a:xfrm>
            <a:custGeom>
              <a:rect b="b" l="l" r="r" t="t"/>
              <a:pathLst>
                <a:path extrusionOk="0" h="5641" w="230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79" name="Google Shape;10079;p89"/>
          <p:cNvGrpSpPr/>
          <p:nvPr/>
        </p:nvGrpSpPr>
        <p:grpSpPr>
          <a:xfrm>
            <a:off x="7512313" y="2889172"/>
            <a:ext cx="356298" cy="356973"/>
            <a:chOff x="-52458650" y="3194400"/>
            <a:chExt cx="316625" cy="317225"/>
          </a:xfrm>
        </p:grpSpPr>
        <p:sp>
          <p:nvSpPr>
            <p:cNvPr id="10080" name="Google Shape;10080;p89"/>
            <p:cNvSpPr/>
            <p:nvPr/>
          </p:nvSpPr>
          <p:spPr>
            <a:xfrm>
              <a:off x="-52458650" y="3194400"/>
              <a:ext cx="316625" cy="166000"/>
            </a:xfrm>
            <a:custGeom>
              <a:rect b="b" l="l" r="r" t="t"/>
              <a:pathLst>
                <a:path extrusionOk="0" h="6640" w="12665">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1" name="Google Shape;10081;p89"/>
            <p:cNvSpPr/>
            <p:nvPr/>
          </p:nvSpPr>
          <p:spPr>
            <a:xfrm>
              <a:off x="-52379100" y="3287125"/>
              <a:ext cx="156750" cy="18925"/>
            </a:xfrm>
            <a:custGeom>
              <a:rect b="b" l="l" r="r" t="t"/>
              <a:pathLst>
                <a:path extrusionOk="0" h="757" w="6270">
                  <a:moveTo>
                    <a:pt x="378" y="1"/>
                  </a:moveTo>
                  <a:lnTo>
                    <a:pt x="0" y="757"/>
                  </a:lnTo>
                  <a:lnTo>
                    <a:pt x="6270" y="757"/>
                  </a:lnTo>
                  <a:lnTo>
                    <a:pt x="58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2" name="Google Shape;10082;p89"/>
            <p:cNvSpPr/>
            <p:nvPr/>
          </p:nvSpPr>
          <p:spPr>
            <a:xfrm>
              <a:off x="-52383825" y="3361950"/>
              <a:ext cx="55150" cy="37050"/>
            </a:xfrm>
            <a:custGeom>
              <a:rect b="b" l="l" r="r" t="t"/>
              <a:pathLst>
                <a:path extrusionOk="0" h="1482" w="2206">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3" name="Google Shape;10083;p89"/>
            <p:cNvSpPr/>
            <p:nvPr/>
          </p:nvSpPr>
          <p:spPr>
            <a:xfrm>
              <a:off x="-52401950" y="3380075"/>
              <a:ext cx="204800" cy="131550"/>
            </a:xfrm>
            <a:custGeom>
              <a:rect b="b" l="l" r="r" t="t"/>
              <a:pathLst>
                <a:path extrusionOk="0" h="5262" w="8192">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4" name="Google Shape;10084;p89"/>
            <p:cNvSpPr/>
            <p:nvPr/>
          </p:nvSpPr>
          <p:spPr>
            <a:xfrm>
              <a:off x="-52272000" y="3361950"/>
              <a:ext cx="55175" cy="37050"/>
            </a:xfrm>
            <a:custGeom>
              <a:rect b="b" l="l" r="r" t="t"/>
              <a:pathLst>
                <a:path extrusionOk="0" h="1482" w="2207">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5" name="Google Shape;10085;p89"/>
            <p:cNvSpPr/>
            <p:nvPr/>
          </p:nvSpPr>
          <p:spPr>
            <a:xfrm>
              <a:off x="-52402750" y="3324950"/>
              <a:ext cx="204825" cy="46475"/>
            </a:xfrm>
            <a:custGeom>
              <a:rect b="b" l="l" r="r" t="t"/>
              <a:pathLst>
                <a:path extrusionOk="0" h="1859" w="8193">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6" name="Google Shape;10086;p89"/>
            <p:cNvSpPr/>
            <p:nvPr/>
          </p:nvSpPr>
          <p:spPr>
            <a:xfrm>
              <a:off x="-52440550" y="3349350"/>
              <a:ext cx="18925" cy="63825"/>
            </a:xfrm>
            <a:custGeom>
              <a:rect b="b" l="l" r="r" t="t"/>
              <a:pathLst>
                <a:path extrusionOk="0" h="2553" w="757">
                  <a:moveTo>
                    <a:pt x="757" y="1"/>
                  </a:moveTo>
                  <a:cubicBezTo>
                    <a:pt x="284" y="190"/>
                    <a:pt x="1" y="725"/>
                    <a:pt x="1" y="1261"/>
                  </a:cubicBezTo>
                  <a:cubicBezTo>
                    <a:pt x="1" y="1797"/>
                    <a:pt x="316" y="2301"/>
                    <a:pt x="757" y="2553"/>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7" name="Google Shape;10087;p89"/>
            <p:cNvSpPr/>
            <p:nvPr/>
          </p:nvSpPr>
          <p:spPr>
            <a:xfrm>
              <a:off x="-52179050" y="3348575"/>
              <a:ext cx="18125" cy="63825"/>
            </a:xfrm>
            <a:custGeom>
              <a:rect b="b" l="l" r="r" t="t"/>
              <a:pathLst>
                <a:path extrusionOk="0" h="2553" w="725">
                  <a:moveTo>
                    <a:pt x="0" y="0"/>
                  </a:moveTo>
                  <a:lnTo>
                    <a:pt x="0" y="2552"/>
                  </a:lnTo>
                  <a:cubicBezTo>
                    <a:pt x="410" y="2269"/>
                    <a:pt x="725" y="1796"/>
                    <a:pt x="725" y="1260"/>
                  </a:cubicBezTo>
                  <a:cubicBezTo>
                    <a:pt x="725" y="756"/>
                    <a:pt x="410"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88" name="Google Shape;10088;p89"/>
          <p:cNvGrpSpPr/>
          <p:nvPr/>
        </p:nvGrpSpPr>
        <p:grpSpPr>
          <a:xfrm>
            <a:off x="7521611" y="3358148"/>
            <a:ext cx="337703" cy="357845"/>
            <a:chOff x="-52450000" y="3584850"/>
            <a:chExt cx="300100" cy="318000"/>
          </a:xfrm>
        </p:grpSpPr>
        <p:sp>
          <p:nvSpPr>
            <p:cNvPr id="10089" name="Google Shape;10089;p89"/>
            <p:cNvSpPr/>
            <p:nvPr/>
          </p:nvSpPr>
          <p:spPr>
            <a:xfrm>
              <a:off x="-52206625" y="3601400"/>
              <a:ext cx="55150" cy="55950"/>
            </a:xfrm>
            <a:custGeom>
              <a:rect b="b" l="l" r="r" t="t"/>
              <a:pathLst>
                <a:path extrusionOk="0" h="2238" w="2206">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0" name="Google Shape;10090;p89"/>
            <p:cNvSpPr/>
            <p:nvPr/>
          </p:nvSpPr>
          <p:spPr>
            <a:xfrm>
              <a:off x="-52271200" y="3601700"/>
              <a:ext cx="29950" cy="11525"/>
            </a:xfrm>
            <a:custGeom>
              <a:rect b="b" l="l" r="r" t="t"/>
              <a:pathLst>
                <a:path extrusionOk="0" h="461" w="1198">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1" name="Google Shape;10091;p89"/>
            <p:cNvSpPr/>
            <p:nvPr/>
          </p:nvSpPr>
          <p:spPr>
            <a:xfrm>
              <a:off x="-52225525" y="3584850"/>
              <a:ext cx="30750" cy="44925"/>
            </a:xfrm>
            <a:custGeom>
              <a:rect b="b" l="l" r="r" t="t"/>
              <a:pathLst>
                <a:path extrusionOk="0" h="1797" w="123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2" name="Google Shape;10092;p89"/>
            <p:cNvSpPr/>
            <p:nvPr/>
          </p:nvSpPr>
          <p:spPr>
            <a:xfrm>
              <a:off x="-52412200" y="3694325"/>
              <a:ext cx="205600" cy="208525"/>
            </a:xfrm>
            <a:custGeom>
              <a:rect b="b" l="l" r="r" t="t"/>
              <a:pathLst>
                <a:path extrusionOk="0" h="8341" w="8224">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3" name="Google Shape;10093;p89"/>
            <p:cNvSpPr/>
            <p:nvPr/>
          </p:nvSpPr>
          <p:spPr>
            <a:xfrm>
              <a:off x="-52430300" y="3619500"/>
              <a:ext cx="219775" cy="92975"/>
            </a:xfrm>
            <a:custGeom>
              <a:rect b="b" l="l" r="r" t="t"/>
              <a:pathLst>
                <a:path extrusionOk="0" h="3719" w="8791">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4" name="Google Shape;10094;p89"/>
            <p:cNvSpPr/>
            <p:nvPr/>
          </p:nvSpPr>
          <p:spPr>
            <a:xfrm>
              <a:off x="-52192450" y="3666775"/>
              <a:ext cx="42550" cy="120525"/>
            </a:xfrm>
            <a:custGeom>
              <a:rect b="b" l="l" r="r" t="t"/>
              <a:pathLst>
                <a:path extrusionOk="0" h="4821" w="1702">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5" name="Google Shape;10095;p89"/>
            <p:cNvSpPr/>
            <p:nvPr/>
          </p:nvSpPr>
          <p:spPr>
            <a:xfrm>
              <a:off x="-52450000"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96" name="Google Shape;10096;p89"/>
          <p:cNvGrpSpPr/>
          <p:nvPr/>
        </p:nvGrpSpPr>
        <p:grpSpPr>
          <a:xfrm>
            <a:off x="7533131" y="3822621"/>
            <a:ext cx="314662" cy="357226"/>
            <a:chOff x="-52440550" y="3977875"/>
            <a:chExt cx="279625" cy="317450"/>
          </a:xfrm>
        </p:grpSpPr>
        <p:sp>
          <p:nvSpPr>
            <p:cNvPr id="10097" name="Google Shape;10097;p89"/>
            <p:cNvSpPr/>
            <p:nvPr/>
          </p:nvSpPr>
          <p:spPr>
            <a:xfrm>
              <a:off x="-52403525" y="4052700"/>
              <a:ext cx="76425" cy="18150"/>
            </a:xfrm>
            <a:custGeom>
              <a:rect b="b" l="l" r="r" t="t"/>
              <a:pathLst>
                <a:path extrusionOk="0" h="726" w="3057">
                  <a:moveTo>
                    <a:pt x="0" y="1"/>
                  </a:moveTo>
                  <a:lnTo>
                    <a:pt x="0" y="725"/>
                  </a:lnTo>
                  <a:lnTo>
                    <a:pt x="3056" y="725"/>
                  </a:lnTo>
                  <a:cubicBezTo>
                    <a:pt x="3025" y="631"/>
                    <a:pt x="2993" y="473"/>
                    <a:pt x="2993" y="347"/>
                  </a:cubicBezTo>
                  <a:cubicBezTo>
                    <a:pt x="2993" y="221"/>
                    <a:pt x="3025" y="95"/>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8" name="Google Shape;10098;p89"/>
            <p:cNvSpPr/>
            <p:nvPr/>
          </p:nvSpPr>
          <p:spPr>
            <a:xfrm>
              <a:off x="-52357850" y="4088925"/>
              <a:ext cx="168575" cy="33075"/>
            </a:xfrm>
            <a:custGeom>
              <a:rect b="b" l="l" r="r" t="t"/>
              <a:pathLst>
                <a:path extrusionOk="0" h="1323" w="6743">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9" name="Google Shape;10099;p89"/>
            <p:cNvSpPr/>
            <p:nvPr/>
          </p:nvSpPr>
          <p:spPr>
            <a:xfrm>
              <a:off x="-52309000" y="4051925"/>
              <a:ext cx="17350" cy="18125"/>
            </a:xfrm>
            <a:custGeom>
              <a:rect b="b" l="l" r="r" t="t"/>
              <a:pathLst>
                <a:path extrusionOk="0" h="725" w="694">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0" name="Google Shape;10100;p89"/>
            <p:cNvSpPr/>
            <p:nvPr/>
          </p:nvSpPr>
          <p:spPr>
            <a:xfrm>
              <a:off x="-52402750" y="3977875"/>
              <a:ext cx="204825" cy="55950"/>
            </a:xfrm>
            <a:custGeom>
              <a:rect b="b" l="l" r="r" t="t"/>
              <a:pathLst>
                <a:path extrusionOk="0" h="2238" w="8193">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1" name="Google Shape;10101;p89"/>
            <p:cNvSpPr/>
            <p:nvPr/>
          </p:nvSpPr>
          <p:spPr>
            <a:xfrm>
              <a:off x="-52275150" y="4052700"/>
              <a:ext cx="77225" cy="17350"/>
            </a:xfrm>
            <a:custGeom>
              <a:rect b="b" l="l" r="r" t="t"/>
              <a:pathLst>
                <a:path extrusionOk="0" h="694" w="3089">
                  <a:moveTo>
                    <a:pt x="1" y="1"/>
                  </a:moveTo>
                  <a:cubicBezTo>
                    <a:pt x="64" y="95"/>
                    <a:pt x="95" y="221"/>
                    <a:pt x="95" y="347"/>
                  </a:cubicBezTo>
                  <a:cubicBezTo>
                    <a:pt x="95" y="442"/>
                    <a:pt x="64" y="568"/>
                    <a:pt x="1" y="694"/>
                  </a:cubicBezTo>
                  <a:lnTo>
                    <a:pt x="3088" y="694"/>
                  </a:lnTo>
                  <a:lnTo>
                    <a:pt x="30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2" name="Google Shape;10102;p89"/>
            <p:cNvSpPr/>
            <p:nvPr/>
          </p:nvSpPr>
          <p:spPr>
            <a:xfrm>
              <a:off x="-52403525" y="4089725"/>
              <a:ext cx="204800" cy="205600"/>
            </a:xfrm>
            <a:custGeom>
              <a:rect b="b" l="l" r="r" t="t"/>
              <a:pathLst>
                <a:path extrusionOk="0" h="8224" w="8192">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3" name="Google Shape;10103;p89"/>
            <p:cNvSpPr/>
            <p:nvPr/>
          </p:nvSpPr>
          <p:spPr>
            <a:xfrm>
              <a:off x="-52179050" y="4132250"/>
              <a:ext cx="18125" cy="63825"/>
            </a:xfrm>
            <a:custGeom>
              <a:rect b="b" l="l" r="r" t="t"/>
              <a:pathLst>
                <a:path extrusionOk="0" h="2553" w="725">
                  <a:moveTo>
                    <a:pt x="0" y="1"/>
                  </a:moveTo>
                  <a:lnTo>
                    <a:pt x="0" y="2552"/>
                  </a:lnTo>
                  <a:cubicBezTo>
                    <a:pt x="410" y="2269"/>
                    <a:pt x="725" y="1796"/>
                    <a:pt x="725" y="1261"/>
                  </a:cubicBezTo>
                  <a:cubicBezTo>
                    <a:pt x="725" y="694"/>
                    <a:pt x="410" y="22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4" name="Google Shape;10104;p89"/>
            <p:cNvSpPr/>
            <p:nvPr/>
          </p:nvSpPr>
          <p:spPr>
            <a:xfrm>
              <a:off x="-52440550" y="4132250"/>
              <a:ext cx="18925" cy="63825"/>
            </a:xfrm>
            <a:custGeom>
              <a:rect b="b" l="l" r="r" t="t"/>
              <a:pathLst>
                <a:path extrusionOk="0" h="2553" w="757">
                  <a:moveTo>
                    <a:pt x="757" y="1"/>
                  </a:moveTo>
                  <a:cubicBezTo>
                    <a:pt x="284"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05" name="Google Shape;10105;p89"/>
          <p:cNvGrpSpPr/>
          <p:nvPr/>
        </p:nvGrpSpPr>
        <p:grpSpPr>
          <a:xfrm>
            <a:off x="6645066" y="4278827"/>
            <a:ext cx="314662" cy="358999"/>
            <a:chOff x="-51623775" y="3584850"/>
            <a:chExt cx="279625" cy="319025"/>
          </a:xfrm>
        </p:grpSpPr>
        <p:sp>
          <p:nvSpPr>
            <p:cNvPr id="10106" name="Google Shape;10106;p89"/>
            <p:cNvSpPr/>
            <p:nvPr/>
          </p:nvSpPr>
          <p:spPr>
            <a:xfrm>
              <a:off x="-51497750" y="3832175"/>
              <a:ext cx="26000" cy="13200"/>
            </a:xfrm>
            <a:custGeom>
              <a:rect b="b" l="l" r="r" t="t"/>
              <a:pathLst>
                <a:path extrusionOk="0" h="528" w="104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7" name="Google Shape;10107;p89"/>
            <p:cNvSpPr/>
            <p:nvPr/>
          </p:nvSpPr>
          <p:spPr>
            <a:xfrm>
              <a:off x="-51574150" y="3809300"/>
              <a:ext cx="78000" cy="26550"/>
            </a:xfrm>
            <a:custGeom>
              <a:rect b="b" l="l" r="r" t="t"/>
              <a:pathLst>
                <a:path extrusionOk="0" h="1062" w="312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8" name="Google Shape;10108;p89"/>
            <p:cNvSpPr/>
            <p:nvPr/>
          </p:nvSpPr>
          <p:spPr>
            <a:xfrm>
              <a:off x="-51579675" y="3837675"/>
              <a:ext cx="190625" cy="66200"/>
            </a:xfrm>
            <a:custGeom>
              <a:rect b="b" l="l" r="r" t="t"/>
              <a:pathLst>
                <a:path extrusionOk="0" h="2648" w="7625">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9" name="Google Shape;10109;p89"/>
            <p:cNvSpPr/>
            <p:nvPr/>
          </p:nvSpPr>
          <p:spPr>
            <a:xfrm>
              <a:off x="-51473350" y="3809250"/>
              <a:ext cx="78000" cy="26500"/>
            </a:xfrm>
            <a:custGeom>
              <a:rect b="b" l="l" r="r" t="t"/>
              <a:pathLst>
                <a:path extrusionOk="0" h="1060" w="312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0" name="Google Shape;10110;p89"/>
            <p:cNvSpPr/>
            <p:nvPr/>
          </p:nvSpPr>
          <p:spPr>
            <a:xfrm>
              <a:off x="-51598575" y="3584850"/>
              <a:ext cx="226850" cy="111875"/>
            </a:xfrm>
            <a:custGeom>
              <a:rect b="b" l="l" r="r" t="t"/>
              <a:pathLst>
                <a:path extrusionOk="0" h="4475" w="9074">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1" name="Google Shape;10111;p89"/>
            <p:cNvSpPr/>
            <p:nvPr/>
          </p:nvSpPr>
          <p:spPr>
            <a:xfrm>
              <a:off x="-51623775" y="3703775"/>
              <a:ext cx="18125" cy="63825"/>
            </a:xfrm>
            <a:custGeom>
              <a:rect b="b" l="l" r="r" t="t"/>
              <a:pathLst>
                <a:path extrusionOk="0" h="2553" w="725">
                  <a:moveTo>
                    <a:pt x="725" y="1"/>
                  </a:moveTo>
                  <a:cubicBezTo>
                    <a:pt x="252" y="190"/>
                    <a:pt x="0" y="726"/>
                    <a:pt x="0" y="1261"/>
                  </a:cubicBezTo>
                  <a:cubicBezTo>
                    <a:pt x="0" y="1797"/>
                    <a:pt x="315" y="2301"/>
                    <a:pt x="725" y="2553"/>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2" name="Google Shape;10112;p89"/>
            <p:cNvSpPr/>
            <p:nvPr/>
          </p:nvSpPr>
          <p:spPr>
            <a:xfrm>
              <a:off x="-51363075" y="3703000"/>
              <a:ext cx="18925" cy="63825"/>
            </a:xfrm>
            <a:custGeom>
              <a:rect b="b" l="l" r="r" t="t"/>
              <a:pathLst>
                <a:path extrusionOk="0" h="2553" w="757">
                  <a:moveTo>
                    <a:pt x="1" y="0"/>
                  </a:moveTo>
                  <a:lnTo>
                    <a:pt x="1" y="2552"/>
                  </a:lnTo>
                  <a:cubicBezTo>
                    <a:pt x="442" y="2269"/>
                    <a:pt x="757" y="1796"/>
                    <a:pt x="757" y="1261"/>
                  </a:cubicBezTo>
                  <a:cubicBezTo>
                    <a:pt x="757" y="757"/>
                    <a:pt x="442"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3" name="Google Shape;10113;p89"/>
            <p:cNvSpPr/>
            <p:nvPr/>
          </p:nvSpPr>
          <p:spPr>
            <a:xfrm>
              <a:off x="-51586750" y="3716375"/>
              <a:ext cx="207150" cy="89775"/>
            </a:xfrm>
            <a:custGeom>
              <a:rect b="b" l="l" r="r" t="t"/>
              <a:pathLst>
                <a:path extrusionOk="0" h="3591" w="8286">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4" name="Google Shape;10114;p89"/>
            <p:cNvSpPr/>
            <p:nvPr/>
          </p:nvSpPr>
          <p:spPr>
            <a:xfrm>
              <a:off x="-51497750" y="3666775"/>
              <a:ext cx="26000" cy="26800"/>
            </a:xfrm>
            <a:custGeom>
              <a:rect b="b" l="l" r="r" t="t"/>
              <a:pathLst>
                <a:path extrusionOk="0" h="1072" w="1040">
                  <a:moveTo>
                    <a:pt x="536" y="0"/>
                  </a:moveTo>
                  <a:lnTo>
                    <a:pt x="0" y="536"/>
                  </a:lnTo>
                  <a:lnTo>
                    <a:pt x="536" y="1071"/>
                  </a:lnTo>
                  <a:lnTo>
                    <a:pt x="1040" y="536"/>
                  </a:lnTo>
                  <a:lnTo>
                    <a:pt x="5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 name="Shape 453"/>
        <p:cNvGrpSpPr/>
        <p:nvPr/>
      </p:nvGrpSpPr>
      <p:grpSpPr>
        <a:xfrm>
          <a:off x="0" y="0"/>
          <a:ext cx="0" cy="0"/>
          <a:chOff x="0" y="0"/>
          <a:chExt cx="0" cy="0"/>
        </a:xfrm>
      </p:grpSpPr>
      <p:sp>
        <p:nvSpPr>
          <p:cNvPr id="454" name="Google Shape;454;p45"/>
          <p:cNvSpPr txBox="1"/>
          <p:nvPr>
            <p:ph type="title"/>
          </p:nvPr>
        </p:nvSpPr>
        <p:spPr>
          <a:xfrm>
            <a:off x="610650" y="3246375"/>
            <a:ext cx="33507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—Someone Famous</a:t>
            </a:r>
            <a:endParaRPr/>
          </a:p>
        </p:txBody>
      </p:sp>
      <p:sp>
        <p:nvSpPr>
          <p:cNvPr id="455" name="Google Shape;455;p45"/>
          <p:cNvSpPr txBox="1"/>
          <p:nvPr>
            <p:ph idx="1" type="subTitle"/>
          </p:nvPr>
        </p:nvSpPr>
        <p:spPr>
          <a:xfrm>
            <a:off x="610650" y="1262250"/>
            <a:ext cx="3350700" cy="1918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200"/>
              <a:t>“This is a quote, words full of wisdom that someone important said and can make the reader get inspired.”</a:t>
            </a:r>
            <a:endParaRPr sz="2200"/>
          </a:p>
        </p:txBody>
      </p:sp>
      <p:grpSp>
        <p:nvGrpSpPr>
          <p:cNvPr id="456" name="Google Shape;456;p45"/>
          <p:cNvGrpSpPr/>
          <p:nvPr/>
        </p:nvGrpSpPr>
        <p:grpSpPr>
          <a:xfrm>
            <a:off x="5293831" y="768248"/>
            <a:ext cx="3341825" cy="3606992"/>
            <a:chOff x="1651350" y="426200"/>
            <a:chExt cx="4387325" cy="4735450"/>
          </a:xfrm>
        </p:grpSpPr>
        <p:sp>
          <p:nvSpPr>
            <p:cNvPr id="457" name="Google Shape;457;p45"/>
            <p:cNvSpPr/>
            <p:nvPr/>
          </p:nvSpPr>
          <p:spPr>
            <a:xfrm>
              <a:off x="2014100" y="3588400"/>
              <a:ext cx="1200900" cy="1556300"/>
            </a:xfrm>
            <a:custGeom>
              <a:rect b="b" l="l" r="r" t="t"/>
              <a:pathLst>
                <a:path extrusionOk="0" h="62252" w="48036">
                  <a:moveTo>
                    <a:pt x="5987" y="0"/>
                  </a:moveTo>
                  <a:cubicBezTo>
                    <a:pt x="3657" y="0"/>
                    <a:pt x="1295" y="1432"/>
                    <a:pt x="668" y="3688"/>
                  </a:cubicBezTo>
                  <a:cubicBezTo>
                    <a:pt x="1" y="6056"/>
                    <a:pt x="1369" y="8524"/>
                    <a:pt x="2903" y="10492"/>
                  </a:cubicBezTo>
                  <a:cubicBezTo>
                    <a:pt x="5138" y="13395"/>
                    <a:pt x="7806" y="15996"/>
                    <a:pt x="10775" y="18131"/>
                  </a:cubicBezTo>
                  <a:cubicBezTo>
                    <a:pt x="11309" y="18532"/>
                    <a:pt x="11909" y="18932"/>
                    <a:pt x="12110" y="19566"/>
                  </a:cubicBezTo>
                  <a:cubicBezTo>
                    <a:pt x="12476" y="20733"/>
                    <a:pt x="11342" y="21834"/>
                    <a:pt x="10208" y="22167"/>
                  </a:cubicBezTo>
                  <a:cubicBezTo>
                    <a:pt x="8941" y="22601"/>
                    <a:pt x="7540" y="22434"/>
                    <a:pt x="6172" y="22568"/>
                  </a:cubicBezTo>
                  <a:cubicBezTo>
                    <a:pt x="4838" y="22701"/>
                    <a:pt x="3370" y="23268"/>
                    <a:pt x="2836" y="24502"/>
                  </a:cubicBezTo>
                  <a:cubicBezTo>
                    <a:pt x="2102" y="26237"/>
                    <a:pt x="3570" y="28072"/>
                    <a:pt x="5004" y="29306"/>
                  </a:cubicBezTo>
                  <a:cubicBezTo>
                    <a:pt x="7873" y="31741"/>
                    <a:pt x="11142" y="33676"/>
                    <a:pt x="14678" y="35010"/>
                  </a:cubicBezTo>
                  <a:cubicBezTo>
                    <a:pt x="15912" y="35477"/>
                    <a:pt x="17247" y="35911"/>
                    <a:pt x="18247" y="36811"/>
                  </a:cubicBezTo>
                  <a:cubicBezTo>
                    <a:pt x="19281" y="37679"/>
                    <a:pt x="19848" y="39246"/>
                    <a:pt x="19215" y="40414"/>
                  </a:cubicBezTo>
                  <a:cubicBezTo>
                    <a:pt x="18710" y="41370"/>
                    <a:pt x="17614" y="41797"/>
                    <a:pt x="16514" y="41797"/>
                  </a:cubicBezTo>
                  <a:cubicBezTo>
                    <a:pt x="16233" y="41797"/>
                    <a:pt x="15951" y="41769"/>
                    <a:pt x="15679" y="41715"/>
                  </a:cubicBezTo>
                  <a:cubicBezTo>
                    <a:pt x="14344" y="41448"/>
                    <a:pt x="13177" y="40714"/>
                    <a:pt x="11909" y="40214"/>
                  </a:cubicBezTo>
                  <a:cubicBezTo>
                    <a:pt x="11013" y="39868"/>
                    <a:pt x="10009" y="39670"/>
                    <a:pt x="9025" y="39670"/>
                  </a:cubicBezTo>
                  <a:cubicBezTo>
                    <a:pt x="7445" y="39670"/>
                    <a:pt x="5917" y="40181"/>
                    <a:pt x="4971" y="41415"/>
                  </a:cubicBezTo>
                  <a:cubicBezTo>
                    <a:pt x="3937" y="42716"/>
                    <a:pt x="3837" y="44584"/>
                    <a:pt x="4304" y="46185"/>
                  </a:cubicBezTo>
                  <a:cubicBezTo>
                    <a:pt x="4771" y="47752"/>
                    <a:pt x="5772" y="49153"/>
                    <a:pt x="6839" y="50421"/>
                  </a:cubicBezTo>
                  <a:cubicBezTo>
                    <a:pt x="10575" y="54858"/>
                    <a:pt x="15379" y="58460"/>
                    <a:pt x="20849" y="60428"/>
                  </a:cubicBezTo>
                  <a:cubicBezTo>
                    <a:pt x="24022" y="61570"/>
                    <a:pt x="27061" y="62251"/>
                    <a:pt x="30127" y="62251"/>
                  </a:cubicBezTo>
                  <a:cubicBezTo>
                    <a:pt x="32347" y="62251"/>
                    <a:pt x="34582" y="61894"/>
                    <a:pt x="36894" y="61095"/>
                  </a:cubicBezTo>
                  <a:lnTo>
                    <a:pt x="36894" y="61095"/>
                  </a:lnTo>
                  <a:lnTo>
                    <a:pt x="36861" y="61129"/>
                  </a:lnTo>
                  <a:cubicBezTo>
                    <a:pt x="45867" y="55124"/>
                    <a:pt x="48035" y="43750"/>
                    <a:pt x="47868" y="33509"/>
                  </a:cubicBezTo>
                  <a:cubicBezTo>
                    <a:pt x="47835" y="31808"/>
                    <a:pt x="48035" y="30006"/>
                    <a:pt x="47235" y="28472"/>
                  </a:cubicBezTo>
                  <a:cubicBezTo>
                    <a:pt x="46607" y="27295"/>
                    <a:pt x="45302" y="26384"/>
                    <a:pt x="44011" y="26384"/>
                  </a:cubicBezTo>
                  <a:cubicBezTo>
                    <a:pt x="43657" y="26384"/>
                    <a:pt x="43303" y="26453"/>
                    <a:pt x="42965" y="26604"/>
                  </a:cubicBezTo>
                  <a:cubicBezTo>
                    <a:pt x="41697" y="27204"/>
                    <a:pt x="41097" y="28672"/>
                    <a:pt x="40363" y="29873"/>
                  </a:cubicBezTo>
                  <a:cubicBezTo>
                    <a:pt x="39362" y="31474"/>
                    <a:pt x="37928" y="32775"/>
                    <a:pt x="36227" y="33609"/>
                  </a:cubicBezTo>
                  <a:cubicBezTo>
                    <a:pt x="35550" y="33957"/>
                    <a:pt x="34761" y="34205"/>
                    <a:pt x="34005" y="34205"/>
                  </a:cubicBezTo>
                  <a:cubicBezTo>
                    <a:pt x="33530" y="34205"/>
                    <a:pt x="33069" y="34107"/>
                    <a:pt x="32658" y="33876"/>
                  </a:cubicBezTo>
                  <a:cubicBezTo>
                    <a:pt x="31190" y="33042"/>
                    <a:pt x="31056" y="31007"/>
                    <a:pt x="31090" y="29306"/>
                  </a:cubicBezTo>
                  <a:cubicBezTo>
                    <a:pt x="31156" y="26137"/>
                    <a:pt x="31223" y="22968"/>
                    <a:pt x="31290" y="19799"/>
                  </a:cubicBezTo>
                  <a:cubicBezTo>
                    <a:pt x="31323" y="18098"/>
                    <a:pt x="31357" y="16363"/>
                    <a:pt x="30856" y="14729"/>
                  </a:cubicBezTo>
                  <a:cubicBezTo>
                    <a:pt x="30389" y="13094"/>
                    <a:pt x="29188" y="11593"/>
                    <a:pt x="27554" y="11093"/>
                  </a:cubicBezTo>
                  <a:cubicBezTo>
                    <a:pt x="27263" y="11010"/>
                    <a:pt x="26960" y="10970"/>
                    <a:pt x="26656" y="10970"/>
                  </a:cubicBezTo>
                  <a:cubicBezTo>
                    <a:pt x="25249" y="10970"/>
                    <a:pt x="23819" y="11823"/>
                    <a:pt x="23518" y="13194"/>
                  </a:cubicBezTo>
                  <a:cubicBezTo>
                    <a:pt x="23351" y="13895"/>
                    <a:pt x="23484" y="14595"/>
                    <a:pt x="23451" y="15296"/>
                  </a:cubicBezTo>
                  <a:cubicBezTo>
                    <a:pt x="23384" y="15996"/>
                    <a:pt x="23017" y="16797"/>
                    <a:pt x="22350" y="16964"/>
                  </a:cubicBezTo>
                  <a:cubicBezTo>
                    <a:pt x="22247" y="16995"/>
                    <a:pt x="22143" y="17009"/>
                    <a:pt x="22039" y="17009"/>
                  </a:cubicBezTo>
                  <a:cubicBezTo>
                    <a:pt x="21471" y="17009"/>
                    <a:pt x="20905" y="16586"/>
                    <a:pt x="20482" y="16163"/>
                  </a:cubicBezTo>
                  <a:cubicBezTo>
                    <a:pt x="18714" y="14429"/>
                    <a:pt x="17547" y="12194"/>
                    <a:pt x="16446" y="9959"/>
                  </a:cubicBezTo>
                  <a:cubicBezTo>
                    <a:pt x="15345" y="7757"/>
                    <a:pt x="14311" y="5489"/>
                    <a:pt x="12710" y="3588"/>
                  </a:cubicBezTo>
                  <a:cubicBezTo>
                    <a:pt x="11109" y="1686"/>
                    <a:pt x="8907" y="185"/>
                    <a:pt x="6439" y="18"/>
                  </a:cubicBezTo>
                  <a:cubicBezTo>
                    <a:pt x="6289" y="6"/>
                    <a:pt x="6138" y="0"/>
                    <a:pt x="598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45"/>
            <p:cNvSpPr/>
            <p:nvPr/>
          </p:nvSpPr>
          <p:spPr>
            <a:xfrm>
              <a:off x="2093325" y="3623025"/>
              <a:ext cx="824800" cy="1499450"/>
            </a:xfrm>
            <a:custGeom>
              <a:rect b="b" l="l" r="r" t="t"/>
              <a:pathLst>
                <a:path extrusionOk="0" h="59978" w="32992">
                  <a:moveTo>
                    <a:pt x="1" y="1"/>
                  </a:moveTo>
                  <a:cubicBezTo>
                    <a:pt x="1" y="1"/>
                    <a:pt x="68" y="68"/>
                    <a:pt x="168" y="168"/>
                  </a:cubicBezTo>
                  <a:lnTo>
                    <a:pt x="668" y="635"/>
                  </a:lnTo>
                  <a:cubicBezTo>
                    <a:pt x="1135" y="1035"/>
                    <a:pt x="1769" y="1602"/>
                    <a:pt x="2603" y="2403"/>
                  </a:cubicBezTo>
                  <a:cubicBezTo>
                    <a:pt x="4938" y="4604"/>
                    <a:pt x="7106" y="6973"/>
                    <a:pt x="9107" y="9508"/>
                  </a:cubicBezTo>
                  <a:cubicBezTo>
                    <a:pt x="10342" y="11076"/>
                    <a:pt x="11642" y="12910"/>
                    <a:pt x="13010" y="14845"/>
                  </a:cubicBezTo>
                  <a:cubicBezTo>
                    <a:pt x="14378" y="16813"/>
                    <a:pt x="15845" y="18948"/>
                    <a:pt x="17246" y="21216"/>
                  </a:cubicBezTo>
                  <a:cubicBezTo>
                    <a:pt x="18781" y="23584"/>
                    <a:pt x="20182" y="26020"/>
                    <a:pt x="21416" y="28555"/>
                  </a:cubicBezTo>
                  <a:cubicBezTo>
                    <a:pt x="22050" y="29856"/>
                    <a:pt x="22617" y="31223"/>
                    <a:pt x="23217" y="32624"/>
                  </a:cubicBezTo>
                  <a:cubicBezTo>
                    <a:pt x="23784" y="34025"/>
                    <a:pt x="24385" y="35426"/>
                    <a:pt x="24985" y="36861"/>
                  </a:cubicBezTo>
                  <a:cubicBezTo>
                    <a:pt x="27320" y="42598"/>
                    <a:pt x="31323" y="54807"/>
                    <a:pt x="32758" y="59977"/>
                  </a:cubicBezTo>
                  <a:lnTo>
                    <a:pt x="32991" y="59910"/>
                  </a:lnTo>
                  <a:cubicBezTo>
                    <a:pt x="31523" y="54740"/>
                    <a:pt x="27554" y="42531"/>
                    <a:pt x="25185" y="36761"/>
                  </a:cubicBezTo>
                  <a:lnTo>
                    <a:pt x="23451" y="32524"/>
                  </a:lnTo>
                  <a:cubicBezTo>
                    <a:pt x="22850" y="31123"/>
                    <a:pt x="22283" y="29756"/>
                    <a:pt x="21616" y="28421"/>
                  </a:cubicBezTo>
                  <a:cubicBezTo>
                    <a:pt x="20382" y="25919"/>
                    <a:pt x="18981" y="23451"/>
                    <a:pt x="17447" y="21083"/>
                  </a:cubicBezTo>
                  <a:cubicBezTo>
                    <a:pt x="16012" y="18814"/>
                    <a:pt x="14578" y="16713"/>
                    <a:pt x="13210" y="14745"/>
                  </a:cubicBezTo>
                  <a:cubicBezTo>
                    <a:pt x="11843" y="12777"/>
                    <a:pt x="10508" y="10975"/>
                    <a:pt x="9241" y="9374"/>
                  </a:cubicBezTo>
                  <a:cubicBezTo>
                    <a:pt x="7239" y="6839"/>
                    <a:pt x="5038" y="4471"/>
                    <a:pt x="2669" y="2303"/>
                  </a:cubicBezTo>
                  <a:cubicBezTo>
                    <a:pt x="1835" y="1535"/>
                    <a:pt x="1168" y="935"/>
                    <a:pt x="701" y="568"/>
                  </a:cubicBezTo>
                  <a:lnTo>
                    <a:pt x="201" y="134"/>
                  </a:lnTo>
                  <a:cubicBezTo>
                    <a:pt x="134" y="101"/>
                    <a:pt x="68" y="34"/>
                    <a:pt x="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45"/>
            <p:cNvSpPr/>
            <p:nvPr/>
          </p:nvSpPr>
          <p:spPr>
            <a:xfrm>
              <a:off x="2632875" y="3866550"/>
              <a:ext cx="70075" cy="467025"/>
            </a:xfrm>
            <a:custGeom>
              <a:rect b="b" l="l" r="r" t="t"/>
              <a:pathLst>
                <a:path extrusionOk="0" h="18681" w="2803">
                  <a:moveTo>
                    <a:pt x="2803" y="0"/>
                  </a:moveTo>
                  <a:cubicBezTo>
                    <a:pt x="2703" y="234"/>
                    <a:pt x="2636" y="467"/>
                    <a:pt x="2569" y="701"/>
                  </a:cubicBezTo>
                  <a:cubicBezTo>
                    <a:pt x="2436" y="1168"/>
                    <a:pt x="2303" y="1835"/>
                    <a:pt x="2136" y="2669"/>
                  </a:cubicBezTo>
                  <a:cubicBezTo>
                    <a:pt x="1769" y="4337"/>
                    <a:pt x="1402" y="6705"/>
                    <a:pt x="1102" y="9274"/>
                  </a:cubicBezTo>
                  <a:cubicBezTo>
                    <a:pt x="801" y="11875"/>
                    <a:pt x="535" y="14177"/>
                    <a:pt x="301" y="15912"/>
                  </a:cubicBezTo>
                  <a:cubicBezTo>
                    <a:pt x="201" y="16746"/>
                    <a:pt x="134" y="17413"/>
                    <a:pt x="68" y="17913"/>
                  </a:cubicBezTo>
                  <a:cubicBezTo>
                    <a:pt x="1" y="18180"/>
                    <a:pt x="1" y="18413"/>
                    <a:pt x="1" y="18680"/>
                  </a:cubicBezTo>
                  <a:cubicBezTo>
                    <a:pt x="68" y="18447"/>
                    <a:pt x="101" y="18180"/>
                    <a:pt x="168" y="17946"/>
                  </a:cubicBezTo>
                  <a:cubicBezTo>
                    <a:pt x="234" y="17479"/>
                    <a:pt x="368" y="16779"/>
                    <a:pt x="501" y="15945"/>
                  </a:cubicBezTo>
                  <a:cubicBezTo>
                    <a:pt x="768" y="14244"/>
                    <a:pt x="1035" y="11909"/>
                    <a:pt x="1369" y="9307"/>
                  </a:cubicBezTo>
                  <a:cubicBezTo>
                    <a:pt x="1669" y="6738"/>
                    <a:pt x="2002" y="4403"/>
                    <a:pt x="2303" y="2702"/>
                  </a:cubicBezTo>
                  <a:cubicBezTo>
                    <a:pt x="2436" y="1868"/>
                    <a:pt x="2569" y="1201"/>
                    <a:pt x="2669" y="734"/>
                  </a:cubicBezTo>
                  <a:cubicBezTo>
                    <a:pt x="2736" y="467"/>
                    <a:pt x="2770" y="234"/>
                    <a:pt x="280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45"/>
            <p:cNvSpPr/>
            <p:nvPr/>
          </p:nvSpPr>
          <p:spPr>
            <a:xfrm>
              <a:off x="2080000" y="4222625"/>
              <a:ext cx="552900" cy="110950"/>
            </a:xfrm>
            <a:custGeom>
              <a:rect b="b" l="l" r="r" t="t"/>
              <a:pathLst>
                <a:path extrusionOk="0" h="4438" w="22116">
                  <a:moveTo>
                    <a:pt x="0" y="1"/>
                  </a:moveTo>
                  <a:cubicBezTo>
                    <a:pt x="67" y="34"/>
                    <a:pt x="167" y="34"/>
                    <a:pt x="234" y="34"/>
                  </a:cubicBezTo>
                  <a:lnTo>
                    <a:pt x="901" y="101"/>
                  </a:lnTo>
                  <a:cubicBezTo>
                    <a:pt x="1468" y="168"/>
                    <a:pt x="2268" y="234"/>
                    <a:pt x="3302" y="368"/>
                  </a:cubicBezTo>
                  <a:cubicBezTo>
                    <a:pt x="5304" y="601"/>
                    <a:pt x="8106" y="1035"/>
                    <a:pt x="11175" y="1669"/>
                  </a:cubicBezTo>
                  <a:cubicBezTo>
                    <a:pt x="14210" y="2269"/>
                    <a:pt x="16946" y="2970"/>
                    <a:pt x="18914" y="3503"/>
                  </a:cubicBezTo>
                  <a:cubicBezTo>
                    <a:pt x="19914" y="3803"/>
                    <a:pt x="20682" y="4037"/>
                    <a:pt x="21249" y="4204"/>
                  </a:cubicBezTo>
                  <a:lnTo>
                    <a:pt x="21882" y="4371"/>
                  </a:lnTo>
                  <a:cubicBezTo>
                    <a:pt x="21949" y="4404"/>
                    <a:pt x="22016" y="4404"/>
                    <a:pt x="22116" y="4437"/>
                  </a:cubicBezTo>
                  <a:cubicBezTo>
                    <a:pt x="22116" y="4437"/>
                    <a:pt x="22016" y="4371"/>
                    <a:pt x="21882" y="4337"/>
                  </a:cubicBezTo>
                  <a:lnTo>
                    <a:pt x="21282" y="4104"/>
                  </a:lnTo>
                  <a:cubicBezTo>
                    <a:pt x="20748" y="3904"/>
                    <a:pt x="19948" y="3637"/>
                    <a:pt x="18980" y="3336"/>
                  </a:cubicBezTo>
                  <a:cubicBezTo>
                    <a:pt x="17012" y="2736"/>
                    <a:pt x="14277" y="2036"/>
                    <a:pt x="11208" y="1402"/>
                  </a:cubicBezTo>
                  <a:cubicBezTo>
                    <a:pt x="8606" y="868"/>
                    <a:pt x="5938" y="468"/>
                    <a:pt x="3302" y="201"/>
                  </a:cubicBezTo>
                  <a:cubicBezTo>
                    <a:pt x="2268" y="101"/>
                    <a:pt x="1434" y="34"/>
                    <a:pt x="86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45"/>
            <p:cNvSpPr/>
            <p:nvPr/>
          </p:nvSpPr>
          <p:spPr>
            <a:xfrm>
              <a:off x="2864725" y="4250975"/>
              <a:ext cx="289400" cy="693025"/>
            </a:xfrm>
            <a:custGeom>
              <a:rect b="b" l="l" r="r" t="t"/>
              <a:pathLst>
                <a:path extrusionOk="0" h="27721" w="11576">
                  <a:moveTo>
                    <a:pt x="11575" y="1"/>
                  </a:moveTo>
                  <a:cubicBezTo>
                    <a:pt x="11508" y="68"/>
                    <a:pt x="11442" y="168"/>
                    <a:pt x="11408" y="268"/>
                  </a:cubicBezTo>
                  <a:lnTo>
                    <a:pt x="11008" y="1035"/>
                  </a:lnTo>
                  <a:cubicBezTo>
                    <a:pt x="10674" y="1735"/>
                    <a:pt x="10241" y="2703"/>
                    <a:pt x="9674" y="3970"/>
                  </a:cubicBezTo>
                  <a:cubicBezTo>
                    <a:pt x="8573" y="6472"/>
                    <a:pt x="7172" y="9941"/>
                    <a:pt x="5638" y="13811"/>
                  </a:cubicBezTo>
                  <a:cubicBezTo>
                    <a:pt x="4103" y="17680"/>
                    <a:pt x="2735" y="21183"/>
                    <a:pt x="1668" y="23685"/>
                  </a:cubicBezTo>
                  <a:lnTo>
                    <a:pt x="434" y="26653"/>
                  </a:lnTo>
                  <a:lnTo>
                    <a:pt x="100" y="27454"/>
                  </a:lnTo>
                  <a:cubicBezTo>
                    <a:pt x="34" y="27554"/>
                    <a:pt x="0" y="27621"/>
                    <a:pt x="0" y="27721"/>
                  </a:cubicBezTo>
                  <a:cubicBezTo>
                    <a:pt x="34" y="27654"/>
                    <a:pt x="100" y="27554"/>
                    <a:pt x="134" y="27454"/>
                  </a:cubicBezTo>
                  <a:lnTo>
                    <a:pt x="534" y="26687"/>
                  </a:lnTo>
                  <a:cubicBezTo>
                    <a:pt x="867" y="25986"/>
                    <a:pt x="1301" y="25019"/>
                    <a:pt x="1868" y="23751"/>
                  </a:cubicBezTo>
                  <a:cubicBezTo>
                    <a:pt x="2969" y="21249"/>
                    <a:pt x="4370" y="17780"/>
                    <a:pt x="5904" y="13911"/>
                  </a:cubicBezTo>
                  <a:cubicBezTo>
                    <a:pt x="7439" y="10041"/>
                    <a:pt x="8806" y="6539"/>
                    <a:pt x="9874" y="4037"/>
                  </a:cubicBezTo>
                  <a:lnTo>
                    <a:pt x="11108" y="1068"/>
                  </a:lnTo>
                  <a:cubicBezTo>
                    <a:pt x="11242" y="735"/>
                    <a:pt x="11375" y="468"/>
                    <a:pt x="11442" y="268"/>
                  </a:cubicBezTo>
                  <a:cubicBezTo>
                    <a:pt x="11508" y="168"/>
                    <a:pt x="11542" y="68"/>
                    <a:pt x="11575"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45"/>
            <p:cNvSpPr/>
            <p:nvPr/>
          </p:nvSpPr>
          <p:spPr>
            <a:xfrm>
              <a:off x="2131700" y="4699650"/>
              <a:ext cx="732200" cy="245200"/>
            </a:xfrm>
            <a:custGeom>
              <a:rect b="b" l="l" r="r" t="t"/>
              <a:pathLst>
                <a:path extrusionOk="0" h="9808" w="29288">
                  <a:moveTo>
                    <a:pt x="0" y="0"/>
                  </a:moveTo>
                  <a:cubicBezTo>
                    <a:pt x="100" y="33"/>
                    <a:pt x="200" y="100"/>
                    <a:pt x="300" y="134"/>
                  </a:cubicBezTo>
                  <a:lnTo>
                    <a:pt x="1134" y="400"/>
                  </a:lnTo>
                  <a:lnTo>
                    <a:pt x="4270" y="1434"/>
                  </a:lnTo>
                  <a:cubicBezTo>
                    <a:pt x="6939" y="2335"/>
                    <a:pt x="10574" y="3603"/>
                    <a:pt x="14577" y="5037"/>
                  </a:cubicBezTo>
                  <a:cubicBezTo>
                    <a:pt x="18614" y="6438"/>
                    <a:pt x="22283" y="7672"/>
                    <a:pt x="24951" y="8506"/>
                  </a:cubicBezTo>
                  <a:cubicBezTo>
                    <a:pt x="26286" y="8940"/>
                    <a:pt x="27353" y="9273"/>
                    <a:pt x="28120" y="9474"/>
                  </a:cubicBezTo>
                  <a:lnTo>
                    <a:pt x="28988" y="9740"/>
                  </a:lnTo>
                  <a:cubicBezTo>
                    <a:pt x="29088" y="9774"/>
                    <a:pt x="29188" y="9807"/>
                    <a:pt x="29288" y="9807"/>
                  </a:cubicBezTo>
                  <a:cubicBezTo>
                    <a:pt x="29188" y="9740"/>
                    <a:pt x="29088" y="9707"/>
                    <a:pt x="28988" y="9674"/>
                  </a:cubicBezTo>
                  <a:lnTo>
                    <a:pt x="28154" y="9407"/>
                  </a:lnTo>
                  <a:lnTo>
                    <a:pt x="24985" y="8339"/>
                  </a:lnTo>
                  <a:cubicBezTo>
                    <a:pt x="22350" y="7472"/>
                    <a:pt x="18714" y="6205"/>
                    <a:pt x="14677" y="4770"/>
                  </a:cubicBezTo>
                  <a:cubicBezTo>
                    <a:pt x="10641" y="3369"/>
                    <a:pt x="7005" y="2135"/>
                    <a:pt x="4337" y="1268"/>
                  </a:cubicBezTo>
                  <a:cubicBezTo>
                    <a:pt x="3002" y="867"/>
                    <a:pt x="1902" y="534"/>
                    <a:pt x="1168" y="300"/>
                  </a:cubicBezTo>
                  <a:lnTo>
                    <a:pt x="300" y="67"/>
                  </a:lnTo>
                  <a:cubicBezTo>
                    <a:pt x="200" y="33"/>
                    <a:pt x="100" y="0"/>
                    <a:pt x="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45"/>
            <p:cNvSpPr/>
            <p:nvPr/>
          </p:nvSpPr>
          <p:spPr>
            <a:xfrm>
              <a:off x="4078075" y="3145300"/>
              <a:ext cx="1207500" cy="2016350"/>
            </a:xfrm>
            <a:custGeom>
              <a:rect b="b" l="l" r="r" t="t"/>
              <a:pathLst>
                <a:path extrusionOk="0" h="80654" w="48300">
                  <a:moveTo>
                    <a:pt x="42801" y="0"/>
                  </a:moveTo>
                  <a:cubicBezTo>
                    <a:pt x="41305" y="0"/>
                    <a:pt x="38418" y="1060"/>
                    <a:pt x="35760" y="8102"/>
                  </a:cubicBezTo>
                  <a:cubicBezTo>
                    <a:pt x="31924" y="18176"/>
                    <a:pt x="30689" y="23880"/>
                    <a:pt x="30689" y="23880"/>
                  </a:cubicBezTo>
                  <a:cubicBezTo>
                    <a:pt x="30689" y="23880"/>
                    <a:pt x="30031" y="25196"/>
                    <a:pt x="29022" y="25196"/>
                  </a:cubicBezTo>
                  <a:cubicBezTo>
                    <a:pt x="28746" y="25196"/>
                    <a:pt x="28443" y="25098"/>
                    <a:pt x="28121" y="24847"/>
                  </a:cubicBezTo>
                  <a:cubicBezTo>
                    <a:pt x="26758" y="23840"/>
                    <a:pt x="24817" y="20965"/>
                    <a:pt x="22810" y="20965"/>
                  </a:cubicBezTo>
                  <a:cubicBezTo>
                    <a:pt x="22558" y="20965"/>
                    <a:pt x="22304" y="21011"/>
                    <a:pt x="22050" y="21111"/>
                  </a:cubicBezTo>
                  <a:cubicBezTo>
                    <a:pt x="19682" y="22079"/>
                    <a:pt x="19215" y="24881"/>
                    <a:pt x="20082" y="28784"/>
                  </a:cubicBezTo>
                  <a:cubicBezTo>
                    <a:pt x="20982" y="32720"/>
                    <a:pt x="22650" y="41359"/>
                    <a:pt x="22784" y="42126"/>
                  </a:cubicBezTo>
                  <a:cubicBezTo>
                    <a:pt x="22918" y="42743"/>
                    <a:pt x="22729" y="43639"/>
                    <a:pt x="22044" y="43639"/>
                  </a:cubicBezTo>
                  <a:cubicBezTo>
                    <a:pt x="21876" y="43639"/>
                    <a:pt x="21679" y="43585"/>
                    <a:pt x="21449" y="43461"/>
                  </a:cubicBezTo>
                  <a:cubicBezTo>
                    <a:pt x="20535" y="42991"/>
                    <a:pt x="16083" y="39064"/>
                    <a:pt x="12864" y="39064"/>
                  </a:cubicBezTo>
                  <a:cubicBezTo>
                    <a:pt x="11973" y="39064"/>
                    <a:pt x="11176" y="39365"/>
                    <a:pt x="10575" y="40125"/>
                  </a:cubicBezTo>
                  <a:cubicBezTo>
                    <a:pt x="7840" y="43594"/>
                    <a:pt x="12109" y="54102"/>
                    <a:pt x="12576" y="55269"/>
                  </a:cubicBezTo>
                  <a:cubicBezTo>
                    <a:pt x="13010" y="56403"/>
                    <a:pt x="12843" y="56937"/>
                    <a:pt x="12310" y="57304"/>
                  </a:cubicBezTo>
                  <a:cubicBezTo>
                    <a:pt x="12272" y="57330"/>
                    <a:pt x="12226" y="57342"/>
                    <a:pt x="12172" y="57342"/>
                  </a:cubicBezTo>
                  <a:cubicBezTo>
                    <a:pt x="11473" y="57342"/>
                    <a:pt x="9494" y="55217"/>
                    <a:pt x="7573" y="53668"/>
                  </a:cubicBezTo>
                  <a:cubicBezTo>
                    <a:pt x="6236" y="52550"/>
                    <a:pt x="4611" y="51476"/>
                    <a:pt x="3256" y="51476"/>
                  </a:cubicBezTo>
                  <a:cubicBezTo>
                    <a:pt x="2549" y="51476"/>
                    <a:pt x="1916" y="51768"/>
                    <a:pt x="1435" y="52500"/>
                  </a:cubicBezTo>
                  <a:cubicBezTo>
                    <a:pt x="1" y="54635"/>
                    <a:pt x="368" y="62841"/>
                    <a:pt x="9574" y="75217"/>
                  </a:cubicBezTo>
                  <a:lnTo>
                    <a:pt x="14211" y="80654"/>
                  </a:lnTo>
                  <a:lnTo>
                    <a:pt x="21316" y="79486"/>
                  </a:lnTo>
                  <a:cubicBezTo>
                    <a:pt x="36327" y="76051"/>
                    <a:pt x="41931" y="70046"/>
                    <a:pt x="42231" y="67478"/>
                  </a:cubicBezTo>
                  <a:cubicBezTo>
                    <a:pt x="42531" y="64943"/>
                    <a:pt x="39462" y="64409"/>
                    <a:pt x="36827" y="64376"/>
                  </a:cubicBezTo>
                  <a:cubicBezTo>
                    <a:pt x="36607" y="64370"/>
                    <a:pt x="36385" y="64368"/>
                    <a:pt x="36161" y="64368"/>
                  </a:cubicBezTo>
                  <a:cubicBezTo>
                    <a:pt x="34915" y="64368"/>
                    <a:pt x="33631" y="64440"/>
                    <a:pt x="32637" y="64440"/>
                  </a:cubicBezTo>
                  <a:cubicBezTo>
                    <a:pt x="31638" y="64440"/>
                    <a:pt x="30933" y="64367"/>
                    <a:pt x="30856" y="64075"/>
                  </a:cubicBezTo>
                  <a:cubicBezTo>
                    <a:pt x="30689" y="63442"/>
                    <a:pt x="30890" y="62941"/>
                    <a:pt x="31990" y="62341"/>
                  </a:cubicBezTo>
                  <a:cubicBezTo>
                    <a:pt x="33058" y="61774"/>
                    <a:pt x="43165" y="56537"/>
                    <a:pt x="43298" y="52100"/>
                  </a:cubicBezTo>
                  <a:cubicBezTo>
                    <a:pt x="43465" y="47664"/>
                    <a:pt x="34125" y="47897"/>
                    <a:pt x="32858" y="47630"/>
                  </a:cubicBezTo>
                  <a:cubicBezTo>
                    <a:pt x="31557" y="47330"/>
                    <a:pt x="32090" y="46229"/>
                    <a:pt x="32691" y="45729"/>
                  </a:cubicBezTo>
                  <a:cubicBezTo>
                    <a:pt x="33291" y="45229"/>
                    <a:pt x="40196" y="39725"/>
                    <a:pt x="43398" y="37323"/>
                  </a:cubicBezTo>
                  <a:cubicBezTo>
                    <a:pt x="46634" y="34921"/>
                    <a:pt x="48068" y="32453"/>
                    <a:pt x="46901" y="30218"/>
                  </a:cubicBezTo>
                  <a:cubicBezTo>
                    <a:pt x="46343" y="29151"/>
                    <a:pt x="45090" y="28892"/>
                    <a:pt x="43735" y="28892"/>
                  </a:cubicBezTo>
                  <a:cubicBezTo>
                    <a:pt x="42454" y="28892"/>
                    <a:pt x="41082" y="29123"/>
                    <a:pt x="40118" y="29123"/>
                  </a:cubicBezTo>
                  <a:cubicBezTo>
                    <a:pt x="40029" y="29123"/>
                    <a:pt x="39944" y="29121"/>
                    <a:pt x="39863" y="29117"/>
                  </a:cubicBezTo>
                  <a:cubicBezTo>
                    <a:pt x="37961" y="29017"/>
                    <a:pt x="38528" y="26715"/>
                    <a:pt x="38528" y="26715"/>
                  </a:cubicBezTo>
                  <a:cubicBezTo>
                    <a:pt x="38528" y="26715"/>
                    <a:pt x="41297" y="21545"/>
                    <a:pt x="44933" y="11404"/>
                  </a:cubicBezTo>
                  <a:cubicBezTo>
                    <a:pt x="48299" y="2015"/>
                    <a:pt x="44402" y="376"/>
                    <a:pt x="43806" y="184"/>
                  </a:cubicBezTo>
                  <a:lnTo>
                    <a:pt x="43806" y="184"/>
                  </a:lnTo>
                  <a:cubicBezTo>
                    <a:pt x="43710" y="142"/>
                    <a:pt x="43349" y="0"/>
                    <a:pt x="4280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45"/>
            <p:cNvSpPr/>
            <p:nvPr/>
          </p:nvSpPr>
          <p:spPr>
            <a:xfrm>
              <a:off x="4437500" y="3374525"/>
              <a:ext cx="649650" cy="1750450"/>
            </a:xfrm>
            <a:custGeom>
              <a:rect b="b" l="l" r="r" t="t"/>
              <a:pathLst>
                <a:path extrusionOk="0" h="70018" w="25986">
                  <a:moveTo>
                    <a:pt x="25986" y="0"/>
                  </a:moveTo>
                  <a:lnTo>
                    <a:pt x="25986" y="0"/>
                  </a:lnTo>
                  <a:cubicBezTo>
                    <a:pt x="25985" y="2"/>
                    <a:pt x="25952" y="68"/>
                    <a:pt x="25886" y="201"/>
                  </a:cubicBezTo>
                  <a:cubicBezTo>
                    <a:pt x="25853" y="367"/>
                    <a:pt x="25752" y="568"/>
                    <a:pt x="25652" y="834"/>
                  </a:cubicBezTo>
                  <a:lnTo>
                    <a:pt x="24785" y="3236"/>
                  </a:lnTo>
                  <a:cubicBezTo>
                    <a:pt x="24018" y="5304"/>
                    <a:pt x="22917" y="8306"/>
                    <a:pt x="21549" y="12009"/>
                  </a:cubicBezTo>
                  <a:cubicBezTo>
                    <a:pt x="18814" y="19448"/>
                    <a:pt x="14978" y="29655"/>
                    <a:pt x="10742" y="40963"/>
                  </a:cubicBezTo>
                  <a:cubicBezTo>
                    <a:pt x="6505" y="52271"/>
                    <a:pt x="2703" y="62545"/>
                    <a:pt x="1" y="69984"/>
                  </a:cubicBezTo>
                  <a:lnTo>
                    <a:pt x="134" y="70017"/>
                  </a:lnTo>
                  <a:cubicBezTo>
                    <a:pt x="2869" y="62612"/>
                    <a:pt x="6706" y="52338"/>
                    <a:pt x="10975" y="41063"/>
                  </a:cubicBezTo>
                  <a:cubicBezTo>
                    <a:pt x="15212" y="29755"/>
                    <a:pt x="19014" y="19514"/>
                    <a:pt x="21716" y="12076"/>
                  </a:cubicBezTo>
                  <a:cubicBezTo>
                    <a:pt x="23051" y="8340"/>
                    <a:pt x="24151" y="5338"/>
                    <a:pt x="24885" y="3236"/>
                  </a:cubicBezTo>
                  <a:lnTo>
                    <a:pt x="25719" y="834"/>
                  </a:lnTo>
                  <a:lnTo>
                    <a:pt x="25919" y="201"/>
                  </a:lnTo>
                  <a:cubicBezTo>
                    <a:pt x="25952" y="68"/>
                    <a:pt x="25985" y="2"/>
                    <a:pt x="2598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45"/>
            <p:cNvSpPr/>
            <p:nvPr/>
          </p:nvSpPr>
          <p:spPr>
            <a:xfrm>
              <a:off x="4703525" y="3797325"/>
              <a:ext cx="114275" cy="308575"/>
            </a:xfrm>
            <a:custGeom>
              <a:rect b="b" l="l" r="r" t="t"/>
              <a:pathLst>
                <a:path extrusionOk="0" h="12343" w="4571">
                  <a:moveTo>
                    <a:pt x="1" y="1"/>
                  </a:moveTo>
                  <a:cubicBezTo>
                    <a:pt x="1" y="167"/>
                    <a:pt x="67" y="334"/>
                    <a:pt x="134" y="501"/>
                  </a:cubicBezTo>
                  <a:lnTo>
                    <a:pt x="634" y="1835"/>
                  </a:lnTo>
                  <a:cubicBezTo>
                    <a:pt x="1035" y="3003"/>
                    <a:pt x="1602" y="4504"/>
                    <a:pt x="2202" y="6205"/>
                  </a:cubicBezTo>
                  <a:cubicBezTo>
                    <a:pt x="2803" y="7906"/>
                    <a:pt x="3370" y="9474"/>
                    <a:pt x="3803" y="10575"/>
                  </a:cubicBezTo>
                  <a:cubicBezTo>
                    <a:pt x="4004" y="11109"/>
                    <a:pt x="4204" y="11576"/>
                    <a:pt x="4337" y="11876"/>
                  </a:cubicBezTo>
                  <a:cubicBezTo>
                    <a:pt x="4404" y="12043"/>
                    <a:pt x="4471" y="12176"/>
                    <a:pt x="4571" y="12343"/>
                  </a:cubicBezTo>
                  <a:cubicBezTo>
                    <a:pt x="4537" y="12143"/>
                    <a:pt x="4471" y="11976"/>
                    <a:pt x="4404" y="11809"/>
                  </a:cubicBezTo>
                  <a:cubicBezTo>
                    <a:pt x="4304" y="11475"/>
                    <a:pt x="4137" y="11008"/>
                    <a:pt x="3937" y="10508"/>
                  </a:cubicBezTo>
                  <a:lnTo>
                    <a:pt x="2402" y="6105"/>
                  </a:lnTo>
                  <a:cubicBezTo>
                    <a:pt x="1802" y="4404"/>
                    <a:pt x="1202" y="2869"/>
                    <a:pt x="768" y="1769"/>
                  </a:cubicBezTo>
                  <a:cubicBezTo>
                    <a:pt x="534" y="1201"/>
                    <a:pt x="368" y="768"/>
                    <a:pt x="234" y="468"/>
                  </a:cubicBezTo>
                  <a:cubicBezTo>
                    <a:pt x="167" y="301"/>
                    <a:pt x="67" y="134"/>
                    <a:pt x="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45"/>
            <p:cNvSpPr/>
            <p:nvPr/>
          </p:nvSpPr>
          <p:spPr>
            <a:xfrm>
              <a:off x="4833625" y="3962425"/>
              <a:ext cx="351950" cy="144375"/>
            </a:xfrm>
            <a:custGeom>
              <a:rect b="b" l="l" r="r" t="t"/>
              <a:pathLst>
                <a:path extrusionOk="0" h="5775" w="14078">
                  <a:moveTo>
                    <a:pt x="14041" y="1"/>
                  </a:moveTo>
                  <a:cubicBezTo>
                    <a:pt x="13927" y="1"/>
                    <a:pt x="10824" y="1223"/>
                    <a:pt x="7005" y="2803"/>
                  </a:cubicBezTo>
                  <a:cubicBezTo>
                    <a:pt x="3136" y="4371"/>
                    <a:pt x="0" y="5705"/>
                    <a:pt x="34" y="5772"/>
                  </a:cubicBezTo>
                  <a:cubicBezTo>
                    <a:pt x="35" y="5774"/>
                    <a:pt x="37" y="5775"/>
                    <a:pt x="42" y="5775"/>
                  </a:cubicBezTo>
                  <a:cubicBezTo>
                    <a:pt x="226" y="5775"/>
                    <a:pt x="3300" y="4532"/>
                    <a:pt x="7072" y="3003"/>
                  </a:cubicBezTo>
                  <a:cubicBezTo>
                    <a:pt x="10942" y="1402"/>
                    <a:pt x="14077" y="68"/>
                    <a:pt x="14044" y="1"/>
                  </a:cubicBezTo>
                  <a:cubicBezTo>
                    <a:pt x="14043" y="1"/>
                    <a:pt x="14042" y="1"/>
                    <a:pt x="1404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45"/>
            <p:cNvSpPr/>
            <p:nvPr/>
          </p:nvSpPr>
          <p:spPr>
            <a:xfrm>
              <a:off x="4651825" y="4483650"/>
              <a:ext cx="331100" cy="49850"/>
            </a:xfrm>
            <a:custGeom>
              <a:rect b="b" l="l" r="r" t="t"/>
              <a:pathLst>
                <a:path extrusionOk="0" h="1994" w="13244">
                  <a:moveTo>
                    <a:pt x="13243" y="1"/>
                  </a:moveTo>
                  <a:cubicBezTo>
                    <a:pt x="13077" y="1"/>
                    <a:pt x="12910" y="34"/>
                    <a:pt x="12743" y="67"/>
                  </a:cubicBezTo>
                  <a:lnTo>
                    <a:pt x="11309" y="334"/>
                  </a:lnTo>
                  <a:cubicBezTo>
                    <a:pt x="10141" y="568"/>
                    <a:pt x="8473" y="868"/>
                    <a:pt x="6672" y="1135"/>
                  </a:cubicBezTo>
                  <a:cubicBezTo>
                    <a:pt x="4837" y="1435"/>
                    <a:pt x="3169" y="1602"/>
                    <a:pt x="1969" y="1735"/>
                  </a:cubicBezTo>
                  <a:lnTo>
                    <a:pt x="534" y="1902"/>
                  </a:lnTo>
                  <a:cubicBezTo>
                    <a:pt x="334" y="1902"/>
                    <a:pt x="167" y="1935"/>
                    <a:pt x="1" y="1969"/>
                  </a:cubicBezTo>
                  <a:cubicBezTo>
                    <a:pt x="84" y="1985"/>
                    <a:pt x="176" y="1994"/>
                    <a:pt x="267" y="1994"/>
                  </a:cubicBezTo>
                  <a:cubicBezTo>
                    <a:pt x="359" y="1994"/>
                    <a:pt x="451" y="1985"/>
                    <a:pt x="534" y="1969"/>
                  </a:cubicBezTo>
                  <a:cubicBezTo>
                    <a:pt x="868" y="1969"/>
                    <a:pt x="1368" y="1935"/>
                    <a:pt x="1969" y="1902"/>
                  </a:cubicBezTo>
                  <a:cubicBezTo>
                    <a:pt x="3169" y="1802"/>
                    <a:pt x="4871" y="1635"/>
                    <a:pt x="6672" y="1368"/>
                  </a:cubicBezTo>
                  <a:cubicBezTo>
                    <a:pt x="8507" y="1101"/>
                    <a:pt x="10174" y="768"/>
                    <a:pt x="11342" y="501"/>
                  </a:cubicBezTo>
                  <a:cubicBezTo>
                    <a:pt x="11942" y="367"/>
                    <a:pt x="12443" y="234"/>
                    <a:pt x="12743" y="167"/>
                  </a:cubicBezTo>
                  <a:cubicBezTo>
                    <a:pt x="12910" y="134"/>
                    <a:pt x="13110" y="67"/>
                    <a:pt x="1324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45"/>
            <p:cNvSpPr/>
            <p:nvPr/>
          </p:nvSpPr>
          <p:spPr>
            <a:xfrm>
              <a:off x="4471700" y="4280175"/>
              <a:ext cx="182650" cy="249375"/>
            </a:xfrm>
            <a:custGeom>
              <a:rect b="b" l="l" r="r" t="t"/>
              <a:pathLst>
                <a:path extrusionOk="0" h="9975" w="7306">
                  <a:moveTo>
                    <a:pt x="0" y="0"/>
                  </a:moveTo>
                  <a:lnTo>
                    <a:pt x="0" y="0"/>
                  </a:lnTo>
                  <a:cubicBezTo>
                    <a:pt x="67" y="134"/>
                    <a:pt x="134" y="267"/>
                    <a:pt x="234" y="401"/>
                  </a:cubicBezTo>
                  <a:lnTo>
                    <a:pt x="1001" y="1501"/>
                  </a:lnTo>
                  <a:cubicBezTo>
                    <a:pt x="1635" y="2402"/>
                    <a:pt x="2536" y="3670"/>
                    <a:pt x="3570" y="5037"/>
                  </a:cubicBezTo>
                  <a:cubicBezTo>
                    <a:pt x="4570" y="6438"/>
                    <a:pt x="5504" y="7673"/>
                    <a:pt x="6171" y="8573"/>
                  </a:cubicBezTo>
                  <a:lnTo>
                    <a:pt x="7005" y="9607"/>
                  </a:lnTo>
                  <a:cubicBezTo>
                    <a:pt x="7072" y="9741"/>
                    <a:pt x="7206" y="9874"/>
                    <a:pt x="7306" y="9974"/>
                  </a:cubicBezTo>
                  <a:cubicBezTo>
                    <a:pt x="7239" y="9841"/>
                    <a:pt x="7172" y="9707"/>
                    <a:pt x="7072" y="9574"/>
                  </a:cubicBezTo>
                  <a:cubicBezTo>
                    <a:pt x="6839" y="9274"/>
                    <a:pt x="6605" y="8907"/>
                    <a:pt x="6305" y="8473"/>
                  </a:cubicBezTo>
                  <a:cubicBezTo>
                    <a:pt x="5671" y="7572"/>
                    <a:pt x="4737" y="6305"/>
                    <a:pt x="3736" y="4904"/>
                  </a:cubicBezTo>
                  <a:cubicBezTo>
                    <a:pt x="2736" y="3536"/>
                    <a:pt x="1802" y="2302"/>
                    <a:pt x="1135" y="1401"/>
                  </a:cubicBezTo>
                  <a:lnTo>
                    <a:pt x="334" y="367"/>
                  </a:lnTo>
                  <a:cubicBezTo>
                    <a:pt x="234" y="201"/>
                    <a:pt x="134" y="100"/>
                    <a:pt x="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45"/>
            <p:cNvSpPr/>
            <p:nvPr/>
          </p:nvSpPr>
          <p:spPr>
            <a:xfrm>
              <a:off x="4262375" y="4636250"/>
              <a:ext cx="237700" cy="317775"/>
            </a:xfrm>
            <a:custGeom>
              <a:rect b="b" l="l" r="r" t="t"/>
              <a:pathLst>
                <a:path extrusionOk="0" h="12711" w="9508">
                  <a:moveTo>
                    <a:pt x="1" y="1"/>
                  </a:moveTo>
                  <a:cubicBezTo>
                    <a:pt x="101" y="168"/>
                    <a:pt x="201" y="335"/>
                    <a:pt x="334" y="501"/>
                  </a:cubicBezTo>
                  <a:lnTo>
                    <a:pt x="1335" y="1902"/>
                  </a:lnTo>
                  <a:cubicBezTo>
                    <a:pt x="2169" y="3070"/>
                    <a:pt x="3370" y="4671"/>
                    <a:pt x="4671" y="6406"/>
                  </a:cubicBezTo>
                  <a:cubicBezTo>
                    <a:pt x="5972" y="8173"/>
                    <a:pt x="7173" y="9775"/>
                    <a:pt x="8040" y="10909"/>
                  </a:cubicBezTo>
                  <a:lnTo>
                    <a:pt x="9107" y="12243"/>
                  </a:lnTo>
                  <a:cubicBezTo>
                    <a:pt x="9241" y="12410"/>
                    <a:pt x="9374" y="12577"/>
                    <a:pt x="9508" y="12710"/>
                  </a:cubicBezTo>
                  <a:cubicBezTo>
                    <a:pt x="9407" y="12543"/>
                    <a:pt x="9307" y="12343"/>
                    <a:pt x="9174" y="12176"/>
                  </a:cubicBezTo>
                  <a:lnTo>
                    <a:pt x="8207" y="10809"/>
                  </a:lnTo>
                  <a:cubicBezTo>
                    <a:pt x="7373" y="9641"/>
                    <a:pt x="6138" y="8040"/>
                    <a:pt x="4871" y="6272"/>
                  </a:cubicBezTo>
                  <a:cubicBezTo>
                    <a:pt x="3570" y="4538"/>
                    <a:pt x="2336" y="2936"/>
                    <a:pt x="1468" y="1802"/>
                  </a:cubicBezTo>
                  <a:lnTo>
                    <a:pt x="434" y="468"/>
                  </a:lnTo>
                  <a:cubicBezTo>
                    <a:pt x="301" y="301"/>
                    <a:pt x="168" y="134"/>
                    <a:pt x="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45"/>
            <p:cNvSpPr/>
            <p:nvPr/>
          </p:nvSpPr>
          <p:spPr>
            <a:xfrm>
              <a:off x="4496725" y="4871425"/>
              <a:ext cx="418650" cy="73425"/>
            </a:xfrm>
            <a:custGeom>
              <a:rect b="b" l="l" r="r" t="t"/>
              <a:pathLst>
                <a:path extrusionOk="0" h="2937" w="16746">
                  <a:moveTo>
                    <a:pt x="16745" y="1"/>
                  </a:moveTo>
                  <a:cubicBezTo>
                    <a:pt x="16512" y="1"/>
                    <a:pt x="16278" y="34"/>
                    <a:pt x="16078" y="101"/>
                  </a:cubicBezTo>
                  <a:lnTo>
                    <a:pt x="14310" y="468"/>
                  </a:lnTo>
                  <a:cubicBezTo>
                    <a:pt x="12776" y="801"/>
                    <a:pt x="10708" y="1202"/>
                    <a:pt x="8406" y="1635"/>
                  </a:cubicBezTo>
                  <a:cubicBezTo>
                    <a:pt x="6071" y="2035"/>
                    <a:pt x="3970" y="2336"/>
                    <a:pt x="2469" y="2569"/>
                  </a:cubicBezTo>
                  <a:lnTo>
                    <a:pt x="667" y="2803"/>
                  </a:lnTo>
                  <a:cubicBezTo>
                    <a:pt x="434" y="2836"/>
                    <a:pt x="200" y="2869"/>
                    <a:pt x="0" y="2936"/>
                  </a:cubicBezTo>
                  <a:cubicBezTo>
                    <a:pt x="200" y="2936"/>
                    <a:pt x="434" y="2936"/>
                    <a:pt x="667" y="2903"/>
                  </a:cubicBezTo>
                  <a:cubicBezTo>
                    <a:pt x="1101" y="2869"/>
                    <a:pt x="1701" y="2803"/>
                    <a:pt x="2469" y="2703"/>
                  </a:cubicBezTo>
                  <a:cubicBezTo>
                    <a:pt x="4003" y="2536"/>
                    <a:pt x="6104" y="2236"/>
                    <a:pt x="8439" y="1835"/>
                  </a:cubicBezTo>
                  <a:cubicBezTo>
                    <a:pt x="10741" y="1435"/>
                    <a:pt x="12809" y="1001"/>
                    <a:pt x="14310" y="634"/>
                  </a:cubicBezTo>
                  <a:cubicBezTo>
                    <a:pt x="15078" y="468"/>
                    <a:pt x="15678" y="301"/>
                    <a:pt x="16078" y="201"/>
                  </a:cubicBezTo>
                  <a:cubicBezTo>
                    <a:pt x="16312" y="134"/>
                    <a:pt x="16512" y="67"/>
                    <a:pt x="1674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45"/>
            <p:cNvSpPr/>
            <p:nvPr/>
          </p:nvSpPr>
          <p:spPr>
            <a:xfrm>
              <a:off x="1651350" y="1052850"/>
              <a:ext cx="502875" cy="503725"/>
            </a:xfrm>
            <a:custGeom>
              <a:rect b="b" l="l" r="r" t="t"/>
              <a:pathLst>
                <a:path extrusionOk="0" h="20149" w="20115">
                  <a:moveTo>
                    <a:pt x="10074" y="1"/>
                  </a:moveTo>
                  <a:cubicBezTo>
                    <a:pt x="4504" y="1"/>
                    <a:pt x="1" y="4504"/>
                    <a:pt x="1" y="10075"/>
                  </a:cubicBezTo>
                  <a:cubicBezTo>
                    <a:pt x="1" y="15646"/>
                    <a:pt x="4504" y="20149"/>
                    <a:pt x="10074" y="20149"/>
                  </a:cubicBezTo>
                  <a:cubicBezTo>
                    <a:pt x="15612" y="20149"/>
                    <a:pt x="20115" y="15646"/>
                    <a:pt x="20115" y="10075"/>
                  </a:cubicBezTo>
                  <a:cubicBezTo>
                    <a:pt x="20115" y="4504"/>
                    <a:pt x="15612" y="1"/>
                    <a:pt x="1007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45"/>
            <p:cNvSpPr/>
            <p:nvPr/>
          </p:nvSpPr>
          <p:spPr>
            <a:xfrm>
              <a:off x="1788950" y="1248825"/>
              <a:ext cx="51725" cy="167650"/>
            </a:xfrm>
            <a:custGeom>
              <a:rect b="b" l="l" r="r" t="t"/>
              <a:pathLst>
                <a:path extrusionOk="0" h="6706" w="2069">
                  <a:moveTo>
                    <a:pt x="0" y="1"/>
                  </a:moveTo>
                  <a:lnTo>
                    <a:pt x="0" y="6706"/>
                  </a:lnTo>
                  <a:lnTo>
                    <a:pt x="2069" y="6706"/>
                  </a:lnTo>
                  <a:lnTo>
                    <a:pt x="206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45"/>
            <p:cNvSpPr/>
            <p:nvPr/>
          </p:nvSpPr>
          <p:spPr>
            <a:xfrm>
              <a:off x="1783950" y="1163950"/>
              <a:ext cx="73175" cy="62400"/>
            </a:xfrm>
            <a:custGeom>
              <a:rect b="b" l="l" r="r" t="t"/>
              <a:pathLst>
                <a:path extrusionOk="0" h="2496" w="2927">
                  <a:moveTo>
                    <a:pt x="1270" y="1"/>
                  </a:moveTo>
                  <a:cubicBezTo>
                    <a:pt x="627" y="1"/>
                    <a:pt x="0" y="493"/>
                    <a:pt x="0" y="1261"/>
                  </a:cubicBezTo>
                  <a:cubicBezTo>
                    <a:pt x="0" y="1928"/>
                    <a:pt x="534" y="2495"/>
                    <a:pt x="1235" y="2495"/>
                  </a:cubicBezTo>
                  <a:cubicBezTo>
                    <a:pt x="1248" y="2496"/>
                    <a:pt x="1261" y="2496"/>
                    <a:pt x="1274" y="2496"/>
                  </a:cubicBezTo>
                  <a:cubicBezTo>
                    <a:pt x="2350" y="2496"/>
                    <a:pt x="2926" y="1151"/>
                    <a:pt x="2135" y="360"/>
                  </a:cubicBezTo>
                  <a:cubicBezTo>
                    <a:pt x="1887" y="113"/>
                    <a:pt x="1577" y="1"/>
                    <a:pt x="12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45"/>
            <p:cNvSpPr/>
            <p:nvPr/>
          </p:nvSpPr>
          <p:spPr>
            <a:xfrm>
              <a:off x="1874000" y="1243800"/>
              <a:ext cx="161825" cy="172675"/>
            </a:xfrm>
            <a:custGeom>
              <a:rect b="b" l="l" r="r" t="t"/>
              <a:pathLst>
                <a:path extrusionOk="0" h="6907" w="6473">
                  <a:moveTo>
                    <a:pt x="3947" y="0"/>
                  </a:moveTo>
                  <a:cubicBezTo>
                    <a:pt x="3148" y="0"/>
                    <a:pt x="2420" y="427"/>
                    <a:pt x="2002" y="1103"/>
                  </a:cubicBezTo>
                  <a:lnTo>
                    <a:pt x="2002" y="202"/>
                  </a:lnTo>
                  <a:lnTo>
                    <a:pt x="1" y="202"/>
                  </a:lnTo>
                  <a:lnTo>
                    <a:pt x="1" y="6907"/>
                  </a:lnTo>
                  <a:lnTo>
                    <a:pt x="2002" y="6907"/>
                  </a:lnTo>
                  <a:lnTo>
                    <a:pt x="2002" y="3404"/>
                  </a:lnTo>
                  <a:cubicBezTo>
                    <a:pt x="2002" y="2437"/>
                    <a:pt x="2436" y="1870"/>
                    <a:pt x="3270" y="1870"/>
                  </a:cubicBezTo>
                  <a:cubicBezTo>
                    <a:pt x="4037" y="1870"/>
                    <a:pt x="4404" y="2404"/>
                    <a:pt x="4404" y="3404"/>
                  </a:cubicBezTo>
                  <a:lnTo>
                    <a:pt x="4404" y="6907"/>
                  </a:lnTo>
                  <a:lnTo>
                    <a:pt x="6472" y="6907"/>
                  </a:lnTo>
                  <a:lnTo>
                    <a:pt x="6472" y="2670"/>
                  </a:lnTo>
                  <a:cubicBezTo>
                    <a:pt x="6472" y="869"/>
                    <a:pt x="5438" y="2"/>
                    <a:pt x="4037" y="2"/>
                  </a:cubicBezTo>
                  <a:cubicBezTo>
                    <a:pt x="4007" y="1"/>
                    <a:pt x="3977" y="0"/>
                    <a:pt x="394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45"/>
            <p:cNvSpPr/>
            <p:nvPr/>
          </p:nvSpPr>
          <p:spPr>
            <a:xfrm>
              <a:off x="5569975" y="1159600"/>
              <a:ext cx="468700" cy="469525"/>
            </a:xfrm>
            <a:custGeom>
              <a:rect b="b" l="l" r="r" t="t"/>
              <a:pathLst>
                <a:path extrusionOk="0" h="18781" w="18748">
                  <a:moveTo>
                    <a:pt x="9374" y="1"/>
                  </a:moveTo>
                  <a:cubicBezTo>
                    <a:pt x="4204" y="1"/>
                    <a:pt x="1" y="4204"/>
                    <a:pt x="1" y="9374"/>
                  </a:cubicBezTo>
                  <a:cubicBezTo>
                    <a:pt x="1" y="14578"/>
                    <a:pt x="4204" y="18781"/>
                    <a:pt x="9374" y="18781"/>
                  </a:cubicBezTo>
                  <a:cubicBezTo>
                    <a:pt x="14578" y="18781"/>
                    <a:pt x="18748" y="14578"/>
                    <a:pt x="18748" y="9374"/>
                  </a:cubicBezTo>
                  <a:cubicBezTo>
                    <a:pt x="18748" y="4204"/>
                    <a:pt x="14578" y="1"/>
                    <a:pt x="937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45"/>
            <p:cNvSpPr/>
            <p:nvPr/>
          </p:nvSpPr>
          <p:spPr>
            <a:xfrm>
              <a:off x="5620850" y="1257175"/>
              <a:ext cx="321100" cy="274525"/>
            </a:xfrm>
            <a:custGeom>
              <a:rect b="b" l="l" r="r" t="t"/>
              <a:pathLst>
                <a:path extrusionOk="0" h="10981" w="12844">
                  <a:moveTo>
                    <a:pt x="6509" y="2955"/>
                  </a:moveTo>
                  <a:cubicBezTo>
                    <a:pt x="8101" y="2955"/>
                    <a:pt x="9828" y="3288"/>
                    <a:pt x="11075" y="4037"/>
                  </a:cubicBezTo>
                  <a:cubicBezTo>
                    <a:pt x="11342" y="4170"/>
                    <a:pt x="11409" y="4504"/>
                    <a:pt x="11275" y="4737"/>
                  </a:cubicBezTo>
                  <a:cubicBezTo>
                    <a:pt x="11168" y="4866"/>
                    <a:pt x="11004" y="4940"/>
                    <a:pt x="10839" y="4940"/>
                  </a:cubicBezTo>
                  <a:cubicBezTo>
                    <a:pt x="10749" y="4940"/>
                    <a:pt x="10658" y="4918"/>
                    <a:pt x="10575" y="4871"/>
                  </a:cubicBezTo>
                  <a:cubicBezTo>
                    <a:pt x="9474" y="4227"/>
                    <a:pt x="7920" y="3945"/>
                    <a:pt x="6501" y="3945"/>
                  </a:cubicBezTo>
                  <a:cubicBezTo>
                    <a:pt x="5642" y="3945"/>
                    <a:pt x="4833" y="4048"/>
                    <a:pt x="4204" y="4237"/>
                  </a:cubicBezTo>
                  <a:cubicBezTo>
                    <a:pt x="4149" y="4257"/>
                    <a:pt x="4095" y="4267"/>
                    <a:pt x="4042" y="4267"/>
                  </a:cubicBezTo>
                  <a:cubicBezTo>
                    <a:pt x="3835" y="4267"/>
                    <a:pt x="3650" y="4123"/>
                    <a:pt x="3570" y="3937"/>
                  </a:cubicBezTo>
                  <a:cubicBezTo>
                    <a:pt x="3503" y="3670"/>
                    <a:pt x="3636" y="3370"/>
                    <a:pt x="3903" y="3303"/>
                  </a:cubicBezTo>
                  <a:cubicBezTo>
                    <a:pt x="4632" y="3077"/>
                    <a:pt x="5546" y="2955"/>
                    <a:pt x="6509" y="2955"/>
                  </a:cubicBezTo>
                  <a:close/>
                  <a:moveTo>
                    <a:pt x="6467" y="4823"/>
                  </a:moveTo>
                  <a:cubicBezTo>
                    <a:pt x="7842" y="4823"/>
                    <a:pt x="9195" y="5179"/>
                    <a:pt x="10408" y="5871"/>
                  </a:cubicBezTo>
                  <a:cubicBezTo>
                    <a:pt x="10608" y="6005"/>
                    <a:pt x="10642" y="6238"/>
                    <a:pt x="10541" y="6405"/>
                  </a:cubicBezTo>
                  <a:lnTo>
                    <a:pt x="10508" y="6405"/>
                  </a:lnTo>
                  <a:cubicBezTo>
                    <a:pt x="10422" y="6534"/>
                    <a:pt x="10294" y="6608"/>
                    <a:pt x="10160" y="6608"/>
                  </a:cubicBezTo>
                  <a:cubicBezTo>
                    <a:pt x="10087" y="6608"/>
                    <a:pt x="10012" y="6586"/>
                    <a:pt x="9941" y="6539"/>
                  </a:cubicBezTo>
                  <a:cubicBezTo>
                    <a:pt x="8867" y="5959"/>
                    <a:pt x="7669" y="5655"/>
                    <a:pt x="6470" y="5655"/>
                  </a:cubicBezTo>
                  <a:cubicBezTo>
                    <a:pt x="5808" y="5655"/>
                    <a:pt x="5145" y="5748"/>
                    <a:pt x="4504" y="5938"/>
                  </a:cubicBezTo>
                  <a:cubicBezTo>
                    <a:pt x="4461" y="5949"/>
                    <a:pt x="4421" y="5954"/>
                    <a:pt x="4383" y="5954"/>
                  </a:cubicBezTo>
                  <a:cubicBezTo>
                    <a:pt x="3938" y="5954"/>
                    <a:pt x="3776" y="5291"/>
                    <a:pt x="4237" y="5138"/>
                  </a:cubicBezTo>
                  <a:cubicBezTo>
                    <a:pt x="4974" y="4927"/>
                    <a:pt x="5724" y="4823"/>
                    <a:pt x="6467" y="4823"/>
                  </a:cubicBezTo>
                  <a:close/>
                  <a:moveTo>
                    <a:pt x="6456" y="6595"/>
                  </a:moveTo>
                  <a:cubicBezTo>
                    <a:pt x="7678" y="6595"/>
                    <a:pt x="8771" y="6884"/>
                    <a:pt x="9708" y="7473"/>
                  </a:cubicBezTo>
                  <a:cubicBezTo>
                    <a:pt x="9908" y="7539"/>
                    <a:pt x="9974" y="7739"/>
                    <a:pt x="9874" y="7940"/>
                  </a:cubicBezTo>
                  <a:lnTo>
                    <a:pt x="9841" y="7940"/>
                  </a:lnTo>
                  <a:cubicBezTo>
                    <a:pt x="9774" y="8028"/>
                    <a:pt x="9663" y="8088"/>
                    <a:pt x="9547" y="8088"/>
                  </a:cubicBezTo>
                  <a:cubicBezTo>
                    <a:pt x="9489" y="8088"/>
                    <a:pt x="9430" y="8073"/>
                    <a:pt x="9374" y="8040"/>
                  </a:cubicBezTo>
                  <a:cubicBezTo>
                    <a:pt x="8560" y="7525"/>
                    <a:pt x="7594" y="7273"/>
                    <a:pt x="6503" y="7273"/>
                  </a:cubicBezTo>
                  <a:cubicBezTo>
                    <a:pt x="5896" y="7273"/>
                    <a:pt x="5250" y="7351"/>
                    <a:pt x="4570" y="7506"/>
                  </a:cubicBezTo>
                  <a:cubicBezTo>
                    <a:pt x="4537" y="7513"/>
                    <a:pt x="4504" y="7517"/>
                    <a:pt x="4474" y="7517"/>
                  </a:cubicBezTo>
                  <a:cubicBezTo>
                    <a:pt x="4087" y="7517"/>
                    <a:pt x="4002" y="6962"/>
                    <a:pt x="4404" y="6839"/>
                  </a:cubicBezTo>
                  <a:cubicBezTo>
                    <a:pt x="5121" y="6677"/>
                    <a:pt x="5807" y="6595"/>
                    <a:pt x="6456" y="6595"/>
                  </a:cubicBezTo>
                  <a:close/>
                  <a:moveTo>
                    <a:pt x="7339" y="1"/>
                  </a:moveTo>
                  <a:cubicBezTo>
                    <a:pt x="2469" y="1"/>
                    <a:pt x="1" y="5905"/>
                    <a:pt x="3470" y="9374"/>
                  </a:cubicBezTo>
                  <a:cubicBezTo>
                    <a:pt x="4590" y="10483"/>
                    <a:pt x="5963" y="10980"/>
                    <a:pt x="7310" y="10980"/>
                  </a:cubicBezTo>
                  <a:cubicBezTo>
                    <a:pt x="10135" y="10980"/>
                    <a:pt x="12843" y="8792"/>
                    <a:pt x="12843" y="5471"/>
                  </a:cubicBezTo>
                  <a:cubicBezTo>
                    <a:pt x="12843" y="2469"/>
                    <a:pt x="10375" y="1"/>
                    <a:pt x="733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45"/>
            <p:cNvSpPr/>
            <p:nvPr/>
          </p:nvSpPr>
          <p:spPr>
            <a:xfrm>
              <a:off x="5296450" y="2222875"/>
              <a:ext cx="463700" cy="463675"/>
            </a:xfrm>
            <a:custGeom>
              <a:rect b="b" l="l" r="r" t="t"/>
              <a:pathLst>
                <a:path extrusionOk="0" h="18547" w="18548">
                  <a:moveTo>
                    <a:pt x="9274" y="0"/>
                  </a:moveTo>
                  <a:cubicBezTo>
                    <a:pt x="4170" y="0"/>
                    <a:pt x="1" y="4136"/>
                    <a:pt x="1" y="9273"/>
                  </a:cubicBezTo>
                  <a:cubicBezTo>
                    <a:pt x="1" y="14377"/>
                    <a:pt x="4170" y="18547"/>
                    <a:pt x="9274" y="18547"/>
                  </a:cubicBezTo>
                  <a:cubicBezTo>
                    <a:pt x="14411" y="18547"/>
                    <a:pt x="18547" y="14377"/>
                    <a:pt x="18547" y="9273"/>
                  </a:cubicBezTo>
                  <a:cubicBezTo>
                    <a:pt x="18547" y="4136"/>
                    <a:pt x="14411" y="0"/>
                    <a:pt x="927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45"/>
            <p:cNvSpPr/>
            <p:nvPr/>
          </p:nvSpPr>
          <p:spPr>
            <a:xfrm>
              <a:off x="5398200" y="2371225"/>
              <a:ext cx="132600" cy="162725"/>
            </a:xfrm>
            <a:custGeom>
              <a:rect b="b" l="l" r="r" t="t"/>
              <a:pathLst>
                <a:path extrusionOk="0" h="6509" w="5304">
                  <a:moveTo>
                    <a:pt x="2702" y="1138"/>
                  </a:moveTo>
                  <a:cubicBezTo>
                    <a:pt x="2936" y="1138"/>
                    <a:pt x="3202" y="1171"/>
                    <a:pt x="3469" y="1238"/>
                  </a:cubicBezTo>
                  <a:cubicBezTo>
                    <a:pt x="3703" y="1338"/>
                    <a:pt x="3836" y="1572"/>
                    <a:pt x="3803" y="1838"/>
                  </a:cubicBezTo>
                  <a:cubicBezTo>
                    <a:pt x="3836" y="2039"/>
                    <a:pt x="3736" y="2272"/>
                    <a:pt x="3536" y="2405"/>
                  </a:cubicBezTo>
                  <a:cubicBezTo>
                    <a:pt x="3336" y="2506"/>
                    <a:pt x="3102" y="2572"/>
                    <a:pt x="2869" y="2572"/>
                  </a:cubicBezTo>
                  <a:lnTo>
                    <a:pt x="1268" y="2572"/>
                  </a:lnTo>
                  <a:lnTo>
                    <a:pt x="1268" y="1138"/>
                  </a:lnTo>
                  <a:close/>
                  <a:moveTo>
                    <a:pt x="2869" y="3640"/>
                  </a:moveTo>
                  <a:cubicBezTo>
                    <a:pt x="3102" y="3640"/>
                    <a:pt x="3303" y="3673"/>
                    <a:pt x="3536" y="3740"/>
                  </a:cubicBezTo>
                  <a:cubicBezTo>
                    <a:pt x="3803" y="3873"/>
                    <a:pt x="3970" y="4140"/>
                    <a:pt x="3936" y="4440"/>
                  </a:cubicBezTo>
                  <a:cubicBezTo>
                    <a:pt x="3970" y="4774"/>
                    <a:pt x="3803" y="5074"/>
                    <a:pt x="3536" y="5241"/>
                  </a:cubicBezTo>
                  <a:cubicBezTo>
                    <a:pt x="3303" y="5341"/>
                    <a:pt x="3102" y="5374"/>
                    <a:pt x="2869" y="5374"/>
                  </a:cubicBezTo>
                  <a:lnTo>
                    <a:pt x="1268" y="5374"/>
                  </a:lnTo>
                  <a:lnTo>
                    <a:pt x="1268" y="3640"/>
                  </a:lnTo>
                  <a:close/>
                  <a:moveTo>
                    <a:pt x="3255" y="1"/>
                  </a:moveTo>
                  <a:cubicBezTo>
                    <a:pt x="3215" y="1"/>
                    <a:pt x="3175" y="2"/>
                    <a:pt x="3136" y="4"/>
                  </a:cubicBezTo>
                  <a:lnTo>
                    <a:pt x="0" y="4"/>
                  </a:lnTo>
                  <a:lnTo>
                    <a:pt x="0" y="6508"/>
                  </a:lnTo>
                  <a:lnTo>
                    <a:pt x="2936" y="6508"/>
                  </a:lnTo>
                  <a:cubicBezTo>
                    <a:pt x="3236" y="6508"/>
                    <a:pt x="3536" y="6475"/>
                    <a:pt x="3836" y="6408"/>
                  </a:cubicBezTo>
                  <a:cubicBezTo>
                    <a:pt x="4337" y="6308"/>
                    <a:pt x="4770" y="6008"/>
                    <a:pt x="5037" y="5574"/>
                  </a:cubicBezTo>
                  <a:cubicBezTo>
                    <a:pt x="5204" y="5274"/>
                    <a:pt x="5304" y="4907"/>
                    <a:pt x="5304" y="4540"/>
                  </a:cubicBezTo>
                  <a:cubicBezTo>
                    <a:pt x="5304" y="4207"/>
                    <a:pt x="5237" y="3873"/>
                    <a:pt x="5070" y="3606"/>
                  </a:cubicBezTo>
                  <a:cubicBezTo>
                    <a:pt x="4870" y="3306"/>
                    <a:pt x="4603" y="3106"/>
                    <a:pt x="4303" y="3006"/>
                  </a:cubicBezTo>
                  <a:cubicBezTo>
                    <a:pt x="4503" y="2939"/>
                    <a:pt x="4670" y="2806"/>
                    <a:pt x="4804" y="2639"/>
                  </a:cubicBezTo>
                  <a:cubicBezTo>
                    <a:pt x="5004" y="2372"/>
                    <a:pt x="5137" y="2039"/>
                    <a:pt x="5104" y="1705"/>
                  </a:cubicBezTo>
                  <a:cubicBezTo>
                    <a:pt x="5104" y="1338"/>
                    <a:pt x="5004" y="971"/>
                    <a:pt x="4804" y="704"/>
                  </a:cubicBezTo>
                  <a:cubicBezTo>
                    <a:pt x="4428" y="235"/>
                    <a:pt x="3848" y="1"/>
                    <a:pt x="325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45"/>
            <p:cNvSpPr/>
            <p:nvPr/>
          </p:nvSpPr>
          <p:spPr>
            <a:xfrm>
              <a:off x="5539125" y="2410425"/>
              <a:ext cx="120100" cy="127100"/>
            </a:xfrm>
            <a:custGeom>
              <a:rect b="b" l="l" r="r" t="t"/>
              <a:pathLst>
                <a:path extrusionOk="0" h="5084" w="4804">
                  <a:moveTo>
                    <a:pt x="2323" y="1031"/>
                  </a:moveTo>
                  <a:cubicBezTo>
                    <a:pt x="2360" y="1031"/>
                    <a:pt x="2398" y="1033"/>
                    <a:pt x="2436" y="1038"/>
                  </a:cubicBezTo>
                  <a:cubicBezTo>
                    <a:pt x="2702" y="1038"/>
                    <a:pt x="2969" y="1104"/>
                    <a:pt x="3169" y="1304"/>
                  </a:cubicBezTo>
                  <a:cubicBezTo>
                    <a:pt x="3370" y="1471"/>
                    <a:pt x="3503" y="1771"/>
                    <a:pt x="3503" y="2038"/>
                  </a:cubicBezTo>
                  <a:lnTo>
                    <a:pt x="1335" y="2038"/>
                  </a:lnTo>
                  <a:cubicBezTo>
                    <a:pt x="1368" y="1771"/>
                    <a:pt x="1468" y="1505"/>
                    <a:pt x="1668" y="1304"/>
                  </a:cubicBezTo>
                  <a:cubicBezTo>
                    <a:pt x="1843" y="1130"/>
                    <a:pt x="2069" y="1031"/>
                    <a:pt x="2323" y="1031"/>
                  </a:cubicBezTo>
                  <a:close/>
                  <a:moveTo>
                    <a:pt x="2283" y="0"/>
                  </a:moveTo>
                  <a:cubicBezTo>
                    <a:pt x="1694" y="0"/>
                    <a:pt x="1139" y="233"/>
                    <a:pt x="701" y="671"/>
                  </a:cubicBezTo>
                  <a:cubicBezTo>
                    <a:pt x="234" y="1171"/>
                    <a:pt x="1" y="1872"/>
                    <a:pt x="34" y="2572"/>
                  </a:cubicBezTo>
                  <a:cubicBezTo>
                    <a:pt x="34" y="3473"/>
                    <a:pt x="267" y="4106"/>
                    <a:pt x="768" y="4507"/>
                  </a:cubicBezTo>
                  <a:cubicBezTo>
                    <a:pt x="1205" y="4850"/>
                    <a:pt x="1759" y="5077"/>
                    <a:pt x="2349" y="5077"/>
                  </a:cubicBezTo>
                  <a:cubicBezTo>
                    <a:pt x="2389" y="5077"/>
                    <a:pt x="2429" y="5076"/>
                    <a:pt x="2469" y="5074"/>
                  </a:cubicBezTo>
                  <a:cubicBezTo>
                    <a:pt x="2537" y="5081"/>
                    <a:pt x="2604" y="5084"/>
                    <a:pt x="2672" y="5084"/>
                  </a:cubicBezTo>
                  <a:cubicBezTo>
                    <a:pt x="3270" y="5084"/>
                    <a:pt x="3851" y="4823"/>
                    <a:pt x="4270" y="4373"/>
                  </a:cubicBezTo>
                  <a:cubicBezTo>
                    <a:pt x="4504" y="4140"/>
                    <a:pt x="4671" y="3840"/>
                    <a:pt x="4737" y="3506"/>
                  </a:cubicBezTo>
                  <a:lnTo>
                    <a:pt x="3470" y="3506"/>
                  </a:lnTo>
                  <a:cubicBezTo>
                    <a:pt x="3403" y="3639"/>
                    <a:pt x="3303" y="3773"/>
                    <a:pt x="3203" y="3840"/>
                  </a:cubicBezTo>
                  <a:cubicBezTo>
                    <a:pt x="3003" y="4006"/>
                    <a:pt x="2736" y="4073"/>
                    <a:pt x="2502" y="4073"/>
                  </a:cubicBezTo>
                  <a:cubicBezTo>
                    <a:pt x="2269" y="4073"/>
                    <a:pt x="2002" y="4006"/>
                    <a:pt x="1802" y="3873"/>
                  </a:cubicBezTo>
                  <a:cubicBezTo>
                    <a:pt x="1468" y="3673"/>
                    <a:pt x="1268" y="3273"/>
                    <a:pt x="1301" y="2872"/>
                  </a:cubicBezTo>
                  <a:lnTo>
                    <a:pt x="4804" y="2872"/>
                  </a:lnTo>
                  <a:cubicBezTo>
                    <a:pt x="4804" y="2572"/>
                    <a:pt x="4804" y="2238"/>
                    <a:pt x="4771" y="1905"/>
                  </a:cubicBezTo>
                  <a:cubicBezTo>
                    <a:pt x="4704" y="1571"/>
                    <a:pt x="4570" y="1238"/>
                    <a:pt x="4370" y="938"/>
                  </a:cubicBezTo>
                  <a:cubicBezTo>
                    <a:pt x="4170" y="604"/>
                    <a:pt x="3870" y="370"/>
                    <a:pt x="3536" y="204"/>
                  </a:cubicBezTo>
                  <a:cubicBezTo>
                    <a:pt x="3203" y="70"/>
                    <a:pt x="2803" y="4"/>
                    <a:pt x="2402" y="4"/>
                  </a:cubicBezTo>
                  <a:cubicBezTo>
                    <a:pt x="2363" y="1"/>
                    <a:pt x="2323" y="0"/>
                    <a:pt x="22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45"/>
            <p:cNvSpPr/>
            <p:nvPr/>
          </p:nvSpPr>
          <p:spPr>
            <a:xfrm>
              <a:off x="5562475" y="2380475"/>
              <a:ext cx="70075" cy="16700"/>
            </a:xfrm>
            <a:custGeom>
              <a:rect b="b" l="l" r="r" t="t"/>
              <a:pathLst>
                <a:path extrusionOk="0" h="668" w="2803">
                  <a:moveTo>
                    <a:pt x="1" y="1"/>
                  </a:moveTo>
                  <a:lnTo>
                    <a:pt x="1" y="668"/>
                  </a:lnTo>
                  <a:lnTo>
                    <a:pt x="2803" y="668"/>
                  </a:lnTo>
                  <a:lnTo>
                    <a:pt x="280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45"/>
            <p:cNvSpPr/>
            <p:nvPr/>
          </p:nvSpPr>
          <p:spPr>
            <a:xfrm>
              <a:off x="2281800" y="2408000"/>
              <a:ext cx="373625" cy="373625"/>
            </a:xfrm>
            <a:custGeom>
              <a:rect b="b" l="l" r="r" t="t"/>
              <a:pathLst>
                <a:path extrusionOk="0" h="14945" w="14945">
                  <a:moveTo>
                    <a:pt x="7473" y="0"/>
                  </a:moveTo>
                  <a:cubicBezTo>
                    <a:pt x="3336" y="0"/>
                    <a:pt x="1" y="3336"/>
                    <a:pt x="1" y="7472"/>
                  </a:cubicBezTo>
                  <a:cubicBezTo>
                    <a:pt x="1" y="11609"/>
                    <a:pt x="3336" y="14944"/>
                    <a:pt x="7473" y="14944"/>
                  </a:cubicBezTo>
                  <a:cubicBezTo>
                    <a:pt x="11609" y="14944"/>
                    <a:pt x="14945" y="11609"/>
                    <a:pt x="14945" y="7472"/>
                  </a:cubicBezTo>
                  <a:cubicBezTo>
                    <a:pt x="14945" y="3336"/>
                    <a:pt x="11609" y="0"/>
                    <a:pt x="747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45"/>
            <p:cNvSpPr/>
            <p:nvPr/>
          </p:nvSpPr>
          <p:spPr>
            <a:xfrm>
              <a:off x="2309325" y="2475550"/>
              <a:ext cx="278550" cy="238775"/>
            </a:xfrm>
            <a:custGeom>
              <a:rect b="b" l="l" r="r" t="t"/>
              <a:pathLst>
                <a:path extrusionOk="0" h="9551" w="11142">
                  <a:moveTo>
                    <a:pt x="6372" y="834"/>
                  </a:moveTo>
                  <a:cubicBezTo>
                    <a:pt x="7239" y="834"/>
                    <a:pt x="8073" y="1135"/>
                    <a:pt x="8773" y="1668"/>
                  </a:cubicBezTo>
                  <a:cubicBezTo>
                    <a:pt x="8240" y="2335"/>
                    <a:pt x="7572" y="2836"/>
                    <a:pt x="6772" y="3136"/>
                  </a:cubicBezTo>
                  <a:cubicBezTo>
                    <a:pt x="6372" y="2402"/>
                    <a:pt x="5905" y="1668"/>
                    <a:pt x="5404" y="1001"/>
                  </a:cubicBezTo>
                  <a:cubicBezTo>
                    <a:pt x="5704" y="901"/>
                    <a:pt x="6038" y="834"/>
                    <a:pt x="6372" y="834"/>
                  </a:cubicBezTo>
                  <a:close/>
                  <a:moveTo>
                    <a:pt x="4604" y="1268"/>
                  </a:moveTo>
                  <a:cubicBezTo>
                    <a:pt x="5104" y="1935"/>
                    <a:pt x="5571" y="2669"/>
                    <a:pt x="6005" y="3403"/>
                  </a:cubicBezTo>
                  <a:cubicBezTo>
                    <a:pt x="4870" y="3703"/>
                    <a:pt x="3703" y="3836"/>
                    <a:pt x="2535" y="3836"/>
                  </a:cubicBezTo>
                  <a:cubicBezTo>
                    <a:pt x="2802" y="2736"/>
                    <a:pt x="3570" y="1802"/>
                    <a:pt x="4604" y="1268"/>
                  </a:cubicBezTo>
                  <a:close/>
                  <a:moveTo>
                    <a:pt x="9374" y="2235"/>
                  </a:moveTo>
                  <a:cubicBezTo>
                    <a:pt x="9907" y="2869"/>
                    <a:pt x="10241" y="3703"/>
                    <a:pt x="10274" y="4537"/>
                  </a:cubicBezTo>
                  <a:cubicBezTo>
                    <a:pt x="9807" y="4454"/>
                    <a:pt x="9340" y="4412"/>
                    <a:pt x="8873" y="4412"/>
                  </a:cubicBezTo>
                  <a:cubicBezTo>
                    <a:pt x="8406" y="4412"/>
                    <a:pt x="7939" y="4454"/>
                    <a:pt x="7472" y="4537"/>
                  </a:cubicBezTo>
                  <a:cubicBezTo>
                    <a:pt x="7372" y="4303"/>
                    <a:pt x="7272" y="4070"/>
                    <a:pt x="7172" y="3870"/>
                  </a:cubicBezTo>
                  <a:cubicBezTo>
                    <a:pt x="8006" y="3503"/>
                    <a:pt x="8773" y="2936"/>
                    <a:pt x="9374" y="2235"/>
                  </a:cubicBezTo>
                  <a:close/>
                  <a:moveTo>
                    <a:pt x="6372" y="4137"/>
                  </a:moveTo>
                  <a:cubicBezTo>
                    <a:pt x="6472" y="4337"/>
                    <a:pt x="6572" y="4537"/>
                    <a:pt x="6638" y="4704"/>
                  </a:cubicBezTo>
                  <a:cubicBezTo>
                    <a:pt x="5271" y="5171"/>
                    <a:pt x="4103" y="6071"/>
                    <a:pt x="3336" y="7306"/>
                  </a:cubicBezTo>
                  <a:cubicBezTo>
                    <a:pt x="2736" y="6572"/>
                    <a:pt x="2435" y="5704"/>
                    <a:pt x="2435" y="4770"/>
                  </a:cubicBezTo>
                  <a:lnTo>
                    <a:pt x="2435" y="4670"/>
                  </a:lnTo>
                  <a:cubicBezTo>
                    <a:pt x="2532" y="4673"/>
                    <a:pt x="2628" y="4674"/>
                    <a:pt x="2724" y="4674"/>
                  </a:cubicBezTo>
                  <a:cubicBezTo>
                    <a:pt x="3962" y="4674"/>
                    <a:pt x="5195" y="4477"/>
                    <a:pt x="6372" y="4137"/>
                  </a:cubicBezTo>
                  <a:close/>
                  <a:moveTo>
                    <a:pt x="8757" y="5246"/>
                  </a:moveTo>
                  <a:cubicBezTo>
                    <a:pt x="9259" y="5246"/>
                    <a:pt x="9756" y="5290"/>
                    <a:pt x="10241" y="5371"/>
                  </a:cubicBezTo>
                  <a:cubicBezTo>
                    <a:pt x="10074" y="6472"/>
                    <a:pt x="9474" y="7439"/>
                    <a:pt x="8540" y="8073"/>
                  </a:cubicBezTo>
                  <a:lnTo>
                    <a:pt x="8540" y="8039"/>
                  </a:lnTo>
                  <a:cubicBezTo>
                    <a:pt x="8373" y="7105"/>
                    <a:pt x="8106" y="6205"/>
                    <a:pt x="7773" y="5304"/>
                  </a:cubicBezTo>
                  <a:cubicBezTo>
                    <a:pt x="8101" y="5265"/>
                    <a:pt x="8430" y="5246"/>
                    <a:pt x="8757" y="5246"/>
                  </a:cubicBezTo>
                  <a:close/>
                  <a:moveTo>
                    <a:pt x="6972" y="5471"/>
                  </a:moveTo>
                  <a:cubicBezTo>
                    <a:pt x="7339" y="6438"/>
                    <a:pt x="7606" y="7439"/>
                    <a:pt x="7806" y="8440"/>
                  </a:cubicBezTo>
                  <a:cubicBezTo>
                    <a:pt x="7339" y="8640"/>
                    <a:pt x="6839" y="8707"/>
                    <a:pt x="6372" y="8707"/>
                  </a:cubicBezTo>
                  <a:cubicBezTo>
                    <a:pt x="5471" y="8707"/>
                    <a:pt x="4637" y="8406"/>
                    <a:pt x="3936" y="7873"/>
                  </a:cubicBezTo>
                  <a:cubicBezTo>
                    <a:pt x="4604" y="6739"/>
                    <a:pt x="5704" y="5871"/>
                    <a:pt x="6972" y="5471"/>
                  </a:cubicBezTo>
                  <a:close/>
                  <a:moveTo>
                    <a:pt x="6372" y="0"/>
                  </a:moveTo>
                  <a:cubicBezTo>
                    <a:pt x="2102" y="0"/>
                    <a:pt x="0" y="5137"/>
                    <a:pt x="3002" y="8140"/>
                  </a:cubicBezTo>
                  <a:cubicBezTo>
                    <a:pt x="3976" y="9113"/>
                    <a:pt x="5175" y="9550"/>
                    <a:pt x="6350" y="9550"/>
                  </a:cubicBezTo>
                  <a:cubicBezTo>
                    <a:pt x="8797" y="9550"/>
                    <a:pt x="11142" y="7655"/>
                    <a:pt x="11142" y="4770"/>
                  </a:cubicBezTo>
                  <a:cubicBezTo>
                    <a:pt x="11142" y="2135"/>
                    <a:pt x="9007" y="0"/>
                    <a:pt x="637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45"/>
            <p:cNvSpPr/>
            <p:nvPr/>
          </p:nvSpPr>
          <p:spPr>
            <a:xfrm>
              <a:off x="1982425" y="1894300"/>
              <a:ext cx="222675" cy="222675"/>
            </a:xfrm>
            <a:custGeom>
              <a:rect b="b" l="l" r="r" t="t"/>
              <a:pathLst>
                <a:path extrusionOk="0" h="8907" w="8907">
                  <a:moveTo>
                    <a:pt x="4437" y="0"/>
                  </a:moveTo>
                  <a:lnTo>
                    <a:pt x="2869" y="2869"/>
                  </a:lnTo>
                  <a:lnTo>
                    <a:pt x="0" y="4437"/>
                  </a:lnTo>
                  <a:lnTo>
                    <a:pt x="2869" y="6005"/>
                  </a:lnTo>
                  <a:lnTo>
                    <a:pt x="4437" y="8907"/>
                  </a:lnTo>
                  <a:lnTo>
                    <a:pt x="6005" y="6005"/>
                  </a:lnTo>
                  <a:lnTo>
                    <a:pt x="8907" y="4437"/>
                  </a:lnTo>
                  <a:lnTo>
                    <a:pt x="6005" y="2869"/>
                  </a:lnTo>
                  <a:lnTo>
                    <a:pt x="443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45"/>
            <p:cNvSpPr/>
            <p:nvPr/>
          </p:nvSpPr>
          <p:spPr>
            <a:xfrm>
              <a:off x="4912000" y="2347125"/>
              <a:ext cx="167650" cy="166800"/>
            </a:xfrm>
            <a:custGeom>
              <a:rect b="b" l="l" r="r" t="t"/>
              <a:pathLst>
                <a:path extrusionOk="0" h="6672" w="6706">
                  <a:moveTo>
                    <a:pt x="3370" y="0"/>
                  </a:moveTo>
                  <a:lnTo>
                    <a:pt x="2169" y="2135"/>
                  </a:lnTo>
                  <a:lnTo>
                    <a:pt x="1" y="3336"/>
                  </a:lnTo>
                  <a:lnTo>
                    <a:pt x="2169" y="4504"/>
                  </a:lnTo>
                  <a:lnTo>
                    <a:pt x="3370" y="6672"/>
                  </a:lnTo>
                  <a:lnTo>
                    <a:pt x="4538" y="4504"/>
                  </a:lnTo>
                  <a:lnTo>
                    <a:pt x="6706" y="3336"/>
                  </a:lnTo>
                  <a:lnTo>
                    <a:pt x="4538" y="2135"/>
                  </a:lnTo>
                  <a:lnTo>
                    <a:pt x="337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45"/>
            <p:cNvSpPr/>
            <p:nvPr/>
          </p:nvSpPr>
          <p:spPr>
            <a:xfrm>
              <a:off x="5153850" y="640900"/>
              <a:ext cx="110950" cy="110950"/>
            </a:xfrm>
            <a:custGeom>
              <a:rect b="b" l="l" r="r" t="t"/>
              <a:pathLst>
                <a:path extrusionOk="0" h="4438" w="4438">
                  <a:moveTo>
                    <a:pt x="2235" y="1"/>
                  </a:moveTo>
                  <a:lnTo>
                    <a:pt x="1435" y="1435"/>
                  </a:lnTo>
                  <a:lnTo>
                    <a:pt x="1" y="2235"/>
                  </a:lnTo>
                  <a:lnTo>
                    <a:pt x="1435" y="3003"/>
                  </a:lnTo>
                  <a:lnTo>
                    <a:pt x="2235" y="4437"/>
                  </a:lnTo>
                  <a:lnTo>
                    <a:pt x="3003" y="3003"/>
                  </a:lnTo>
                  <a:lnTo>
                    <a:pt x="4437" y="2235"/>
                  </a:lnTo>
                  <a:lnTo>
                    <a:pt x="3003" y="1435"/>
                  </a:lnTo>
                  <a:lnTo>
                    <a:pt x="223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45"/>
            <p:cNvSpPr/>
            <p:nvPr/>
          </p:nvSpPr>
          <p:spPr>
            <a:xfrm>
              <a:off x="2880550" y="2635650"/>
              <a:ext cx="75100" cy="75100"/>
            </a:xfrm>
            <a:custGeom>
              <a:rect b="b" l="l" r="r" t="t"/>
              <a:pathLst>
                <a:path extrusionOk="0" h="3004" w="3004">
                  <a:moveTo>
                    <a:pt x="1502" y="1"/>
                  </a:moveTo>
                  <a:lnTo>
                    <a:pt x="968" y="968"/>
                  </a:lnTo>
                  <a:lnTo>
                    <a:pt x="1" y="1502"/>
                  </a:lnTo>
                  <a:lnTo>
                    <a:pt x="968" y="2036"/>
                  </a:lnTo>
                  <a:lnTo>
                    <a:pt x="1502" y="3003"/>
                  </a:lnTo>
                  <a:lnTo>
                    <a:pt x="2036" y="2036"/>
                  </a:lnTo>
                  <a:lnTo>
                    <a:pt x="3003" y="1502"/>
                  </a:lnTo>
                  <a:lnTo>
                    <a:pt x="2036" y="968"/>
                  </a:lnTo>
                  <a:lnTo>
                    <a:pt x="150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45"/>
            <p:cNvSpPr/>
            <p:nvPr/>
          </p:nvSpPr>
          <p:spPr>
            <a:xfrm>
              <a:off x="5317300" y="1899300"/>
              <a:ext cx="75075" cy="75075"/>
            </a:xfrm>
            <a:custGeom>
              <a:rect b="b" l="l" r="r" t="t"/>
              <a:pathLst>
                <a:path extrusionOk="0" h="3003" w="3003">
                  <a:moveTo>
                    <a:pt x="1502" y="1"/>
                  </a:moveTo>
                  <a:lnTo>
                    <a:pt x="968" y="968"/>
                  </a:lnTo>
                  <a:lnTo>
                    <a:pt x="1" y="1502"/>
                  </a:lnTo>
                  <a:lnTo>
                    <a:pt x="968" y="2035"/>
                  </a:lnTo>
                  <a:lnTo>
                    <a:pt x="1502" y="3003"/>
                  </a:lnTo>
                  <a:lnTo>
                    <a:pt x="2035" y="2035"/>
                  </a:lnTo>
                  <a:lnTo>
                    <a:pt x="3003" y="1502"/>
                  </a:lnTo>
                  <a:lnTo>
                    <a:pt x="2035" y="968"/>
                  </a:lnTo>
                  <a:lnTo>
                    <a:pt x="150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45"/>
            <p:cNvSpPr/>
            <p:nvPr/>
          </p:nvSpPr>
          <p:spPr>
            <a:xfrm>
              <a:off x="2488625" y="1092900"/>
              <a:ext cx="75075" cy="75075"/>
            </a:xfrm>
            <a:custGeom>
              <a:rect b="b" l="l" r="r" t="t"/>
              <a:pathLst>
                <a:path extrusionOk="0" h="3003" w="3003">
                  <a:moveTo>
                    <a:pt x="1501" y="0"/>
                  </a:moveTo>
                  <a:lnTo>
                    <a:pt x="967" y="968"/>
                  </a:lnTo>
                  <a:lnTo>
                    <a:pt x="0" y="1501"/>
                  </a:lnTo>
                  <a:lnTo>
                    <a:pt x="967" y="2035"/>
                  </a:lnTo>
                  <a:lnTo>
                    <a:pt x="1501" y="3002"/>
                  </a:lnTo>
                  <a:lnTo>
                    <a:pt x="2035" y="2035"/>
                  </a:lnTo>
                  <a:lnTo>
                    <a:pt x="3002" y="1501"/>
                  </a:lnTo>
                  <a:lnTo>
                    <a:pt x="2035" y="968"/>
                  </a:lnTo>
                  <a:lnTo>
                    <a:pt x="150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45"/>
            <p:cNvSpPr/>
            <p:nvPr/>
          </p:nvSpPr>
          <p:spPr>
            <a:xfrm>
              <a:off x="5336475" y="871075"/>
              <a:ext cx="156800" cy="156800"/>
            </a:xfrm>
            <a:custGeom>
              <a:rect b="b" l="l" r="r" t="t"/>
              <a:pathLst>
                <a:path extrusionOk="0" h="6272" w="6272">
                  <a:moveTo>
                    <a:pt x="3136" y="0"/>
                  </a:moveTo>
                  <a:lnTo>
                    <a:pt x="2036" y="2035"/>
                  </a:lnTo>
                  <a:lnTo>
                    <a:pt x="1" y="3136"/>
                  </a:lnTo>
                  <a:lnTo>
                    <a:pt x="2036" y="4236"/>
                  </a:lnTo>
                  <a:lnTo>
                    <a:pt x="3136" y="6271"/>
                  </a:lnTo>
                  <a:lnTo>
                    <a:pt x="4237" y="4236"/>
                  </a:lnTo>
                  <a:lnTo>
                    <a:pt x="6272" y="3136"/>
                  </a:lnTo>
                  <a:lnTo>
                    <a:pt x="4237" y="2035"/>
                  </a:lnTo>
                  <a:lnTo>
                    <a:pt x="313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45"/>
            <p:cNvSpPr/>
            <p:nvPr/>
          </p:nvSpPr>
          <p:spPr>
            <a:xfrm>
              <a:off x="1805625" y="5126600"/>
              <a:ext cx="3982025" cy="5875"/>
            </a:xfrm>
            <a:custGeom>
              <a:rect b="b" l="l" r="r" t="t"/>
              <a:pathLst>
                <a:path extrusionOk="0" h="235" w="159281">
                  <a:moveTo>
                    <a:pt x="79624" y="1"/>
                  </a:moveTo>
                  <a:cubicBezTo>
                    <a:pt x="35626" y="1"/>
                    <a:pt x="1" y="68"/>
                    <a:pt x="1" y="134"/>
                  </a:cubicBezTo>
                  <a:cubicBezTo>
                    <a:pt x="1" y="168"/>
                    <a:pt x="35659" y="234"/>
                    <a:pt x="79624" y="234"/>
                  </a:cubicBezTo>
                  <a:cubicBezTo>
                    <a:pt x="123589" y="234"/>
                    <a:pt x="159281" y="168"/>
                    <a:pt x="159281" y="134"/>
                  </a:cubicBezTo>
                  <a:cubicBezTo>
                    <a:pt x="159281" y="68"/>
                    <a:pt x="123622" y="1"/>
                    <a:pt x="7962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45"/>
            <p:cNvSpPr/>
            <p:nvPr/>
          </p:nvSpPr>
          <p:spPr>
            <a:xfrm>
              <a:off x="2446075" y="4357250"/>
              <a:ext cx="169325" cy="334000"/>
            </a:xfrm>
            <a:custGeom>
              <a:rect b="b" l="l" r="r" t="t"/>
              <a:pathLst>
                <a:path extrusionOk="0" h="13360" w="6773">
                  <a:moveTo>
                    <a:pt x="3788" y="0"/>
                  </a:moveTo>
                  <a:cubicBezTo>
                    <a:pt x="3637" y="0"/>
                    <a:pt x="3485" y="18"/>
                    <a:pt x="3337" y="53"/>
                  </a:cubicBezTo>
                  <a:cubicBezTo>
                    <a:pt x="2503" y="286"/>
                    <a:pt x="1969" y="1087"/>
                    <a:pt x="1602" y="1888"/>
                  </a:cubicBezTo>
                  <a:cubicBezTo>
                    <a:pt x="535" y="4156"/>
                    <a:pt x="1" y="6691"/>
                    <a:pt x="1" y="9226"/>
                  </a:cubicBezTo>
                  <a:cubicBezTo>
                    <a:pt x="1" y="10394"/>
                    <a:pt x="168" y="11628"/>
                    <a:pt x="835" y="12595"/>
                  </a:cubicBezTo>
                  <a:cubicBezTo>
                    <a:pt x="1232" y="13145"/>
                    <a:pt x="1790" y="13359"/>
                    <a:pt x="2352" y="13359"/>
                  </a:cubicBezTo>
                  <a:cubicBezTo>
                    <a:pt x="3017" y="13359"/>
                    <a:pt x="3688" y="13060"/>
                    <a:pt x="4104" y="12662"/>
                  </a:cubicBezTo>
                  <a:cubicBezTo>
                    <a:pt x="4871" y="11895"/>
                    <a:pt x="5171" y="10827"/>
                    <a:pt x="5438" y="9793"/>
                  </a:cubicBezTo>
                  <a:cubicBezTo>
                    <a:pt x="6105" y="7458"/>
                    <a:pt x="6772" y="4990"/>
                    <a:pt x="6239" y="2621"/>
                  </a:cubicBezTo>
                  <a:cubicBezTo>
                    <a:pt x="6105" y="1888"/>
                    <a:pt x="5772" y="1220"/>
                    <a:pt x="5305" y="687"/>
                  </a:cubicBezTo>
                  <a:cubicBezTo>
                    <a:pt x="4910" y="240"/>
                    <a:pt x="4351" y="0"/>
                    <a:pt x="378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45"/>
            <p:cNvSpPr/>
            <p:nvPr/>
          </p:nvSpPr>
          <p:spPr>
            <a:xfrm>
              <a:off x="2504450" y="4806500"/>
              <a:ext cx="231025" cy="141150"/>
            </a:xfrm>
            <a:custGeom>
              <a:rect b="b" l="l" r="r" t="t"/>
              <a:pathLst>
                <a:path extrusionOk="0" h="5646" w="9241">
                  <a:moveTo>
                    <a:pt x="4943" y="0"/>
                  </a:moveTo>
                  <a:cubicBezTo>
                    <a:pt x="3829" y="0"/>
                    <a:pt x="2731" y="255"/>
                    <a:pt x="1735" y="730"/>
                  </a:cubicBezTo>
                  <a:cubicBezTo>
                    <a:pt x="902" y="1163"/>
                    <a:pt x="334" y="1964"/>
                    <a:pt x="201" y="2898"/>
                  </a:cubicBezTo>
                  <a:cubicBezTo>
                    <a:pt x="1" y="3532"/>
                    <a:pt x="101" y="4232"/>
                    <a:pt x="401" y="4866"/>
                  </a:cubicBezTo>
                  <a:cubicBezTo>
                    <a:pt x="673" y="5356"/>
                    <a:pt x="1189" y="5645"/>
                    <a:pt x="1750" y="5645"/>
                  </a:cubicBezTo>
                  <a:cubicBezTo>
                    <a:pt x="1877" y="5645"/>
                    <a:pt x="2006" y="5631"/>
                    <a:pt x="2136" y="5600"/>
                  </a:cubicBezTo>
                  <a:cubicBezTo>
                    <a:pt x="2770" y="5400"/>
                    <a:pt x="3136" y="4699"/>
                    <a:pt x="3670" y="4266"/>
                  </a:cubicBezTo>
                  <a:cubicBezTo>
                    <a:pt x="4296" y="3791"/>
                    <a:pt x="5076" y="3707"/>
                    <a:pt x="5873" y="3707"/>
                  </a:cubicBezTo>
                  <a:cubicBezTo>
                    <a:pt x="6308" y="3707"/>
                    <a:pt x="6749" y="3732"/>
                    <a:pt x="7173" y="3732"/>
                  </a:cubicBezTo>
                  <a:cubicBezTo>
                    <a:pt x="7257" y="3743"/>
                    <a:pt x="7342" y="3749"/>
                    <a:pt x="7426" y="3749"/>
                  </a:cubicBezTo>
                  <a:cubicBezTo>
                    <a:pt x="7840" y="3749"/>
                    <a:pt x="8247" y="3614"/>
                    <a:pt x="8607" y="3365"/>
                  </a:cubicBezTo>
                  <a:cubicBezTo>
                    <a:pt x="9241" y="2831"/>
                    <a:pt x="9141" y="1730"/>
                    <a:pt x="8574" y="1130"/>
                  </a:cubicBezTo>
                  <a:cubicBezTo>
                    <a:pt x="7940" y="530"/>
                    <a:pt x="7139" y="196"/>
                    <a:pt x="6305" y="129"/>
                  </a:cubicBezTo>
                  <a:cubicBezTo>
                    <a:pt x="5852" y="42"/>
                    <a:pt x="5396" y="0"/>
                    <a:pt x="494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45"/>
            <p:cNvSpPr/>
            <p:nvPr/>
          </p:nvSpPr>
          <p:spPr>
            <a:xfrm>
              <a:off x="2155875" y="4457650"/>
              <a:ext cx="280925" cy="274750"/>
            </a:xfrm>
            <a:custGeom>
              <a:rect b="b" l="l" r="r" t="t"/>
              <a:pathLst>
                <a:path extrusionOk="0" h="10990" w="11237">
                  <a:moveTo>
                    <a:pt x="10275" y="10180"/>
                  </a:moveTo>
                  <a:lnTo>
                    <a:pt x="10198" y="10277"/>
                  </a:lnTo>
                  <a:lnTo>
                    <a:pt x="10198" y="10277"/>
                  </a:lnTo>
                  <a:cubicBezTo>
                    <a:pt x="10224" y="10246"/>
                    <a:pt x="10250" y="10214"/>
                    <a:pt x="10275" y="10180"/>
                  </a:cubicBezTo>
                  <a:close/>
                  <a:moveTo>
                    <a:pt x="2319" y="0"/>
                  </a:moveTo>
                  <a:cubicBezTo>
                    <a:pt x="2236" y="0"/>
                    <a:pt x="2152" y="2"/>
                    <a:pt x="2069" y="6"/>
                  </a:cubicBezTo>
                  <a:cubicBezTo>
                    <a:pt x="1402" y="40"/>
                    <a:pt x="801" y="440"/>
                    <a:pt x="468" y="1007"/>
                  </a:cubicBezTo>
                  <a:cubicBezTo>
                    <a:pt x="1" y="1874"/>
                    <a:pt x="468" y="2909"/>
                    <a:pt x="935" y="3776"/>
                  </a:cubicBezTo>
                  <a:cubicBezTo>
                    <a:pt x="1769" y="5277"/>
                    <a:pt x="2736" y="6711"/>
                    <a:pt x="3803" y="8046"/>
                  </a:cubicBezTo>
                  <a:cubicBezTo>
                    <a:pt x="4637" y="9146"/>
                    <a:pt x="5638" y="10214"/>
                    <a:pt x="6939" y="10681"/>
                  </a:cubicBezTo>
                  <a:cubicBezTo>
                    <a:pt x="7458" y="10880"/>
                    <a:pt x="7982" y="10990"/>
                    <a:pt x="8470" y="10990"/>
                  </a:cubicBezTo>
                  <a:cubicBezTo>
                    <a:pt x="9145" y="10990"/>
                    <a:pt x="9749" y="10780"/>
                    <a:pt x="10169" y="10310"/>
                  </a:cubicBezTo>
                  <a:lnTo>
                    <a:pt x="10169" y="10310"/>
                  </a:lnTo>
                  <a:cubicBezTo>
                    <a:pt x="10160" y="10322"/>
                    <a:pt x="10150" y="10335"/>
                    <a:pt x="10141" y="10347"/>
                  </a:cubicBezTo>
                  <a:lnTo>
                    <a:pt x="10198" y="10277"/>
                  </a:lnTo>
                  <a:lnTo>
                    <a:pt x="10198" y="10277"/>
                  </a:lnTo>
                  <a:cubicBezTo>
                    <a:pt x="10188" y="10288"/>
                    <a:pt x="10178" y="10299"/>
                    <a:pt x="10169" y="10310"/>
                  </a:cubicBezTo>
                  <a:lnTo>
                    <a:pt x="10169" y="10310"/>
                  </a:lnTo>
                  <a:cubicBezTo>
                    <a:pt x="11013" y="9148"/>
                    <a:pt x="11237" y="7664"/>
                    <a:pt x="10775" y="6278"/>
                  </a:cubicBezTo>
                  <a:cubicBezTo>
                    <a:pt x="10308" y="4943"/>
                    <a:pt x="9441" y="3743"/>
                    <a:pt x="8340" y="2809"/>
                  </a:cubicBezTo>
                  <a:cubicBezTo>
                    <a:pt x="7072" y="1708"/>
                    <a:pt x="5605" y="874"/>
                    <a:pt x="4003" y="307"/>
                  </a:cubicBezTo>
                  <a:cubicBezTo>
                    <a:pt x="3478" y="102"/>
                    <a:pt x="2902" y="0"/>
                    <a:pt x="231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45"/>
            <p:cNvSpPr/>
            <p:nvPr/>
          </p:nvSpPr>
          <p:spPr>
            <a:xfrm>
              <a:off x="2468600" y="4849125"/>
              <a:ext cx="156800" cy="280850"/>
            </a:xfrm>
            <a:custGeom>
              <a:rect b="b" l="l" r="r" t="t"/>
              <a:pathLst>
                <a:path extrusionOk="0" h="11234" w="6272">
                  <a:moveTo>
                    <a:pt x="6001" y="0"/>
                  </a:moveTo>
                  <a:cubicBezTo>
                    <a:pt x="5905" y="0"/>
                    <a:pt x="5805" y="9"/>
                    <a:pt x="5705" y="25"/>
                  </a:cubicBezTo>
                  <a:cubicBezTo>
                    <a:pt x="5204" y="59"/>
                    <a:pt x="4704" y="192"/>
                    <a:pt x="4237" y="426"/>
                  </a:cubicBezTo>
                  <a:cubicBezTo>
                    <a:pt x="3570" y="759"/>
                    <a:pt x="2969" y="1226"/>
                    <a:pt x="2502" y="1827"/>
                  </a:cubicBezTo>
                  <a:cubicBezTo>
                    <a:pt x="1902" y="2561"/>
                    <a:pt x="1468" y="3394"/>
                    <a:pt x="1135" y="4262"/>
                  </a:cubicBezTo>
                  <a:cubicBezTo>
                    <a:pt x="801" y="5129"/>
                    <a:pt x="534" y="5996"/>
                    <a:pt x="367" y="6897"/>
                  </a:cubicBezTo>
                  <a:cubicBezTo>
                    <a:pt x="234" y="7664"/>
                    <a:pt x="134" y="8398"/>
                    <a:pt x="101" y="9132"/>
                  </a:cubicBezTo>
                  <a:cubicBezTo>
                    <a:pt x="34" y="9799"/>
                    <a:pt x="34" y="10299"/>
                    <a:pt x="34" y="10666"/>
                  </a:cubicBezTo>
                  <a:cubicBezTo>
                    <a:pt x="1" y="10833"/>
                    <a:pt x="34" y="11033"/>
                    <a:pt x="67" y="11233"/>
                  </a:cubicBezTo>
                  <a:cubicBezTo>
                    <a:pt x="101" y="11033"/>
                    <a:pt x="101" y="10866"/>
                    <a:pt x="134" y="10666"/>
                  </a:cubicBezTo>
                  <a:cubicBezTo>
                    <a:pt x="167" y="10266"/>
                    <a:pt x="201" y="9766"/>
                    <a:pt x="267" y="9165"/>
                  </a:cubicBezTo>
                  <a:cubicBezTo>
                    <a:pt x="334" y="8431"/>
                    <a:pt x="434" y="7664"/>
                    <a:pt x="568" y="6964"/>
                  </a:cubicBezTo>
                  <a:cubicBezTo>
                    <a:pt x="768" y="6063"/>
                    <a:pt x="1001" y="5196"/>
                    <a:pt x="1335" y="4328"/>
                  </a:cubicBezTo>
                  <a:cubicBezTo>
                    <a:pt x="1668" y="3495"/>
                    <a:pt x="2102" y="2694"/>
                    <a:pt x="2636" y="1960"/>
                  </a:cubicBezTo>
                  <a:cubicBezTo>
                    <a:pt x="3103" y="1393"/>
                    <a:pt x="3670" y="893"/>
                    <a:pt x="4304" y="559"/>
                  </a:cubicBezTo>
                  <a:cubicBezTo>
                    <a:pt x="4771" y="326"/>
                    <a:pt x="5238" y="192"/>
                    <a:pt x="5738" y="92"/>
                  </a:cubicBezTo>
                  <a:cubicBezTo>
                    <a:pt x="5905" y="92"/>
                    <a:pt x="6105" y="59"/>
                    <a:pt x="6272" y="25"/>
                  </a:cubicBezTo>
                  <a:cubicBezTo>
                    <a:pt x="6188" y="9"/>
                    <a:pt x="6097" y="0"/>
                    <a:pt x="600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45"/>
            <p:cNvSpPr/>
            <p:nvPr/>
          </p:nvSpPr>
          <p:spPr>
            <a:xfrm>
              <a:off x="2467775" y="4478650"/>
              <a:ext cx="68400" cy="622125"/>
            </a:xfrm>
            <a:custGeom>
              <a:rect b="b" l="l" r="r" t="t"/>
              <a:pathLst>
                <a:path extrusionOk="0" h="24885" w="2736">
                  <a:moveTo>
                    <a:pt x="2735" y="0"/>
                  </a:moveTo>
                  <a:cubicBezTo>
                    <a:pt x="2702" y="100"/>
                    <a:pt x="2669" y="167"/>
                    <a:pt x="2669" y="267"/>
                  </a:cubicBezTo>
                  <a:lnTo>
                    <a:pt x="2469" y="968"/>
                  </a:lnTo>
                  <a:cubicBezTo>
                    <a:pt x="2369" y="1268"/>
                    <a:pt x="2268" y="1635"/>
                    <a:pt x="2168" y="2069"/>
                  </a:cubicBezTo>
                  <a:cubicBezTo>
                    <a:pt x="2068" y="2502"/>
                    <a:pt x="1935" y="3036"/>
                    <a:pt x="1835" y="3570"/>
                  </a:cubicBezTo>
                  <a:cubicBezTo>
                    <a:pt x="1234" y="6472"/>
                    <a:pt x="767" y="9407"/>
                    <a:pt x="501" y="12343"/>
                  </a:cubicBezTo>
                  <a:cubicBezTo>
                    <a:pt x="167" y="15812"/>
                    <a:pt x="0" y="18947"/>
                    <a:pt x="34" y="21216"/>
                  </a:cubicBezTo>
                  <a:cubicBezTo>
                    <a:pt x="34" y="22350"/>
                    <a:pt x="34" y="23284"/>
                    <a:pt x="100" y="23918"/>
                  </a:cubicBezTo>
                  <a:cubicBezTo>
                    <a:pt x="100" y="24218"/>
                    <a:pt x="134" y="24451"/>
                    <a:pt x="134" y="24651"/>
                  </a:cubicBezTo>
                  <a:cubicBezTo>
                    <a:pt x="134" y="24718"/>
                    <a:pt x="167" y="24818"/>
                    <a:pt x="200" y="24885"/>
                  </a:cubicBezTo>
                  <a:cubicBezTo>
                    <a:pt x="200" y="24785"/>
                    <a:pt x="200" y="24718"/>
                    <a:pt x="200" y="24618"/>
                  </a:cubicBezTo>
                  <a:lnTo>
                    <a:pt x="200" y="23884"/>
                  </a:lnTo>
                  <a:lnTo>
                    <a:pt x="200" y="21216"/>
                  </a:lnTo>
                  <a:cubicBezTo>
                    <a:pt x="234" y="18947"/>
                    <a:pt x="400" y="15778"/>
                    <a:pt x="734" y="12376"/>
                  </a:cubicBezTo>
                  <a:cubicBezTo>
                    <a:pt x="1068" y="8940"/>
                    <a:pt x="1568" y="5838"/>
                    <a:pt x="1968" y="3603"/>
                  </a:cubicBezTo>
                  <a:cubicBezTo>
                    <a:pt x="2102" y="3036"/>
                    <a:pt x="2202" y="2536"/>
                    <a:pt x="2302" y="2102"/>
                  </a:cubicBezTo>
                  <a:cubicBezTo>
                    <a:pt x="2402" y="1668"/>
                    <a:pt x="2469" y="1268"/>
                    <a:pt x="2535" y="968"/>
                  </a:cubicBezTo>
                  <a:cubicBezTo>
                    <a:pt x="2635" y="701"/>
                    <a:pt x="2669" y="467"/>
                    <a:pt x="2702" y="267"/>
                  </a:cubicBezTo>
                  <a:cubicBezTo>
                    <a:pt x="2735" y="201"/>
                    <a:pt x="2735" y="100"/>
                    <a:pt x="273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45"/>
            <p:cNvSpPr/>
            <p:nvPr/>
          </p:nvSpPr>
          <p:spPr>
            <a:xfrm>
              <a:off x="2265125" y="4527850"/>
              <a:ext cx="206000" cy="422000"/>
            </a:xfrm>
            <a:custGeom>
              <a:rect b="b" l="l" r="r" t="t"/>
              <a:pathLst>
                <a:path extrusionOk="0" h="16880" w="8240">
                  <a:moveTo>
                    <a:pt x="0" y="1"/>
                  </a:moveTo>
                  <a:cubicBezTo>
                    <a:pt x="734" y="568"/>
                    <a:pt x="1435" y="1168"/>
                    <a:pt x="2135" y="1835"/>
                  </a:cubicBezTo>
                  <a:cubicBezTo>
                    <a:pt x="3670" y="3536"/>
                    <a:pt x="4904" y="5471"/>
                    <a:pt x="5805" y="7573"/>
                  </a:cubicBezTo>
                  <a:cubicBezTo>
                    <a:pt x="6305" y="8707"/>
                    <a:pt x="6739" y="9874"/>
                    <a:pt x="7105" y="11075"/>
                  </a:cubicBezTo>
                  <a:cubicBezTo>
                    <a:pt x="7439" y="12176"/>
                    <a:pt x="7673" y="13210"/>
                    <a:pt x="7839" y="14044"/>
                  </a:cubicBezTo>
                  <a:cubicBezTo>
                    <a:pt x="8006" y="14911"/>
                    <a:pt x="8106" y="15612"/>
                    <a:pt x="8173" y="16112"/>
                  </a:cubicBezTo>
                  <a:cubicBezTo>
                    <a:pt x="8173" y="16379"/>
                    <a:pt x="8206" y="16612"/>
                    <a:pt x="8240" y="16879"/>
                  </a:cubicBezTo>
                  <a:cubicBezTo>
                    <a:pt x="8240" y="16612"/>
                    <a:pt x="8240" y="16379"/>
                    <a:pt x="8240" y="16112"/>
                  </a:cubicBezTo>
                  <a:cubicBezTo>
                    <a:pt x="8206" y="15612"/>
                    <a:pt x="8140" y="14911"/>
                    <a:pt x="7973" y="14044"/>
                  </a:cubicBezTo>
                  <a:cubicBezTo>
                    <a:pt x="7806" y="13010"/>
                    <a:pt x="7572" y="12009"/>
                    <a:pt x="7272" y="11042"/>
                  </a:cubicBezTo>
                  <a:cubicBezTo>
                    <a:pt x="6939" y="9808"/>
                    <a:pt x="6505" y="8640"/>
                    <a:pt x="6005" y="7473"/>
                  </a:cubicBezTo>
                  <a:cubicBezTo>
                    <a:pt x="5104" y="5338"/>
                    <a:pt x="3836" y="3403"/>
                    <a:pt x="2235" y="1735"/>
                  </a:cubicBezTo>
                  <a:cubicBezTo>
                    <a:pt x="1968" y="1468"/>
                    <a:pt x="1668" y="1201"/>
                    <a:pt x="1368" y="935"/>
                  </a:cubicBezTo>
                  <a:cubicBezTo>
                    <a:pt x="1235" y="834"/>
                    <a:pt x="1101" y="734"/>
                    <a:pt x="968" y="634"/>
                  </a:cubicBezTo>
                  <a:lnTo>
                    <a:pt x="634" y="401"/>
                  </a:lnTo>
                  <a:cubicBezTo>
                    <a:pt x="434" y="234"/>
                    <a:pt x="234" y="101"/>
                    <a:pt x="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45"/>
            <p:cNvSpPr/>
            <p:nvPr/>
          </p:nvSpPr>
          <p:spPr>
            <a:xfrm>
              <a:off x="5023750" y="4527900"/>
              <a:ext cx="164325" cy="319375"/>
            </a:xfrm>
            <a:custGeom>
              <a:rect b="b" l="l" r="r" t="t"/>
              <a:pathLst>
                <a:path extrusionOk="0" h="12775" w="6573">
                  <a:moveTo>
                    <a:pt x="4210" y="0"/>
                  </a:moveTo>
                  <a:cubicBezTo>
                    <a:pt x="2407" y="0"/>
                    <a:pt x="673" y="3772"/>
                    <a:pt x="368" y="6003"/>
                  </a:cubicBezTo>
                  <a:cubicBezTo>
                    <a:pt x="201" y="7571"/>
                    <a:pt x="1" y="10639"/>
                    <a:pt x="1569" y="12774"/>
                  </a:cubicBezTo>
                  <a:cubicBezTo>
                    <a:pt x="3403" y="11207"/>
                    <a:pt x="5238" y="9138"/>
                    <a:pt x="6005" y="6903"/>
                  </a:cubicBezTo>
                  <a:cubicBezTo>
                    <a:pt x="6405" y="5736"/>
                    <a:pt x="6572" y="4468"/>
                    <a:pt x="6439" y="3234"/>
                  </a:cubicBezTo>
                  <a:cubicBezTo>
                    <a:pt x="6305" y="2000"/>
                    <a:pt x="5672" y="866"/>
                    <a:pt x="4704" y="99"/>
                  </a:cubicBezTo>
                  <a:cubicBezTo>
                    <a:pt x="4539" y="32"/>
                    <a:pt x="4374" y="0"/>
                    <a:pt x="421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45"/>
            <p:cNvSpPr/>
            <p:nvPr/>
          </p:nvSpPr>
          <p:spPr>
            <a:xfrm>
              <a:off x="5100475" y="4854075"/>
              <a:ext cx="191000" cy="119250"/>
            </a:xfrm>
            <a:custGeom>
              <a:rect b="b" l="l" r="r" t="t"/>
              <a:pathLst>
                <a:path extrusionOk="0" h="4770" w="7640">
                  <a:moveTo>
                    <a:pt x="4665" y="0"/>
                  </a:moveTo>
                  <a:cubicBezTo>
                    <a:pt x="3678" y="0"/>
                    <a:pt x="2705" y="269"/>
                    <a:pt x="1869" y="795"/>
                  </a:cubicBezTo>
                  <a:cubicBezTo>
                    <a:pt x="668" y="1562"/>
                    <a:pt x="1" y="2896"/>
                    <a:pt x="67" y="4331"/>
                  </a:cubicBezTo>
                  <a:cubicBezTo>
                    <a:pt x="758" y="4639"/>
                    <a:pt x="1462" y="4769"/>
                    <a:pt x="2169" y="4769"/>
                  </a:cubicBezTo>
                  <a:cubicBezTo>
                    <a:pt x="3376" y="4769"/>
                    <a:pt x="4594" y="4389"/>
                    <a:pt x="5771" y="3864"/>
                  </a:cubicBezTo>
                  <a:cubicBezTo>
                    <a:pt x="6339" y="3663"/>
                    <a:pt x="6806" y="3297"/>
                    <a:pt x="7206" y="2830"/>
                  </a:cubicBezTo>
                  <a:cubicBezTo>
                    <a:pt x="7573" y="2329"/>
                    <a:pt x="7639" y="1695"/>
                    <a:pt x="7406" y="1128"/>
                  </a:cubicBezTo>
                  <a:cubicBezTo>
                    <a:pt x="7039" y="595"/>
                    <a:pt x="6472" y="228"/>
                    <a:pt x="5838" y="128"/>
                  </a:cubicBezTo>
                  <a:cubicBezTo>
                    <a:pt x="5450" y="42"/>
                    <a:pt x="5057" y="0"/>
                    <a:pt x="466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45"/>
            <p:cNvSpPr/>
            <p:nvPr/>
          </p:nvSpPr>
          <p:spPr>
            <a:xfrm>
              <a:off x="5001250" y="4908325"/>
              <a:ext cx="216000" cy="211650"/>
            </a:xfrm>
            <a:custGeom>
              <a:rect b="b" l="l" r="r" t="t"/>
              <a:pathLst>
                <a:path extrusionOk="0" h="8466" w="8640">
                  <a:moveTo>
                    <a:pt x="8360" y="1"/>
                  </a:moveTo>
                  <a:cubicBezTo>
                    <a:pt x="8273" y="1"/>
                    <a:pt x="8189" y="9"/>
                    <a:pt x="8106" y="26"/>
                  </a:cubicBezTo>
                  <a:cubicBezTo>
                    <a:pt x="7672" y="59"/>
                    <a:pt x="7205" y="159"/>
                    <a:pt x="6772" y="293"/>
                  </a:cubicBezTo>
                  <a:cubicBezTo>
                    <a:pt x="5337" y="793"/>
                    <a:pt x="4036" y="1694"/>
                    <a:pt x="3069" y="2861"/>
                  </a:cubicBezTo>
                  <a:cubicBezTo>
                    <a:pt x="2102" y="4029"/>
                    <a:pt x="1301" y="5330"/>
                    <a:pt x="701" y="6731"/>
                  </a:cubicBezTo>
                  <a:cubicBezTo>
                    <a:pt x="467" y="7231"/>
                    <a:pt x="267" y="7665"/>
                    <a:pt x="167" y="7965"/>
                  </a:cubicBezTo>
                  <a:cubicBezTo>
                    <a:pt x="67" y="8132"/>
                    <a:pt x="34" y="8298"/>
                    <a:pt x="0" y="8465"/>
                  </a:cubicBezTo>
                  <a:cubicBezTo>
                    <a:pt x="334" y="7898"/>
                    <a:pt x="601" y="7331"/>
                    <a:pt x="867" y="6764"/>
                  </a:cubicBezTo>
                  <a:cubicBezTo>
                    <a:pt x="1535" y="5430"/>
                    <a:pt x="2335" y="4162"/>
                    <a:pt x="3269" y="3028"/>
                  </a:cubicBezTo>
                  <a:cubicBezTo>
                    <a:pt x="4237" y="1860"/>
                    <a:pt x="5437" y="993"/>
                    <a:pt x="6838" y="459"/>
                  </a:cubicBezTo>
                  <a:cubicBezTo>
                    <a:pt x="7405" y="259"/>
                    <a:pt x="8006" y="126"/>
                    <a:pt x="8640" y="26"/>
                  </a:cubicBezTo>
                  <a:cubicBezTo>
                    <a:pt x="8540" y="9"/>
                    <a:pt x="8448" y="1"/>
                    <a:pt x="836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45"/>
            <p:cNvSpPr/>
            <p:nvPr/>
          </p:nvSpPr>
          <p:spPr>
            <a:xfrm>
              <a:off x="4997900" y="4616250"/>
              <a:ext cx="113450" cy="514550"/>
            </a:xfrm>
            <a:custGeom>
              <a:rect b="b" l="l" r="r" t="t"/>
              <a:pathLst>
                <a:path extrusionOk="0" h="20582" w="4538">
                  <a:moveTo>
                    <a:pt x="4537" y="0"/>
                  </a:moveTo>
                  <a:lnTo>
                    <a:pt x="4537" y="0"/>
                  </a:lnTo>
                  <a:cubicBezTo>
                    <a:pt x="4437" y="267"/>
                    <a:pt x="4371" y="534"/>
                    <a:pt x="4337" y="801"/>
                  </a:cubicBezTo>
                  <a:cubicBezTo>
                    <a:pt x="4237" y="1368"/>
                    <a:pt x="4070" y="2102"/>
                    <a:pt x="3904" y="3003"/>
                  </a:cubicBezTo>
                  <a:cubicBezTo>
                    <a:pt x="3503" y="4871"/>
                    <a:pt x="3003" y="7439"/>
                    <a:pt x="2369" y="10274"/>
                  </a:cubicBezTo>
                  <a:cubicBezTo>
                    <a:pt x="1735" y="13143"/>
                    <a:pt x="1135" y="15678"/>
                    <a:pt x="701" y="17546"/>
                  </a:cubicBezTo>
                  <a:cubicBezTo>
                    <a:pt x="468" y="18447"/>
                    <a:pt x="301" y="19181"/>
                    <a:pt x="168" y="19748"/>
                  </a:cubicBezTo>
                  <a:cubicBezTo>
                    <a:pt x="101" y="20015"/>
                    <a:pt x="34" y="20282"/>
                    <a:pt x="1" y="20582"/>
                  </a:cubicBezTo>
                  <a:cubicBezTo>
                    <a:pt x="134" y="20315"/>
                    <a:pt x="201" y="20048"/>
                    <a:pt x="268" y="19781"/>
                  </a:cubicBezTo>
                  <a:cubicBezTo>
                    <a:pt x="434" y="19281"/>
                    <a:pt x="635" y="18514"/>
                    <a:pt x="868" y="17613"/>
                  </a:cubicBezTo>
                  <a:cubicBezTo>
                    <a:pt x="1368" y="15778"/>
                    <a:pt x="1969" y="13210"/>
                    <a:pt x="2603" y="10374"/>
                  </a:cubicBezTo>
                  <a:cubicBezTo>
                    <a:pt x="3236" y="7539"/>
                    <a:pt x="3737" y="4937"/>
                    <a:pt x="4070" y="3069"/>
                  </a:cubicBezTo>
                  <a:cubicBezTo>
                    <a:pt x="4237" y="2135"/>
                    <a:pt x="4371" y="1368"/>
                    <a:pt x="4437" y="834"/>
                  </a:cubicBezTo>
                  <a:cubicBezTo>
                    <a:pt x="4504" y="567"/>
                    <a:pt x="4537" y="267"/>
                    <a:pt x="453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45"/>
            <p:cNvSpPr/>
            <p:nvPr/>
          </p:nvSpPr>
          <p:spPr>
            <a:xfrm>
              <a:off x="4852800" y="4764600"/>
              <a:ext cx="157650" cy="213600"/>
            </a:xfrm>
            <a:custGeom>
              <a:rect b="b" l="l" r="r" t="t"/>
              <a:pathLst>
                <a:path extrusionOk="0" h="8544" w="6306">
                  <a:moveTo>
                    <a:pt x="1280" y="0"/>
                  </a:moveTo>
                  <a:cubicBezTo>
                    <a:pt x="1093" y="0"/>
                    <a:pt x="909" y="41"/>
                    <a:pt x="734" y="137"/>
                  </a:cubicBezTo>
                  <a:cubicBezTo>
                    <a:pt x="101" y="504"/>
                    <a:pt x="1" y="1405"/>
                    <a:pt x="101" y="2139"/>
                  </a:cubicBezTo>
                  <a:cubicBezTo>
                    <a:pt x="601" y="5274"/>
                    <a:pt x="2936" y="7776"/>
                    <a:pt x="6005" y="8543"/>
                  </a:cubicBezTo>
                  <a:lnTo>
                    <a:pt x="6105" y="8377"/>
                  </a:lnTo>
                  <a:cubicBezTo>
                    <a:pt x="6305" y="5408"/>
                    <a:pt x="5071" y="2539"/>
                    <a:pt x="2769" y="671"/>
                  </a:cubicBezTo>
                  <a:cubicBezTo>
                    <a:pt x="2351" y="326"/>
                    <a:pt x="1805" y="0"/>
                    <a:pt x="128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45"/>
            <p:cNvSpPr/>
            <p:nvPr/>
          </p:nvSpPr>
          <p:spPr>
            <a:xfrm>
              <a:off x="4914525" y="4836400"/>
              <a:ext cx="100925" cy="273550"/>
            </a:xfrm>
            <a:custGeom>
              <a:rect b="b" l="l" r="r" t="t"/>
              <a:pathLst>
                <a:path extrusionOk="0" h="10942" w="4037">
                  <a:moveTo>
                    <a:pt x="33" y="1"/>
                  </a:moveTo>
                  <a:cubicBezTo>
                    <a:pt x="0" y="34"/>
                    <a:pt x="534" y="468"/>
                    <a:pt x="1234" y="1302"/>
                  </a:cubicBezTo>
                  <a:cubicBezTo>
                    <a:pt x="1668" y="1769"/>
                    <a:pt x="2035" y="2302"/>
                    <a:pt x="2335" y="2869"/>
                  </a:cubicBezTo>
                  <a:cubicBezTo>
                    <a:pt x="2735" y="3537"/>
                    <a:pt x="3036" y="4237"/>
                    <a:pt x="3302" y="4971"/>
                  </a:cubicBezTo>
                  <a:cubicBezTo>
                    <a:pt x="3536" y="5738"/>
                    <a:pt x="3669" y="6505"/>
                    <a:pt x="3769" y="7273"/>
                  </a:cubicBezTo>
                  <a:cubicBezTo>
                    <a:pt x="3803" y="7906"/>
                    <a:pt x="3803" y="8540"/>
                    <a:pt x="3769" y="9174"/>
                  </a:cubicBezTo>
                  <a:cubicBezTo>
                    <a:pt x="3669" y="10275"/>
                    <a:pt x="3469" y="10942"/>
                    <a:pt x="3536" y="10942"/>
                  </a:cubicBezTo>
                  <a:cubicBezTo>
                    <a:pt x="3603" y="10808"/>
                    <a:pt x="3669" y="10642"/>
                    <a:pt x="3703" y="10475"/>
                  </a:cubicBezTo>
                  <a:cubicBezTo>
                    <a:pt x="3736" y="10308"/>
                    <a:pt x="3803" y="10108"/>
                    <a:pt x="3836" y="9941"/>
                  </a:cubicBezTo>
                  <a:cubicBezTo>
                    <a:pt x="3869" y="9708"/>
                    <a:pt x="3936" y="9441"/>
                    <a:pt x="3970" y="9207"/>
                  </a:cubicBezTo>
                  <a:cubicBezTo>
                    <a:pt x="4036" y="8540"/>
                    <a:pt x="4036" y="7906"/>
                    <a:pt x="4003" y="7239"/>
                  </a:cubicBezTo>
                  <a:cubicBezTo>
                    <a:pt x="3936" y="6439"/>
                    <a:pt x="3769" y="5671"/>
                    <a:pt x="3536" y="4904"/>
                  </a:cubicBezTo>
                  <a:cubicBezTo>
                    <a:pt x="3269" y="4137"/>
                    <a:pt x="2935" y="3403"/>
                    <a:pt x="2535" y="2736"/>
                  </a:cubicBezTo>
                  <a:cubicBezTo>
                    <a:pt x="2202" y="2169"/>
                    <a:pt x="1801" y="1635"/>
                    <a:pt x="1368" y="1168"/>
                  </a:cubicBezTo>
                  <a:cubicBezTo>
                    <a:pt x="1201" y="968"/>
                    <a:pt x="1034" y="801"/>
                    <a:pt x="834" y="634"/>
                  </a:cubicBezTo>
                  <a:cubicBezTo>
                    <a:pt x="701" y="501"/>
                    <a:pt x="567" y="401"/>
                    <a:pt x="434" y="268"/>
                  </a:cubicBezTo>
                  <a:cubicBezTo>
                    <a:pt x="300" y="167"/>
                    <a:pt x="167" y="67"/>
                    <a:pt x="3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45"/>
            <p:cNvSpPr/>
            <p:nvPr/>
          </p:nvSpPr>
          <p:spPr>
            <a:xfrm>
              <a:off x="4339100" y="2716700"/>
              <a:ext cx="137150" cy="115150"/>
            </a:xfrm>
            <a:custGeom>
              <a:rect b="b" l="l" r="r" t="t"/>
              <a:pathLst>
                <a:path extrusionOk="0" h="4606" w="5486">
                  <a:moveTo>
                    <a:pt x="2655" y="1"/>
                  </a:moveTo>
                  <a:cubicBezTo>
                    <a:pt x="2121" y="1"/>
                    <a:pt x="1598" y="167"/>
                    <a:pt x="1201" y="528"/>
                  </a:cubicBezTo>
                  <a:lnTo>
                    <a:pt x="768" y="1129"/>
                  </a:lnTo>
                  <a:cubicBezTo>
                    <a:pt x="1" y="2463"/>
                    <a:pt x="1035" y="4465"/>
                    <a:pt x="2569" y="4598"/>
                  </a:cubicBezTo>
                  <a:cubicBezTo>
                    <a:pt x="2626" y="4603"/>
                    <a:pt x="2683" y="4605"/>
                    <a:pt x="2739" y="4605"/>
                  </a:cubicBezTo>
                  <a:cubicBezTo>
                    <a:pt x="4205" y="4605"/>
                    <a:pt x="5486" y="2974"/>
                    <a:pt x="5004" y="1529"/>
                  </a:cubicBezTo>
                  <a:cubicBezTo>
                    <a:pt x="4679" y="575"/>
                    <a:pt x="3648" y="1"/>
                    <a:pt x="2655" y="1"/>
                  </a:cubicBezTo>
                  <a:close/>
                </a:path>
              </a:pathLst>
            </a:custGeom>
            <a:solidFill>
              <a:srgbClr val="FF72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45"/>
            <p:cNvSpPr/>
            <p:nvPr/>
          </p:nvSpPr>
          <p:spPr>
            <a:xfrm>
              <a:off x="4333275" y="2712725"/>
              <a:ext cx="147200" cy="123275"/>
            </a:xfrm>
            <a:custGeom>
              <a:rect b="b" l="l" r="r" t="t"/>
              <a:pathLst>
                <a:path extrusionOk="0" h="4931" w="5888">
                  <a:moveTo>
                    <a:pt x="2924" y="1"/>
                  </a:moveTo>
                  <a:cubicBezTo>
                    <a:pt x="2344" y="1"/>
                    <a:pt x="1772" y="185"/>
                    <a:pt x="1334" y="587"/>
                  </a:cubicBezTo>
                  <a:lnTo>
                    <a:pt x="834" y="1188"/>
                  </a:lnTo>
                  <a:cubicBezTo>
                    <a:pt x="0" y="2655"/>
                    <a:pt x="1134" y="4757"/>
                    <a:pt x="2769" y="4924"/>
                  </a:cubicBezTo>
                  <a:cubicBezTo>
                    <a:pt x="2826" y="4928"/>
                    <a:pt x="2884" y="4931"/>
                    <a:pt x="2941" y="4931"/>
                  </a:cubicBezTo>
                  <a:cubicBezTo>
                    <a:pt x="4536" y="4931"/>
                    <a:pt x="5887" y="3167"/>
                    <a:pt x="5404" y="1621"/>
                  </a:cubicBezTo>
                  <a:cubicBezTo>
                    <a:pt x="5060" y="610"/>
                    <a:pt x="3979" y="1"/>
                    <a:pt x="29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45"/>
            <p:cNvSpPr/>
            <p:nvPr/>
          </p:nvSpPr>
          <p:spPr>
            <a:xfrm>
              <a:off x="4465025" y="2401550"/>
              <a:ext cx="236000" cy="197850"/>
            </a:xfrm>
            <a:custGeom>
              <a:rect b="b" l="l" r="r" t="t"/>
              <a:pathLst>
                <a:path extrusionOk="0" h="7914" w="9440">
                  <a:moveTo>
                    <a:pt x="4635" y="0"/>
                  </a:moveTo>
                  <a:cubicBezTo>
                    <a:pt x="3708" y="0"/>
                    <a:pt x="2795" y="291"/>
                    <a:pt x="2102" y="926"/>
                  </a:cubicBezTo>
                  <a:lnTo>
                    <a:pt x="1301" y="1926"/>
                  </a:lnTo>
                  <a:cubicBezTo>
                    <a:pt x="1" y="4261"/>
                    <a:pt x="1768" y="7664"/>
                    <a:pt x="4437" y="7897"/>
                  </a:cubicBezTo>
                  <a:cubicBezTo>
                    <a:pt x="4547" y="7908"/>
                    <a:pt x="4657" y="7914"/>
                    <a:pt x="4766" y="7914"/>
                  </a:cubicBezTo>
                  <a:cubicBezTo>
                    <a:pt x="7267" y="7914"/>
                    <a:pt x="9439" y="5056"/>
                    <a:pt x="8640" y="2627"/>
                  </a:cubicBezTo>
                  <a:cubicBezTo>
                    <a:pt x="8100" y="985"/>
                    <a:pt x="6342" y="0"/>
                    <a:pt x="4635" y="0"/>
                  </a:cubicBezTo>
                  <a:close/>
                </a:path>
              </a:pathLst>
            </a:custGeom>
            <a:solidFill>
              <a:srgbClr val="FF72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45"/>
            <p:cNvSpPr/>
            <p:nvPr/>
          </p:nvSpPr>
          <p:spPr>
            <a:xfrm>
              <a:off x="4461700" y="2399350"/>
              <a:ext cx="242625" cy="202550"/>
            </a:xfrm>
            <a:custGeom>
              <a:rect b="b" l="l" r="r" t="t"/>
              <a:pathLst>
                <a:path extrusionOk="0" h="8102" w="9705">
                  <a:moveTo>
                    <a:pt x="4766" y="0"/>
                  </a:moveTo>
                  <a:cubicBezTo>
                    <a:pt x="3812" y="0"/>
                    <a:pt x="2876" y="299"/>
                    <a:pt x="2168" y="947"/>
                  </a:cubicBezTo>
                  <a:lnTo>
                    <a:pt x="1334" y="1948"/>
                  </a:lnTo>
                  <a:cubicBezTo>
                    <a:pt x="0" y="4316"/>
                    <a:pt x="1835" y="7818"/>
                    <a:pt x="4537" y="8085"/>
                  </a:cubicBezTo>
                  <a:cubicBezTo>
                    <a:pt x="4649" y="8096"/>
                    <a:pt x="4760" y="8102"/>
                    <a:pt x="4871" y="8102"/>
                  </a:cubicBezTo>
                  <a:cubicBezTo>
                    <a:pt x="7469" y="8102"/>
                    <a:pt x="9705" y="5177"/>
                    <a:pt x="8873" y="2681"/>
                  </a:cubicBezTo>
                  <a:cubicBezTo>
                    <a:pt x="8312" y="999"/>
                    <a:pt x="6510" y="0"/>
                    <a:pt x="47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45"/>
            <p:cNvSpPr/>
            <p:nvPr/>
          </p:nvSpPr>
          <p:spPr>
            <a:xfrm>
              <a:off x="2404400" y="430950"/>
              <a:ext cx="2757825" cy="2203150"/>
            </a:xfrm>
            <a:custGeom>
              <a:rect b="b" l="l" r="r" t="t"/>
              <a:pathLst>
                <a:path extrusionOk="0" h="88126" w="110313">
                  <a:moveTo>
                    <a:pt x="79182" y="1"/>
                  </a:moveTo>
                  <a:cubicBezTo>
                    <a:pt x="76133" y="1"/>
                    <a:pt x="73088" y="587"/>
                    <a:pt x="70284" y="1794"/>
                  </a:cubicBezTo>
                  <a:lnTo>
                    <a:pt x="70284" y="1760"/>
                  </a:lnTo>
                  <a:cubicBezTo>
                    <a:pt x="68267" y="703"/>
                    <a:pt x="66001" y="209"/>
                    <a:pt x="63675" y="209"/>
                  </a:cubicBezTo>
                  <a:cubicBezTo>
                    <a:pt x="57342" y="209"/>
                    <a:pt x="50567" y="3871"/>
                    <a:pt x="47200" y="9800"/>
                  </a:cubicBezTo>
                  <a:cubicBezTo>
                    <a:pt x="44375" y="8580"/>
                    <a:pt x="41492" y="8017"/>
                    <a:pt x="38686" y="8017"/>
                  </a:cubicBezTo>
                  <a:cubicBezTo>
                    <a:pt x="26979" y="8017"/>
                    <a:pt x="16600" y="17813"/>
                    <a:pt x="17246" y="30648"/>
                  </a:cubicBezTo>
                  <a:cubicBezTo>
                    <a:pt x="8406" y="33984"/>
                    <a:pt x="1801" y="42623"/>
                    <a:pt x="901" y="52030"/>
                  </a:cubicBezTo>
                  <a:cubicBezTo>
                    <a:pt x="0" y="61470"/>
                    <a:pt x="4837" y="71177"/>
                    <a:pt x="12909" y="76147"/>
                  </a:cubicBezTo>
                  <a:cubicBezTo>
                    <a:pt x="16892" y="78583"/>
                    <a:pt x="21556" y="79800"/>
                    <a:pt x="26217" y="79800"/>
                  </a:cubicBezTo>
                  <a:cubicBezTo>
                    <a:pt x="31005" y="79800"/>
                    <a:pt x="35789" y="78516"/>
                    <a:pt x="39828" y="75947"/>
                  </a:cubicBezTo>
                  <a:cubicBezTo>
                    <a:pt x="42242" y="83447"/>
                    <a:pt x="50277" y="88126"/>
                    <a:pt x="58193" y="88126"/>
                  </a:cubicBezTo>
                  <a:cubicBezTo>
                    <a:pt x="59466" y="88126"/>
                    <a:pt x="60735" y="88005"/>
                    <a:pt x="61978" y="87755"/>
                  </a:cubicBezTo>
                  <a:cubicBezTo>
                    <a:pt x="70951" y="85921"/>
                    <a:pt x="78122" y="78515"/>
                    <a:pt x="81458" y="70009"/>
                  </a:cubicBezTo>
                  <a:cubicBezTo>
                    <a:pt x="83878" y="71335"/>
                    <a:pt x="86580" y="71952"/>
                    <a:pt x="89308" y="71952"/>
                  </a:cubicBezTo>
                  <a:cubicBezTo>
                    <a:pt x="95570" y="71952"/>
                    <a:pt x="101970" y="68705"/>
                    <a:pt x="105409" y="63338"/>
                  </a:cubicBezTo>
                  <a:cubicBezTo>
                    <a:pt x="110312" y="55666"/>
                    <a:pt x="109111" y="44858"/>
                    <a:pt x="103240" y="37853"/>
                  </a:cubicBezTo>
                  <a:cubicBezTo>
                    <a:pt x="102273" y="36752"/>
                    <a:pt x="101206" y="35651"/>
                    <a:pt x="100839" y="34217"/>
                  </a:cubicBezTo>
                  <a:cubicBezTo>
                    <a:pt x="100372" y="32516"/>
                    <a:pt x="101039" y="30715"/>
                    <a:pt x="101506" y="29013"/>
                  </a:cubicBezTo>
                  <a:cubicBezTo>
                    <a:pt x="103807" y="20707"/>
                    <a:pt x="100939" y="11234"/>
                    <a:pt x="94467" y="5597"/>
                  </a:cubicBezTo>
                  <a:cubicBezTo>
                    <a:pt x="90292" y="1938"/>
                    <a:pt x="84728" y="1"/>
                    <a:pt x="79182" y="1"/>
                  </a:cubicBezTo>
                  <a:close/>
                </a:path>
              </a:pathLst>
            </a:custGeom>
            <a:solidFill>
              <a:srgbClr val="FF72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45"/>
            <p:cNvSpPr/>
            <p:nvPr/>
          </p:nvSpPr>
          <p:spPr>
            <a:xfrm>
              <a:off x="2381050" y="426200"/>
              <a:ext cx="2794500" cy="2221750"/>
            </a:xfrm>
            <a:custGeom>
              <a:rect b="b" l="l" r="r" t="t"/>
              <a:pathLst>
                <a:path extrusionOk="0" h="88870" w="111780">
                  <a:moveTo>
                    <a:pt x="80180" y="0"/>
                  </a:moveTo>
                  <a:cubicBezTo>
                    <a:pt x="77109" y="0"/>
                    <a:pt x="74045" y="582"/>
                    <a:pt x="71218" y="1784"/>
                  </a:cubicBezTo>
                  <a:cubicBezTo>
                    <a:pt x="69101" y="679"/>
                    <a:pt x="66725" y="158"/>
                    <a:pt x="64299" y="158"/>
                  </a:cubicBezTo>
                  <a:cubicBezTo>
                    <a:pt x="58009" y="158"/>
                    <a:pt x="51380" y="3658"/>
                    <a:pt x="48034" y="9556"/>
                  </a:cubicBezTo>
                  <a:cubicBezTo>
                    <a:pt x="45493" y="8479"/>
                    <a:pt x="42721" y="7966"/>
                    <a:pt x="39928" y="7966"/>
                  </a:cubicBezTo>
                  <a:cubicBezTo>
                    <a:pt x="35281" y="7966"/>
                    <a:pt x="30578" y="9386"/>
                    <a:pt x="26786" y="11991"/>
                  </a:cubicBezTo>
                  <a:cubicBezTo>
                    <a:pt x="20681" y="16327"/>
                    <a:pt x="17179" y="23432"/>
                    <a:pt x="17479" y="30905"/>
                  </a:cubicBezTo>
                  <a:cubicBezTo>
                    <a:pt x="8506" y="34240"/>
                    <a:pt x="1835" y="42980"/>
                    <a:pt x="901" y="52487"/>
                  </a:cubicBezTo>
                  <a:cubicBezTo>
                    <a:pt x="0" y="61960"/>
                    <a:pt x="4937" y="71800"/>
                    <a:pt x="13109" y="76771"/>
                  </a:cubicBezTo>
                  <a:cubicBezTo>
                    <a:pt x="17119" y="79235"/>
                    <a:pt x="21832" y="80462"/>
                    <a:pt x="26548" y="80462"/>
                  </a:cubicBezTo>
                  <a:cubicBezTo>
                    <a:pt x="31405" y="80462"/>
                    <a:pt x="36266" y="79160"/>
                    <a:pt x="40362" y="76571"/>
                  </a:cubicBezTo>
                  <a:cubicBezTo>
                    <a:pt x="42798" y="84136"/>
                    <a:pt x="50895" y="88870"/>
                    <a:pt x="58903" y="88870"/>
                  </a:cubicBezTo>
                  <a:cubicBezTo>
                    <a:pt x="60217" y="88870"/>
                    <a:pt x="61528" y="88742"/>
                    <a:pt x="62812" y="88479"/>
                  </a:cubicBezTo>
                  <a:cubicBezTo>
                    <a:pt x="71885" y="86611"/>
                    <a:pt x="79157" y="79172"/>
                    <a:pt x="82526" y="70566"/>
                  </a:cubicBezTo>
                  <a:cubicBezTo>
                    <a:pt x="84995" y="71918"/>
                    <a:pt x="87749" y="72545"/>
                    <a:pt x="90525" y="72545"/>
                  </a:cubicBezTo>
                  <a:cubicBezTo>
                    <a:pt x="96864" y="72545"/>
                    <a:pt x="103320" y="69276"/>
                    <a:pt x="106776" y="63895"/>
                  </a:cubicBezTo>
                  <a:cubicBezTo>
                    <a:pt x="111780" y="56123"/>
                    <a:pt x="110546" y="45248"/>
                    <a:pt x="104608" y="38176"/>
                  </a:cubicBezTo>
                  <a:cubicBezTo>
                    <a:pt x="103641" y="37042"/>
                    <a:pt x="102540" y="35941"/>
                    <a:pt x="102140" y="34507"/>
                  </a:cubicBezTo>
                  <a:cubicBezTo>
                    <a:pt x="101706" y="32773"/>
                    <a:pt x="102373" y="30971"/>
                    <a:pt x="102873" y="29237"/>
                  </a:cubicBezTo>
                  <a:cubicBezTo>
                    <a:pt x="105175" y="20897"/>
                    <a:pt x="102273" y="11324"/>
                    <a:pt x="95702" y="5620"/>
                  </a:cubicBezTo>
                  <a:cubicBezTo>
                    <a:pt x="91451" y="1952"/>
                    <a:pt x="85805" y="0"/>
                    <a:pt x="8018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45"/>
            <p:cNvSpPr/>
            <p:nvPr/>
          </p:nvSpPr>
          <p:spPr>
            <a:xfrm>
              <a:off x="3297525" y="1089975"/>
              <a:ext cx="973225" cy="953625"/>
            </a:xfrm>
            <a:custGeom>
              <a:rect b="b" l="l" r="r" t="t"/>
              <a:pathLst>
                <a:path extrusionOk="0" h="38145" w="38929">
                  <a:moveTo>
                    <a:pt x="21219" y="1"/>
                  </a:moveTo>
                  <a:cubicBezTo>
                    <a:pt x="18048" y="1"/>
                    <a:pt x="14793" y="871"/>
                    <a:pt x="11776" y="2786"/>
                  </a:cubicBezTo>
                  <a:cubicBezTo>
                    <a:pt x="1" y="10258"/>
                    <a:pt x="1101" y="27770"/>
                    <a:pt x="13710" y="33708"/>
                  </a:cubicBezTo>
                  <a:lnTo>
                    <a:pt x="13710" y="38144"/>
                  </a:lnTo>
                  <a:lnTo>
                    <a:pt x="29221" y="38144"/>
                  </a:lnTo>
                  <a:cubicBezTo>
                    <a:pt x="29221" y="38144"/>
                    <a:pt x="29321" y="35643"/>
                    <a:pt x="29355" y="33408"/>
                  </a:cubicBezTo>
                  <a:cubicBezTo>
                    <a:pt x="35226" y="30372"/>
                    <a:pt x="38928" y="24334"/>
                    <a:pt x="38928" y="17696"/>
                  </a:cubicBezTo>
                  <a:cubicBezTo>
                    <a:pt x="38928" y="7326"/>
                    <a:pt x="30423" y="1"/>
                    <a:pt x="212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45"/>
            <p:cNvSpPr/>
            <p:nvPr/>
          </p:nvSpPr>
          <p:spPr>
            <a:xfrm>
              <a:off x="3580775" y="1534300"/>
              <a:ext cx="499000" cy="509300"/>
            </a:xfrm>
            <a:custGeom>
              <a:rect b="b" l="l" r="r" t="t"/>
              <a:pathLst>
                <a:path extrusionOk="0" h="20372" w="19960">
                  <a:moveTo>
                    <a:pt x="13596" y="1118"/>
                  </a:moveTo>
                  <a:cubicBezTo>
                    <a:pt x="13638" y="1118"/>
                    <a:pt x="13679" y="1120"/>
                    <a:pt x="13722" y="1124"/>
                  </a:cubicBezTo>
                  <a:cubicBezTo>
                    <a:pt x="14022" y="1158"/>
                    <a:pt x="14289" y="1324"/>
                    <a:pt x="14456" y="1625"/>
                  </a:cubicBezTo>
                  <a:cubicBezTo>
                    <a:pt x="14589" y="1925"/>
                    <a:pt x="14622" y="2258"/>
                    <a:pt x="14556" y="2559"/>
                  </a:cubicBezTo>
                  <a:cubicBezTo>
                    <a:pt x="14356" y="3226"/>
                    <a:pt x="13955" y="3793"/>
                    <a:pt x="13388" y="4193"/>
                  </a:cubicBezTo>
                  <a:cubicBezTo>
                    <a:pt x="13157" y="4389"/>
                    <a:pt x="12912" y="4563"/>
                    <a:pt x="12655" y="4714"/>
                  </a:cubicBezTo>
                  <a:lnTo>
                    <a:pt x="12655" y="4714"/>
                  </a:lnTo>
                  <a:cubicBezTo>
                    <a:pt x="12563" y="4514"/>
                    <a:pt x="12484" y="4306"/>
                    <a:pt x="12421" y="4093"/>
                  </a:cubicBezTo>
                  <a:cubicBezTo>
                    <a:pt x="12221" y="3493"/>
                    <a:pt x="12187" y="2825"/>
                    <a:pt x="12321" y="2192"/>
                  </a:cubicBezTo>
                  <a:cubicBezTo>
                    <a:pt x="12421" y="1891"/>
                    <a:pt x="12588" y="1591"/>
                    <a:pt x="12821" y="1391"/>
                  </a:cubicBezTo>
                  <a:cubicBezTo>
                    <a:pt x="13054" y="1216"/>
                    <a:pt x="13312" y="1118"/>
                    <a:pt x="13596" y="1118"/>
                  </a:cubicBezTo>
                  <a:close/>
                  <a:moveTo>
                    <a:pt x="7065" y="234"/>
                  </a:moveTo>
                  <a:cubicBezTo>
                    <a:pt x="7262" y="234"/>
                    <a:pt x="7463" y="286"/>
                    <a:pt x="7651" y="390"/>
                  </a:cubicBezTo>
                  <a:cubicBezTo>
                    <a:pt x="8184" y="724"/>
                    <a:pt x="8551" y="1358"/>
                    <a:pt x="8551" y="1992"/>
                  </a:cubicBezTo>
                  <a:cubicBezTo>
                    <a:pt x="8585" y="2659"/>
                    <a:pt x="8518" y="3326"/>
                    <a:pt x="8285" y="3926"/>
                  </a:cubicBezTo>
                  <a:cubicBezTo>
                    <a:pt x="8186" y="4232"/>
                    <a:pt x="8058" y="4525"/>
                    <a:pt x="7905" y="4802"/>
                  </a:cubicBezTo>
                  <a:lnTo>
                    <a:pt x="7905" y="4802"/>
                  </a:lnTo>
                  <a:cubicBezTo>
                    <a:pt x="7170" y="4367"/>
                    <a:pt x="6571" y="3721"/>
                    <a:pt x="6183" y="2926"/>
                  </a:cubicBezTo>
                  <a:cubicBezTo>
                    <a:pt x="5883" y="2325"/>
                    <a:pt x="5849" y="1591"/>
                    <a:pt x="6083" y="957"/>
                  </a:cubicBezTo>
                  <a:cubicBezTo>
                    <a:pt x="6183" y="657"/>
                    <a:pt x="6417" y="424"/>
                    <a:pt x="6717" y="290"/>
                  </a:cubicBezTo>
                  <a:cubicBezTo>
                    <a:pt x="6829" y="253"/>
                    <a:pt x="6947" y="234"/>
                    <a:pt x="7065" y="234"/>
                  </a:cubicBezTo>
                  <a:close/>
                  <a:moveTo>
                    <a:pt x="1541" y="4601"/>
                  </a:moveTo>
                  <a:cubicBezTo>
                    <a:pt x="1760" y="4601"/>
                    <a:pt x="1991" y="4679"/>
                    <a:pt x="2214" y="4860"/>
                  </a:cubicBezTo>
                  <a:cubicBezTo>
                    <a:pt x="2647" y="5094"/>
                    <a:pt x="3014" y="5494"/>
                    <a:pt x="3214" y="5961"/>
                  </a:cubicBezTo>
                  <a:cubicBezTo>
                    <a:pt x="3435" y="6437"/>
                    <a:pt x="3639" y="6922"/>
                    <a:pt x="3834" y="7397"/>
                  </a:cubicBezTo>
                  <a:lnTo>
                    <a:pt x="3834" y="7397"/>
                  </a:lnTo>
                  <a:cubicBezTo>
                    <a:pt x="3706" y="7407"/>
                    <a:pt x="3577" y="7412"/>
                    <a:pt x="3448" y="7412"/>
                  </a:cubicBezTo>
                  <a:cubicBezTo>
                    <a:pt x="3092" y="7412"/>
                    <a:pt x="2735" y="7374"/>
                    <a:pt x="2380" y="7295"/>
                  </a:cubicBezTo>
                  <a:cubicBezTo>
                    <a:pt x="1813" y="7195"/>
                    <a:pt x="1280" y="6928"/>
                    <a:pt x="879" y="6528"/>
                  </a:cubicBezTo>
                  <a:cubicBezTo>
                    <a:pt x="1" y="5809"/>
                    <a:pt x="673" y="4601"/>
                    <a:pt x="1541" y="4601"/>
                  </a:cubicBezTo>
                  <a:close/>
                  <a:moveTo>
                    <a:pt x="18331" y="4537"/>
                  </a:moveTo>
                  <a:cubicBezTo>
                    <a:pt x="18615" y="4537"/>
                    <a:pt x="18902" y="4613"/>
                    <a:pt x="19159" y="4760"/>
                  </a:cubicBezTo>
                  <a:cubicBezTo>
                    <a:pt x="19659" y="5027"/>
                    <a:pt x="19826" y="5627"/>
                    <a:pt x="19593" y="6128"/>
                  </a:cubicBezTo>
                  <a:cubicBezTo>
                    <a:pt x="19326" y="6628"/>
                    <a:pt x="18859" y="6995"/>
                    <a:pt x="18325" y="7195"/>
                  </a:cubicBezTo>
                  <a:cubicBezTo>
                    <a:pt x="17846" y="7346"/>
                    <a:pt x="17356" y="7423"/>
                    <a:pt x="16869" y="7423"/>
                  </a:cubicBezTo>
                  <a:cubicBezTo>
                    <a:pt x="16439" y="7423"/>
                    <a:pt x="16012" y="7363"/>
                    <a:pt x="15596" y="7240"/>
                  </a:cubicBezTo>
                  <a:lnTo>
                    <a:pt x="15596" y="7240"/>
                  </a:lnTo>
                  <a:cubicBezTo>
                    <a:pt x="15877" y="6724"/>
                    <a:pt x="16189" y="6220"/>
                    <a:pt x="16524" y="5728"/>
                  </a:cubicBezTo>
                  <a:cubicBezTo>
                    <a:pt x="16791" y="5294"/>
                    <a:pt x="17191" y="4927"/>
                    <a:pt x="17658" y="4693"/>
                  </a:cubicBezTo>
                  <a:cubicBezTo>
                    <a:pt x="17868" y="4588"/>
                    <a:pt x="18099" y="4537"/>
                    <a:pt x="18331" y="4537"/>
                  </a:cubicBezTo>
                  <a:close/>
                  <a:moveTo>
                    <a:pt x="12498" y="18312"/>
                  </a:moveTo>
                  <a:cubicBezTo>
                    <a:pt x="12431" y="18773"/>
                    <a:pt x="12376" y="19158"/>
                    <a:pt x="12321" y="19471"/>
                  </a:cubicBezTo>
                  <a:cubicBezTo>
                    <a:pt x="12287" y="19738"/>
                    <a:pt x="12254" y="19971"/>
                    <a:pt x="12254" y="20105"/>
                  </a:cubicBezTo>
                  <a:cubicBezTo>
                    <a:pt x="12221" y="20271"/>
                    <a:pt x="12287" y="20305"/>
                    <a:pt x="12287" y="20305"/>
                  </a:cubicBezTo>
                  <a:lnTo>
                    <a:pt x="12287" y="20105"/>
                  </a:lnTo>
                  <a:cubicBezTo>
                    <a:pt x="12287" y="19938"/>
                    <a:pt x="12321" y="19738"/>
                    <a:pt x="12354" y="19437"/>
                  </a:cubicBezTo>
                  <a:cubicBezTo>
                    <a:pt x="12390" y="19147"/>
                    <a:pt x="12436" y="18769"/>
                    <a:pt x="12498" y="18312"/>
                  </a:cubicBezTo>
                  <a:close/>
                  <a:moveTo>
                    <a:pt x="7080" y="1"/>
                  </a:moveTo>
                  <a:cubicBezTo>
                    <a:pt x="6943" y="1"/>
                    <a:pt x="6808" y="19"/>
                    <a:pt x="6683" y="57"/>
                  </a:cubicBezTo>
                  <a:cubicBezTo>
                    <a:pt x="6316" y="224"/>
                    <a:pt x="6016" y="490"/>
                    <a:pt x="5883" y="857"/>
                  </a:cubicBezTo>
                  <a:cubicBezTo>
                    <a:pt x="5649" y="1558"/>
                    <a:pt x="5683" y="2325"/>
                    <a:pt x="6016" y="2992"/>
                  </a:cubicBezTo>
                  <a:cubicBezTo>
                    <a:pt x="6423" y="3825"/>
                    <a:pt x="7052" y="4498"/>
                    <a:pt x="7821" y="4949"/>
                  </a:cubicBezTo>
                  <a:lnTo>
                    <a:pt x="7821" y="4949"/>
                  </a:lnTo>
                  <a:cubicBezTo>
                    <a:pt x="7359" y="5726"/>
                    <a:pt x="6696" y="6370"/>
                    <a:pt x="5916" y="6795"/>
                  </a:cubicBezTo>
                  <a:cubicBezTo>
                    <a:pt x="5312" y="7106"/>
                    <a:pt x="4667" y="7307"/>
                    <a:pt x="4010" y="7381"/>
                  </a:cubicBezTo>
                  <a:lnTo>
                    <a:pt x="4010" y="7381"/>
                  </a:lnTo>
                  <a:cubicBezTo>
                    <a:pt x="3815" y="6894"/>
                    <a:pt x="3607" y="6399"/>
                    <a:pt x="3381" y="5894"/>
                  </a:cubicBezTo>
                  <a:cubicBezTo>
                    <a:pt x="3148" y="5394"/>
                    <a:pt x="2781" y="4960"/>
                    <a:pt x="2280" y="4693"/>
                  </a:cubicBezTo>
                  <a:cubicBezTo>
                    <a:pt x="2059" y="4583"/>
                    <a:pt x="1838" y="4518"/>
                    <a:pt x="1598" y="4518"/>
                  </a:cubicBezTo>
                  <a:cubicBezTo>
                    <a:pt x="1548" y="4518"/>
                    <a:pt x="1498" y="4521"/>
                    <a:pt x="1446" y="4527"/>
                  </a:cubicBezTo>
                  <a:cubicBezTo>
                    <a:pt x="1146" y="4527"/>
                    <a:pt x="846" y="4693"/>
                    <a:pt x="646" y="4927"/>
                  </a:cubicBezTo>
                  <a:cubicBezTo>
                    <a:pt x="279" y="5427"/>
                    <a:pt x="312" y="6128"/>
                    <a:pt x="746" y="6628"/>
                  </a:cubicBezTo>
                  <a:cubicBezTo>
                    <a:pt x="1179" y="7062"/>
                    <a:pt x="1747" y="7362"/>
                    <a:pt x="2347" y="7462"/>
                  </a:cubicBezTo>
                  <a:cubicBezTo>
                    <a:pt x="2711" y="7541"/>
                    <a:pt x="3081" y="7579"/>
                    <a:pt x="3451" y="7579"/>
                  </a:cubicBezTo>
                  <a:cubicBezTo>
                    <a:pt x="3601" y="7579"/>
                    <a:pt x="3751" y="7573"/>
                    <a:pt x="3901" y="7560"/>
                  </a:cubicBezTo>
                  <a:lnTo>
                    <a:pt x="3901" y="7560"/>
                  </a:lnTo>
                  <a:cubicBezTo>
                    <a:pt x="4065" y="7962"/>
                    <a:pt x="4223" y="8355"/>
                    <a:pt x="4382" y="8730"/>
                  </a:cubicBezTo>
                  <a:cubicBezTo>
                    <a:pt x="5816" y="12299"/>
                    <a:pt x="6850" y="15201"/>
                    <a:pt x="7551" y="17236"/>
                  </a:cubicBezTo>
                  <a:cubicBezTo>
                    <a:pt x="7884" y="18237"/>
                    <a:pt x="8151" y="19037"/>
                    <a:pt x="8318" y="19571"/>
                  </a:cubicBezTo>
                  <a:lnTo>
                    <a:pt x="8518" y="20171"/>
                  </a:lnTo>
                  <a:cubicBezTo>
                    <a:pt x="8585" y="20338"/>
                    <a:pt x="8618" y="20371"/>
                    <a:pt x="8618" y="20371"/>
                  </a:cubicBezTo>
                  <a:cubicBezTo>
                    <a:pt x="8618" y="20371"/>
                    <a:pt x="8585" y="20338"/>
                    <a:pt x="8551" y="20171"/>
                  </a:cubicBezTo>
                  <a:cubicBezTo>
                    <a:pt x="8518" y="20038"/>
                    <a:pt x="8451" y="19838"/>
                    <a:pt x="8385" y="19571"/>
                  </a:cubicBezTo>
                  <a:cubicBezTo>
                    <a:pt x="8218" y="19037"/>
                    <a:pt x="7951" y="18237"/>
                    <a:pt x="7617" y="17202"/>
                  </a:cubicBezTo>
                  <a:cubicBezTo>
                    <a:pt x="6950" y="15168"/>
                    <a:pt x="5950" y="12232"/>
                    <a:pt x="4515" y="8696"/>
                  </a:cubicBezTo>
                  <a:cubicBezTo>
                    <a:pt x="4375" y="8318"/>
                    <a:pt x="4229" y="7933"/>
                    <a:pt x="4074" y="7543"/>
                  </a:cubicBezTo>
                  <a:lnTo>
                    <a:pt x="4074" y="7543"/>
                  </a:lnTo>
                  <a:cubicBezTo>
                    <a:pt x="4746" y="7466"/>
                    <a:pt x="5405" y="7267"/>
                    <a:pt x="6016" y="6962"/>
                  </a:cubicBezTo>
                  <a:cubicBezTo>
                    <a:pt x="6839" y="6515"/>
                    <a:pt x="7529" y="5853"/>
                    <a:pt x="8017" y="5057"/>
                  </a:cubicBezTo>
                  <a:lnTo>
                    <a:pt x="8017" y="5057"/>
                  </a:lnTo>
                  <a:cubicBezTo>
                    <a:pt x="8459" y="5288"/>
                    <a:pt x="8942" y="5448"/>
                    <a:pt x="9452" y="5527"/>
                  </a:cubicBezTo>
                  <a:cubicBezTo>
                    <a:pt x="9688" y="5560"/>
                    <a:pt x="9924" y="5575"/>
                    <a:pt x="10160" y="5575"/>
                  </a:cubicBezTo>
                  <a:cubicBezTo>
                    <a:pt x="11010" y="5575"/>
                    <a:pt x="11849" y="5370"/>
                    <a:pt x="12600" y="4986"/>
                  </a:cubicBezTo>
                  <a:lnTo>
                    <a:pt x="12600" y="4986"/>
                  </a:lnTo>
                  <a:cubicBezTo>
                    <a:pt x="13077" y="5886"/>
                    <a:pt x="13827" y="6631"/>
                    <a:pt x="14756" y="7095"/>
                  </a:cubicBezTo>
                  <a:cubicBezTo>
                    <a:pt x="14970" y="7199"/>
                    <a:pt x="15190" y="7288"/>
                    <a:pt x="15412" y="7360"/>
                  </a:cubicBezTo>
                  <a:lnTo>
                    <a:pt x="15412" y="7360"/>
                  </a:lnTo>
                  <a:cubicBezTo>
                    <a:pt x="15261" y="7657"/>
                    <a:pt x="15120" y="7958"/>
                    <a:pt x="14989" y="8263"/>
                  </a:cubicBezTo>
                  <a:cubicBezTo>
                    <a:pt x="14289" y="9830"/>
                    <a:pt x="13755" y="11465"/>
                    <a:pt x="13388" y="13166"/>
                  </a:cubicBezTo>
                  <a:cubicBezTo>
                    <a:pt x="13055" y="14634"/>
                    <a:pt x="12821" y="15935"/>
                    <a:pt x="12688" y="17002"/>
                  </a:cubicBezTo>
                  <a:cubicBezTo>
                    <a:pt x="12612" y="17490"/>
                    <a:pt x="12549" y="17928"/>
                    <a:pt x="12498" y="18312"/>
                  </a:cubicBezTo>
                  <a:lnTo>
                    <a:pt x="12498" y="18312"/>
                  </a:lnTo>
                  <a:cubicBezTo>
                    <a:pt x="12552" y="17938"/>
                    <a:pt x="12613" y="17514"/>
                    <a:pt x="12688" y="17036"/>
                  </a:cubicBezTo>
                  <a:cubicBezTo>
                    <a:pt x="12854" y="15968"/>
                    <a:pt x="13088" y="14701"/>
                    <a:pt x="13422" y="13200"/>
                  </a:cubicBezTo>
                  <a:cubicBezTo>
                    <a:pt x="13822" y="11532"/>
                    <a:pt x="14356" y="9897"/>
                    <a:pt x="15056" y="8329"/>
                  </a:cubicBezTo>
                  <a:cubicBezTo>
                    <a:pt x="15197" y="8013"/>
                    <a:pt x="15350" y="7701"/>
                    <a:pt x="15514" y="7392"/>
                  </a:cubicBezTo>
                  <a:lnTo>
                    <a:pt x="15514" y="7392"/>
                  </a:lnTo>
                  <a:cubicBezTo>
                    <a:pt x="15979" y="7533"/>
                    <a:pt x="16457" y="7604"/>
                    <a:pt x="16938" y="7604"/>
                  </a:cubicBezTo>
                  <a:cubicBezTo>
                    <a:pt x="17447" y="7604"/>
                    <a:pt x="17958" y="7524"/>
                    <a:pt x="18458" y="7362"/>
                  </a:cubicBezTo>
                  <a:cubicBezTo>
                    <a:pt x="19026" y="7129"/>
                    <a:pt x="19526" y="6728"/>
                    <a:pt x="19793" y="6195"/>
                  </a:cubicBezTo>
                  <a:cubicBezTo>
                    <a:pt x="19960" y="5894"/>
                    <a:pt x="19960" y="5561"/>
                    <a:pt x="19893" y="5261"/>
                  </a:cubicBezTo>
                  <a:cubicBezTo>
                    <a:pt x="19793" y="4960"/>
                    <a:pt x="19593" y="4727"/>
                    <a:pt x="19326" y="4560"/>
                  </a:cubicBezTo>
                  <a:cubicBezTo>
                    <a:pt x="19042" y="4418"/>
                    <a:pt x="18740" y="4342"/>
                    <a:pt x="18439" y="4342"/>
                  </a:cubicBezTo>
                  <a:cubicBezTo>
                    <a:pt x="18173" y="4342"/>
                    <a:pt x="17908" y="4402"/>
                    <a:pt x="17658" y="4527"/>
                  </a:cubicBezTo>
                  <a:cubicBezTo>
                    <a:pt x="17158" y="4760"/>
                    <a:pt x="16757" y="5127"/>
                    <a:pt x="16457" y="5594"/>
                  </a:cubicBezTo>
                  <a:cubicBezTo>
                    <a:pt x="16107" y="6109"/>
                    <a:pt x="15782" y="6649"/>
                    <a:pt x="15491" y="7207"/>
                  </a:cubicBezTo>
                  <a:lnTo>
                    <a:pt x="15491" y="7207"/>
                  </a:lnTo>
                  <a:cubicBezTo>
                    <a:pt x="15264" y="7133"/>
                    <a:pt x="15041" y="7041"/>
                    <a:pt x="14823" y="6928"/>
                  </a:cubicBezTo>
                  <a:cubicBezTo>
                    <a:pt x="13923" y="6491"/>
                    <a:pt x="13201" y="5777"/>
                    <a:pt x="12749" y="4907"/>
                  </a:cubicBezTo>
                  <a:lnTo>
                    <a:pt x="12749" y="4907"/>
                  </a:lnTo>
                  <a:cubicBezTo>
                    <a:pt x="13033" y="4750"/>
                    <a:pt x="13303" y="4567"/>
                    <a:pt x="13555" y="4360"/>
                  </a:cubicBezTo>
                  <a:cubicBezTo>
                    <a:pt x="14155" y="3893"/>
                    <a:pt x="14589" y="3292"/>
                    <a:pt x="14823" y="2592"/>
                  </a:cubicBezTo>
                  <a:cubicBezTo>
                    <a:pt x="14889" y="2225"/>
                    <a:pt x="14823" y="1825"/>
                    <a:pt x="14656" y="1491"/>
                  </a:cubicBezTo>
                  <a:cubicBezTo>
                    <a:pt x="14489" y="1158"/>
                    <a:pt x="14155" y="924"/>
                    <a:pt x="13755" y="891"/>
                  </a:cubicBezTo>
                  <a:cubicBezTo>
                    <a:pt x="13731" y="890"/>
                    <a:pt x="13707" y="889"/>
                    <a:pt x="13683" y="889"/>
                  </a:cubicBezTo>
                  <a:cubicBezTo>
                    <a:pt x="12946" y="889"/>
                    <a:pt x="12316" y="1381"/>
                    <a:pt x="12154" y="2092"/>
                  </a:cubicBezTo>
                  <a:cubicBezTo>
                    <a:pt x="11987" y="2792"/>
                    <a:pt x="12021" y="3493"/>
                    <a:pt x="12254" y="4160"/>
                  </a:cubicBezTo>
                  <a:cubicBezTo>
                    <a:pt x="12323" y="4379"/>
                    <a:pt x="12407" y="4592"/>
                    <a:pt x="12505" y="4798"/>
                  </a:cubicBezTo>
                  <a:lnTo>
                    <a:pt x="12505" y="4798"/>
                  </a:lnTo>
                  <a:cubicBezTo>
                    <a:pt x="11772" y="5196"/>
                    <a:pt x="10955" y="5409"/>
                    <a:pt x="10128" y="5409"/>
                  </a:cubicBezTo>
                  <a:cubicBezTo>
                    <a:pt x="9903" y="5409"/>
                    <a:pt x="9677" y="5393"/>
                    <a:pt x="9452" y="5361"/>
                  </a:cubicBezTo>
                  <a:cubicBezTo>
                    <a:pt x="8972" y="5282"/>
                    <a:pt x="8518" y="5130"/>
                    <a:pt x="8103" y="4912"/>
                  </a:cubicBezTo>
                  <a:lnTo>
                    <a:pt x="8103" y="4912"/>
                  </a:lnTo>
                  <a:cubicBezTo>
                    <a:pt x="8269" y="4621"/>
                    <a:pt x="8408" y="4313"/>
                    <a:pt x="8518" y="3993"/>
                  </a:cubicBezTo>
                  <a:cubicBezTo>
                    <a:pt x="8718" y="3326"/>
                    <a:pt x="8818" y="2659"/>
                    <a:pt x="8785" y="1958"/>
                  </a:cubicBezTo>
                  <a:cubicBezTo>
                    <a:pt x="8752" y="1625"/>
                    <a:pt x="8651" y="1258"/>
                    <a:pt x="8518" y="957"/>
                  </a:cubicBezTo>
                  <a:cubicBezTo>
                    <a:pt x="8351" y="624"/>
                    <a:pt x="8084" y="357"/>
                    <a:pt x="7751" y="157"/>
                  </a:cubicBezTo>
                  <a:cubicBezTo>
                    <a:pt x="7542" y="53"/>
                    <a:pt x="7308" y="1"/>
                    <a:pt x="708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45"/>
            <p:cNvSpPr/>
            <p:nvPr/>
          </p:nvSpPr>
          <p:spPr>
            <a:xfrm>
              <a:off x="3640275" y="2065250"/>
              <a:ext cx="382800" cy="50075"/>
            </a:xfrm>
            <a:custGeom>
              <a:rect b="b" l="l" r="r" t="t"/>
              <a:pathLst>
                <a:path extrusionOk="0" h="2003" w="15312">
                  <a:moveTo>
                    <a:pt x="834" y="1"/>
                  </a:moveTo>
                  <a:cubicBezTo>
                    <a:pt x="367" y="1"/>
                    <a:pt x="0" y="368"/>
                    <a:pt x="0" y="835"/>
                  </a:cubicBezTo>
                  <a:lnTo>
                    <a:pt x="0" y="1202"/>
                  </a:lnTo>
                  <a:cubicBezTo>
                    <a:pt x="0" y="1635"/>
                    <a:pt x="367" y="2002"/>
                    <a:pt x="834" y="2002"/>
                  </a:cubicBezTo>
                  <a:lnTo>
                    <a:pt x="14477" y="2002"/>
                  </a:lnTo>
                  <a:cubicBezTo>
                    <a:pt x="14944" y="2002"/>
                    <a:pt x="15311" y="1635"/>
                    <a:pt x="15311" y="1202"/>
                  </a:cubicBezTo>
                  <a:lnTo>
                    <a:pt x="15311" y="835"/>
                  </a:lnTo>
                  <a:cubicBezTo>
                    <a:pt x="15311" y="368"/>
                    <a:pt x="14944" y="1"/>
                    <a:pt x="1447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45"/>
            <p:cNvSpPr/>
            <p:nvPr/>
          </p:nvSpPr>
          <p:spPr>
            <a:xfrm>
              <a:off x="3630800" y="2136925"/>
              <a:ext cx="398950" cy="159350"/>
            </a:xfrm>
            <a:custGeom>
              <a:rect b="b" l="l" r="r" t="t"/>
              <a:pathLst>
                <a:path extrusionOk="0" h="6374" w="15958">
                  <a:moveTo>
                    <a:pt x="1317" y="1"/>
                  </a:moveTo>
                  <a:cubicBezTo>
                    <a:pt x="10" y="1"/>
                    <a:pt x="0" y="2007"/>
                    <a:pt x="1287" y="2007"/>
                  </a:cubicBezTo>
                  <a:cubicBezTo>
                    <a:pt x="1318" y="2007"/>
                    <a:pt x="1348" y="2006"/>
                    <a:pt x="1380" y="2004"/>
                  </a:cubicBezTo>
                  <a:lnTo>
                    <a:pt x="2881" y="2004"/>
                  </a:lnTo>
                  <a:lnTo>
                    <a:pt x="4816" y="5706"/>
                  </a:lnTo>
                  <a:cubicBezTo>
                    <a:pt x="5016" y="6107"/>
                    <a:pt x="5450" y="6374"/>
                    <a:pt x="5950" y="6374"/>
                  </a:cubicBezTo>
                  <a:lnTo>
                    <a:pt x="10687" y="6374"/>
                  </a:lnTo>
                  <a:cubicBezTo>
                    <a:pt x="11187" y="6374"/>
                    <a:pt x="11621" y="6107"/>
                    <a:pt x="11821" y="5673"/>
                  </a:cubicBezTo>
                  <a:lnTo>
                    <a:pt x="13722" y="2037"/>
                  </a:lnTo>
                  <a:lnTo>
                    <a:pt x="14690" y="2037"/>
                  </a:lnTo>
                  <a:cubicBezTo>
                    <a:pt x="15957" y="1937"/>
                    <a:pt x="15957" y="102"/>
                    <a:pt x="14690" y="36"/>
                  </a:cubicBezTo>
                  <a:lnTo>
                    <a:pt x="14690" y="2"/>
                  </a:lnTo>
                  <a:lnTo>
                    <a:pt x="1380" y="2"/>
                  </a:lnTo>
                  <a:cubicBezTo>
                    <a:pt x="1359" y="1"/>
                    <a:pt x="1338" y="1"/>
                    <a:pt x="13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45"/>
            <p:cNvSpPr/>
            <p:nvPr/>
          </p:nvSpPr>
          <p:spPr>
            <a:xfrm>
              <a:off x="3435125" y="1171475"/>
              <a:ext cx="295225" cy="502775"/>
            </a:xfrm>
            <a:custGeom>
              <a:rect b="b" l="l" r="r" t="t"/>
              <a:pathLst>
                <a:path extrusionOk="0" h="20111" w="11809">
                  <a:moveTo>
                    <a:pt x="11131" y="1"/>
                  </a:moveTo>
                  <a:cubicBezTo>
                    <a:pt x="10999" y="1"/>
                    <a:pt x="10847" y="9"/>
                    <a:pt x="10675" y="26"/>
                  </a:cubicBezTo>
                  <a:cubicBezTo>
                    <a:pt x="9707" y="160"/>
                    <a:pt x="8807" y="426"/>
                    <a:pt x="7939" y="827"/>
                  </a:cubicBezTo>
                  <a:cubicBezTo>
                    <a:pt x="6639" y="1427"/>
                    <a:pt x="5438" y="2194"/>
                    <a:pt x="4404" y="3195"/>
                  </a:cubicBezTo>
                  <a:cubicBezTo>
                    <a:pt x="1768" y="5597"/>
                    <a:pt x="201" y="8966"/>
                    <a:pt x="67" y="12535"/>
                  </a:cubicBezTo>
                  <a:cubicBezTo>
                    <a:pt x="0" y="13969"/>
                    <a:pt x="134" y="15404"/>
                    <a:pt x="534" y="16771"/>
                  </a:cubicBezTo>
                  <a:cubicBezTo>
                    <a:pt x="801" y="17672"/>
                    <a:pt x="1168" y="18539"/>
                    <a:pt x="1702" y="19340"/>
                  </a:cubicBezTo>
                  <a:cubicBezTo>
                    <a:pt x="2046" y="19872"/>
                    <a:pt x="2331" y="20110"/>
                    <a:pt x="2476" y="20110"/>
                  </a:cubicBezTo>
                  <a:cubicBezTo>
                    <a:pt x="2485" y="20110"/>
                    <a:pt x="2494" y="20109"/>
                    <a:pt x="2502" y="20107"/>
                  </a:cubicBezTo>
                  <a:cubicBezTo>
                    <a:pt x="2802" y="19940"/>
                    <a:pt x="2302" y="18606"/>
                    <a:pt x="2035" y="16471"/>
                  </a:cubicBezTo>
                  <a:cubicBezTo>
                    <a:pt x="1268" y="10800"/>
                    <a:pt x="3870" y="5230"/>
                    <a:pt x="8673" y="2194"/>
                  </a:cubicBezTo>
                  <a:cubicBezTo>
                    <a:pt x="10508" y="993"/>
                    <a:pt x="11809" y="526"/>
                    <a:pt x="11742" y="193"/>
                  </a:cubicBezTo>
                  <a:cubicBezTo>
                    <a:pt x="11717" y="69"/>
                    <a:pt x="11509" y="1"/>
                    <a:pt x="1113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45"/>
            <p:cNvSpPr/>
            <p:nvPr/>
          </p:nvSpPr>
          <p:spPr>
            <a:xfrm>
              <a:off x="3777875" y="1141125"/>
              <a:ext cx="114275" cy="53525"/>
            </a:xfrm>
            <a:custGeom>
              <a:rect b="b" l="l" r="r" t="t"/>
              <a:pathLst>
                <a:path extrusionOk="0" h="2141" w="4571">
                  <a:moveTo>
                    <a:pt x="2472" y="1"/>
                  </a:moveTo>
                  <a:cubicBezTo>
                    <a:pt x="2415" y="1"/>
                    <a:pt x="2359" y="3"/>
                    <a:pt x="2302" y="6"/>
                  </a:cubicBezTo>
                  <a:cubicBezTo>
                    <a:pt x="2251" y="3"/>
                    <a:pt x="2200" y="2"/>
                    <a:pt x="2149" y="2"/>
                  </a:cubicBezTo>
                  <a:cubicBezTo>
                    <a:pt x="1605" y="2"/>
                    <a:pt x="1092" y="162"/>
                    <a:pt x="634" y="406"/>
                  </a:cubicBezTo>
                  <a:cubicBezTo>
                    <a:pt x="200" y="640"/>
                    <a:pt x="0" y="940"/>
                    <a:pt x="67" y="1240"/>
                  </a:cubicBezTo>
                  <a:cubicBezTo>
                    <a:pt x="167" y="1841"/>
                    <a:pt x="1168" y="2141"/>
                    <a:pt x="2269" y="2141"/>
                  </a:cubicBezTo>
                  <a:cubicBezTo>
                    <a:pt x="3403" y="2141"/>
                    <a:pt x="4403" y="1841"/>
                    <a:pt x="4503" y="1273"/>
                  </a:cubicBezTo>
                  <a:cubicBezTo>
                    <a:pt x="4570" y="1007"/>
                    <a:pt x="4370" y="640"/>
                    <a:pt x="3970" y="406"/>
                  </a:cubicBezTo>
                  <a:cubicBezTo>
                    <a:pt x="3489" y="136"/>
                    <a:pt x="2982" y="1"/>
                    <a:pt x="247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45"/>
            <p:cNvSpPr/>
            <p:nvPr/>
          </p:nvSpPr>
          <p:spPr>
            <a:xfrm>
              <a:off x="3762850" y="2267525"/>
              <a:ext cx="157650" cy="23750"/>
            </a:xfrm>
            <a:custGeom>
              <a:rect b="b" l="l" r="r" t="t"/>
              <a:pathLst>
                <a:path extrusionOk="0" h="950" w="6306">
                  <a:moveTo>
                    <a:pt x="3271" y="1"/>
                  </a:moveTo>
                  <a:cubicBezTo>
                    <a:pt x="2436" y="1"/>
                    <a:pt x="1606" y="159"/>
                    <a:pt x="835" y="482"/>
                  </a:cubicBezTo>
                  <a:cubicBezTo>
                    <a:pt x="501" y="583"/>
                    <a:pt x="234" y="749"/>
                    <a:pt x="1" y="949"/>
                  </a:cubicBezTo>
                  <a:cubicBezTo>
                    <a:pt x="301" y="883"/>
                    <a:pt x="601" y="749"/>
                    <a:pt x="868" y="616"/>
                  </a:cubicBezTo>
                  <a:cubicBezTo>
                    <a:pt x="1602" y="382"/>
                    <a:pt x="2369" y="249"/>
                    <a:pt x="3136" y="216"/>
                  </a:cubicBezTo>
                  <a:cubicBezTo>
                    <a:pt x="3230" y="211"/>
                    <a:pt x="3323" y="209"/>
                    <a:pt x="3418" y="209"/>
                  </a:cubicBezTo>
                  <a:cubicBezTo>
                    <a:pt x="4065" y="209"/>
                    <a:pt x="4731" y="308"/>
                    <a:pt x="5371" y="482"/>
                  </a:cubicBezTo>
                  <a:cubicBezTo>
                    <a:pt x="5889" y="635"/>
                    <a:pt x="6240" y="787"/>
                    <a:pt x="6297" y="787"/>
                  </a:cubicBezTo>
                  <a:cubicBezTo>
                    <a:pt x="6303" y="787"/>
                    <a:pt x="6305" y="786"/>
                    <a:pt x="6305" y="783"/>
                  </a:cubicBezTo>
                  <a:cubicBezTo>
                    <a:pt x="6038" y="583"/>
                    <a:pt x="5738" y="449"/>
                    <a:pt x="5405" y="349"/>
                  </a:cubicBezTo>
                  <a:cubicBezTo>
                    <a:pt x="4711" y="118"/>
                    <a:pt x="3989" y="1"/>
                    <a:pt x="3271"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45"/>
            <p:cNvSpPr/>
            <p:nvPr/>
          </p:nvSpPr>
          <p:spPr>
            <a:xfrm>
              <a:off x="3705325" y="2185350"/>
              <a:ext cx="268550" cy="5850"/>
            </a:xfrm>
            <a:custGeom>
              <a:rect b="b" l="l" r="r" t="t"/>
              <a:pathLst>
                <a:path extrusionOk="0" h="234" w="10742">
                  <a:moveTo>
                    <a:pt x="5371" y="0"/>
                  </a:moveTo>
                  <a:cubicBezTo>
                    <a:pt x="2402" y="0"/>
                    <a:pt x="0" y="67"/>
                    <a:pt x="0" y="134"/>
                  </a:cubicBezTo>
                  <a:cubicBezTo>
                    <a:pt x="0" y="167"/>
                    <a:pt x="2402" y="234"/>
                    <a:pt x="5371" y="234"/>
                  </a:cubicBezTo>
                  <a:cubicBezTo>
                    <a:pt x="8339" y="234"/>
                    <a:pt x="10741" y="167"/>
                    <a:pt x="10741" y="134"/>
                  </a:cubicBezTo>
                  <a:cubicBezTo>
                    <a:pt x="10741" y="67"/>
                    <a:pt x="8339" y="0"/>
                    <a:pt x="5371"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45"/>
            <p:cNvSpPr/>
            <p:nvPr/>
          </p:nvSpPr>
          <p:spPr>
            <a:xfrm>
              <a:off x="3728675" y="2226700"/>
              <a:ext cx="224350" cy="7400"/>
            </a:xfrm>
            <a:custGeom>
              <a:rect b="b" l="l" r="r" t="t"/>
              <a:pathLst>
                <a:path extrusionOk="0" h="296" w="8974">
                  <a:moveTo>
                    <a:pt x="8053" y="0"/>
                  </a:moveTo>
                  <a:cubicBezTo>
                    <a:pt x="7926" y="0"/>
                    <a:pt x="7799" y="4"/>
                    <a:pt x="7672" y="14"/>
                  </a:cubicBezTo>
                  <a:lnTo>
                    <a:pt x="4503" y="81"/>
                  </a:lnTo>
                  <a:lnTo>
                    <a:pt x="1334" y="114"/>
                  </a:lnTo>
                  <a:cubicBezTo>
                    <a:pt x="901" y="114"/>
                    <a:pt x="434" y="114"/>
                    <a:pt x="0" y="181"/>
                  </a:cubicBezTo>
                  <a:cubicBezTo>
                    <a:pt x="434" y="247"/>
                    <a:pt x="901" y="281"/>
                    <a:pt x="1334" y="281"/>
                  </a:cubicBezTo>
                  <a:cubicBezTo>
                    <a:pt x="1868" y="281"/>
                    <a:pt x="2550" y="296"/>
                    <a:pt x="3311" y="296"/>
                  </a:cubicBezTo>
                  <a:cubicBezTo>
                    <a:pt x="3692" y="296"/>
                    <a:pt x="4092" y="292"/>
                    <a:pt x="4503" y="281"/>
                  </a:cubicBezTo>
                  <a:cubicBezTo>
                    <a:pt x="5738" y="281"/>
                    <a:pt x="6872" y="214"/>
                    <a:pt x="7672" y="181"/>
                  </a:cubicBezTo>
                  <a:cubicBezTo>
                    <a:pt x="8106" y="181"/>
                    <a:pt x="8540" y="114"/>
                    <a:pt x="8973" y="47"/>
                  </a:cubicBezTo>
                  <a:cubicBezTo>
                    <a:pt x="8667" y="24"/>
                    <a:pt x="8360" y="0"/>
                    <a:pt x="8053"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45"/>
            <p:cNvSpPr/>
            <p:nvPr/>
          </p:nvSpPr>
          <p:spPr>
            <a:xfrm>
              <a:off x="4161475" y="903600"/>
              <a:ext cx="294400" cy="293550"/>
            </a:xfrm>
            <a:custGeom>
              <a:rect b="b" l="l" r="r" t="t"/>
              <a:pathLst>
                <a:path extrusionOk="0" h="11742" w="11776">
                  <a:moveTo>
                    <a:pt x="5905" y="0"/>
                  </a:moveTo>
                  <a:cubicBezTo>
                    <a:pt x="2636" y="0"/>
                    <a:pt x="34" y="2635"/>
                    <a:pt x="34" y="5871"/>
                  </a:cubicBezTo>
                  <a:cubicBezTo>
                    <a:pt x="1" y="9107"/>
                    <a:pt x="2636" y="11742"/>
                    <a:pt x="5905" y="11742"/>
                  </a:cubicBezTo>
                  <a:cubicBezTo>
                    <a:pt x="9140" y="11742"/>
                    <a:pt x="11776" y="9107"/>
                    <a:pt x="11776" y="5871"/>
                  </a:cubicBezTo>
                  <a:cubicBezTo>
                    <a:pt x="11776" y="2635"/>
                    <a:pt x="9140" y="0"/>
                    <a:pt x="590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45"/>
            <p:cNvSpPr/>
            <p:nvPr/>
          </p:nvSpPr>
          <p:spPr>
            <a:xfrm>
              <a:off x="4228200" y="961125"/>
              <a:ext cx="160975" cy="169325"/>
            </a:xfrm>
            <a:custGeom>
              <a:rect b="b" l="l" r="r" t="t"/>
              <a:pathLst>
                <a:path extrusionOk="0" h="6773" w="6439">
                  <a:moveTo>
                    <a:pt x="6438" y="3403"/>
                  </a:moveTo>
                  <a:cubicBezTo>
                    <a:pt x="6405" y="1702"/>
                    <a:pt x="5004" y="334"/>
                    <a:pt x="3302" y="301"/>
                  </a:cubicBezTo>
                  <a:cubicBezTo>
                    <a:pt x="1601" y="301"/>
                    <a:pt x="200" y="1635"/>
                    <a:pt x="134" y="3336"/>
                  </a:cubicBezTo>
                  <a:lnTo>
                    <a:pt x="134" y="3470"/>
                  </a:lnTo>
                  <a:cubicBezTo>
                    <a:pt x="134" y="4037"/>
                    <a:pt x="267" y="4604"/>
                    <a:pt x="567" y="5104"/>
                  </a:cubicBezTo>
                  <a:lnTo>
                    <a:pt x="0" y="6772"/>
                  </a:lnTo>
                  <a:lnTo>
                    <a:pt x="1768" y="6205"/>
                  </a:lnTo>
                  <a:cubicBezTo>
                    <a:pt x="2235" y="6472"/>
                    <a:pt x="2735" y="6605"/>
                    <a:pt x="3269" y="6605"/>
                  </a:cubicBezTo>
                  <a:cubicBezTo>
                    <a:pt x="5037" y="6605"/>
                    <a:pt x="6438" y="5204"/>
                    <a:pt x="6438" y="3470"/>
                  </a:cubicBezTo>
                  <a:cubicBezTo>
                    <a:pt x="6438" y="3436"/>
                    <a:pt x="6438" y="3403"/>
                    <a:pt x="6438" y="3403"/>
                  </a:cubicBezTo>
                  <a:close/>
                  <a:moveTo>
                    <a:pt x="3302" y="6105"/>
                  </a:moveTo>
                  <a:cubicBezTo>
                    <a:pt x="2769" y="6105"/>
                    <a:pt x="2268" y="5972"/>
                    <a:pt x="1835" y="5705"/>
                  </a:cubicBezTo>
                  <a:lnTo>
                    <a:pt x="801" y="6005"/>
                  </a:lnTo>
                  <a:lnTo>
                    <a:pt x="1134" y="5038"/>
                  </a:lnTo>
                  <a:cubicBezTo>
                    <a:pt x="801" y="4571"/>
                    <a:pt x="634" y="4037"/>
                    <a:pt x="634" y="3503"/>
                  </a:cubicBezTo>
                  <a:lnTo>
                    <a:pt x="634" y="3236"/>
                  </a:lnTo>
                  <a:cubicBezTo>
                    <a:pt x="934" y="1"/>
                    <a:pt x="5671" y="34"/>
                    <a:pt x="5938" y="3270"/>
                  </a:cubicBezTo>
                  <a:lnTo>
                    <a:pt x="5938" y="3503"/>
                  </a:lnTo>
                  <a:cubicBezTo>
                    <a:pt x="5904" y="4938"/>
                    <a:pt x="4737" y="6105"/>
                    <a:pt x="3302" y="6105"/>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45"/>
            <p:cNvSpPr/>
            <p:nvPr/>
          </p:nvSpPr>
          <p:spPr>
            <a:xfrm>
              <a:off x="4272400" y="1011175"/>
              <a:ext cx="79225" cy="75900"/>
            </a:xfrm>
            <a:custGeom>
              <a:rect b="b" l="l" r="r" t="t"/>
              <a:pathLst>
                <a:path extrusionOk="0" h="3036" w="3169">
                  <a:moveTo>
                    <a:pt x="2969" y="2102"/>
                  </a:moveTo>
                  <a:cubicBezTo>
                    <a:pt x="2902" y="2068"/>
                    <a:pt x="2502" y="1868"/>
                    <a:pt x="2435" y="1868"/>
                  </a:cubicBezTo>
                  <a:cubicBezTo>
                    <a:pt x="2368" y="1835"/>
                    <a:pt x="2302" y="1801"/>
                    <a:pt x="2268" y="1901"/>
                  </a:cubicBezTo>
                  <a:cubicBezTo>
                    <a:pt x="2168" y="2002"/>
                    <a:pt x="2102" y="2102"/>
                    <a:pt x="2001" y="2202"/>
                  </a:cubicBezTo>
                  <a:cubicBezTo>
                    <a:pt x="1968" y="2235"/>
                    <a:pt x="1935" y="2235"/>
                    <a:pt x="1835" y="2202"/>
                  </a:cubicBezTo>
                  <a:cubicBezTo>
                    <a:pt x="1601" y="2102"/>
                    <a:pt x="1401" y="1968"/>
                    <a:pt x="1234" y="1801"/>
                  </a:cubicBezTo>
                  <a:cubicBezTo>
                    <a:pt x="1067" y="1635"/>
                    <a:pt x="901" y="1468"/>
                    <a:pt x="801" y="1268"/>
                  </a:cubicBezTo>
                  <a:cubicBezTo>
                    <a:pt x="767" y="1201"/>
                    <a:pt x="801" y="1168"/>
                    <a:pt x="834" y="1134"/>
                  </a:cubicBezTo>
                  <a:cubicBezTo>
                    <a:pt x="867" y="1068"/>
                    <a:pt x="934" y="1034"/>
                    <a:pt x="967" y="1001"/>
                  </a:cubicBezTo>
                  <a:lnTo>
                    <a:pt x="1001" y="934"/>
                  </a:lnTo>
                  <a:lnTo>
                    <a:pt x="1034" y="867"/>
                  </a:lnTo>
                  <a:cubicBezTo>
                    <a:pt x="1067" y="801"/>
                    <a:pt x="1067" y="767"/>
                    <a:pt x="1034" y="734"/>
                  </a:cubicBezTo>
                  <a:lnTo>
                    <a:pt x="801" y="134"/>
                  </a:lnTo>
                  <a:cubicBezTo>
                    <a:pt x="734" y="0"/>
                    <a:pt x="667" y="33"/>
                    <a:pt x="634" y="33"/>
                  </a:cubicBezTo>
                  <a:lnTo>
                    <a:pt x="467" y="33"/>
                  </a:lnTo>
                  <a:cubicBezTo>
                    <a:pt x="400" y="33"/>
                    <a:pt x="334" y="67"/>
                    <a:pt x="267" y="134"/>
                  </a:cubicBezTo>
                  <a:cubicBezTo>
                    <a:pt x="100" y="267"/>
                    <a:pt x="0" y="500"/>
                    <a:pt x="0" y="767"/>
                  </a:cubicBezTo>
                  <a:cubicBezTo>
                    <a:pt x="0" y="834"/>
                    <a:pt x="0" y="934"/>
                    <a:pt x="33" y="1034"/>
                  </a:cubicBezTo>
                  <a:cubicBezTo>
                    <a:pt x="100" y="1201"/>
                    <a:pt x="200" y="1401"/>
                    <a:pt x="300" y="1568"/>
                  </a:cubicBezTo>
                  <a:cubicBezTo>
                    <a:pt x="634" y="2068"/>
                    <a:pt x="1101" y="2469"/>
                    <a:pt x="1635" y="2735"/>
                  </a:cubicBezTo>
                  <a:cubicBezTo>
                    <a:pt x="2435" y="3036"/>
                    <a:pt x="2435" y="2936"/>
                    <a:pt x="2569" y="2902"/>
                  </a:cubicBezTo>
                  <a:cubicBezTo>
                    <a:pt x="2802" y="2869"/>
                    <a:pt x="2969" y="2735"/>
                    <a:pt x="3102" y="2535"/>
                  </a:cubicBezTo>
                  <a:cubicBezTo>
                    <a:pt x="3136" y="2435"/>
                    <a:pt x="3169" y="2302"/>
                    <a:pt x="3136" y="2168"/>
                  </a:cubicBezTo>
                  <a:cubicBezTo>
                    <a:pt x="3102" y="2168"/>
                    <a:pt x="3069" y="2135"/>
                    <a:pt x="2969" y="2102"/>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45"/>
            <p:cNvSpPr/>
            <p:nvPr/>
          </p:nvSpPr>
          <p:spPr>
            <a:xfrm>
              <a:off x="2846375" y="1380775"/>
              <a:ext cx="2068175" cy="687100"/>
            </a:xfrm>
            <a:custGeom>
              <a:rect b="b" l="l" r="r" t="t"/>
              <a:pathLst>
                <a:path extrusionOk="0" h="27484" w="82727">
                  <a:moveTo>
                    <a:pt x="73973" y="1"/>
                  </a:moveTo>
                  <a:cubicBezTo>
                    <a:pt x="73557" y="1"/>
                    <a:pt x="73139" y="9"/>
                    <a:pt x="72719" y="27"/>
                  </a:cubicBezTo>
                  <a:cubicBezTo>
                    <a:pt x="71285" y="27"/>
                    <a:pt x="69884" y="127"/>
                    <a:pt x="68616" y="227"/>
                  </a:cubicBezTo>
                  <a:cubicBezTo>
                    <a:pt x="66047" y="427"/>
                    <a:pt x="63813" y="694"/>
                    <a:pt x="62011" y="927"/>
                  </a:cubicBezTo>
                  <a:cubicBezTo>
                    <a:pt x="60210" y="1161"/>
                    <a:pt x="58842" y="1361"/>
                    <a:pt x="57875" y="1528"/>
                  </a:cubicBezTo>
                  <a:lnTo>
                    <a:pt x="56808" y="1695"/>
                  </a:lnTo>
                  <a:lnTo>
                    <a:pt x="56441" y="1761"/>
                  </a:lnTo>
                  <a:lnTo>
                    <a:pt x="56441" y="1761"/>
                  </a:lnTo>
                  <a:lnTo>
                    <a:pt x="56808" y="1728"/>
                  </a:lnTo>
                  <a:lnTo>
                    <a:pt x="57875" y="1561"/>
                  </a:lnTo>
                  <a:cubicBezTo>
                    <a:pt x="58842" y="1428"/>
                    <a:pt x="60243" y="1261"/>
                    <a:pt x="62045" y="994"/>
                  </a:cubicBezTo>
                  <a:cubicBezTo>
                    <a:pt x="63846" y="761"/>
                    <a:pt x="66047" y="527"/>
                    <a:pt x="68616" y="360"/>
                  </a:cubicBezTo>
                  <a:cubicBezTo>
                    <a:pt x="69884" y="260"/>
                    <a:pt x="71285" y="194"/>
                    <a:pt x="72752" y="160"/>
                  </a:cubicBezTo>
                  <a:cubicBezTo>
                    <a:pt x="73114" y="152"/>
                    <a:pt x="73477" y="148"/>
                    <a:pt x="73839" y="148"/>
                  </a:cubicBezTo>
                  <a:cubicBezTo>
                    <a:pt x="75011" y="148"/>
                    <a:pt x="76183" y="192"/>
                    <a:pt x="77356" y="294"/>
                  </a:cubicBezTo>
                  <a:cubicBezTo>
                    <a:pt x="78189" y="394"/>
                    <a:pt x="78990" y="527"/>
                    <a:pt x="79791" y="727"/>
                  </a:cubicBezTo>
                  <a:cubicBezTo>
                    <a:pt x="80625" y="861"/>
                    <a:pt x="81425" y="1261"/>
                    <a:pt x="82059" y="1828"/>
                  </a:cubicBezTo>
                  <a:cubicBezTo>
                    <a:pt x="82359" y="2128"/>
                    <a:pt x="82559" y="2529"/>
                    <a:pt x="82559" y="2962"/>
                  </a:cubicBezTo>
                  <a:cubicBezTo>
                    <a:pt x="82526" y="3396"/>
                    <a:pt x="82426" y="3829"/>
                    <a:pt x="82192" y="4230"/>
                  </a:cubicBezTo>
                  <a:cubicBezTo>
                    <a:pt x="81725" y="5030"/>
                    <a:pt x="81125" y="5731"/>
                    <a:pt x="80391" y="6331"/>
                  </a:cubicBezTo>
                  <a:cubicBezTo>
                    <a:pt x="78890" y="7599"/>
                    <a:pt x="77289" y="8700"/>
                    <a:pt x="75554" y="9667"/>
                  </a:cubicBezTo>
                  <a:cubicBezTo>
                    <a:pt x="73786" y="10668"/>
                    <a:pt x="71918" y="11635"/>
                    <a:pt x="69984" y="12536"/>
                  </a:cubicBezTo>
                  <a:cubicBezTo>
                    <a:pt x="62178" y="16105"/>
                    <a:pt x="53238" y="19207"/>
                    <a:pt x="43665" y="21742"/>
                  </a:cubicBezTo>
                  <a:cubicBezTo>
                    <a:pt x="34091" y="24311"/>
                    <a:pt x="24818" y="26145"/>
                    <a:pt x="16279" y="26946"/>
                  </a:cubicBezTo>
                  <a:cubicBezTo>
                    <a:pt x="14144" y="27146"/>
                    <a:pt x="12042" y="27280"/>
                    <a:pt x="10007" y="27280"/>
                  </a:cubicBezTo>
                  <a:cubicBezTo>
                    <a:pt x="9842" y="27282"/>
                    <a:pt x="9677" y="27284"/>
                    <a:pt x="9512" y="27284"/>
                  </a:cubicBezTo>
                  <a:cubicBezTo>
                    <a:pt x="7709" y="27284"/>
                    <a:pt x="5909" y="27118"/>
                    <a:pt x="4137" y="26813"/>
                  </a:cubicBezTo>
                  <a:cubicBezTo>
                    <a:pt x="3203" y="26679"/>
                    <a:pt x="2335" y="26379"/>
                    <a:pt x="1501" y="25979"/>
                  </a:cubicBezTo>
                  <a:cubicBezTo>
                    <a:pt x="1101" y="25745"/>
                    <a:pt x="768" y="25478"/>
                    <a:pt x="467" y="25145"/>
                  </a:cubicBezTo>
                  <a:cubicBezTo>
                    <a:pt x="200" y="24778"/>
                    <a:pt x="100" y="24344"/>
                    <a:pt x="167" y="23944"/>
                  </a:cubicBezTo>
                  <a:cubicBezTo>
                    <a:pt x="267" y="23510"/>
                    <a:pt x="434" y="23110"/>
                    <a:pt x="701" y="22776"/>
                  </a:cubicBezTo>
                  <a:cubicBezTo>
                    <a:pt x="934" y="22443"/>
                    <a:pt x="1235" y="22109"/>
                    <a:pt x="1535" y="21809"/>
                  </a:cubicBezTo>
                  <a:cubicBezTo>
                    <a:pt x="2102" y="21209"/>
                    <a:pt x="2736" y="20675"/>
                    <a:pt x="3403" y="20174"/>
                  </a:cubicBezTo>
                  <a:cubicBezTo>
                    <a:pt x="5738" y="18407"/>
                    <a:pt x="8206" y="16872"/>
                    <a:pt x="10808" y="15504"/>
                  </a:cubicBezTo>
                  <a:cubicBezTo>
                    <a:pt x="13076" y="14270"/>
                    <a:pt x="15078" y="13303"/>
                    <a:pt x="16746" y="12569"/>
                  </a:cubicBezTo>
                  <a:cubicBezTo>
                    <a:pt x="18380" y="11802"/>
                    <a:pt x="19681" y="11235"/>
                    <a:pt x="20548" y="10868"/>
                  </a:cubicBezTo>
                  <a:lnTo>
                    <a:pt x="21549" y="10468"/>
                  </a:lnTo>
                  <a:lnTo>
                    <a:pt x="21883" y="10301"/>
                  </a:lnTo>
                  <a:lnTo>
                    <a:pt x="21883" y="10301"/>
                  </a:lnTo>
                  <a:cubicBezTo>
                    <a:pt x="21883" y="10301"/>
                    <a:pt x="21782" y="10334"/>
                    <a:pt x="21549" y="10401"/>
                  </a:cubicBezTo>
                  <a:lnTo>
                    <a:pt x="20548" y="10801"/>
                  </a:lnTo>
                  <a:cubicBezTo>
                    <a:pt x="19648" y="11201"/>
                    <a:pt x="18347" y="11735"/>
                    <a:pt x="16712" y="12469"/>
                  </a:cubicBezTo>
                  <a:cubicBezTo>
                    <a:pt x="15044" y="13236"/>
                    <a:pt x="13043" y="14204"/>
                    <a:pt x="10775" y="15404"/>
                  </a:cubicBezTo>
                  <a:cubicBezTo>
                    <a:pt x="8173" y="16739"/>
                    <a:pt x="5671" y="18306"/>
                    <a:pt x="3336" y="20041"/>
                  </a:cubicBezTo>
                  <a:cubicBezTo>
                    <a:pt x="2669" y="20541"/>
                    <a:pt x="2035" y="21108"/>
                    <a:pt x="1435" y="21709"/>
                  </a:cubicBezTo>
                  <a:cubicBezTo>
                    <a:pt x="1134" y="22009"/>
                    <a:pt x="868" y="22343"/>
                    <a:pt x="601" y="22710"/>
                  </a:cubicBezTo>
                  <a:cubicBezTo>
                    <a:pt x="334" y="23043"/>
                    <a:pt x="134" y="23477"/>
                    <a:pt x="34" y="23911"/>
                  </a:cubicBezTo>
                  <a:cubicBezTo>
                    <a:pt x="0" y="24011"/>
                    <a:pt x="0" y="24144"/>
                    <a:pt x="0" y="24244"/>
                  </a:cubicBezTo>
                  <a:cubicBezTo>
                    <a:pt x="0" y="24378"/>
                    <a:pt x="34" y="24511"/>
                    <a:pt x="34" y="24611"/>
                  </a:cubicBezTo>
                  <a:cubicBezTo>
                    <a:pt x="100" y="24845"/>
                    <a:pt x="234" y="25045"/>
                    <a:pt x="367" y="25245"/>
                  </a:cubicBezTo>
                  <a:cubicBezTo>
                    <a:pt x="634" y="25612"/>
                    <a:pt x="1001" y="25912"/>
                    <a:pt x="1435" y="26145"/>
                  </a:cubicBezTo>
                  <a:cubicBezTo>
                    <a:pt x="2269" y="26579"/>
                    <a:pt x="3169" y="26879"/>
                    <a:pt x="4103" y="27013"/>
                  </a:cubicBezTo>
                  <a:cubicBezTo>
                    <a:pt x="5906" y="27318"/>
                    <a:pt x="7709" y="27484"/>
                    <a:pt x="9538" y="27484"/>
                  </a:cubicBezTo>
                  <a:cubicBezTo>
                    <a:pt x="9705" y="27484"/>
                    <a:pt x="9873" y="27483"/>
                    <a:pt x="10041" y="27480"/>
                  </a:cubicBezTo>
                  <a:cubicBezTo>
                    <a:pt x="12042" y="27480"/>
                    <a:pt x="14144" y="27346"/>
                    <a:pt x="16279" y="27146"/>
                  </a:cubicBezTo>
                  <a:cubicBezTo>
                    <a:pt x="24851" y="26379"/>
                    <a:pt x="34158" y="24544"/>
                    <a:pt x="43732" y="21976"/>
                  </a:cubicBezTo>
                  <a:cubicBezTo>
                    <a:pt x="53305" y="19407"/>
                    <a:pt x="62278" y="16338"/>
                    <a:pt x="70084" y="12736"/>
                  </a:cubicBezTo>
                  <a:cubicBezTo>
                    <a:pt x="72018" y="11802"/>
                    <a:pt x="73886" y="10868"/>
                    <a:pt x="75654" y="9834"/>
                  </a:cubicBezTo>
                  <a:cubicBezTo>
                    <a:pt x="77389" y="8900"/>
                    <a:pt x="79023" y="7766"/>
                    <a:pt x="80524" y="6465"/>
                  </a:cubicBezTo>
                  <a:cubicBezTo>
                    <a:pt x="81258" y="5864"/>
                    <a:pt x="81859" y="5130"/>
                    <a:pt x="82359" y="4296"/>
                  </a:cubicBezTo>
                  <a:cubicBezTo>
                    <a:pt x="82593" y="3896"/>
                    <a:pt x="82726" y="3429"/>
                    <a:pt x="82726" y="2962"/>
                  </a:cubicBezTo>
                  <a:cubicBezTo>
                    <a:pt x="82726" y="2495"/>
                    <a:pt x="82526" y="2028"/>
                    <a:pt x="82192" y="1695"/>
                  </a:cubicBezTo>
                  <a:cubicBezTo>
                    <a:pt x="81525" y="1128"/>
                    <a:pt x="80725" y="727"/>
                    <a:pt x="79824" y="560"/>
                  </a:cubicBezTo>
                  <a:cubicBezTo>
                    <a:pt x="79023" y="360"/>
                    <a:pt x="78189" y="227"/>
                    <a:pt x="77356" y="160"/>
                  </a:cubicBezTo>
                  <a:cubicBezTo>
                    <a:pt x="76232" y="62"/>
                    <a:pt x="75109" y="1"/>
                    <a:pt x="7397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45"/>
            <p:cNvSpPr/>
            <p:nvPr/>
          </p:nvSpPr>
          <p:spPr>
            <a:xfrm>
              <a:off x="3029000" y="1127675"/>
              <a:ext cx="1555300" cy="375250"/>
            </a:xfrm>
            <a:custGeom>
              <a:rect b="b" l="l" r="r" t="t"/>
              <a:pathLst>
                <a:path extrusionOk="0" h="15010" w="62212">
                  <a:moveTo>
                    <a:pt x="15185" y="1"/>
                  </a:moveTo>
                  <a:cubicBezTo>
                    <a:pt x="12653" y="1"/>
                    <a:pt x="10129" y="120"/>
                    <a:pt x="7606" y="377"/>
                  </a:cubicBezTo>
                  <a:cubicBezTo>
                    <a:pt x="6305" y="511"/>
                    <a:pt x="5004" y="711"/>
                    <a:pt x="3737" y="1044"/>
                  </a:cubicBezTo>
                  <a:cubicBezTo>
                    <a:pt x="3069" y="1211"/>
                    <a:pt x="2402" y="1445"/>
                    <a:pt x="1768" y="1745"/>
                  </a:cubicBezTo>
                  <a:cubicBezTo>
                    <a:pt x="1435" y="1878"/>
                    <a:pt x="1135" y="2078"/>
                    <a:pt x="834" y="2312"/>
                  </a:cubicBezTo>
                  <a:cubicBezTo>
                    <a:pt x="534" y="2545"/>
                    <a:pt x="301" y="2846"/>
                    <a:pt x="134" y="3179"/>
                  </a:cubicBezTo>
                  <a:cubicBezTo>
                    <a:pt x="1" y="3546"/>
                    <a:pt x="34" y="3980"/>
                    <a:pt x="201" y="4347"/>
                  </a:cubicBezTo>
                  <a:cubicBezTo>
                    <a:pt x="367" y="4680"/>
                    <a:pt x="601" y="5014"/>
                    <a:pt x="868" y="5281"/>
                  </a:cubicBezTo>
                  <a:cubicBezTo>
                    <a:pt x="1435" y="5814"/>
                    <a:pt x="2069" y="6281"/>
                    <a:pt x="2769" y="6682"/>
                  </a:cubicBezTo>
                  <a:cubicBezTo>
                    <a:pt x="4170" y="7482"/>
                    <a:pt x="5638" y="8149"/>
                    <a:pt x="7139" y="8683"/>
                  </a:cubicBezTo>
                  <a:cubicBezTo>
                    <a:pt x="10375" y="9884"/>
                    <a:pt x="13710" y="10818"/>
                    <a:pt x="17113" y="11585"/>
                  </a:cubicBezTo>
                  <a:cubicBezTo>
                    <a:pt x="20615" y="12386"/>
                    <a:pt x="24285" y="13019"/>
                    <a:pt x="28054" y="13587"/>
                  </a:cubicBezTo>
                  <a:cubicBezTo>
                    <a:pt x="34340" y="14535"/>
                    <a:pt x="40705" y="15010"/>
                    <a:pt x="47079" y="15010"/>
                  </a:cubicBezTo>
                  <a:cubicBezTo>
                    <a:pt x="47875" y="15010"/>
                    <a:pt x="48672" y="15002"/>
                    <a:pt x="49469" y="14988"/>
                  </a:cubicBezTo>
                  <a:cubicBezTo>
                    <a:pt x="52772" y="14887"/>
                    <a:pt x="55940" y="14621"/>
                    <a:pt x="58776" y="13853"/>
                  </a:cubicBezTo>
                  <a:cubicBezTo>
                    <a:pt x="59476" y="13687"/>
                    <a:pt x="60177" y="13420"/>
                    <a:pt x="60811" y="13053"/>
                  </a:cubicBezTo>
                  <a:cubicBezTo>
                    <a:pt x="61144" y="12886"/>
                    <a:pt x="61411" y="12686"/>
                    <a:pt x="61678" y="12419"/>
                  </a:cubicBezTo>
                  <a:cubicBezTo>
                    <a:pt x="61945" y="12152"/>
                    <a:pt x="62112" y="11852"/>
                    <a:pt x="62178" y="11485"/>
                  </a:cubicBezTo>
                  <a:cubicBezTo>
                    <a:pt x="62212" y="11118"/>
                    <a:pt x="62112" y="10751"/>
                    <a:pt x="61911" y="10451"/>
                  </a:cubicBezTo>
                  <a:cubicBezTo>
                    <a:pt x="61711" y="10184"/>
                    <a:pt x="61511" y="9917"/>
                    <a:pt x="61244" y="9717"/>
                  </a:cubicBezTo>
                  <a:cubicBezTo>
                    <a:pt x="60777" y="9283"/>
                    <a:pt x="60244" y="8883"/>
                    <a:pt x="59676" y="8583"/>
                  </a:cubicBezTo>
                  <a:cubicBezTo>
                    <a:pt x="57708" y="7482"/>
                    <a:pt x="55674" y="6548"/>
                    <a:pt x="53505" y="5848"/>
                  </a:cubicBezTo>
                  <a:cubicBezTo>
                    <a:pt x="51637" y="5181"/>
                    <a:pt x="50003" y="4747"/>
                    <a:pt x="48669" y="4347"/>
                  </a:cubicBezTo>
                  <a:cubicBezTo>
                    <a:pt x="47301" y="3980"/>
                    <a:pt x="46267" y="3713"/>
                    <a:pt x="45533" y="3546"/>
                  </a:cubicBezTo>
                  <a:lnTo>
                    <a:pt x="44699" y="3379"/>
                  </a:lnTo>
                  <a:lnTo>
                    <a:pt x="45500" y="3613"/>
                  </a:lnTo>
                  <a:cubicBezTo>
                    <a:pt x="46234" y="3780"/>
                    <a:pt x="47268" y="4046"/>
                    <a:pt x="48602" y="4447"/>
                  </a:cubicBezTo>
                  <a:cubicBezTo>
                    <a:pt x="49970" y="4814"/>
                    <a:pt x="51604" y="5314"/>
                    <a:pt x="53472" y="5981"/>
                  </a:cubicBezTo>
                  <a:cubicBezTo>
                    <a:pt x="55574" y="6682"/>
                    <a:pt x="57642" y="7616"/>
                    <a:pt x="59610" y="8716"/>
                  </a:cubicBezTo>
                  <a:cubicBezTo>
                    <a:pt x="60143" y="9017"/>
                    <a:pt x="60644" y="9417"/>
                    <a:pt x="61144" y="9817"/>
                  </a:cubicBezTo>
                  <a:cubicBezTo>
                    <a:pt x="61378" y="10051"/>
                    <a:pt x="61578" y="10318"/>
                    <a:pt x="61778" y="10584"/>
                  </a:cubicBezTo>
                  <a:cubicBezTo>
                    <a:pt x="61945" y="10851"/>
                    <a:pt x="62011" y="11151"/>
                    <a:pt x="62011" y="11485"/>
                  </a:cubicBezTo>
                  <a:cubicBezTo>
                    <a:pt x="61945" y="11785"/>
                    <a:pt x="61778" y="12085"/>
                    <a:pt x="61544" y="12319"/>
                  </a:cubicBezTo>
                  <a:cubicBezTo>
                    <a:pt x="61311" y="12552"/>
                    <a:pt x="61011" y="12753"/>
                    <a:pt x="60711" y="12919"/>
                  </a:cubicBezTo>
                  <a:cubicBezTo>
                    <a:pt x="60077" y="13253"/>
                    <a:pt x="59410" y="13520"/>
                    <a:pt x="58709" y="13687"/>
                  </a:cubicBezTo>
                  <a:cubicBezTo>
                    <a:pt x="55907" y="14454"/>
                    <a:pt x="52738" y="14687"/>
                    <a:pt x="49469" y="14787"/>
                  </a:cubicBezTo>
                  <a:cubicBezTo>
                    <a:pt x="48710" y="14802"/>
                    <a:pt x="47951" y="14809"/>
                    <a:pt x="47192" y="14809"/>
                  </a:cubicBezTo>
                  <a:cubicBezTo>
                    <a:pt x="40780" y="14809"/>
                    <a:pt x="34377" y="14307"/>
                    <a:pt x="28054" y="13353"/>
                  </a:cubicBezTo>
                  <a:cubicBezTo>
                    <a:pt x="24285" y="12819"/>
                    <a:pt x="20615" y="12152"/>
                    <a:pt x="17146" y="11385"/>
                  </a:cubicBezTo>
                  <a:cubicBezTo>
                    <a:pt x="13777" y="10618"/>
                    <a:pt x="10441" y="9684"/>
                    <a:pt x="7206" y="8516"/>
                  </a:cubicBezTo>
                  <a:cubicBezTo>
                    <a:pt x="5671" y="7983"/>
                    <a:pt x="4237" y="7315"/>
                    <a:pt x="2836" y="6515"/>
                  </a:cubicBezTo>
                  <a:cubicBezTo>
                    <a:pt x="2169" y="6148"/>
                    <a:pt x="1535" y="5681"/>
                    <a:pt x="1001" y="5181"/>
                  </a:cubicBezTo>
                  <a:cubicBezTo>
                    <a:pt x="734" y="4914"/>
                    <a:pt x="534" y="4613"/>
                    <a:pt x="367" y="4280"/>
                  </a:cubicBezTo>
                  <a:cubicBezTo>
                    <a:pt x="201" y="3946"/>
                    <a:pt x="201" y="3613"/>
                    <a:pt x="301" y="3279"/>
                  </a:cubicBezTo>
                  <a:cubicBezTo>
                    <a:pt x="434" y="2946"/>
                    <a:pt x="668" y="2679"/>
                    <a:pt x="935" y="2445"/>
                  </a:cubicBezTo>
                  <a:cubicBezTo>
                    <a:pt x="1235" y="2245"/>
                    <a:pt x="1535" y="2045"/>
                    <a:pt x="1835" y="1912"/>
                  </a:cubicBezTo>
                  <a:cubicBezTo>
                    <a:pt x="2469" y="1611"/>
                    <a:pt x="3103" y="1378"/>
                    <a:pt x="3803" y="1211"/>
                  </a:cubicBezTo>
                  <a:cubicBezTo>
                    <a:pt x="5037" y="911"/>
                    <a:pt x="6338" y="677"/>
                    <a:pt x="7639" y="544"/>
                  </a:cubicBezTo>
                  <a:cubicBezTo>
                    <a:pt x="10586" y="205"/>
                    <a:pt x="13224" y="128"/>
                    <a:pt x="15468" y="128"/>
                  </a:cubicBezTo>
                  <a:cubicBezTo>
                    <a:pt x="16983" y="128"/>
                    <a:pt x="18318" y="163"/>
                    <a:pt x="19448" y="177"/>
                  </a:cubicBezTo>
                  <a:lnTo>
                    <a:pt x="22650" y="244"/>
                  </a:lnTo>
                  <a:lnTo>
                    <a:pt x="23784" y="244"/>
                  </a:lnTo>
                  <a:lnTo>
                    <a:pt x="23484" y="210"/>
                  </a:lnTo>
                  <a:lnTo>
                    <a:pt x="22650" y="177"/>
                  </a:lnTo>
                  <a:lnTo>
                    <a:pt x="19448" y="110"/>
                  </a:lnTo>
                  <a:cubicBezTo>
                    <a:pt x="18023" y="38"/>
                    <a:pt x="16603" y="1"/>
                    <a:pt x="1518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45"/>
            <p:cNvSpPr/>
            <p:nvPr/>
          </p:nvSpPr>
          <p:spPr>
            <a:xfrm>
              <a:off x="2669575" y="1836450"/>
              <a:ext cx="453675" cy="399725"/>
            </a:xfrm>
            <a:custGeom>
              <a:rect b="b" l="l" r="r" t="t"/>
              <a:pathLst>
                <a:path extrusionOk="0" h="15989" w="18147">
                  <a:moveTo>
                    <a:pt x="9072" y="1"/>
                  </a:moveTo>
                  <a:cubicBezTo>
                    <a:pt x="5937" y="1"/>
                    <a:pt x="2962" y="1882"/>
                    <a:pt x="1702" y="4983"/>
                  </a:cubicBezTo>
                  <a:cubicBezTo>
                    <a:pt x="1" y="9053"/>
                    <a:pt x="1969" y="13723"/>
                    <a:pt x="6072" y="15390"/>
                  </a:cubicBezTo>
                  <a:cubicBezTo>
                    <a:pt x="7062" y="15796"/>
                    <a:pt x="8087" y="15989"/>
                    <a:pt x="9096" y="15989"/>
                  </a:cubicBezTo>
                  <a:cubicBezTo>
                    <a:pt x="12236" y="15989"/>
                    <a:pt x="15217" y="14126"/>
                    <a:pt x="16479" y="11021"/>
                  </a:cubicBezTo>
                  <a:cubicBezTo>
                    <a:pt x="18147" y="6951"/>
                    <a:pt x="16212" y="2281"/>
                    <a:pt x="12109" y="613"/>
                  </a:cubicBezTo>
                  <a:cubicBezTo>
                    <a:pt x="11115" y="198"/>
                    <a:pt x="10085" y="1"/>
                    <a:pt x="907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45"/>
            <p:cNvSpPr/>
            <p:nvPr/>
          </p:nvSpPr>
          <p:spPr>
            <a:xfrm>
              <a:off x="2750475" y="1911800"/>
              <a:ext cx="161800" cy="175775"/>
            </a:xfrm>
            <a:custGeom>
              <a:rect b="b" l="l" r="r" t="t"/>
              <a:pathLst>
                <a:path extrusionOk="0" h="7031" w="6472">
                  <a:moveTo>
                    <a:pt x="3236" y="1502"/>
                  </a:moveTo>
                  <a:lnTo>
                    <a:pt x="4437" y="2069"/>
                  </a:lnTo>
                  <a:cubicBezTo>
                    <a:pt x="4670" y="2169"/>
                    <a:pt x="4870" y="2303"/>
                    <a:pt x="5037" y="2436"/>
                  </a:cubicBezTo>
                  <a:cubicBezTo>
                    <a:pt x="5204" y="2636"/>
                    <a:pt x="5237" y="2903"/>
                    <a:pt x="5104" y="3103"/>
                  </a:cubicBezTo>
                  <a:cubicBezTo>
                    <a:pt x="5037" y="3303"/>
                    <a:pt x="4870" y="3437"/>
                    <a:pt x="4670" y="3470"/>
                  </a:cubicBezTo>
                  <a:cubicBezTo>
                    <a:pt x="4629" y="3476"/>
                    <a:pt x="4588" y="3479"/>
                    <a:pt x="4546" y="3479"/>
                  </a:cubicBezTo>
                  <a:cubicBezTo>
                    <a:pt x="4355" y="3479"/>
                    <a:pt x="4168" y="3419"/>
                    <a:pt x="4003" y="3337"/>
                  </a:cubicBezTo>
                  <a:lnTo>
                    <a:pt x="2669" y="2736"/>
                  </a:lnTo>
                  <a:lnTo>
                    <a:pt x="3236" y="1502"/>
                  </a:lnTo>
                  <a:close/>
                  <a:moveTo>
                    <a:pt x="2235" y="3637"/>
                  </a:moveTo>
                  <a:lnTo>
                    <a:pt x="3603" y="4271"/>
                  </a:lnTo>
                  <a:cubicBezTo>
                    <a:pt x="3803" y="4337"/>
                    <a:pt x="3970" y="4471"/>
                    <a:pt x="4103" y="4604"/>
                  </a:cubicBezTo>
                  <a:cubicBezTo>
                    <a:pt x="4303" y="4838"/>
                    <a:pt x="4337" y="5138"/>
                    <a:pt x="4203" y="5371"/>
                  </a:cubicBezTo>
                  <a:cubicBezTo>
                    <a:pt x="4103" y="5672"/>
                    <a:pt x="3836" y="5872"/>
                    <a:pt x="3503" y="5905"/>
                  </a:cubicBezTo>
                  <a:cubicBezTo>
                    <a:pt x="3303" y="5872"/>
                    <a:pt x="3102" y="5838"/>
                    <a:pt x="2902" y="5738"/>
                  </a:cubicBezTo>
                  <a:lnTo>
                    <a:pt x="1568" y="5105"/>
                  </a:lnTo>
                  <a:lnTo>
                    <a:pt x="2235" y="3637"/>
                  </a:lnTo>
                  <a:close/>
                  <a:moveTo>
                    <a:pt x="2569" y="1"/>
                  </a:moveTo>
                  <a:lnTo>
                    <a:pt x="0" y="5538"/>
                  </a:lnTo>
                  <a:lnTo>
                    <a:pt x="2502" y="6672"/>
                  </a:lnTo>
                  <a:cubicBezTo>
                    <a:pt x="2769" y="6806"/>
                    <a:pt x="3036" y="6906"/>
                    <a:pt x="3303" y="7006"/>
                  </a:cubicBezTo>
                  <a:cubicBezTo>
                    <a:pt x="3436" y="7023"/>
                    <a:pt x="3569" y="7031"/>
                    <a:pt x="3699" y="7031"/>
                  </a:cubicBezTo>
                  <a:cubicBezTo>
                    <a:pt x="3828" y="7031"/>
                    <a:pt x="3953" y="7023"/>
                    <a:pt x="4070" y="7006"/>
                  </a:cubicBezTo>
                  <a:cubicBezTo>
                    <a:pt x="4270" y="6939"/>
                    <a:pt x="4470" y="6873"/>
                    <a:pt x="4670" y="6739"/>
                  </a:cubicBezTo>
                  <a:cubicBezTo>
                    <a:pt x="4937" y="6539"/>
                    <a:pt x="5171" y="6272"/>
                    <a:pt x="5304" y="5972"/>
                  </a:cubicBezTo>
                  <a:cubicBezTo>
                    <a:pt x="5471" y="5705"/>
                    <a:pt x="5504" y="5371"/>
                    <a:pt x="5471" y="5071"/>
                  </a:cubicBezTo>
                  <a:cubicBezTo>
                    <a:pt x="5437" y="4771"/>
                    <a:pt x="5271" y="4504"/>
                    <a:pt x="5071" y="4271"/>
                  </a:cubicBezTo>
                  <a:cubicBezTo>
                    <a:pt x="5271" y="4271"/>
                    <a:pt x="5437" y="4237"/>
                    <a:pt x="5638" y="4171"/>
                  </a:cubicBezTo>
                  <a:cubicBezTo>
                    <a:pt x="5904" y="4004"/>
                    <a:pt x="6138" y="3770"/>
                    <a:pt x="6271" y="3470"/>
                  </a:cubicBezTo>
                  <a:cubicBezTo>
                    <a:pt x="6405" y="3170"/>
                    <a:pt x="6472" y="2836"/>
                    <a:pt x="6405" y="2503"/>
                  </a:cubicBezTo>
                  <a:cubicBezTo>
                    <a:pt x="6238" y="1936"/>
                    <a:pt x="5804" y="1469"/>
                    <a:pt x="5237" y="1269"/>
                  </a:cubicBezTo>
                  <a:lnTo>
                    <a:pt x="256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45"/>
            <p:cNvSpPr/>
            <p:nvPr/>
          </p:nvSpPr>
          <p:spPr>
            <a:xfrm>
              <a:off x="2885575" y="2019500"/>
              <a:ext cx="119275" cy="121325"/>
            </a:xfrm>
            <a:custGeom>
              <a:rect b="b" l="l" r="r" t="t"/>
              <a:pathLst>
                <a:path extrusionOk="0" h="4853" w="4771">
                  <a:moveTo>
                    <a:pt x="2556" y="1005"/>
                  </a:moveTo>
                  <a:cubicBezTo>
                    <a:pt x="2707" y="1005"/>
                    <a:pt x="2861" y="1049"/>
                    <a:pt x="3002" y="1130"/>
                  </a:cubicBezTo>
                  <a:cubicBezTo>
                    <a:pt x="3236" y="1230"/>
                    <a:pt x="3436" y="1397"/>
                    <a:pt x="3536" y="1631"/>
                  </a:cubicBezTo>
                  <a:cubicBezTo>
                    <a:pt x="3636" y="1897"/>
                    <a:pt x="3636" y="2164"/>
                    <a:pt x="3536" y="2398"/>
                  </a:cubicBezTo>
                  <a:lnTo>
                    <a:pt x="1701" y="1564"/>
                  </a:lnTo>
                  <a:cubicBezTo>
                    <a:pt x="1835" y="1364"/>
                    <a:pt x="2035" y="1164"/>
                    <a:pt x="2268" y="1063"/>
                  </a:cubicBezTo>
                  <a:cubicBezTo>
                    <a:pt x="2360" y="1024"/>
                    <a:pt x="2458" y="1005"/>
                    <a:pt x="2556" y="1005"/>
                  </a:cubicBezTo>
                  <a:close/>
                  <a:moveTo>
                    <a:pt x="2454" y="1"/>
                  </a:moveTo>
                  <a:cubicBezTo>
                    <a:pt x="2200" y="1"/>
                    <a:pt x="1944" y="44"/>
                    <a:pt x="1701" y="129"/>
                  </a:cubicBezTo>
                  <a:cubicBezTo>
                    <a:pt x="1101" y="396"/>
                    <a:pt x="634" y="863"/>
                    <a:pt x="400" y="1497"/>
                  </a:cubicBezTo>
                  <a:cubicBezTo>
                    <a:pt x="33" y="2064"/>
                    <a:pt x="0" y="2798"/>
                    <a:pt x="234" y="3432"/>
                  </a:cubicBezTo>
                  <a:cubicBezTo>
                    <a:pt x="500" y="3932"/>
                    <a:pt x="934" y="4332"/>
                    <a:pt x="1434" y="4599"/>
                  </a:cubicBezTo>
                  <a:cubicBezTo>
                    <a:pt x="1753" y="4768"/>
                    <a:pt x="2104" y="4853"/>
                    <a:pt x="2457" y="4853"/>
                  </a:cubicBezTo>
                  <a:cubicBezTo>
                    <a:pt x="2731" y="4853"/>
                    <a:pt x="3006" y="4802"/>
                    <a:pt x="3269" y="4699"/>
                  </a:cubicBezTo>
                  <a:cubicBezTo>
                    <a:pt x="3569" y="4599"/>
                    <a:pt x="3803" y="4399"/>
                    <a:pt x="4003" y="4166"/>
                  </a:cubicBezTo>
                  <a:lnTo>
                    <a:pt x="2902" y="3632"/>
                  </a:lnTo>
                  <a:cubicBezTo>
                    <a:pt x="2802" y="3732"/>
                    <a:pt x="2669" y="3799"/>
                    <a:pt x="2569" y="3832"/>
                  </a:cubicBezTo>
                  <a:cubicBezTo>
                    <a:pt x="2510" y="3840"/>
                    <a:pt x="2452" y="3845"/>
                    <a:pt x="2393" y="3845"/>
                  </a:cubicBezTo>
                  <a:cubicBezTo>
                    <a:pt x="2218" y="3845"/>
                    <a:pt x="2043" y="3807"/>
                    <a:pt x="1868" y="3732"/>
                  </a:cubicBezTo>
                  <a:cubicBezTo>
                    <a:pt x="1668" y="3632"/>
                    <a:pt x="1501" y="3499"/>
                    <a:pt x="1368" y="3298"/>
                  </a:cubicBezTo>
                  <a:cubicBezTo>
                    <a:pt x="1168" y="2998"/>
                    <a:pt x="1168" y="2598"/>
                    <a:pt x="1334" y="2264"/>
                  </a:cubicBezTo>
                  <a:lnTo>
                    <a:pt x="1334" y="2264"/>
                  </a:lnTo>
                  <a:lnTo>
                    <a:pt x="4303" y="3632"/>
                  </a:lnTo>
                  <a:cubicBezTo>
                    <a:pt x="4437" y="3365"/>
                    <a:pt x="4570" y="3098"/>
                    <a:pt x="4637" y="2798"/>
                  </a:cubicBezTo>
                  <a:cubicBezTo>
                    <a:pt x="4737" y="2464"/>
                    <a:pt x="4770" y="2131"/>
                    <a:pt x="4703" y="1797"/>
                  </a:cubicBezTo>
                  <a:cubicBezTo>
                    <a:pt x="4670" y="1464"/>
                    <a:pt x="4503" y="1130"/>
                    <a:pt x="4303" y="863"/>
                  </a:cubicBezTo>
                  <a:cubicBezTo>
                    <a:pt x="4070" y="596"/>
                    <a:pt x="3769" y="396"/>
                    <a:pt x="3436" y="230"/>
                  </a:cubicBezTo>
                  <a:cubicBezTo>
                    <a:pt x="3131" y="77"/>
                    <a:pt x="2793" y="1"/>
                    <a:pt x="245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45"/>
            <p:cNvSpPr/>
            <p:nvPr/>
          </p:nvSpPr>
          <p:spPr>
            <a:xfrm>
              <a:off x="2944775" y="1985200"/>
              <a:ext cx="65900" cy="41725"/>
            </a:xfrm>
            <a:custGeom>
              <a:rect b="b" l="l" r="r" t="t"/>
              <a:pathLst>
                <a:path extrusionOk="0" h="1669" w="2636">
                  <a:moveTo>
                    <a:pt x="234" y="0"/>
                  </a:moveTo>
                  <a:lnTo>
                    <a:pt x="0" y="567"/>
                  </a:lnTo>
                  <a:lnTo>
                    <a:pt x="2402" y="1668"/>
                  </a:lnTo>
                  <a:lnTo>
                    <a:pt x="2636" y="1135"/>
                  </a:lnTo>
                  <a:lnTo>
                    <a:pt x="23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45"/>
            <p:cNvSpPr/>
            <p:nvPr/>
          </p:nvSpPr>
          <p:spPr>
            <a:xfrm>
              <a:off x="4769400" y="1238825"/>
              <a:ext cx="342775" cy="341950"/>
            </a:xfrm>
            <a:custGeom>
              <a:rect b="b" l="l" r="r" t="t"/>
              <a:pathLst>
                <a:path extrusionOk="0" h="13678" w="13711">
                  <a:moveTo>
                    <a:pt x="6872" y="1"/>
                  </a:moveTo>
                  <a:cubicBezTo>
                    <a:pt x="3070" y="1"/>
                    <a:pt x="34" y="3070"/>
                    <a:pt x="1" y="6839"/>
                  </a:cubicBezTo>
                  <a:cubicBezTo>
                    <a:pt x="1" y="10608"/>
                    <a:pt x="3070" y="13677"/>
                    <a:pt x="6872" y="13677"/>
                  </a:cubicBezTo>
                  <a:cubicBezTo>
                    <a:pt x="10642" y="13677"/>
                    <a:pt x="13677" y="10608"/>
                    <a:pt x="13711" y="6839"/>
                  </a:cubicBezTo>
                  <a:cubicBezTo>
                    <a:pt x="13711" y="3070"/>
                    <a:pt x="10642" y="1"/>
                    <a:pt x="687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45"/>
            <p:cNvSpPr/>
            <p:nvPr/>
          </p:nvSpPr>
          <p:spPr>
            <a:xfrm>
              <a:off x="4849475" y="1335025"/>
              <a:ext cx="182650" cy="149025"/>
            </a:xfrm>
            <a:custGeom>
              <a:rect b="b" l="l" r="r" t="t"/>
              <a:pathLst>
                <a:path extrusionOk="0" h="5961" w="7306">
                  <a:moveTo>
                    <a:pt x="5065" y="1"/>
                  </a:moveTo>
                  <a:cubicBezTo>
                    <a:pt x="4184" y="1"/>
                    <a:pt x="3346" y="806"/>
                    <a:pt x="3603" y="1857"/>
                  </a:cubicBezTo>
                  <a:cubicBezTo>
                    <a:pt x="2402" y="1790"/>
                    <a:pt x="1268" y="1223"/>
                    <a:pt x="501" y="289"/>
                  </a:cubicBezTo>
                  <a:lnTo>
                    <a:pt x="501" y="289"/>
                  </a:lnTo>
                  <a:cubicBezTo>
                    <a:pt x="100" y="956"/>
                    <a:pt x="334" y="1857"/>
                    <a:pt x="968" y="2290"/>
                  </a:cubicBezTo>
                  <a:cubicBezTo>
                    <a:pt x="734" y="2290"/>
                    <a:pt x="501" y="2224"/>
                    <a:pt x="300" y="2090"/>
                  </a:cubicBezTo>
                  <a:lnTo>
                    <a:pt x="300" y="2090"/>
                  </a:lnTo>
                  <a:cubicBezTo>
                    <a:pt x="300" y="2824"/>
                    <a:pt x="801" y="3425"/>
                    <a:pt x="1501" y="3591"/>
                  </a:cubicBezTo>
                  <a:cubicBezTo>
                    <a:pt x="1364" y="3630"/>
                    <a:pt x="1228" y="3647"/>
                    <a:pt x="1098" y="3647"/>
                  </a:cubicBezTo>
                  <a:cubicBezTo>
                    <a:pt x="1006" y="3647"/>
                    <a:pt x="917" y="3638"/>
                    <a:pt x="834" y="3625"/>
                  </a:cubicBezTo>
                  <a:lnTo>
                    <a:pt x="834" y="3625"/>
                  </a:lnTo>
                  <a:cubicBezTo>
                    <a:pt x="1001" y="4225"/>
                    <a:pt x="1568" y="4625"/>
                    <a:pt x="2235" y="4659"/>
                  </a:cubicBezTo>
                  <a:cubicBezTo>
                    <a:pt x="1673" y="5073"/>
                    <a:pt x="979" y="5304"/>
                    <a:pt x="270" y="5304"/>
                  </a:cubicBezTo>
                  <a:cubicBezTo>
                    <a:pt x="180" y="5304"/>
                    <a:pt x="90" y="5300"/>
                    <a:pt x="0" y="5293"/>
                  </a:cubicBezTo>
                  <a:lnTo>
                    <a:pt x="0" y="5293"/>
                  </a:lnTo>
                  <a:cubicBezTo>
                    <a:pt x="727" y="5752"/>
                    <a:pt x="1509" y="5960"/>
                    <a:pt x="2272" y="5960"/>
                  </a:cubicBezTo>
                  <a:cubicBezTo>
                    <a:pt x="4557" y="5960"/>
                    <a:pt x="6663" y="4091"/>
                    <a:pt x="6538" y="1490"/>
                  </a:cubicBezTo>
                  <a:cubicBezTo>
                    <a:pt x="6838" y="1290"/>
                    <a:pt x="7105" y="1023"/>
                    <a:pt x="7305" y="723"/>
                  </a:cubicBezTo>
                  <a:lnTo>
                    <a:pt x="7305" y="723"/>
                  </a:lnTo>
                  <a:cubicBezTo>
                    <a:pt x="7039" y="856"/>
                    <a:pt x="6738" y="923"/>
                    <a:pt x="6438" y="956"/>
                  </a:cubicBezTo>
                  <a:cubicBezTo>
                    <a:pt x="6738" y="756"/>
                    <a:pt x="6972" y="489"/>
                    <a:pt x="7105" y="122"/>
                  </a:cubicBezTo>
                  <a:lnTo>
                    <a:pt x="7105" y="122"/>
                  </a:lnTo>
                  <a:cubicBezTo>
                    <a:pt x="6805" y="289"/>
                    <a:pt x="6471" y="422"/>
                    <a:pt x="6138" y="489"/>
                  </a:cubicBezTo>
                  <a:cubicBezTo>
                    <a:pt x="5828" y="149"/>
                    <a:pt x="5442" y="1"/>
                    <a:pt x="506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45"/>
            <p:cNvSpPr/>
            <p:nvPr/>
          </p:nvSpPr>
          <p:spPr>
            <a:xfrm>
              <a:off x="3184950" y="840200"/>
              <a:ext cx="375300" cy="375300"/>
            </a:xfrm>
            <a:custGeom>
              <a:rect b="b" l="l" r="r" t="t"/>
              <a:pathLst>
                <a:path extrusionOk="0" h="15012" w="15012">
                  <a:moveTo>
                    <a:pt x="7506" y="1"/>
                  </a:moveTo>
                  <a:cubicBezTo>
                    <a:pt x="3336" y="1"/>
                    <a:pt x="0" y="3370"/>
                    <a:pt x="0" y="7506"/>
                  </a:cubicBezTo>
                  <a:cubicBezTo>
                    <a:pt x="0" y="11676"/>
                    <a:pt x="3336" y="15012"/>
                    <a:pt x="7506" y="15012"/>
                  </a:cubicBezTo>
                  <a:cubicBezTo>
                    <a:pt x="11642" y="15012"/>
                    <a:pt x="15011" y="11676"/>
                    <a:pt x="15011" y="7506"/>
                  </a:cubicBezTo>
                  <a:cubicBezTo>
                    <a:pt x="15011" y="3370"/>
                    <a:pt x="11642" y="1"/>
                    <a:pt x="75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45"/>
            <p:cNvSpPr/>
            <p:nvPr/>
          </p:nvSpPr>
          <p:spPr>
            <a:xfrm>
              <a:off x="3285850" y="916925"/>
              <a:ext cx="173475" cy="222775"/>
            </a:xfrm>
            <a:custGeom>
              <a:rect b="b" l="l" r="r" t="t"/>
              <a:pathLst>
                <a:path extrusionOk="0" h="8911" w="6939">
                  <a:moveTo>
                    <a:pt x="3601" y="0"/>
                  </a:moveTo>
                  <a:cubicBezTo>
                    <a:pt x="1211" y="0"/>
                    <a:pt x="1" y="1716"/>
                    <a:pt x="1" y="3170"/>
                  </a:cubicBezTo>
                  <a:cubicBezTo>
                    <a:pt x="1" y="4070"/>
                    <a:pt x="334" y="4838"/>
                    <a:pt x="1068" y="5138"/>
                  </a:cubicBezTo>
                  <a:cubicBezTo>
                    <a:pt x="1095" y="5156"/>
                    <a:pt x="1124" y="5164"/>
                    <a:pt x="1152" y="5164"/>
                  </a:cubicBezTo>
                  <a:cubicBezTo>
                    <a:pt x="1230" y="5164"/>
                    <a:pt x="1301" y="5102"/>
                    <a:pt x="1301" y="5004"/>
                  </a:cubicBezTo>
                  <a:cubicBezTo>
                    <a:pt x="1301" y="4904"/>
                    <a:pt x="1402" y="4704"/>
                    <a:pt x="1402" y="4604"/>
                  </a:cubicBezTo>
                  <a:cubicBezTo>
                    <a:pt x="1468" y="4471"/>
                    <a:pt x="1435" y="4371"/>
                    <a:pt x="1335" y="4304"/>
                  </a:cubicBezTo>
                  <a:cubicBezTo>
                    <a:pt x="1101" y="4037"/>
                    <a:pt x="968" y="3670"/>
                    <a:pt x="1001" y="3303"/>
                  </a:cubicBezTo>
                  <a:cubicBezTo>
                    <a:pt x="969" y="1941"/>
                    <a:pt x="2071" y="832"/>
                    <a:pt x="3419" y="832"/>
                  </a:cubicBezTo>
                  <a:cubicBezTo>
                    <a:pt x="3458" y="832"/>
                    <a:pt x="3497" y="833"/>
                    <a:pt x="3536" y="835"/>
                  </a:cubicBezTo>
                  <a:cubicBezTo>
                    <a:pt x="4904" y="835"/>
                    <a:pt x="5671" y="1669"/>
                    <a:pt x="5671" y="2803"/>
                  </a:cubicBezTo>
                  <a:cubicBezTo>
                    <a:pt x="5671" y="4270"/>
                    <a:pt x="5004" y="5538"/>
                    <a:pt x="4037" y="5538"/>
                  </a:cubicBezTo>
                  <a:cubicBezTo>
                    <a:pt x="4020" y="5539"/>
                    <a:pt x="4003" y="5540"/>
                    <a:pt x="3986" y="5540"/>
                  </a:cubicBezTo>
                  <a:cubicBezTo>
                    <a:pt x="3476" y="5540"/>
                    <a:pt x="3075" y="5054"/>
                    <a:pt x="3236" y="4537"/>
                  </a:cubicBezTo>
                  <a:cubicBezTo>
                    <a:pt x="3370" y="3904"/>
                    <a:pt x="3670" y="3203"/>
                    <a:pt x="3670" y="2703"/>
                  </a:cubicBezTo>
                  <a:cubicBezTo>
                    <a:pt x="3737" y="2302"/>
                    <a:pt x="3403" y="1935"/>
                    <a:pt x="3003" y="1935"/>
                  </a:cubicBezTo>
                  <a:cubicBezTo>
                    <a:pt x="2436" y="1935"/>
                    <a:pt x="2002" y="2503"/>
                    <a:pt x="2002" y="3270"/>
                  </a:cubicBezTo>
                  <a:cubicBezTo>
                    <a:pt x="2002" y="3570"/>
                    <a:pt x="2035" y="3837"/>
                    <a:pt x="2169" y="4104"/>
                  </a:cubicBezTo>
                  <a:cubicBezTo>
                    <a:pt x="2169" y="4104"/>
                    <a:pt x="1602" y="6472"/>
                    <a:pt x="1502" y="6906"/>
                  </a:cubicBezTo>
                  <a:cubicBezTo>
                    <a:pt x="1402" y="7540"/>
                    <a:pt x="1402" y="8207"/>
                    <a:pt x="1502" y="8840"/>
                  </a:cubicBezTo>
                  <a:cubicBezTo>
                    <a:pt x="1502" y="8882"/>
                    <a:pt x="1540" y="8910"/>
                    <a:pt x="1577" y="8910"/>
                  </a:cubicBezTo>
                  <a:cubicBezTo>
                    <a:pt x="1600" y="8910"/>
                    <a:pt x="1622" y="8899"/>
                    <a:pt x="1635" y="8874"/>
                  </a:cubicBezTo>
                  <a:cubicBezTo>
                    <a:pt x="2035" y="8373"/>
                    <a:pt x="2336" y="7806"/>
                    <a:pt x="2536" y="7206"/>
                  </a:cubicBezTo>
                  <a:cubicBezTo>
                    <a:pt x="2602" y="6972"/>
                    <a:pt x="2903" y="5805"/>
                    <a:pt x="2903" y="5805"/>
                  </a:cubicBezTo>
                  <a:cubicBezTo>
                    <a:pt x="3186" y="6183"/>
                    <a:pt x="3618" y="6442"/>
                    <a:pt x="4086" y="6442"/>
                  </a:cubicBezTo>
                  <a:cubicBezTo>
                    <a:pt x="4114" y="6442"/>
                    <a:pt x="4142" y="6441"/>
                    <a:pt x="4170" y="6439"/>
                  </a:cubicBezTo>
                  <a:cubicBezTo>
                    <a:pt x="5838" y="6439"/>
                    <a:pt x="6939" y="4938"/>
                    <a:pt x="6939" y="2936"/>
                  </a:cubicBezTo>
                  <a:cubicBezTo>
                    <a:pt x="6939" y="1402"/>
                    <a:pt x="5638" y="1"/>
                    <a:pt x="3670" y="1"/>
                  </a:cubicBezTo>
                  <a:cubicBezTo>
                    <a:pt x="3647" y="0"/>
                    <a:pt x="3624" y="0"/>
                    <a:pt x="360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45"/>
            <p:cNvSpPr/>
            <p:nvPr/>
          </p:nvSpPr>
          <p:spPr>
            <a:xfrm>
              <a:off x="4279050" y="1705000"/>
              <a:ext cx="241875" cy="241850"/>
            </a:xfrm>
            <a:custGeom>
              <a:rect b="b" l="l" r="r" t="t"/>
              <a:pathLst>
                <a:path extrusionOk="0" h="9674" w="9675">
                  <a:moveTo>
                    <a:pt x="4838" y="0"/>
                  </a:moveTo>
                  <a:cubicBezTo>
                    <a:pt x="2169" y="0"/>
                    <a:pt x="1" y="2169"/>
                    <a:pt x="1" y="4837"/>
                  </a:cubicBezTo>
                  <a:cubicBezTo>
                    <a:pt x="1" y="7506"/>
                    <a:pt x="2169" y="9674"/>
                    <a:pt x="4838" y="9674"/>
                  </a:cubicBezTo>
                  <a:cubicBezTo>
                    <a:pt x="7506" y="9674"/>
                    <a:pt x="9674" y="7506"/>
                    <a:pt x="9674" y="4837"/>
                  </a:cubicBezTo>
                  <a:cubicBezTo>
                    <a:pt x="9674" y="2169"/>
                    <a:pt x="7506" y="0"/>
                    <a:pt x="483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45"/>
            <p:cNvSpPr/>
            <p:nvPr/>
          </p:nvSpPr>
          <p:spPr>
            <a:xfrm>
              <a:off x="4334100" y="1760025"/>
              <a:ext cx="131775" cy="131800"/>
            </a:xfrm>
            <a:custGeom>
              <a:rect b="b" l="l" r="r" t="t"/>
              <a:pathLst>
                <a:path extrusionOk="0" h="5272" w="5271">
                  <a:moveTo>
                    <a:pt x="3703" y="468"/>
                  </a:moveTo>
                  <a:cubicBezTo>
                    <a:pt x="3870" y="468"/>
                    <a:pt x="4037" y="501"/>
                    <a:pt x="4203" y="568"/>
                  </a:cubicBezTo>
                  <a:cubicBezTo>
                    <a:pt x="4304" y="601"/>
                    <a:pt x="4404" y="668"/>
                    <a:pt x="4504" y="768"/>
                  </a:cubicBezTo>
                  <a:cubicBezTo>
                    <a:pt x="4604" y="835"/>
                    <a:pt x="4670" y="935"/>
                    <a:pt x="4704" y="1068"/>
                  </a:cubicBezTo>
                  <a:cubicBezTo>
                    <a:pt x="4771" y="1235"/>
                    <a:pt x="4804" y="1402"/>
                    <a:pt x="4804" y="1569"/>
                  </a:cubicBezTo>
                  <a:lnTo>
                    <a:pt x="4804" y="2636"/>
                  </a:lnTo>
                  <a:lnTo>
                    <a:pt x="4804" y="3704"/>
                  </a:lnTo>
                  <a:cubicBezTo>
                    <a:pt x="4804" y="3870"/>
                    <a:pt x="4771" y="4037"/>
                    <a:pt x="4704" y="4204"/>
                  </a:cubicBezTo>
                  <a:cubicBezTo>
                    <a:pt x="4604" y="4437"/>
                    <a:pt x="4437" y="4604"/>
                    <a:pt x="4203" y="4704"/>
                  </a:cubicBezTo>
                  <a:cubicBezTo>
                    <a:pt x="4037" y="4738"/>
                    <a:pt x="3870" y="4771"/>
                    <a:pt x="3703" y="4771"/>
                  </a:cubicBezTo>
                  <a:lnTo>
                    <a:pt x="1568" y="4771"/>
                  </a:lnTo>
                  <a:cubicBezTo>
                    <a:pt x="1401" y="4771"/>
                    <a:pt x="1235" y="4738"/>
                    <a:pt x="1068" y="4704"/>
                  </a:cubicBezTo>
                  <a:cubicBezTo>
                    <a:pt x="968" y="4638"/>
                    <a:pt x="868" y="4571"/>
                    <a:pt x="768" y="4504"/>
                  </a:cubicBezTo>
                  <a:cubicBezTo>
                    <a:pt x="668" y="4404"/>
                    <a:pt x="601" y="4304"/>
                    <a:pt x="568" y="4204"/>
                  </a:cubicBezTo>
                  <a:cubicBezTo>
                    <a:pt x="501" y="4037"/>
                    <a:pt x="467" y="3870"/>
                    <a:pt x="467" y="3704"/>
                  </a:cubicBezTo>
                  <a:lnTo>
                    <a:pt x="467" y="2636"/>
                  </a:lnTo>
                  <a:lnTo>
                    <a:pt x="467" y="1569"/>
                  </a:lnTo>
                  <a:cubicBezTo>
                    <a:pt x="467" y="1402"/>
                    <a:pt x="501" y="1235"/>
                    <a:pt x="568" y="1068"/>
                  </a:cubicBezTo>
                  <a:cubicBezTo>
                    <a:pt x="668" y="835"/>
                    <a:pt x="834" y="635"/>
                    <a:pt x="1068" y="568"/>
                  </a:cubicBezTo>
                  <a:cubicBezTo>
                    <a:pt x="1235" y="501"/>
                    <a:pt x="1401" y="468"/>
                    <a:pt x="1568" y="468"/>
                  </a:cubicBezTo>
                  <a:close/>
                  <a:moveTo>
                    <a:pt x="1535" y="1"/>
                  </a:moveTo>
                  <a:cubicBezTo>
                    <a:pt x="1335" y="1"/>
                    <a:pt x="1101" y="34"/>
                    <a:pt x="901" y="101"/>
                  </a:cubicBezTo>
                  <a:cubicBezTo>
                    <a:pt x="734" y="168"/>
                    <a:pt x="568" y="301"/>
                    <a:pt x="434" y="435"/>
                  </a:cubicBezTo>
                  <a:cubicBezTo>
                    <a:pt x="301" y="568"/>
                    <a:pt x="201" y="701"/>
                    <a:pt x="134" y="902"/>
                  </a:cubicBezTo>
                  <a:cubicBezTo>
                    <a:pt x="34" y="1102"/>
                    <a:pt x="0" y="1302"/>
                    <a:pt x="0" y="1535"/>
                  </a:cubicBezTo>
                  <a:lnTo>
                    <a:pt x="0" y="2636"/>
                  </a:lnTo>
                  <a:lnTo>
                    <a:pt x="0" y="3737"/>
                  </a:lnTo>
                  <a:cubicBezTo>
                    <a:pt x="0" y="3937"/>
                    <a:pt x="34" y="4171"/>
                    <a:pt x="134" y="4371"/>
                  </a:cubicBezTo>
                  <a:cubicBezTo>
                    <a:pt x="201" y="4537"/>
                    <a:pt x="301" y="4704"/>
                    <a:pt x="434" y="4838"/>
                  </a:cubicBezTo>
                  <a:cubicBezTo>
                    <a:pt x="568" y="4971"/>
                    <a:pt x="734" y="5071"/>
                    <a:pt x="901" y="5138"/>
                  </a:cubicBezTo>
                  <a:cubicBezTo>
                    <a:pt x="1101" y="5205"/>
                    <a:pt x="1335" y="5271"/>
                    <a:pt x="1535" y="5271"/>
                  </a:cubicBezTo>
                  <a:lnTo>
                    <a:pt x="3736" y="5271"/>
                  </a:lnTo>
                  <a:cubicBezTo>
                    <a:pt x="3937" y="5271"/>
                    <a:pt x="4170" y="5205"/>
                    <a:pt x="4370" y="5138"/>
                  </a:cubicBezTo>
                  <a:cubicBezTo>
                    <a:pt x="4737" y="5004"/>
                    <a:pt x="5004" y="4704"/>
                    <a:pt x="5137" y="4371"/>
                  </a:cubicBezTo>
                  <a:cubicBezTo>
                    <a:pt x="5238" y="4171"/>
                    <a:pt x="5271" y="3937"/>
                    <a:pt x="5271" y="3704"/>
                  </a:cubicBezTo>
                  <a:lnTo>
                    <a:pt x="5271" y="2636"/>
                  </a:lnTo>
                  <a:lnTo>
                    <a:pt x="5271" y="1535"/>
                  </a:lnTo>
                  <a:cubicBezTo>
                    <a:pt x="5271" y="1302"/>
                    <a:pt x="5238" y="1102"/>
                    <a:pt x="5137" y="902"/>
                  </a:cubicBezTo>
                  <a:cubicBezTo>
                    <a:pt x="5071" y="701"/>
                    <a:pt x="4971" y="568"/>
                    <a:pt x="4837" y="435"/>
                  </a:cubicBezTo>
                  <a:cubicBezTo>
                    <a:pt x="4704" y="301"/>
                    <a:pt x="4537" y="168"/>
                    <a:pt x="4370" y="101"/>
                  </a:cubicBezTo>
                  <a:cubicBezTo>
                    <a:pt x="4170" y="34"/>
                    <a:pt x="3937" y="1"/>
                    <a:pt x="373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45"/>
            <p:cNvSpPr/>
            <p:nvPr/>
          </p:nvSpPr>
          <p:spPr>
            <a:xfrm>
              <a:off x="4354125" y="1791725"/>
              <a:ext cx="80075" cy="68625"/>
            </a:xfrm>
            <a:custGeom>
              <a:rect b="b" l="l" r="r" t="t"/>
              <a:pathLst>
                <a:path extrusionOk="0" h="2745" w="3203">
                  <a:moveTo>
                    <a:pt x="1836" y="501"/>
                  </a:moveTo>
                  <a:cubicBezTo>
                    <a:pt x="2296" y="501"/>
                    <a:pt x="2735" y="851"/>
                    <a:pt x="2735" y="1368"/>
                  </a:cubicBezTo>
                  <a:cubicBezTo>
                    <a:pt x="2735" y="1868"/>
                    <a:pt x="2335" y="2269"/>
                    <a:pt x="1835" y="2269"/>
                  </a:cubicBezTo>
                  <a:cubicBezTo>
                    <a:pt x="1034" y="2269"/>
                    <a:pt x="667" y="1301"/>
                    <a:pt x="1201" y="768"/>
                  </a:cubicBezTo>
                  <a:cubicBezTo>
                    <a:pt x="1386" y="583"/>
                    <a:pt x="1613" y="501"/>
                    <a:pt x="1836" y="501"/>
                  </a:cubicBezTo>
                  <a:close/>
                  <a:moveTo>
                    <a:pt x="1835" y="0"/>
                  </a:moveTo>
                  <a:cubicBezTo>
                    <a:pt x="634" y="0"/>
                    <a:pt x="0" y="1468"/>
                    <a:pt x="867" y="2335"/>
                  </a:cubicBezTo>
                  <a:cubicBezTo>
                    <a:pt x="1150" y="2618"/>
                    <a:pt x="1496" y="2745"/>
                    <a:pt x="1834" y="2745"/>
                  </a:cubicBezTo>
                  <a:cubicBezTo>
                    <a:pt x="2535" y="2745"/>
                    <a:pt x="3202" y="2201"/>
                    <a:pt x="3202" y="1368"/>
                  </a:cubicBezTo>
                  <a:cubicBezTo>
                    <a:pt x="3202" y="634"/>
                    <a:pt x="2602" y="0"/>
                    <a:pt x="183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45"/>
            <p:cNvSpPr/>
            <p:nvPr/>
          </p:nvSpPr>
          <p:spPr>
            <a:xfrm>
              <a:off x="4427500" y="1782550"/>
              <a:ext cx="15875" cy="15875"/>
            </a:xfrm>
            <a:custGeom>
              <a:rect b="b" l="l" r="r" t="t"/>
              <a:pathLst>
                <a:path extrusionOk="0" h="635" w="635">
                  <a:moveTo>
                    <a:pt x="301" y="1"/>
                  </a:moveTo>
                  <a:cubicBezTo>
                    <a:pt x="134" y="1"/>
                    <a:pt x="0" y="167"/>
                    <a:pt x="0" y="334"/>
                  </a:cubicBezTo>
                  <a:cubicBezTo>
                    <a:pt x="0" y="501"/>
                    <a:pt x="134" y="634"/>
                    <a:pt x="301" y="634"/>
                  </a:cubicBezTo>
                  <a:cubicBezTo>
                    <a:pt x="501" y="634"/>
                    <a:pt x="634" y="501"/>
                    <a:pt x="634" y="334"/>
                  </a:cubicBezTo>
                  <a:cubicBezTo>
                    <a:pt x="634" y="134"/>
                    <a:pt x="501" y="1"/>
                    <a:pt x="30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45"/>
            <p:cNvSpPr/>
            <p:nvPr/>
          </p:nvSpPr>
          <p:spPr>
            <a:xfrm>
              <a:off x="2969800" y="1429800"/>
              <a:ext cx="202650" cy="201825"/>
            </a:xfrm>
            <a:custGeom>
              <a:rect b="b" l="l" r="r" t="t"/>
              <a:pathLst>
                <a:path extrusionOk="0" h="8073" w="8106">
                  <a:moveTo>
                    <a:pt x="3976" y="0"/>
                  </a:moveTo>
                  <a:cubicBezTo>
                    <a:pt x="1769" y="0"/>
                    <a:pt x="0" y="1822"/>
                    <a:pt x="0" y="4037"/>
                  </a:cubicBezTo>
                  <a:cubicBezTo>
                    <a:pt x="0" y="6272"/>
                    <a:pt x="1801" y="8073"/>
                    <a:pt x="4036" y="8073"/>
                  </a:cubicBezTo>
                  <a:cubicBezTo>
                    <a:pt x="6271" y="8073"/>
                    <a:pt x="8106" y="6272"/>
                    <a:pt x="8106" y="4037"/>
                  </a:cubicBezTo>
                  <a:cubicBezTo>
                    <a:pt x="8106" y="1802"/>
                    <a:pt x="6271" y="0"/>
                    <a:pt x="4036" y="0"/>
                  </a:cubicBezTo>
                  <a:cubicBezTo>
                    <a:pt x="4016" y="0"/>
                    <a:pt x="3996" y="0"/>
                    <a:pt x="397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45"/>
            <p:cNvSpPr/>
            <p:nvPr/>
          </p:nvSpPr>
          <p:spPr>
            <a:xfrm>
              <a:off x="3042350" y="1469000"/>
              <a:ext cx="57550" cy="122600"/>
            </a:xfrm>
            <a:custGeom>
              <a:rect b="b" l="l" r="r" t="t"/>
              <a:pathLst>
                <a:path extrusionOk="0" h="4904" w="2302">
                  <a:moveTo>
                    <a:pt x="1601" y="0"/>
                  </a:moveTo>
                  <a:cubicBezTo>
                    <a:pt x="868" y="0"/>
                    <a:pt x="534" y="334"/>
                    <a:pt x="534" y="968"/>
                  </a:cubicBezTo>
                  <a:lnTo>
                    <a:pt x="534" y="1601"/>
                  </a:lnTo>
                  <a:lnTo>
                    <a:pt x="0" y="1601"/>
                  </a:lnTo>
                  <a:lnTo>
                    <a:pt x="0" y="2435"/>
                  </a:lnTo>
                  <a:lnTo>
                    <a:pt x="534" y="2435"/>
                  </a:lnTo>
                  <a:lnTo>
                    <a:pt x="534" y="4904"/>
                  </a:lnTo>
                  <a:lnTo>
                    <a:pt x="1501" y="4904"/>
                  </a:lnTo>
                  <a:lnTo>
                    <a:pt x="1501" y="2435"/>
                  </a:lnTo>
                  <a:lnTo>
                    <a:pt x="2235" y="2435"/>
                  </a:lnTo>
                  <a:lnTo>
                    <a:pt x="2302" y="1601"/>
                  </a:lnTo>
                  <a:lnTo>
                    <a:pt x="1535" y="1601"/>
                  </a:lnTo>
                  <a:lnTo>
                    <a:pt x="1535" y="1134"/>
                  </a:lnTo>
                  <a:cubicBezTo>
                    <a:pt x="1535" y="934"/>
                    <a:pt x="1568" y="868"/>
                    <a:pt x="1768" y="868"/>
                  </a:cubicBezTo>
                  <a:lnTo>
                    <a:pt x="2302" y="868"/>
                  </a:lnTo>
                  <a:lnTo>
                    <a:pt x="230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45"/>
            <p:cNvSpPr/>
            <p:nvPr/>
          </p:nvSpPr>
          <p:spPr>
            <a:xfrm>
              <a:off x="4581775" y="1112900"/>
              <a:ext cx="53400" cy="53400"/>
            </a:xfrm>
            <a:custGeom>
              <a:rect b="b" l="l" r="r" t="t"/>
              <a:pathLst>
                <a:path extrusionOk="0" h="2136" w="2136">
                  <a:moveTo>
                    <a:pt x="1068" y="1"/>
                  </a:moveTo>
                  <a:lnTo>
                    <a:pt x="668" y="701"/>
                  </a:lnTo>
                  <a:lnTo>
                    <a:pt x="1" y="1068"/>
                  </a:lnTo>
                  <a:lnTo>
                    <a:pt x="668" y="1435"/>
                  </a:lnTo>
                  <a:lnTo>
                    <a:pt x="1068" y="2136"/>
                  </a:lnTo>
                  <a:lnTo>
                    <a:pt x="1435" y="1435"/>
                  </a:lnTo>
                  <a:lnTo>
                    <a:pt x="2135" y="1068"/>
                  </a:lnTo>
                  <a:lnTo>
                    <a:pt x="1435" y="701"/>
                  </a:lnTo>
                  <a:lnTo>
                    <a:pt x="106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45"/>
            <p:cNvSpPr/>
            <p:nvPr/>
          </p:nvSpPr>
          <p:spPr>
            <a:xfrm>
              <a:off x="4153125" y="2073600"/>
              <a:ext cx="53400" cy="53400"/>
            </a:xfrm>
            <a:custGeom>
              <a:rect b="b" l="l" r="r" t="t"/>
              <a:pathLst>
                <a:path extrusionOk="0" h="2136" w="2136">
                  <a:moveTo>
                    <a:pt x="1068" y="0"/>
                  </a:moveTo>
                  <a:lnTo>
                    <a:pt x="668" y="667"/>
                  </a:lnTo>
                  <a:lnTo>
                    <a:pt x="1" y="1068"/>
                  </a:lnTo>
                  <a:lnTo>
                    <a:pt x="668" y="1435"/>
                  </a:lnTo>
                  <a:lnTo>
                    <a:pt x="1068" y="2135"/>
                  </a:lnTo>
                  <a:lnTo>
                    <a:pt x="1435" y="1435"/>
                  </a:lnTo>
                  <a:lnTo>
                    <a:pt x="2136" y="1068"/>
                  </a:lnTo>
                  <a:lnTo>
                    <a:pt x="1435" y="667"/>
                  </a:lnTo>
                  <a:lnTo>
                    <a:pt x="106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45"/>
            <p:cNvSpPr/>
            <p:nvPr/>
          </p:nvSpPr>
          <p:spPr>
            <a:xfrm>
              <a:off x="2711275" y="1565725"/>
              <a:ext cx="79250" cy="79250"/>
            </a:xfrm>
            <a:custGeom>
              <a:rect b="b" l="l" r="r" t="t"/>
              <a:pathLst>
                <a:path extrusionOk="0" h="3170" w="3170">
                  <a:moveTo>
                    <a:pt x="1568" y="1"/>
                  </a:moveTo>
                  <a:lnTo>
                    <a:pt x="1001" y="1035"/>
                  </a:lnTo>
                  <a:lnTo>
                    <a:pt x="0" y="1568"/>
                  </a:lnTo>
                  <a:lnTo>
                    <a:pt x="1001" y="2136"/>
                  </a:lnTo>
                  <a:lnTo>
                    <a:pt x="1568" y="3170"/>
                  </a:lnTo>
                  <a:lnTo>
                    <a:pt x="2135" y="2136"/>
                  </a:lnTo>
                  <a:lnTo>
                    <a:pt x="3169" y="1568"/>
                  </a:lnTo>
                  <a:lnTo>
                    <a:pt x="2135" y="1035"/>
                  </a:lnTo>
                  <a:lnTo>
                    <a:pt x="156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45"/>
            <p:cNvSpPr/>
            <p:nvPr/>
          </p:nvSpPr>
          <p:spPr>
            <a:xfrm>
              <a:off x="3913800" y="722625"/>
              <a:ext cx="79250" cy="79250"/>
            </a:xfrm>
            <a:custGeom>
              <a:rect b="b" l="l" r="r" t="t"/>
              <a:pathLst>
                <a:path extrusionOk="0" h="3170" w="3170">
                  <a:moveTo>
                    <a:pt x="1568" y="1"/>
                  </a:moveTo>
                  <a:lnTo>
                    <a:pt x="1035" y="1001"/>
                  </a:lnTo>
                  <a:lnTo>
                    <a:pt x="0" y="1568"/>
                  </a:lnTo>
                  <a:lnTo>
                    <a:pt x="1035" y="2135"/>
                  </a:lnTo>
                  <a:lnTo>
                    <a:pt x="1568" y="3169"/>
                  </a:lnTo>
                  <a:lnTo>
                    <a:pt x="2135" y="2135"/>
                  </a:lnTo>
                  <a:lnTo>
                    <a:pt x="3169" y="1568"/>
                  </a:lnTo>
                  <a:lnTo>
                    <a:pt x="2135" y="1001"/>
                  </a:lnTo>
                  <a:lnTo>
                    <a:pt x="156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45"/>
            <p:cNvSpPr/>
            <p:nvPr/>
          </p:nvSpPr>
          <p:spPr>
            <a:xfrm>
              <a:off x="4650150" y="1813400"/>
              <a:ext cx="123450" cy="123450"/>
            </a:xfrm>
            <a:custGeom>
              <a:rect b="b" l="l" r="r" t="t"/>
              <a:pathLst>
                <a:path extrusionOk="0" h="4938" w="4938">
                  <a:moveTo>
                    <a:pt x="2469" y="1"/>
                  </a:moveTo>
                  <a:lnTo>
                    <a:pt x="1602" y="1602"/>
                  </a:lnTo>
                  <a:lnTo>
                    <a:pt x="1" y="2469"/>
                  </a:lnTo>
                  <a:lnTo>
                    <a:pt x="1602" y="3336"/>
                  </a:lnTo>
                  <a:lnTo>
                    <a:pt x="2469" y="4938"/>
                  </a:lnTo>
                  <a:lnTo>
                    <a:pt x="3337" y="3336"/>
                  </a:lnTo>
                  <a:lnTo>
                    <a:pt x="4938" y="2469"/>
                  </a:lnTo>
                  <a:lnTo>
                    <a:pt x="3337" y="1602"/>
                  </a:lnTo>
                  <a:lnTo>
                    <a:pt x="246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45"/>
            <p:cNvSpPr/>
            <p:nvPr/>
          </p:nvSpPr>
          <p:spPr>
            <a:xfrm>
              <a:off x="3411475" y="2454475"/>
              <a:ext cx="1301250" cy="1597250"/>
            </a:xfrm>
            <a:custGeom>
              <a:rect b="b" l="l" r="r" t="t"/>
              <a:pathLst>
                <a:path extrusionOk="0" h="63890" w="52050">
                  <a:moveTo>
                    <a:pt x="18109" y="0"/>
                  </a:moveTo>
                  <a:cubicBezTo>
                    <a:pt x="14612" y="0"/>
                    <a:pt x="10716" y="1544"/>
                    <a:pt x="6917" y="6514"/>
                  </a:cubicBezTo>
                  <a:lnTo>
                    <a:pt x="1013" y="28363"/>
                  </a:lnTo>
                  <a:cubicBezTo>
                    <a:pt x="0" y="47976"/>
                    <a:pt x="15735" y="63889"/>
                    <a:pt x="34678" y="63889"/>
                  </a:cubicBezTo>
                  <a:cubicBezTo>
                    <a:pt x="36322" y="63889"/>
                    <a:pt x="37990" y="63769"/>
                    <a:pt x="39674" y="63522"/>
                  </a:cubicBezTo>
                  <a:cubicBezTo>
                    <a:pt x="43077" y="63021"/>
                    <a:pt x="46546" y="61887"/>
                    <a:pt x="48847" y="59385"/>
                  </a:cubicBezTo>
                  <a:cubicBezTo>
                    <a:pt x="51182" y="56717"/>
                    <a:pt x="52050" y="53014"/>
                    <a:pt x="51116" y="49578"/>
                  </a:cubicBezTo>
                  <a:cubicBezTo>
                    <a:pt x="50115" y="46176"/>
                    <a:pt x="47713" y="43374"/>
                    <a:pt x="44511" y="41839"/>
                  </a:cubicBezTo>
                  <a:cubicBezTo>
                    <a:pt x="42143" y="40672"/>
                    <a:pt x="39240" y="40105"/>
                    <a:pt x="37739" y="37937"/>
                  </a:cubicBezTo>
                  <a:cubicBezTo>
                    <a:pt x="36072" y="35568"/>
                    <a:pt x="36772" y="32366"/>
                    <a:pt x="37439" y="29531"/>
                  </a:cubicBezTo>
                  <a:cubicBezTo>
                    <a:pt x="38140" y="26729"/>
                    <a:pt x="38573" y="23393"/>
                    <a:pt x="36572" y="21291"/>
                  </a:cubicBezTo>
                  <a:cubicBezTo>
                    <a:pt x="35138" y="19757"/>
                    <a:pt x="32636" y="19190"/>
                    <a:pt x="31802" y="17289"/>
                  </a:cubicBezTo>
                  <a:cubicBezTo>
                    <a:pt x="31235" y="16088"/>
                    <a:pt x="31535" y="14687"/>
                    <a:pt x="31602" y="13386"/>
                  </a:cubicBezTo>
                  <a:cubicBezTo>
                    <a:pt x="31835" y="8282"/>
                    <a:pt x="28933" y="3545"/>
                    <a:pt x="24296" y="1444"/>
                  </a:cubicBezTo>
                  <a:cubicBezTo>
                    <a:pt x="22494" y="655"/>
                    <a:pt x="20386" y="0"/>
                    <a:pt x="1810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45"/>
            <p:cNvSpPr/>
            <p:nvPr/>
          </p:nvSpPr>
          <p:spPr>
            <a:xfrm>
              <a:off x="3706975" y="2467875"/>
              <a:ext cx="894000" cy="1492100"/>
            </a:xfrm>
            <a:custGeom>
              <a:rect b="b" l="l" r="r" t="t"/>
              <a:pathLst>
                <a:path extrusionOk="0" h="59684" w="35760">
                  <a:moveTo>
                    <a:pt x="8351" y="1"/>
                  </a:moveTo>
                  <a:cubicBezTo>
                    <a:pt x="6636" y="1"/>
                    <a:pt x="4947" y="482"/>
                    <a:pt x="3503" y="1408"/>
                  </a:cubicBezTo>
                  <a:cubicBezTo>
                    <a:pt x="2369" y="2109"/>
                    <a:pt x="1402" y="3043"/>
                    <a:pt x="668" y="4177"/>
                  </a:cubicBezTo>
                  <a:cubicBezTo>
                    <a:pt x="401" y="4577"/>
                    <a:pt x="168" y="4977"/>
                    <a:pt x="1" y="5411"/>
                  </a:cubicBezTo>
                  <a:cubicBezTo>
                    <a:pt x="2" y="5412"/>
                    <a:pt x="3" y="5413"/>
                    <a:pt x="5" y="5413"/>
                  </a:cubicBezTo>
                  <a:cubicBezTo>
                    <a:pt x="48" y="5413"/>
                    <a:pt x="251" y="4953"/>
                    <a:pt x="735" y="4244"/>
                  </a:cubicBezTo>
                  <a:cubicBezTo>
                    <a:pt x="1502" y="3143"/>
                    <a:pt x="2469" y="2242"/>
                    <a:pt x="3603" y="1575"/>
                  </a:cubicBezTo>
                  <a:cubicBezTo>
                    <a:pt x="5005" y="713"/>
                    <a:pt x="6623" y="264"/>
                    <a:pt x="8266" y="264"/>
                  </a:cubicBezTo>
                  <a:cubicBezTo>
                    <a:pt x="8657" y="264"/>
                    <a:pt x="9050" y="289"/>
                    <a:pt x="9441" y="341"/>
                  </a:cubicBezTo>
                  <a:cubicBezTo>
                    <a:pt x="12110" y="741"/>
                    <a:pt x="14445" y="2275"/>
                    <a:pt x="15879" y="4510"/>
                  </a:cubicBezTo>
                  <a:cubicBezTo>
                    <a:pt x="16846" y="5878"/>
                    <a:pt x="17547" y="7379"/>
                    <a:pt x="17980" y="8980"/>
                  </a:cubicBezTo>
                  <a:cubicBezTo>
                    <a:pt x="18214" y="9814"/>
                    <a:pt x="18381" y="10681"/>
                    <a:pt x="18481" y="11582"/>
                  </a:cubicBezTo>
                  <a:cubicBezTo>
                    <a:pt x="18581" y="12449"/>
                    <a:pt x="18581" y="13383"/>
                    <a:pt x="18681" y="14317"/>
                  </a:cubicBezTo>
                  <a:cubicBezTo>
                    <a:pt x="18781" y="15285"/>
                    <a:pt x="18981" y="16219"/>
                    <a:pt x="19281" y="17153"/>
                  </a:cubicBezTo>
                  <a:cubicBezTo>
                    <a:pt x="19615" y="18053"/>
                    <a:pt x="20049" y="18954"/>
                    <a:pt x="20415" y="19855"/>
                  </a:cubicBezTo>
                  <a:cubicBezTo>
                    <a:pt x="20782" y="20722"/>
                    <a:pt x="21016" y="21689"/>
                    <a:pt x="21049" y="22657"/>
                  </a:cubicBezTo>
                  <a:cubicBezTo>
                    <a:pt x="21049" y="23657"/>
                    <a:pt x="20916" y="24658"/>
                    <a:pt x="20716" y="25659"/>
                  </a:cubicBezTo>
                  <a:cubicBezTo>
                    <a:pt x="20449" y="27060"/>
                    <a:pt x="20082" y="28461"/>
                    <a:pt x="19848" y="29829"/>
                  </a:cubicBezTo>
                  <a:cubicBezTo>
                    <a:pt x="19582" y="31196"/>
                    <a:pt x="19448" y="32597"/>
                    <a:pt x="19481" y="33998"/>
                  </a:cubicBezTo>
                  <a:cubicBezTo>
                    <a:pt x="19481" y="36700"/>
                    <a:pt x="20349" y="39302"/>
                    <a:pt x="21883" y="41470"/>
                  </a:cubicBezTo>
                  <a:cubicBezTo>
                    <a:pt x="22617" y="42471"/>
                    <a:pt x="23551" y="43338"/>
                    <a:pt x="24618" y="44005"/>
                  </a:cubicBezTo>
                  <a:cubicBezTo>
                    <a:pt x="25619" y="44572"/>
                    <a:pt x="26653" y="45073"/>
                    <a:pt x="27754" y="45506"/>
                  </a:cubicBezTo>
                  <a:cubicBezTo>
                    <a:pt x="28755" y="45873"/>
                    <a:pt x="29689" y="46340"/>
                    <a:pt x="30589" y="46907"/>
                  </a:cubicBezTo>
                  <a:cubicBezTo>
                    <a:pt x="31423" y="47408"/>
                    <a:pt x="32191" y="48042"/>
                    <a:pt x="32858" y="48742"/>
                  </a:cubicBezTo>
                  <a:cubicBezTo>
                    <a:pt x="34025" y="49976"/>
                    <a:pt x="34826" y="51511"/>
                    <a:pt x="35193" y="53179"/>
                  </a:cubicBezTo>
                  <a:cubicBezTo>
                    <a:pt x="35460" y="54413"/>
                    <a:pt x="35460" y="55714"/>
                    <a:pt x="35159" y="56948"/>
                  </a:cubicBezTo>
                  <a:cubicBezTo>
                    <a:pt x="34926" y="57715"/>
                    <a:pt x="34559" y="58449"/>
                    <a:pt x="34025" y="59049"/>
                  </a:cubicBezTo>
                  <a:cubicBezTo>
                    <a:pt x="33692" y="59483"/>
                    <a:pt x="33458" y="59683"/>
                    <a:pt x="33458" y="59683"/>
                  </a:cubicBezTo>
                  <a:cubicBezTo>
                    <a:pt x="33725" y="59516"/>
                    <a:pt x="33958" y="59316"/>
                    <a:pt x="34159" y="59116"/>
                  </a:cubicBezTo>
                  <a:cubicBezTo>
                    <a:pt x="34726" y="58482"/>
                    <a:pt x="35126" y="57749"/>
                    <a:pt x="35359" y="56981"/>
                  </a:cubicBezTo>
                  <a:cubicBezTo>
                    <a:pt x="35726" y="55714"/>
                    <a:pt x="35760" y="54379"/>
                    <a:pt x="35493" y="53112"/>
                  </a:cubicBezTo>
                  <a:cubicBezTo>
                    <a:pt x="35126" y="51411"/>
                    <a:pt x="34325" y="49810"/>
                    <a:pt x="33158" y="48542"/>
                  </a:cubicBezTo>
                  <a:cubicBezTo>
                    <a:pt x="32457" y="47808"/>
                    <a:pt x="31690" y="47141"/>
                    <a:pt x="30856" y="46607"/>
                  </a:cubicBezTo>
                  <a:cubicBezTo>
                    <a:pt x="29922" y="46040"/>
                    <a:pt x="28955" y="45573"/>
                    <a:pt x="27921" y="45173"/>
                  </a:cubicBezTo>
                  <a:cubicBezTo>
                    <a:pt x="26853" y="44773"/>
                    <a:pt x="25819" y="44272"/>
                    <a:pt x="24852" y="43705"/>
                  </a:cubicBezTo>
                  <a:cubicBezTo>
                    <a:pt x="23851" y="43071"/>
                    <a:pt x="22951" y="42237"/>
                    <a:pt x="22250" y="41270"/>
                  </a:cubicBezTo>
                  <a:cubicBezTo>
                    <a:pt x="20749" y="39135"/>
                    <a:pt x="19948" y="36600"/>
                    <a:pt x="19948" y="33998"/>
                  </a:cubicBezTo>
                  <a:cubicBezTo>
                    <a:pt x="19915" y="32631"/>
                    <a:pt x="20015" y="31263"/>
                    <a:pt x="20282" y="29929"/>
                  </a:cubicBezTo>
                  <a:cubicBezTo>
                    <a:pt x="20549" y="28561"/>
                    <a:pt x="20882" y="27160"/>
                    <a:pt x="21183" y="25759"/>
                  </a:cubicBezTo>
                  <a:cubicBezTo>
                    <a:pt x="21383" y="24725"/>
                    <a:pt x="21516" y="23724"/>
                    <a:pt x="21516" y="22690"/>
                  </a:cubicBezTo>
                  <a:cubicBezTo>
                    <a:pt x="21483" y="21656"/>
                    <a:pt x="21249" y="20655"/>
                    <a:pt x="20849" y="19721"/>
                  </a:cubicBezTo>
                  <a:cubicBezTo>
                    <a:pt x="20449" y="18787"/>
                    <a:pt x="20049" y="17920"/>
                    <a:pt x="19715" y="17019"/>
                  </a:cubicBezTo>
                  <a:cubicBezTo>
                    <a:pt x="19415" y="16152"/>
                    <a:pt x="19215" y="15218"/>
                    <a:pt x="19148" y="14284"/>
                  </a:cubicBezTo>
                  <a:cubicBezTo>
                    <a:pt x="19014" y="13383"/>
                    <a:pt x="19014" y="12449"/>
                    <a:pt x="18914" y="11549"/>
                  </a:cubicBezTo>
                  <a:cubicBezTo>
                    <a:pt x="18814" y="10648"/>
                    <a:pt x="18614" y="9781"/>
                    <a:pt x="18381" y="8914"/>
                  </a:cubicBezTo>
                  <a:cubicBezTo>
                    <a:pt x="17947" y="7246"/>
                    <a:pt x="17213" y="5711"/>
                    <a:pt x="16212" y="4310"/>
                  </a:cubicBezTo>
                  <a:cubicBezTo>
                    <a:pt x="14678" y="2009"/>
                    <a:pt x="12243" y="441"/>
                    <a:pt x="9508" y="74"/>
                  </a:cubicBezTo>
                  <a:cubicBezTo>
                    <a:pt x="9122" y="25"/>
                    <a:pt x="8736" y="1"/>
                    <a:pt x="835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45"/>
            <p:cNvSpPr/>
            <p:nvPr/>
          </p:nvSpPr>
          <p:spPr>
            <a:xfrm>
              <a:off x="2943100" y="3596250"/>
              <a:ext cx="1591175" cy="1547900"/>
            </a:xfrm>
            <a:custGeom>
              <a:rect b="b" l="l" r="r" t="t"/>
              <a:pathLst>
                <a:path extrusionOk="0" h="61916" w="63647">
                  <a:moveTo>
                    <a:pt x="41065" y="1"/>
                  </a:moveTo>
                  <a:cubicBezTo>
                    <a:pt x="39911" y="1"/>
                    <a:pt x="39195" y="38"/>
                    <a:pt x="39195" y="38"/>
                  </a:cubicBezTo>
                  <a:lnTo>
                    <a:pt x="20382" y="2340"/>
                  </a:lnTo>
                  <a:cubicBezTo>
                    <a:pt x="20382" y="2340"/>
                    <a:pt x="6672" y="3774"/>
                    <a:pt x="2903" y="14748"/>
                  </a:cubicBezTo>
                  <a:lnTo>
                    <a:pt x="1" y="27791"/>
                  </a:lnTo>
                  <a:lnTo>
                    <a:pt x="15078" y="28391"/>
                  </a:lnTo>
                  <a:lnTo>
                    <a:pt x="15378" y="30893"/>
                  </a:lnTo>
                  <a:cubicBezTo>
                    <a:pt x="15745" y="32228"/>
                    <a:pt x="16212" y="33795"/>
                    <a:pt x="16713" y="35096"/>
                  </a:cubicBezTo>
                  <a:cubicBezTo>
                    <a:pt x="17547" y="37265"/>
                    <a:pt x="19548" y="41834"/>
                    <a:pt x="18381" y="43936"/>
                  </a:cubicBezTo>
                  <a:cubicBezTo>
                    <a:pt x="15378" y="49273"/>
                    <a:pt x="12443" y="61915"/>
                    <a:pt x="12443" y="61915"/>
                  </a:cubicBezTo>
                  <a:lnTo>
                    <a:pt x="55674" y="61382"/>
                  </a:lnTo>
                  <a:lnTo>
                    <a:pt x="50537" y="29893"/>
                  </a:lnTo>
                  <a:lnTo>
                    <a:pt x="63646" y="22254"/>
                  </a:lnTo>
                  <a:cubicBezTo>
                    <a:pt x="61678" y="10912"/>
                    <a:pt x="58142" y="5342"/>
                    <a:pt x="56908" y="4007"/>
                  </a:cubicBezTo>
                  <a:cubicBezTo>
                    <a:pt x="53624" y="415"/>
                    <a:pt x="44911" y="1"/>
                    <a:pt x="4106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45"/>
            <p:cNvSpPr/>
            <p:nvPr/>
          </p:nvSpPr>
          <p:spPr>
            <a:xfrm>
              <a:off x="3430125" y="2637025"/>
              <a:ext cx="673000" cy="1266250"/>
            </a:xfrm>
            <a:custGeom>
              <a:rect b="b" l="l" r="r" t="t"/>
              <a:pathLst>
                <a:path extrusionOk="0" h="50650" w="26920">
                  <a:moveTo>
                    <a:pt x="17352" y="0"/>
                  </a:moveTo>
                  <a:cubicBezTo>
                    <a:pt x="16899" y="0"/>
                    <a:pt x="16440" y="37"/>
                    <a:pt x="15978" y="113"/>
                  </a:cubicBezTo>
                  <a:lnTo>
                    <a:pt x="2435" y="2448"/>
                  </a:lnTo>
                  <a:cubicBezTo>
                    <a:pt x="1001" y="2681"/>
                    <a:pt x="0" y="3982"/>
                    <a:pt x="134" y="5417"/>
                  </a:cubicBezTo>
                  <a:lnTo>
                    <a:pt x="3103" y="43377"/>
                  </a:lnTo>
                  <a:cubicBezTo>
                    <a:pt x="3417" y="47562"/>
                    <a:pt x="7057" y="50649"/>
                    <a:pt x="11417" y="50649"/>
                  </a:cubicBezTo>
                  <a:cubicBezTo>
                    <a:pt x="11679" y="50649"/>
                    <a:pt x="11943" y="50638"/>
                    <a:pt x="12209" y="50616"/>
                  </a:cubicBezTo>
                  <a:cubicBezTo>
                    <a:pt x="16979" y="50182"/>
                    <a:pt x="20615" y="46246"/>
                    <a:pt x="20348" y="41809"/>
                  </a:cubicBezTo>
                  <a:cubicBezTo>
                    <a:pt x="20048" y="37106"/>
                    <a:pt x="19848" y="32169"/>
                    <a:pt x="19848" y="32169"/>
                  </a:cubicBezTo>
                  <a:cubicBezTo>
                    <a:pt x="19848" y="32169"/>
                    <a:pt x="25785" y="30801"/>
                    <a:pt x="26553" y="22862"/>
                  </a:cubicBezTo>
                  <a:cubicBezTo>
                    <a:pt x="26920" y="18893"/>
                    <a:pt x="26286" y="12488"/>
                    <a:pt x="25619" y="7285"/>
                  </a:cubicBezTo>
                  <a:cubicBezTo>
                    <a:pt x="25078" y="3047"/>
                    <a:pt x="21476" y="0"/>
                    <a:pt x="1735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45"/>
            <p:cNvSpPr/>
            <p:nvPr/>
          </p:nvSpPr>
          <p:spPr>
            <a:xfrm>
              <a:off x="3953825" y="2909000"/>
              <a:ext cx="52575" cy="48775"/>
            </a:xfrm>
            <a:custGeom>
              <a:rect b="b" l="l" r="r" t="t"/>
              <a:pathLst>
                <a:path extrusionOk="0" h="1951" w="2103">
                  <a:moveTo>
                    <a:pt x="1093" y="0"/>
                  </a:moveTo>
                  <a:cubicBezTo>
                    <a:pt x="1052" y="0"/>
                    <a:pt x="1010" y="3"/>
                    <a:pt x="968" y="8"/>
                  </a:cubicBezTo>
                  <a:cubicBezTo>
                    <a:pt x="434" y="75"/>
                    <a:pt x="1" y="542"/>
                    <a:pt x="67" y="1109"/>
                  </a:cubicBezTo>
                  <a:cubicBezTo>
                    <a:pt x="129" y="1601"/>
                    <a:pt x="558" y="1951"/>
                    <a:pt x="1043" y="1951"/>
                  </a:cubicBezTo>
                  <a:cubicBezTo>
                    <a:pt x="1084" y="1951"/>
                    <a:pt x="1126" y="1948"/>
                    <a:pt x="1168" y="1943"/>
                  </a:cubicBezTo>
                  <a:cubicBezTo>
                    <a:pt x="1702" y="1876"/>
                    <a:pt x="2102" y="1409"/>
                    <a:pt x="2069" y="842"/>
                  </a:cubicBezTo>
                  <a:cubicBezTo>
                    <a:pt x="2007" y="350"/>
                    <a:pt x="1578" y="0"/>
                    <a:pt x="10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45"/>
            <p:cNvSpPr/>
            <p:nvPr/>
          </p:nvSpPr>
          <p:spPr>
            <a:xfrm>
              <a:off x="3940475" y="2881550"/>
              <a:ext cx="102600" cy="29825"/>
            </a:xfrm>
            <a:custGeom>
              <a:rect b="b" l="l" r="r" t="t"/>
              <a:pathLst>
                <a:path extrusionOk="0" h="1193" w="4104">
                  <a:moveTo>
                    <a:pt x="2172" y="0"/>
                  </a:moveTo>
                  <a:cubicBezTo>
                    <a:pt x="2116" y="0"/>
                    <a:pt x="2059" y="2"/>
                    <a:pt x="2002" y="5"/>
                  </a:cubicBezTo>
                  <a:cubicBezTo>
                    <a:pt x="1435" y="39"/>
                    <a:pt x="902" y="239"/>
                    <a:pt x="435" y="606"/>
                  </a:cubicBezTo>
                  <a:cubicBezTo>
                    <a:pt x="101" y="873"/>
                    <a:pt x="1" y="1106"/>
                    <a:pt x="68" y="1173"/>
                  </a:cubicBezTo>
                  <a:cubicBezTo>
                    <a:pt x="81" y="1186"/>
                    <a:pt x="100" y="1192"/>
                    <a:pt x="125" y="1192"/>
                  </a:cubicBezTo>
                  <a:cubicBezTo>
                    <a:pt x="351" y="1192"/>
                    <a:pt x="1044" y="699"/>
                    <a:pt x="2036" y="639"/>
                  </a:cubicBezTo>
                  <a:cubicBezTo>
                    <a:pt x="2131" y="630"/>
                    <a:pt x="2224" y="627"/>
                    <a:pt x="2315" y="627"/>
                  </a:cubicBezTo>
                  <a:cubicBezTo>
                    <a:pt x="3153" y="627"/>
                    <a:pt x="3775" y="961"/>
                    <a:pt x="3977" y="961"/>
                  </a:cubicBezTo>
                  <a:cubicBezTo>
                    <a:pt x="4006" y="961"/>
                    <a:pt x="4026" y="954"/>
                    <a:pt x="4037" y="939"/>
                  </a:cubicBezTo>
                  <a:cubicBezTo>
                    <a:pt x="4104" y="873"/>
                    <a:pt x="3970" y="639"/>
                    <a:pt x="3637" y="406"/>
                  </a:cubicBezTo>
                  <a:cubicBezTo>
                    <a:pt x="3187" y="135"/>
                    <a:pt x="2682" y="0"/>
                    <a:pt x="217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45"/>
            <p:cNvSpPr/>
            <p:nvPr/>
          </p:nvSpPr>
          <p:spPr>
            <a:xfrm>
              <a:off x="3687800" y="2933800"/>
              <a:ext cx="51725" cy="48175"/>
            </a:xfrm>
            <a:custGeom>
              <a:rect b="b" l="l" r="r" t="t"/>
              <a:pathLst>
                <a:path extrusionOk="0" h="1927" w="2069">
                  <a:moveTo>
                    <a:pt x="1110" y="0"/>
                  </a:moveTo>
                  <a:cubicBezTo>
                    <a:pt x="1052" y="0"/>
                    <a:pt x="994" y="6"/>
                    <a:pt x="935" y="17"/>
                  </a:cubicBezTo>
                  <a:cubicBezTo>
                    <a:pt x="401" y="50"/>
                    <a:pt x="1" y="551"/>
                    <a:pt x="34" y="1084"/>
                  </a:cubicBezTo>
                  <a:cubicBezTo>
                    <a:pt x="95" y="1576"/>
                    <a:pt x="525" y="1926"/>
                    <a:pt x="1009" y="1926"/>
                  </a:cubicBezTo>
                  <a:cubicBezTo>
                    <a:pt x="1051" y="1926"/>
                    <a:pt x="1093" y="1923"/>
                    <a:pt x="1135" y="1918"/>
                  </a:cubicBezTo>
                  <a:cubicBezTo>
                    <a:pt x="1669" y="1852"/>
                    <a:pt x="2069" y="1385"/>
                    <a:pt x="2035" y="851"/>
                  </a:cubicBezTo>
                  <a:cubicBezTo>
                    <a:pt x="1976" y="346"/>
                    <a:pt x="1574" y="0"/>
                    <a:pt x="111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45"/>
            <p:cNvSpPr/>
            <p:nvPr/>
          </p:nvSpPr>
          <p:spPr>
            <a:xfrm>
              <a:off x="3674450" y="2904075"/>
              <a:ext cx="101775" cy="29800"/>
            </a:xfrm>
            <a:custGeom>
              <a:rect b="b" l="l" r="r" t="t"/>
              <a:pathLst>
                <a:path extrusionOk="0" h="1192" w="4071">
                  <a:moveTo>
                    <a:pt x="2171" y="0"/>
                  </a:moveTo>
                  <a:cubicBezTo>
                    <a:pt x="2115" y="0"/>
                    <a:pt x="2059" y="2"/>
                    <a:pt x="2002" y="5"/>
                  </a:cubicBezTo>
                  <a:cubicBezTo>
                    <a:pt x="1435" y="38"/>
                    <a:pt x="902" y="239"/>
                    <a:pt x="435" y="605"/>
                  </a:cubicBezTo>
                  <a:cubicBezTo>
                    <a:pt x="101" y="872"/>
                    <a:pt x="1" y="1139"/>
                    <a:pt x="68" y="1173"/>
                  </a:cubicBezTo>
                  <a:cubicBezTo>
                    <a:pt x="81" y="1186"/>
                    <a:pt x="100" y="1192"/>
                    <a:pt x="125" y="1192"/>
                  </a:cubicBezTo>
                  <a:cubicBezTo>
                    <a:pt x="351" y="1192"/>
                    <a:pt x="1044" y="699"/>
                    <a:pt x="2036" y="639"/>
                  </a:cubicBezTo>
                  <a:cubicBezTo>
                    <a:pt x="2105" y="635"/>
                    <a:pt x="2173" y="633"/>
                    <a:pt x="2240" y="633"/>
                  </a:cubicBezTo>
                  <a:cubicBezTo>
                    <a:pt x="3109" y="633"/>
                    <a:pt x="3759" y="962"/>
                    <a:pt x="3973" y="962"/>
                  </a:cubicBezTo>
                  <a:cubicBezTo>
                    <a:pt x="4004" y="962"/>
                    <a:pt x="4025" y="955"/>
                    <a:pt x="4037" y="939"/>
                  </a:cubicBezTo>
                  <a:cubicBezTo>
                    <a:pt x="4071" y="872"/>
                    <a:pt x="3970" y="639"/>
                    <a:pt x="3604" y="439"/>
                  </a:cubicBezTo>
                  <a:cubicBezTo>
                    <a:pt x="3183" y="138"/>
                    <a:pt x="2681" y="0"/>
                    <a:pt x="217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45"/>
            <p:cNvSpPr/>
            <p:nvPr/>
          </p:nvSpPr>
          <p:spPr>
            <a:xfrm>
              <a:off x="3856250" y="2896650"/>
              <a:ext cx="98425" cy="226025"/>
            </a:xfrm>
            <a:custGeom>
              <a:rect b="b" l="l" r="r" t="t"/>
              <a:pathLst>
                <a:path extrusionOk="0" h="9041" w="3937">
                  <a:moveTo>
                    <a:pt x="139" y="0"/>
                  </a:moveTo>
                  <a:cubicBezTo>
                    <a:pt x="137" y="0"/>
                    <a:pt x="136" y="1"/>
                    <a:pt x="134" y="2"/>
                  </a:cubicBezTo>
                  <a:cubicBezTo>
                    <a:pt x="1" y="69"/>
                    <a:pt x="1002" y="2504"/>
                    <a:pt x="2336" y="5406"/>
                  </a:cubicBezTo>
                  <a:cubicBezTo>
                    <a:pt x="2669" y="6140"/>
                    <a:pt x="2970" y="6807"/>
                    <a:pt x="3270" y="7474"/>
                  </a:cubicBezTo>
                  <a:cubicBezTo>
                    <a:pt x="3437" y="7707"/>
                    <a:pt x="3537" y="8008"/>
                    <a:pt x="3537" y="8274"/>
                  </a:cubicBezTo>
                  <a:cubicBezTo>
                    <a:pt x="3503" y="8475"/>
                    <a:pt x="3236" y="8541"/>
                    <a:pt x="2970" y="8608"/>
                  </a:cubicBezTo>
                  <a:cubicBezTo>
                    <a:pt x="1869" y="8808"/>
                    <a:pt x="1202" y="8942"/>
                    <a:pt x="1202" y="9008"/>
                  </a:cubicBezTo>
                  <a:cubicBezTo>
                    <a:pt x="1212" y="9029"/>
                    <a:pt x="1286" y="9040"/>
                    <a:pt x="1418" y="9040"/>
                  </a:cubicBezTo>
                  <a:cubicBezTo>
                    <a:pt x="1701" y="9040"/>
                    <a:pt x="2251" y="8989"/>
                    <a:pt x="3003" y="8875"/>
                  </a:cubicBezTo>
                  <a:cubicBezTo>
                    <a:pt x="3170" y="8875"/>
                    <a:pt x="3337" y="8841"/>
                    <a:pt x="3470" y="8775"/>
                  </a:cubicBezTo>
                  <a:cubicBezTo>
                    <a:pt x="3670" y="8708"/>
                    <a:pt x="3837" y="8575"/>
                    <a:pt x="3904" y="8374"/>
                  </a:cubicBezTo>
                  <a:cubicBezTo>
                    <a:pt x="3937" y="8008"/>
                    <a:pt x="3870" y="7607"/>
                    <a:pt x="3670" y="7307"/>
                  </a:cubicBezTo>
                  <a:cubicBezTo>
                    <a:pt x="3403" y="6607"/>
                    <a:pt x="3070" y="5939"/>
                    <a:pt x="2769" y="5206"/>
                  </a:cubicBezTo>
                  <a:cubicBezTo>
                    <a:pt x="1454" y="2311"/>
                    <a:pt x="268" y="0"/>
                    <a:pt x="13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45"/>
            <p:cNvSpPr/>
            <p:nvPr/>
          </p:nvSpPr>
          <p:spPr>
            <a:xfrm>
              <a:off x="3657775" y="3388700"/>
              <a:ext cx="268550" cy="104200"/>
            </a:xfrm>
            <a:custGeom>
              <a:rect b="b" l="l" r="r" t="t"/>
              <a:pathLst>
                <a:path extrusionOk="0" h="4168" w="10742">
                  <a:moveTo>
                    <a:pt x="1" y="1"/>
                  </a:moveTo>
                  <a:cubicBezTo>
                    <a:pt x="1" y="1"/>
                    <a:pt x="2337" y="4168"/>
                    <a:pt x="8382" y="4168"/>
                  </a:cubicBezTo>
                  <a:cubicBezTo>
                    <a:pt x="9113" y="4168"/>
                    <a:pt x="9899" y="4107"/>
                    <a:pt x="10742" y="3970"/>
                  </a:cubicBezTo>
                  <a:lnTo>
                    <a:pt x="10742" y="2135"/>
                  </a:lnTo>
                  <a:cubicBezTo>
                    <a:pt x="10215" y="2178"/>
                    <a:pt x="9688" y="2199"/>
                    <a:pt x="9162" y="2199"/>
                  </a:cubicBezTo>
                  <a:cubicBezTo>
                    <a:pt x="5985" y="2199"/>
                    <a:pt x="2834" y="1431"/>
                    <a:pt x="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45"/>
            <p:cNvSpPr/>
            <p:nvPr/>
          </p:nvSpPr>
          <p:spPr>
            <a:xfrm>
              <a:off x="3651100" y="2803225"/>
              <a:ext cx="125125" cy="40650"/>
            </a:xfrm>
            <a:custGeom>
              <a:rect b="b" l="l" r="r" t="t"/>
              <a:pathLst>
                <a:path extrusionOk="0" h="1626" w="5005">
                  <a:moveTo>
                    <a:pt x="3081" y="0"/>
                  </a:moveTo>
                  <a:cubicBezTo>
                    <a:pt x="2185" y="0"/>
                    <a:pt x="1296" y="283"/>
                    <a:pt x="535" y="837"/>
                  </a:cubicBezTo>
                  <a:cubicBezTo>
                    <a:pt x="134" y="1137"/>
                    <a:pt x="1" y="1437"/>
                    <a:pt x="68" y="1537"/>
                  </a:cubicBezTo>
                  <a:cubicBezTo>
                    <a:pt x="114" y="1599"/>
                    <a:pt x="204" y="1625"/>
                    <a:pt x="330" y="1625"/>
                  </a:cubicBezTo>
                  <a:cubicBezTo>
                    <a:pt x="747" y="1625"/>
                    <a:pt x="1563" y="1342"/>
                    <a:pt x="2536" y="1137"/>
                  </a:cubicBezTo>
                  <a:cubicBezTo>
                    <a:pt x="3804" y="903"/>
                    <a:pt x="4871" y="970"/>
                    <a:pt x="4971" y="670"/>
                  </a:cubicBezTo>
                  <a:cubicBezTo>
                    <a:pt x="5005" y="537"/>
                    <a:pt x="4738" y="336"/>
                    <a:pt x="4271" y="170"/>
                  </a:cubicBezTo>
                  <a:cubicBezTo>
                    <a:pt x="3880" y="56"/>
                    <a:pt x="3480" y="0"/>
                    <a:pt x="308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45"/>
            <p:cNvSpPr/>
            <p:nvPr/>
          </p:nvSpPr>
          <p:spPr>
            <a:xfrm>
              <a:off x="3932150" y="2801500"/>
              <a:ext cx="95925" cy="31250"/>
            </a:xfrm>
            <a:custGeom>
              <a:rect b="b" l="l" r="r" t="t"/>
              <a:pathLst>
                <a:path extrusionOk="0" h="1250" w="3837">
                  <a:moveTo>
                    <a:pt x="2036" y="1"/>
                  </a:moveTo>
                  <a:cubicBezTo>
                    <a:pt x="1992" y="1"/>
                    <a:pt x="1947" y="2"/>
                    <a:pt x="1902" y="5"/>
                  </a:cubicBezTo>
                  <a:cubicBezTo>
                    <a:pt x="1368" y="5"/>
                    <a:pt x="834" y="205"/>
                    <a:pt x="434" y="505"/>
                  </a:cubicBezTo>
                  <a:cubicBezTo>
                    <a:pt x="100" y="772"/>
                    <a:pt x="0" y="1006"/>
                    <a:pt x="100" y="1139"/>
                  </a:cubicBezTo>
                  <a:cubicBezTo>
                    <a:pt x="159" y="1221"/>
                    <a:pt x="290" y="1249"/>
                    <a:pt x="474" y="1249"/>
                  </a:cubicBezTo>
                  <a:cubicBezTo>
                    <a:pt x="819" y="1249"/>
                    <a:pt x="1349" y="1149"/>
                    <a:pt x="1935" y="1106"/>
                  </a:cubicBezTo>
                  <a:cubicBezTo>
                    <a:pt x="2008" y="1103"/>
                    <a:pt x="2081" y="1102"/>
                    <a:pt x="2152" y="1102"/>
                  </a:cubicBezTo>
                  <a:cubicBezTo>
                    <a:pt x="2593" y="1102"/>
                    <a:pt x="2991" y="1147"/>
                    <a:pt x="3286" y="1147"/>
                  </a:cubicBezTo>
                  <a:cubicBezTo>
                    <a:pt x="3528" y="1147"/>
                    <a:pt x="3701" y="1116"/>
                    <a:pt x="3770" y="1006"/>
                  </a:cubicBezTo>
                  <a:cubicBezTo>
                    <a:pt x="3836" y="872"/>
                    <a:pt x="3736" y="639"/>
                    <a:pt x="3403" y="439"/>
                  </a:cubicBezTo>
                  <a:cubicBezTo>
                    <a:pt x="2975" y="164"/>
                    <a:pt x="2520" y="1"/>
                    <a:pt x="203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45"/>
            <p:cNvSpPr/>
            <p:nvPr/>
          </p:nvSpPr>
          <p:spPr>
            <a:xfrm>
              <a:off x="3823725" y="3147700"/>
              <a:ext cx="91775" cy="77775"/>
            </a:xfrm>
            <a:custGeom>
              <a:rect b="b" l="l" r="r" t="t"/>
              <a:pathLst>
                <a:path extrusionOk="0" h="3111" w="3671">
                  <a:moveTo>
                    <a:pt x="1035" y="0"/>
                  </a:moveTo>
                  <a:cubicBezTo>
                    <a:pt x="368" y="301"/>
                    <a:pt x="1" y="1034"/>
                    <a:pt x="134" y="1768"/>
                  </a:cubicBezTo>
                  <a:cubicBezTo>
                    <a:pt x="301" y="2502"/>
                    <a:pt x="902" y="3036"/>
                    <a:pt x="1635" y="3103"/>
                  </a:cubicBezTo>
                  <a:cubicBezTo>
                    <a:pt x="1693" y="3108"/>
                    <a:pt x="1749" y="3110"/>
                    <a:pt x="1806" y="3110"/>
                  </a:cubicBezTo>
                  <a:cubicBezTo>
                    <a:pt x="2476" y="3110"/>
                    <a:pt x="3098" y="2750"/>
                    <a:pt x="3437" y="2135"/>
                  </a:cubicBezTo>
                  <a:cubicBezTo>
                    <a:pt x="3603" y="1868"/>
                    <a:pt x="3670" y="1535"/>
                    <a:pt x="3537" y="1201"/>
                  </a:cubicBezTo>
                  <a:cubicBezTo>
                    <a:pt x="3437" y="1001"/>
                    <a:pt x="3237" y="801"/>
                    <a:pt x="3036" y="701"/>
                  </a:cubicBezTo>
                  <a:cubicBezTo>
                    <a:pt x="2469" y="267"/>
                    <a:pt x="1769" y="0"/>
                    <a:pt x="103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45"/>
            <p:cNvSpPr/>
            <p:nvPr/>
          </p:nvSpPr>
          <p:spPr>
            <a:xfrm>
              <a:off x="3812050" y="3145100"/>
              <a:ext cx="104275" cy="60300"/>
            </a:xfrm>
            <a:custGeom>
              <a:rect b="b" l="l" r="r" t="t"/>
              <a:pathLst>
                <a:path extrusionOk="0" h="2412" w="4171">
                  <a:moveTo>
                    <a:pt x="92" y="0"/>
                  </a:moveTo>
                  <a:cubicBezTo>
                    <a:pt x="83" y="0"/>
                    <a:pt x="75" y="1"/>
                    <a:pt x="68" y="4"/>
                  </a:cubicBezTo>
                  <a:cubicBezTo>
                    <a:pt x="1" y="71"/>
                    <a:pt x="101" y="338"/>
                    <a:pt x="368" y="705"/>
                  </a:cubicBezTo>
                  <a:cubicBezTo>
                    <a:pt x="735" y="1172"/>
                    <a:pt x="1202" y="1572"/>
                    <a:pt x="1735" y="1872"/>
                  </a:cubicBezTo>
                  <a:cubicBezTo>
                    <a:pt x="2236" y="2172"/>
                    <a:pt x="2836" y="2339"/>
                    <a:pt x="3437" y="2406"/>
                  </a:cubicBezTo>
                  <a:cubicBezTo>
                    <a:pt x="3487" y="2410"/>
                    <a:pt x="3535" y="2411"/>
                    <a:pt x="3581" y="2411"/>
                  </a:cubicBezTo>
                  <a:cubicBezTo>
                    <a:pt x="3958" y="2411"/>
                    <a:pt x="4171" y="2299"/>
                    <a:pt x="4171" y="2239"/>
                  </a:cubicBezTo>
                  <a:cubicBezTo>
                    <a:pt x="4171" y="2139"/>
                    <a:pt x="3904" y="2106"/>
                    <a:pt x="3503" y="1939"/>
                  </a:cubicBezTo>
                  <a:cubicBezTo>
                    <a:pt x="3003" y="1772"/>
                    <a:pt x="2503" y="1539"/>
                    <a:pt x="2069" y="1272"/>
                  </a:cubicBezTo>
                  <a:cubicBezTo>
                    <a:pt x="983" y="697"/>
                    <a:pt x="295" y="0"/>
                    <a:pt x="9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45"/>
            <p:cNvSpPr/>
            <p:nvPr/>
          </p:nvSpPr>
          <p:spPr>
            <a:xfrm>
              <a:off x="3213300" y="2602950"/>
              <a:ext cx="562100" cy="1105175"/>
            </a:xfrm>
            <a:custGeom>
              <a:rect b="b" l="l" r="r" t="t"/>
              <a:pathLst>
                <a:path extrusionOk="0" h="44207" w="22484">
                  <a:moveTo>
                    <a:pt x="15866" y="0"/>
                  </a:moveTo>
                  <a:cubicBezTo>
                    <a:pt x="15324" y="0"/>
                    <a:pt x="14765" y="60"/>
                    <a:pt x="14211" y="208"/>
                  </a:cubicBezTo>
                  <a:cubicBezTo>
                    <a:pt x="11208" y="1042"/>
                    <a:pt x="9074" y="3344"/>
                    <a:pt x="7673" y="8981"/>
                  </a:cubicBezTo>
                  <a:cubicBezTo>
                    <a:pt x="6305" y="14585"/>
                    <a:pt x="7606" y="19489"/>
                    <a:pt x="5238" y="22991"/>
                  </a:cubicBezTo>
                  <a:cubicBezTo>
                    <a:pt x="2903" y="26527"/>
                    <a:pt x="0" y="29129"/>
                    <a:pt x="334" y="32865"/>
                  </a:cubicBezTo>
                  <a:cubicBezTo>
                    <a:pt x="701" y="36568"/>
                    <a:pt x="3203" y="44206"/>
                    <a:pt x="3203" y="44206"/>
                  </a:cubicBezTo>
                  <a:lnTo>
                    <a:pt x="12109" y="41605"/>
                  </a:lnTo>
                  <a:cubicBezTo>
                    <a:pt x="17546" y="39703"/>
                    <a:pt x="18080" y="27795"/>
                    <a:pt x="14411" y="22091"/>
                  </a:cubicBezTo>
                  <a:cubicBezTo>
                    <a:pt x="16879" y="19255"/>
                    <a:pt x="17380" y="15186"/>
                    <a:pt x="15645" y="11850"/>
                  </a:cubicBezTo>
                  <a:cubicBezTo>
                    <a:pt x="20215" y="10582"/>
                    <a:pt x="22483" y="5445"/>
                    <a:pt x="20348" y="1176"/>
                  </a:cubicBezTo>
                  <a:cubicBezTo>
                    <a:pt x="20348" y="1176"/>
                    <a:pt x="18264" y="0"/>
                    <a:pt x="1586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45"/>
            <p:cNvSpPr/>
            <p:nvPr/>
          </p:nvSpPr>
          <p:spPr>
            <a:xfrm>
              <a:off x="3229975" y="2635650"/>
              <a:ext cx="420325" cy="879000"/>
            </a:xfrm>
            <a:custGeom>
              <a:rect b="b" l="l" r="r" t="t"/>
              <a:pathLst>
                <a:path extrusionOk="0" h="35160" w="16813">
                  <a:moveTo>
                    <a:pt x="16679" y="1"/>
                  </a:moveTo>
                  <a:cubicBezTo>
                    <a:pt x="16679" y="1"/>
                    <a:pt x="16679" y="34"/>
                    <a:pt x="16679" y="101"/>
                  </a:cubicBezTo>
                  <a:lnTo>
                    <a:pt x="16701" y="198"/>
                  </a:lnTo>
                  <a:lnTo>
                    <a:pt x="16701" y="198"/>
                  </a:lnTo>
                  <a:cubicBezTo>
                    <a:pt x="16695" y="132"/>
                    <a:pt x="16687" y="67"/>
                    <a:pt x="16679" y="1"/>
                  </a:cubicBezTo>
                  <a:close/>
                  <a:moveTo>
                    <a:pt x="16701" y="198"/>
                  </a:moveTo>
                  <a:cubicBezTo>
                    <a:pt x="16744" y="666"/>
                    <a:pt x="16734" y="1130"/>
                    <a:pt x="16646" y="1569"/>
                  </a:cubicBezTo>
                  <a:cubicBezTo>
                    <a:pt x="16446" y="2603"/>
                    <a:pt x="15678" y="3970"/>
                    <a:pt x="14311" y="5205"/>
                  </a:cubicBezTo>
                  <a:cubicBezTo>
                    <a:pt x="13644" y="5838"/>
                    <a:pt x="12810" y="6439"/>
                    <a:pt x="11976" y="7139"/>
                  </a:cubicBezTo>
                  <a:cubicBezTo>
                    <a:pt x="11042" y="7840"/>
                    <a:pt x="10208" y="8707"/>
                    <a:pt x="9541" y="9675"/>
                  </a:cubicBezTo>
                  <a:cubicBezTo>
                    <a:pt x="9374" y="9941"/>
                    <a:pt x="9241" y="10208"/>
                    <a:pt x="9107" y="10509"/>
                  </a:cubicBezTo>
                  <a:cubicBezTo>
                    <a:pt x="8974" y="10809"/>
                    <a:pt x="8874" y="11109"/>
                    <a:pt x="8774" y="11409"/>
                  </a:cubicBezTo>
                  <a:cubicBezTo>
                    <a:pt x="8607" y="12076"/>
                    <a:pt x="8507" y="12710"/>
                    <a:pt x="8440" y="13377"/>
                  </a:cubicBezTo>
                  <a:cubicBezTo>
                    <a:pt x="8340" y="14745"/>
                    <a:pt x="8407" y="16113"/>
                    <a:pt x="8340" y="17514"/>
                  </a:cubicBezTo>
                  <a:cubicBezTo>
                    <a:pt x="8307" y="18214"/>
                    <a:pt x="8206" y="18915"/>
                    <a:pt x="8040" y="19582"/>
                  </a:cubicBezTo>
                  <a:cubicBezTo>
                    <a:pt x="7873" y="20215"/>
                    <a:pt x="7606" y="20849"/>
                    <a:pt x="7239" y="21416"/>
                  </a:cubicBezTo>
                  <a:cubicBezTo>
                    <a:pt x="6472" y="22484"/>
                    <a:pt x="5404" y="23251"/>
                    <a:pt x="4437" y="23985"/>
                  </a:cubicBezTo>
                  <a:cubicBezTo>
                    <a:pt x="1935" y="25786"/>
                    <a:pt x="334" y="28588"/>
                    <a:pt x="67" y="31657"/>
                  </a:cubicBezTo>
                  <a:cubicBezTo>
                    <a:pt x="1" y="32291"/>
                    <a:pt x="1" y="32958"/>
                    <a:pt x="67" y="33592"/>
                  </a:cubicBezTo>
                  <a:cubicBezTo>
                    <a:pt x="101" y="34125"/>
                    <a:pt x="201" y="34659"/>
                    <a:pt x="334" y="35159"/>
                  </a:cubicBezTo>
                  <a:cubicBezTo>
                    <a:pt x="368" y="35126"/>
                    <a:pt x="368" y="35093"/>
                    <a:pt x="334" y="35059"/>
                  </a:cubicBezTo>
                  <a:cubicBezTo>
                    <a:pt x="334" y="34993"/>
                    <a:pt x="334" y="34893"/>
                    <a:pt x="301" y="34759"/>
                  </a:cubicBezTo>
                  <a:cubicBezTo>
                    <a:pt x="234" y="34359"/>
                    <a:pt x="167" y="33992"/>
                    <a:pt x="134" y="33592"/>
                  </a:cubicBezTo>
                  <a:cubicBezTo>
                    <a:pt x="101" y="32958"/>
                    <a:pt x="134" y="32324"/>
                    <a:pt x="167" y="31690"/>
                  </a:cubicBezTo>
                  <a:cubicBezTo>
                    <a:pt x="267" y="30856"/>
                    <a:pt x="468" y="30056"/>
                    <a:pt x="734" y="29255"/>
                  </a:cubicBezTo>
                  <a:cubicBezTo>
                    <a:pt x="1068" y="28321"/>
                    <a:pt x="1535" y="27421"/>
                    <a:pt x="2135" y="26587"/>
                  </a:cubicBezTo>
                  <a:cubicBezTo>
                    <a:pt x="2803" y="25653"/>
                    <a:pt x="3637" y="24819"/>
                    <a:pt x="4571" y="24152"/>
                  </a:cubicBezTo>
                  <a:cubicBezTo>
                    <a:pt x="5538" y="23418"/>
                    <a:pt x="6639" y="22684"/>
                    <a:pt x="7406" y="21550"/>
                  </a:cubicBezTo>
                  <a:cubicBezTo>
                    <a:pt x="7806" y="20949"/>
                    <a:pt x="8073" y="20316"/>
                    <a:pt x="8240" y="19648"/>
                  </a:cubicBezTo>
                  <a:cubicBezTo>
                    <a:pt x="8407" y="18981"/>
                    <a:pt x="8540" y="18281"/>
                    <a:pt x="8573" y="17580"/>
                  </a:cubicBezTo>
                  <a:cubicBezTo>
                    <a:pt x="8640" y="16146"/>
                    <a:pt x="8573" y="14745"/>
                    <a:pt x="8673" y="13411"/>
                  </a:cubicBezTo>
                  <a:cubicBezTo>
                    <a:pt x="8707" y="12777"/>
                    <a:pt x="8840" y="12143"/>
                    <a:pt x="8974" y="11509"/>
                  </a:cubicBezTo>
                  <a:cubicBezTo>
                    <a:pt x="9074" y="11209"/>
                    <a:pt x="9174" y="10909"/>
                    <a:pt x="9307" y="10609"/>
                  </a:cubicBezTo>
                  <a:cubicBezTo>
                    <a:pt x="9407" y="10342"/>
                    <a:pt x="9541" y="10042"/>
                    <a:pt x="9708" y="9775"/>
                  </a:cubicBezTo>
                  <a:cubicBezTo>
                    <a:pt x="10375" y="8841"/>
                    <a:pt x="11175" y="7973"/>
                    <a:pt x="12076" y="7273"/>
                  </a:cubicBezTo>
                  <a:cubicBezTo>
                    <a:pt x="12943" y="6572"/>
                    <a:pt x="13744" y="5972"/>
                    <a:pt x="14444" y="5338"/>
                  </a:cubicBezTo>
                  <a:cubicBezTo>
                    <a:pt x="15812" y="4037"/>
                    <a:pt x="16546" y="2636"/>
                    <a:pt x="16713" y="1602"/>
                  </a:cubicBezTo>
                  <a:cubicBezTo>
                    <a:pt x="16779" y="1202"/>
                    <a:pt x="16813" y="802"/>
                    <a:pt x="16746" y="401"/>
                  </a:cubicBezTo>
                  <a:lnTo>
                    <a:pt x="16701" y="198"/>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45"/>
            <p:cNvSpPr/>
            <p:nvPr/>
          </p:nvSpPr>
          <p:spPr>
            <a:xfrm>
              <a:off x="3912125" y="4145900"/>
              <a:ext cx="224350" cy="722275"/>
            </a:xfrm>
            <a:custGeom>
              <a:rect b="b" l="l" r="r" t="t"/>
              <a:pathLst>
                <a:path extrusionOk="0" h="28891" w="8974">
                  <a:moveTo>
                    <a:pt x="701" y="1"/>
                  </a:moveTo>
                  <a:cubicBezTo>
                    <a:pt x="334" y="5705"/>
                    <a:pt x="1" y="11409"/>
                    <a:pt x="134" y="17113"/>
                  </a:cubicBezTo>
                  <a:cubicBezTo>
                    <a:pt x="134" y="18981"/>
                    <a:pt x="334" y="20883"/>
                    <a:pt x="801" y="22717"/>
                  </a:cubicBezTo>
                  <a:cubicBezTo>
                    <a:pt x="1235" y="24552"/>
                    <a:pt x="2236" y="26220"/>
                    <a:pt x="3670" y="27487"/>
                  </a:cubicBezTo>
                  <a:cubicBezTo>
                    <a:pt x="4743" y="28341"/>
                    <a:pt x="6118" y="28891"/>
                    <a:pt x="7484" y="28891"/>
                  </a:cubicBezTo>
                  <a:cubicBezTo>
                    <a:pt x="7987" y="28891"/>
                    <a:pt x="8489" y="28816"/>
                    <a:pt x="8974" y="28655"/>
                  </a:cubicBezTo>
                  <a:lnTo>
                    <a:pt x="70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45"/>
            <p:cNvSpPr/>
            <p:nvPr/>
          </p:nvSpPr>
          <p:spPr>
            <a:xfrm>
              <a:off x="3321700" y="4197625"/>
              <a:ext cx="102600" cy="443675"/>
            </a:xfrm>
            <a:custGeom>
              <a:rect b="b" l="l" r="r" t="t"/>
              <a:pathLst>
                <a:path extrusionOk="0" h="17747" w="4104">
                  <a:moveTo>
                    <a:pt x="301" y="0"/>
                  </a:moveTo>
                  <a:lnTo>
                    <a:pt x="301" y="0"/>
                  </a:lnTo>
                  <a:cubicBezTo>
                    <a:pt x="301" y="33"/>
                    <a:pt x="268" y="100"/>
                    <a:pt x="268" y="167"/>
                  </a:cubicBezTo>
                  <a:cubicBezTo>
                    <a:pt x="234" y="300"/>
                    <a:pt x="201" y="467"/>
                    <a:pt x="168" y="701"/>
                  </a:cubicBezTo>
                  <a:cubicBezTo>
                    <a:pt x="68" y="1368"/>
                    <a:pt x="34" y="2001"/>
                    <a:pt x="1" y="2669"/>
                  </a:cubicBezTo>
                  <a:cubicBezTo>
                    <a:pt x="1" y="4870"/>
                    <a:pt x="268" y="7038"/>
                    <a:pt x="835" y="9140"/>
                  </a:cubicBezTo>
                  <a:cubicBezTo>
                    <a:pt x="1435" y="11241"/>
                    <a:pt x="2136" y="13276"/>
                    <a:pt x="3003" y="15278"/>
                  </a:cubicBezTo>
                  <a:cubicBezTo>
                    <a:pt x="3337" y="16045"/>
                    <a:pt x="3603" y="16679"/>
                    <a:pt x="3804" y="17112"/>
                  </a:cubicBezTo>
                  <a:cubicBezTo>
                    <a:pt x="3870" y="17312"/>
                    <a:pt x="4004" y="17546"/>
                    <a:pt x="4104" y="17746"/>
                  </a:cubicBezTo>
                  <a:cubicBezTo>
                    <a:pt x="4037" y="17513"/>
                    <a:pt x="3970" y="17279"/>
                    <a:pt x="3870" y="17079"/>
                  </a:cubicBezTo>
                  <a:cubicBezTo>
                    <a:pt x="3670" y="16612"/>
                    <a:pt x="3437" y="15978"/>
                    <a:pt x="3136" y="15244"/>
                  </a:cubicBezTo>
                  <a:cubicBezTo>
                    <a:pt x="2336" y="13210"/>
                    <a:pt x="1635" y="11175"/>
                    <a:pt x="1068" y="9073"/>
                  </a:cubicBezTo>
                  <a:cubicBezTo>
                    <a:pt x="468" y="7005"/>
                    <a:pt x="201" y="4837"/>
                    <a:pt x="168" y="2669"/>
                  </a:cubicBezTo>
                  <a:cubicBezTo>
                    <a:pt x="168" y="1835"/>
                    <a:pt x="201" y="1168"/>
                    <a:pt x="268" y="701"/>
                  </a:cubicBezTo>
                  <a:cubicBezTo>
                    <a:pt x="301" y="467"/>
                    <a:pt x="301" y="234"/>
                    <a:pt x="30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45"/>
            <p:cNvSpPr/>
            <p:nvPr/>
          </p:nvSpPr>
          <p:spPr>
            <a:xfrm>
              <a:off x="3760350" y="3903225"/>
              <a:ext cx="135125" cy="300475"/>
            </a:xfrm>
            <a:custGeom>
              <a:rect b="b" l="l" r="r" t="t"/>
              <a:pathLst>
                <a:path extrusionOk="0" h="12019" w="5405">
                  <a:moveTo>
                    <a:pt x="1" y="1"/>
                  </a:moveTo>
                  <a:cubicBezTo>
                    <a:pt x="34" y="168"/>
                    <a:pt x="67" y="368"/>
                    <a:pt x="101" y="568"/>
                  </a:cubicBezTo>
                  <a:cubicBezTo>
                    <a:pt x="168" y="968"/>
                    <a:pt x="301" y="1502"/>
                    <a:pt x="401" y="2136"/>
                  </a:cubicBezTo>
                  <a:cubicBezTo>
                    <a:pt x="701" y="3470"/>
                    <a:pt x="1068" y="5305"/>
                    <a:pt x="1535" y="7306"/>
                  </a:cubicBezTo>
                  <a:cubicBezTo>
                    <a:pt x="1769" y="8307"/>
                    <a:pt x="1969" y="9274"/>
                    <a:pt x="2169" y="10142"/>
                  </a:cubicBezTo>
                  <a:cubicBezTo>
                    <a:pt x="2236" y="10575"/>
                    <a:pt x="2369" y="10975"/>
                    <a:pt x="2536" y="11376"/>
                  </a:cubicBezTo>
                  <a:cubicBezTo>
                    <a:pt x="2703" y="11743"/>
                    <a:pt x="3070" y="11976"/>
                    <a:pt x="3470" y="12010"/>
                  </a:cubicBezTo>
                  <a:cubicBezTo>
                    <a:pt x="3527" y="12015"/>
                    <a:pt x="3583" y="12018"/>
                    <a:pt x="3639" y="12018"/>
                  </a:cubicBezTo>
                  <a:cubicBezTo>
                    <a:pt x="3906" y="12018"/>
                    <a:pt x="4155" y="11953"/>
                    <a:pt x="4404" y="11843"/>
                  </a:cubicBezTo>
                  <a:cubicBezTo>
                    <a:pt x="4604" y="11743"/>
                    <a:pt x="4804" y="11609"/>
                    <a:pt x="5004" y="11476"/>
                  </a:cubicBezTo>
                  <a:cubicBezTo>
                    <a:pt x="5138" y="11342"/>
                    <a:pt x="5271" y="11209"/>
                    <a:pt x="5405" y="11042"/>
                  </a:cubicBezTo>
                  <a:lnTo>
                    <a:pt x="5405" y="11042"/>
                  </a:lnTo>
                  <a:cubicBezTo>
                    <a:pt x="5238" y="11142"/>
                    <a:pt x="5104" y="11276"/>
                    <a:pt x="4971" y="11376"/>
                  </a:cubicBezTo>
                  <a:cubicBezTo>
                    <a:pt x="4574" y="11681"/>
                    <a:pt x="4120" y="11847"/>
                    <a:pt x="3637" y="11847"/>
                  </a:cubicBezTo>
                  <a:cubicBezTo>
                    <a:pt x="3593" y="11847"/>
                    <a:pt x="3548" y="11846"/>
                    <a:pt x="3503" y="11843"/>
                  </a:cubicBezTo>
                  <a:cubicBezTo>
                    <a:pt x="3170" y="11809"/>
                    <a:pt x="2836" y="11609"/>
                    <a:pt x="2669" y="11309"/>
                  </a:cubicBezTo>
                  <a:cubicBezTo>
                    <a:pt x="2536" y="10909"/>
                    <a:pt x="2436" y="10508"/>
                    <a:pt x="2369" y="10108"/>
                  </a:cubicBezTo>
                  <a:cubicBezTo>
                    <a:pt x="2169" y="9208"/>
                    <a:pt x="1969" y="8274"/>
                    <a:pt x="1735" y="7273"/>
                  </a:cubicBezTo>
                  <a:cubicBezTo>
                    <a:pt x="1302" y="5238"/>
                    <a:pt x="868" y="3437"/>
                    <a:pt x="568" y="2102"/>
                  </a:cubicBezTo>
                  <a:lnTo>
                    <a:pt x="168" y="568"/>
                  </a:lnTo>
                  <a:cubicBezTo>
                    <a:pt x="134" y="368"/>
                    <a:pt x="101" y="168"/>
                    <a:pt x="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45"/>
            <p:cNvSpPr/>
            <p:nvPr/>
          </p:nvSpPr>
          <p:spPr>
            <a:xfrm>
              <a:off x="3802875" y="3928775"/>
              <a:ext cx="56475" cy="54150"/>
            </a:xfrm>
            <a:custGeom>
              <a:rect b="b" l="l" r="r" t="t"/>
              <a:pathLst>
                <a:path extrusionOk="0" h="2166" w="2259">
                  <a:moveTo>
                    <a:pt x="1133" y="1"/>
                  </a:moveTo>
                  <a:cubicBezTo>
                    <a:pt x="1079" y="1"/>
                    <a:pt x="1023" y="5"/>
                    <a:pt x="968" y="13"/>
                  </a:cubicBezTo>
                  <a:cubicBezTo>
                    <a:pt x="802" y="46"/>
                    <a:pt x="735" y="113"/>
                    <a:pt x="735" y="113"/>
                  </a:cubicBezTo>
                  <a:cubicBezTo>
                    <a:pt x="735" y="113"/>
                    <a:pt x="802" y="80"/>
                    <a:pt x="968" y="80"/>
                  </a:cubicBezTo>
                  <a:cubicBezTo>
                    <a:pt x="1168" y="80"/>
                    <a:pt x="1402" y="113"/>
                    <a:pt x="1569" y="247"/>
                  </a:cubicBezTo>
                  <a:cubicBezTo>
                    <a:pt x="1836" y="413"/>
                    <a:pt x="2002" y="680"/>
                    <a:pt x="2036" y="980"/>
                  </a:cubicBezTo>
                  <a:cubicBezTo>
                    <a:pt x="2036" y="1545"/>
                    <a:pt x="1570" y="1928"/>
                    <a:pt x="1074" y="1928"/>
                  </a:cubicBezTo>
                  <a:cubicBezTo>
                    <a:pt x="867" y="1928"/>
                    <a:pt x="654" y="1861"/>
                    <a:pt x="468" y="1714"/>
                  </a:cubicBezTo>
                  <a:cubicBezTo>
                    <a:pt x="268" y="1481"/>
                    <a:pt x="168" y="1181"/>
                    <a:pt x="234" y="880"/>
                  </a:cubicBezTo>
                  <a:cubicBezTo>
                    <a:pt x="268" y="647"/>
                    <a:pt x="335" y="447"/>
                    <a:pt x="501" y="313"/>
                  </a:cubicBezTo>
                  <a:cubicBezTo>
                    <a:pt x="601" y="180"/>
                    <a:pt x="668" y="146"/>
                    <a:pt x="668" y="146"/>
                  </a:cubicBezTo>
                  <a:cubicBezTo>
                    <a:pt x="668" y="138"/>
                    <a:pt x="662" y="134"/>
                    <a:pt x="650" y="134"/>
                  </a:cubicBezTo>
                  <a:cubicBezTo>
                    <a:pt x="616" y="134"/>
                    <a:pt x="535" y="171"/>
                    <a:pt x="435" y="247"/>
                  </a:cubicBezTo>
                  <a:cubicBezTo>
                    <a:pt x="234" y="380"/>
                    <a:pt x="134" y="613"/>
                    <a:pt x="68" y="847"/>
                  </a:cubicBezTo>
                  <a:cubicBezTo>
                    <a:pt x="1" y="1214"/>
                    <a:pt x="101" y="1581"/>
                    <a:pt x="335" y="1848"/>
                  </a:cubicBezTo>
                  <a:cubicBezTo>
                    <a:pt x="564" y="2067"/>
                    <a:pt x="839" y="2165"/>
                    <a:pt x="1108" y="2165"/>
                  </a:cubicBezTo>
                  <a:cubicBezTo>
                    <a:pt x="1699" y="2165"/>
                    <a:pt x="2259" y="1691"/>
                    <a:pt x="2236" y="980"/>
                  </a:cubicBezTo>
                  <a:cubicBezTo>
                    <a:pt x="2203" y="613"/>
                    <a:pt x="1969" y="313"/>
                    <a:pt x="1635" y="146"/>
                  </a:cubicBezTo>
                  <a:cubicBezTo>
                    <a:pt x="1483" y="45"/>
                    <a:pt x="1310" y="1"/>
                    <a:pt x="113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45"/>
            <p:cNvSpPr/>
            <p:nvPr/>
          </p:nvSpPr>
          <p:spPr>
            <a:xfrm>
              <a:off x="3840425" y="4056375"/>
              <a:ext cx="57300" cy="54425"/>
            </a:xfrm>
            <a:custGeom>
              <a:rect b="b" l="l" r="r" t="t"/>
              <a:pathLst>
                <a:path extrusionOk="0" h="2177" w="2292">
                  <a:moveTo>
                    <a:pt x="1137" y="1"/>
                  </a:moveTo>
                  <a:cubicBezTo>
                    <a:pt x="1080" y="1"/>
                    <a:pt x="1023" y="5"/>
                    <a:pt x="967" y="13"/>
                  </a:cubicBezTo>
                  <a:cubicBezTo>
                    <a:pt x="801" y="46"/>
                    <a:pt x="734" y="113"/>
                    <a:pt x="734" y="113"/>
                  </a:cubicBezTo>
                  <a:cubicBezTo>
                    <a:pt x="745" y="124"/>
                    <a:pt x="760" y="128"/>
                    <a:pt x="781" y="128"/>
                  </a:cubicBezTo>
                  <a:cubicBezTo>
                    <a:pt x="823" y="128"/>
                    <a:pt x="890" y="113"/>
                    <a:pt x="1001" y="113"/>
                  </a:cubicBezTo>
                  <a:cubicBezTo>
                    <a:pt x="1035" y="107"/>
                    <a:pt x="1070" y="104"/>
                    <a:pt x="1106" y="104"/>
                  </a:cubicBezTo>
                  <a:cubicBezTo>
                    <a:pt x="1279" y="104"/>
                    <a:pt x="1463" y="169"/>
                    <a:pt x="1601" y="280"/>
                  </a:cubicBezTo>
                  <a:cubicBezTo>
                    <a:pt x="1868" y="446"/>
                    <a:pt x="2035" y="713"/>
                    <a:pt x="2068" y="1013"/>
                  </a:cubicBezTo>
                  <a:cubicBezTo>
                    <a:pt x="2068" y="1579"/>
                    <a:pt x="1603" y="1961"/>
                    <a:pt x="1106" y="1961"/>
                  </a:cubicBezTo>
                  <a:cubicBezTo>
                    <a:pt x="899" y="1961"/>
                    <a:pt x="687" y="1894"/>
                    <a:pt x="500" y="1747"/>
                  </a:cubicBezTo>
                  <a:cubicBezTo>
                    <a:pt x="167" y="1314"/>
                    <a:pt x="167" y="713"/>
                    <a:pt x="500" y="313"/>
                  </a:cubicBezTo>
                  <a:cubicBezTo>
                    <a:pt x="600" y="213"/>
                    <a:pt x="667" y="146"/>
                    <a:pt x="667" y="146"/>
                  </a:cubicBezTo>
                  <a:lnTo>
                    <a:pt x="667" y="146"/>
                  </a:lnTo>
                  <a:cubicBezTo>
                    <a:pt x="667" y="146"/>
                    <a:pt x="567" y="146"/>
                    <a:pt x="434" y="246"/>
                  </a:cubicBezTo>
                  <a:cubicBezTo>
                    <a:pt x="267" y="413"/>
                    <a:pt x="133" y="613"/>
                    <a:pt x="100" y="847"/>
                  </a:cubicBezTo>
                  <a:cubicBezTo>
                    <a:pt x="0" y="1214"/>
                    <a:pt x="100" y="1580"/>
                    <a:pt x="334" y="1881"/>
                  </a:cubicBezTo>
                  <a:cubicBezTo>
                    <a:pt x="569" y="2085"/>
                    <a:pt x="845" y="2177"/>
                    <a:pt x="1113" y="2177"/>
                  </a:cubicBezTo>
                  <a:cubicBezTo>
                    <a:pt x="1721" y="2177"/>
                    <a:pt x="2291" y="1707"/>
                    <a:pt x="2268" y="1013"/>
                  </a:cubicBezTo>
                  <a:cubicBezTo>
                    <a:pt x="2202" y="646"/>
                    <a:pt x="1968" y="313"/>
                    <a:pt x="1668" y="146"/>
                  </a:cubicBezTo>
                  <a:cubicBezTo>
                    <a:pt x="1515" y="44"/>
                    <a:pt x="1323" y="1"/>
                    <a:pt x="113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45"/>
            <p:cNvSpPr/>
            <p:nvPr/>
          </p:nvSpPr>
          <p:spPr>
            <a:xfrm>
              <a:off x="3003975" y="3929025"/>
              <a:ext cx="1476075" cy="133575"/>
            </a:xfrm>
            <a:custGeom>
              <a:rect b="b" l="l" r="r" t="t"/>
              <a:pathLst>
                <a:path extrusionOk="0" h="5343" w="59043">
                  <a:moveTo>
                    <a:pt x="59014" y="0"/>
                  </a:moveTo>
                  <a:cubicBezTo>
                    <a:pt x="58319" y="0"/>
                    <a:pt x="45388" y="1144"/>
                    <a:pt x="29522" y="2572"/>
                  </a:cubicBezTo>
                  <a:cubicBezTo>
                    <a:pt x="13210" y="4039"/>
                    <a:pt x="1" y="5240"/>
                    <a:pt x="1" y="5340"/>
                  </a:cubicBezTo>
                  <a:cubicBezTo>
                    <a:pt x="1" y="5342"/>
                    <a:pt x="11" y="5343"/>
                    <a:pt x="30" y="5343"/>
                  </a:cubicBezTo>
                  <a:cubicBezTo>
                    <a:pt x="726" y="5343"/>
                    <a:pt x="13688" y="4199"/>
                    <a:pt x="29522" y="2772"/>
                  </a:cubicBezTo>
                  <a:cubicBezTo>
                    <a:pt x="45834" y="1304"/>
                    <a:pt x="59043" y="70"/>
                    <a:pt x="59043" y="3"/>
                  </a:cubicBezTo>
                  <a:cubicBezTo>
                    <a:pt x="59043" y="1"/>
                    <a:pt x="59033" y="0"/>
                    <a:pt x="5901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45"/>
            <p:cNvSpPr/>
            <p:nvPr/>
          </p:nvSpPr>
          <p:spPr>
            <a:xfrm>
              <a:off x="2982300" y="3980725"/>
              <a:ext cx="1509425" cy="136050"/>
            </a:xfrm>
            <a:custGeom>
              <a:rect b="b" l="l" r="r" t="t"/>
              <a:pathLst>
                <a:path extrusionOk="0" h="5442" w="60377">
                  <a:moveTo>
                    <a:pt x="60347" y="0"/>
                  </a:moveTo>
                  <a:cubicBezTo>
                    <a:pt x="59637" y="0"/>
                    <a:pt x="46412" y="1145"/>
                    <a:pt x="30189" y="2605"/>
                  </a:cubicBezTo>
                  <a:cubicBezTo>
                    <a:pt x="13510" y="4106"/>
                    <a:pt x="1" y="5374"/>
                    <a:pt x="1" y="5440"/>
                  </a:cubicBezTo>
                  <a:cubicBezTo>
                    <a:pt x="1" y="5441"/>
                    <a:pt x="3" y="5441"/>
                    <a:pt x="8" y="5441"/>
                  </a:cubicBezTo>
                  <a:cubicBezTo>
                    <a:pt x="378" y="5441"/>
                    <a:pt x="13743" y="4285"/>
                    <a:pt x="30189" y="2805"/>
                  </a:cubicBezTo>
                  <a:cubicBezTo>
                    <a:pt x="46867" y="1304"/>
                    <a:pt x="60377" y="37"/>
                    <a:pt x="60377" y="3"/>
                  </a:cubicBezTo>
                  <a:cubicBezTo>
                    <a:pt x="60377" y="1"/>
                    <a:pt x="60367" y="0"/>
                    <a:pt x="6034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45"/>
            <p:cNvSpPr/>
            <p:nvPr/>
          </p:nvSpPr>
          <p:spPr>
            <a:xfrm>
              <a:off x="3291700" y="3718100"/>
              <a:ext cx="44200" cy="422000"/>
            </a:xfrm>
            <a:custGeom>
              <a:rect b="b" l="l" r="r" t="t"/>
              <a:pathLst>
                <a:path extrusionOk="0" h="16880" w="1768">
                  <a:moveTo>
                    <a:pt x="0" y="1"/>
                  </a:moveTo>
                  <a:lnTo>
                    <a:pt x="0" y="1"/>
                  </a:lnTo>
                  <a:cubicBezTo>
                    <a:pt x="33" y="201"/>
                    <a:pt x="67" y="434"/>
                    <a:pt x="100" y="668"/>
                  </a:cubicBezTo>
                  <a:cubicBezTo>
                    <a:pt x="200" y="1068"/>
                    <a:pt x="334" y="1669"/>
                    <a:pt x="500" y="2436"/>
                  </a:cubicBezTo>
                  <a:cubicBezTo>
                    <a:pt x="867" y="4404"/>
                    <a:pt x="1134" y="6405"/>
                    <a:pt x="1334" y="8373"/>
                  </a:cubicBezTo>
                  <a:cubicBezTo>
                    <a:pt x="1501" y="10375"/>
                    <a:pt x="1534" y="12376"/>
                    <a:pt x="1501" y="14378"/>
                  </a:cubicBezTo>
                  <a:cubicBezTo>
                    <a:pt x="1501" y="15178"/>
                    <a:pt x="1468" y="15812"/>
                    <a:pt x="1468" y="16212"/>
                  </a:cubicBezTo>
                  <a:cubicBezTo>
                    <a:pt x="1434" y="16446"/>
                    <a:pt x="1434" y="16679"/>
                    <a:pt x="1468" y="16879"/>
                  </a:cubicBezTo>
                  <a:cubicBezTo>
                    <a:pt x="1501" y="16679"/>
                    <a:pt x="1534" y="16446"/>
                    <a:pt x="1534" y="16212"/>
                  </a:cubicBezTo>
                  <a:cubicBezTo>
                    <a:pt x="1601" y="15812"/>
                    <a:pt x="1635" y="15178"/>
                    <a:pt x="1668" y="14411"/>
                  </a:cubicBezTo>
                  <a:cubicBezTo>
                    <a:pt x="1768" y="12376"/>
                    <a:pt x="1735" y="10375"/>
                    <a:pt x="1534" y="8373"/>
                  </a:cubicBezTo>
                  <a:cubicBezTo>
                    <a:pt x="1368" y="6372"/>
                    <a:pt x="1067" y="4370"/>
                    <a:pt x="634" y="2402"/>
                  </a:cubicBezTo>
                  <a:cubicBezTo>
                    <a:pt x="500" y="1669"/>
                    <a:pt x="334" y="1035"/>
                    <a:pt x="200" y="634"/>
                  </a:cubicBezTo>
                  <a:cubicBezTo>
                    <a:pt x="167" y="401"/>
                    <a:pt x="100" y="201"/>
                    <a:pt x="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45"/>
            <p:cNvSpPr/>
            <p:nvPr/>
          </p:nvSpPr>
          <p:spPr>
            <a:xfrm>
              <a:off x="3686975" y="3233075"/>
              <a:ext cx="409475" cy="642675"/>
            </a:xfrm>
            <a:custGeom>
              <a:rect b="b" l="l" r="r" t="t"/>
              <a:pathLst>
                <a:path extrusionOk="0" h="25707" w="16379">
                  <a:moveTo>
                    <a:pt x="12692" y="0"/>
                  </a:moveTo>
                  <a:cubicBezTo>
                    <a:pt x="12513" y="0"/>
                    <a:pt x="12278" y="65"/>
                    <a:pt x="11976" y="221"/>
                  </a:cubicBezTo>
                  <a:cubicBezTo>
                    <a:pt x="10941" y="755"/>
                    <a:pt x="11976" y="6592"/>
                    <a:pt x="11976" y="6592"/>
                  </a:cubicBezTo>
                  <a:lnTo>
                    <a:pt x="11375" y="9728"/>
                  </a:lnTo>
                  <a:cubicBezTo>
                    <a:pt x="11375" y="9728"/>
                    <a:pt x="7773" y="8927"/>
                    <a:pt x="7506" y="8794"/>
                  </a:cubicBezTo>
                  <a:cubicBezTo>
                    <a:pt x="7502" y="8791"/>
                    <a:pt x="7496" y="8790"/>
                    <a:pt x="7488" y="8790"/>
                  </a:cubicBezTo>
                  <a:cubicBezTo>
                    <a:pt x="7014" y="8790"/>
                    <a:pt x="0" y="13864"/>
                    <a:pt x="0" y="13864"/>
                  </a:cubicBezTo>
                  <a:cubicBezTo>
                    <a:pt x="0" y="13864"/>
                    <a:pt x="790" y="14522"/>
                    <a:pt x="1746" y="14522"/>
                  </a:cubicBezTo>
                  <a:cubicBezTo>
                    <a:pt x="1970" y="14522"/>
                    <a:pt x="2202" y="14486"/>
                    <a:pt x="2435" y="14398"/>
                  </a:cubicBezTo>
                  <a:cubicBezTo>
                    <a:pt x="2969" y="14198"/>
                    <a:pt x="5838" y="12464"/>
                    <a:pt x="5838" y="12463"/>
                  </a:cubicBezTo>
                  <a:lnTo>
                    <a:pt x="5838" y="12463"/>
                  </a:lnTo>
                  <a:lnTo>
                    <a:pt x="3503" y="15666"/>
                  </a:lnTo>
                  <a:cubicBezTo>
                    <a:pt x="3503" y="15666"/>
                    <a:pt x="2636" y="20502"/>
                    <a:pt x="2836" y="20869"/>
                  </a:cubicBezTo>
                  <a:cubicBezTo>
                    <a:pt x="2890" y="20955"/>
                    <a:pt x="3040" y="20988"/>
                    <a:pt x="3237" y="20988"/>
                  </a:cubicBezTo>
                  <a:cubicBezTo>
                    <a:pt x="3883" y="20988"/>
                    <a:pt x="5037" y="20636"/>
                    <a:pt x="5037" y="20636"/>
                  </a:cubicBezTo>
                  <a:lnTo>
                    <a:pt x="5337" y="18668"/>
                  </a:lnTo>
                  <a:cubicBezTo>
                    <a:pt x="5337" y="18668"/>
                    <a:pt x="5571" y="20035"/>
                    <a:pt x="5771" y="20336"/>
                  </a:cubicBezTo>
                  <a:cubicBezTo>
                    <a:pt x="5825" y="20405"/>
                    <a:pt x="5936" y="20432"/>
                    <a:pt x="6074" y="20432"/>
                  </a:cubicBezTo>
                  <a:cubicBezTo>
                    <a:pt x="6536" y="20432"/>
                    <a:pt x="7306" y="20136"/>
                    <a:pt x="7306" y="20136"/>
                  </a:cubicBezTo>
                  <a:lnTo>
                    <a:pt x="7606" y="22237"/>
                  </a:lnTo>
                  <a:lnTo>
                    <a:pt x="9307" y="25706"/>
                  </a:lnTo>
                  <a:lnTo>
                    <a:pt x="16379" y="23771"/>
                  </a:lnTo>
                  <a:lnTo>
                    <a:pt x="16379" y="12530"/>
                  </a:lnTo>
                  <a:lnTo>
                    <a:pt x="14844" y="11129"/>
                  </a:lnTo>
                  <a:lnTo>
                    <a:pt x="14411" y="5425"/>
                  </a:lnTo>
                  <a:cubicBezTo>
                    <a:pt x="14411" y="5425"/>
                    <a:pt x="13243" y="1255"/>
                    <a:pt x="13243" y="755"/>
                  </a:cubicBezTo>
                  <a:cubicBezTo>
                    <a:pt x="13243" y="378"/>
                    <a:pt x="13126" y="0"/>
                    <a:pt x="1269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45"/>
            <p:cNvSpPr/>
            <p:nvPr/>
          </p:nvSpPr>
          <p:spPr>
            <a:xfrm>
              <a:off x="3914625" y="3828175"/>
              <a:ext cx="618800" cy="1126675"/>
            </a:xfrm>
            <a:custGeom>
              <a:rect b="b" l="l" r="r" t="t"/>
              <a:pathLst>
                <a:path extrusionOk="0" h="45067" w="24752">
                  <a:moveTo>
                    <a:pt x="7273" y="1"/>
                  </a:moveTo>
                  <a:lnTo>
                    <a:pt x="1" y="1635"/>
                  </a:lnTo>
                  <a:cubicBezTo>
                    <a:pt x="1" y="2069"/>
                    <a:pt x="1068" y="24985"/>
                    <a:pt x="1335" y="26653"/>
                  </a:cubicBezTo>
                  <a:cubicBezTo>
                    <a:pt x="1602" y="28321"/>
                    <a:pt x="1735" y="43866"/>
                    <a:pt x="10675" y="45066"/>
                  </a:cubicBezTo>
                  <a:cubicBezTo>
                    <a:pt x="10675" y="45066"/>
                    <a:pt x="15145" y="45000"/>
                    <a:pt x="15545" y="44633"/>
                  </a:cubicBezTo>
                  <a:cubicBezTo>
                    <a:pt x="20449" y="41030"/>
                    <a:pt x="23451" y="35426"/>
                    <a:pt x="23851" y="29355"/>
                  </a:cubicBezTo>
                  <a:lnTo>
                    <a:pt x="24752" y="12977"/>
                  </a:lnTo>
                  <a:lnTo>
                    <a:pt x="24752" y="12977"/>
                  </a:lnTo>
                  <a:cubicBezTo>
                    <a:pt x="24751" y="12977"/>
                    <a:pt x="19648" y="13644"/>
                    <a:pt x="12977" y="14244"/>
                  </a:cubicBezTo>
                  <a:lnTo>
                    <a:pt x="12977" y="18547"/>
                  </a:lnTo>
                  <a:cubicBezTo>
                    <a:pt x="12977" y="18547"/>
                    <a:pt x="11442" y="14211"/>
                    <a:pt x="11175" y="13010"/>
                  </a:cubicBezTo>
                  <a:cubicBezTo>
                    <a:pt x="10942" y="11809"/>
                    <a:pt x="7273" y="1"/>
                    <a:pt x="727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45"/>
            <p:cNvSpPr/>
            <p:nvPr/>
          </p:nvSpPr>
          <p:spPr>
            <a:xfrm>
              <a:off x="3968000" y="3229425"/>
              <a:ext cx="90100" cy="281900"/>
            </a:xfrm>
            <a:custGeom>
              <a:rect b="b" l="l" r="r" t="t"/>
              <a:pathLst>
                <a:path extrusionOk="0" h="11276" w="3604">
                  <a:moveTo>
                    <a:pt x="1335" y="0"/>
                  </a:moveTo>
                  <a:cubicBezTo>
                    <a:pt x="701" y="367"/>
                    <a:pt x="268" y="1001"/>
                    <a:pt x="134" y="1735"/>
                  </a:cubicBezTo>
                  <a:cubicBezTo>
                    <a:pt x="1" y="2402"/>
                    <a:pt x="1" y="3069"/>
                    <a:pt x="134" y="3736"/>
                  </a:cubicBezTo>
                  <a:cubicBezTo>
                    <a:pt x="234" y="4337"/>
                    <a:pt x="368" y="4904"/>
                    <a:pt x="468" y="5438"/>
                  </a:cubicBezTo>
                  <a:cubicBezTo>
                    <a:pt x="534" y="5938"/>
                    <a:pt x="601" y="6438"/>
                    <a:pt x="568" y="6972"/>
                  </a:cubicBezTo>
                  <a:cubicBezTo>
                    <a:pt x="568" y="7706"/>
                    <a:pt x="468" y="8406"/>
                    <a:pt x="234" y="9107"/>
                  </a:cubicBezTo>
                  <a:cubicBezTo>
                    <a:pt x="101" y="9607"/>
                    <a:pt x="1" y="9874"/>
                    <a:pt x="1" y="9874"/>
                  </a:cubicBezTo>
                  <a:cubicBezTo>
                    <a:pt x="1" y="9874"/>
                    <a:pt x="34" y="9841"/>
                    <a:pt x="101" y="9707"/>
                  </a:cubicBezTo>
                  <a:cubicBezTo>
                    <a:pt x="167" y="9574"/>
                    <a:pt x="234" y="9374"/>
                    <a:pt x="334" y="9140"/>
                  </a:cubicBezTo>
                  <a:cubicBezTo>
                    <a:pt x="568" y="8440"/>
                    <a:pt x="701" y="7706"/>
                    <a:pt x="735" y="6972"/>
                  </a:cubicBezTo>
                  <a:cubicBezTo>
                    <a:pt x="768" y="6438"/>
                    <a:pt x="735" y="5938"/>
                    <a:pt x="668" y="5438"/>
                  </a:cubicBezTo>
                  <a:cubicBezTo>
                    <a:pt x="568" y="4870"/>
                    <a:pt x="434" y="4303"/>
                    <a:pt x="334" y="3703"/>
                  </a:cubicBezTo>
                  <a:cubicBezTo>
                    <a:pt x="201" y="3069"/>
                    <a:pt x="201" y="2402"/>
                    <a:pt x="334" y="1802"/>
                  </a:cubicBezTo>
                  <a:cubicBezTo>
                    <a:pt x="467" y="1106"/>
                    <a:pt x="862" y="542"/>
                    <a:pt x="1456" y="175"/>
                  </a:cubicBezTo>
                  <a:lnTo>
                    <a:pt x="1456" y="175"/>
                  </a:lnTo>
                  <a:lnTo>
                    <a:pt x="2002" y="253"/>
                  </a:lnTo>
                  <a:lnTo>
                    <a:pt x="2002" y="253"/>
                  </a:lnTo>
                  <a:lnTo>
                    <a:pt x="2002" y="267"/>
                  </a:lnTo>
                  <a:cubicBezTo>
                    <a:pt x="2369" y="2102"/>
                    <a:pt x="2703" y="3870"/>
                    <a:pt x="3003" y="5371"/>
                  </a:cubicBezTo>
                  <a:cubicBezTo>
                    <a:pt x="3170" y="7105"/>
                    <a:pt x="3303" y="8573"/>
                    <a:pt x="3403" y="9641"/>
                  </a:cubicBezTo>
                  <a:lnTo>
                    <a:pt x="3537" y="10875"/>
                  </a:lnTo>
                  <a:cubicBezTo>
                    <a:pt x="3537" y="11008"/>
                    <a:pt x="3570" y="11142"/>
                    <a:pt x="3603" y="11275"/>
                  </a:cubicBezTo>
                  <a:cubicBezTo>
                    <a:pt x="3603" y="11142"/>
                    <a:pt x="3603" y="10975"/>
                    <a:pt x="3570" y="10841"/>
                  </a:cubicBezTo>
                  <a:cubicBezTo>
                    <a:pt x="3537" y="10541"/>
                    <a:pt x="3503" y="10141"/>
                    <a:pt x="3503" y="9641"/>
                  </a:cubicBezTo>
                  <a:cubicBezTo>
                    <a:pt x="3403" y="8573"/>
                    <a:pt x="3303" y="7072"/>
                    <a:pt x="3170" y="5337"/>
                  </a:cubicBezTo>
                  <a:cubicBezTo>
                    <a:pt x="2869" y="3836"/>
                    <a:pt x="2536" y="2068"/>
                    <a:pt x="2202" y="234"/>
                  </a:cubicBezTo>
                  <a:lnTo>
                    <a:pt x="2202" y="167"/>
                  </a:lnTo>
                  <a:lnTo>
                    <a:pt x="2202" y="67"/>
                  </a:lnTo>
                  <a:lnTo>
                    <a:pt x="2102" y="67"/>
                  </a:lnTo>
                  <a:lnTo>
                    <a:pt x="140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45"/>
            <p:cNvSpPr/>
            <p:nvPr/>
          </p:nvSpPr>
          <p:spPr>
            <a:xfrm>
              <a:off x="3687800" y="3449575"/>
              <a:ext cx="332775" cy="150200"/>
            </a:xfrm>
            <a:custGeom>
              <a:rect b="b" l="l" r="r" t="t"/>
              <a:pathLst>
                <a:path extrusionOk="0" h="6008" w="13311">
                  <a:moveTo>
                    <a:pt x="7506" y="1"/>
                  </a:moveTo>
                  <a:lnTo>
                    <a:pt x="7473" y="34"/>
                  </a:lnTo>
                  <a:lnTo>
                    <a:pt x="3570" y="2636"/>
                  </a:lnTo>
                  <a:lnTo>
                    <a:pt x="101" y="5004"/>
                  </a:lnTo>
                  <a:lnTo>
                    <a:pt x="1" y="5071"/>
                  </a:lnTo>
                  <a:lnTo>
                    <a:pt x="67" y="5138"/>
                  </a:lnTo>
                  <a:cubicBezTo>
                    <a:pt x="401" y="5505"/>
                    <a:pt x="801" y="5771"/>
                    <a:pt x="1235" y="5938"/>
                  </a:cubicBezTo>
                  <a:cubicBezTo>
                    <a:pt x="1379" y="5979"/>
                    <a:pt x="1524" y="6008"/>
                    <a:pt x="1660" y="6008"/>
                  </a:cubicBezTo>
                  <a:cubicBezTo>
                    <a:pt x="1744" y="6008"/>
                    <a:pt x="1826" y="5997"/>
                    <a:pt x="1902" y="5972"/>
                  </a:cubicBezTo>
                  <a:cubicBezTo>
                    <a:pt x="2102" y="5938"/>
                    <a:pt x="2302" y="5838"/>
                    <a:pt x="2502" y="5738"/>
                  </a:cubicBezTo>
                  <a:cubicBezTo>
                    <a:pt x="3203" y="5371"/>
                    <a:pt x="3770" y="5004"/>
                    <a:pt x="4270" y="4737"/>
                  </a:cubicBezTo>
                  <a:cubicBezTo>
                    <a:pt x="4771" y="4470"/>
                    <a:pt x="5171" y="4204"/>
                    <a:pt x="5438" y="4037"/>
                  </a:cubicBezTo>
                  <a:cubicBezTo>
                    <a:pt x="5571" y="3970"/>
                    <a:pt x="5705" y="3870"/>
                    <a:pt x="5805" y="3770"/>
                  </a:cubicBezTo>
                  <a:lnTo>
                    <a:pt x="5805" y="3770"/>
                  </a:lnTo>
                  <a:cubicBezTo>
                    <a:pt x="5671" y="3837"/>
                    <a:pt x="5538" y="3903"/>
                    <a:pt x="5405" y="4003"/>
                  </a:cubicBezTo>
                  <a:lnTo>
                    <a:pt x="4237" y="4637"/>
                  </a:lnTo>
                  <a:cubicBezTo>
                    <a:pt x="3737" y="4904"/>
                    <a:pt x="3136" y="5238"/>
                    <a:pt x="2436" y="5571"/>
                  </a:cubicBezTo>
                  <a:cubicBezTo>
                    <a:pt x="2269" y="5671"/>
                    <a:pt x="2102" y="5771"/>
                    <a:pt x="1902" y="5805"/>
                  </a:cubicBezTo>
                  <a:cubicBezTo>
                    <a:pt x="1833" y="5819"/>
                    <a:pt x="1752" y="5827"/>
                    <a:pt x="1670" y="5827"/>
                  </a:cubicBezTo>
                  <a:cubicBezTo>
                    <a:pt x="1553" y="5827"/>
                    <a:pt x="1433" y="5811"/>
                    <a:pt x="1335" y="5771"/>
                  </a:cubicBezTo>
                  <a:cubicBezTo>
                    <a:pt x="942" y="5620"/>
                    <a:pt x="604" y="5387"/>
                    <a:pt x="345" y="5096"/>
                  </a:cubicBezTo>
                  <a:lnTo>
                    <a:pt x="345" y="5096"/>
                  </a:lnTo>
                  <a:lnTo>
                    <a:pt x="3703" y="2836"/>
                  </a:lnTo>
                  <a:lnTo>
                    <a:pt x="7589" y="212"/>
                  </a:lnTo>
                  <a:lnTo>
                    <a:pt x="7589" y="212"/>
                  </a:lnTo>
                  <a:lnTo>
                    <a:pt x="11709" y="1168"/>
                  </a:lnTo>
                  <a:lnTo>
                    <a:pt x="12910" y="1402"/>
                  </a:lnTo>
                  <a:cubicBezTo>
                    <a:pt x="13043" y="1468"/>
                    <a:pt x="13177" y="1468"/>
                    <a:pt x="13310" y="1502"/>
                  </a:cubicBezTo>
                  <a:cubicBezTo>
                    <a:pt x="13177" y="1435"/>
                    <a:pt x="13043" y="1402"/>
                    <a:pt x="12910" y="1368"/>
                  </a:cubicBezTo>
                  <a:lnTo>
                    <a:pt x="11709" y="1035"/>
                  </a:lnTo>
                  <a:lnTo>
                    <a:pt x="753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45"/>
            <p:cNvSpPr/>
            <p:nvPr/>
          </p:nvSpPr>
          <p:spPr>
            <a:xfrm>
              <a:off x="3755350" y="3510125"/>
              <a:ext cx="186000" cy="244375"/>
            </a:xfrm>
            <a:custGeom>
              <a:rect b="b" l="l" r="r" t="t"/>
              <a:pathLst>
                <a:path extrusionOk="0" h="9775" w="7440">
                  <a:moveTo>
                    <a:pt x="5911" y="1"/>
                  </a:moveTo>
                  <a:cubicBezTo>
                    <a:pt x="5863" y="1"/>
                    <a:pt x="5816" y="5"/>
                    <a:pt x="5771" y="14"/>
                  </a:cubicBezTo>
                  <a:cubicBezTo>
                    <a:pt x="5371" y="80"/>
                    <a:pt x="4937" y="214"/>
                    <a:pt x="4571" y="347"/>
                  </a:cubicBezTo>
                  <a:lnTo>
                    <a:pt x="4537" y="347"/>
                  </a:lnTo>
                  <a:cubicBezTo>
                    <a:pt x="4037" y="814"/>
                    <a:pt x="3436" y="1415"/>
                    <a:pt x="2803" y="2082"/>
                  </a:cubicBezTo>
                  <a:cubicBezTo>
                    <a:pt x="2502" y="2382"/>
                    <a:pt x="2169" y="2749"/>
                    <a:pt x="1835" y="3116"/>
                  </a:cubicBezTo>
                  <a:cubicBezTo>
                    <a:pt x="1468" y="3483"/>
                    <a:pt x="1135" y="3850"/>
                    <a:pt x="835" y="4283"/>
                  </a:cubicBezTo>
                  <a:lnTo>
                    <a:pt x="835" y="4317"/>
                  </a:lnTo>
                  <a:cubicBezTo>
                    <a:pt x="768" y="4717"/>
                    <a:pt x="701" y="5151"/>
                    <a:pt x="634" y="5551"/>
                  </a:cubicBezTo>
                  <a:cubicBezTo>
                    <a:pt x="401" y="6885"/>
                    <a:pt x="201" y="8186"/>
                    <a:pt x="1" y="9354"/>
                  </a:cubicBezTo>
                  <a:lnTo>
                    <a:pt x="1" y="9420"/>
                  </a:lnTo>
                  <a:lnTo>
                    <a:pt x="67" y="9454"/>
                  </a:lnTo>
                  <a:cubicBezTo>
                    <a:pt x="361" y="9667"/>
                    <a:pt x="740" y="9774"/>
                    <a:pt x="1119" y="9774"/>
                  </a:cubicBezTo>
                  <a:cubicBezTo>
                    <a:pt x="1213" y="9774"/>
                    <a:pt x="1308" y="9767"/>
                    <a:pt x="1402" y="9754"/>
                  </a:cubicBezTo>
                  <a:cubicBezTo>
                    <a:pt x="1835" y="9687"/>
                    <a:pt x="2202" y="9454"/>
                    <a:pt x="2469" y="9120"/>
                  </a:cubicBezTo>
                  <a:lnTo>
                    <a:pt x="2469" y="9087"/>
                  </a:lnTo>
                  <a:cubicBezTo>
                    <a:pt x="2602" y="8120"/>
                    <a:pt x="2703" y="7352"/>
                    <a:pt x="2769" y="6752"/>
                  </a:cubicBezTo>
                  <a:cubicBezTo>
                    <a:pt x="2803" y="6485"/>
                    <a:pt x="2836" y="6285"/>
                    <a:pt x="2836" y="6118"/>
                  </a:cubicBezTo>
                  <a:cubicBezTo>
                    <a:pt x="2836" y="6051"/>
                    <a:pt x="2836" y="5951"/>
                    <a:pt x="2836" y="5885"/>
                  </a:cubicBezTo>
                  <a:cubicBezTo>
                    <a:pt x="2803" y="5951"/>
                    <a:pt x="2769" y="6051"/>
                    <a:pt x="2769" y="6151"/>
                  </a:cubicBezTo>
                  <a:lnTo>
                    <a:pt x="2669" y="6785"/>
                  </a:lnTo>
                  <a:cubicBezTo>
                    <a:pt x="2569" y="7352"/>
                    <a:pt x="2469" y="8153"/>
                    <a:pt x="2302" y="9120"/>
                  </a:cubicBezTo>
                  <a:lnTo>
                    <a:pt x="2302" y="9054"/>
                  </a:lnTo>
                  <a:cubicBezTo>
                    <a:pt x="2069" y="9354"/>
                    <a:pt x="1735" y="9587"/>
                    <a:pt x="1335" y="9654"/>
                  </a:cubicBezTo>
                  <a:cubicBezTo>
                    <a:pt x="1281" y="9658"/>
                    <a:pt x="1226" y="9660"/>
                    <a:pt x="1172" y="9660"/>
                  </a:cubicBezTo>
                  <a:cubicBezTo>
                    <a:pt x="812" y="9660"/>
                    <a:pt x="459" y="9567"/>
                    <a:pt x="174" y="9381"/>
                  </a:cubicBezTo>
                  <a:lnTo>
                    <a:pt x="174" y="9381"/>
                  </a:lnTo>
                  <a:cubicBezTo>
                    <a:pt x="373" y="8256"/>
                    <a:pt x="604" y="6970"/>
                    <a:pt x="835" y="5651"/>
                  </a:cubicBezTo>
                  <a:cubicBezTo>
                    <a:pt x="901" y="5217"/>
                    <a:pt x="968" y="4817"/>
                    <a:pt x="1035" y="4383"/>
                  </a:cubicBezTo>
                  <a:lnTo>
                    <a:pt x="1035" y="4417"/>
                  </a:lnTo>
                  <a:cubicBezTo>
                    <a:pt x="1335" y="4017"/>
                    <a:pt x="1635" y="3650"/>
                    <a:pt x="2002" y="3283"/>
                  </a:cubicBezTo>
                  <a:lnTo>
                    <a:pt x="2969" y="2249"/>
                  </a:lnTo>
                  <a:cubicBezTo>
                    <a:pt x="3570" y="1615"/>
                    <a:pt x="4137" y="1014"/>
                    <a:pt x="4637" y="481"/>
                  </a:cubicBezTo>
                  <a:lnTo>
                    <a:pt x="4604" y="481"/>
                  </a:lnTo>
                  <a:cubicBezTo>
                    <a:pt x="5071" y="347"/>
                    <a:pt x="5438" y="180"/>
                    <a:pt x="5805" y="147"/>
                  </a:cubicBezTo>
                  <a:cubicBezTo>
                    <a:pt x="5874" y="133"/>
                    <a:pt x="5943" y="125"/>
                    <a:pt x="6010" y="125"/>
                  </a:cubicBezTo>
                  <a:cubicBezTo>
                    <a:pt x="6104" y="125"/>
                    <a:pt x="6194" y="141"/>
                    <a:pt x="6272" y="180"/>
                  </a:cubicBezTo>
                  <a:cubicBezTo>
                    <a:pt x="6439" y="214"/>
                    <a:pt x="6572" y="281"/>
                    <a:pt x="6672" y="314"/>
                  </a:cubicBezTo>
                  <a:cubicBezTo>
                    <a:pt x="6906" y="447"/>
                    <a:pt x="7172" y="547"/>
                    <a:pt x="7439" y="547"/>
                  </a:cubicBezTo>
                  <a:cubicBezTo>
                    <a:pt x="7373" y="514"/>
                    <a:pt x="7306" y="514"/>
                    <a:pt x="7239" y="481"/>
                  </a:cubicBezTo>
                  <a:cubicBezTo>
                    <a:pt x="7072" y="414"/>
                    <a:pt x="6872" y="347"/>
                    <a:pt x="6705" y="247"/>
                  </a:cubicBezTo>
                  <a:cubicBezTo>
                    <a:pt x="6572" y="180"/>
                    <a:pt x="6439" y="114"/>
                    <a:pt x="6305" y="80"/>
                  </a:cubicBezTo>
                  <a:cubicBezTo>
                    <a:pt x="6183" y="32"/>
                    <a:pt x="6043" y="1"/>
                    <a:pt x="591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45"/>
            <p:cNvSpPr/>
            <p:nvPr/>
          </p:nvSpPr>
          <p:spPr>
            <a:xfrm>
              <a:off x="3822075" y="3586350"/>
              <a:ext cx="136775" cy="160800"/>
            </a:xfrm>
            <a:custGeom>
              <a:rect b="b" l="l" r="r" t="t"/>
              <a:pathLst>
                <a:path extrusionOk="0" h="6432" w="5471">
                  <a:moveTo>
                    <a:pt x="4503" y="0"/>
                  </a:moveTo>
                  <a:lnTo>
                    <a:pt x="1968" y="67"/>
                  </a:lnTo>
                  <a:lnTo>
                    <a:pt x="1935" y="67"/>
                  </a:lnTo>
                  <a:lnTo>
                    <a:pt x="1902" y="100"/>
                  </a:lnTo>
                  <a:lnTo>
                    <a:pt x="0" y="2569"/>
                  </a:lnTo>
                  <a:lnTo>
                    <a:pt x="0" y="2602"/>
                  </a:lnTo>
                  <a:lnTo>
                    <a:pt x="0" y="2635"/>
                  </a:lnTo>
                  <a:lnTo>
                    <a:pt x="0" y="4970"/>
                  </a:lnTo>
                  <a:lnTo>
                    <a:pt x="0" y="6305"/>
                  </a:lnTo>
                  <a:lnTo>
                    <a:pt x="0" y="6371"/>
                  </a:lnTo>
                  <a:lnTo>
                    <a:pt x="67" y="6371"/>
                  </a:lnTo>
                  <a:cubicBezTo>
                    <a:pt x="207" y="6413"/>
                    <a:pt x="346" y="6432"/>
                    <a:pt x="486" y="6432"/>
                  </a:cubicBezTo>
                  <a:cubicBezTo>
                    <a:pt x="680" y="6432"/>
                    <a:pt x="874" y="6396"/>
                    <a:pt x="1068" y="6338"/>
                  </a:cubicBezTo>
                  <a:cubicBezTo>
                    <a:pt x="1234" y="6271"/>
                    <a:pt x="1368" y="6171"/>
                    <a:pt x="1468" y="6038"/>
                  </a:cubicBezTo>
                  <a:cubicBezTo>
                    <a:pt x="1535" y="5904"/>
                    <a:pt x="1601" y="5738"/>
                    <a:pt x="1668" y="5604"/>
                  </a:cubicBezTo>
                  <a:cubicBezTo>
                    <a:pt x="1798" y="5084"/>
                    <a:pt x="1865" y="4533"/>
                    <a:pt x="1868" y="3981"/>
                  </a:cubicBezTo>
                  <a:lnTo>
                    <a:pt x="1868" y="3981"/>
                  </a:lnTo>
                  <a:cubicBezTo>
                    <a:pt x="2246" y="3722"/>
                    <a:pt x="2592" y="3375"/>
                    <a:pt x="2850" y="2967"/>
                  </a:cubicBezTo>
                  <a:lnTo>
                    <a:pt x="2850" y="2967"/>
                  </a:lnTo>
                  <a:lnTo>
                    <a:pt x="4770" y="2869"/>
                  </a:lnTo>
                  <a:cubicBezTo>
                    <a:pt x="5004" y="2869"/>
                    <a:pt x="5237" y="2836"/>
                    <a:pt x="5471" y="2802"/>
                  </a:cubicBezTo>
                  <a:lnTo>
                    <a:pt x="4704" y="2802"/>
                  </a:lnTo>
                  <a:lnTo>
                    <a:pt x="2735" y="2836"/>
                  </a:lnTo>
                  <a:lnTo>
                    <a:pt x="2702" y="2836"/>
                  </a:lnTo>
                  <a:lnTo>
                    <a:pt x="2702" y="2902"/>
                  </a:lnTo>
                  <a:cubicBezTo>
                    <a:pt x="2435" y="3269"/>
                    <a:pt x="2068" y="3636"/>
                    <a:pt x="1701" y="3903"/>
                  </a:cubicBezTo>
                  <a:lnTo>
                    <a:pt x="1635" y="3903"/>
                  </a:lnTo>
                  <a:lnTo>
                    <a:pt x="1635" y="3970"/>
                  </a:lnTo>
                  <a:cubicBezTo>
                    <a:pt x="1635" y="4503"/>
                    <a:pt x="1568" y="5037"/>
                    <a:pt x="1435" y="5571"/>
                  </a:cubicBezTo>
                  <a:cubicBezTo>
                    <a:pt x="1368" y="5704"/>
                    <a:pt x="1334" y="5804"/>
                    <a:pt x="1268" y="5938"/>
                  </a:cubicBezTo>
                  <a:cubicBezTo>
                    <a:pt x="1168" y="6038"/>
                    <a:pt x="1068" y="6138"/>
                    <a:pt x="968" y="6171"/>
                  </a:cubicBezTo>
                  <a:cubicBezTo>
                    <a:pt x="802" y="6226"/>
                    <a:pt x="647" y="6251"/>
                    <a:pt x="496" y="6251"/>
                  </a:cubicBezTo>
                  <a:cubicBezTo>
                    <a:pt x="396" y="6251"/>
                    <a:pt x="298" y="6240"/>
                    <a:pt x="200" y="6220"/>
                  </a:cubicBezTo>
                  <a:lnTo>
                    <a:pt x="200" y="6220"/>
                  </a:lnTo>
                  <a:lnTo>
                    <a:pt x="200" y="2692"/>
                  </a:lnTo>
                  <a:lnTo>
                    <a:pt x="2045" y="264"/>
                  </a:lnTo>
                  <a:lnTo>
                    <a:pt x="2045" y="264"/>
                  </a:lnTo>
                  <a:lnTo>
                    <a:pt x="4503" y="100"/>
                  </a:lnTo>
                  <a:lnTo>
                    <a:pt x="5204" y="34"/>
                  </a:lnTo>
                  <a:cubicBezTo>
                    <a:pt x="5304" y="34"/>
                    <a:pt x="5371" y="0"/>
                    <a:pt x="547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45"/>
            <p:cNvSpPr/>
            <p:nvPr/>
          </p:nvSpPr>
          <p:spPr>
            <a:xfrm>
              <a:off x="3865425" y="3713925"/>
              <a:ext cx="54225" cy="155150"/>
            </a:xfrm>
            <a:custGeom>
              <a:rect b="b" l="l" r="r" t="t"/>
              <a:pathLst>
                <a:path extrusionOk="0" h="6206" w="2169">
                  <a:moveTo>
                    <a:pt x="67" y="1"/>
                  </a:moveTo>
                  <a:cubicBezTo>
                    <a:pt x="1" y="334"/>
                    <a:pt x="1" y="668"/>
                    <a:pt x="34" y="1002"/>
                  </a:cubicBezTo>
                  <a:cubicBezTo>
                    <a:pt x="134" y="2603"/>
                    <a:pt x="668" y="4137"/>
                    <a:pt x="1569" y="5471"/>
                  </a:cubicBezTo>
                  <a:cubicBezTo>
                    <a:pt x="1735" y="5738"/>
                    <a:pt x="1935" y="6005"/>
                    <a:pt x="2169" y="6205"/>
                  </a:cubicBezTo>
                  <a:cubicBezTo>
                    <a:pt x="935" y="4371"/>
                    <a:pt x="201" y="2236"/>
                    <a:pt x="6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45"/>
            <p:cNvSpPr/>
            <p:nvPr/>
          </p:nvSpPr>
          <p:spPr>
            <a:xfrm>
              <a:off x="3879600" y="3705800"/>
              <a:ext cx="70075" cy="29850"/>
            </a:xfrm>
            <a:custGeom>
              <a:rect b="b" l="l" r="r" t="t"/>
              <a:pathLst>
                <a:path extrusionOk="0" h="1194" w="2803">
                  <a:moveTo>
                    <a:pt x="880" y="1"/>
                  </a:moveTo>
                  <a:cubicBezTo>
                    <a:pt x="729" y="1"/>
                    <a:pt x="579" y="20"/>
                    <a:pt x="434" y="59"/>
                  </a:cubicBezTo>
                  <a:cubicBezTo>
                    <a:pt x="168" y="126"/>
                    <a:pt x="1" y="226"/>
                    <a:pt x="1" y="259"/>
                  </a:cubicBezTo>
                  <a:cubicBezTo>
                    <a:pt x="225" y="201"/>
                    <a:pt x="451" y="173"/>
                    <a:pt x="673" y="173"/>
                  </a:cubicBezTo>
                  <a:cubicBezTo>
                    <a:pt x="1479" y="173"/>
                    <a:pt x="2247" y="540"/>
                    <a:pt x="2769" y="1193"/>
                  </a:cubicBezTo>
                  <a:cubicBezTo>
                    <a:pt x="2803" y="1160"/>
                    <a:pt x="2736" y="993"/>
                    <a:pt x="2536" y="760"/>
                  </a:cubicBezTo>
                  <a:cubicBezTo>
                    <a:pt x="2269" y="459"/>
                    <a:pt x="1936" y="226"/>
                    <a:pt x="1569" y="126"/>
                  </a:cubicBezTo>
                  <a:cubicBezTo>
                    <a:pt x="1346" y="45"/>
                    <a:pt x="1112" y="1"/>
                    <a:pt x="88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45"/>
            <p:cNvSpPr/>
            <p:nvPr/>
          </p:nvSpPr>
          <p:spPr>
            <a:xfrm>
              <a:off x="3944650" y="3663075"/>
              <a:ext cx="9200" cy="68400"/>
            </a:xfrm>
            <a:custGeom>
              <a:rect b="b" l="l" r="r" t="t"/>
              <a:pathLst>
                <a:path extrusionOk="0" h="2736" w="368">
                  <a:moveTo>
                    <a:pt x="334" y="0"/>
                  </a:moveTo>
                  <a:lnTo>
                    <a:pt x="334" y="0"/>
                  </a:lnTo>
                  <a:cubicBezTo>
                    <a:pt x="167" y="434"/>
                    <a:pt x="101" y="867"/>
                    <a:pt x="67" y="1334"/>
                  </a:cubicBezTo>
                  <a:cubicBezTo>
                    <a:pt x="1" y="1801"/>
                    <a:pt x="1" y="2268"/>
                    <a:pt x="67" y="2735"/>
                  </a:cubicBezTo>
                  <a:cubicBezTo>
                    <a:pt x="201" y="2302"/>
                    <a:pt x="268" y="1835"/>
                    <a:pt x="301" y="1368"/>
                  </a:cubicBezTo>
                  <a:cubicBezTo>
                    <a:pt x="368" y="901"/>
                    <a:pt x="368" y="434"/>
                    <a:pt x="33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45"/>
            <p:cNvSpPr/>
            <p:nvPr/>
          </p:nvSpPr>
          <p:spPr>
            <a:xfrm>
              <a:off x="4096425" y="3827350"/>
              <a:ext cx="276900" cy="927350"/>
            </a:xfrm>
            <a:custGeom>
              <a:rect b="b" l="l" r="r" t="t"/>
              <a:pathLst>
                <a:path extrusionOk="0" h="37094" w="11076">
                  <a:moveTo>
                    <a:pt x="1" y="0"/>
                  </a:moveTo>
                  <a:cubicBezTo>
                    <a:pt x="1" y="34"/>
                    <a:pt x="1" y="67"/>
                    <a:pt x="1" y="101"/>
                  </a:cubicBezTo>
                  <a:cubicBezTo>
                    <a:pt x="34" y="201"/>
                    <a:pt x="34" y="267"/>
                    <a:pt x="67" y="401"/>
                  </a:cubicBezTo>
                  <a:cubicBezTo>
                    <a:pt x="134" y="668"/>
                    <a:pt x="234" y="1035"/>
                    <a:pt x="368" y="1502"/>
                  </a:cubicBezTo>
                  <a:cubicBezTo>
                    <a:pt x="634" y="2436"/>
                    <a:pt x="1035" y="3803"/>
                    <a:pt x="1535" y="5504"/>
                  </a:cubicBezTo>
                  <a:cubicBezTo>
                    <a:pt x="2536" y="8907"/>
                    <a:pt x="3970" y="13577"/>
                    <a:pt x="5671" y="18680"/>
                  </a:cubicBezTo>
                  <a:cubicBezTo>
                    <a:pt x="6539" y="21249"/>
                    <a:pt x="7373" y="23684"/>
                    <a:pt x="8173" y="25886"/>
                  </a:cubicBezTo>
                  <a:cubicBezTo>
                    <a:pt x="8573" y="26953"/>
                    <a:pt x="8974" y="28021"/>
                    <a:pt x="9374" y="28988"/>
                  </a:cubicBezTo>
                  <a:cubicBezTo>
                    <a:pt x="9741" y="29955"/>
                    <a:pt x="10141" y="30823"/>
                    <a:pt x="10408" y="31656"/>
                  </a:cubicBezTo>
                  <a:cubicBezTo>
                    <a:pt x="10708" y="32390"/>
                    <a:pt x="10842" y="33158"/>
                    <a:pt x="10908" y="33958"/>
                  </a:cubicBezTo>
                  <a:cubicBezTo>
                    <a:pt x="10942" y="34559"/>
                    <a:pt x="10875" y="35159"/>
                    <a:pt x="10742" y="35726"/>
                  </a:cubicBezTo>
                  <a:cubicBezTo>
                    <a:pt x="10575" y="36193"/>
                    <a:pt x="10341" y="36660"/>
                    <a:pt x="10041" y="37094"/>
                  </a:cubicBezTo>
                  <a:cubicBezTo>
                    <a:pt x="10141" y="36994"/>
                    <a:pt x="10241" y="36894"/>
                    <a:pt x="10308" y="36760"/>
                  </a:cubicBezTo>
                  <a:cubicBezTo>
                    <a:pt x="10542" y="36460"/>
                    <a:pt x="10708" y="36126"/>
                    <a:pt x="10808" y="35759"/>
                  </a:cubicBezTo>
                  <a:cubicBezTo>
                    <a:pt x="10975" y="35159"/>
                    <a:pt x="11075" y="34559"/>
                    <a:pt x="11042" y="33958"/>
                  </a:cubicBezTo>
                  <a:cubicBezTo>
                    <a:pt x="11009" y="33158"/>
                    <a:pt x="10842" y="32357"/>
                    <a:pt x="10575" y="31590"/>
                  </a:cubicBezTo>
                  <a:cubicBezTo>
                    <a:pt x="10308" y="30756"/>
                    <a:pt x="9908" y="29855"/>
                    <a:pt x="9541" y="28921"/>
                  </a:cubicBezTo>
                  <a:cubicBezTo>
                    <a:pt x="9141" y="27954"/>
                    <a:pt x="8774" y="26886"/>
                    <a:pt x="8373" y="25819"/>
                  </a:cubicBezTo>
                  <a:cubicBezTo>
                    <a:pt x="7573" y="23617"/>
                    <a:pt x="6739" y="21182"/>
                    <a:pt x="5905" y="18614"/>
                  </a:cubicBezTo>
                  <a:cubicBezTo>
                    <a:pt x="4237" y="13510"/>
                    <a:pt x="2769" y="8840"/>
                    <a:pt x="1735" y="5471"/>
                  </a:cubicBezTo>
                  <a:cubicBezTo>
                    <a:pt x="1202" y="3803"/>
                    <a:pt x="768" y="2436"/>
                    <a:pt x="468" y="1468"/>
                  </a:cubicBezTo>
                  <a:lnTo>
                    <a:pt x="134" y="367"/>
                  </a:lnTo>
                  <a:lnTo>
                    <a:pt x="34" y="101"/>
                  </a:lnTo>
                  <a:cubicBezTo>
                    <a:pt x="34" y="67"/>
                    <a:pt x="34" y="34"/>
                    <a:pt x="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45"/>
            <p:cNvSpPr/>
            <p:nvPr/>
          </p:nvSpPr>
          <p:spPr>
            <a:xfrm>
              <a:off x="2824700" y="4291025"/>
              <a:ext cx="1125825" cy="867300"/>
            </a:xfrm>
            <a:custGeom>
              <a:rect b="b" l="l" r="r" t="t"/>
              <a:pathLst>
                <a:path extrusionOk="0" h="34692" w="45033">
                  <a:moveTo>
                    <a:pt x="5104" y="0"/>
                  </a:moveTo>
                  <a:lnTo>
                    <a:pt x="1368" y="21015"/>
                  </a:lnTo>
                  <a:cubicBezTo>
                    <a:pt x="0" y="28087"/>
                    <a:pt x="5404" y="34658"/>
                    <a:pt x="12609" y="34692"/>
                  </a:cubicBezTo>
                  <a:lnTo>
                    <a:pt x="45032" y="34325"/>
                  </a:lnTo>
                  <a:lnTo>
                    <a:pt x="44165" y="23817"/>
                  </a:lnTo>
                  <a:lnTo>
                    <a:pt x="16345" y="19681"/>
                  </a:lnTo>
                  <a:lnTo>
                    <a:pt x="19814" y="600"/>
                  </a:lnTo>
                  <a:lnTo>
                    <a:pt x="5104"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45"/>
            <p:cNvSpPr/>
            <p:nvPr/>
          </p:nvSpPr>
          <p:spPr>
            <a:xfrm>
              <a:off x="3878775" y="4828075"/>
              <a:ext cx="458675" cy="333275"/>
            </a:xfrm>
            <a:custGeom>
              <a:rect b="b" l="l" r="r" t="t"/>
              <a:pathLst>
                <a:path extrusionOk="0" h="13331" w="18347">
                  <a:moveTo>
                    <a:pt x="6405" y="0"/>
                  </a:moveTo>
                  <a:cubicBezTo>
                    <a:pt x="6405" y="0"/>
                    <a:pt x="406" y="2837"/>
                    <a:pt x="12" y="2837"/>
                  </a:cubicBezTo>
                  <a:cubicBezTo>
                    <a:pt x="7" y="2837"/>
                    <a:pt x="4" y="2836"/>
                    <a:pt x="0" y="2835"/>
                  </a:cubicBezTo>
                  <a:lnTo>
                    <a:pt x="0" y="3002"/>
                  </a:lnTo>
                  <a:lnTo>
                    <a:pt x="0" y="12009"/>
                  </a:lnTo>
                  <a:lnTo>
                    <a:pt x="2969" y="12876"/>
                  </a:lnTo>
                  <a:cubicBezTo>
                    <a:pt x="3967" y="13180"/>
                    <a:pt x="5000" y="13331"/>
                    <a:pt x="6036" y="13331"/>
                  </a:cubicBezTo>
                  <a:cubicBezTo>
                    <a:pt x="7043" y="13331"/>
                    <a:pt x="8054" y="13189"/>
                    <a:pt x="9040" y="12909"/>
                  </a:cubicBezTo>
                  <a:cubicBezTo>
                    <a:pt x="10274" y="12576"/>
                    <a:pt x="11442" y="12209"/>
                    <a:pt x="11575" y="12042"/>
                  </a:cubicBezTo>
                  <a:cubicBezTo>
                    <a:pt x="12009" y="11408"/>
                    <a:pt x="12376" y="10708"/>
                    <a:pt x="12710" y="10007"/>
                  </a:cubicBezTo>
                  <a:cubicBezTo>
                    <a:pt x="12710" y="10007"/>
                    <a:pt x="14010" y="9540"/>
                    <a:pt x="14144" y="9040"/>
                  </a:cubicBezTo>
                  <a:cubicBezTo>
                    <a:pt x="14244" y="8606"/>
                    <a:pt x="14311" y="8139"/>
                    <a:pt x="14344" y="7672"/>
                  </a:cubicBezTo>
                  <a:cubicBezTo>
                    <a:pt x="14344" y="7672"/>
                    <a:pt x="16679" y="7472"/>
                    <a:pt x="17513" y="6938"/>
                  </a:cubicBezTo>
                  <a:cubicBezTo>
                    <a:pt x="18347" y="6371"/>
                    <a:pt x="18213" y="3369"/>
                    <a:pt x="18213" y="3369"/>
                  </a:cubicBezTo>
                  <a:lnTo>
                    <a:pt x="18213" y="3369"/>
                  </a:lnTo>
                  <a:lnTo>
                    <a:pt x="17113" y="4270"/>
                  </a:lnTo>
                  <a:lnTo>
                    <a:pt x="12743" y="4637"/>
                  </a:lnTo>
                  <a:lnTo>
                    <a:pt x="10208" y="2835"/>
                  </a:lnTo>
                  <a:lnTo>
                    <a:pt x="10208" y="2835"/>
                  </a:lnTo>
                  <a:cubicBezTo>
                    <a:pt x="10208" y="2835"/>
                    <a:pt x="12432" y="3028"/>
                    <a:pt x="14161" y="3028"/>
                  </a:cubicBezTo>
                  <a:cubicBezTo>
                    <a:pt x="15026" y="3028"/>
                    <a:pt x="15767" y="2980"/>
                    <a:pt x="16045" y="2835"/>
                  </a:cubicBezTo>
                  <a:cubicBezTo>
                    <a:pt x="16846" y="2368"/>
                    <a:pt x="17146" y="534"/>
                    <a:pt x="17146" y="534"/>
                  </a:cubicBezTo>
                  <a:lnTo>
                    <a:pt x="640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45"/>
            <p:cNvSpPr/>
            <p:nvPr/>
          </p:nvSpPr>
          <p:spPr>
            <a:xfrm>
              <a:off x="4035550" y="4831400"/>
              <a:ext cx="303575" cy="112300"/>
            </a:xfrm>
            <a:custGeom>
              <a:rect b="b" l="l" r="r" t="t"/>
              <a:pathLst>
                <a:path extrusionOk="0" h="4492" w="12143">
                  <a:moveTo>
                    <a:pt x="1" y="1"/>
                  </a:moveTo>
                  <a:cubicBezTo>
                    <a:pt x="67" y="1"/>
                    <a:pt x="134" y="34"/>
                    <a:pt x="234" y="34"/>
                  </a:cubicBezTo>
                  <a:lnTo>
                    <a:pt x="835" y="67"/>
                  </a:lnTo>
                  <a:lnTo>
                    <a:pt x="3103" y="234"/>
                  </a:lnTo>
                  <a:lnTo>
                    <a:pt x="10769" y="662"/>
                  </a:lnTo>
                  <a:lnTo>
                    <a:pt x="10769" y="662"/>
                  </a:lnTo>
                  <a:cubicBezTo>
                    <a:pt x="10687" y="1593"/>
                    <a:pt x="9874" y="2445"/>
                    <a:pt x="8874" y="2736"/>
                  </a:cubicBezTo>
                  <a:cubicBezTo>
                    <a:pt x="8361" y="2879"/>
                    <a:pt x="7823" y="2947"/>
                    <a:pt x="7283" y="2947"/>
                  </a:cubicBezTo>
                  <a:cubicBezTo>
                    <a:pt x="6945" y="2947"/>
                    <a:pt x="6606" y="2921"/>
                    <a:pt x="6272" y="2869"/>
                  </a:cubicBezTo>
                  <a:cubicBezTo>
                    <a:pt x="5493" y="2772"/>
                    <a:pt x="4650" y="2706"/>
                    <a:pt x="3837" y="2703"/>
                  </a:cubicBezTo>
                  <a:lnTo>
                    <a:pt x="3837" y="2703"/>
                  </a:lnTo>
                  <a:cubicBezTo>
                    <a:pt x="3837" y="2703"/>
                    <a:pt x="3837" y="2703"/>
                    <a:pt x="3837" y="2702"/>
                  </a:cubicBezTo>
                  <a:lnTo>
                    <a:pt x="3837" y="2703"/>
                  </a:lnTo>
                  <a:lnTo>
                    <a:pt x="3837" y="2703"/>
                  </a:lnTo>
                  <a:cubicBezTo>
                    <a:pt x="3814" y="2703"/>
                    <a:pt x="3792" y="2702"/>
                    <a:pt x="3770" y="2702"/>
                  </a:cubicBezTo>
                  <a:lnTo>
                    <a:pt x="3270" y="2736"/>
                  </a:lnTo>
                  <a:lnTo>
                    <a:pt x="3770" y="2903"/>
                  </a:lnTo>
                  <a:cubicBezTo>
                    <a:pt x="4337" y="3136"/>
                    <a:pt x="4837" y="3536"/>
                    <a:pt x="5404" y="3803"/>
                  </a:cubicBezTo>
                  <a:cubicBezTo>
                    <a:pt x="5905" y="4070"/>
                    <a:pt x="6472" y="4237"/>
                    <a:pt x="7039" y="4370"/>
                  </a:cubicBezTo>
                  <a:cubicBezTo>
                    <a:pt x="7485" y="4450"/>
                    <a:pt x="7938" y="4492"/>
                    <a:pt x="8392" y="4492"/>
                  </a:cubicBezTo>
                  <a:cubicBezTo>
                    <a:pt x="8889" y="4492"/>
                    <a:pt x="9386" y="4442"/>
                    <a:pt x="9874" y="4337"/>
                  </a:cubicBezTo>
                  <a:cubicBezTo>
                    <a:pt x="10475" y="4204"/>
                    <a:pt x="11075" y="3970"/>
                    <a:pt x="11609" y="3670"/>
                  </a:cubicBezTo>
                  <a:cubicBezTo>
                    <a:pt x="11742" y="3570"/>
                    <a:pt x="11876" y="3503"/>
                    <a:pt x="12009" y="3403"/>
                  </a:cubicBezTo>
                  <a:cubicBezTo>
                    <a:pt x="12109" y="3336"/>
                    <a:pt x="12143" y="3270"/>
                    <a:pt x="12143" y="3270"/>
                  </a:cubicBezTo>
                  <a:lnTo>
                    <a:pt x="12143" y="3270"/>
                  </a:lnTo>
                  <a:cubicBezTo>
                    <a:pt x="12143" y="3270"/>
                    <a:pt x="11942" y="3403"/>
                    <a:pt x="11576" y="3570"/>
                  </a:cubicBezTo>
                  <a:cubicBezTo>
                    <a:pt x="10635" y="4074"/>
                    <a:pt x="9585" y="4327"/>
                    <a:pt x="8532" y="4327"/>
                  </a:cubicBezTo>
                  <a:cubicBezTo>
                    <a:pt x="8054" y="4327"/>
                    <a:pt x="7575" y="4274"/>
                    <a:pt x="7106" y="4170"/>
                  </a:cubicBezTo>
                  <a:cubicBezTo>
                    <a:pt x="6539" y="4070"/>
                    <a:pt x="6005" y="3870"/>
                    <a:pt x="5505" y="3603"/>
                  </a:cubicBezTo>
                  <a:cubicBezTo>
                    <a:pt x="5104" y="3353"/>
                    <a:pt x="4686" y="3122"/>
                    <a:pt x="4262" y="2909"/>
                  </a:cubicBezTo>
                  <a:lnTo>
                    <a:pt x="4262" y="2909"/>
                  </a:lnTo>
                  <a:cubicBezTo>
                    <a:pt x="4934" y="2928"/>
                    <a:pt x="5592" y="2988"/>
                    <a:pt x="6272" y="3069"/>
                  </a:cubicBezTo>
                  <a:cubicBezTo>
                    <a:pt x="6591" y="3117"/>
                    <a:pt x="6910" y="3139"/>
                    <a:pt x="7227" y="3139"/>
                  </a:cubicBezTo>
                  <a:cubicBezTo>
                    <a:pt x="7806" y="3139"/>
                    <a:pt x="8380" y="3065"/>
                    <a:pt x="8940" y="2936"/>
                  </a:cubicBezTo>
                  <a:cubicBezTo>
                    <a:pt x="9507" y="2769"/>
                    <a:pt x="9974" y="2436"/>
                    <a:pt x="10375" y="2035"/>
                  </a:cubicBezTo>
                  <a:cubicBezTo>
                    <a:pt x="10742" y="1635"/>
                    <a:pt x="10975" y="1101"/>
                    <a:pt x="11008" y="568"/>
                  </a:cubicBezTo>
                  <a:lnTo>
                    <a:pt x="11008" y="468"/>
                  </a:lnTo>
                  <a:lnTo>
                    <a:pt x="10908" y="468"/>
                  </a:lnTo>
                  <a:lnTo>
                    <a:pt x="3103" y="101"/>
                  </a:lnTo>
                  <a:lnTo>
                    <a:pt x="835"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45"/>
            <p:cNvSpPr/>
            <p:nvPr/>
          </p:nvSpPr>
          <p:spPr>
            <a:xfrm>
              <a:off x="4157300" y="5014025"/>
              <a:ext cx="124275" cy="14200"/>
            </a:xfrm>
            <a:custGeom>
              <a:rect b="b" l="l" r="r" t="t"/>
              <a:pathLst>
                <a:path extrusionOk="0" h="568" w="4971">
                  <a:moveTo>
                    <a:pt x="4971" y="1"/>
                  </a:moveTo>
                  <a:lnTo>
                    <a:pt x="4971" y="1"/>
                  </a:lnTo>
                  <a:cubicBezTo>
                    <a:pt x="4137" y="34"/>
                    <a:pt x="3303" y="101"/>
                    <a:pt x="2503" y="234"/>
                  </a:cubicBezTo>
                  <a:cubicBezTo>
                    <a:pt x="1669" y="301"/>
                    <a:pt x="835" y="401"/>
                    <a:pt x="1" y="534"/>
                  </a:cubicBezTo>
                  <a:cubicBezTo>
                    <a:pt x="279" y="557"/>
                    <a:pt x="557" y="568"/>
                    <a:pt x="835" y="568"/>
                  </a:cubicBezTo>
                  <a:cubicBezTo>
                    <a:pt x="1391" y="568"/>
                    <a:pt x="1947" y="523"/>
                    <a:pt x="2503" y="434"/>
                  </a:cubicBezTo>
                  <a:cubicBezTo>
                    <a:pt x="3336" y="401"/>
                    <a:pt x="4170" y="234"/>
                    <a:pt x="497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45"/>
            <p:cNvSpPr/>
            <p:nvPr/>
          </p:nvSpPr>
          <p:spPr>
            <a:xfrm>
              <a:off x="4153975" y="5065725"/>
              <a:ext cx="68400" cy="26725"/>
            </a:xfrm>
            <a:custGeom>
              <a:rect b="b" l="l" r="r" t="t"/>
              <a:pathLst>
                <a:path extrusionOk="0" h="1069" w="2736">
                  <a:moveTo>
                    <a:pt x="2736" y="1"/>
                  </a:moveTo>
                  <a:cubicBezTo>
                    <a:pt x="2235" y="68"/>
                    <a:pt x="1768" y="234"/>
                    <a:pt x="1335" y="435"/>
                  </a:cubicBezTo>
                  <a:cubicBezTo>
                    <a:pt x="868" y="568"/>
                    <a:pt x="401" y="768"/>
                    <a:pt x="0" y="1068"/>
                  </a:cubicBezTo>
                  <a:cubicBezTo>
                    <a:pt x="467" y="1002"/>
                    <a:pt x="968" y="835"/>
                    <a:pt x="1401" y="635"/>
                  </a:cubicBezTo>
                  <a:cubicBezTo>
                    <a:pt x="1868" y="501"/>
                    <a:pt x="2335" y="268"/>
                    <a:pt x="273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45"/>
            <p:cNvSpPr/>
            <p:nvPr/>
          </p:nvSpPr>
          <p:spPr>
            <a:xfrm>
              <a:off x="3845425" y="4091700"/>
              <a:ext cx="57550" cy="33700"/>
            </a:xfrm>
            <a:custGeom>
              <a:rect b="b" l="l" r="r" t="t"/>
              <a:pathLst>
                <a:path extrusionOk="0" h="1348" w="2302">
                  <a:moveTo>
                    <a:pt x="0" y="101"/>
                  </a:moveTo>
                  <a:lnTo>
                    <a:pt x="0" y="101"/>
                  </a:lnTo>
                  <a:cubicBezTo>
                    <a:pt x="54" y="208"/>
                    <a:pt x="120" y="300"/>
                    <a:pt x="195" y="379"/>
                  </a:cubicBezTo>
                  <a:lnTo>
                    <a:pt x="195" y="379"/>
                  </a:lnTo>
                  <a:cubicBezTo>
                    <a:pt x="196" y="353"/>
                    <a:pt x="198" y="327"/>
                    <a:pt x="200" y="301"/>
                  </a:cubicBezTo>
                  <a:lnTo>
                    <a:pt x="0" y="101"/>
                  </a:lnTo>
                  <a:close/>
                  <a:moveTo>
                    <a:pt x="2068" y="1"/>
                  </a:moveTo>
                  <a:lnTo>
                    <a:pt x="2068" y="1"/>
                  </a:lnTo>
                  <a:cubicBezTo>
                    <a:pt x="1876" y="472"/>
                    <a:pt x="1437" y="715"/>
                    <a:pt x="1000" y="715"/>
                  </a:cubicBezTo>
                  <a:cubicBezTo>
                    <a:pt x="706" y="715"/>
                    <a:pt x="412" y="605"/>
                    <a:pt x="195" y="379"/>
                  </a:cubicBezTo>
                  <a:lnTo>
                    <a:pt x="195" y="379"/>
                  </a:lnTo>
                  <a:cubicBezTo>
                    <a:pt x="182" y="922"/>
                    <a:pt x="632" y="1348"/>
                    <a:pt x="1147" y="1348"/>
                  </a:cubicBezTo>
                  <a:cubicBezTo>
                    <a:pt x="1198" y="1348"/>
                    <a:pt x="1249" y="1344"/>
                    <a:pt x="1301" y="1335"/>
                  </a:cubicBezTo>
                  <a:cubicBezTo>
                    <a:pt x="1935" y="1235"/>
                    <a:pt x="2302" y="568"/>
                    <a:pt x="206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45"/>
            <p:cNvSpPr/>
            <p:nvPr/>
          </p:nvSpPr>
          <p:spPr>
            <a:xfrm>
              <a:off x="3809550" y="3964950"/>
              <a:ext cx="57575" cy="33675"/>
            </a:xfrm>
            <a:custGeom>
              <a:rect b="b" l="l" r="r" t="t"/>
              <a:pathLst>
                <a:path extrusionOk="0" h="1347" w="2303">
                  <a:moveTo>
                    <a:pt x="1" y="67"/>
                  </a:moveTo>
                  <a:cubicBezTo>
                    <a:pt x="47" y="159"/>
                    <a:pt x="102" y="240"/>
                    <a:pt x="164" y="312"/>
                  </a:cubicBezTo>
                  <a:lnTo>
                    <a:pt x="164" y="312"/>
                  </a:lnTo>
                  <a:cubicBezTo>
                    <a:pt x="165" y="297"/>
                    <a:pt x="166" y="282"/>
                    <a:pt x="168" y="267"/>
                  </a:cubicBezTo>
                  <a:lnTo>
                    <a:pt x="1" y="67"/>
                  </a:lnTo>
                  <a:close/>
                  <a:moveTo>
                    <a:pt x="2036" y="0"/>
                  </a:moveTo>
                  <a:lnTo>
                    <a:pt x="2036" y="0"/>
                  </a:lnTo>
                  <a:cubicBezTo>
                    <a:pt x="1864" y="463"/>
                    <a:pt x="1446" y="697"/>
                    <a:pt x="1021" y="697"/>
                  </a:cubicBezTo>
                  <a:cubicBezTo>
                    <a:pt x="706" y="697"/>
                    <a:pt x="388" y="569"/>
                    <a:pt x="164" y="312"/>
                  </a:cubicBezTo>
                  <a:lnTo>
                    <a:pt x="164" y="312"/>
                  </a:lnTo>
                  <a:cubicBezTo>
                    <a:pt x="131" y="874"/>
                    <a:pt x="594" y="1347"/>
                    <a:pt x="1148" y="1347"/>
                  </a:cubicBezTo>
                  <a:cubicBezTo>
                    <a:pt x="1199" y="1347"/>
                    <a:pt x="1250" y="1343"/>
                    <a:pt x="1302" y="1335"/>
                  </a:cubicBezTo>
                  <a:cubicBezTo>
                    <a:pt x="1936" y="1235"/>
                    <a:pt x="2302" y="567"/>
                    <a:pt x="203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45"/>
            <p:cNvSpPr/>
            <p:nvPr/>
          </p:nvSpPr>
          <p:spPr>
            <a:xfrm>
              <a:off x="3315050" y="4205125"/>
              <a:ext cx="90075" cy="306025"/>
            </a:xfrm>
            <a:custGeom>
              <a:rect b="b" l="l" r="r" t="t"/>
              <a:pathLst>
                <a:path extrusionOk="0" h="12241" w="3603">
                  <a:moveTo>
                    <a:pt x="834" y="0"/>
                  </a:moveTo>
                  <a:lnTo>
                    <a:pt x="567" y="67"/>
                  </a:lnTo>
                  <a:cubicBezTo>
                    <a:pt x="0" y="3903"/>
                    <a:pt x="534" y="7839"/>
                    <a:pt x="2102" y="11408"/>
                  </a:cubicBezTo>
                  <a:cubicBezTo>
                    <a:pt x="2276" y="11786"/>
                    <a:pt x="2602" y="12240"/>
                    <a:pt x="2970" y="12240"/>
                  </a:cubicBezTo>
                  <a:cubicBezTo>
                    <a:pt x="3025" y="12240"/>
                    <a:pt x="3080" y="12230"/>
                    <a:pt x="3136" y="12209"/>
                  </a:cubicBezTo>
                  <a:cubicBezTo>
                    <a:pt x="3503" y="12042"/>
                    <a:pt x="3603" y="11609"/>
                    <a:pt x="3603" y="11208"/>
                  </a:cubicBezTo>
                  <a:cubicBezTo>
                    <a:pt x="3603" y="7372"/>
                    <a:pt x="1368" y="3836"/>
                    <a:pt x="83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45"/>
            <p:cNvSpPr/>
            <p:nvPr/>
          </p:nvSpPr>
          <p:spPr>
            <a:xfrm>
              <a:off x="4223175" y="3848200"/>
              <a:ext cx="19225" cy="416150"/>
            </a:xfrm>
            <a:custGeom>
              <a:rect b="b" l="l" r="r" t="t"/>
              <a:pathLst>
                <a:path extrusionOk="0" h="16646" w="769">
                  <a:moveTo>
                    <a:pt x="34" y="0"/>
                  </a:moveTo>
                  <a:lnTo>
                    <a:pt x="34" y="0"/>
                  </a:lnTo>
                  <a:cubicBezTo>
                    <a:pt x="1" y="201"/>
                    <a:pt x="34" y="434"/>
                    <a:pt x="68" y="668"/>
                  </a:cubicBezTo>
                  <a:cubicBezTo>
                    <a:pt x="68" y="1101"/>
                    <a:pt x="134" y="1702"/>
                    <a:pt x="168" y="2435"/>
                  </a:cubicBezTo>
                  <a:cubicBezTo>
                    <a:pt x="301" y="3937"/>
                    <a:pt x="435" y="6005"/>
                    <a:pt x="468" y="8306"/>
                  </a:cubicBezTo>
                  <a:cubicBezTo>
                    <a:pt x="535" y="10608"/>
                    <a:pt x="535" y="12676"/>
                    <a:pt x="535" y="14177"/>
                  </a:cubicBezTo>
                  <a:lnTo>
                    <a:pt x="535" y="15978"/>
                  </a:lnTo>
                  <a:cubicBezTo>
                    <a:pt x="501" y="16179"/>
                    <a:pt x="501" y="16412"/>
                    <a:pt x="535" y="16646"/>
                  </a:cubicBezTo>
                  <a:cubicBezTo>
                    <a:pt x="568" y="16412"/>
                    <a:pt x="601" y="16212"/>
                    <a:pt x="601" y="15978"/>
                  </a:cubicBezTo>
                  <a:cubicBezTo>
                    <a:pt x="635" y="15545"/>
                    <a:pt x="668" y="14944"/>
                    <a:pt x="701" y="14211"/>
                  </a:cubicBezTo>
                  <a:cubicBezTo>
                    <a:pt x="735" y="12676"/>
                    <a:pt x="768" y="10608"/>
                    <a:pt x="701" y="8306"/>
                  </a:cubicBezTo>
                  <a:cubicBezTo>
                    <a:pt x="635" y="6005"/>
                    <a:pt x="468" y="3937"/>
                    <a:pt x="335" y="2435"/>
                  </a:cubicBezTo>
                  <a:cubicBezTo>
                    <a:pt x="268" y="1668"/>
                    <a:pt x="168" y="1068"/>
                    <a:pt x="134" y="634"/>
                  </a:cubicBezTo>
                  <a:cubicBezTo>
                    <a:pt x="101" y="434"/>
                    <a:pt x="68" y="201"/>
                    <a:pt x="3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0118" name="Shape 10118"/>
        <p:cNvGrpSpPr/>
        <p:nvPr/>
      </p:nvGrpSpPr>
      <p:grpSpPr>
        <a:xfrm>
          <a:off x="0" y="0"/>
          <a:ext cx="0" cy="0"/>
          <a:chOff x="0" y="0"/>
          <a:chExt cx="0" cy="0"/>
        </a:xfrm>
      </p:grpSpPr>
      <p:sp>
        <p:nvSpPr>
          <p:cNvPr id="10119" name="Google Shape;10119;p90"/>
          <p:cNvSpPr txBox="1"/>
          <p:nvPr>
            <p:ph idx="4294967295" type="title"/>
          </p:nvPr>
        </p:nvSpPr>
        <p:spPr>
          <a:xfrm>
            <a:off x="849675" y="943800"/>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Creative Process 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10120" name="Google Shape;10120;p90"/>
          <p:cNvSpPr txBox="1"/>
          <p:nvPr>
            <p:ph idx="4294967295" type="title"/>
          </p:nvPr>
        </p:nvSpPr>
        <p:spPr>
          <a:xfrm>
            <a:off x="4858400" y="943800"/>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Performing Arts Icons</a:t>
            </a:r>
            <a:endParaRPr>
              <a:solidFill>
                <a:srgbClr val="FFFFFF"/>
              </a:solidFill>
              <a:latin typeface="Arial"/>
              <a:ea typeface="Arial"/>
              <a:cs typeface="Arial"/>
              <a:sym typeface="Arial"/>
            </a:endParaRPr>
          </a:p>
        </p:txBody>
      </p:sp>
      <p:grpSp>
        <p:nvGrpSpPr>
          <p:cNvPr id="10121" name="Google Shape;10121;p90"/>
          <p:cNvGrpSpPr/>
          <p:nvPr/>
        </p:nvGrpSpPr>
        <p:grpSpPr>
          <a:xfrm>
            <a:off x="885675" y="1539249"/>
            <a:ext cx="276003" cy="357300"/>
            <a:chOff x="-50469125" y="3183175"/>
            <a:chExt cx="233150" cy="301825"/>
          </a:xfrm>
        </p:grpSpPr>
        <p:sp>
          <p:nvSpPr>
            <p:cNvPr id="10122" name="Google Shape;10122;p90"/>
            <p:cNvSpPr/>
            <p:nvPr/>
          </p:nvSpPr>
          <p:spPr>
            <a:xfrm>
              <a:off x="-50388775" y="3227275"/>
              <a:ext cx="70900" cy="70900"/>
            </a:xfrm>
            <a:custGeom>
              <a:rect b="b" l="l" r="r" t="t"/>
              <a:pathLst>
                <a:path extrusionOk="0" h="2836" w="2836">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3" name="Google Shape;10123;p90"/>
            <p:cNvSpPr/>
            <p:nvPr/>
          </p:nvSpPr>
          <p:spPr>
            <a:xfrm>
              <a:off x="-50469125" y="3290275"/>
              <a:ext cx="233150" cy="194725"/>
            </a:xfrm>
            <a:custGeom>
              <a:rect b="b" l="l" r="r" t="t"/>
              <a:pathLst>
                <a:path extrusionOk="0" h="7789" w="9326">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4" name="Google Shape;10124;p90"/>
            <p:cNvSpPr/>
            <p:nvPr/>
          </p:nvSpPr>
          <p:spPr>
            <a:xfrm>
              <a:off x="-50379325" y="3183175"/>
              <a:ext cx="52775" cy="34675"/>
            </a:xfrm>
            <a:custGeom>
              <a:rect b="b" l="l" r="r" t="t"/>
              <a:pathLst>
                <a:path extrusionOk="0" h="1387" w="2111">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25" name="Google Shape;10125;p90"/>
          <p:cNvGrpSpPr/>
          <p:nvPr/>
        </p:nvGrpSpPr>
        <p:grpSpPr>
          <a:xfrm>
            <a:off x="845574" y="1974651"/>
            <a:ext cx="356205" cy="355288"/>
            <a:chOff x="-50504575" y="3550975"/>
            <a:chExt cx="300900" cy="300125"/>
          </a:xfrm>
        </p:grpSpPr>
        <p:sp>
          <p:nvSpPr>
            <p:cNvPr id="10126" name="Google Shape;10126;p90"/>
            <p:cNvSpPr/>
            <p:nvPr/>
          </p:nvSpPr>
          <p:spPr>
            <a:xfrm>
              <a:off x="-50504575" y="3550975"/>
              <a:ext cx="300900" cy="176475"/>
            </a:xfrm>
            <a:custGeom>
              <a:rect b="b" l="l" r="r" t="t"/>
              <a:pathLst>
                <a:path extrusionOk="0" h="7059" w="12036">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7" name="Google Shape;10127;p90"/>
            <p:cNvSpPr/>
            <p:nvPr/>
          </p:nvSpPr>
          <p:spPr>
            <a:xfrm>
              <a:off x="-50432100" y="3622650"/>
              <a:ext cx="157550" cy="175675"/>
            </a:xfrm>
            <a:custGeom>
              <a:rect b="b" l="l" r="r" t="t"/>
              <a:pathLst>
                <a:path extrusionOk="0" h="7027" w="6302">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8" name="Google Shape;10128;p90"/>
            <p:cNvSpPr/>
            <p:nvPr/>
          </p:nvSpPr>
          <p:spPr>
            <a:xfrm>
              <a:off x="-50414775" y="3815625"/>
              <a:ext cx="122900" cy="35475"/>
            </a:xfrm>
            <a:custGeom>
              <a:rect b="b" l="l" r="r" t="t"/>
              <a:pathLst>
                <a:path extrusionOk="0" h="1419" w="4916">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9" name="Google Shape;10129;p90"/>
            <p:cNvSpPr/>
            <p:nvPr/>
          </p:nvSpPr>
          <p:spPr>
            <a:xfrm>
              <a:off x="-50362000" y="3727425"/>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30" name="Google Shape;10130;p90"/>
          <p:cNvGrpSpPr/>
          <p:nvPr/>
        </p:nvGrpSpPr>
        <p:grpSpPr>
          <a:xfrm>
            <a:off x="845574" y="2412893"/>
            <a:ext cx="356205" cy="354341"/>
            <a:chOff x="-50503000" y="3921175"/>
            <a:chExt cx="300900" cy="299325"/>
          </a:xfrm>
        </p:grpSpPr>
        <p:sp>
          <p:nvSpPr>
            <p:cNvPr id="10131" name="Google Shape;10131;p90"/>
            <p:cNvSpPr/>
            <p:nvPr/>
          </p:nvSpPr>
          <p:spPr>
            <a:xfrm>
              <a:off x="-50432900" y="3921175"/>
              <a:ext cx="177250" cy="53575"/>
            </a:xfrm>
            <a:custGeom>
              <a:rect b="b" l="l" r="r" t="t"/>
              <a:pathLst>
                <a:path extrusionOk="0" h="2143" w="7090">
                  <a:moveTo>
                    <a:pt x="1" y="0"/>
                  </a:moveTo>
                  <a:lnTo>
                    <a:pt x="1" y="2143"/>
                  </a:lnTo>
                  <a:lnTo>
                    <a:pt x="7089" y="2143"/>
                  </a:lnTo>
                  <a:lnTo>
                    <a:pt x="70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2" name="Google Shape;10132;p90"/>
            <p:cNvSpPr/>
            <p:nvPr/>
          </p:nvSpPr>
          <p:spPr>
            <a:xfrm>
              <a:off x="-50503000" y="3921175"/>
              <a:ext cx="52800" cy="53575"/>
            </a:xfrm>
            <a:custGeom>
              <a:rect b="b" l="l" r="r" t="t"/>
              <a:pathLst>
                <a:path extrusionOk="0" h="2143" w="2112">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3" name="Google Shape;10133;p90"/>
            <p:cNvSpPr/>
            <p:nvPr/>
          </p:nvSpPr>
          <p:spPr>
            <a:xfrm>
              <a:off x="-50237550" y="3921175"/>
              <a:ext cx="35450" cy="53575"/>
            </a:xfrm>
            <a:custGeom>
              <a:rect b="b" l="l" r="r" t="t"/>
              <a:pathLst>
                <a:path extrusionOk="0" h="2143" w="1418">
                  <a:moveTo>
                    <a:pt x="0" y="0"/>
                  </a:moveTo>
                  <a:lnTo>
                    <a:pt x="0" y="2143"/>
                  </a:lnTo>
                  <a:lnTo>
                    <a:pt x="347" y="2143"/>
                  </a:lnTo>
                  <a:cubicBezTo>
                    <a:pt x="945" y="2143"/>
                    <a:pt x="1418" y="1670"/>
                    <a:pt x="1418" y="1071"/>
                  </a:cubicBezTo>
                  <a:cubicBezTo>
                    <a:pt x="1418" y="473"/>
                    <a:pt x="945"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4" name="Google Shape;10134;p90"/>
            <p:cNvSpPr/>
            <p:nvPr/>
          </p:nvSpPr>
          <p:spPr>
            <a:xfrm>
              <a:off x="-50414775" y="4045625"/>
              <a:ext cx="159125" cy="122875"/>
            </a:xfrm>
            <a:custGeom>
              <a:rect b="b" l="l" r="r" t="t"/>
              <a:pathLst>
                <a:path extrusionOk="0" h="4915" w="6365">
                  <a:moveTo>
                    <a:pt x="0" y="0"/>
                  </a:moveTo>
                  <a:lnTo>
                    <a:pt x="0" y="4915"/>
                  </a:lnTo>
                  <a:lnTo>
                    <a:pt x="6364" y="4915"/>
                  </a:lnTo>
                  <a:lnTo>
                    <a:pt x="6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5" name="Google Shape;10135;p90"/>
            <p:cNvSpPr/>
            <p:nvPr/>
          </p:nvSpPr>
          <p:spPr>
            <a:xfrm>
              <a:off x="-50503000" y="3992050"/>
              <a:ext cx="300900" cy="228450"/>
            </a:xfrm>
            <a:custGeom>
              <a:rect b="b" l="l" r="r" t="t"/>
              <a:pathLst>
                <a:path extrusionOk="0" h="9138" w="12036">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36" name="Google Shape;10136;p90"/>
          <p:cNvGrpSpPr/>
          <p:nvPr/>
        </p:nvGrpSpPr>
        <p:grpSpPr>
          <a:xfrm>
            <a:off x="3049627" y="1558811"/>
            <a:ext cx="355258" cy="356205"/>
            <a:chOff x="-48630025" y="3199700"/>
            <a:chExt cx="300100" cy="300900"/>
          </a:xfrm>
        </p:grpSpPr>
        <p:sp>
          <p:nvSpPr>
            <p:cNvPr id="10137" name="Google Shape;10137;p90"/>
            <p:cNvSpPr/>
            <p:nvPr/>
          </p:nvSpPr>
          <p:spPr>
            <a:xfrm>
              <a:off x="-48630025" y="3199700"/>
              <a:ext cx="300100" cy="300900"/>
            </a:xfrm>
            <a:custGeom>
              <a:rect b="b" l="l" r="r" t="t"/>
              <a:pathLst>
                <a:path extrusionOk="0" h="12036" w="12004">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8" name="Google Shape;10138;p90"/>
            <p:cNvSpPr/>
            <p:nvPr/>
          </p:nvSpPr>
          <p:spPr>
            <a:xfrm>
              <a:off x="-48524475" y="3306025"/>
              <a:ext cx="88225" cy="89050"/>
            </a:xfrm>
            <a:custGeom>
              <a:rect b="b" l="l" r="r" t="t"/>
              <a:pathLst>
                <a:path extrusionOk="0" h="3562" w="3529">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9" name="Google Shape;10139;p90"/>
            <p:cNvSpPr/>
            <p:nvPr/>
          </p:nvSpPr>
          <p:spPr>
            <a:xfrm>
              <a:off x="-48489025" y="3341475"/>
              <a:ext cx="17350" cy="18150"/>
            </a:xfrm>
            <a:custGeom>
              <a:rect b="b" l="l" r="r" t="t"/>
              <a:pathLst>
                <a:path extrusionOk="0" h="726" w="694">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40" name="Google Shape;10140;p90"/>
          <p:cNvGrpSpPr/>
          <p:nvPr/>
        </p:nvGrpSpPr>
        <p:grpSpPr>
          <a:xfrm>
            <a:off x="3049627" y="1996107"/>
            <a:ext cx="355258" cy="355258"/>
            <a:chOff x="-48630025" y="3569100"/>
            <a:chExt cx="300100" cy="300100"/>
          </a:xfrm>
        </p:grpSpPr>
        <p:sp>
          <p:nvSpPr>
            <p:cNvPr id="10141" name="Google Shape;10141;p90"/>
            <p:cNvSpPr/>
            <p:nvPr/>
          </p:nvSpPr>
          <p:spPr>
            <a:xfrm>
              <a:off x="-48400825" y="3710875"/>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2" name="Google Shape;10142;p90"/>
            <p:cNvSpPr/>
            <p:nvPr/>
          </p:nvSpPr>
          <p:spPr>
            <a:xfrm>
              <a:off x="-48400825" y="3781750"/>
              <a:ext cx="18150" cy="17350"/>
            </a:xfrm>
            <a:custGeom>
              <a:rect b="b" l="l" r="r" t="t"/>
              <a:pathLst>
                <a:path extrusionOk="0" h="694" w="726">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3" name="Google Shape;10143;p90"/>
            <p:cNvSpPr/>
            <p:nvPr/>
          </p:nvSpPr>
          <p:spPr>
            <a:xfrm>
              <a:off x="-48488250" y="3710875"/>
              <a:ext cx="18150" cy="17350"/>
            </a:xfrm>
            <a:custGeom>
              <a:rect b="b" l="l" r="r" t="t"/>
              <a:pathLst>
                <a:path extrusionOk="0" h="694" w="726">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4" name="Google Shape;10144;p90"/>
            <p:cNvSpPr/>
            <p:nvPr/>
          </p:nvSpPr>
          <p:spPr>
            <a:xfrm>
              <a:off x="-48488250" y="3640000"/>
              <a:ext cx="18150" cy="17350"/>
            </a:xfrm>
            <a:custGeom>
              <a:rect b="b" l="l" r="r" t="t"/>
              <a:pathLst>
                <a:path extrusionOk="0" h="694" w="726">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5" name="Google Shape;10145;p90"/>
            <p:cNvSpPr/>
            <p:nvPr/>
          </p:nvSpPr>
          <p:spPr>
            <a:xfrm>
              <a:off x="-48400825" y="3640000"/>
              <a:ext cx="18150" cy="17350"/>
            </a:xfrm>
            <a:custGeom>
              <a:rect b="b" l="l" r="r" t="t"/>
              <a:pathLst>
                <a:path extrusionOk="0" h="694" w="726">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6" name="Google Shape;10146;p90"/>
            <p:cNvSpPr/>
            <p:nvPr/>
          </p:nvSpPr>
          <p:spPr>
            <a:xfrm>
              <a:off x="-48541800" y="3569100"/>
              <a:ext cx="211875" cy="300100"/>
            </a:xfrm>
            <a:custGeom>
              <a:rect b="b" l="l" r="r" t="t"/>
              <a:pathLst>
                <a:path extrusionOk="0" h="12004" w="8475">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7" name="Google Shape;10147;p90"/>
            <p:cNvSpPr/>
            <p:nvPr/>
          </p:nvSpPr>
          <p:spPr>
            <a:xfrm>
              <a:off x="-48488250" y="3781750"/>
              <a:ext cx="18150" cy="17350"/>
            </a:xfrm>
            <a:custGeom>
              <a:rect b="b" l="l" r="r" t="t"/>
              <a:pathLst>
                <a:path extrusionOk="0" h="694" w="726">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8" name="Google Shape;10148;p90"/>
            <p:cNvSpPr/>
            <p:nvPr/>
          </p:nvSpPr>
          <p:spPr>
            <a:xfrm>
              <a:off x="-48630025" y="3569900"/>
              <a:ext cx="71700" cy="87450"/>
            </a:xfrm>
            <a:custGeom>
              <a:rect b="b" l="l" r="r" t="t"/>
              <a:pathLst>
                <a:path extrusionOk="0" h="3498" w="2868">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9" name="Google Shape;10149;p90"/>
            <p:cNvSpPr/>
            <p:nvPr/>
          </p:nvSpPr>
          <p:spPr>
            <a:xfrm>
              <a:off x="-48626875" y="3668350"/>
              <a:ext cx="64625" cy="42550"/>
            </a:xfrm>
            <a:custGeom>
              <a:rect b="b" l="l" r="r" t="t"/>
              <a:pathLst>
                <a:path extrusionOk="0" h="1702" w="2585">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0" name="Google Shape;10150;p90"/>
            <p:cNvSpPr/>
            <p:nvPr/>
          </p:nvSpPr>
          <p:spPr>
            <a:xfrm>
              <a:off x="-48630025" y="3727425"/>
              <a:ext cx="70925" cy="141775"/>
            </a:xfrm>
            <a:custGeom>
              <a:rect b="b" l="l" r="r" t="t"/>
              <a:pathLst>
                <a:path extrusionOk="0" h="5671" w="2837">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51" name="Google Shape;10151;p90"/>
          <p:cNvGrpSpPr/>
          <p:nvPr/>
        </p:nvGrpSpPr>
        <p:grpSpPr>
          <a:xfrm>
            <a:off x="3050101" y="2433403"/>
            <a:ext cx="354311" cy="353394"/>
            <a:chOff x="-48629225" y="3938500"/>
            <a:chExt cx="299300" cy="298525"/>
          </a:xfrm>
        </p:grpSpPr>
        <p:sp>
          <p:nvSpPr>
            <p:cNvPr id="10152" name="Google Shape;10152;p90"/>
            <p:cNvSpPr/>
            <p:nvPr/>
          </p:nvSpPr>
          <p:spPr>
            <a:xfrm>
              <a:off x="-48629225" y="3938500"/>
              <a:ext cx="299300" cy="298525"/>
            </a:xfrm>
            <a:custGeom>
              <a:rect b="b" l="l" r="r" t="t"/>
              <a:pathLst>
                <a:path extrusionOk="0" h="11941" w="11972">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3" name="Google Shape;10153;p90"/>
            <p:cNvSpPr/>
            <p:nvPr/>
          </p:nvSpPr>
          <p:spPr>
            <a:xfrm>
              <a:off x="-48496900" y="4119650"/>
              <a:ext cx="35450" cy="47275"/>
            </a:xfrm>
            <a:custGeom>
              <a:rect b="b" l="l" r="r" t="t"/>
              <a:pathLst>
                <a:path extrusionOk="0" h="1891" w="1418">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4" name="Google Shape;10154;p90"/>
            <p:cNvSpPr/>
            <p:nvPr/>
          </p:nvSpPr>
          <p:spPr>
            <a:xfrm>
              <a:off x="-48495325" y="4073175"/>
              <a:ext cx="29950" cy="31325"/>
            </a:xfrm>
            <a:custGeom>
              <a:rect b="b" l="l" r="r" t="t"/>
              <a:pathLst>
                <a:path extrusionOk="0" h="1253" w="1198">
                  <a:moveTo>
                    <a:pt x="599" y="1"/>
                  </a:moveTo>
                  <a:lnTo>
                    <a:pt x="0" y="1135"/>
                  </a:lnTo>
                  <a:cubicBezTo>
                    <a:pt x="205" y="1214"/>
                    <a:pt x="410" y="1253"/>
                    <a:pt x="610" y="1253"/>
                  </a:cubicBezTo>
                  <a:cubicBezTo>
                    <a:pt x="811" y="1253"/>
                    <a:pt x="1008" y="1214"/>
                    <a:pt x="1197" y="1135"/>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5" name="Google Shape;10155;p90"/>
            <p:cNvSpPr/>
            <p:nvPr/>
          </p:nvSpPr>
          <p:spPr>
            <a:xfrm>
              <a:off x="-48559125" y="4009375"/>
              <a:ext cx="159900" cy="149675"/>
            </a:xfrm>
            <a:custGeom>
              <a:rect b="b" l="l" r="r" t="t"/>
              <a:pathLst>
                <a:path extrusionOk="0" h="5987" w="6396">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56" name="Google Shape;10156;p90"/>
          <p:cNvGrpSpPr/>
          <p:nvPr/>
        </p:nvGrpSpPr>
        <p:grpSpPr>
          <a:xfrm>
            <a:off x="1785504" y="2904744"/>
            <a:ext cx="311458" cy="354341"/>
            <a:chOff x="-46762575" y="3200500"/>
            <a:chExt cx="263100" cy="299325"/>
          </a:xfrm>
        </p:grpSpPr>
        <p:sp>
          <p:nvSpPr>
            <p:cNvPr id="10157" name="Google Shape;10157;p90"/>
            <p:cNvSpPr/>
            <p:nvPr/>
          </p:nvSpPr>
          <p:spPr>
            <a:xfrm>
              <a:off x="-46762575" y="3393475"/>
              <a:ext cx="263100" cy="106350"/>
            </a:xfrm>
            <a:custGeom>
              <a:rect b="b" l="l" r="r" t="t"/>
              <a:pathLst>
                <a:path extrusionOk="0" h="4254" w="10524">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8" name="Google Shape;10158;p90"/>
            <p:cNvSpPr/>
            <p:nvPr/>
          </p:nvSpPr>
          <p:spPr>
            <a:xfrm>
              <a:off x="-46743650" y="3200500"/>
              <a:ext cx="228425" cy="176450"/>
            </a:xfrm>
            <a:custGeom>
              <a:rect b="b" l="l" r="r" t="t"/>
              <a:pathLst>
                <a:path extrusionOk="0" h="7058" w="9137">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9" name="Google Shape;10159;p90"/>
            <p:cNvSpPr/>
            <p:nvPr/>
          </p:nvSpPr>
          <p:spPr>
            <a:xfrm>
              <a:off x="-46638125" y="3289500"/>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0" name="Google Shape;10160;p90"/>
            <p:cNvSpPr/>
            <p:nvPr/>
          </p:nvSpPr>
          <p:spPr>
            <a:xfrm>
              <a:off x="-46696400" y="3345425"/>
              <a:ext cx="63025" cy="31525"/>
            </a:xfrm>
            <a:custGeom>
              <a:rect b="b" l="l" r="r" t="t"/>
              <a:pathLst>
                <a:path extrusionOk="0" h="1261" w="2521">
                  <a:moveTo>
                    <a:pt x="1261" y="0"/>
                  </a:moveTo>
                  <a:lnTo>
                    <a:pt x="0" y="1260"/>
                  </a:lnTo>
                  <a:lnTo>
                    <a:pt x="2521" y="1260"/>
                  </a:lnTo>
                  <a:lnTo>
                    <a:pt x="12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1" name="Google Shape;10161;p90"/>
            <p:cNvSpPr/>
            <p:nvPr/>
          </p:nvSpPr>
          <p:spPr>
            <a:xfrm>
              <a:off x="-46616850" y="3345425"/>
              <a:ext cx="53575" cy="31525"/>
            </a:xfrm>
            <a:custGeom>
              <a:rect b="b" l="l" r="r" t="t"/>
              <a:pathLst>
                <a:path extrusionOk="0" h="1261" w="2143">
                  <a:moveTo>
                    <a:pt x="883" y="0"/>
                  </a:moveTo>
                  <a:lnTo>
                    <a:pt x="0" y="945"/>
                  </a:lnTo>
                  <a:lnTo>
                    <a:pt x="315" y="1260"/>
                  </a:lnTo>
                  <a:lnTo>
                    <a:pt x="2143" y="1260"/>
                  </a:lnTo>
                  <a:lnTo>
                    <a:pt x="8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62" name="Google Shape;10162;p90"/>
          <p:cNvGrpSpPr/>
          <p:nvPr/>
        </p:nvGrpSpPr>
        <p:grpSpPr>
          <a:xfrm>
            <a:off x="1763589" y="3363466"/>
            <a:ext cx="355288" cy="312375"/>
            <a:chOff x="-46779900" y="3588000"/>
            <a:chExt cx="300125" cy="263875"/>
          </a:xfrm>
        </p:grpSpPr>
        <p:sp>
          <p:nvSpPr>
            <p:cNvPr id="10163" name="Google Shape;10163;p90"/>
            <p:cNvSpPr/>
            <p:nvPr/>
          </p:nvSpPr>
          <p:spPr>
            <a:xfrm>
              <a:off x="-46746025" y="3588000"/>
              <a:ext cx="230800" cy="263875"/>
            </a:xfrm>
            <a:custGeom>
              <a:rect b="b" l="l" r="r" t="t"/>
              <a:pathLst>
                <a:path extrusionOk="0" h="10555" w="9232">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4" name="Google Shape;10164;p90"/>
            <p:cNvSpPr/>
            <p:nvPr/>
          </p:nvSpPr>
          <p:spPr>
            <a:xfrm>
              <a:off x="-46674350" y="3710075"/>
              <a:ext cx="91400" cy="122900"/>
            </a:xfrm>
            <a:custGeom>
              <a:rect b="b" l="l" r="r" t="t"/>
              <a:pathLst>
                <a:path extrusionOk="0" h="4916" w="3656">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5" name="Google Shape;10165;p90"/>
            <p:cNvSpPr/>
            <p:nvPr/>
          </p:nvSpPr>
          <p:spPr>
            <a:xfrm>
              <a:off x="-46779900" y="3754200"/>
              <a:ext cx="17350" cy="70125"/>
            </a:xfrm>
            <a:custGeom>
              <a:rect b="b" l="l" r="r" t="t"/>
              <a:pathLst>
                <a:path extrusionOk="0" h="2805" w="694">
                  <a:moveTo>
                    <a:pt x="694" y="0"/>
                  </a:moveTo>
                  <a:cubicBezTo>
                    <a:pt x="253" y="347"/>
                    <a:pt x="1" y="819"/>
                    <a:pt x="1" y="1418"/>
                  </a:cubicBezTo>
                  <a:cubicBezTo>
                    <a:pt x="1" y="2017"/>
                    <a:pt x="253" y="2458"/>
                    <a:pt x="694" y="2804"/>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6" name="Google Shape;10166;p90"/>
            <p:cNvSpPr/>
            <p:nvPr/>
          </p:nvSpPr>
          <p:spPr>
            <a:xfrm>
              <a:off x="-46497925" y="3754200"/>
              <a:ext cx="18150" cy="70125"/>
            </a:xfrm>
            <a:custGeom>
              <a:rect b="b" l="l" r="r" t="t"/>
              <a:pathLst>
                <a:path extrusionOk="0" h="2805" w="726">
                  <a:moveTo>
                    <a:pt x="1" y="0"/>
                  </a:moveTo>
                  <a:lnTo>
                    <a:pt x="1" y="2804"/>
                  </a:lnTo>
                  <a:cubicBezTo>
                    <a:pt x="442" y="2489"/>
                    <a:pt x="725" y="1954"/>
                    <a:pt x="725" y="1418"/>
                  </a:cubicBezTo>
                  <a:cubicBezTo>
                    <a:pt x="725" y="851"/>
                    <a:pt x="442" y="347"/>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67" name="Google Shape;10167;p90"/>
          <p:cNvGrpSpPr/>
          <p:nvPr/>
        </p:nvGrpSpPr>
        <p:grpSpPr>
          <a:xfrm>
            <a:off x="1764062" y="3778388"/>
            <a:ext cx="354341" cy="353394"/>
            <a:chOff x="-46779100" y="3938500"/>
            <a:chExt cx="299325" cy="298525"/>
          </a:xfrm>
        </p:grpSpPr>
        <p:sp>
          <p:nvSpPr>
            <p:cNvPr id="10168" name="Google Shape;10168;p90"/>
            <p:cNvSpPr/>
            <p:nvPr/>
          </p:nvSpPr>
          <p:spPr>
            <a:xfrm>
              <a:off x="-46656225" y="4061375"/>
              <a:ext cx="53575" cy="52775"/>
            </a:xfrm>
            <a:custGeom>
              <a:rect b="b" l="l" r="r" t="t"/>
              <a:pathLst>
                <a:path extrusionOk="0" h="2111" w="2143">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9" name="Google Shape;10169;p90"/>
            <p:cNvSpPr/>
            <p:nvPr/>
          </p:nvSpPr>
          <p:spPr>
            <a:xfrm>
              <a:off x="-46779100" y="3938500"/>
              <a:ext cx="299325" cy="298525"/>
            </a:xfrm>
            <a:custGeom>
              <a:rect b="b" l="l" r="r" t="t"/>
              <a:pathLst>
                <a:path extrusionOk="0" h="11941" w="11973">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70" name="Google Shape;10170;p90"/>
          <p:cNvGrpSpPr/>
          <p:nvPr/>
        </p:nvGrpSpPr>
        <p:grpSpPr>
          <a:xfrm>
            <a:off x="3971800" y="2911255"/>
            <a:ext cx="355258" cy="355288"/>
            <a:chOff x="-44924250" y="3206000"/>
            <a:chExt cx="300100" cy="300125"/>
          </a:xfrm>
        </p:grpSpPr>
        <p:sp>
          <p:nvSpPr>
            <p:cNvPr id="10171" name="Google Shape;10171;p90"/>
            <p:cNvSpPr/>
            <p:nvPr/>
          </p:nvSpPr>
          <p:spPr>
            <a:xfrm>
              <a:off x="-44747025" y="3365100"/>
              <a:ext cx="122875" cy="87450"/>
            </a:xfrm>
            <a:custGeom>
              <a:rect b="b" l="l" r="r" t="t"/>
              <a:pathLst>
                <a:path extrusionOk="0" h="3498" w="4915">
                  <a:moveTo>
                    <a:pt x="0" y="1"/>
                  </a:moveTo>
                  <a:lnTo>
                    <a:pt x="0" y="3498"/>
                  </a:lnTo>
                  <a:lnTo>
                    <a:pt x="4915" y="3498"/>
                  </a:lnTo>
                  <a:lnTo>
                    <a:pt x="49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2" name="Google Shape;10172;p90"/>
            <p:cNvSpPr/>
            <p:nvPr/>
          </p:nvSpPr>
          <p:spPr>
            <a:xfrm>
              <a:off x="-44747025" y="3470650"/>
              <a:ext cx="122875" cy="35475"/>
            </a:xfrm>
            <a:custGeom>
              <a:rect b="b" l="l" r="r" t="t"/>
              <a:pathLst>
                <a:path extrusionOk="0" h="1419" w="4915">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3" name="Google Shape;10173;p90"/>
            <p:cNvSpPr/>
            <p:nvPr/>
          </p:nvSpPr>
          <p:spPr>
            <a:xfrm>
              <a:off x="-44747025" y="3313125"/>
              <a:ext cx="122875" cy="35475"/>
            </a:xfrm>
            <a:custGeom>
              <a:rect b="b" l="l" r="r" t="t"/>
              <a:pathLst>
                <a:path extrusionOk="0" h="1419" w="4915">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4" name="Google Shape;10174;p90"/>
            <p:cNvSpPr/>
            <p:nvPr/>
          </p:nvSpPr>
          <p:spPr>
            <a:xfrm>
              <a:off x="-44924250" y="3384000"/>
              <a:ext cx="159125" cy="69350"/>
            </a:xfrm>
            <a:custGeom>
              <a:rect b="b" l="l" r="r" t="t"/>
              <a:pathLst>
                <a:path extrusionOk="0" h="2774" w="6365">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5" name="Google Shape;10175;p90"/>
            <p:cNvSpPr/>
            <p:nvPr/>
          </p:nvSpPr>
          <p:spPr>
            <a:xfrm>
              <a:off x="-44924250" y="3206000"/>
              <a:ext cx="264675" cy="159125"/>
            </a:xfrm>
            <a:custGeom>
              <a:rect b="b" l="l" r="r" t="t"/>
              <a:pathLst>
                <a:path extrusionOk="0" h="6365" w="10587">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76" name="Google Shape;10176;p90"/>
          <p:cNvGrpSpPr/>
          <p:nvPr/>
        </p:nvGrpSpPr>
        <p:grpSpPr>
          <a:xfrm>
            <a:off x="1286286" y="1539249"/>
            <a:ext cx="355258" cy="355258"/>
            <a:chOff x="-50134375" y="3183175"/>
            <a:chExt cx="300100" cy="300100"/>
          </a:xfrm>
        </p:grpSpPr>
        <p:sp>
          <p:nvSpPr>
            <p:cNvPr id="10177" name="Google Shape;10177;p90"/>
            <p:cNvSpPr/>
            <p:nvPr/>
          </p:nvSpPr>
          <p:spPr>
            <a:xfrm>
              <a:off x="-50134375" y="3270600"/>
              <a:ext cx="87450" cy="53575"/>
            </a:xfrm>
            <a:custGeom>
              <a:rect b="b" l="l" r="r" t="t"/>
              <a:pathLst>
                <a:path extrusionOk="0" h="2143" w="3498">
                  <a:moveTo>
                    <a:pt x="0" y="0"/>
                  </a:moveTo>
                  <a:lnTo>
                    <a:pt x="0" y="2143"/>
                  </a:lnTo>
                  <a:lnTo>
                    <a:pt x="3497" y="2143"/>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8" name="Google Shape;10178;p90"/>
            <p:cNvSpPr/>
            <p:nvPr/>
          </p:nvSpPr>
          <p:spPr>
            <a:xfrm>
              <a:off x="-50134375" y="3340700"/>
              <a:ext cx="87450" cy="54375"/>
            </a:xfrm>
            <a:custGeom>
              <a:rect b="b" l="l" r="r" t="t"/>
              <a:pathLst>
                <a:path extrusionOk="0" h="2175" w="3498">
                  <a:moveTo>
                    <a:pt x="0" y="0"/>
                  </a:moveTo>
                  <a:lnTo>
                    <a:pt x="0" y="2174"/>
                  </a:lnTo>
                  <a:cubicBezTo>
                    <a:pt x="441" y="1701"/>
                    <a:pt x="1071" y="1418"/>
                    <a:pt x="1765" y="1418"/>
                  </a:cubicBezTo>
                  <a:cubicBezTo>
                    <a:pt x="2426" y="1418"/>
                    <a:pt x="3056" y="1670"/>
                    <a:pt x="3497" y="2174"/>
                  </a:cubicBez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9" name="Google Shape;10179;p90"/>
            <p:cNvSpPr/>
            <p:nvPr/>
          </p:nvSpPr>
          <p:spPr>
            <a:xfrm>
              <a:off x="-50134375" y="3183175"/>
              <a:ext cx="87450" cy="70125"/>
            </a:xfrm>
            <a:custGeom>
              <a:rect b="b" l="l" r="r" t="t"/>
              <a:pathLst>
                <a:path extrusionOk="0" h="2805" w="3498">
                  <a:moveTo>
                    <a:pt x="347" y="0"/>
                  </a:moveTo>
                  <a:cubicBezTo>
                    <a:pt x="158" y="0"/>
                    <a:pt x="0" y="158"/>
                    <a:pt x="0" y="347"/>
                  </a:cubicBezTo>
                  <a:lnTo>
                    <a:pt x="0" y="2804"/>
                  </a:lnTo>
                  <a:lnTo>
                    <a:pt x="3497" y="2804"/>
                  </a:lnTo>
                  <a:lnTo>
                    <a:pt x="3497" y="347"/>
                  </a:lnTo>
                  <a:cubicBezTo>
                    <a:pt x="3497" y="158"/>
                    <a:pt x="3340"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0" name="Google Shape;10180;p90"/>
            <p:cNvSpPr/>
            <p:nvPr/>
          </p:nvSpPr>
          <p:spPr>
            <a:xfrm>
              <a:off x="-50028050" y="3363525"/>
              <a:ext cx="37050" cy="75650"/>
            </a:xfrm>
            <a:custGeom>
              <a:rect b="b" l="l" r="r" t="t"/>
              <a:pathLst>
                <a:path extrusionOk="0" h="3026" w="1482">
                  <a:moveTo>
                    <a:pt x="0" y="1"/>
                  </a:moveTo>
                  <a:lnTo>
                    <a:pt x="0" y="3025"/>
                  </a:lnTo>
                  <a:lnTo>
                    <a:pt x="1481" y="1482"/>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1" name="Google Shape;10181;p90"/>
            <p:cNvSpPr/>
            <p:nvPr/>
          </p:nvSpPr>
          <p:spPr>
            <a:xfrm>
              <a:off x="-50028050" y="3287125"/>
              <a:ext cx="88225" cy="101625"/>
            </a:xfrm>
            <a:custGeom>
              <a:rect b="b" l="l" r="r" t="t"/>
              <a:pathLst>
                <a:path extrusionOk="0" h="4065" w="3529">
                  <a:moveTo>
                    <a:pt x="1072" y="1"/>
                  </a:moveTo>
                  <a:lnTo>
                    <a:pt x="0" y="1104"/>
                  </a:lnTo>
                  <a:lnTo>
                    <a:pt x="0" y="2049"/>
                  </a:lnTo>
                  <a:lnTo>
                    <a:pt x="2017" y="4065"/>
                  </a:lnTo>
                  <a:lnTo>
                    <a:pt x="3529" y="2490"/>
                  </a:lnTo>
                  <a:lnTo>
                    <a:pt x="1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2" name="Google Shape;10182;p90"/>
            <p:cNvSpPr/>
            <p:nvPr/>
          </p:nvSpPr>
          <p:spPr>
            <a:xfrm>
              <a:off x="-49988675" y="3225700"/>
              <a:ext cx="111875" cy="111875"/>
            </a:xfrm>
            <a:custGeom>
              <a:rect b="b" l="l" r="r" t="t"/>
              <a:pathLst>
                <a:path extrusionOk="0" h="4475" w="4475">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3" name="Google Shape;10183;p90"/>
            <p:cNvSpPr/>
            <p:nvPr/>
          </p:nvSpPr>
          <p:spPr>
            <a:xfrm>
              <a:off x="-50134375" y="3395050"/>
              <a:ext cx="89025" cy="88225"/>
            </a:xfrm>
            <a:custGeom>
              <a:rect b="b" l="l" r="r" t="t"/>
              <a:pathLst>
                <a:path extrusionOk="0" h="3529" w="3561">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4" name="Google Shape;10184;p90"/>
            <p:cNvSpPr/>
            <p:nvPr/>
          </p:nvSpPr>
          <p:spPr>
            <a:xfrm>
              <a:off x="-50045375" y="3428900"/>
              <a:ext cx="52800" cy="53600"/>
            </a:xfrm>
            <a:custGeom>
              <a:rect b="b" l="l" r="r" t="t"/>
              <a:pathLst>
                <a:path extrusionOk="0" h="2144" w="2112">
                  <a:moveTo>
                    <a:pt x="2111" y="1"/>
                  </a:moveTo>
                  <a:lnTo>
                    <a:pt x="0"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5" name="Google Shape;10185;p90"/>
            <p:cNvSpPr/>
            <p:nvPr/>
          </p:nvSpPr>
          <p:spPr>
            <a:xfrm>
              <a:off x="-49975275" y="3395050"/>
              <a:ext cx="52775" cy="87450"/>
            </a:xfrm>
            <a:custGeom>
              <a:rect b="b" l="l" r="r" t="t"/>
              <a:pathLst>
                <a:path extrusionOk="0" h="3498" w="2111">
                  <a:moveTo>
                    <a:pt x="693" y="0"/>
                  </a:moveTo>
                  <a:lnTo>
                    <a:pt x="0" y="662"/>
                  </a:lnTo>
                  <a:lnTo>
                    <a:pt x="0" y="3497"/>
                  </a:lnTo>
                  <a:lnTo>
                    <a:pt x="2111" y="3497"/>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6" name="Google Shape;10186;p90"/>
            <p:cNvSpPr/>
            <p:nvPr/>
          </p:nvSpPr>
          <p:spPr>
            <a:xfrm>
              <a:off x="-49905175" y="3395050"/>
              <a:ext cx="70900" cy="87450"/>
            </a:xfrm>
            <a:custGeom>
              <a:rect b="b" l="l" r="r" t="t"/>
              <a:pathLst>
                <a:path extrusionOk="0" h="3498" w="2836">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87" name="Google Shape;10187;p90"/>
          <p:cNvGrpSpPr/>
          <p:nvPr/>
        </p:nvGrpSpPr>
        <p:grpSpPr>
          <a:xfrm>
            <a:off x="1286286" y="1974651"/>
            <a:ext cx="355258" cy="355288"/>
            <a:chOff x="-50134375" y="3550975"/>
            <a:chExt cx="300100" cy="300125"/>
          </a:xfrm>
        </p:grpSpPr>
        <p:sp>
          <p:nvSpPr>
            <p:cNvPr id="10188" name="Google Shape;10188;p90"/>
            <p:cNvSpPr/>
            <p:nvPr/>
          </p:nvSpPr>
          <p:spPr>
            <a:xfrm>
              <a:off x="-50134375" y="3550975"/>
              <a:ext cx="300100" cy="300125"/>
            </a:xfrm>
            <a:custGeom>
              <a:rect b="b" l="l" r="r" t="t"/>
              <a:pathLst>
                <a:path extrusionOk="0" h="12005" w="12004">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9" name="Google Shape;10189;p90"/>
            <p:cNvSpPr/>
            <p:nvPr/>
          </p:nvSpPr>
          <p:spPr>
            <a:xfrm>
              <a:off x="-50054825" y="3603750"/>
              <a:ext cx="141800" cy="194575"/>
            </a:xfrm>
            <a:custGeom>
              <a:rect b="b" l="l" r="r" t="t"/>
              <a:pathLst>
                <a:path extrusionOk="0" h="7783" w="5672">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90" name="Google Shape;10190;p90"/>
          <p:cNvGrpSpPr/>
          <p:nvPr/>
        </p:nvGrpSpPr>
        <p:grpSpPr>
          <a:xfrm>
            <a:off x="1286286" y="2412183"/>
            <a:ext cx="355258" cy="355051"/>
            <a:chOff x="-50134375" y="3920575"/>
            <a:chExt cx="300100" cy="299925"/>
          </a:xfrm>
        </p:grpSpPr>
        <p:sp>
          <p:nvSpPr>
            <p:cNvPr id="10191" name="Google Shape;10191;p90"/>
            <p:cNvSpPr/>
            <p:nvPr/>
          </p:nvSpPr>
          <p:spPr>
            <a:xfrm>
              <a:off x="-49985525" y="3920575"/>
              <a:ext cx="151250" cy="151850"/>
            </a:xfrm>
            <a:custGeom>
              <a:rect b="b" l="l" r="r" t="t"/>
              <a:pathLst>
                <a:path extrusionOk="0" h="6074" w="605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2" name="Google Shape;10192;p90"/>
            <p:cNvSpPr/>
            <p:nvPr/>
          </p:nvSpPr>
          <p:spPr>
            <a:xfrm>
              <a:off x="-50134375" y="4069250"/>
              <a:ext cx="151250" cy="151250"/>
            </a:xfrm>
            <a:custGeom>
              <a:rect b="b" l="l" r="r" t="t"/>
              <a:pathLst>
                <a:path extrusionOk="0" h="6050" w="605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3" name="Google Shape;10193;p90"/>
            <p:cNvSpPr/>
            <p:nvPr/>
          </p:nvSpPr>
          <p:spPr>
            <a:xfrm>
              <a:off x="-50090275" y="3964500"/>
              <a:ext cx="211100" cy="211100"/>
            </a:xfrm>
            <a:custGeom>
              <a:rect b="b" l="l" r="r" t="t"/>
              <a:pathLst>
                <a:path extrusionOk="0" h="8444" w="8444">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94" name="Google Shape;10194;p90"/>
          <p:cNvGrpSpPr/>
          <p:nvPr/>
        </p:nvGrpSpPr>
        <p:grpSpPr>
          <a:xfrm>
            <a:off x="3497010" y="1559758"/>
            <a:ext cx="357123" cy="355258"/>
            <a:chOff x="-48262200" y="3200500"/>
            <a:chExt cx="301675" cy="300100"/>
          </a:xfrm>
        </p:grpSpPr>
        <p:sp>
          <p:nvSpPr>
            <p:cNvPr id="10195" name="Google Shape;10195;p90"/>
            <p:cNvSpPr/>
            <p:nvPr/>
          </p:nvSpPr>
          <p:spPr>
            <a:xfrm>
              <a:off x="-48191325" y="3288700"/>
              <a:ext cx="51225" cy="51225"/>
            </a:xfrm>
            <a:custGeom>
              <a:rect b="b" l="l" r="r" t="t"/>
              <a:pathLst>
                <a:path extrusionOk="0" h="2049" w="2049">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6" name="Google Shape;10196;p90"/>
            <p:cNvSpPr/>
            <p:nvPr/>
          </p:nvSpPr>
          <p:spPr>
            <a:xfrm>
              <a:off x="-48155875" y="3324150"/>
              <a:ext cx="15775" cy="15775"/>
            </a:xfrm>
            <a:custGeom>
              <a:rect b="b" l="l" r="r" t="t"/>
              <a:pathLst>
                <a:path extrusionOk="0" h="631" w="631">
                  <a:moveTo>
                    <a:pt x="1" y="1"/>
                  </a:moveTo>
                  <a:lnTo>
                    <a:pt x="1" y="631"/>
                  </a:lnTo>
                  <a:cubicBezTo>
                    <a:pt x="284" y="505"/>
                    <a:pt x="536" y="25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7" name="Google Shape;10197;p90"/>
            <p:cNvSpPr/>
            <p:nvPr/>
          </p:nvSpPr>
          <p:spPr>
            <a:xfrm>
              <a:off x="-48085775" y="3206000"/>
              <a:ext cx="47275" cy="47300"/>
            </a:xfrm>
            <a:custGeom>
              <a:rect b="b" l="l" r="r" t="t"/>
              <a:pathLst>
                <a:path extrusionOk="0" h="1892" w="1891">
                  <a:moveTo>
                    <a:pt x="1" y="1"/>
                  </a:moveTo>
                  <a:lnTo>
                    <a:pt x="1" y="1891"/>
                  </a:lnTo>
                  <a:lnTo>
                    <a:pt x="1891" y="1891"/>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8" name="Google Shape;10198;p90"/>
            <p:cNvSpPr/>
            <p:nvPr/>
          </p:nvSpPr>
          <p:spPr>
            <a:xfrm>
              <a:off x="-48262200" y="3200500"/>
              <a:ext cx="228425" cy="300100"/>
            </a:xfrm>
            <a:custGeom>
              <a:rect b="b" l="l" r="r" t="t"/>
              <a:pathLst>
                <a:path extrusionOk="0" h="12004" w="9137">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9" name="Google Shape;10199;p90"/>
            <p:cNvSpPr/>
            <p:nvPr/>
          </p:nvSpPr>
          <p:spPr>
            <a:xfrm>
              <a:off x="-48155075" y="3322575"/>
              <a:ext cx="52775" cy="53575"/>
            </a:xfrm>
            <a:custGeom>
              <a:rect b="b" l="l" r="r" t="t"/>
              <a:pathLst>
                <a:path extrusionOk="0" h="2143" w="2111">
                  <a:moveTo>
                    <a:pt x="1355" y="1"/>
                  </a:moveTo>
                  <a:cubicBezTo>
                    <a:pt x="1197" y="725"/>
                    <a:pt x="662" y="1261"/>
                    <a:pt x="0" y="1387"/>
                  </a:cubicBezTo>
                  <a:lnTo>
                    <a:pt x="0"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0" name="Google Shape;10200;p90"/>
            <p:cNvSpPr/>
            <p:nvPr/>
          </p:nvSpPr>
          <p:spPr>
            <a:xfrm>
              <a:off x="-48014100" y="3417100"/>
              <a:ext cx="53575" cy="18125"/>
            </a:xfrm>
            <a:custGeom>
              <a:rect b="b" l="l" r="r" t="t"/>
              <a:pathLst>
                <a:path extrusionOk="0" h="725" w="2143">
                  <a:moveTo>
                    <a:pt x="1" y="0"/>
                  </a:moveTo>
                  <a:lnTo>
                    <a:pt x="1" y="725"/>
                  </a:lnTo>
                  <a:lnTo>
                    <a:pt x="2143" y="725"/>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1" name="Google Shape;10201;p90"/>
            <p:cNvSpPr/>
            <p:nvPr/>
          </p:nvSpPr>
          <p:spPr>
            <a:xfrm>
              <a:off x="-48014100" y="3289500"/>
              <a:ext cx="53575" cy="110300"/>
            </a:xfrm>
            <a:custGeom>
              <a:rect b="b" l="l" r="r" t="t"/>
              <a:pathLst>
                <a:path extrusionOk="0" h="4412" w="2143">
                  <a:moveTo>
                    <a:pt x="1" y="0"/>
                  </a:moveTo>
                  <a:lnTo>
                    <a:pt x="1" y="4411"/>
                  </a:lnTo>
                  <a:lnTo>
                    <a:pt x="2143" y="4411"/>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2" name="Google Shape;10202;p90"/>
            <p:cNvSpPr/>
            <p:nvPr/>
          </p:nvSpPr>
          <p:spPr>
            <a:xfrm>
              <a:off x="-48014100" y="3451750"/>
              <a:ext cx="53575" cy="48075"/>
            </a:xfrm>
            <a:custGeom>
              <a:rect b="b" l="l" r="r" t="t"/>
              <a:pathLst>
                <a:path extrusionOk="0" h="1923" w="2143">
                  <a:moveTo>
                    <a:pt x="1" y="0"/>
                  </a:moveTo>
                  <a:lnTo>
                    <a:pt x="1" y="883"/>
                  </a:lnTo>
                  <a:cubicBezTo>
                    <a:pt x="1" y="1450"/>
                    <a:pt x="473" y="1922"/>
                    <a:pt x="1072" y="1922"/>
                  </a:cubicBezTo>
                  <a:cubicBezTo>
                    <a:pt x="1670" y="1922"/>
                    <a:pt x="2143" y="1450"/>
                    <a:pt x="2143" y="883"/>
                  </a:cubicBez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3" name="Google Shape;10203;p90"/>
            <p:cNvSpPr/>
            <p:nvPr/>
          </p:nvSpPr>
          <p:spPr>
            <a:xfrm>
              <a:off x="-48011725" y="3220375"/>
              <a:ext cx="48050" cy="51025"/>
            </a:xfrm>
            <a:custGeom>
              <a:rect b="b" l="l" r="r" t="t"/>
              <a:pathLst>
                <a:path extrusionOk="0" h="2041" w="1922">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04" name="Google Shape;10204;p90"/>
          <p:cNvGrpSpPr/>
          <p:nvPr/>
        </p:nvGrpSpPr>
        <p:grpSpPr>
          <a:xfrm>
            <a:off x="3526383" y="1996847"/>
            <a:ext cx="298377" cy="354519"/>
            <a:chOff x="-48233050" y="3569725"/>
            <a:chExt cx="252050" cy="299475"/>
          </a:xfrm>
        </p:grpSpPr>
        <p:sp>
          <p:nvSpPr>
            <p:cNvPr id="10205" name="Google Shape;10205;p90"/>
            <p:cNvSpPr/>
            <p:nvPr/>
          </p:nvSpPr>
          <p:spPr>
            <a:xfrm>
              <a:off x="-48233050" y="3569725"/>
              <a:ext cx="252050" cy="299475"/>
            </a:xfrm>
            <a:custGeom>
              <a:rect b="b" l="l" r="r" t="t"/>
              <a:pathLst>
                <a:path extrusionOk="0" h="11979" w="10082">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6" name="Google Shape;10206;p90"/>
            <p:cNvSpPr/>
            <p:nvPr/>
          </p:nvSpPr>
          <p:spPr>
            <a:xfrm>
              <a:off x="-48170050" y="3622650"/>
              <a:ext cx="100050" cy="103225"/>
            </a:xfrm>
            <a:custGeom>
              <a:rect b="b" l="l" r="r" t="t"/>
              <a:pathLst>
                <a:path extrusionOk="0" h="4129" w="4002">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7" name="Google Shape;10207;p90"/>
            <p:cNvSpPr/>
            <p:nvPr/>
          </p:nvSpPr>
          <p:spPr>
            <a:xfrm>
              <a:off x="-48129100" y="3665200"/>
              <a:ext cx="18150" cy="18125"/>
            </a:xfrm>
            <a:custGeom>
              <a:rect b="b" l="l" r="r" t="t"/>
              <a:pathLst>
                <a:path extrusionOk="0" h="725" w="726">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08" name="Google Shape;10208;p90"/>
          <p:cNvGrpSpPr/>
          <p:nvPr/>
        </p:nvGrpSpPr>
        <p:grpSpPr>
          <a:xfrm>
            <a:off x="3550148" y="2430591"/>
            <a:ext cx="250847" cy="358070"/>
            <a:chOff x="-48216525" y="3936125"/>
            <a:chExt cx="211900" cy="302475"/>
          </a:xfrm>
        </p:grpSpPr>
        <p:sp>
          <p:nvSpPr>
            <p:cNvPr id="10209" name="Google Shape;10209;p90"/>
            <p:cNvSpPr/>
            <p:nvPr/>
          </p:nvSpPr>
          <p:spPr>
            <a:xfrm>
              <a:off x="-48207850" y="3955825"/>
              <a:ext cx="105550" cy="158325"/>
            </a:xfrm>
            <a:custGeom>
              <a:rect b="b" l="l" r="r" t="t"/>
              <a:pathLst>
                <a:path extrusionOk="0" h="6333" w="4222">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0" name="Google Shape;10210;p90"/>
            <p:cNvSpPr/>
            <p:nvPr/>
          </p:nvSpPr>
          <p:spPr>
            <a:xfrm>
              <a:off x="-48192100" y="4184225"/>
              <a:ext cx="163850" cy="54375"/>
            </a:xfrm>
            <a:custGeom>
              <a:rect b="b" l="l" r="r" t="t"/>
              <a:pathLst>
                <a:path extrusionOk="0" h="2175" w="6554">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1" name="Google Shape;10211;p90"/>
            <p:cNvSpPr/>
            <p:nvPr/>
          </p:nvSpPr>
          <p:spPr>
            <a:xfrm>
              <a:off x="-48216525" y="4131475"/>
              <a:ext cx="211900" cy="34675"/>
            </a:xfrm>
            <a:custGeom>
              <a:rect b="b" l="l" r="r" t="t"/>
              <a:pathLst>
                <a:path extrusionOk="0" h="1387" w="8476">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2" name="Google Shape;10212;p90"/>
            <p:cNvSpPr/>
            <p:nvPr/>
          </p:nvSpPr>
          <p:spPr>
            <a:xfrm>
              <a:off x="-48113350" y="3936125"/>
              <a:ext cx="98475" cy="178025"/>
            </a:xfrm>
            <a:custGeom>
              <a:rect b="b" l="l" r="r" t="t"/>
              <a:pathLst>
                <a:path extrusionOk="0" h="7121" w="3939">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13" name="Google Shape;10213;p90"/>
          <p:cNvGrpSpPr/>
          <p:nvPr/>
        </p:nvGrpSpPr>
        <p:grpSpPr>
          <a:xfrm>
            <a:off x="2205866" y="2905661"/>
            <a:ext cx="355258" cy="355288"/>
            <a:chOff x="-46410500" y="3201275"/>
            <a:chExt cx="300100" cy="300125"/>
          </a:xfrm>
        </p:grpSpPr>
        <p:sp>
          <p:nvSpPr>
            <p:cNvPr id="10214" name="Google Shape;10214;p90"/>
            <p:cNvSpPr/>
            <p:nvPr/>
          </p:nvSpPr>
          <p:spPr>
            <a:xfrm>
              <a:off x="-46358500" y="3201275"/>
              <a:ext cx="37825" cy="87450"/>
            </a:xfrm>
            <a:custGeom>
              <a:rect b="b" l="l" r="r" t="t"/>
              <a:pathLst>
                <a:path extrusionOk="0" h="3498" w="1513">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5" name="Google Shape;10215;p90"/>
            <p:cNvSpPr/>
            <p:nvPr/>
          </p:nvSpPr>
          <p:spPr>
            <a:xfrm>
              <a:off x="-46307325" y="3201275"/>
              <a:ext cx="38625" cy="88250"/>
            </a:xfrm>
            <a:custGeom>
              <a:rect b="b" l="l" r="r" t="t"/>
              <a:pathLst>
                <a:path extrusionOk="0" h="3530" w="1545">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6" name="Google Shape;10216;p90"/>
            <p:cNvSpPr/>
            <p:nvPr/>
          </p:nvSpPr>
          <p:spPr>
            <a:xfrm>
              <a:off x="-46253750" y="3201275"/>
              <a:ext cx="38600" cy="87450"/>
            </a:xfrm>
            <a:custGeom>
              <a:rect b="b" l="l" r="r" t="t"/>
              <a:pathLst>
                <a:path extrusionOk="0" h="3498" w="1544">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7" name="Google Shape;10217;p90"/>
            <p:cNvSpPr/>
            <p:nvPr/>
          </p:nvSpPr>
          <p:spPr>
            <a:xfrm>
              <a:off x="-46410500" y="3306025"/>
              <a:ext cx="300100" cy="141025"/>
            </a:xfrm>
            <a:custGeom>
              <a:rect b="b" l="l" r="r" t="t"/>
              <a:pathLst>
                <a:path extrusionOk="0" h="5641" w="12004">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8" name="Google Shape;10218;p90"/>
            <p:cNvSpPr/>
            <p:nvPr/>
          </p:nvSpPr>
          <p:spPr>
            <a:xfrm>
              <a:off x="-46401050" y="3465925"/>
              <a:ext cx="226075" cy="35475"/>
            </a:xfrm>
            <a:custGeom>
              <a:rect b="b" l="l" r="r" t="t"/>
              <a:pathLst>
                <a:path extrusionOk="0" h="1419" w="9043">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19" name="Google Shape;10219;p90"/>
          <p:cNvGrpSpPr/>
          <p:nvPr/>
        </p:nvGrpSpPr>
        <p:grpSpPr>
          <a:xfrm>
            <a:off x="2205866" y="3341092"/>
            <a:ext cx="355258" cy="356205"/>
            <a:chOff x="-46409700" y="3569100"/>
            <a:chExt cx="300100" cy="300900"/>
          </a:xfrm>
        </p:grpSpPr>
        <p:sp>
          <p:nvSpPr>
            <p:cNvPr id="10220" name="Google Shape;10220;p90"/>
            <p:cNvSpPr/>
            <p:nvPr/>
          </p:nvSpPr>
          <p:spPr>
            <a:xfrm>
              <a:off x="-46234850" y="3569100"/>
              <a:ext cx="18125" cy="52800"/>
            </a:xfrm>
            <a:custGeom>
              <a:rect b="b" l="l" r="r" t="t"/>
              <a:pathLst>
                <a:path extrusionOk="0" h="2112" w="725">
                  <a:moveTo>
                    <a:pt x="0" y="1"/>
                  </a:moveTo>
                  <a:lnTo>
                    <a:pt x="0" y="2111"/>
                  </a:lnTo>
                  <a:lnTo>
                    <a:pt x="725" y="2111"/>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1" name="Google Shape;10221;p90"/>
            <p:cNvSpPr/>
            <p:nvPr/>
          </p:nvSpPr>
          <p:spPr>
            <a:xfrm>
              <a:off x="-46270300" y="3745525"/>
              <a:ext cx="18150" cy="17350"/>
            </a:xfrm>
            <a:custGeom>
              <a:rect b="b" l="l" r="r" t="t"/>
              <a:pathLst>
                <a:path extrusionOk="0" h="694" w="726">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2" name="Google Shape;10222;p90"/>
            <p:cNvSpPr/>
            <p:nvPr/>
          </p:nvSpPr>
          <p:spPr>
            <a:xfrm>
              <a:off x="-46305750" y="3710875"/>
              <a:ext cx="89025" cy="88225"/>
            </a:xfrm>
            <a:custGeom>
              <a:rect b="b" l="l" r="r" t="t"/>
              <a:pathLst>
                <a:path extrusionOk="0" h="3529" w="3561">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3" name="Google Shape;10223;p90"/>
            <p:cNvSpPr/>
            <p:nvPr/>
          </p:nvSpPr>
          <p:spPr>
            <a:xfrm>
              <a:off x="-46409700" y="3569900"/>
              <a:ext cx="300100" cy="300100"/>
            </a:xfrm>
            <a:custGeom>
              <a:rect b="b" l="l" r="r" t="t"/>
              <a:pathLst>
                <a:path extrusionOk="0" h="12004" w="12004">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4" name="Google Shape;10224;p90"/>
            <p:cNvSpPr/>
            <p:nvPr/>
          </p:nvSpPr>
          <p:spPr>
            <a:xfrm>
              <a:off x="-46341175" y="3569100"/>
              <a:ext cx="159125" cy="87450"/>
            </a:xfrm>
            <a:custGeom>
              <a:rect b="b" l="l" r="r" t="t"/>
              <a:pathLst>
                <a:path extrusionOk="0" h="3498" w="6365">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25" name="Google Shape;10225;p90"/>
          <p:cNvGrpSpPr/>
          <p:nvPr/>
        </p:nvGrpSpPr>
        <p:grpSpPr>
          <a:xfrm>
            <a:off x="2193747" y="3776524"/>
            <a:ext cx="379497" cy="358070"/>
            <a:chOff x="-46422300" y="3936925"/>
            <a:chExt cx="320575" cy="302475"/>
          </a:xfrm>
        </p:grpSpPr>
        <p:sp>
          <p:nvSpPr>
            <p:cNvPr id="10226" name="Google Shape;10226;p90"/>
            <p:cNvSpPr/>
            <p:nvPr/>
          </p:nvSpPr>
          <p:spPr>
            <a:xfrm>
              <a:off x="-46254550" y="3936925"/>
              <a:ext cx="152825" cy="300900"/>
            </a:xfrm>
            <a:custGeom>
              <a:rect b="b" l="l" r="r" t="t"/>
              <a:pathLst>
                <a:path extrusionOk="0" h="12036" w="6113">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7" name="Google Shape;10227;p90"/>
            <p:cNvSpPr/>
            <p:nvPr/>
          </p:nvSpPr>
          <p:spPr>
            <a:xfrm>
              <a:off x="-46422300" y="3938500"/>
              <a:ext cx="152025" cy="300900"/>
            </a:xfrm>
            <a:custGeom>
              <a:rect b="b" l="l" r="r" t="t"/>
              <a:pathLst>
                <a:path extrusionOk="0" h="12036" w="6081">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28" name="Google Shape;10228;p90"/>
          <p:cNvGrpSpPr/>
          <p:nvPr/>
        </p:nvGrpSpPr>
        <p:grpSpPr>
          <a:xfrm>
            <a:off x="3971326" y="3330852"/>
            <a:ext cx="356205" cy="355258"/>
            <a:chOff x="-44914800" y="3560450"/>
            <a:chExt cx="300900" cy="300100"/>
          </a:xfrm>
        </p:grpSpPr>
        <p:sp>
          <p:nvSpPr>
            <p:cNvPr id="10229" name="Google Shape;10229;p90"/>
            <p:cNvSpPr/>
            <p:nvPr/>
          </p:nvSpPr>
          <p:spPr>
            <a:xfrm>
              <a:off x="-44914800" y="3560450"/>
              <a:ext cx="300900" cy="300100"/>
            </a:xfrm>
            <a:custGeom>
              <a:rect b="b" l="l" r="r" t="t"/>
              <a:pathLst>
                <a:path extrusionOk="0" h="12004" w="12036">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0" name="Google Shape;10230;p90"/>
            <p:cNvSpPr/>
            <p:nvPr/>
          </p:nvSpPr>
          <p:spPr>
            <a:xfrm>
              <a:off x="-44861250" y="3632100"/>
              <a:ext cx="193800" cy="146525"/>
            </a:xfrm>
            <a:custGeom>
              <a:rect b="b" l="l" r="r" t="t"/>
              <a:pathLst>
                <a:path extrusionOk="0" h="5861" w="7752">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1" name="Google Shape;10231;p90"/>
            <p:cNvSpPr/>
            <p:nvPr/>
          </p:nvSpPr>
          <p:spPr>
            <a:xfrm>
              <a:off x="-44773800" y="3675425"/>
              <a:ext cx="18125" cy="17350"/>
            </a:xfrm>
            <a:custGeom>
              <a:rect b="b" l="l" r="r" t="t"/>
              <a:pathLst>
                <a:path extrusionOk="0" h="694" w="725">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2" name="Google Shape;10232;p90"/>
            <p:cNvSpPr/>
            <p:nvPr/>
          </p:nvSpPr>
          <p:spPr>
            <a:xfrm>
              <a:off x="-44750975" y="3741600"/>
              <a:ext cx="70900" cy="48050"/>
            </a:xfrm>
            <a:custGeom>
              <a:rect b="b" l="l" r="r" t="t"/>
              <a:pathLst>
                <a:path extrusionOk="0" h="1922" w="2836">
                  <a:moveTo>
                    <a:pt x="883" y="0"/>
                  </a:moveTo>
                  <a:lnTo>
                    <a:pt x="1" y="945"/>
                  </a:lnTo>
                  <a:lnTo>
                    <a:pt x="1009" y="1922"/>
                  </a:lnTo>
                  <a:lnTo>
                    <a:pt x="2836" y="1922"/>
                  </a:lnTo>
                  <a:lnTo>
                    <a:pt x="8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3" name="Google Shape;10233;p90"/>
            <p:cNvSpPr/>
            <p:nvPr/>
          </p:nvSpPr>
          <p:spPr>
            <a:xfrm>
              <a:off x="-44848625" y="3740025"/>
              <a:ext cx="97675" cy="49625"/>
            </a:xfrm>
            <a:custGeom>
              <a:rect b="b" l="l" r="r" t="t"/>
              <a:pathLst>
                <a:path extrusionOk="0" h="1985" w="3907">
                  <a:moveTo>
                    <a:pt x="1985" y="0"/>
                  </a:moveTo>
                  <a:lnTo>
                    <a:pt x="0" y="1985"/>
                  </a:lnTo>
                  <a:lnTo>
                    <a:pt x="3907" y="1985"/>
                  </a:lnTo>
                  <a:lnTo>
                    <a:pt x="198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34" name="Google Shape;10234;p90"/>
          <p:cNvGrpSpPr/>
          <p:nvPr/>
        </p:nvGrpSpPr>
        <p:grpSpPr>
          <a:xfrm>
            <a:off x="1726378" y="1539486"/>
            <a:ext cx="354311" cy="354104"/>
            <a:chOff x="-49764975" y="3183375"/>
            <a:chExt cx="299300" cy="299125"/>
          </a:xfrm>
        </p:grpSpPr>
        <p:sp>
          <p:nvSpPr>
            <p:cNvPr id="10235" name="Google Shape;10235;p90"/>
            <p:cNvSpPr/>
            <p:nvPr/>
          </p:nvSpPr>
          <p:spPr>
            <a:xfrm>
              <a:off x="-49606675" y="3233575"/>
              <a:ext cx="70125" cy="103200"/>
            </a:xfrm>
            <a:custGeom>
              <a:rect b="b" l="l" r="r" t="t"/>
              <a:pathLst>
                <a:path extrusionOk="0" h="4128" w="2805">
                  <a:moveTo>
                    <a:pt x="2805" y="1"/>
                  </a:moveTo>
                  <a:lnTo>
                    <a:pt x="1" y="1355"/>
                  </a:lnTo>
                  <a:lnTo>
                    <a:pt x="1" y="4128"/>
                  </a:lnTo>
                  <a:lnTo>
                    <a:pt x="2805" y="2710"/>
                  </a:lnTo>
                  <a:lnTo>
                    <a:pt x="28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6" name="Google Shape;10236;p90"/>
            <p:cNvSpPr/>
            <p:nvPr/>
          </p:nvSpPr>
          <p:spPr>
            <a:xfrm>
              <a:off x="-49676775" y="3364325"/>
              <a:ext cx="52000" cy="118175"/>
            </a:xfrm>
            <a:custGeom>
              <a:rect b="b" l="l" r="r" t="t"/>
              <a:pathLst>
                <a:path extrusionOk="0" h="4727" w="2080">
                  <a:moveTo>
                    <a:pt x="2080" y="0"/>
                  </a:moveTo>
                  <a:lnTo>
                    <a:pt x="1" y="1072"/>
                  </a:lnTo>
                  <a:lnTo>
                    <a:pt x="1" y="4726"/>
                  </a:lnTo>
                  <a:lnTo>
                    <a:pt x="2080" y="3529"/>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7" name="Google Shape;10237;p90"/>
            <p:cNvSpPr/>
            <p:nvPr/>
          </p:nvSpPr>
          <p:spPr>
            <a:xfrm>
              <a:off x="-49694100" y="3233575"/>
              <a:ext cx="69325" cy="103200"/>
            </a:xfrm>
            <a:custGeom>
              <a:rect b="b" l="l" r="r" t="t"/>
              <a:pathLst>
                <a:path extrusionOk="0" h="4128" w="2773">
                  <a:moveTo>
                    <a:pt x="1" y="1"/>
                  </a:moveTo>
                  <a:lnTo>
                    <a:pt x="1" y="2710"/>
                  </a:lnTo>
                  <a:lnTo>
                    <a:pt x="2773" y="4128"/>
                  </a:lnTo>
                  <a:lnTo>
                    <a:pt x="2773" y="1355"/>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8" name="Google Shape;10238;p90"/>
            <p:cNvSpPr/>
            <p:nvPr/>
          </p:nvSpPr>
          <p:spPr>
            <a:xfrm>
              <a:off x="-49756325" y="3314700"/>
              <a:ext cx="121325" cy="61450"/>
            </a:xfrm>
            <a:custGeom>
              <a:rect b="b" l="l" r="r" t="t"/>
              <a:pathLst>
                <a:path extrusionOk="0" h="2458" w="4853">
                  <a:moveTo>
                    <a:pt x="2048" y="1"/>
                  </a:moveTo>
                  <a:lnTo>
                    <a:pt x="1" y="1040"/>
                  </a:lnTo>
                  <a:lnTo>
                    <a:pt x="2836" y="2458"/>
                  </a:lnTo>
                  <a:lnTo>
                    <a:pt x="4852" y="1418"/>
                  </a:lnTo>
                  <a:lnTo>
                    <a:pt x="204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9" name="Google Shape;10239;p90"/>
            <p:cNvSpPr/>
            <p:nvPr/>
          </p:nvSpPr>
          <p:spPr>
            <a:xfrm>
              <a:off x="-49606675" y="3364325"/>
              <a:ext cx="52000" cy="118175"/>
            </a:xfrm>
            <a:custGeom>
              <a:rect b="b" l="l" r="r" t="t"/>
              <a:pathLst>
                <a:path extrusionOk="0" h="4727" w="2080">
                  <a:moveTo>
                    <a:pt x="1" y="0"/>
                  </a:moveTo>
                  <a:lnTo>
                    <a:pt x="1" y="3529"/>
                  </a:lnTo>
                  <a:lnTo>
                    <a:pt x="2080" y="4726"/>
                  </a:lnTo>
                  <a:lnTo>
                    <a:pt x="2080" y="1072"/>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0" name="Google Shape;10240;p90"/>
            <p:cNvSpPr/>
            <p:nvPr/>
          </p:nvSpPr>
          <p:spPr>
            <a:xfrm>
              <a:off x="-49595650" y="3314700"/>
              <a:ext cx="121325" cy="61450"/>
            </a:xfrm>
            <a:custGeom>
              <a:rect b="b" l="l" r="r" t="t"/>
              <a:pathLst>
                <a:path extrusionOk="0" h="2458" w="4853">
                  <a:moveTo>
                    <a:pt x="2773" y="1"/>
                  </a:moveTo>
                  <a:lnTo>
                    <a:pt x="1" y="1418"/>
                  </a:lnTo>
                  <a:lnTo>
                    <a:pt x="1985" y="2458"/>
                  </a:lnTo>
                  <a:lnTo>
                    <a:pt x="4852" y="1040"/>
                  </a:ln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1" name="Google Shape;10241;p90"/>
            <p:cNvSpPr/>
            <p:nvPr/>
          </p:nvSpPr>
          <p:spPr>
            <a:xfrm>
              <a:off x="-49764975" y="3355650"/>
              <a:ext cx="70100" cy="126850"/>
            </a:xfrm>
            <a:custGeom>
              <a:rect b="b" l="l" r="r" t="t"/>
              <a:pathLst>
                <a:path extrusionOk="0" h="5074" w="2804">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2" name="Google Shape;10242;p90"/>
            <p:cNvSpPr/>
            <p:nvPr/>
          </p:nvSpPr>
          <p:spPr>
            <a:xfrm>
              <a:off x="-49535775" y="3355650"/>
              <a:ext cx="70100" cy="126850"/>
            </a:xfrm>
            <a:custGeom>
              <a:rect b="b" l="l" r="r" t="t"/>
              <a:pathLst>
                <a:path extrusionOk="0" h="5074" w="2804">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3" name="Google Shape;10243;p90"/>
            <p:cNvSpPr/>
            <p:nvPr/>
          </p:nvSpPr>
          <p:spPr>
            <a:xfrm>
              <a:off x="-49685425" y="3183375"/>
              <a:ext cx="140200" cy="69925"/>
            </a:xfrm>
            <a:custGeom>
              <a:rect b="b" l="l" r="r" t="t"/>
              <a:pathLst>
                <a:path extrusionOk="0" h="2797" w="5608">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44" name="Google Shape;10244;p90"/>
          <p:cNvGrpSpPr/>
          <p:nvPr/>
        </p:nvGrpSpPr>
        <p:grpSpPr>
          <a:xfrm>
            <a:off x="1726378" y="1974947"/>
            <a:ext cx="354311" cy="355909"/>
            <a:chOff x="-49764975" y="3551225"/>
            <a:chExt cx="299300" cy="300650"/>
          </a:xfrm>
        </p:grpSpPr>
        <p:sp>
          <p:nvSpPr>
            <p:cNvPr id="10245" name="Google Shape;10245;p90"/>
            <p:cNvSpPr/>
            <p:nvPr/>
          </p:nvSpPr>
          <p:spPr>
            <a:xfrm>
              <a:off x="-49764975" y="3657325"/>
              <a:ext cx="35450" cy="18125"/>
            </a:xfrm>
            <a:custGeom>
              <a:rect b="b" l="l" r="r" t="t"/>
              <a:pathLst>
                <a:path extrusionOk="0" h="725" w="1418">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6" name="Google Shape;10246;p90"/>
            <p:cNvSpPr/>
            <p:nvPr/>
          </p:nvSpPr>
          <p:spPr>
            <a:xfrm>
              <a:off x="-49763400" y="3598250"/>
              <a:ext cx="31525" cy="29950"/>
            </a:xfrm>
            <a:custGeom>
              <a:rect b="b" l="l" r="r" t="t"/>
              <a:pathLst>
                <a:path extrusionOk="0" h="1198" w="1261">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7" name="Google Shape;10247;p90"/>
            <p:cNvSpPr/>
            <p:nvPr/>
          </p:nvSpPr>
          <p:spPr>
            <a:xfrm>
              <a:off x="-49763400" y="3703975"/>
              <a:ext cx="31525" cy="30550"/>
            </a:xfrm>
            <a:custGeom>
              <a:rect b="b" l="l" r="r" t="t"/>
              <a:pathLst>
                <a:path extrusionOk="0" h="1222" w="1261">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8" name="Google Shape;10248;p90"/>
            <p:cNvSpPr/>
            <p:nvPr/>
          </p:nvSpPr>
          <p:spPr>
            <a:xfrm>
              <a:off x="-49501125" y="3657325"/>
              <a:ext cx="35450" cy="18125"/>
            </a:xfrm>
            <a:custGeom>
              <a:rect b="b" l="l" r="r" t="t"/>
              <a:pathLst>
                <a:path extrusionOk="0" h="725" w="1418">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9" name="Google Shape;10249;p90"/>
            <p:cNvSpPr/>
            <p:nvPr/>
          </p:nvSpPr>
          <p:spPr>
            <a:xfrm>
              <a:off x="-49499550" y="3598250"/>
              <a:ext cx="31525" cy="30550"/>
            </a:xfrm>
            <a:custGeom>
              <a:rect b="b" l="l" r="r" t="t"/>
              <a:pathLst>
                <a:path extrusionOk="0" h="1222" w="1261">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0" name="Google Shape;10250;p90"/>
            <p:cNvSpPr/>
            <p:nvPr/>
          </p:nvSpPr>
          <p:spPr>
            <a:xfrm>
              <a:off x="-49499550" y="3704575"/>
              <a:ext cx="31525" cy="29950"/>
            </a:xfrm>
            <a:custGeom>
              <a:rect b="b" l="l" r="r" t="t"/>
              <a:pathLst>
                <a:path extrusionOk="0" h="1198" w="1261">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1" name="Google Shape;10251;p90"/>
            <p:cNvSpPr/>
            <p:nvPr/>
          </p:nvSpPr>
          <p:spPr>
            <a:xfrm>
              <a:off x="-49725600" y="3551225"/>
              <a:ext cx="215050" cy="210875"/>
            </a:xfrm>
            <a:custGeom>
              <a:rect b="b" l="l" r="r" t="t"/>
              <a:pathLst>
                <a:path extrusionOk="0" h="8435" w="8602">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2" name="Google Shape;10252;p90"/>
            <p:cNvSpPr/>
            <p:nvPr/>
          </p:nvSpPr>
          <p:spPr>
            <a:xfrm>
              <a:off x="-49633450" y="3697475"/>
              <a:ext cx="35475" cy="65400"/>
            </a:xfrm>
            <a:custGeom>
              <a:rect b="b" l="l" r="r" t="t"/>
              <a:pathLst>
                <a:path extrusionOk="0" h="2616" w="1419">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3" name="Google Shape;10253;p90"/>
            <p:cNvSpPr/>
            <p:nvPr/>
          </p:nvSpPr>
          <p:spPr>
            <a:xfrm>
              <a:off x="-49676775" y="3780975"/>
              <a:ext cx="123675" cy="34675"/>
            </a:xfrm>
            <a:custGeom>
              <a:rect b="b" l="l" r="r" t="t"/>
              <a:pathLst>
                <a:path extrusionOk="0" h="1387" w="4947">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4" name="Google Shape;10254;p90"/>
            <p:cNvSpPr/>
            <p:nvPr/>
          </p:nvSpPr>
          <p:spPr>
            <a:xfrm>
              <a:off x="-49630300" y="3651800"/>
              <a:ext cx="29150" cy="31325"/>
            </a:xfrm>
            <a:custGeom>
              <a:rect b="b" l="l" r="r" t="t"/>
              <a:pathLst>
                <a:path extrusionOk="0" h="1253" w="1166">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5" name="Google Shape;10255;p90"/>
            <p:cNvSpPr/>
            <p:nvPr/>
          </p:nvSpPr>
          <p:spPr>
            <a:xfrm>
              <a:off x="-49657875" y="3833750"/>
              <a:ext cx="85100" cy="18125"/>
            </a:xfrm>
            <a:custGeom>
              <a:rect b="b" l="l" r="r" t="t"/>
              <a:pathLst>
                <a:path extrusionOk="0" h="725" w="3404">
                  <a:moveTo>
                    <a:pt x="1" y="0"/>
                  </a:moveTo>
                  <a:cubicBezTo>
                    <a:pt x="158" y="410"/>
                    <a:pt x="536" y="725"/>
                    <a:pt x="977" y="725"/>
                  </a:cubicBezTo>
                  <a:lnTo>
                    <a:pt x="2395" y="725"/>
                  </a:lnTo>
                  <a:cubicBezTo>
                    <a:pt x="2868" y="725"/>
                    <a:pt x="3246" y="410"/>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56" name="Google Shape;10256;p90"/>
          <p:cNvGrpSpPr/>
          <p:nvPr/>
        </p:nvGrpSpPr>
        <p:grpSpPr>
          <a:xfrm>
            <a:off x="1724040" y="2411710"/>
            <a:ext cx="358987" cy="355525"/>
            <a:chOff x="-49766550" y="3920175"/>
            <a:chExt cx="303250" cy="300325"/>
          </a:xfrm>
        </p:grpSpPr>
        <p:sp>
          <p:nvSpPr>
            <p:cNvPr id="10257" name="Google Shape;10257;p90"/>
            <p:cNvSpPr/>
            <p:nvPr/>
          </p:nvSpPr>
          <p:spPr>
            <a:xfrm>
              <a:off x="-49764975" y="3920175"/>
              <a:ext cx="228425" cy="89225"/>
            </a:xfrm>
            <a:custGeom>
              <a:rect b="b" l="l" r="r" t="t"/>
              <a:pathLst>
                <a:path extrusionOk="0" h="3569" w="9137">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8" name="Google Shape;10258;p90"/>
            <p:cNvSpPr/>
            <p:nvPr/>
          </p:nvSpPr>
          <p:spPr>
            <a:xfrm>
              <a:off x="-49764975" y="3998350"/>
              <a:ext cx="141775" cy="115800"/>
            </a:xfrm>
            <a:custGeom>
              <a:rect b="b" l="l" r="r" t="t"/>
              <a:pathLst>
                <a:path extrusionOk="0" h="4632" w="5671">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9" name="Google Shape;10259;p90"/>
            <p:cNvSpPr/>
            <p:nvPr/>
          </p:nvSpPr>
          <p:spPr>
            <a:xfrm>
              <a:off x="-49627150" y="3996000"/>
              <a:ext cx="163850" cy="148100"/>
            </a:xfrm>
            <a:custGeom>
              <a:rect b="b" l="l" r="r" t="t"/>
              <a:pathLst>
                <a:path extrusionOk="0" h="5924" w="6554">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0" name="Google Shape;10260;p90"/>
            <p:cNvSpPr/>
            <p:nvPr/>
          </p:nvSpPr>
          <p:spPr>
            <a:xfrm>
              <a:off x="-49766550" y="4061375"/>
              <a:ext cx="230000" cy="159125"/>
            </a:xfrm>
            <a:custGeom>
              <a:rect b="b" l="l" r="r" t="t"/>
              <a:pathLst>
                <a:path extrusionOk="0" h="6365" w="920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61" name="Google Shape;10261;p90"/>
          <p:cNvGrpSpPr/>
          <p:nvPr/>
        </p:nvGrpSpPr>
        <p:grpSpPr>
          <a:xfrm>
            <a:off x="3939571" y="1559758"/>
            <a:ext cx="357123" cy="354341"/>
            <a:chOff x="-47892800" y="3200500"/>
            <a:chExt cx="301675" cy="299325"/>
          </a:xfrm>
        </p:grpSpPr>
        <p:sp>
          <p:nvSpPr>
            <p:cNvPr id="10262" name="Google Shape;10262;p90"/>
            <p:cNvSpPr/>
            <p:nvPr/>
          </p:nvSpPr>
          <p:spPr>
            <a:xfrm>
              <a:off x="-47892800" y="3200500"/>
              <a:ext cx="301675" cy="177225"/>
            </a:xfrm>
            <a:custGeom>
              <a:rect b="b" l="l" r="r" t="t"/>
              <a:pathLst>
                <a:path extrusionOk="0" h="7089" w="12067">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3" name="Google Shape;10263;p90"/>
            <p:cNvSpPr/>
            <p:nvPr/>
          </p:nvSpPr>
          <p:spPr>
            <a:xfrm>
              <a:off x="-47751825" y="3306025"/>
              <a:ext cx="17350" cy="18150"/>
            </a:xfrm>
            <a:custGeom>
              <a:rect b="b" l="l" r="r" t="t"/>
              <a:pathLst>
                <a:path extrusionOk="0" h="726" w="694">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4" name="Google Shape;10264;p90"/>
            <p:cNvSpPr/>
            <p:nvPr/>
          </p:nvSpPr>
          <p:spPr>
            <a:xfrm>
              <a:off x="-47786475" y="3395050"/>
              <a:ext cx="87450" cy="17350"/>
            </a:xfrm>
            <a:custGeom>
              <a:rect b="b" l="l" r="r" t="t"/>
              <a:pathLst>
                <a:path extrusionOk="0" h="694" w="3498">
                  <a:moveTo>
                    <a:pt x="347" y="0"/>
                  </a:moveTo>
                  <a:cubicBezTo>
                    <a:pt x="158" y="0"/>
                    <a:pt x="1" y="158"/>
                    <a:pt x="1" y="347"/>
                  </a:cubicBezTo>
                  <a:lnTo>
                    <a:pt x="1" y="693"/>
                  </a:lnTo>
                  <a:lnTo>
                    <a:pt x="3498" y="693"/>
                  </a:lnTo>
                  <a:lnTo>
                    <a:pt x="3498" y="347"/>
                  </a:lnTo>
                  <a:cubicBezTo>
                    <a:pt x="3498" y="158"/>
                    <a:pt x="3372"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5" name="Google Shape;10265;p90"/>
            <p:cNvSpPr/>
            <p:nvPr/>
          </p:nvSpPr>
          <p:spPr>
            <a:xfrm>
              <a:off x="-47692750" y="3271375"/>
              <a:ext cx="101625" cy="140225"/>
            </a:xfrm>
            <a:custGeom>
              <a:rect b="b" l="l" r="r" t="t"/>
              <a:pathLst>
                <a:path extrusionOk="0" h="5609" w="4065">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6" name="Google Shape;10266;p90"/>
            <p:cNvSpPr/>
            <p:nvPr/>
          </p:nvSpPr>
          <p:spPr>
            <a:xfrm>
              <a:off x="-47891225" y="3272950"/>
              <a:ext cx="100050" cy="140225"/>
            </a:xfrm>
            <a:custGeom>
              <a:rect b="b" l="l" r="r" t="t"/>
              <a:pathLst>
                <a:path extrusionOk="0" h="5609" w="4002">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7" name="Google Shape;10267;p90"/>
            <p:cNvSpPr/>
            <p:nvPr/>
          </p:nvSpPr>
          <p:spPr>
            <a:xfrm>
              <a:off x="-47892800" y="3428900"/>
              <a:ext cx="300100" cy="70925"/>
            </a:xfrm>
            <a:custGeom>
              <a:rect b="b" l="l" r="r" t="t"/>
              <a:pathLst>
                <a:path extrusionOk="0" h="2837" w="12004">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68" name="Google Shape;10268;p90"/>
          <p:cNvGrpSpPr/>
          <p:nvPr/>
        </p:nvGrpSpPr>
        <p:grpSpPr>
          <a:xfrm>
            <a:off x="4003437" y="1996107"/>
            <a:ext cx="229391" cy="355258"/>
            <a:chOff x="-47839250" y="3569100"/>
            <a:chExt cx="193775" cy="300100"/>
          </a:xfrm>
        </p:grpSpPr>
        <p:sp>
          <p:nvSpPr>
            <p:cNvPr id="10269" name="Google Shape;10269;p90"/>
            <p:cNvSpPr/>
            <p:nvPr/>
          </p:nvSpPr>
          <p:spPr>
            <a:xfrm>
              <a:off x="-47786475" y="3657325"/>
              <a:ext cx="51225" cy="51200"/>
            </a:xfrm>
            <a:custGeom>
              <a:rect b="b" l="l" r="r" t="t"/>
              <a:pathLst>
                <a:path extrusionOk="0" h="2048" w="2049">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0" name="Google Shape;10270;p90"/>
            <p:cNvSpPr/>
            <p:nvPr/>
          </p:nvSpPr>
          <p:spPr>
            <a:xfrm>
              <a:off x="-47751025" y="3692750"/>
              <a:ext cx="15775" cy="15775"/>
            </a:xfrm>
            <a:custGeom>
              <a:rect b="b" l="l" r="r" t="t"/>
              <a:pathLst>
                <a:path extrusionOk="0" h="631" w="631">
                  <a:moveTo>
                    <a:pt x="0" y="1"/>
                  </a:moveTo>
                  <a:lnTo>
                    <a:pt x="0" y="631"/>
                  </a:lnTo>
                  <a:cubicBezTo>
                    <a:pt x="315" y="536"/>
                    <a:pt x="504" y="284"/>
                    <a:pt x="6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1" name="Google Shape;10271;p90"/>
            <p:cNvSpPr/>
            <p:nvPr/>
          </p:nvSpPr>
          <p:spPr>
            <a:xfrm>
              <a:off x="-47838450" y="3569100"/>
              <a:ext cx="192975" cy="35475"/>
            </a:xfrm>
            <a:custGeom>
              <a:rect b="b" l="l" r="r" t="t"/>
              <a:pathLst>
                <a:path extrusionOk="0" h="1419" w="7719">
                  <a:moveTo>
                    <a:pt x="347" y="1"/>
                  </a:moveTo>
                  <a:cubicBezTo>
                    <a:pt x="158" y="1"/>
                    <a:pt x="0" y="158"/>
                    <a:pt x="0" y="347"/>
                  </a:cubicBezTo>
                  <a:lnTo>
                    <a:pt x="0" y="1418"/>
                  </a:lnTo>
                  <a:lnTo>
                    <a:pt x="7719" y="1418"/>
                  </a:lnTo>
                  <a:lnTo>
                    <a:pt x="7719" y="347"/>
                  </a:lnTo>
                  <a:cubicBezTo>
                    <a:pt x="7719" y="158"/>
                    <a:pt x="7561" y="1"/>
                    <a:pt x="7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2" name="Google Shape;10272;p90"/>
            <p:cNvSpPr/>
            <p:nvPr/>
          </p:nvSpPr>
          <p:spPr>
            <a:xfrm>
              <a:off x="-47751025" y="3691975"/>
              <a:ext cx="53575" cy="53575"/>
            </a:xfrm>
            <a:custGeom>
              <a:rect b="b" l="l" r="r" t="t"/>
              <a:pathLst>
                <a:path extrusionOk="0" h="2143" w="2143">
                  <a:moveTo>
                    <a:pt x="1386" y="0"/>
                  </a:moveTo>
                  <a:cubicBezTo>
                    <a:pt x="1229" y="662"/>
                    <a:pt x="725" y="1229"/>
                    <a:pt x="0" y="1387"/>
                  </a:cubicBezTo>
                  <a:lnTo>
                    <a:pt x="0" y="2143"/>
                  </a:lnTo>
                  <a:lnTo>
                    <a:pt x="2143" y="2143"/>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3" name="Google Shape;10273;p90"/>
            <p:cNvSpPr/>
            <p:nvPr/>
          </p:nvSpPr>
          <p:spPr>
            <a:xfrm>
              <a:off x="-47839250" y="3621875"/>
              <a:ext cx="193000" cy="159125"/>
            </a:xfrm>
            <a:custGeom>
              <a:rect b="b" l="l" r="r" t="t"/>
              <a:pathLst>
                <a:path extrusionOk="0" h="6365" w="772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4" name="Google Shape;10274;p90"/>
            <p:cNvSpPr/>
            <p:nvPr/>
          </p:nvSpPr>
          <p:spPr>
            <a:xfrm>
              <a:off x="-47839250" y="3799075"/>
              <a:ext cx="193000" cy="70125"/>
            </a:xfrm>
            <a:custGeom>
              <a:rect b="b" l="l" r="r" t="t"/>
              <a:pathLst>
                <a:path extrusionOk="0" h="2805" w="772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75" name="Google Shape;10275;p90"/>
          <p:cNvGrpSpPr/>
          <p:nvPr/>
        </p:nvGrpSpPr>
        <p:grpSpPr>
          <a:xfrm>
            <a:off x="3940503" y="2432456"/>
            <a:ext cx="355258" cy="356205"/>
            <a:chOff x="-47892800" y="3937700"/>
            <a:chExt cx="300100" cy="300900"/>
          </a:xfrm>
        </p:grpSpPr>
        <p:sp>
          <p:nvSpPr>
            <p:cNvPr id="10276" name="Google Shape;10276;p90"/>
            <p:cNvSpPr/>
            <p:nvPr/>
          </p:nvSpPr>
          <p:spPr>
            <a:xfrm>
              <a:off x="-47858150" y="3937700"/>
              <a:ext cx="70900" cy="44150"/>
            </a:xfrm>
            <a:custGeom>
              <a:rect b="b" l="l" r="r" t="t"/>
              <a:pathLst>
                <a:path extrusionOk="0" h="1766" w="2836">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7" name="Google Shape;10277;p90"/>
            <p:cNvSpPr/>
            <p:nvPr/>
          </p:nvSpPr>
          <p:spPr>
            <a:xfrm>
              <a:off x="-47892800" y="3991275"/>
              <a:ext cx="141000" cy="105550"/>
            </a:xfrm>
            <a:custGeom>
              <a:rect b="b" l="l" r="r" t="t"/>
              <a:pathLst>
                <a:path extrusionOk="0" h="4222" w="564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8" name="Google Shape;10278;p90"/>
            <p:cNvSpPr/>
            <p:nvPr/>
          </p:nvSpPr>
          <p:spPr>
            <a:xfrm>
              <a:off x="-47773875" y="3956600"/>
              <a:ext cx="119750" cy="89025"/>
            </a:xfrm>
            <a:custGeom>
              <a:rect b="b" l="l" r="r" t="t"/>
              <a:pathLst>
                <a:path extrusionOk="0" h="3561" w="479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9" name="Google Shape;10279;p90"/>
            <p:cNvSpPr/>
            <p:nvPr/>
          </p:nvSpPr>
          <p:spPr>
            <a:xfrm>
              <a:off x="-47699050" y="4043250"/>
              <a:ext cx="71700" cy="70900"/>
            </a:xfrm>
            <a:custGeom>
              <a:rect b="b" l="l" r="r" t="t"/>
              <a:pathLst>
                <a:path extrusionOk="0" h="2836" w="2868">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0" name="Google Shape;10280;p90"/>
            <p:cNvSpPr/>
            <p:nvPr/>
          </p:nvSpPr>
          <p:spPr>
            <a:xfrm>
              <a:off x="-47770725" y="4124375"/>
              <a:ext cx="178025" cy="114225"/>
            </a:xfrm>
            <a:custGeom>
              <a:rect b="b" l="l" r="r" t="t"/>
              <a:pathLst>
                <a:path extrusionOk="0" h="4569" w="7121">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1" name="Google Shape;10281;p90"/>
            <p:cNvSpPr/>
            <p:nvPr/>
          </p:nvSpPr>
          <p:spPr>
            <a:xfrm>
              <a:off x="-47830575" y="41322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2" name="Google Shape;10282;p90"/>
            <p:cNvSpPr/>
            <p:nvPr/>
          </p:nvSpPr>
          <p:spPr>
            <a:xfrm>
              <a:off x="-47785675" y="4112375"/>
              <a:ext cx="37825" cy="36250"/>
            </a:xfrm>
            <a:custGeom>
              <a:rect b="b" l="l" r="r" t="t"/>
              <a:pathLst>
                <a:path extrusionOk="0" h="1450" w="1513">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3" name="Google Shape;10283;p90"/>
            <p:cNvSpPr/>
            <p:nvPr/>
          </p:nvSpPr>
          <p:spPr>
            <a:xfrm>
              <a:off x="-47892800" y="4112750"/>
              <a:ext cx="37825" cy="36250"/>
            </a:xfrm>
            <a:custGeom>
              <a:rect b="b" l="l" r="r" t="t"/>
              <a:pathLst>
                <a:path extrusionOk="0" h="1450" w="1513">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84" name="Google Shape;10284;p90"/>
          <p:cNvGrpSpPr/>
          <p:nvPr/>
        </p:nvGrpSpPr>
        <p:grpSpPr>
          <a:xfrm>
            <a:off x="2645798" y="2926170"/>
            <a:ext cx="355258" cy="311458"/>
            <a:chOff x="-46042675" y="3218600"/>
            <a:chExt cx="300100" cy="263100"/>
          </a:xfrm>
        </p:grpSpPr>
        <p:sp>
          <p:nvSpPr>
            <p:cNvPr id="10285" name="Google Shape;10285;p90"/>
            <p:cNvSpPr/>
            <p:nvPr/>
          </p:nvSpPr>
          <p:spPr>
            <a:xfrm>
              <a:off x="-46042675" y="3302875"/>
              <a:ext cx="35475" cy="130000"/>
            </a:xfrm>
            <a:custGeom>
              <a:rect b="b" l="l" r="r" t="t"/>
              <a:pathLst>
                <a:path extrusionOk="0" h="5200" w="1419">
                  <a:moveTo>
                    <a:pt x="1" y="1"/>
                  </a:moveTo>
                  <a:lnTo>
                    <a:pt x="1" y="5199"/>
                  </a:lnTo>
                  <a:lnTo>
                    <a:pt x="1418" y="4506"/>
                  </a:lnTo>
                  <a:lnTo>
                    <a:pt x="1418" y="726"/>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6" name="Google Shape;10286;p90"/>
            <p:cNvSpPr/>
            <p:nvPr/>
          </p:nvSpPr>
          <p:spPr>
            <a:xfrm>
              <a:off x="-45919025" y="3341475"/>
              <a:ext cx="53600" cy="52800"/>
            </a:xfrm>
            <a:custGeom>
              <a:rect b="b" l="l" r="r" t="t"/>
              <a:pathLst>
                <a:path extrusionOk="0" h="2112" w="2144">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7" name="Google Shape;10287;p90"/>
            <p:cNvSpPr/>
            <p:nvPr/>
          </p:nvSpPr>
          <p:spPr>
            <a:xfrm>
              <a:off x="-45778025" y="3302875"/>
              <a:ext cx="35450" cy="130000"/>
            </a:xfrm>
            <a:custGeom>
              <a:rect b="b" l="l" r="r" t="t"/>
              <a:pathLst>
                <a:path extrusionOk="0" h="5200" w="1418">
                  <a:moveTo>
                    <a:pt x="1418" y="1"/>
                  </a:moveTo>
                  <a:lnTo>
                    <a:pt x="0" y="726"/>
                  </a:lnTo>
                  <a:lnTo>
                    <a:pt x="0" y="4506"/>
                  </a:lnTo>
                  <a:lnTo>
                    <a:pt x="1418" y="5199"/>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8" name="Google Shape;10288;p90"/>
            <p:cNvSpPr/>
            <p:nvPr/>
          </p:nvSpPr>
          <p:spPr>
            <a:xfrm>
              <a:off x="-46042675" y="3235950"/>
              <a:ext cx="300100" cy="245750"/>
            </a:xfrm>
            <a:custGeom>
              <a:rect b="b" l="l" r="r" t="t"/>
              <a:pathLst>
                <a:path extrusionOk="0" h="9830" w="12004">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9" name="Google Shape;10289;p90"/>
            <p:cNvSpPr/>
            <p:nvPr/>
          </p:nvSpPr>
          <p:spPr>
            <a:xfrm>
              <a:off x="-45952875" y="3306025"/>
              <a:ext cx="122100" cy="122125"/>
            </a:xfrm>
            <a:custGeom>
              <a:rect b="b" l="l" r="r" t="t"/>
              <a:pathLst>
                <a:path extrusionOk="0" h="4885" w="4884">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0" name="Google Shape;10290;p90"/>
            <p:cNvSpPr/>
            <p:nvPr/>
          </p:nvSpPr>
          <p:spPr>
            <a:xfrm>
              <a:off x="-45941075" y="3218600"/>
              <a:ext cx="98475" cy="17375"/>
            </a:xfrm>
            <a:custGeom>
              <a:rect b="b" l="l" r="r" t="t"/>
              <a:pathLst>
                <a:path extrusionOk="0" h="695" w="3939">
                  <a:moveTo>
                    <a:pt x="536" y="1"/>
                  </a:moveTo>
                  <a:cubicBezTo>
                    <a:pt x="410" y="1"/>
                    <a:pt x="316" y="64"/>
                    <a:pt x="221" y="190"/>
                  </a:cubicBezTo>
                  <a:lnTo>
                    <a:pt x="1" y="694"/>
                  </a:lnTo>
                  <a:lnTo>
                    <a:pt x="3939" y="694"/>
                  </a:lnTo>
                  <a:lnTo>
                    <a:pt x="3655" y="190"/>
                  </a:lnTo>
                  <a:cubicBezTo>
                    <a:pt x="3592" y="64"/>
                    <a:pt x="3466" y="1"/>
                    <a:pt x="3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91" name="Google Shape;10291;p90"/>
          <p:cNvGrpSpPr/>
          <p:nvPr/>
        </p:nvGrpSpPr>
        <p:grpSpPr>
          <a:xfrm>
            <a:off x="2645798" y="3340619"/>
            <a:ext cx="355258" cy="323118"/>
            <a:chOff x="-46042675" y="3568700"/>
            <a:chExt cx="300100" cy="272950"/>
          </a:xfrm>
        </p:grpSpPr>
        <p:sp>
          <p:nvSpPr>
            <p:cNvPr id="10292" name="Google Shape;10292;p90"/>
            <p:cNvSpPr/>
            <p:nvPr/>
          </p:nvSpPr>
          <p:spPr>
            <a:xfrm>
              <a:off x="-46042675" y="3758125"/>
              <a:ext cx="115025" cy="83525"/>
            </a:xfrm>
            <a:custGeom>
              <a:rect b="b" l="l" r="r" t="t"/>
              <a:pathLst>
                <a:path extrusionOk="0" h="3341" w="4601">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3" name="Google Shape;10293;p90"/>
            <p:cNvSpPr/>
            <p:nvPr/>
          </p:nvSpPr>
          <p:spPr>
            <a:xfrm>
              <a:off x="-45866250" y="3654175"/>
              <a:ext cx="37825" cy="37825"/>
            </a:xfrm>
            <a:custGeom>
              <a:rect b="b" l="l" r="r" t="t"/>
              <a:pathLst>
                <a:path extrusionOk="0" h="1513" w="1513">
                  <a:moveTo>
                    <a:pt x="1009" y="0"/>
                  </a:moveTo>
                  <a:lnTo>
                    <a:pt x="1" y="1008"/>
                  </a:lnTo>
                  <a:lnTo>
                    <a:pt x="505" y="1512"/>
                  </a:lnTo>
                  <a:lnTo>
                    <a:pt x="1513" y="504"/>
                  </a:ln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4" name="Google Shape;10294;p90"/>
            <p:cNvSpPr/>
            <p:nvPr/>
          </p:nvSpPr>
          <p:spPr>
            <a:xfrm>
              <a:off x="-45828450" y="3629750"/>
              <a:ext cx="25225" cy="25225"/>
            </a:xfrm>
            <a:custGeom>
              <a:rect b="b" l="l" r="r" t="t"/>
              <a:pathLst>
                <a:path extrusionOk="0" h="1009" w="1009">
                  <a:moveTo>
                    <a:pt x="505" y="0"/>
                  </a:moveTo>
                  <a:lnTo>
                    <a:pt x="1" y="505"/>
                  </a:lnTo>
                  <a:lnTo>
                    <a:pt x="505" y="1009"/>
                  </a:lnTo>
                  <a:lnTo>
                    <a:pt x="1009" y="505"/>
                  </a:lnTo>
                  <a:lnTo>
                    <a:pt x="5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5" name="Google Shape;10295;p90"/>
            <p:cNvSpPr/>
            <p:nvPr/>
          </p:nvSpPr>
          <p:spPr>
            <a:xfrm>
              <a:off x="-45979675" y="3568700"/>
              <a:ext cx="237100" cy="237800"/>
            </a:xfrm>
            <a:custGeom>
              <a:rect b="b" l="l" r="r" t="t"/>
              <a:pathLst>
                <a:path extrusionOk="0" h="9512" w="9484">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96" name="Google Shape;10296;p90"/>
          <p:cNvGrpSpPr/>
          <p:nvPr/>
        </p:nvGrpSpPr>
        <p:grpSpPr>
          <a:xfrm>
            <a:off x="2687749" y="3777589"/>
            <a:ext cx="271357" cy="356057"/>
            <a:chOff x="-46007225" y="3937825"/>
            <a:chExt cx="229225" cy="300775"/>
          </a:xfrm>
        </p:grpSpPr>
        <p:sp>
          <p:nvSpPr>
            <p:cNvPr id="10297" name="Google Shape;10297;p90"/>
            <p:cNvSpPr/>
            <p:nvPr/>
          </p:nvSpPr>
          <p:spPr>
            <a:xfrm>
              <a:off x="-45813475" y="3990475"/>
              <a:ext cx="35475" cy="17350"/>
            </a:xfrm>
            <a:custGeom>
              <a:rect b="b" l="l" r="r" t="t"/>
              <a:pathLst>
                <a:path extrusionOk="0" h="694" w="1419">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8" name="Google Shape;10298;p90"/>
            <p:cNvSpPr/>
            <p:nvPr/>
          </p:nvSpPr>
          <p:spPr>
            <a:xfrm>
              <a:off x="-46007225" y="3990475"/>
              <a:ext cx="35450" cy="17350"/>
            </a:xfrm>
            <a:custGeom>
              <a:rect b="b" l="l" r="r" t="t"/>
              <a:pathLst>
                <a:path extrusionOk="0" h="694" w="1418">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9" name="Google Shape;10299;p90"/>
            <p:cNvSpPr/>
            <p:nvPr/>
          </p:nvSpPr>
          <p:spPr>
            <a:xfrm>
              <a:off x="-45826875" y="3937825"/>
              <a:ext cx="35475" cy="26750"/>
            </a:xfrm>
            <a:custGeom>
              <a:rect b="b" l="l" r="r" t="t"/>
              <a:pathLst>
                <a:path extrusionOk="0" h="1070" w="1419">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0" name="Google Shape;10300;p90"/>
            <p:cNvSpPr/>
            <p:nvPr/>
          </p:nvSpPr>
          <p:spPr>
            <a:xfrm>
              <a:off x="-45993850" y="4034625"/>
              <a:ext cx="35475" cy="25850"/>
            </a:xfrm>
            <a:custGeom>
              <a:rect b="b" l="l" r="r" t="t"/>
              <a:pathLst>
                <a:path extrusionOk="0" h="1034" w="1419">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1" name="Google Shape;10301;p90"/>
            <p:cNvSpPr/>
            <p:nvPr/>
          </p:nvSpPr>
          <p:spPr>
            <a:xfrm>
              <a:off x="-45825300" y="4034625"/>
              <a:ext cx="34675" cy="25725"/>
            </a:xfrm>
            <a:custGeom>
              <a:rect b="b" l="l" r="r" t="t"/>
              <a:pathLst>
                <a:path extrusionOk="0" h="1029" w="1387">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2" name="Google Shape;10302;p90"/>
            <p:cNvSpPr/>
            <p:nvPr/>
          </p:nvSpPr>
          <p:spPr>
            <a:xfrm>
              <a:off x="-45992275" y="3938175"/>
              <a:ext cx="33900" cy="25525"/>
            </a:xfrm>
            <a:custGeom>
              <a:rect b="b" l="l" r="r" t="t"/>
              <a:pathLst>
                <a:path extrusionOk="0" h="1021" w="1356">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3" name="Google Shape;10303;p90"/>
            <p:cNvSpPr/>
            <p:nvPr/>
          </p:nvSpPr>
          <p:spPr>
            <a:xfrm>
              <a:off x="-45953675" y="4078700"/>
              <a:ext cx="122900" cy="35450"/>
            </a:xfrm>
            <a:custGeom>
              <a:rect b="b" l="l" r="r" t="t"/>
              <a:pathLst>
                <a:path extrusionOk="0" h="1418" w="4916">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4" name="Google Shape;10304;p90"/>
            <p:cNvSpPr/>
            <p:nvPr/>
          </p:nvSpPr>
          <p:spPr>
            <a:xfrm>
              <a:off x="-45956025" y="3938325"/>
              <a:ext cx="126025" cy="123075"/>
            </a:xfrm>
            <a:custGeom>
              <a:rect b="b" l="l" r="r" t="t"/>
              <a:pathLst>
                <a:path extrusionOk="0" h="4923" w="5041">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5" name="Google Shape;10305;p90"/>
            <p:cNvSpPr/>
            <p:nvPr/>
          </p:nvSpPr>
          <p:spPr>
            <a:xfrm>
              <a:off x="-45927675" y="4132250"/>
              <a:ext cx="70125" cy="39400"/>
            </a:xfrm>
            <a:custGeom>
              <a:rect b="b" l="l" r="r" t="t"/>
              <a:pathLst>
                <a:path extrusionOk="0" h="1576" w="2805">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6" name="Google Shape;10306;p90"/>
            <p:cNvSpPr/>
            <p:nvPr/>
          </p:nvSpPr>
          <p:spPr>
            <a:xfrm>
              <a:off x="-45921375" y="4176950"/>
              <a:ext cx="59100" cy="61650"/>
            </a:xfrm>
            <a:custGeom>
              <a:rect b="b" l="l" r="r" t="t"/>
              <a:pathLst>
                <a:path extrusionOk="0" h="2466" w="2364">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07" name="Google Shape;10307;p90"/>
          <p:cNvGrpSpPr/>
          <p:nvPr/>
        </p:nvGrpSpPr>
        <p:grpSpPr>
          <a:xfrm>
            <a:off x="3993241" y="3767675"/>
            <a:ext cx="312375" cy="357596"/>
            <a:chOff x="-44895900" y="3929450"/>
            <a:chExt cx="263875" cy="302075"/>
          </a:xfrm>
        </p:grpSpPr>
        <p:sp>
          <p:nvSpPr>
            <p:cNvPr id="10308" name="Google Shape;10308;p90"/>
            <p:cNvSpPr/>
            <p:nvPr/>
          </p:nvSpPr>
          <p:spPr>
            <a:xfrm>
              <a:off x="-44813975" y="4100750"/>
              <a:ext cx="101625" cy="50425"/>
            </a:xfrm>
            <a:custGeom>
              <a:rect b="b" l="l" r="r" t="t"/>
              <a:pathLst>
                <a:path extrusionOk="0" h="2017" w="4065">
                  <a:moveTo>
                    <a:pt x="2017" y="0"/>
                  </a:moveTo>
                  <a:lnTo>
                    <a:pt x="0" y="977"/>
                  </a:lnTo>
                  <a:lnTo>
                    <a:pt x="2017" y="2017"/>
                  </a:lnTo>
                  <a:lnTo>
                    <a:pt x="4064" y="977"/>
                  </a:lnTo>
                  <a:lnTo>
                    <a:pt x="20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9" name="Google Shape;10309;p90"/>
            <p:cNvSpPr/>
            <p:nvPr/>
          </p:nvSpPr>
          <p:spPr>
            <a:xfrm>
              <a:off x="-44885650" y="3929450"/>
              <a:ext cx="244175" cy="87825"/>
            </a:xfrm>
            <a:custGeom>
              <a:rect b="b" l="l" r="r" t="t"/>
              <a:pathLst>
                <a:path extrusionOk="0" h="3513" w="9767">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0" name="Google Shape;10310;p90"/>
            <p:cNvSpPr/>
            <p:nvPr/>
          </p:nvSpPr>
          <p:spPr>
            <a:xfrm>
              <a:off x="-44825000" y="4006225"/>
              <a:ext cx="52000" cy="105575"/>
            </a:xfrm>
            <a:custGeom>
              <a:rect b="b" l="l" r="r" t="t"/>
              <a:pathLst>
                <a:path extrusionOk="0" h="4223" w="2080">
                  <a:moveTo>
                    <a:pt x="2080" y="1"/>
                  </a:moveTo>
                  <a:lnTo>
                    <a:pt x="0" y="1009"/>
                  </a:lnTo>
                  <a:lnTo>
                    <a:pt x="0" y="4222"/>
                  </a:lnTo>
                  <a:lnTo>
                    <a:pt x="2080" y="3151"/>
                  </a:ln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1" name="Google Shape;10311;p90"/>
            <p:cNvSpPr/>
            <p:nvPr/>
          </p:nvSpPr>
          <p:spPr>
            <a:xfrm>
              <a:off x="-44754900" y="4005450"/>
              <a:ext cx="122875" cy="222925"/>
            </a:xfrm>
            <a:custGeom>
              <a:rect b="b" l="l" r="r" t="t"/>
              <a:pathLst>
                <a:path extrusionOk="0" h="8917" w="4915">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2" name="Google Shape;10312;p90"/>
            <p:cNvSpPr/>
            <p:nvPr/>
          </p:nvSpPr>
          <p:spPr>
            <a:xfrm>
              <a:off x="-44754900" y="4006225"/>
              <a:ext cx="52775" cy="105575"/>
            </a:xfrm>
            <a:custGeom>
              <a:rect b="b" l="l" r="r" t="t"/>
              <a:pathLst>
                <a:path extrusionOk="0" h="4223" w="2111">
                  <a:moveTo>
                    <a:pt x="0" y="1"/>
                  </a:moveTo>
                  <a:lnTo>
                    <a:pt x="0" y="3151"/>
                  </a:lnTo>
                  <a:lnTo>
                    <a:pt x="2111" y="4222"/>
                  </a:lnTo>
                  <a:lnTo>
                    <a:pt x="2111" y="1009"/>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3" name="Google Shape;10313;p90"/>
            <p:cNvSpPr/>
            <p:nvPr/>
          </p:nvSpPr>
          <p:spPr>
            <a:xfrm>
              <a:off x="-44895900" y="4006225"/>
              <a:ext cx="122900" cy="225300"/>
            </a:xfrm>
            <a:custGeom>
              <a:rect b="b" l="l" r="r" t="t"/>
              <a:pathLst>
                <a:path extrusionOk="0" h="9012" w="4916">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14" name="Google Shape;10314;p90"/>
          <p:cNvGrpSpPr/>
          <p:nvPr/>
        </p:nvGrpSpPr>
        <p:grpSpPr>
          <a:xfrm>
            <a:off x="2167060" y="1550436"/>
            <a:ext cx="356205" cy="332885"/>
            <a:chOff x="-49397175" y="3192625"/>
            <a:chExt cx="300900" cy="281200"/>
          </a:xfrm>
        </p:grpSpPr>
        <p:sp>
          <p:nvSpPr>
            <p:cNvPr id="10315" name="Google Shape;10315;p90"/>
            <p:cNvSpPr/>
            <p:nvPr/>
          </p:nvSpPr>
          <p:spPr>
            <a:xfrm>
              <a:off x="-49325500" y="3297975"/>
              <a:ext cx="64625" cy="58500"/>
            </a:xfrm>
            <a:custGeom>
              <a:rect b="b" l="l" r="r" t="t"/>
              <a:pathLst>
                <a:path extrusionOk="0" h="2340" w="2585">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6" name="Google Shape;10316;p90"/>
            <p:cNvSpPr/>
            <p:nvPr/>
          </p:nvSpPr>
          <p:spPr>
            <a:xfrm>
              <a:off x="-49345975" y="3192625"/>
              <a:ext cx="199300" cy="103975"/>
            </a:xfrm>
            <a:custGeom>
              <a:rect b="b" l="l" r="r" t="t"/>
              <a:pathLst>
                <a:path extrusionOk="0" h="4159" w="7972">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7" name="Google Shape;10317;p90"/>
            <p:cNvSpPr/>
            <p:nvPr/>
          </p:nvSpPr>
          <p:spPr>
            <a:xfrm>
              <a:off x="-49272725" y="3381650"/>
              <a:ext cx="52800" cy="53575"/>
            </a:xfrm>
            <a:custGeom>
              <a:rect b="b" l="l" r="r" t="t"/>
              <a:pathLst>
                <a:path extrusionOk="0" h="2143" w="2112">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8" name="Google Shape;10318;p90"/>
            <p:cNvSpPr/>
            <p:nvPr/>
          </p:nvSpPr>
          <p:spPr>
            <a:xfrm>
              <a:off x="-49231775" y="3298075"/>
              <a:ext cx="63050" cy="58400"/>
            </a:xfrm>
            <a:custGeom>
              <a:rect b="b" l="l" r="r" t="t"/>
              <a:pathLst>
                <a:path extrusionOk="0" h="2336" w="2522">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9" name="Google Shape;10319;p90"/>
            <p:cNvSpPr/>
            <p:nvPr/>
          </p:nvSpPr>
          <p:spPr>
            <a:xfrm>
              <a:off x="-49271925" y="3317850"/>
              <a:ext cx="48850" cy="49850"/>
            </a:xfrm>
            <a:custGeom>
              <a:rect b="b" l="l" r="r" t="t"/>
              <a:pathLst>
                <a:path extrusionOk="0" h="1994" w="1954">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0" name="Google Shape;10320;p90"/>
            <p:cNvSpPr/>
            <p:nvPr/>
          </p:nvSpPr>
          <p:spPr>
            <a:xfrm>
              <a:off x="-49245950" y="3291075"/>
              <a:ext cx="149675" cy="182750"/>
            </a:xfrm>
            <a:custGeom>
              <a:rect b="b" l="l" r="r" t="t"/>
              <a:pathLst>
                <a:path extrusionOk="0" h="7310" w="5987">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1" name="Google Shape;10321;p90"/>
            <p:cNvSpPr/>
            <p:nvPr/>
          </p:nvSpPr>
          <p:spPr>
            <a:xfrm>
              <a:off x="-49397175" y="3291075"/>
              <a:ext cx="149675" cy="182750"/>
            </a:xfrm>
            <a:custGeom>
              <a:rect b="b" l="l" r="r" t="t"/>
              <a:pathLst>
                <a:path extrusionOk="0" h="7310" w="5987">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22" name="Google Shape;10322;p90"/>
          <p:cNvGrpSpPr/>
          <p:nvPr/>
        </p:nvGrpSpPr>
        <p:grpSpPr>
          <a:xfrm>
            <a:off x="2193163" y="1974651"/>
            <a:ext cx="304000" cy="356205"/>
            <a:chOff x="-49375900" y="3550975"/>
            <a:chExt cx="256800" cy="300900"/>
          </a:xfrm>
        </p:grpSpPr>
        <p:sp>
          <p:nvSpPr>
            <p:cNvPr id="10323" name="Google Shape;10323;p90"/>
            <p:cNvSpPr/>
            <p:nvPr/>
          </p:nvSpPr>
          <p:spPr>
            <a:xfrm>
              <a:off x="-49231775" y="3638425"/>
              <a:ext cx="59100" cy="59075"/>
            </a:xfrm>
            <a:custGeom>
              <a:rect b="b" l="l" r="r" t="t"/>
              <a:pathLst>
                <a:path extrusionOk="0" h="2363" w="2364">
                  <a:moveTo>
                    <a:pt x="1" y="0"/>
                  </a:moveTo>
                  <a:lnTo>
                    <a:pt x="1513" y="2363"/>
                  </a:lnTo>
                  <a:lnTo>
                    <a:pt x="2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4" name="Google Shape;10324;p90"/>
            <p:cNvSpPr/>
            <p:nvPr/>
          </p:nvSpPr>
          <p:spPr>
            <a:xfrm>
              <a:off x="-49291625" y="3726625"/>
              <a:ext cx="87450" cy="123675"/>
            </a:xfrm>
            <a:custGeom>
              <a:rect b="b" l="l" r="r" t="t"/>
              <a:pathLst>
                <a:path extrusionOk="0" h="4947" w="3498">
                  <a:moveTo>
                    <a:pt x="1" y="1"/>
                  </a:moveTo>
                  <a:lnTo>
                    <a:pt x="1733" y="4947"/>
                  </a:ln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5" name="Google Shape;10325;p90"/>
            <p:cNvSpPr/>
            <p:nvPr/>
          </p:nvSpPr>
          <p:spPr>
            <a:xfrm>
              <a:off x="-49288475" y="3647075"/>
              <a:ext cx="81150" cy="61450"/>
            </a:xfrm>
            <a:custGeom>
              <a:rect b="b" l="l" r="r" t="t"/>
              <a:pathLst>
                <a:path extrusionOk="0" h="2458" w="3246">
                  <a:moveTo>
                    <a:pt x="1607" y="1"/>
                  </a:moveTo>
                  <a:lnTo>
                    <a:pt x="1" y="2458"/>
                  </a:lnTo>
                  <a:lnTo>
                    <a:pt x="3246" y="2458"/>
                  </a:lnTo>
                  <a:lnTo>
                    <a:pt x="16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6" name="Google Shape;10326;p90"/>
            <p:cNvSpPr/>
            <p:nvPr/>
          </p:nvSpPr>
          <p:spPr>
            <a:xfrm>
              <a:off x="-49375900" y="3648650"/>
              <a:ext cx="59100" cy="59875"/>
            </a:xfrm>
            <a:custGeom>
              <a:rect b="b" l="l" r="r" t="t"/>
              <a:pathLst>
                <a:path extrusionOk="0" h="2395" w="2364">
                  <a:moveTo>
                    <a:pt x="1513" y="1"/>
                  </a:moveTo>
                  <a:lnTo>
                    <a:pt x="1" y="2395"/>
                  </a:lnTo>
                  <a:lnTo>
                    <a:pt x="2363" y="2395"/>
                  </a:ln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7" name="Google Shape;10327;p90"/>
            <p:cNvSpPr/>
            <p:nvPr/>
          </p:nvSpPr>
          <p:spPr>
            <a:xfrm>
              <a:off x="-49229400" y="3726625"/>
              <a:ext cx="109500" cy="125250"/>
            </a:xfrm>
            <a:custGeom>
              <a:rect b="b" l="l" r="r" t="t"/>
              <a:pathLst>
                <a:path extrusionOk="0" h="5010" w="4380">
                  <a:moveTo>
                    <a:pt x="1765" y="1"/>
                  </a:moveTo>
                  <a:lnTo>
                    <a:pt x="0" y="5010"/>
                  </a:lnTo>
                  <a:lnTo>
                    <a:pt x="43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8" name="Google Shape;10328;p90"/>
            <p:cNvSpPr/>
            <p:nvPr/>
          </p:nvSpPr>
          <p:spPr>
            <a:xfrm>
              <a:off x="-49179000" y="3648650"/>
              <a:ext cx="59900" cy="59875"/>
            </a:xfrm>
            <a:custGeom>
              <a:rect b="b" l="l" r="r" t="t"/>
              <a:pathLst>
                <a:path extrusionOk="0" h="2395" w="2396">
                  <a:moveTo>
                    <a:pt x="851" y="1"/>
                  </a:moveTo>
                  <a:lnTo>
                    <a:pt x="1" y="2395"/>
                  </a:lnTo>
                  <a:lnTo>
                    <a:pt x="2395" y="2395"/>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9" name="Google Shape;10329;p90"/>
            <p:cNvSpPr/>
            <p:nvPr/>
          </p:nvSpPr>
          <p:spPr>
            <a:xfrm>
              <a:off x="-49323125" y="3638425"/>
              <a:ext cx="59100" cy="59075"/>
            </a:xfrm>
            <a:custGeom>
              <a:rect b="b" l="l" r="r" t="t"/>
              <a:pathLst>
                <a:path extrusionOk="0" h="2363" w="2364">
                  <a:moveTo>
                    <a:pt x="0" y="0"/>
                  </a:moveTo>
                  <a:lnTo>
                    <a:pt x="819" y="2363"/>
                  </a:lnTo>
                  <a:lnTo>
                    <a:pt x="23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0" name="Google Shape;10330;p90"/>
            <p:cNvSpPr/>
            <p:nvPr/>
          </p:nvSpPr>
          <p:spPr>
            <a:xfrm>
              <a:off x="-49375100" y="3726625"/>
              <a:ext cx="108700" cy="125250"/>
            </a:xfrm>
            <a:custGeom>
              <a:rect b="b" l="l" r="r" t="t"/>
              <a:pathLst>
                <a:path extrusionOk="0" h="5010" w="4348">
                  <a:moveTo>
                    <a:pt x="0" y="1"/>
                  </a:moveTo>
                  <a:lnTo>
                    <a:pt x="4348" y="5010"/>
                  </a:lnTo>
                  <a:lnTo>
                    <a:pt x="2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1" name="Google Shape;10331;p90"/>
            <p:cNvSpPr/>
            <p:nvPr/>
          </p:nvSpPr>
          <p:spPr>
            <a:xfrm>
              <a:off x="-49256975" y="3550975"/>
              <a:ext cx="17350" cy="53600"/>
            </a:xfrm>
            <a:custGeom>
              <a:rect b="b" l="l" r="r" t="t"/>
              <a:pathLst>
                <a:path extrusionOk="0" h="2144" w="694">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2" name="Google Shape;10332;p90"/>
            <p:cNvSpPr/>
            <p:nvPr/>
          </p:nvSpPr>
          <p:spPr>
            <a:xfrm>
              <a:off x="-49323125" y="3575850"/>
              <a:ext cx="43350" cy="32650"/>
            </a:xfrm>
            <a:custGeom>
              <a:rect b="b" l="l" r="r" t="t"/>
              <a:pathLst>
                <a:path extrusionOk="0" h="1306" w="1734">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3" name="Google Shape;10333;p90"/>
            <p:cNvSpPr/>
            <p:nvPr/>
          </p:nvSpPr>
          <p:spPr>
            <a:xfrm>
              <a:off x="-49217575" y="3575525"/>
              <a:ext cx="44900" cy="32975"/>
            </a:xfrm>
            <a:custGeom>
              <a:rect b="b" l="l" r="r" t="t"/>
              <a:pathLst>
                <a:path extrusionOk="0" h="1319" w="1796">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34" name="Google Shape;10334;p90"/>
          <p:cNvGrpSpPr/>
          <p:nvPr/>
        </p:nvGrpSpPr>
        <p:grpSpPr>
          <a:xfrm>
            <a:off x="2188516" y="2411946"/>
            <a:ext cx="313293" cy="356205"/>
            <a:chOff x="-49378250" y="3920375"/>
            <a:chExt cx="264650" cy="300900"/>
          </a:xfrm>
        </p:grpSpPr>
        <p:sp>
          <p:nvSpPr>
            <p:cNvPr id="10335" name="Google Shape;10335;p90"/>
            <p:cNvSpPr/>
            <p:nvPr/>
          </p:nvSpPr>
          <p:spPr>
            <a:xfrm>
              <a:off x="-49272725" y="4185025"/>
              <a:ext cx="70925" cy="35475"/>
            </a:xfrm>
            <a:custGeom>
              <a:rect b="b" l="l" r="r" t="t"/>
              <a:pathLst>
                <a:path extrusionOk="0" h="1419" w="2837">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6" name="Google Shape;10336;p90"/>
            <p:cNvSpPr/>
            <p:nvPr/>
          </p:nvSpPr>
          <p:spPr>
            <a:xfrm>
              <a:off x="-49378250" y="3920375"/>
              <a:ext cx="87425" cy="300900"/>
            </a:xfrm>
            <a:custGeom>
              <a:rect b="b" l="l" r="r" t="t"/>
              <a:pathLst>
                <a:path extrusionOk="0" h="12036" w="3497">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7" name="Google Shape;10337;p90"/>
            <p:cNvSpPr/>
            <p:nvPr/>
          </p:nvSpPr>
          <p:spPr>
            <a:xfrm>
              <a:off x="-49185300" y="3920375"/>
              <a:ext cx="71700" cy="87450"/>
            </a:xfrm>
            <a:custGeom>
              <a:rect b="b" l="l" r="r" t="t"/>
              <a:pathLst>
                <a:path extrusionOk="0" h="3498" w="2868">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8" name="Google Shape;10338;p90"/>
            <p:cNvSpPr/>
            <p:nvPr/>
          </p:nvSpPr>
          <p:spPr>
            <a:xfrm>
              <a:off x="-49182150" y="4019625"/>
              <a:ext cx="64625" cy="42550"/>
            </a:xfrm>
            <a:custGeom>
              <a:rect b="b" l="l" r="r" t="t"/>
              <a:pathLst>
                <a:path extrusionOk="0" h="1702" w="2585">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9" name="Google Shape;10339;p90"/>
            <p:cNvSpPr/>
            <p:nvPr/>
          </p:nvSpPr>
          <p:spPr>
            <a:xfrm>
              <a:off x="-49185300" y="4078700"/>
              <a:ext cx="70925" cy="141800"/>
            </a:xfrm>
            <a:custGeom>
              <a:rect b="b" l="l" r="r" t="t"/>
              <a:pathLst>
                <a:path extrusionOk="0" h="5672" w="2837">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0" name="Google Shape;10340;p90"/>
            <p:cNvSpPr/>
            <p:nvPr/>
          </p:nvSpPr>
          <p:spPr>
            <a:xfrm>
              <a:off x="-49271150" y="3920375"/>
              <a:ext cx="65400" cy="70125"/>
            </a:xfrm>
            <a:custGeom>
              <a:rect b="b" l="l" r="r" t="t"/>
              <a:pathLst>
                <a:path extrusionOk="0" h="2805" w="2616">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1" name="Google Shape;10341;p90"/>
            <p:cNvSpPr/>
            <p:nvPr/>
          </p:nvSpPr>
          <p:spPr>
            <a:xfrm>
              <a:off x="-49272725" y="4007800"/>
              <a:ext cx="70125" cy="159925"/>
            </a:xfrm>
            <a:custGeom>
              <a:rect b="b" l="l" r="r" t="t"/>
              <a:pathLst>
                <a:path extrusionOk="0" h="6397" w="2805">
                  <a:moveTo>
                    <a:pt x="1" y="1"/>
                  </a:moveTo>
                  <a:lnTo>
                    <a:pt x="1" y="6396"/>
                  </a:lnTo>
                  <a:lnTo>
                    <a:pt x="2805" y="6396"/>
                  </a:lnTo>
                  <a:lnTo>
                    <a:pt x="28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42" name="Google Shape;10342;p90"/>
          <p:cNvGrpSpPr/>
          <p:nvPr/>
        </p:nvGrpSpPr>
        <p:grpSpPr>
          <a:xfrm>
            <a:off x="907504" y="2904744"/>
            <a:ext cx="312375" cy="357123"/>
            <a:chOff x="-47505300" y="3200500"/>
            <a:chExt cx="263875" cy="301675"/>
          </a:xfrm>
        </p:grpSpPr>
        <p:sp>
          <p:nvSpPr>
            <p:cNvPr id="10343" name="Google Shape;10343;p90"/>
            <p:cNvSpPr/>
            <p:nvPr/>
          </p:nvSpPr>
          <p:spPr>
            <a:xfrm>
              <a:off x="-47382425" y="3306025"/>
              <a:ext cx="52800" cy="53600"/>
            </a:xfrm>
            <a:custGeom>
              <a:rect b="b" l="l" r="r" t="t"/>
              <a:pathLst>
                <a:path extrusionOk="0" h="2144" w="2112">
                  <a:moveTo>
                    <a:pt x="1387" y="1"/>
                  </a:moveTo>
                  <a:cubicBezTo>
                    <a:pt x="1198" y="726"/>
                    <a:pt x="694" y="1261"/>
                    <a:pt x="1" y="1387"/>
                  </a:cubicBezTo>
                  <a:lnTo>
                    <a:pt x="1"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4" name="Google Shape;10344;p90"/>
            <p:cNvSpPr/>
            <p:nvPr/>
          </p:nvSpPr>
          <p:spPr>
            <a:xfrm>
              <a:off x="-47382425" y="3306025"/>
              <a:ext cx="15775" cy="15800"/>
            </a:xfrm>
            <a:custGeom>
              <a:rect b="b" l="l" r="r" t="t"/>
              <a:pathLst>
                <a:path extrusionOk="0" h="632" w="631">
                  <a:moveTo>
                    <a:pt x="1" y="1"/>
                  </a:moveTo>
                  <a:lnTo>
                    <a:pt x="1" y="631"/>
                  </a:lnTo>
                  <a:cubicBezTo>
                    <a:pt x="316" y="568"/>
                    <a:pt x="536" y="316"/>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5" name="Google Shape;10345;p90"/>
            <p:cNvSpPr/>
            <p:nvPr/>
          </p:nvSpPr>
          <p:spPr>
            <a:xfrm>
              <a:off x="-47487975" y="3200500"/>
              <a:ext cx="210325" cy="301675"/>
            </a:xfrm>
            <a:custGeom>
              <a:rect b="b" l="l" r="r" t="t"/>
              <a:pathLst>
                <a:path extrusionOk="0" h="12067" w="8413">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6" name="Google Shape;10346;p90"/>
            <p:cNvSpPr/>
            <p:nvPr/>
          </p:nvSpPr>
          <p:spPr>
            <a:xfrm>
              <a:off x="-47417875" y="3271375"/>
              <a:ext cx="51225" cy="51225"/>
            </a:xfrm>
            <a:custGeom>
              <a:rect b="b" l="l" r="r" t="t"/>
              <a:pathLst>
                <a:path extrusionOk="0" h="2049" w="2049">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7" name="Google Shape;10347;p90"/>
            <p:cNvSpPr/>
            <p:nvPr/>
          </p:nvSpPr>
          <p:spPr>
            <a:xfrm>
              <a:off x="-47505300" y="3235950"/>
              <a:ext cx="17350" cy="18125"/>
            </a:xfrm>
            <a:custGeom>
              <a:rect b="b" l="l" r="r" t="t"/>
              <a:pathLst>
                <a:path extrusionOk="0" h="725" w="694">
                  <a:moveTo>
                    <a:pt x="347" y="0"/>
                  </a:moveTo>
                  <a:cubicBezTo>
                    <a:pt x="127" y="0"/>
                    <a:pt x="1" y="158"/>
                    <a:pt x="1" y="378"/>
                  </a:cubicBezTo>
                  <a:cubicBezTo>
                    <a:pt x="1" y="567"/>
                    <a:pt x="127" y="725"/>
                    <a:pt x="347" y="725"/>
                  </a:cubicBezTo>
                  <a:lnTo>
                    <a:pt x="694" y="725"/>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8" name="Google Shape;10348;p90"/>
            <p:cNvSpPr/>
            <p:nvPr/>
          </p:nvSpPr>
          <p:spPr>
            <a:xfrm>
              <a:off x="-47505300" y="3447025"/>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9" name="Google Shape;10349;p90"/>
            <p:cNvSpPr/>
            <p:nvPr/>
          </p:nvSpPr>
          <p:spPr>
            <a:xfrm>
              <a:off x="-47505300" y="3394250"/>
              <a:ext cx="17350" cy="18150"/>
            </a:xfrm>
            <a:custGeom>
              <a:rect b="b" l="l" r="r" t="t"/>
              <a:pathLst>
                <a:path extrusionOk="0" h="726" w="694">
                  <a:moveTo>
                    <a:pt x="347" y="1"/>
                  </a:moveTo>
                  <a:lnTo>
                    <a:pt x="347" y="32"/>
                  </a:lnTo>
                  <a:cubicBezTo>
                    <a:pt x="127" y="32"/>
                    <a:pt x="1" y="190"/>
                    <a:pt x="1" y="379"/>
                  </a:cubicBezTo>
                  <a:cubicBezTo>
                    <a:pt x="1" y="568"/>
                    <a:pt x="127" y="725"/>
                    <a:pt x="347" y="725"/>
                  </a:cubicBezTo>
                  <a:lnTo>
                    <a:pt x="694" y="725"/>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0" name="Google Shape;10350;p90"/>
            <p:cNvSpPr/>
            <p:nvPr/>
          </p:nvSpPr>
          <p:spPr>
            <a:xfrm>
              <a:off x="-47505300" y="3341475"/>
              <a:ext cx="17350" cy="18150"/>
            </a:xfrm>
            <a:custGeom>
              <a:rect b="b" l="l" r="r" t="t"/>
              <a:pathLst>
                <a:path extrusionOk="0" h="726" w="694">
                  <a:moveTo>
                    <a:pt x="347" y="1"/>
                  </a:moveTo>
                  <a:cubicBezTo>
                    <a:pt x="127" y="1"/>
                    <a:pt x="1" y="158"/>
                    <a:pt x="1" y="347"/>
                  </a:cubicBezTo>
                  <a:cubicBezTo>
                    <a:pt x="1" y="568"/>
                    <a:pt x="127" y="725"/>
                    <a:pt x="347" y="725"/>
                  </a:cubicBezTo>
                  <a:lnTo>
                    <a:pt x="694" y="725"/>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1" name="Google Shape;10351;p90"/>
            <p:cNvSpPr/>
            <p:nvPr/>
          </p:nvSpPr>
          <p:spPr>
            <a:xfrm>
              <a:off x="-47505300" y="3289500"/>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2" name="Google Shape;10352;p90"/>
            <p:cNvSpPr/>
            <p:nvPr/>
          </p:nvSpPr>
          <p:spPr>
            <a:xfrm>
              <a:off x="-47259550" y="3411575"/>
              <a:ext cx="18125" cy="51225"/>
            </a:xfrm>
            <a:custGeom>
              <a:rect b="b" l="l" r="r" t="t"/>
              <a:pathLst>
                <a:path extrusionOk="0" h="2049" w="725">
                  <a:moveTo>
                    <a:pt x="0" y="1"/>
                  </a:moveTo>
                  <a:lnTo>
                    <a:pt x="0" y="2048"/>
                  </a:lnTo>
                  <a:cubicBezTo>
                    <a:pt x="410" y="1891"/>
                    <a:pt x="725" y="1481"/>
                    <a:pt x="725" y="1072"/>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3" name="Google Shape;10353;p90"/>
            <p:cNvSpPr/>
            <p:nvPr/>
          </p:nvSpPr>
          <p:spPr>
            <a:xfrm>
              <a:off x="-47259550" y="3306025"/>
              <a:ext cx="18125" cy="35475"/>
            </a:xfrm>
            <a:custGeom>
              <a:rect b="b" l="l" r="r" t="t"/>
              <a:pathLst>
                <a:path extrusionOk="0" h="1419" w="725">
                  <a:moveTo>
                    <a:pt x="0" y="1"/>
                  </a:moveTo>
                  <a:lnTo>
                    <a:pt x="0" y="1419"/>
                  </a:lnTo>
                  <a:lnTo>
                    <a:pt x="725" y="1419"/>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4" name="Google Shape;10354;p90"/>
            <p:cNvSpPr/>
            <p:nvPr/>
          </p:nvSpPr>
          <p:spPr>
            <a:xfrm>
              <a:off x="-47259550" y="3359600"/>
              <a:ext cx="18125" cy="34675"/>
            </a:xfrm>
            <a:custGeom>
              <a:rect b="b" l="l" r="r" t="t"/>
              <a:pathLst>
                <a:path extrusionOk="0" h="1387" w="725">
                  <a:moveTo>
                    <a:pt x="0" y="0"/>
                  </a:moveTo>
                  <a:lnTo>
                    <a:pt x="0" y="1387"/>
                  </a:lnTo>
                  <a:lnTo>
                    <a:pt x="725" y="1387"/>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5" name="Google Shape;10355;p90"/>
            <p:cNvSpPr/>
            <p:nvPr/>
          </p:nvSpPr>
          <p:spPr>
            <a:xfrm>
              <a:off x="-47259550" y="3238300"/>
              <a:ext cx="18125" cy="51225"/>
            </a:xfrm>
            <a:custGeom>
              <a:rect b="b" l="l" r="r" t="t"/>
              <a:pathLst>
                <a:path extrusionOk="0" h="2049" w="725">
                  <a:moveTo>
                    <a:pt x="0" y="1"/>
                  </a:moveTo>
                  <a:lnTo>
                    <a:pt x="0" y="2048"/>
                  </a:lnTo>
                  <a:lnTo>
                    <a:pt x="725" y="2048"/>
                  </a:lnTo>
                  <a:lnTo>
                    <a:pt x="725" y="977"/>
                  </a:lnTo>
                  <a:cubicBezTo>
                    <a:pt x="693" y="505"/>
                    <a:pt x="410" y="127"/>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56" name="Google Shape;10356;p90"/>
          <p:cNvGrpSpPr/>
          <p:nvPr/>
        </p:nvGrpSpPr>
        <p:grpSpPr>
          <a:xfrm>
            <a:off x="885604" y="3341092"/>
            <a:ext cx="356176" cy="355051"/>
            <a:chOff x="-47524975" y="3569100"/>
            <a:chExt cx="300875" cy="299925"/>
          </a:xfrm>
        </p:grpSpPr>
        <p:sp>
          <p:nvSpPr>
            <p:cNvPr id="10357" name="Google Shape;10357;p90"/>
            <p:cNvSpPr/>
            <p:nvPr/>
          </p:nvSpPr>
          <p:spPr>
            <a:xfrm>
              <a:off x="-47524975" y="3755775"/>
              <a:ext cx="115000" cy="113250"/>
            </a:xfrm>
            <a:custGeom>
              <a:rect b="b" l="l" r="r" t="t"/>
              <a:pathLst>
                <a:path extrusionOk="0" h="4530" w="460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8" name="Google Shape;10358;p90"/>
            <p:cNvSpPr/>
            <p:nvPr/>
          </p:nvSpPr>
          <p:spPr>
            <a:xfrm>
              <a:off x="-47346200" y="3674650"/>
              <a:ext cx="15775" cy="15775"/>
            </a:xfrm>
            <a:custGeom>
              <a:rect b="b" l="l" r="r" t="t"/>
              <a:pathLst>
                <a:path extrusionOk="0" h="631" w="631">
                  <a:moveTo>
                    <a:pt x="1" y="0"/>
                  </a:moveTo>
                  <a:lnTo>
                    <a:pt x="1" y="630"/>
                  </a:lnTo>
                  <a:cubicBezTo>
                    <a:pt x="284" y="536"/>
                    <a:pt x="505" y="315"/>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9" name="Google Shape;10359;p90"/>
            <p:cNvSpPr/>
            <p:nvPr/>
          </p:nvSpPr>
          <p:spPr>
            <a:xfrm>
              <a:off x="-47382425" y="3640000"/>
              <a:ext cx="51225" cy="51200"/>
            </a:xfrm>
            <a:custGeom>
              <a:rect b="b" l="l" r="r" t="t"/>
              <a:pathLst>
                <a:path extrusionOk="0" h="2048" w="2049">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0" name="Google Shape;10360;p90"/>
            <p:cNvSpPr/>
            <p:nvPr/>
          </p:nvSpPr>
          <p:spPr>
            <a:xfrm>
              <a:off x="-47346975" y="3674650"/>
              <a:ext cx="52800" cy="52800"/>
            </a:xfrm>
            <a:custGeom>
              <a:rect b="b" l="l" r="r" t="t"/>
              <a:pathLst>
                <a:path extrusionOk="0" h="2112" w="2112">
                  <a:moveTo>
                    <a:pt x="1355" y="0"/>
                  </a:moveTo>
                  <a:cubicBezTo>
                    <a:pt x="1261" y="693"/>
                    <a:pt x="693" y="1260"/>
                    <a:pt x="0" y="1355"/>
                  </a:cubicBezTo>
                  <a:lnTo>
                    <a:pt x="0" y="2111"/>
                  </a:lnTo>
                  <a:lnTo>
                    <a:pt x="2111" y="2111"/>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1" name="Google Shape;10361;p90"/>
            <p:cNvSpPr/>
            <p:nvPr/>
          </p:nvSpPr>
          <p:spPr>
            <a:xfrm>
              <a:off x="-47452525" y="3569100"/>
              <a:ext cx="228425" cy="228425"/>
            </a:xfrm>
            <a:custGeom>
              <a:rect b="b" l="l" r="r" t="t"/>
              <a:pathLst>
                <a:path extrusionOk="0" h="9137" w="9137">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62" name="Google Shape;10362;p90"/>
          <p:cNvGrpSpPr/>
          <p:nvPr/>
        </p:nvGrpSpPr>
        <p:grpSpPr>
          <a:xfrm>
            <a:off x="886062" y="3820354"/>
            <a:ext cx="355258" cy="270410"/>
            <a:chOff x="-47523400" y="3973950"/>
            <a:chExt cx="300100" cy="228425"/>
          </a:xfrm>
        </p:grpSpPr>
        <p:sp>
          <p:nvSpPr>
            <p:cNvPr id="10363" name="Google Shape;10363;p90"/>
            <p:cNvSpPr/>
            <p:nvPr/>
          </p:nvSpPr>
          <p:spPr>
            <a:xfrm>
              <a:off x="-47417075" y="4061375"/>
              <a:ext cx="15775" cy="15775"/>
            </a:xfrm>
            <a:custGeom>
              <a:rect b="b" l="l" r="r" t="t"/>
              <a:pathLst>
                <a:path extrusionOk="0" h="631" w="631">
                  <a:moveTo>
                    <a:pt x="0" y="0"/>
                  </a:moveTo>
                  <a:lnTo>
                    <a:pt x="0" y="630"/>
                  </a:lnTo>
                  <a:cubicBezTo>
                    <a:pt x="284" y="536"/>
                    <a:pt x="504" y="315"/>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4" name="Google Shape;10364;p90"/>
            <p:cNvSpPr/>
            <p:nvPr/>
          </p:nvSpPr>
          <p:spPr>
            <a:xfrm>
              <a:off x="-47417875" y="4061375"/>
              <a:ext cx="52800" cy="52775"/>
            </a:xfrm>
            <a:custGeom>
              <a:rect b="b" l="l" r="r" t="t"/>
              <a:pathLst>
                <a:path extrusionOk="0" h="2111" w="2112">
                  <a:moveTo>
                    <a:pt x="1356" y="0"/>
                  </a:moveTo>
                  <a:cubicBezTo>
                    <a:pt x="1261" y="693"/>
                    <a:pt x="694" y="1260"/>
                    <a:pt x="1" y="1386"/>
                  </a:cubicBezTo>
                  <a:lnTo>
                    <a:pt x="1" y="2111"/>
                  </a:lnTo>
                  <a:lnTo>
                    <a:pt x="2112" y="2111"/>
                  </a:lnTo>
                  <a:lnTo>
                    <a:pt x="21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5" name="Google Shape;10365;p90"/>
            <p:cNvSpPr/>
            <p:nvPr/>
          </p:nvSpPr>
          <p:spPr>
            <a:xfrm>
              <a:off x="-47453300" y="4026700"/>
              <a:ext cx="51200" cy="51225"/>
            </a:xfrm>
            <a:custGeom>
              <a:rect b="b" l="l" r="r" t="t"/>
              <a:pathLst>
                <a:path extrusionOk="0" h="2049" w="2048">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6" name="Google Shape;10366;p90"/>
            <p:cNvSpPr/>
            <p:nvPr/>
          </p:nvSpPr>
          <p:spPr>
            <a:xfrm>
              <a:off x="-47506875" y="3973950"/>
              <a:ext cx="264675" cy="174875"/>
            </a:xfrm>
            <a:custGeom>
              <a:rect b="b" l="l" r="r" t="t"/>
              <a:pathLst>
                <a:path extrusionOk="0" h="6995" w="10587">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7" name="Google Shape;10367;p90"/>
            <p:cNvSpPr/>
            <p:nvPr/>
          </p:nvSpPr>
          <p:spPr>
            <a:xfrm>
              <a:off x="-47523400" y="4166900"/>
              <a:ext cx="300100" cy="35475"/>
            </a:xfrm>
            <a:custGeom>
              <a:rect b="b" l="l" r="r" t="t"/>
              <a:pathLst>
                <a:path extrusionOk="0" h="1419" w="12004">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68" name="Google Shape;10368;p90"/>
          <p:cNvGrpSpPr/>
          <p:nvPr/>
        </p:nvGrpSpPr>
        <p:grpSpPr>
          <a:xfrm>
            <a:off x="3091183" y="2903353"/>
            <a:ext cx="354341" cy="357596"/>
            <a:chOff x="-45673275" y="3199325"/>
            <a:chExt cx="299325" cy="302075"/>
          </a:xfrm>
        </p:grpSpPr>
        <p:sp>
          <p:nvSpPr>
            <p:cNvPr id="10369" name="Google Shape;10369;p90"/>
            <p:cNvSpPr/>
            <p:nvPr/>
          </p:nvSpPr>
          <p:spPr>
            <a:xfrm>
              <a:off x="-45672500" y="3199325"/>
              <a:ext cx="298550" cy="194175"/>
            </a:xfrm>
            <a:custGeom>
              <a:rect b="b" l="l" r="r" t="t"/>
              <a:pathLst>
                <a:path extrusionOk="0" h="7767" w="11942">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0" name="Google Shape;10370;p90"/>
            <p:cNvSpPr/>
            <p:nvPr/>
          </p:nvSpPr>
          <p:spPr>
            <a:xfrm>
              <a:off x="-45673275" y="3387150"/>
              <a:ext cx="299325" cy="114250"/>
            </a:xfrm>
            <a:custGeom>
              <a:rect b="b" l="l" r="r" t="t"/>
              <a:pathLst>
                <a:path extrusionOk="0" h="4570" w="11973">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1" name="Google Shape;10371;p90"/>
            <p:cNvSpPr/>
            <p:nvPr/>
          </p:nvSpPr>
          <p:spPr>
            <a:xfrm>
              <a:off x="-45673275" y="3334400"/>
              <a:ext cx="299325" cy="113425"/>
            </a:xfrm>
            <a:custGeom>
              <a:rect b="b" l="l" r="r" t="t"/>
              <a:pathLst>
                <a:path extrusionOk="0" h="4537" w="11973">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72" name="Google Shape;10372;p90"/>
          <p:cNvGrpSpPr/>
          <p:nvPr/>
        </p:nvGrpSpPr>
        <p:grpSpPr>
          <a:xfrm>
            <a:off x="3090251" y="3361602"/>
            <a:ext cx="356205" cy="314240"/>
            <a:chOff x="-45674075" y="3586425"/>
            <a:chExt cx="300900" cy="265450"/>
          </a:xfrm>
        </p:grpSpPr>
        <p:sp>
          <p:nvSpPr>
            <p:cNvPr id="10373" name="Google Shape;10373;p90"/>
            <p:cNvSpPr/>
            <p:nvPr/>
          </p:nvSpPr>
          <p:spPr>
            <a:xfrm>
              <a:off x="-45674075" y="3586425"/>
              <a:ext cx="300125" cy="70925"/>
            </a:xfrm>
            <a:custGeom>
              <a:rect b="b" l="l" r="r" t="t"/>
              <a:pathLst>
                <a:path extrusionOk="0" h="2837" w="12005">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4" name="Google Shape;10374;p90"/>
            <p:cNvSpPr/>
            <p:nvPr/>
          </p:nvSpPr>
          <p:spPr>
            <a:xfrm>
              <a:off x="-45673275" y="3675425"/>
              <a:ext cx="300100" cy="176450"/>
            </a:xfrm>
            <a:custGeom>
              <a:rect b="b" l="l" r="r" t="t"/>
              <a:pathLst>
                <a:path extrusionOk="0" h="7058" w="12004">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75" name="Google Shape;10375;p90"/>
          <p:cNvGrpSpPr/>
          <p:nvPr/>
        </p:nvGrpSpPr>
        <p:grpSpPr>
          <a:xfrm>
            <a:off x="3091183" y="3777441"/>
            <a:ext cx="354341" cy="356205"/>
            <a:chOff x="-45673275" y="3937700"/>
            <a:chExt cx="299325" cy="300900"/>
          </a:xfrm>
        </p:grpSpPr>
        <p:sp>
          <p:nvSpPr>
            <p:cNvPr id="10376" name="Google Shape;10376;p90"/>
            <p:cNvSpPr/>
            <p:nvPr/>
          </p:nvSpPr>
          <p:spPr>
            <a:xfrm>
              <a:off x="-45673275" y="3937700"/>
              <a:ext cx="285925" cy="135500"/>
            </a:xfrm>
            <a:custGeom>
              <a:rect b="b" l="l" r="r" t="t"/>
              <a:pathLst>
                <a:path extrusionOk="0" h="5420" w="11437">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7" name="Google Shape;10377;p90"/>
            <p:cNvSpPr/>
            <p:nvPr/>
          </p:nvSpPr>
          <p:spPr>
            <a:xfrm>
              <a:off x="-45577975" y="3990475"/>
              <a:ext cx="151250" cy="150925"/>
            </a:xfrm>
            <a:custGeom>
              <a:rect b="b" l="l" r="r" t="t"/>
              <a:pathLst>
                <a:path extrusionOk="0" h="6037" w="605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8" name="Google Shape;10378;p90"/>
            <p:cNvSpPr/>
            <p:nvPr/>
          </p:nvSpPr>
          <p:spPr>
            <a:xfrm>
              <a:off x="-45509450" y="3951100"/>
              <a:ext cx="135500" cy="286725"/>
            </a:xfrm>
            <a:custGeom>
              <a:rect b="b" l="l" r="r" t="t"/>
              <a:pathLst>
                <a:path extrusionOk="0" h="11469" w="542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9" name="Google Shape;10379;p90"/>
            <p:cNvSpPr/>
            <p:nvPr/>
          </p:nvSpPr>
          <p:spPr>
            <a:xfrm>
              <a:off x="-45670925" y="4114125"/>
              <a:ext cx="72500" cy="70325"/>
            </a:xfrm>
            <a:custGeom>
              <a:rect b="b" l="l" r="r" t="t"/>
              <a:pathLst>
                <a:path extrusionOk="0" h="2813" w="290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0" name="Google Shape;10380;p90"/>
            <p:cNvSpPr/>
            <p:nvPr/>
          </p:nvSpPr>
          <p:spPr>
            <a:xfrm>
              <a:off x="-45620500" y="4163550"/>
              <a:ext cx="70900" cy="71125"/>
            </a:xfrm>
            <a:custGeom>
              <a:rect b="b" l="l" r="r" t="t"/>
              <a:pathLst>
                <a:path extrusionOk="0" h="2845" w="2836">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1" name="Google Shape;10381;p90"/>
            <p:cNvSpPr/>
            <p:nvPr/>
          </p:nvSpPr>
          <p:spPr>
            <a:xfrm>
              <a:off x="-45673275" y="4159625"/>
              <a:ext cx="79575" cy="78975"/>
            </a:xfrm>
            <a:custGeom>
              <a:rect b="b" l="l" r="r" t="t"/>
              <a:pathLst>
                <a:path extrusionOk="0" h="3159" w="3183">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82" name="Google Shape;10382;p90"/>
          <p:cNvGrpSpPr/>
          <p:nvPr/>
        </p:nvGrpSpPr>
        <p:grpSpPr>
          <a:xfrm>
            <a:off x="2205349" y="4270225"/>
            <a:ext cx="356205" cy="356205"/>
            <a:chOff x="-44512325" y="3176075"/>
            <a:chExt cx="300900" cy="300900"/>
          </a:xfrm>
        </p:grpSpPr>
        <p:sp>
          <p:nvSpPr>
            <p:cNvPr id="10383" name="Google Shape;10383;p90"/>
            <p:cNvSpPr/>
            <p:nvPr/>
          </p:nvSpPr>
          <p:spPr>
            <a:xfrm>
              <a:off x="-44512325" y="3176075"/>
              <a:ext cx="300900" cy="300900"/>
            </a:xfrm>
            <a:custGeom>
              <a:rect b="b" l="l" r="r" t="t"/>
              <a:pathLst>
                <a:path extrusionOk="0" h="12036" w="12036">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4" name="Google Shape;10384;p90"/>
            <p:cNvSpPr/>
            <p:nvPr/>
          </p:nvSpPr>
          <p:spPr>
            <a:xfrm>
              <a:off x="-44369750" y="3317850"/>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5" name="Google Shape;10385;p90"/>
            <p:cNvSpPr/>
            <p:nvPr/>
          </p:nvSpPr>
          <p:spPr>
            <a:xfrm>
              <a:off x="-44411500" y="3275325"/>
              <a:ext cx="100825" cy="102400"/>
            </a:xfrm>
            <a:custGeom>
              <a:rect b="b" l="l" r="r" t="t"/>
              <a:pathLst>
                <a:path extrusionOk="0" h="4096" w="4033">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86" name="Google Shape;10386;p90"/>
          <p:cNvGrpSpPr/>
          <p:nvPr/>
        </p:nvGrpSpPr>
        <p:grpSpPr>
          <a:xfrm>
            <a:off x="2608689" y="1539249"/>
            <a:ext cx="354341" cy="354341"/>
            <a:chOff x="-49027775" y="3183175"/>
            <a:chExt cx="299325" cy="299325"/>
          </a:xfrm>
        </p:grpSpPr>
        <p:sp>
          <p:nvSpPr>
            <p:cNvPr id="10387" name="Google Shape;10387;p90"/>
            <p:cNvSpPr/>
            <p:nvPr/>
          </p:nvSpPr>
          <p:spPr>
            <a:xfrm>
              <a:off x="-48870250" y="3183175"/>
              <a:ext cx="141800" cy="185900"/>
            </a:xfrm>
            <a:custGeom>
              <a:rect b="b" l="l" r="r" t="t"/>
              <a:pathLst>
                <a:path extrusionOk="0" h="7436" w="5672">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8" name="Google Shape;10388;p90"/>
            <p:cNvSpPr/>
            <p:nvPr/>
          </p:nvSpPr>
          <p:spPr>
            <a:xfrm>
              <a:off x="-49027775" y="3183175"/>
              <a:ext cx="185900" cy="141800"/>
            </a:xfrm>
            <a:custGeom>
              <a:rect b="b" l="l" r="r" t="t"/>
              <a:pathLst>
                <a:path extrusionOk="0" h="5672" w="7436">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9" name="Google Shape;10389;p90"/>
            <p:cNvSpPr/>
            <p:nvPr/>
          </p:nvSpPr>
          <p:spPr>
            <a:xfrm>
              <a:off x="-49027775" y="3295800"/>
              <a:ext cx="141800" cy="186700"/>
            </a:xfrm>
            <a:custGeom>
              <a:rect b="b" l="l" r="r" t="t"/>
              <a:pathLst>
                <a:path extrusionOk="0" h="7468" w="5672">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0" name="Google Shape;10390;p90"/>
            <p:cNvSpPr/>
            <p:nvPr/>
          </p:nvSpPr>
          <p:spPr>
            <a:xfrm>
              <a:off x="-48914350" y="3340700"/>
              <a:ext cx="185900" cy="141800"/>
            </a:xfrm>
            <a:custGeom>
              <a:rect b="b" l="l" r="r" t="t"/>
              <a:pathLst>
                <a:path extrusionOk="0" h="5672" w="7436">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91" name="Google Shape;10391;p90"/>
          <p:cNvGrpSpPr/>
          <p:nvPr/>
        </p:nvGrpSpPr>
        <p:grpSpPr>
          <a:xfrm>
            <a:off x="2608230" y="1974651"/>
            <a:ext cx="355258" cy="357152"/>
            <a:chOff x="-49027775" y="3550975"/>
            <a:chExt cx="300100" cy="301700"/>
          </a:xfrm>
        </p:grpSpPr>
        <p:sp>
          <p:nvSpPr>
            <p:cNvPr id="10392" name="Google Shape;10392;p90"/>
            <p:cNvSpPr/>
            <p:nvPr/>
          </p:nvSpPr>
          <p:spPr>
            <a:xfrm>
              <a:off x="-48941125" y="3613200"/>
              <a:ext cx="74050" cy="26825"/>
            </a:xfrm>
            <a:custGeom>
              <a:rect b="b" l="l" r="r" t="t"/>
              <a:pathLst>
                <a:path extrusionOk="0" h="1073" w="2962">
                  <a:moveTo>
                    <a:pt x="1260" y="1"/>
                  </a:moveTo>
                  <a:lnTo>
                    <a:pt x="0" y="1072"/>
                  </a:lnTo>
                  <a:lnTo>
                    <a:pt x="1702" y="1072"/>
                  </a:ln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3" name="Google Shape;10393;p90"/>
            <p:cNvSpPr/>
            <p:nvPr/>
          </p:nvSpPr>
          <p:spPr>
            <a:xfrm>
              <a:off x="-48871025" y="3613200"/>
              <a:ext cx="73275" cy="26825"/>
            </a:xfrm>
            <a:custGeom>
              <a:rect b="b" l="l" r="r" t="t"/>
              <a:pathLst>
                <a:path extrusionOk="0" h="1073" w="2931">
                  <a:moveTo>
                    <a:pt x="1260" y="1"/>
                  </a:moveTo>
                  <a:lnTo>
                    <a:pt x="0" y="1072"/>
                  </a:lnTo>
                  <a:lnTo>
                    <a:pt x="1670" y="1072"/>
                  </a:lnTo>
                  <a:lnTo>
                    <a:pt x="29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4" name="Google Shape;10394;p90"/>
            <p:cNvSpPr/>
            <p:nvPr/>
          </p:nvSpPr>
          <p:spPr>
            <a:xfrm>
              <a:off x="-48893075" y="3552550"/>
              <a:ext cx="95325" cy="43350"/>
            </a:xfrm>
            <a:custGeom>
              <a:rect b="b" l="l" r="r" t="t"/>
              <a:pathLst>
                <a:path extrusionOk="0" h="1734" w="3813">
                  <a:moveTo>
                    <a:pt x="0" y="1"/>
                  </a:moveTo>
                  <a:lnTo>
                    <a:pt x="2142" y="1734"/>
                  </a:lnTo>
                  <a:lnTo>
                    <a:pt x="3812" y="1734"/>
                  </a:lnTo>
                  <a:lnTo>
                    <a:pt x="1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5" name="Google Shape;10395;p90"/>
            <p:cNvSpPr/>
            <p:nvPr/>
          </p:nvSpPr>
          <p:spPr>
            <a:xfrm>
              <a:off x="-49027775" y="3550975"/>
              <a:ext cx="100050" cy="87475"/>
            </a:xfrm>
            <a:custGeom>
              <a:rect b="b" l="l" r="r" t="t"/>
              <a:pathLst>
                <a:path extrusionOk="0" h="3499" w="4002">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6" name="Google Shape;10396;p90"/>
            <p:cNvSpPr/>
            <p:nvPr/>
          </p:nvSpPr>
          <p:spPr>
            <a:xfrm>
              <a:off x="-48962400" y="3552550"/>
              <a:ext cx="95325" cy="43350"/>
            </a:xfrm>
            <a:custGeom>
              <a:rect b="b" l="l" r="r" t="t"/>
              <a:pathLst>
                <a:path extrusionOk="0" h="1734" w="3813">
                  <a:moveTo>
                    <a:pt x="1" y="1"/>
                  </a:moveTo>
                  <a:lnTo>
                    <a:pt x="2111" y="1734"/>
                  </a:lnTo>
                  <a:lnTo>
                    <a:pt x="3813" y="1734"/>
                  </a:lnTo>
                  <a:lnTo>
                    <a:pt x="170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7" name="Google Shape;10397;p90"/>
            <p:cNvSpPr/>
            <p:nvPr/>
          </p:nvSpPr>
          <p:spPr>
            <a:xfrm>
              <a:off x="-49027775" y="3657325"/>
              <a:ext cx="300100" cy="195350"/>
            </a:xfrm>
            <a:custGeom>
              <a:rect b="b" l="l" r="r" t="t"/>
              <a:pathLst>
                <a:path extrusionOk="0" h="7814" w="12004">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8" name="Google Shape;10398;p90"/>
            <p:cNvSpPr/>
            <p:nvPr/>
          </p:nvSpPr>
          <p:spPr>
            <a:xfrm>
              <a:off x="-48886775" y="3726625"/>
              <a:ext cx="28375" cy="37050"/>
            </a:xfrm>
            <a:custGeom>
              <a:rect b="b" l="l" r="r" t="t"/>
              <a:pathLst>
                <a:path extrusionOk="0" h="1482" w="1135">
                  <a:moveTo>
                    <a:pt x="0" y="1"/>
                  </a:moveTo>
                  <a:lnTo>
                    <a:pt x="0" y="1481"/>
                  </a:lnTo>
                  <a:lnTo>
                    <a:pt x="1134" y="757"/>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9" name="Google Shape;10399;p90"/>
            <p:cNvSpPr/>
            <p:nvPr/>
          </p:nvSpPr>
          <p:spPr>
            <a:xfrm>
              <a:off x="-48822975" y="3550975"/>
              <a:ext cx="94525" cy="44925"/>
            </a:xfrm>
            <a:custGeom>
              <a:rect b="b" l="l" r="r" t="t"/>
              <a:pathLst>
                <a:path extrusionOk="0" h="1797" w="3781">
                  <a:moveTo>
                    <a:pt x="0" y="1"/>
                  </a:moveTo>
                  <a:lnTo>
                    <a:pt x="2111" y="1797"/>
                  </a:lnTo>
                  <a:lnTo>
                    <a:pt x="3781" y="1797"/>
                  </a:lnTo>
                  <a:lnTo>
                    <a:pt x="3781" y="1072"/>
                  </a:lnTo>
                  <a:cubicBezTo>
                    <a:pt x="3781" y="474"/>
                    <a:pt x="3308" y="1"/>
                    <a:pt x="27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0" name="Google Shape;10400;p90"/>
            <p:cNvSpPr/>
            <p:nvPr/>
          </p:nvSpPr>
          <p:spPr>
            <a:xfrm>
              <a:off x="-48939550" y="3684100"/>
              <a:ext cx="122100" cy="122100"/>
            </a:xfrm>
            <a:custGeom>
              <a:rect b="b" l="l" r="r" t="t"/>
              <a:pathLst>
                <a:path extrusionOk="0" h="4884" w="4884">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1" name="Google Shape;10401;p90"/>
            <p:cNvSpPr/>
            <p:nvPr/>
          </p:nvSpPr>
          <p:spPr>
            <a:xfrm>
              <a:off x="-48801725" y="3613200"/>
              <a:ext cx="73275" cy="26825"/>
            </a:xfrm>
            <a:custGeom>
              <a:rect b="b" l="l" r="r" t="t"/>
              <a:pathLst>
                <a:path extrusionOk="0" h="1073" w="2931">
                  <a:moveTo>
                    <a:pt x="1261" y="1"/>
                  </a:moveTo>
                  <a:lnTo>
                    <a:pt x="1" y="1072"/>
                  </a:lnTo>
                  <a:lnTo>
                    <a:pt x="2931" y="1072"/>
                  </a:lnTo>
                  <a:lnTo>
                    <a:pt x="293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02" name="Google Shape;10402;p90"/>
          <p:cNvGrpSpPr/>
          <p:nvPr/>
        </p:nvGrpSpPr>
        <p:grpSpPr>
          <a:xfrm>
            <a:off x="2606306" y="2411710"/>
            <a:ext cx="359106" cy="355525"/>
            <a:chOff x="-49031025" y="3920175"/>
            <a:chExt cx="303350" cy="300325"/>
          </a:xfrm>
        </p:grpSpPr>
        <p:sp>
          <p:nvSpPr>
            <p:cNvPr id="10403" name="Google Shape;10403;p90"/>
            <p:cNvSpPr/>
            <p:nvPr/>
          </p:nvSpPr>
          <p:spPr>
            <a:xfrm>
              <a:off x="-49031025" y="4131875"/>
              <a:ext cx="109600" cy="88625"/>
            </a:xfrm>
            <a:custGeom>
              <a:rect b="b" l="l" r="r" t="t"/>
              <a:pathLst>
                <a:path extrusionOk="0" h="3545" w="4384">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4" name="Google Shape;10404;p90"/>
            <p:cNvSpPr/>
            <p:nvPr/>
          </p:nvSpPr>
          <p:spPr>
            <a:xfrm>
              <a:off x="-48921450" y="3920175"/>
              <a:ext cx="79575" cy="130975"/>
            </a:xfrm>
            <a:custGeom>
              <a:rect b="b" l="l" r="r" t="t"/>
              <a:pathLst>
                <a:path extrusionOk="0" h="5239" w="3183">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5" name="Google Shape;10405;p90"/>
            <p:cNvSpPr/>
            <p:nvPr/>
          </p:nvSpPr>
          <p:spPr>
            <a:xfrm>
              <a:off x="-48842675" y="4008100"/>
              <a:ext cx="115000" cy="53300"/>
            </a:xfrm>
            <a:custGeom>
              <a:rect b="b" l="l" r="r" t="t"/>
              <a:pathLst>
                <a:path extrusionOk="0" h="2132" w="460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6" name="Google Shape;10406;p90"/>
            <p:cNvSpPr/>
            <p:nvPr/>
          </p:nvSpPr>
          <p:spPr>
            <a:xfrm>
              <a:off x="-48838750" y="4078700"/>
              <a:ext cx="51225" cy="66975"/>
            </a:xfrm>
            <a:custGeom>
              <a:rect b="b" l="l" r="r" t="t"/>
              <a:pathLst>
                <a:path extrusionOk="0" h="2679" w="2049">
                  <a:moveTo>
                    <a:pt x="1" y="0"/>
                  </a:moveTo>
                  <a:lnTo>
                    <a:pt x="1734" y="2678"/>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7" name="Google Shape;10407;p90"/>
            <p:cNvSpPr/>
            <p:nvPr/>
          </p:nvSpPr>
          <p:spPr>
            <a:xfrm>
              <a:off x="-48975000" y="3920575"/>
              <a:ext cx="173300" cy="248725"/>
            </a:xfrm>
            <a:custGeom>
              <a:rect b="b" l="l" r="r" t="t"/>
              <a:pathLst>
                <a:path extrusionOk="0" h="9949" w="6932">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8" name="Google Shape;10408;p90"/>
            <p:cNvSpPr/>
            <p:nvPr/>
          </p:nvSpPr>
          <p:spPr>
            <a:xfrm>
              <a:off x="-48955300" y="4129900"/>
              <a:ext cx="151250" cy="89800"/>
            </a:xfrm>
            <a:custGeom>
              <a:rect b="b" l="l" r="r" t="t"/>
              <a:pathLst>
                <a:path extrusionOk="0" h="3592" w="6050">
                  <a:moveTo>
                    <a:pt x="0" y="0"/>
                  </a:moveTo>
                  <a:lnTo>
                    <a:pt x="2174" y="3592"/>
                  </a:lnTo>
                  <a:lnTo>
                    <a:pt x="5167" y="3592"/>
                  </a:lnTo>
                  <a:cubicBezTo>
                    <a:pt x="5293" y="3592"/>
                    <a:pt x="5419" y="3529"/>
                    <a:pt x="5482" y="3403"/>
                  </a:cubicBezTo>
                  <a:lnTo>
                    <a:pt x="6049" y="2268"/>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09" name="Google Shape;10409;p90"/>
          <p:cNvGrpSpPr/>
          <p:nvPr/>
        </p:nvGrpSpPr>
        <p:grpSpPr>
          <a:xfrm>
            <a:off x="1322411" y="2904744"/>
            <a:ext cx="356176" cy="354341"/>
            <a:chOff x="-47155575" y="3200500"/>
            <a:chExt cx="300875" cy="299325"/>
          </a:xfrm>
        </p:grpSpPr>
        <p:sp>
          <p:nvSpPr>
            <p:cNvPr id="10410" name="Google Shape;10410;p90"/>
            <p:cNvSpPr/>
            <p:nvPr/>
          </p:nvSpPr>
          <p:spPr>
            <a:xfrm>
              <a:off x="-46943725" y="3206000"/>
              <a:ext cx="47300" cy="48075"/>
            </a:xfrm>
            <a:custGeom>
              <a:rect b="b" l="l" r="r" t="t"/>
              <a:pathLst>
                <a:path extrusionOk="0" h="1923" w="1892">
                  <a:moveTo>
                    <a:pt x="1" y="1"/>
                  </a:moveTo>
                  <a:lnTo>
                    <a:pt x="1" y="1923"/>
                  </a:lnTo>
                  <a:lnTo>
                    <a:pt x="1891" y="192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1" name="Google Shape;10411;p90"/>
            <p:cNvSpPr/>
            <p:nvPr/>
          </p:nvSpPr>
          <p:spPr>
            <a:xfrm>
              <a:off x="-47118575" y="3200500"/>
              <a:ext cx="228450" cy="89025"/>
            </a:xfrm>
            <a:custGeom>
              <a:rect b="b" l="l" r="r" t="t"/>
              <a:pathLst>
                <a:path extrusionOk="0" h="3561" w="9138">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2" name="Google Shape;10412;p90"/>
            <p:cNvSpPr/>
            <p:nvPr/>
          </p:nvSpPr>
          <p:spPr>
            <a:xfrm>
              <a:off x="-47013825" y="3395050"/>
              <a:ext cx="15775" cy="15775"/>
            </a:xfrm>
            <a:custGeom>
              <a:rect b="b" l="l" r="r" t="t"/>
              <a:pathLst>
                <a:path extrusionOk="0" h="631" w="631">
                  <a:moveTo>
                    <a:pt x="1" y="0"/>
                  </a:moveTo>
                  <a:lnTo>
                    <a:pt x="1" y="630"/>
                  </a:lnTo>
                  <a:cubicBezTo>
                    <a:pt x="284" y="504"/>
                    <a:pt x="536" y="252"/>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3" name="Google Shape;10413;p90"/>
            <p:cNvSpPr/>
            <p:nvPr/>
          </p:nvSpPr>
          <p:spPr>
            <a:xfrm>
              <a:off x="-47049250" y="3359600"/>
              <a:ext cx="51200" cy="51225"/>
            </a:xfrm>
            <a:custGeom>
              <a:rect b="b" l="l" r="r" t="t"/>
              <a:pathLst>
                <a:path extrusionOk="0" h="2049" w="2048">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4" name="Google Shape;10414;p90"/>
            <p:cNvSpPr/>
            <p:nvPr/>
          </p:nvSpPr>
          <p:spPr>
            <a:xfrm>
              <a:off x="-47013025" y="3393475"/>
              <a:ext cx="52800" cy="53575"/>
            </a:xfrm>
            <a:custGeom>
              <a:rect b="b" l="l" r="r" t="t"/>
              <a:pathLst>
                <a:path extrusionOk="0" h="2143" w="2112">
                  <a:moveTo>
                    <a:pt x="1355" y="0"/>
                  </a:moveTo>
                  <a:cubicBezTo>
                    <a:pt x="1198" y="725"/>
                    <a:pt x="662" y="1260"/>
                    <a:pt x="0" y="1386"/>
                  </a:cubicBezTo>
                  <a:lnTo>
                    <a:pt x="0" y="2142"/>
                  </a:lnTo>
                  <a:lnTo>
                    <a:pt x="2111" y="2142"/>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5" name="Google Shape;10415;p90"/>
            <p:cNvSpPr/>
            <p:nvPr/>
          </p:nvSpPr>
          <p:spPr>
            <a:xfrm>
              <a:off x="-47155575" y="3270600"/>
              <a:ext cx="300875" cy="229225"/>
            </a:xfrm>
            <a:custGeom>
              <a:rect b="b" l="l" r="r" t="t"/>
              <a:pathLst>
                <a:path extrusionOk="0" h="9169" w="12035">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16" name="Google Shape;10416;p90"/>
          <p:cNvGrpSpPr/>
          <p:nvPr/>
        </p:nvGrpSpPr>
        <p:grpSpPr>
          <a:xfrm>
            <a:off x="1322870" y="3341092"/>
            <a:ext cx="355258" cy="355258"/>
            <a:chOff x="-47154800" y="3569100"/>
            <a:chExt cx="300100" cy="300100"/>
          </a:xfrm>
        </p:grpSpPr>
        <p:sp>
          <p:nvSpPr>
            <p:cNvPr id="10417" name="Google Shape;10417;p90"/>
            <p:cNvSpPr/>
            <p:nvPr/>
          </p:nvSpPr>
          <p:spPr>
            <a:xfrm>
              <a:off x="-46994900" y="3728200"/>
              <a:ext cx="140200" cy="141000"/>
            </a:xfrm>
            <a:custGeom>
              <a:rect b="b" l="l" r="r" t="t"/>
              <a:pathLst>
                <a:path extrusionOk="0" h="5640" w="5608">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8" name="Google Shape;10418;p90"/>
            <p:cNvSpPr/>
            <p:nvPr/>
          </p:nvSpPr>
          <p:spPr>
            <a:xfrm>
              <a:off x="-46978375" y="3574625"/>
              <a:ext cx="47275" cy="47275"/>
            </a:xfrm>
            <a:custGeom>
              <a:rect b="b" l="l" r="r" t="t"/>
              <a:pathLst>
                <a:path extrusionOk="0" h="1891" w="1891">
                  <a:moveTo>
                    <a:pt x="1" y="0"/>
                  </a:moveTo>
                  <a:lnTo>
                    <a:pt x="1" y="1890"/>
                  </a:lnTo>
                  <a:lnTo>
                    <a:pt x="1891" y="1890"/>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9" name="Google Shape;10419;p90"/>
            <p:cNvSpPr/>
            <p:nvPr/>
          </p:nvSpPr>
          <p:spPr>
            <a:xfrm>
              <a:off x="-47075250" y="3665200"/>
              <a:ext cx="15775" cy="15775"/>
            </a:xfrm>
            <a:custGeom>
              <a:rect b="b" l="l" r="r" t="t"/>
              <a:pathLst>
                <a:path extrusionOk="0" h="631" w="631">
                  <a:moveTo>
                    <a:pt x="1" y="0"/>
                  </a:moveTo>
                  <a:lnTo>
                    <a:pt x="1" y="630"/>
                  </a:lnTo>
                  <a:cubicBezTo>
                    <a:pt x="316" y="536"/>
                    <a:pt x="505" y="284"/>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0" name="Google Shape;10420;p90"/>
            <p:cNvSpPr/>
            <p:nvPr/>
          </p:nvSpPr>
          <p:spPr>
            <a:xfrm>
              <a:off x="-47110700" y="3631325"/>
              <a:ext cx="51225" cy="51225"/>
            </a:xfrm>
            <a:custGeom>
              <a:rect b="b" l="l" r="r" t="t"/>
              <a:pathLst>
                <a:path extrusionOk="0" h="2049" w="2049">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1" name="Google Shape;10421;p90"/>
            <p:cNvSpPr/>
            <p:nvPr/>
          </p:nvSpPr>
          <p:spPr>
            <a:xfrm>
              <a:off x="-47075250" y="3665200"/>
              <a:ext cx="53575" cy="54350"/>
            </a:xfrm>
            <a:custGeom>
              <a:rect b="b" l="l" r="r" t="t"/>
              <a:pathLst>
                <a:path extrusionOk="0" h="2174" w="2143">
                  <a:moveTo>
                    <a:pt x="1355" y="0"/>
                  </a:moveTo>
                  <a:cubicBezTo>
                    <a:pt x="1229" y="693"/>
                    <a:pt x="694" y="1229"/>
                    <a:pt x="1" y="1386"/>
                  </a:cubicBezTo>
                  <a:lnTo>
                    <a:pt x="1" y="2174"/>
                  </a:lnTo>
                  <a:lnTo>
                    <a:pt x="2143" y="2174"/>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2" name="Google Shape;10422;p90"/>
            <p:cNvSpPr/>
            <p:nvPr/>
          </p:nvSpPr>
          <p:spPr>
            <a:xfrm>
              <a:off x="-47154800" y="3569100"/>
              <a:ext cx="229225" cy="300100"/>
            </a:xfrm>
            <a:custGeom>
              <a:rect b="b" l="l" r="r" t="t"/>
              <a:pathLst>
                <a:path extrusionOk="0" h="12004" w="9169">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23" name="Google Shape;10423;p90"/>
          <p:cNvGrpSpPr/>
          <p:nvPr/>
        </p:nvGrpSpPr>
        <p:grpSpPr>
          <a:xfrm>
            <a:off x="1323343" y="3779305"/>
            <a:ext cx="354311" cy="353423"/>
            <a:chOff x="-47154000" y="3939275"/>
            <a:chExt cx="299300" cy="298550"/>
          </a:xfrm>
        </p:grpSpPr>
        <p:sp>
          <p:nvSpPr>
            <p:cNvPr id="10424" name="Google Shape;10424;p90"/>
            <p:cNvSpPr/>
            <p:nvPr/>
          </p:nvSpPr>
          <p:spPr>
            <a:xfrm>
              <a:off x="-47084700" y="4131475"/>
              <a:ext cx="159125" cy="106350"/>
            </a:xfrm>
            <a:custGeom>
              <a:rect b="b" l="l" r="r" t="t"/>
              <a:pathLst>
                <a:path extrusionOk="0" h="4254" w="6365">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5" name="Google Shape;10425;p90"/>
            <p:cNvSpPr/>
            <p:nvPr/>
          </p:nvSpPr>
          <p:spPr>
            <a:xfrm>
              <a:off x="-46979150" y="3943225"/>
              <a:ext cx="48050" cy="47275"/>
            </a:xfrm>
            <a:custGeom>
              <a:rect b="b" l="l" r="r" t="t"/>
              <a:pathLst>
                <a:path extrusionOk="0" h="1891" w="1922">
                  <a:moveTo>
                    <a:pt x="0" y="0"/>
                  </a:moveTo>
                  <a:lnTo>
                    <a:pt x="0" y="1891"/>
                  </a:lnTo>
                  <a:lnTo>
                    <a:pt x="1922" y="1891"/>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6" name="Google Shape;10426;p90"/>
            <p:cNvSpPr/>
            <p:nvPr/>
          </p:nvSpPr>
          <p:spPr>
            <a:xfrm>
              <a:off x="-47154000" y="4026700"/>
              <a:ext cx="299300" cy="141025"/>
            </a:xfrm>
            <a:custGeom>
              <a:rect b="b" l="l" r="r" t="t"/>
              <a:pathLst>
                <a:path extrusionOk="0" h="5641" w="11972">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7" name="Google Shape;10427;p90"/>
            <p:cNvSpPr/>
            <p:nvPr/>
          </p:nvSpPr>
          <p:spPr>
            <a:xfrm>
              <a:off x="-47083125" y="3939275"/>
              <a:ext cx="158325" cy="106350"/>
            </a:xfrm>
            <a:custGeom>
              <a:rect b="b" l="l" r="r" t="t"/>
              <a:pathLst>
                <a:path extrusionOk="0" h="4254" w="6333">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28" name="Google Shape;10428;p90"/>
          <p:cNvGrpSpPr/>
          <p:nvPr/>
        </p:nvGrpSpPr>
        <p:grpSpPr>
          <a:xfrm>
            <a:off x="3548633" y="2904744"/>
            <a:ext cx="312375" cy="354341"/>
            <a:chOff x="-45286550" y="3200500"/>
            <a:chExt cx="263875" cy="299325"/>
          </a:xfrm>
        </p:grpSpPr>
        <p:sp>
          <p:nvSpPr>
            <p:cNvPr id="10429" name="Google Shape;10429;p90"/>
            <p:cNvSpPr/>
            <p:nvPr/>
          </p:nvSpPr>
          <p:spPr>
            <a:xfrm>
              <a:off x="-45233000" y="3200500"/>
              <a:ext cx="210325" cy="247325"/>
            </a:xfrm>
            <a:custGeom>
              <a:rect b="b" l="l" r="r" t="t"/>
              <a:pathLst>
                <a:path extrusionOk="0" h="9893" w="8413">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0" name="Google Shape;10430;p90"/>
            <p:cNvSpPr/>
            <p:nvPr/>
          </p:nvSpPr>
          <p:spPr>
            <a:xfrm>
              <a:off x="-45216450" y="3340700"/>
              <a:ext cx="17350" cy="17350"/>
            </a:xfrm>
            <a:custGeom>
              <a:rect b="b" l="l" r="r" t="t"/>
              <a:pathLst>
                <a:path extrusionOk="0" h="694" w="694">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1" name="Google Shape;10431;p90"/>
            <p:cNvSpPr/>
            <p:nvPr/>
          </p:nvSpPr>
          <p:spPr>
            <a:xfrm>
              <a:off x="-45286550" y="3289500"/>
              <a:ext cx="158325" cy="210325"/>
            </a:xfrm>
            <a:custGeom>
              <a:rect b="b" l="l" r="r" t="t"/>
              <a:pathLst>
                <a:path extrusionOk="0" h="8413" w="6333">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32" name="Google Shape;10432;p90"/>
          <p:cNvGrpSpPr/>
          <p:nvPr/>
        </p:nvGrpSpPr>
        <p:grpSpPr>
          <a:xfrm>
            <a:off x="3548633" y="3342039"/>
            <a:ext cx="312375" cy="354311"/>
            <a:chOff x="-45286550" y="3569900"/>
            <a:chExt cx="263875" cy="299300"/>
          </a:xfrm>
        </p:grpSpPr>
        <p:sp>
          <p:nvSpPr>
            <p:cNvPr id="10433" name="Google Shape;10433;p90"/>
            <p:cNvSpPr/>
            <p:nvPr/>
          </p:nvSpPr>
          <p:spPr>
            <a:xfrm>
              <a:off x="-45234575" y="3728200"/>
              <a:ext cx="18150" cy="18150"/>
            </a:xfrm>
            <a:custGeom>
              <a:rect b="b" l="l" r="r" t="t"/>
              <a:pathLst>
                <a:path extrusionOk="0" h="726" w="726">
                  <a:moveTo>
                    <a:pt x="1" y="1"/>
                  </a:moveTo>
                  <a:lnTo>
                    <a:pt x="1" y="725"/>
                  </a:lnTo>
                  <a:lnTo>
                    <a:pt x="347" y="725"/>
                  </a:lnTo>
                  <a:cubicBezTo>
                    <a:pt x="568" y="725"/>
                    <a:pt x="725" y="568"/>
                    <a:pt x="725" y="379"/>
                  </a:cubicBezTo>
                  <a:cubicBezTo>
                    <a:pt x="725" y="127"/>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4" name="Google Shape;10434;p90"/>
            <p:cNvSpPr/>
            <p:nvPr/>
          </p:nvSpPr>
          <p:spPr>
            <a:xfrm>
              <a:off x="-45286550" y="3692750"/>
              <a:ext cx="263875" cy="122900"/>
            </a:xfrm>
            <a:custGeom>
              <a:rect b="b" l="l" r="r" t="t"/>
              <a:pathLst>
                <a:path extrusionOk="0" h="4916" w="10555">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5" name="Google Shape;10435;p90"/>
            <p:cNvSpPr/>
            <p:nvPr/>
          </p:nvSpPr>
          <p:spPr>
            <a:xfrm>
              <a:off x="-45093575" y="3728200"/>
              <a:ext cx="17325" cy="53575"/>
            </a:xfrm>
            <a:custGeom>
              <a:rect b="b" l="l" r="r" t="t"/>
              <a:pathLst>
                <a:path extrusionOk="0" h="2143" w="693">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6" name="Google Shape;10436;p90"/>
            <p:cNvSpPr/>
            <p:nvPr/>
          </p:nvSpPr>
          <p:spPr>
            <a:xfrm>
              <a:off x="-45268450" y="3569900"/>
              <a:ext cx="228450" cy="106350"/>
            </a:xfrm>
            <a:custGeom>
              <a:rect b="b" l="l" r="r" t="t"/>
              <a:pathLst>
                <a:path extrusionOk="0" h="4254" w="9138">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7" name="Google Shape;10437;p90"/>
            <p:cNvSpPr/>
            <p:nvPr/>
          </p:nvSpPr>
          <p:spPr>
            <a:xfrm>
              <a:off x="-45093575" y="3574625"/>
              <a:ext cx="47275" cy="47275"/>
            </a:xfrm>
            <a:custGeom>
              <a:rect b="b" l="l" r="r" t="t"/>
              <a:pathLst>
                <a:path extrusionOk="0" h="1891" w="1891">
                  <a:moveTo>
                    <a:pt x="0" y="0"/>
                  </a:moveTo>
                  <a:lnTo>
                    <a:pt x="0" y="1890"/>
                  </a:lnTo>
                  <a:lnTo>
                    <a:pt x="1890" y="1890"/>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8" name="Google Shape;10438;p90"/>
            <p:cNvSpPr/>
            <p:nvPr/>
          </p:nvSpPr>
          <p:spPr>
            <a:xfrm>
              <a:off x="-45269225" y="3833750"/>
              <a:ext cx="228425" cy="35450"/>
            </a:xfrm>
            <a:custGeom>
              <a:rect b="b" l="l" r="r" t="t"/>
              <a:pathLst>
                <a:path extrusionOk="0" h="1418" w="9137">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39" name="Google Shape;10439;p90"/>
          <p:cNvGrpSpPr/>
          <p:nvPr/>
        </p:nvGrpSpPr>
        <p:grpSpPr>
          <a:xfrm>
            <a:off x="3559820" y="3778388"/>
            <a:ext cx="290001" cy="355258"/>
            <a:chOff x="-45277900" y="3938500"/>
            <a:chExt cx="244975" cy="300100"/>
          </a:xfrm>
        </p:grpSpPr>
        <p:sp>
          <p:nvSpPr>
            <p:cNvPr id="10440" name="Google Shape;10440;p90"/>
            <p:cNvSpPr/>
            <p:nvPr/>
          </p:nvSpPr>
          <p:spPr>
            <a:xfrm>
              <a:off x="-45210950" y="4107825"/>
              <a:ext cx="23650" cy="24450"/>
            </a:xfrm>
            <a:custGeom>
              <a:rect b="b" l="l" r="r" t="t"/>
              <a:pathLst>
                <a:path extrusionOk="0" h="978" w="946">
                  <a:moveTo>
                    <a:pt x="473" y="1"/>
                  </a:moveTo>
                  <a:lnTo>
                    <a:pt x="1" y="978"/>
                  </a:lnTo>
                  <a:lnTo>
                    <a:pt x="946" y="978"/>
                  </a:lnTo>
                  <a:lnTo>
                    <a:pt x="4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1" name="Google Shape;10441;p90"/>
            <p:cNvSpPr/>
            <p:nvPr/>
          </p:nvSpPr>
          <p:spPr>
            <a:xfrm>
              <a:off x="-45084925" y="3943225"/>
              <a:ext cx="47275" cy="47275"/>
            </a:xfrm>
            <a:custGeom>
              <a:rect b="b" l="l" r="r" t="t"/>
              <a:pathLst>
                <a:path extrusionOk="0" h="1891" w="1891">
                  <a:moveTo>
                    <a:pt x="1" y="0"/>
                  </a:moveTo>
                  <a:lnTo>
                    <a:pt x="1" y="1891"/>
                  </a:lnTo>
                  <a:lnTo>
                    <a:pt x="1891" y="189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2" name="Google Shape;10442;p90"/>
            <p:cNvSpPr/>
            <p:nvPr/>
          </p:nvSpPr>
          <p:spPr>
            <a:xfrm>
              <a:off x="-45260575" y="3938500"/>
              <a:ext cx="227650" cy="300100"/>
            </a:xfrm>
            <a:custGeom>
              <a:rect b="b" l="l" r="r" t="t"/>
              <a:pathLst>
                <a:path extrusionOk="0" h="12004" w="9106">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3" name="Google Shape;10443;p90"/>
            <p:cNvSpPr/>
            <p:nvPr/>
          </p:nvSpPr>
          <p:spPr>
            <a:xfrm>
              <a:off x="-45277900" y="4061375"/>
              <a:ext cx="193000" cy="122875"/>
            </a:xfrm>
            <a:custGeom>
              <a:rect b="b" l="l" r="r" t="t"/>
              <a:pathLst>
                <a:path extrusionOk="0" h="4915" w="772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44" name="Google Shape;10444;p90"/>
          <p:cNvGrpSpPr/>
          <p:nvPr/>
        </p:nvGrpSpPr>
        <p:grpSpPr>
          <a:xfrm>
            <a:off x="2645769" y="4247490"/>
            <a:ext cx="355258" cy="355258"/>
            <a:chOff x="-44502875" y="3576975"/>
            <a:chExt cx="300100" cy="300100"/>
          </a:xfrm>
        </p:grpSpPr>
        <p:sp>
          <p:nvSpPr>
            <p:cNvPr id="10445" name="Google Shape;10445;p90"/>
            <p:cNvSpPr/>
            <p:nvPr/>
          </p:nvSpPr>
          <p:spPr>
            <a:xfrm>
              <a:off x="-44466650" y="3576975"/>
              <a:ext cx="53600" cy="18925"/>
            </a:xfrm>
            <a:custGeom>
              <a:rect b="b" l="l" r="r" t="t"/>
              <a:pathLst>
                <a:path extrusionOk="0" h="757" w="2144">
                  <a:moveTo>
                    <a:pt x="348" y="1"/>
                  </a:moveTo>
                  <a:cubicBezTo>
                    <a:pt x="158" y="1"/>
                    <a:pt x="1" y="158"/>
                    <a:pt x="1" y="347"/>
                  </a:cubicBezTo>
                  <a:lnTo>
                    <a:pt x="1" y="757"/>
                  </a:lnTo>
                  <a:lnTo>
                    <a:pt x="2143" y="757"/>
                  </a:lnTo>
                  <a:lnTo>
                    <a:pt x="2143" y="347"/>
                  </a:lnTo>
                  <a:cubicBezTo>
                    <a:pt x="2143" y="158"/>
                    <a:pt x="1986"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6" name="Google Shape;10446;p90"/>
            <p:cNvSpPr/>
            <p:nvPr/>
          </p:nvSpPr>
          <p:spPr>
            <a:xfrm>
              <a:off x="-44502875" y="3595100"/>
              <a:ext cx="283575" cy="281975"/>
            </a:xfrm>
            <a:custGeom>
              <a:rect b="b" l="l" r="r" t="t"/>
              <a:pathLst>
                <a:path extrusionOk="0" h="11279" w="11343">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7" name="Google Shape;10447;p90"/>
            <p:cNvSpPr/>
            <p:nvPr/>
          </p:nvSpPr>
          <p:spPr>
            <a:xfrm>
              <a:off x="-44221675" y="3788850"/>
              <a:ext cx="18900" cy="52800"/>
            </a:xfrm>
            <a:custGeom>
              <a:rect b="b" l="l" r="r" t="t"/>
              <a:pathLst>
                <a:path extrusionOk="0" h="2112" w="756">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48" name="Google Shape;10448;p90"/>
          <p:cNvGrpSpPr/>
          <p:nvPr/>
        </p:nvGrpSpPr>
        <p:grpSpPr>
          <a:xfrm>
            <a:off x="4858968" y="1532275"/>
            <a:ext cx="356221" cy="354973"/>
            <a:chOff x="-13947000" y="3212800"/>
            <a:chExt cx="353675" cy="352400"/>
          </a:xfrm>
        </p:grpSpPr>
        <p:sp>
          <p:nvSpPr>
            <p:cNvPr id="10449" name="Google Shape;10449;p90"/>
            <p:cNvSpPr/>
            <p:nvPr/>
          </p:nvSpPr>
          <p:spPr>
            <a:xfrm>
              <a:off x="-13947000" y="3212800"/>
              <a:ext cx="229225" cy="268125"/>
            </a:xfrm>
            <a:custGeom>
              <a:rect b="b" l="l" r="r" t="t"/>
              <a:pathLst>
                <a:path extrusionOk="0" h="10725" w="9169">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0" name="Google Shape;10450;p90"/>
            <p:cNvSpPr/>
            <p:nvPr/>
          </p:nvSpPr>
          <p:spPr>
            <a:xfrm>
              <a:off x="-13821775" y="3295600"/>
              <a:ext cx="228450" cy="269600"/>
            </a:xfrm>
            <a:custGeom>
              <a:rect b="b" l="l" r="r" t="t"/>
              <a:pathLst>
                <a:path extrusionOk="0" h="10784" w="9138">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51" name="Google Shape;10451;p90"/>
          <p:cNvGrpSpPr/>
          <p:nvPr/>
        </p:nvGrpSpPr>
        <p:grpSpPr>
          <a:xfrm>
            <a:off x="4858981" y="1973145"/>
            <a:ext cx="356196" cy="354670"/>
            <a:chOff x="-13946200" y="3647075"/>
            <a:chExt cx="353650" cy="352100"/>
          </a:xfrm>
        </p:grpSpPr>
        <p:sp>
          <p:nvSpPr>
            <p:cNvPr id="10452" name="Google Shape;10452;p90"/>
            <p:cNvSpPr/>
            <p:nvPr/>
          </p:nvSpPr>
          <p:spPr>
            <a:xfrm>
              <a:off x="-13717000" y="3647075"/>
              <a:ext cx="124450" cy="144150"/>
            </a:xfrm>
            <a:custGeom>
              <a:rect b="b" l="l" r="r" t="t"/>
              <a:pathLst>
                <a:path extrusionOk="0" h="5766" w="4978">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3" name="Google Shape;10453;p90"/>
            <p:cNvSpPr/>
            <p:nvPr/>
          </p:nvSpPr>
          <p:spPr>
            <a:xfrm>
              <a:off x="-13801275" y="3647075"/>
              <a:ext cx="63025" cy="61075"/>
            </a:xfrm>
            <a:custGeom>
              <a:rect b="b" l="l" r="r" t="t"/>
              <a:pathLst>
                <a:path extrusionOk="0" h="2443" w="2521">
                  <a:moveTo>
                    <a:pt x="0" y="1"/>
                  </a:moveTo>
                  <a:lnTo>
                    <a:pt x="0" y="2017"/>
                  </a:lnTo>
                  <a:cubicBezTo>
                    <a:pt x="347" y="2300"/>
                    <a:pt x="796" y="2442"/>
                    <a:pt x="1248" y="2442"/>
                  </a:cubicBezTo>
                  <a:cubicBezTo>
                    <a:pt x="1701" y="2442"/>
                    <a:pt x="2158" y="2300"/>
                    <a:pt x="2520" y="2017"/>
                  </a:cubicBezTo>
                  <a:lnTo>
                    <a:pt x="25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4" name="Google Shape;10454;p90"/>
            <p:cNvSpPr/>
            <p:nvPr/>
          </p:nvSpPr>
          <p:spPr>
            <a:xfrm>
              <a:off x="-13946200" y="3647075"/>
              <a:ext cx="124450" cy="143400"/>
            </a:xfrm>
            <a:custGeom>
              <a:rect b="b" l="l" r="r" t="t"/>
              <a:pathLst>
                <a:path extrusionOk="0" h="5736" w="4978">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5" name="Google Shape;10455;p90"/>
            <p:cNvSpPr/>
            <p:nvPr/>
          </p:nvSpPr>
          <p:spPr>
            <a:xfrm>
              <a:off x="-13946200" y="3873900"/>
              <a:ext cx="352875" cy="125275"/>
            </a:xfrm>
            <a:custGeom>
              <a:rect b="b" l="l" r="r" t="t"/>
              <a:pathLst>
                <a:path extrusionOk="0" h="5011" w="14115">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6" name="Google Shape;10456;p90"/>
            <p:cNvSpPr/>
            <p:nvPr/>
          </p:nvSpPr>
          <p:spPr>
            <a:xfrm>
              <a:off x="-13713850" y="3810125"/>
              <a:ext cx="120525" cy="105075"/>
            </a:xfrm>
            <a:custGeom>
              <a:rect b="b" l="l" r="r" t="t"/>
              <a:pathLst>
                <a:path extrusionOk="0" h="4203" w="4821">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7" name="Google Shape;10457;p90"/>
            <p:cNvSpPr/>
            <p:nvPr/>
          </p:nvSpPr>
          <p:spPr>
            <a:xfrm>
              <a:off x="-13946200" y="3810125"/>
              <a:ext cx="121300" cy="105175"/>
            </a:xfrm>
            <a:custGeom>
              <a:rect b="b" l="l" r="r" t="t"/>
              <a:pathLst>
                <a:path extrusionOk="0" h="4207" w="4852">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458" name="Google Shape;10458;p90"/>
          <p:cNvSpPr/>
          <p:nvPr/>
        </p:nvSpPr>
        <p:spPr>
          <a:xfrm>
            <a:off x="4902088" y="2417809"/>
            <a:ext cx="271340" cy="353864"/>
          </a:xfrm>
          <a:custGeom>
            <a:rect b="b" l="l" r="r" t="t"/>
            <a:pathLst>
              <a:path extrusionOk="0" h="14052" w="10776">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459" name="Google Shape;10459;p90"/>
          <p:cNvGrpSpPr/>
          <p:nvPr/>
        </p:nvGrpSpPr>
        <p:grpSpPr>
          <a:xfrm>
            <a:off x="6642374" y="1532628"/>
            <a:ext cx="357002" cy="354267"/>
            <a:chOff x="-12163025" y="3214275"/>
            <a:chExt cx="354450" cy="351700"/>
          </a:xfrm>
        </p:grpSpPr>
        <p:sp>
          <p:nvSpPr>
            <p:cNvPr id="10460" name="Google Shape;10460;p90"/>
            <p:cNvSpPr/>
            <p:nvPr/>
          </p:nvSpPr>
          <p:spPr>
            <a:xfrm>
              <a:off x="-12163025" y="3214275"/>
              <a:ext cx="354450" cy="165025"/>
            </a:xfrm>
            <a:custGeom>
              <a:rect b="b" l="l" r="r" t="t"/>
              <a:pathLst>
                <a:path extrusionOk="0" h="6601" w="14178">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1" name="Google Shape;10461;p90"/>
            <p:cNvSpPr/>
            <p:nvPr/>
          </p:nvSpPr>
          <p:spPr>
            <a:xfrm>
              <a:off x="-12161450" y="3503725"/>
              <a:ext cx="41775" cy="62250"/>
            </a:xfrm>
            <a:custGeom>
              <a:rect b="b" l="l" r="r" t="t"/>
              <a:pathLst>
                <a:path extrusionOk="0" h="2490" w="1671">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2" name="Google Shape;10462;p90"/>
            <p:cNvSpPr/>
            <p:nvPr/>
          </p:nvSpPr>
          <p:spPr>
            <a:xfrm>
              <a:off x="-12161450" y="3350150"/>
              <a:ext cx="41775" cy="133125"/>
            </a:xfrm>
            <a:custGeom>
              <a:rect b="b" l="l" r="r" t="t"/>
              <a:pathLst>
                <a:path extrusionOk="0" h="5325" w="1671">
                  <a:moveTo>
                    <a:pt x="0" y="0"/>
                  </a:moveTo>
                  <a:lnTo>
                    <a:pt x="0" y="5325"/>
                  </a:lnTo>
                  <a:lnTo>
                    <a:pt x="1670" y="5325"/>
                  </a:lnTo>
                  <a:lnTo>
                    <a:pt x="1670" y="1481"/>
                  </a:lnTo>
                  <a:cubicBezTo>
                    <a:pt x="1009" y="1103"/>
                    <a:pt x="441" y="630"/>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63" name="Google Shape;10463;p90"/>
          <p:cNvGrpSpPr/>
          <p:nvPr/>
        </p:nvGrpSpPr>
        <p:grpSpPr>
          <a:xfrm>
            <a:off x="6643154" y="1972365"/>
            <a:ext cx="355441" cy="356232"/>
            <a:chOff x="-12160675" y="3647875"/>
            <a:chExt cx="352900" cy="353650"/>
          </a:xfrm>
        </p:grpSpPr>
        <p:sp>
          <p:nvSpPr>
            <p:cNvPr id="10464" name="Google Shape;10464;p90"/>
            <p:cNvSpPr/>
            <p:nvPr/>
          </p:nvSpPr>
          <p:spPr>
            <a:xfrm>
              <a:off x="-12059850" y="3958975"/>
              <a:ext cx="149675" cy="42550"/>
            </a:xfrm>
            <a:custGeom>
              <a:rect b="b" l="l" r="r" t="t"/>
              <a:pathLst>
                <a:path extrusionOk="0" h="1702" w="5987">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5" name="Google Shape;10465;p90"/>
            <p:cNvSpPr/>
            <p:nvPr/>
          </p:nvSpPr>
          <p:spPr>
            <a:xfrm>
              <a:off x="-11850350" y="3749475"/>
              <a:ext cx="42575" cy="149675"/>
            </a:xfrm>
            <a:custGeom>
              <a:rect b="b" l="l" r="r" t="t"/>
              <a:pathLst>
                <a:path extrusionOk="0" h="5987" w="1703">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6" name="Google Shape;10466;p90"/>
            <p:cNvSpPr/>
            <p:nvPr/>
          </p:nvSpPr>
          <p:spPr>
            <a:xfrm>
              <a:off x="-12059850" y="3647875"/>
              <a:ext cx="148875" cy="42550"/>
            </a:xfrm>
            <a:custGeom>
              <a:rect b="b" l="l" r="r" t="t"/>
              <a:pathLst>
                <a:path extrusionOk="0" h="1702" w="5955">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7" name="Google Shape;10467;p90"/>
            <p:cNvSpPr/>
            <p:nvPr/>
          </p:nvSpPr>
          <p:spPr>
            <a:xfrm>
              <a:off x="-12160675" y="3750250"/>
              <a:ext cx="41775" cy="148900"/>
            </a:xfrm>
            <a:custGeom>
              <a:rect b="b" l="l" r="r" t="t"/>
              <a:pathLst>
                <a:path extrusionOk="0" h="5956" w="1671">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8" name="Google Shape;10468;p90"/>
            <p:cNvSpPr/>
            <p:nvPr/>
          </p:nvSpPr>
          <p:spPr>
            <a:xfrm>
              <a:off x="-12099225" y="3710875"/>
              <a:ext cx="228425" cy="226200"/>
            </a:xfrm>
            <a:custGeom>
              <a:rect b="b" l="l" r="r" t="t"/>
              <a:pathLst>
                <a:path extrusionOk="0" h="9048" w="9137">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9" name="Google Shape;10469;p90"/>
            <p:cNvSpPr/>
            <p:nvPr/>
          </p:nvSpPr>
          <p:spPr>
            <a:xfrm>
              <a:off x="-12056700" y="3751825"/>
              <a:ext cx="144950" cy="144950"/>
            </a:xfrm>
            <a:custGeom>
              <a:rect b="b" l="l" r="r" t="t"/>
              <a:pathLst>
                <a:path extrusionOk="0" h="5798" w="5798">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0" name="Google Shape;10470;p90"/>
            <p:cNvSpPr/>
            <p:nvPr/>
          </p:nvSpPr>
          <p:spPr>
            <a:xfrm>
              <a:off x="-12016525" y="3792775"/>
              <a:ext cx="63025" cy="63050"/>
            </a:xfrm>
            <a:custGeom>
              <a:rect b="b" l="l" r="r" t="t"/>
              <a:pathLst>
                <a:path extrusionOk="0" h="2522" w="2521">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71" name="Google Shape;10471;p90"/>
          <p:cNvGrpSpPr/>
          <p:nvPr/>
        </p:nvGrpSpPr>
        <p:grpSpPr>
          <a:xfrm>
            <a:off x="6653870" y="2416821"/>
            <a:ext cx="354635" cy="356232"/>
            <a:chOff x="-12160675" y="4081850"/>
            <a:chExt cx="352100" cy="353650"/>
          </a:xfrm>
        </p:grpSpPr>
        <p:sp>
          <p:nvSpPr>
            <p:cNvPr id="10472" name="Google Shape;10472;p90"/>
            <p:cNvSpPr/>
            <p:nvPr/>
          </p:nvSpPr>
          <p:spPr>
            <a:xfrm>
              <a:off x="-12014950" y="4081850"/>
              <a:ext cx="61450" cy="62275"/>
            </a:xfrm>
            <a:custGeom>
              <a:rect b="b" l="l" r="r" t="t"/>
              <a:pathLst>
                <a:path extrusionOk="0" h="2491" w="2458">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3" name="Google Shape;10473;p90"/>
            <p:cNvSpPr/>
            <p:nvPr/>
          </p:nvSpPr>
          <p:spPr>
            <a:xfrm>
              <a:off x="-12077175" y="4352000"/>
              <a:ext cx="186700" cy="83500"/>
            </a:xfrm>
            <a:custGeom>
              <a:rect b="b" l="l" r="r" t="t"/>
              <a:pathLst>
                <a:path extrusionOk="0" h="3340" w="7468">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4" name="Google Shape;10474;p90"/>
            <p:cNvSpPr/>
            <p:nvPr/>
          </p:nvSpPr>
          <p:spPr>
            <a:xfrm>
              <a:off x="-11911775" y="4186000"/>
              <a:ext cx="103200" cy="101425"/>
            </a:xfrm>
            <a:custGeom>
              <a:rect b="b" l="l" r="r" t="t"/>
              <a:pathLst>
                <a:path extrusionOk="0" h="4057" w="4128">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5" name="Google Shape;10475;p90"/>
            <p:cNvSpPr/>
            <p:nvPr/>
          </p:nvSpPr>
          <p:spPr>
            <a:xfrm>
              <a:off x="-12160675" y="4186000"/>
              <a:ext cx="104000" cy="101425"/>
            </a:xfrm>
            <a:custGeom>
              <a:rect b="b" l="l" r="r" t="t"/>
              <a:pathLst>
                <a:path extrusionOk="0" h="4057" w="416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6" name="Google Shape;10476;p90"/>
            <p:cNvSpPr/>
            <p:nvPr/>
          </p:nvSpPr>
          <p:spPr>
            <a:xfrm>
              <a:off x="-12049600" y="4144075"/>
              <a:ext cx="127600" cy="67750"/>
            </a:xfrm>
            <a:custGeom>
              <a:rect b="b" l="l" r="r" t="t"/>
              <a:pathLst>
                <a:path extrusionOk="0" h="2710" w="5104">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7" name="Google Shape;10477;p90"/>
            <p:cNvSpPr/>
            <p:nvPr/>
          </p:nvSpPr>
          <p:spPr>
            <a:xfrm>
              <a:off x="-12033850" y="4212600"/>
              <a:ext cx="99250" cy="118150"/>
            </a:xfrm>
            <a:custGeom>
              <a:rect b="b" l="l" r="r" t="t"/>
              <a:pathLst>
                <a:path extrusionOk="0" h="4726" w="397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78" name="Google Shape;10478;p90"/>
          <p:cNvGrpSpPr/>
          <p:nvPr/>
        </p:nvGrpSpPr>
        <p:grpSpPr>
          <a:xfrm>
            <a:off x="4858836" y="2891264"/>
            <a:ext cx="355416" cy="355652"/>
            <a:chOff x="-10391650" y="3180600"/>
            <a:chExt cx="352875" cy="353075"/>
          </a:xfrm>
        </p:grpSpPr>
        <p:sp>
          <p:nvSpPr>
            <p:cNvPr id="10479" name="Google Shape;10479;p90"/>
            <p:cNvSpPr/>
            <p:nvPr/>
          </p:nvSpPr>
          <p:spPr>
            <a:xfrm>
              <a:off x="-10390875" y="3263500"/>
              <a:ext cx="352100" cy="42550"/>
            </a:xfrm>
            <a:custGeom>
              <a:rect b="b" l="l" r="r" t="t"/>
              <a:pathLst>
                <a:path extrusionOk="0" h="1702" w="14084">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0" name="Google Shape;10480;p90"/>
            <p:cNvSpPr/>
            <p:nvPr/>
          </p:nvSpPr>
          <p:spPr>
            <a:xfrm>
              <a:off x="-10391650" y="3451750"/>
              <a:ext cx="352875" cy="81925"/>
            </a:xfrm>
            <a:custGeom>
              <a:rect b="b" l="l" r="r" t="t"/>
              <a:pathLst>
                <a:path extrusionOk="0" h="3277" w="14115">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1" name="Google Shape;10481;p90"/>
            <p:cNvSpPr/>
            <p:nvPr/>
          </p:nvSpPr>
          <p:spPr>
            <a:xfrm>
              <a:off x="-10327075" y="3180600"/>
              <a:ext cx="223700" cy="62450"/>
            </a:xfrm>
            <a:custGeom>
              <a:rect b="b" l="l" r="r" t="t"/>
              <a:pathLst>
                <a:path extrusionOk="0" h="2498" w="8948">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2" name="Google Shape;10482;p90"/>
            <p:cNvSpPr/>
            <p:nvPr/>
          </p:nvSpPr>
          <p:spPr>
            <a:xfrm>
              <a:off x="-10245950" y="3325725"/>
              <a:ext cx="61450" cy="104775"/>
            </a:xfrm>
            <a:custGeom>
              <a:rect b="b" l="l" r="r" t="t"/>
              <a:pathLst>
                <a:path extrusionOk="0" h="4191" w="2458">
                  <a:moveTo>
                    <a:pt x="0" y="1"/>
                  </a:moveTo>
                  <a:lnTo>
                    <a:pt x="0" y="4191"/>
                  </a:lnTo>
                  <a:lnTo>
                    <a:pt x="2458" y="4191"/>
                  </a:lnTo>
                  <a:lnTo>
                    <a:pt x="24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3" name="Google Shape;10483;p90"/>
            <p:cNvSpPr/>
            <p:nvPr/>
          </p:nvSpPr>
          <p:spPr>
            <a:xfrm>
              <a:off x="-10142775" y="3325725"/>
              <a:ext cx="63025" cy="104775"/>
            </a:xfrm>
            <a:custGeom>
              <a:rect b="b" l="l" r="r" t="t"/>
              <a:pathLst>
                <a:path extrusionOk="0" h="4191" w="2521">
                  <a:moveTo>
                    <a:pt x="1" y="1"/>
                  </a:moveTo>
                  <a:lnTo>
                    <a:pt x="1" y="4191"/>
                  </a:lnTo>
                  <a:lnTo>
                    <a:pt x="2521" y="4191"/>
                  </a:lnTo>
                  <a:lnTo>
                    <a:pt x="25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4" name="Google Shape;10484;p90"/>
            <p:cNvSpPr/>
            <p:nvPr/>
          </p:nvSpPr>
          <p:spPr>
            <a:xfrm>
              <a:off x="-10350700" y="3325725"/>
              <a:ext cx="62250" cy="104775"/>
            </a:xfrm>
            <a:custGeom>
              <a:rect b="b" l="l" r="r" t="t"/>
              <a:pathLst>
                <a:path extrusionOk="0" h="4191" w="2490">
                  <a:moveTo>
                    <a:pt x="0" y="1"/>
                  </a:moveTo>
                  <a:lnTo>
                    <a:pt x="0" y="4191"/>
                  </a:lnTo>
                  <a:lnTo>
                    <a:pt x="2489" y="4191"/>
                  </a:lnTo>
                  <a:lnTo>
                    <a:pt x="24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85" name="Google Shape;10485;p90"/>
          <p:cNvGrpSpPr/>
          <p:nvPr/>
        </p:nvGrpSpPr>
        <p:grpSpPr>
          <a:xfrm>
            <a:off x="4858835" y="3368062"/>
            <a:ext cx="354635" cy="353890"/>
            <a:chOff x="-10390875" y="3616350"/>
            <a:chExt cx="352100" cy="351325"/>
          </a:xfrm>
        </p:grpSpPr>
        <p:sp>
          <p:nvSpPr>
            <p:cNvPr id="10486" name="Google Shape;10486;p90"/>
            <p:cNvSpPr/>
            <p:nvPr/>
          </p:nvSpPr>
          <p:spPr>
            <a:xfrm>
              <a:off x="-10308950" y="3780175"/>
              <a:ext cx="186675" cy="104800"/>
            </a:xfrm>
            <a:custGeom>
              <a:rect b="b" l="l" r="r" t="t"/>
              <a:pathLst>
                <a:path extrusionOk="0" h="4192" w="7467">
                  <a:moveTo>
                    <a:pt x="0" y="1"/>
                  </a:moveTo>
                  <a:lnTo>
                    <a:pt x="0" y="4191"/>
                  </a:lnTo>
                  <a:lnTo>
                    <a:pt x="7467" y="4191"/>
                  </a:lnTo>
                  <a:lnTo>
                    <a:pt x="7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7" name="Google Shape;10487;p90"/>
            <p:cNvSpPr/>
            <p:nvPr/>
          </p:nvSpPr>
          <p:spPr>
            <a:xfrm>
              <a:off x="-10390875" y="3698275"/>
              <a:ext cx="352100" cy="269400"/>
            </a:xfrm>
            <a:custGeom>
              <a:rect b="b" l="l" r="r" t="t"/>
              <a:pathLst>
                <a:path extrusionOk="0" h="10776" w="14084">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8" name="Google Shape;10488;p90"/>
            <p:cNvSpPr/>
            <p:nvPr/>
          </p:nvSpPr>
          <p:spPr>
            <a:xfrm>
              <a:off x="-10268000" y="3616350"/>
              <a:ext cx="103975" cy="81150"/>
            </a:xfrm>
            <a:custGeom>
              <a:rect b="b" l="l" r="r" t="t"/>
              <a:pathLst>
                <a:path extrusionOk="0" h="3246" w="4159">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89" name="Google Shape;10489;p90"/>
          <p:cNvGrpSpPr/>
          <p:nvPr/>
        </p:nvGrpSpPr>
        <p:grpSpPr>
          <a:xfrm>
            <a:off x="7525810" y="2892727"/>
            <a:ext cx="312585" cy="354670"/>
            <a:chOff x="-10370400" y="4049550"/>
            <a:chExt cx="310350" cy="352100"/>
          </a:xfrm>
        </p:grpSpPr>
        <p:sp>
          <p:nvSpPr>
            <p:cNvPr id="10490" name="Google Shape;10490;p90"/>
            <p:cNvSpPr/>
            <p:nvPr/>
          </p:nvSpPr>
          <p:spPr>
            <a:xfrm>
              <a:off x="-10308175" y="4224400"/>
              <a:ext cx="185900" cy="115800"/>
            </a:xfrm>
            <a:custGeom>
              <a:rect b="b" l="l" r="r" t="t"/>
              <a:pathLst>
                <a:path extrusionOk="0" h="4632" w="7436">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1" name="Google Shape;10491;p90"/>
            <p:cNvSpPr/>
            <p:nvPr/>
          </p:nvSpPr>
          <p:spPr>
            <a:xfrm>
              <a:off x="-10292425" y="4121225"/>
              <a:ext cx="159125" cy="30750"/>
            </a:xfrm>
            <a:custGeom>
              <a:rect b="b" l="l" r="r" t="t"/>
              <a:pathLst>
                <a:path extrusionOk="0" h="1230" w="6365">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2" name="Google Shape;10492;p90"/>
            <p:cNvSpPr/>
            <p:nvPr/>
          </p:nvSpPr>
          <p:spPr>
            <a:xfrm>
              <a:off x="-10370400" y="4049550"/>
              <a:ext cx="310350" cy="91400"/>
            </a:xfrm>
            <a:custGeom>
              <a:rect b="b" l="l" r="r" t="t"/>
              <a:pathLst>
                <a:path extrusionOk="0" h="3656" w="12414">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3" name="Google Shape;10493;p90"/>
            <p:cNvSpPr/>
            <p:nvPr/>
          </p:nvSpPr>
          <p:spPr>
            <a:xfrm>
              <a:off x="-10328650" y="4173200"/>
              <a:ext cx="226850" cy="30750"/>
            </a:xfrm>
            <a:custGeom>
              <a:rect b="b" l="l" r="r" t="t"/>
              <a:pathLst>
                <a:path extrusionOk="0" h="1230" w="9074">
                  <a:moveTo>
                    <a:pt x="0" y="1"/>
                  </a:moveTo>
                  <a:cubicBezTo>
                    <a:pt x="0" y="694"/>
                    <a:pt x="536" y="1229"/>
                    <a:pt x="1198" y="1229"/>
                  </a:cubicBezTo>
                  <a:lnTo>
                    <a:pt x="7814" y="1229"/>
                  </a:lnTo>
                  <a:cubicBezTo>
                    <a:pt x="8507" y="1229"/>
                    <a:pt x="9074" y="694"/>
                    <a:pt x="90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4" name="Google Shape;10494;p90"/>
            <p:cNvSpPr/>
            <p:nvPr/>
          </p:nvSpPr>
          <p:spPr>
            <a:xfrm>
              <a:off x="-10328650" y="4360650"/>
              <a:ext cx="226850" cy="41000"/>
            </a:xfrm>
            <a:custGeom>
              <a:rect b="b" l="l" r="r" t="t"/>
              <a:pathLst>
                <a:path extrusionOk="0" h="1640" w="9074">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95" name="Google Shape;10495;p90"/>
          <p:cNvGrpSpPr/>
          <p:nvPr/>
        </p:nvGrpSpPr>
        <p:grpSpPr>
          <a:xfrm>
            <a:off x="6630066" y="2891668"/>
            <a:ext cx="379236" cy="354847"/>
            <a:chOff x="-8674650" y="3210975"/>
            <a:chExt cx="376525" cy="352275"/>
          </a:xfrm>
        </p:grpSpPr>
        <p:sp>
          <p:nvSpPr>
            <p:cNvPr id="10496" name="Google Shape;10496;p90"/>
            <p:cNvSpPr/>
            <p:nvPr/>
          </p:nvSpPr>
          <p:spPr>
            <a:xfrm>
              <a:off x="-8542325" y="3335375"/>
              <a:ext cx="112650" cy="104375"/>
            </a:xfrm>
            <a:custGeom>
              <a:rect b="b" l="l" r="r" t="t"/>
              <a:pathLst>
                <a:path extrusionOk="0" h="4175" w="4506">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7" name="Google Shape;10497;p90"/>
            <p:cNvSpPr/>
            <p:nvPr/>
          </p:nvSpPr>
          <p:spPr>
            <a:xfrm>
              <a:off x="-8496650" y="3377125"/>
              <a:ext cx="22875" cy="20900"/>
            </a:xfrm>
            <a:custGeom>
              <a:rect b="b" l="l" r="r" t="t"/>
              <a:pathLst>
                <a:path extrusionOk="0" h="836" w="915">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8" name="Google Shape;10498;p90"/>
            <p:cNvSpPr/>
            <p:nvPr/>
          </p:nvSpPr>
          <p:spPr>
            <a:xfrm>
              <a:off x="-8540750" y="3332825"/>
              <a:ext cx="242625" cy="230425"/>
            </a:xfrm>
            <a:custGeom>
              <a:rect b="b" l="l" r="r" t="t"/>
              <a:pathLst>
                <a:path extrusionOk="0" h="9217" w="9705">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9" name="Google Shape;10499;p90"/>
            <p:cNvSpPr/>
            <p:nvPr/>
          </p:nvSpPr>
          <p:spPr>
            <a:xfrm>
              <a:off x="-8645500" y="3428125"/>
              <a:ext cx="120525" cy="118950"/>
            </a:xfrm>
            <a:custGeom>
              <a:rect b="b" l="l" r="r" t="t"/>
              <a:pathLst>
                <a:path extrusionOk="0" h="4758" w="4821">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0" name="Google Shape;10500;p90"/>
            <p:cNvSpPr/>
            <p:nvPr/>
          </p:nvSpPr>
          <p:spPr>
            <a:xfrm>
              <a:off x="-8448600" y="3227275"/>
              <a:ext cx="122900" cy="122900"/>
            </a:xfrm>
            <a:custGeom>
              <a:rect b="b" l="l" r="r" t="t"/>
              <a:pathLst>
                <a:path extrusionOk="0" h="4916" w="4916">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1" name="Google Shape;10501;p90"/>
            <p:cNvSpPr/>
            <p:nvPr/>
          </p:nvSpPr>
          <p:spPr>
            <a:xfrm>
              <a:off x="-8674650" y="3210975"/>
              <a:ext cx="241825" cy="232925"/>
            </a:xfrm>
            <a:custGeom>
              <a:rect b="b" l="l" r="r" t="t"/>
              <a:pathLst>
                <a:path extrusionOk="0" h="9317" w="9673">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02" name="Google Shape;10502;p90"/>
          <p:cNvGrpSpPr/>
          <p:nvPr/>
        </p:nvGrpSpPr>
        <p:grpSpPr>
          <a:xfrm>
            <a:off x="5301563" y="1531633"/>
            <a:ext cx="356221" cy="356257"/>
            <a:chOff x="-13512225" y="3211525"/>
            <a:chExt cx="353675" cy="353675"/>
          </a:xfrm>
        </p:grpSpPr>
        <p:sp>
          <p:nvSpPr>
            <p:cNvPr id="10503" name="Google Shape;10503;p90"/>
            <p:cNvSpPr/>
            <p:nvPr/>
          </p:nvSpPr>
          <p:spPr>
            <a:xfrm>
              <a:off x="-13283825" y="3482475"/>
              <a:ext cx="125275" cy="82725"/>
            </a:xfrm>
            <a:custGeom>
              <a:rect b="b" l="l" r="r" t="t"/>
              <a:pathLst>
                <a:path extrusionOk="0" h="3309" w="5011">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4" name="Google Shape;10504;p90"/>
            <p:cNvSpPr/>
            <p:nvPr/>
          </p:nvSpPr>
          <p:spPr>
            <a:xfrm>
              <a:off x="-13512225" y="3211525"/>
              <a:ext cx="353675" cy="249700"/>
            </a:xfrm>
            <a:custGeom>
              <a:rect b="b" l="l" r="r" t="t"/>
              <a:pathLst>
                <a:path extrusionOk="0" h="9988" w="14147">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5" name="Google Shape;10505;p90"/>
            <p:cNvSpPr/>
            <p:nvPr/>
          </p:nvSpPr>
          <p:spPr>
            <a:xfrm>
              <a:off x="-13512225" y="3483250"/>
              <a:ext cx="100050" cy="81150"/>
            </a:xfrm>
            <a:custGeom>
              <a:rect b="b" l="l" r="r" t="t"/>
              <a:pathLst>
                <a:path extrusionOk="0" h="3246" w="4002">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6" name="Google Shape;10506;p90"/>
            <p:cNvSpPr/>
            <p:nvPr/>
          </p:nvSpPr>
          <p:spPr>
            <a:xfrm>
              <a:off x="-13407475" y="3483250"/>
              <a:ext cx="36250" cy="81150"/>
            </a:xfrm>
            <a:custGeom>
              <a:rect b="b" l="l" r="r" t="t"/>
              <a:pathLst>
                <a:path extrusionOk="0" h="3246" w="145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7" name="Google Shape;10507;p90"/>
            <p:cNvSpPr/>
            <p:nvPr/>
          </p:nvSpPr>
          <p:spPr>
            <a:xfrm>
              <a:off x="-13366525" y="3485625"/>
              <a:ext cx="70125" cy="76425"/>
            </a:xfrm>
            <a:custGeom>
              <a:rect b="b" l="l" r="r" t="t"/>
              <a:pathLst>
                <a:path extrusionOk="0" h="3057" w="2805">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08" name="Google Shape;10508;p90"/>
          <p:cNvGrpSpPr/>
          <p:nvPr/>
        </p:nvGrpSpPr>
        <p:grpSpPr>
          <a:xfrm>
            <a:off x="5301563" y="1973145"/>
            <a:ext cx="356221" cy="354670"/>
            <a:chOff x="-13512225" y="3647075"/>
            <a:chExt cx="353675" cy="352100"/>
          </a:xfrm>
        </p:grpSpPr>
        <p:sp>
          <p:nvSpPr>
            <p:cNvPr id="10509" name="Google Shape;10509;p90"/>
            <p:cNvSpPr/>
            <p:nvPr/>
          </p:nvSpPr>
          <p:spPr>
            <a:xfrm>
              <a:off x="-13344475" y="3876275"/>
              <a:ext cx="19725" cy="19725"/>
            </a:xfrm>
            <a:custGeom>
              <a:rect b="b" l="l" r="r" t="t"/>
              <a:pathLst>
                <a:path extrusionOk="0" h="789" w="789">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0" name="Google Shape;10510;p90"/>
            <p:cNvSpPr/>
            <p:nvPr/>
          </p:nvSpPr>
          <p:spPr>
            <a:xfrm>
              <a:off x="-13268850" y="3854225"/>
              <a:ext cx="110300" cy="62250"/>
            </a:xfrm>
            <a:custGeom>
              <a:rect b="b" l="l" r="r" t="t"/>
              <a:pathLst>
                <a:path extrusionOk="0" h="2490" w="4412">
                  <a:moveTo>
                    <a:pt x="0" y="0"/>
                  </a:moveTo>
                  <a:cubicBezTo>
                    <a:pt x="189" y="410"/>
                    <a:pt x="284" y="788"/>
                    <a:pt x="284" y="1229"/>
                  </a:cubicBezTo>
                  <a:cubicBezTo>
                    <a:pt x="284" y="1670"/>
                    <a:pt x="158" y="2111"/>
                    <a:pt x="0" y="2489"/>
                  </a:cubicBezTo>
                  <a:lnTo>
                    <a:pt x="4411" y="2489"/>
                  </a:lnTo>
                  <a:lnTo>
                    <a:pt x="44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1" name="Google Shape;10511;p90"/>
            <p:cNvSpPr/>
            <p:nvPr/>
          </p:nvSpPr>
          <p:spPr>
            <a:xfrm>
              <a:off x="-13512225" y="3936925"/>
              <a:ext cx="353675" cy="62250"/>
            </a:xfrm>
            <a:custGeom>
              <a:rect b="b" l="l" r="r" t="t"/>
              <a:pathLst>
                <a:path extrusionOk="0" h="2490" w="14147">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2" name="Google Shape;10512;p90"/>
            <p:cNvSpPr/>
            <p:nvPr/>
          </p:nvSpPr>
          <p:spPr>
            <a:xfrm>
              <a:off x="-13387000" y="3833750"/>
              <a:ext cx="104775" cy="104775"/>
            </a:xfrm>
            <a:custGeom>
              <a:rect b="b" l="l" r="r" t="t"/>
              <a:pathLst>
                <a:path extrusionOk="0" h="4191" w="4191">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3" name="Google Shape;10513;p90"/>
            <p:cNvSpPr/>
            <p:nvPr/>
          </p:nvSpPr>
          <p:spPr>
            <a:xfrm>
              <a:off x="-13512225" y="3855000"/>
              <a:ext cx="111875" cy="62250"/>
            </a:xfrm>
            <a:custGeom>
              <a:rect b="b" l="l" r="r" t="t"/>
              <a:pathLst>
                <a:path extrusionOk="0" h="2490" w="4475">
                  <a:moveTo>
                    <a:pt x="0" y="1"/>
                  </a:moveTo>
                  <a:lnTo>
                    <a:pt x="0" y="2490"/>
                  </a:lnTo>
                  <a:lnTo>
                    <a:pt x="4474" y="2490"/>
                  </a:lnTo>
                  <a:cubicBezTo>
                    <a:pt x="4317" y="2112"/>
                    <a:pt x="4191" y="1671"/>
                    <a:pt x="4191" y="1230"/>
                  </a:cubicBezTo>
                  <a:cubicBezTo>
                    <a:pt x="4191" y="788"/>
                    <a:pt x="4317" y="379"/>
                    <a:pt x="4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4" name="Google Shape;10514;p90"/>
            <p:cNvSpPr/>
            <p:nvPr/>
          </p:nvSpPr>
          <p:spPr>
            <a:xfrm>
              <a:off x="-13490175" y="3730575"/>
              <a:ext cx="62250" cy="40975"/>
            </a:xfrm>
            <a:custGeom>
              <a:rect b="b" l="l" r="r" t="t"/>
              <a:pathLst>
                <a:path extrusionOk="0" h="1639" w="249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5" name="Google Shape;10515;p90"/>
            <p:cNvSpPr/>
            <p:nvPr/>
          </p:nvSpPr>
          <p:spPr>
            <a:xfrm>
              <a:off x="-13241275" y="3730575"/>
              <a:ext cx="62225" cy="40975"/>
            </a:xfrm>
            <a:custGeom>
              <a:rect b="b" l="l" r="r" t="t"/>
              <a:pathLst>
                <a:path extrusionOk="0" h="1639" w="2489">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6" name="Google Shape;10516;p90"/>
            <p:cNvSpPr/>
            <p:nvPr/>
          </p:nvSpPr>
          <p:spPr>
            <a:xfrm>
              <a:off x="-13427950" y="3647075"/>
              <a:ext cx="186700" cy="63025"/>
            </a:xfrm>
            <a:custGeom>
              <a:rect b="b" l="l" r="r" t="t"/>
              <a:pathLst>
                <a:path extrusionOk="0" h="2521" w="7468">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7" name="Google Shape;10517;p90"/>
            <p:cNvSpPr/>
            <p:nvPr/>
          </p:nvSpPr>
          <p:spPr>
            <a:xfrm>
              <a:off x="-13512225" y="3773100"/>
              <a:ext cx="353675" cy="60675"/>
            </a:xfrm>
            <a:custGeom>
              <a:rect b="b" l="l" r="r" t="t"/>
              <a:pathLst>
                <a:path extrusionOk="0" h="2427" w="14147">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8" name="Google Shape;10518;p90"/>
            <p:cNvSpPr/>
            <p:nvPr/>
          </p:nvSpPr>
          <p:spPr>
            <a:xfrm>
              <a:off x="-13411400" y="3730575"/>
              <a:ext cx="153600" cy="20500"/>
            </a:xfrm>
            <a:custGeom>
              <a:rect b="b" l="l" r="r" t="t"/>
              <a:pathLst>
                <a:path extrusionOk="0" h="820" w="6144">
                  <a:moveTo>
                    <a:pt x="0" y="0"/>
                  </a:moveTo>
                  <a:lnTo>
                    <a:pt x="599" y="819"/>
                  </a:lnTo>
                  <a:lnTo>
                    <a:pt x="5545" y="819"/>
                  </a:lnTo>
                  <a:lnTo>
                    <a:pt x="614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19" name="Google Shape;10519;p90"/>
          <p:cNvGrpSpPr/>
          <p:nvPr/>
        </p:nvGrpSpPr>
        <p:grpSpPr>
          <a:xfrm>
            <a:off x="5311876" y="2417211"/>
            <a:ext cx="356221" cy="355451"/>
            <a:chOff x="-13512225" y="4080275"/>
            <a:chExt cx="353675" cy="352875"/>
          </a:xfrm>
        </p:grpSpPr>
        <p:sp>
          <p:nvSpPr>
            <p:cNvPr id="10520" name="Google Shape;10520;p90"/>
            <p:cNvSpPr/>
            <p:nvPr/>
          </p:nvSpPr>
          <p:spPr>
            <a:xfrm>
              <a:off x="-13512225" y="4203925"/>
              <a:ext cx="353675" cy="229225"/>
            </a:xfrm>
            <a:custGeom>
              <a:rect b="b" l="l" r="r" t="t"/>
              <a:pathLst>
                <a:path extrusionOk="0" h="9169" w="14147">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1" name="Google Shape;10521;p90"/>
            <p:cNvSpPr/>
            <p:nvPr/>
          </p:nvSpPr>
          <p:spPr>
            <a:xfrm>
              <a:off x="-13366525" y="4275600"/>
              <a:ext cx="73275" cy="88225"/>
            </a:xfrm>
            <a:custGeom>
              <a:rect b="b" l="l" r="r" t="t"/>
              <a:pathLst>
                <a:path extrusionOk="0" h="3529" w="2931">
                  <a:moveTo>
                    <a:pt x="1" y="0"/>
                  </a:moveTo>
                  <a:lnTo>
                    <a:pt x="1" y="3529"/>
                  </a:lnTo>
                  <a:lnTo>
                    <a:pt x="2931" y="1733"/>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2" name="Google Shape;10522;p90"/>
            <p:cNvSpPr/>
            <p:nvPr/>
          </p:nvSpPr>
          <p:spPr>
            <a:xfrm>
              <a:off x="-13398800" y="4143275"/>
              <a:ext cx="65375" cy="40975"/>
            </a:xfrm>
            <a:custGeom>
              <a:rect b="b" l="l" r="r" t="t"/>
              <a:pathLst>
                <a:path extrusionOk="0" h="1639" w="2615">
                  <a:moveTo>
                    <a:pt x="1103" y="1"/>
                  </a:moveTo>
                  <a:lnTo>
                    <a:pt x="0" y="1639"/>
                  </a:lnTo>
                  <a:lnTo>
                    <a:pt x="1512" y="1639"/>
                  </a:lnTo>
                  <a:lnTo>
                    <a:pt x="26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3" name="Google Shape;10523;p90"/>
            <p:cNvSpPr/>
            <p:nvPr/>
          </p:nvSpPr>
          <p:spPr>
            <a:xfrm>
              <a:off x="-13336575" y="4143275"/>
              <a:ext cx="64600" cy="40975"/>
            </a:xfrm>
            <a:custGeom>
              <a:rect b="b" l="l" r="r" t="t"/>
              <a:pathLst>
                <a:path extrusionOk="0" h="1639" w="2584">
                  <a:moveTo>
                    <a:pt x="1103" y="1"/>
                  </a:moveTo>
                  <a:lnTo>
                    <a:pt x="0" y="1639"/>
                  </a:lnTo>
                  <a:lnTo>
                    <a:pt x="1481" y="1639"/>
                  </a:lnTo>
                  <a:lnTo>
                    <a:pt x="2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4" name="Google Shape;10524;p90"/>
            <p:cNvSpPr/>
            <p:nvPr/>
          </p:nvSpPr>
          <p:spPr>
            <a:xfrm>
              <a:off x="-13398800" y="4081050"/>
              <a:ext cx="65375" cy="40975"/>
            </a:xfrm>
            <a:custGeom>
              <a:rect b="b" l="l" r="r" t="t"/>
              <a:pathLst>
                <a:path extrusionOk="0" h="1639" w="2615">
                  <a:moveTo>
                    <a:pt x="0" y="1"/>
                  </a:moveTo>
                  <a:lnTo>
                    <a:pt x="1103" y="1639"/>
                  </a:lnTo>
                  <a:lnTo>
                    <a:pt x="2615" y="1639"/>
                  </a:lnTo>
                  <a:lnTo>
                    <a:pt x="1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5" name="Google Shape;10525;p90"/>
            <p:cNvSpPr/>
            <p:nvPr/>
          </p:nvSpPr>
          <p:spPr>
            <a:xfrm>
              <a:off x="-13274375" y="4143275"/>
              <a:ext cx="64625" cy="40975"/>
            </a:xfrm>
            <a:custGeom>
              <a:rect b="b" l="l" r="r" t="t"/>
              <a:pathLst>
                <a:path extrusionOk="0" h="1639" w="2585">
                  <a:moveTo>
                    <a:pt x="1104" y="1"/>
                  </a:moveTo>
                  <a:lnTo>
                    <a:pt x="1" y="1639"/>
                  </a:lnTo>
                  <a:lnTo>
                    <a:pt x="1482" y="1639"/>
                  </a:lnTo>
                  <a:lnTo>
                    <a:pt x="25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6" name="Google Shape;10526;p90"/>
            <p:cNvSpPr/>
            <p:nvPr/>
          </p:nvSpPr>
          <p:spPr>
            <a:xfrm>
              <a:off x="-13212925" y="4081050"/>
              <a:ext cx="54375" cy="40975"/>
            </a:xfrm>
            <a:custGeom>
              <a:rect b="b" l="l" r="r" t="t"/>
              <a:pathLst>
                <a:path extrusionOk="0" h="1639" w="2175">
                  <a:moveTo>
                    <a:pt x="0" y="1"/>
                  </a:moveTo>
                  <a:lnTo>
                    <a:pt x="1103" y="1639"/>
                  </a:lnTo>
                  <a:lnTo>
                    <a:pt x="2174" y="1639"/>
                  </a:lnTo>
                  <a:lnTo>
                    <a:pt x="2174" y="820"/>
                  </a:lnTo>
                  <a:cubicBezTo>
                    <a:pt x="2174" y="347"/>
                    <a:pt x="1796" y="1"/>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7" name="Google Shape;10527;p90"/>
            <p:cNvSpPr/>
            <p:nvPr/>
          </p:nvSpPr>
          <p:spPr>
            <a:xfrm>
              <a:off x="-13212925" y="4143275"/>
              <a:ext cx="54375" cy="40975"/>
            </a:xfrm>
            <a:custGeom>
              <a:rect b="b" l="l" r="r" t="t"/>
              <a:pathLst>
                <a:path extrusionOk="0" h="1639" w="2175">
                  <a:moveTo>
                    <a:pt x="1103" y="1"/>
                  </a:moveTo>
                  <a:lnTo>
                    <a:pt x="0" y="1639"/>
                  </a:lnTo>
                  <a:lnTo>
                    <a:pt x="2174" y="1639"/>
                  </a:lnTo>
                  <a:lnTo>
                    <a:pt x="217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8" name="Google Shape;10528;p90"/>
            <p:cNvSpPr/>
            <p:nvPr/>
          </p:nvSpPr>
          <p:spPr>
            <a:xfrm>
              <a:off x="-13274375" y="4081050"/>
              <a:ext cx="64625" cy="40975"/>
            </a:xfrm>
            <a:custGeom>
              <a:rect b="b" l="l" r="r" t="t"/>
              <a:pathLst>
                <a:path extrusionOk="0" h="1639" w="2585">
                  <a:moveTo>
                    <a:pt x="1" y="1"/>
                  </a:moveTo>
                  <a:lnTo>
                    <a:pt x="1104" y="1639"/>
                  </a:lnTo>
                  <a:lnTo>
                    <a:pt x="2584" y="163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9" name="Google Shape;10529;p90"/>
            <p:cNvSpPr/>
            <p:nvPr/>
          </p:nvSpPr>
          <p:spPr>
            <a:xfrm>
              <a:off x="-13336575" y="4081050"/>
              <a:ext cx="64600" cy="40975"/>
            </a:xfrm>
            <a:custGeom>
              <a:rect b="b" l="l" r="r" t="t"/>
              <a:pathLst>
                <a:path extrusionOk="0" h="1639" w="2584">
                  <a:moveTo>
                    <a:pt x="0" y="1"/>
                  </a:moveTo>
                  <a:lnTo>
                    <a:pt x="1103" y="1639"/>
                  </a:lnTo>
                  <a:lnTo>
                    <a:pt x="2583" y="1639"/>
                  </a:ln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0" name="Google Shape;10530;p90"/>
            <p:cNvSpPr/>
            <p:nvPr/>
          </p:nvSpPr>
          <p:spPr>
            <a:xfrm>
              <a:off x="-13512225" y="4080275"/>
              <a:ext cx="123675" cy="103200"/>
            </a:xfrm>
            <a:custGeom>
              <a:rect b="b" l="l" r="r" t="t"/>
              <a:pathLst>
                <a:path extrusionOk="0" h="4128" w="4947">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31" name="Google Shape;10531;p90"/>
          <p:cNvGrpSpPr/>
          <p:nvPr/>
        </p:nvGrpSpPr>
        <p:grpSpPr>
          <a:xfrm>
            <a:off x="7084956" y="1564572"/>
            <a:ext cx="356196" cy="290379"/>
            <a:chOff x="-11728250" y="3245400"/>
            <a:chExt cx="353650" cy="288275"/>
          </a:xfrm>
        </p:grpSpPr>
        <p:sp>
          <p:nvSpPr>
            <p:cNvPr id="10532" name="Google Shape;10532;p90"/>
            <p:cNvSpPr/>
            <p:nvPr/>
          </p:nvSpPr>
          <p:spPr>
            <a:xfrm>
              <a:off x="-11603025" y="3389725"/>
              <a:ext cx="104775" cy="143950"/>
            </a:xfrm>
            <a:custGeom>
              <a:rect b="b" l="l" r="r" t="t"/>
              <a:pathLst>
                <a:path extrusionOk="0" h="5758" w="4191">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3" name="Google Shape;10533;p90"/>
            <p:cNvSpPr/>
            <p:nvPr/>
          </p:nvSpPr>
          <p:spPr>
            <a:xfrm>
              <a:off x="-11647125" y="3246175"/>
              <a:ext cx="86650" cy="133925"/>
            </a:xfrm>
            <a:custGeom>
              <a:rect b="b" l="l" r="r" t="t"/>
              <a:pathLst>
                <a:path extrusionOk="0" h="5357" w="3466">
                  <a:moveTo>
                    <a:pt x="3466" y="1"/>
                  </a:moveTo>
                  <a:cubicBezTo>
                    <a:pt x="2205" y="64"/>
                    <a:pt x="1008" y="473"/>
                    <a:pt x="0" y="1135"/>
                  </a:cubicBezTo>
                  <a:lnTo>
                    <a:pt x="2426" y="5356"/>
                  </a:lnTo>
                  <a:cubicBezTo>
                    <a:pt x="2741" y="5167"/>
                    <a:pt x="3056" y="5041"/>
                    <a:pt x="3466" y="5010"/>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4" name="Google Shape;10534;p90"/>
            <p:cNvSpPr/>
            <p:nvPr/>
          </p:nvSpPr>
          <p:spPr>
            <a:xfrm>
              <a:off x="-11540025" y="3245400"/>
              <a:ext cx="86675" cy="133900"/>
            </a:xfrm>
            <a:custGeom>
              <a:rect b="b" l="l" r="r" t="t"/>
              <a:pathLst>
                <a:path extrusionOk="0" h="5356" w="3467">
                  <a:moveTo>
                    <a:pt x="1" y="0"/>
                  </a:moveTo>
                  <a:lnTo>
                    <a:pt x="1" y="4978"/>
                  </a:lnTo>
                  <a:cubicBezTo>
                    <a:pt x="379" y="5041"/>
                    <a:pt x="725" y="5135"/>
                    <a:pt x="1040" y="5356"/>
                  </a:cubicBezTo>
                  <a:lnTo>
                    <a:pt x="3466" y="1134"/>
                  </a:lnTo>
                  <a:cubicBezTo>
                    <a:pt x="2458" y="473"/>
                    <a:pt x="1261" y="63"/>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5" name="Google Shape;10535;p90"/>
            <p:cNvSpPr/>
            <p:nvPr/>
          </p:nvSpPr>
          <p:spPr>
            <a:xfrm>
              <a:off x="-11498275" y="3285550"/>
              <a:ext cx="123675" cy="160700"/>
            </a:xfrm>
            <a:custGeom>
              <a:rect b="b" l="l" r="r" t="t"/>
              <a:pathLst>
                <a:path extrusionOk="0" h="6428" w="4947">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6" name="Google Shape;10536;p90"/>
            <p:cNvSpPr/>
            <p:nvPr/>
          </p:nvSpPr>
          <p:spPr>
            <a:xfrm>
              <a:off x="-11728250" y="3286350"/>
              <a:ext cx="125250" cy="160700"/>
            </a:xfrm>
            <a:custGeom>
              <a:rect b="b" l="l" r="r" t="t"/>
              <a:pathLst>
                <a:path extrusionOk="0" h="6428" w="501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537" name="Google Shape;10537;p90"/>
          <p:cNvSpPr/>
          <p:nvPr/>
        </p:nvSpPr>
        <p:spPr>
          <a:xfrm>
            <a:off x="7242366" y="2108233"/>
            <a:ext cx="40464" cy="84135"/>
          </a:xfrm>
          <a:custGeom>
            <a:rect b="b" l="l" r="r" t="t"/>
            <a:pathLst>
              <a:path extrusionOk="0" h="3341" w="1607">
                <a:moveTo>
                  <a:pt x="0" y="1"/>
                </a:moveTo>
                <a:lnTo>
                  <a:pt x="0" y="2804"/>
                </a:lnTo>
                <a:cubicBezTo>
                  <a:pt x="158" y="2962"/>
                  <a:pt x="315" y="3183"/>
                  <a:pt x="504" y="3340"/>
                </a:cubicBezTo>
                <a:lnTo>
                  <a:pt x="1607" y="1891"/>
                </a:lnTo>
                <a:cubicBezTo>
                  <a:pt x="630" y="1418"/>
                  <a:pt x="0" y="78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538" name="Google Shape;10538;p90"/>
          <p:cNvGrpSpPr/>
          <p:nvPr/>
        </p:nvGrpSpPr>
        <p:grpSpPr>
          <a:xfrm>
            <a:off x="7083760" y="1971660"/>
            <a:ext cx="358588" cy="357642"/>
            <a:chOff x="-11729050" y="3646475"/>
            <a:chExt cx="356025" cy="355050"/>
          </a:xfrm>
        </p:grpSpPr>
        <p:sp>
          <p:nvSpPr>
            <p:cNvPr id="10539" name="Google Shape;10539;p90"/>
            <p:cNvSpPr/>
            <p:nvPr/>
          </p:nvSpPr>
          <p:spPr>
            <a:xfrm>
              <a:off x="-11460475" y="3648050"/>
              <a:ext cx="86675" cy="80175"/>
            </a:xfrm>
            <a:custGeom>
              <a:rect b="b" l="l" r="r" t="t"/>
              <a:pathLst>
                <a:path extrusionOk="0" h="3207" w="3467">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0" name="Google Shape;10540;p90"/>
            <p:cNvSpPr/>
            <p:nvPr/>
          </p:nvSpPr>
          <p:spPr>
            <a:xfrm>
              <a:off x="-11601450" y="3773875"/>
              <a:ext cx="19725" cy="19725"/>
            </a:xfrm>
            <a:custGeom>
              <a:rect b="b" l="l" r="r" t="t"/>
              <a:pathLst>
                <a:path extrusionOk="0" h="789" w="789">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1" name="Google Shape;10541;p90"/>
            <p:cNvSpPr/>
            <p:nvPr/>
          </p:nvSpPr>
          <p:spPr>
            <a:xfrm>
              <a:off x="-11729050" y="3646475"/>
              <a:ext cx="353675" cy="209350"/>
            </a:xfrm>
            <a:custGeom>
              <a:rect b="b" l="l" r="r" t="t"/>
              <a:pathLst>
                <a:path extrusionOk="0" h="8374" w="14147">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2" name="Google Shape;10542;p90"/>
            <p:cNvSpPr/>
            <p:nvPr/>
          </p:nvSpPr>
          <p:spPr>
            <a:xfrm>
              <a:off x="-11518750" y="3773875"/>
              <a:ext cx="19725" cy="19725"/>
            </a:xfrm>
            <a:custGeom>
              <a:rect b="b" l="l" r="r" t="t"/>
              <a:pathLst>
                <a:path extrusionOk="0" h="789" w="789">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3" name="Google Shape;10543;p90"/>
            <p:cNvSpPr/>
            <p:nvPr/>
          </p:nvSpPr>
          <p:spPr>
            <a:xfrm>
              <a:off x="-11698325" y="3858150"/>
              <a:ext cx="67750" cy="69350"/>
            </a:xfrm>
            <a:custGeom>
              <a:rect b="b" l="l" r="r" t="t"/>
              <a:pathLst>
                <a:path extrusionOk="0" h="2774" w="2710">
                  <a:moveTo>
                    <a:pt x="1261" y="1"/>
                  </a:moveTo>
                  <a:lnTo>
                    <a:pt x="0" y="1639"/>
                  </a:lnTo>
                  <a:cubicBezTo>
                    <a:pt x="756" y="2112"/>
                    <a:pt x="1702" y="2490"/>
                    <a:pt x="2710" y="2773"/>
                  </a:cubicBezTo>
                  <a:lnTo>
                    <a:pt x="1859" y="221"/>
                  </a:lnTo>
                  <a:cubicBezTo>
                    <a:pt x="1639" y="158"/>
                    <a:pt x="1450" y="95"/>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4" name="Google Shape;10544;p90"/>
            <p:cNvSpPr/>
            <p:nvPr/>
          </p:nvSpPr>
          <p:spPr>
            <a:xfrm>
              <a:off x="-11627450" y="3869175"/>
              <a:ext cx="47300" cy="55175"/>
            </a:xfrm>
            <a:custGeom>
              <a:rect b="b" l="l" r="r" t="t"/>
              <a:pathLst>
                <a:path extrusionOk="0" h="2207" w="1892">
                  <a:moveTo>
                    <a:pt x="1" y="1"/>
                  </a:moveTo>
                  <a:lnTo>
                    <a:pt x="694" y="2206"/>
                  </a:lnTo>
                  <a:lnTo>
                    <a:pt x="1891" y="221"/>
                  </a:lnTo>
                  <a:cubicBezTo>
                    <a:pt x="1229" y="190"/>
                    <a:pt x="599"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5" name="Google Shape;10545;p90"/>
            <p:cNvSpPr/>
            <p:nvPr/>
          </p:nvSpPr>
          <p:spPr>
            <a:xfrm>
              <a:off x="-11414775" y="3803025"/>
              <a:ext cx="41750" cy="83525"/>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6" name="Google Shape;10546;p90"/>
            <p:cNvSpPr/>
            <p:nvPr/>
          </p:nvSpPr>
          <p:spPr>
            <a:xfrm>
              <a:off x="-11592800" y="3876275"/>
              <a:ext cx="84300" cy="62250"/>
            </a:xfrm>
            <a:custGeom>
              <a:rect b="b" l="l" r="r" t="t"/>
              <a:pathLst>
                <a:path extrusionOk="0" h="2490" w="3372">
                  <a:moveTo>
                    <a:pt x="1419" y="0"/>
                  </a:moveTo>
                  <a:lnTo>
                    <a:pt x="1" y="2363"/>
                  </a:lnTo>
                  <a:cubicBezTo>
                    <a:pt x="537" y="2426"/>
                    <a:pt x="1104" y="2489"/>
                    <a:pt x="1671" y="2489"/>
                  </a:cubicBezTo>
                  <a:cubicBezTo>
                    <a:pt x="2269" y="2489"/>
                    <a:pt x="2836" y="2426"/>
                    <a:pt x="3372" y="2363"/>
                  </a:cubicBezTo>
                  <a:lnTo>
                    <a:pt x="195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7" name="Google Shape;10547;p90"/>
            <p:cNvSpPr/>
            <p:nvPr/>
          </p:nvSpPr>
          <p:spPr>
            <a:xfrm>
              <a:off x="-11520325" y="3869175"/>
              <a:ext cx="47275" cy="55175"/>
            </a:xfrm>
            <a:custGeom>
              <a:rect b="b" l="l" r="r" t="t"/>
              <a:pathLst>
                <a:path extrusionOk="0" h="2207" w="1891">
                  <a:moveTo>
                    <a:pt x="1891" y="1"/>
                  </a:moveTo>
                  <a:cubicBezTo>
                    <a:pt x="1292" y="127"/>
                    <a:pt x="631" y="190"/>
                    <a:pt x="0" y="253"/>
                  </a:cubicBezTo>
                  <a:lnTo>
                    <a:pt x="1198" y="2206"/>
                  </a:lnTo>
                  <a:lnTo>
                    <a:pt x="18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8" name="Google Shape;10548;p90"/>
            <p:cNvSpPr/>
            <p:nvPr/>
          </p:nvSpPr>
          <p:spPr>
            <a:xfrm>
              <a:off x="-11726675" y="3903850"/>
              <a:ext cx="352075" cy="97675"/>
            </a:xfrm>
            <a:custGeom>
              <a:rect b="b" l="l" r="r" t="t"/>
              <a:pathLst>
                <a:path extrusionOk="0" h="3907" w="14083">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9" name="Google Shape;10549;p90"/>
            <p:cNvSpPr/>
            <p:nvPr/>
          </p:nvSpPr>
          <p:spPr>
            <a:xfrm>
              <a:off x="-11470700" y="3859725"/>
              <a:ext cx="66975" cy="68550"/>
            </a:xfrm>
            <a:custGeom>
              <a:rect b="b" l="l" r="r" t="t"/>
              <a:pathLst>
                <a:path extrusionOk="0" h="2742" w="2679">
                  <a:moveTo>
                    <a:pt x="1449" y="1"/>
                  </a:moveTo>
                  <a:cubicBezTo>
                    <a:pt x="1260" y="32"/>
                    <a:pt x="1071" y="95"/>
                    <a:pt x="851" y="158"/>
                  </a:cubicBezTo>
                  <a:lnTo>
                    <a:pt x="0" y="2742"/>
                  </a:lnTo>
                  <a:cubicBezTo>
                    <a:pt x="1008" y="2458"/>
                    <a:pt x="1922" y="2080"/>
                    <a:pt x="2678" y="1608"/>
                  </a:cubicBezTo>
                  <a:lnTo>
                    <a:pt x="14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50" name="Google Shape;10550;p90"/>
          <p:cNvGrpSpPr/>
          <p:nvPr/>
        </p:nvGrpSpPr>
        <p:grpSpPr>
          <a:xfrm>
            <a:off x="7117464" y="2417211"/>
            <a:ext cx="311804" cy="355451"/>
            <a:chOff x="-11703850" y="4081850"/>
            <a:chExt cx="309575" cy="352875"/>
          </a:xfrm>
        </p:grpSpPr>
        <p:sp>
          <p:nvSpPr>
            <p:cNvPr id="10551" name="Google Shape;10551;p90"/>
            <p:cNvSpPr/>
            <p:nvPr/>
          </p:nvSpPr>
          <p:spPr>
            <a:xfrm>
              <a:off x="-11703850" y="4081850"/>
              <a:ext cx="309575" cy="125250"/>
            </a:xfrm>
            <a:custGeom>
              <a:rect b="b" l="l" r="r" t="t"/>
              <a:pathLst>
                <a:path extrusionOk="0" h="5010" w="12383">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2" name="Google Shape;10552;p90"/>
            <p:cNvSpPr/>
            <p:nvPr/>
          </p:nvSpPr>
          <p:spPr>
            <a:xfrm>
              <a:off x="-11622725" y="4288975"/>
              <a:ext cx="144175" cy="63050"/>
            </a:xfrm>
            <a:custGeom>
              <a:rect b="b" l="l" r="r" t="t"/>
              <a:pathLst>
                <a:path extrusionOk="0" h="2522" w="5767">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3" name="Google Shape;10553;p90"/>
            <p:cNvSpPr/>
            <p:nvPr/>
          </p:nvSpPr>
          <p:spPr>
            <a:xfrm>
              <a:off x="-11596725" y="4364600"/>
              <a:ext cx="36250" cy="70125"/>
            </a:xfrm>
            <a:custGeom>
              <a:rect b="b" l="l" r="r" t="t"/>
              <a:pathLst>
                <a:path extrusionOk="0" h="2805" w="1450">
                  <a:moveTo>
                    <a:pt x="0" y="0"/>
                  </a:moveTo>
                  <a:lnTo>
                    <a:pt x="253" y="2804"/>
                  </a:lnTo>
                  <a:lnTo>
                    <a:pt x="1450" y="2804"/>
                  </a:lnTo>
                  <a:lnTo>
                    <a:pt x="1450" y="284"/>
                  </a:lnTo>
                  <a:cubicBezTo>
                    <a:pt x="883" y="221"/>
                    <a:pt x="410" y="158"/>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4" name="Google Shape;10554;p90"/>
            <p:cNvSpPr/>
            <p:nvPr/>
          </p:nvSpPr>
          <p:spPr>
            <a:xfrm>
              <a:off x="-11540025" y="4364600"/>
              <a:ext cx="37050" cy="70125"/>
            </a:xfrm>
            <a:custGeom>
              <a:rect b="b" l="l" r="r" t="t"/>
              <a:pathLst>
                <a:path extrusionOk="0" h="2805" w="1482">
                  <a:moveTo>
                    <a:pt x="1482" y="0"/>
                  </a:moveTo>
                  <a:lnTo>
                    <a:pt x="1482" y="0"/>
                  </a:lnTo>
                  <a:cubicBezTo>
                    <a:pt x="1040" y="126"/>
                    <a:pt x="505" y="221"/>
                    <a:pt x="1" y="221"/>
                  </a:cubicBezTo>
                  <a:lnTo>
                    <a:pt x="1" y="2741"/>
                  </a:lnTo>
                  <a:lnTo>
                    <a:pt x="1198" y="2741"/>
                  </a:lnTo>
                  <a:lnTo>
                    <a:pt x="1198" y="2804"/>
                  </a:lnTo>
                  <a:lnTo>
                    <a:pt x="14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5" name="Google Shape;10555;p90"/>
            <p:cNvSpPr/>
            <p:nvPr/>
          </p:nvSpPr>
          <p:spPr>
            <a:xfrm>
              <a:off x="-11610900" y="4227550"/>
              <a:ext cx="50425" cy="51225"/>
            </a:xfrm>
            <a:custGeom>
              <a:rect b="b" l="l" r="r" t="t"/>
              <a:pathLst>
                <a:path extrusionOk="0" h="2049" w="2017">
                  <a:moveTo>
                    <a:pt x="0" y="1"/>
                  </a:moveTo>
                  <a:lnTo>
                    <a:pt x="189" y="2048"/>
                  </a:lnTo>
                  <a:cubicBezTo>
                    <a:pt x="725" y="1859"/>
                    <a:pt x="1355" y="1702"/>
                    <a:pt x="2017" y="1670"/>
                  </a:cubicBezTo>
                  <a:lnTo>
                    <a:pt x="20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6" name="Google Shape;10556;p90"/>
            <p:cNvSpPr/>
            <p:nvPr/>
          </p:nvSpPr>
          <p:spPr>
            <a:xfrm>
              <a:off x="-11540025" y="4228350"/>
              <a:ext cx="50450" cy="51200"/>
            </a:xfrm>
            <a:custGeom>
              <a:rect b="b" l="l" r="r" t="t"/>
              <a:pathLst>
                <a:path extrusionOk="0" h="2048" w="2018">
                  <a:moveTo>
                    <a:pt x="1" y="0"/>
                  </a:moveTo>
                  <a:lnTo>
                    <a:pt x="1" y="1670"/>
                  </a:lnTo>
                  <a:cubicBezTo>
                    <a:pt x="694" y="1701"/>
                    <a:pt x="1293" y="1827"/>
                    <a:pt x="1828" y="2048"/>
                  </a:cubicBezTo>
                  <a:lnTo>
                    <a:pt x="20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7" name="Google Shape;10557;p90"/>
            <p:cNvSpPr/>
            <p:nvPr/>
          </p:nvSpPr>
          <p:spPr>
            <a:xfrm>
              <a:off x="-11489600" y="4227550"/>
              <a:ext cx="92175" cy="207175"/>
            </a:xfrm>
            <a:custGeom>
              <a:rect b="b" l="l" r="r" t="t"/>
              <a:pathLst>
                <a:path extrusionOk="0" h="8287" w="3687">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8" name="Google Shape;10558;p90"/>
            <p:cNvSpPr/>
            <p:nvPr/>
          </p:nvSpPr>
          <p:spPr>
            <a:xfrm>
              <a:off x="-11703850" y="4227550"/>
              <a:ext cx="92175" cy="207175"/>
            </a:xfrm>
            <a:custGeom>
              <a:rect b="b" l="l" r="r" t="t"/>
              <a:pathLst>
                <a:path extrusionOk="0" h="8287" w="3687">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59" name="Google Shape;10559;p90"/>
          <p:cNvGrpSpPr/>
          <p:nvPr/>
        </p:nvGrpSpPr>
        <p:grpSpPr>
          <a:xfrm>
            <a:off x="5306120" y="2891364"/>
            <a:ext cx="357002" cy="355451"/>
            <a:chOff x="-9958475" y="3180025"/>
            <a:chExt cx="354450" cy="352875"/>
          </a:xfrm>
        </p:grpSpPr>
        <p:sp>
          <p:nvSpPr>
            <p:cNvPr id="10560" name="Google Shape;10560;p90"/>
            <p:cNvSpPr/>
            <p:nvPr/>
          </p:nvSpPr>
          <p:spPr>
            <a:xfrm>
              <a:off x="-9958475" y="3491125"/>
              <a:ext cx="354450" cy="41775"/>
            </a:xfrm>
            <a:custGeom>
              <a:rect b="b" l="l" r="r" t="t"/>
              <a:pathLst>
                <a:path extrusionOk="0" h="1671" w="14178">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1" name="Google Shape;10561;p90"/>
            <p:cNvSpPr/>
            <p:nvPr/>
          </p:nvSpPr>
          <p:spPr>
            <a:xfrm>
              <a:off x="-9958475" y="3180025"/>
              <a:ext cx="354450" cy="42550"/>
            </a:xfrm>
            <a:custGeom>
              <a:rect b="b" l="l" r="r" t="t"/>
              <a:pathLst>
                <a:path extrusionOk="0" h="1702" w="14178">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2" name="Google Shape;10562;p90"/>
            <p:cNvSpPr/>
            <p:nvPr/>
          </p:nvSpPr>
          <p:spPr>
            <a:xfrm>
              <a:off x="-9916725" y="3243025"/>
              <a:ext cx="270175" cy="228425"/>
            </a:xfrm>
            <a:custGeom>
              <a:rect b="b" l="l" r="r" t="t"/>
              <a:pathLst>
                <a:path extrusionOk="0" h="9137" w="10807">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63" name="Google Shape;10563;p90"/>
          <p:cNvGrpSpPr/>
          <p:nvPr/>
        </p:nvGrpSpPr>
        <p:grpSpPr>
          <a:xfrm>
            <a:off x="5315247" y="3367345"/>
            <a:ext cx="337966" cy="355325"/>
            <a:chOff x="-9949025" y="3615575"/>
            <a:chExt cx="335550" cy="352750"/>
          </a:xfrm>
        </p:grpSpPr>
        <p:sp>
          <p:nvSpPr>
            <p:cNvPr id="10564" name="Google Shape;10564;p90"/>
            <p:cNvSpPr/>
            <p:nvPr/>
          </p:nvSpPr>
          <p:spPr>
            <a:xfrm>
              <a:off x="-9800950" y="3615575"/>
              <a:ext cx="61475" cy="61450"/>
            </a:xfrm>
            <a:custGeom>
              <a:rect b="b" l="l" r="r" t="t"/>
              <a:pathLst>
                <a:path extrusionOk="0" h="2458" w="2459">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5" name="Google Shape;10565;p90"/>
            <p:cNvSpPr/>
            <p:nvPr/>
          </p:nvSpPr>
          <p:spPr>
            <a:xfrm>
              <a:off x="-9949025" y="3688650"/>
              <a:ext cx="335550" cy="279675"/>
            </a:xfrm>
            <a:custGeom>
              <a:rect b="b" l="l" r="r" t="t"/>
              <a:pathLst>
                <a:path extrusionOk="0" h="11187" w="13422">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6" name="Google Shape;10566;p90"/>
            <p:cNvSpPr/>
            <p:nvPr/>
          </p:nvSpPr>
          <p:spPr>
            <a:xfrm>
              <a:off x="-9947450" y="3657100"/>
              <a:ext cx="106350" cy="50650"/>
            </a:xfrm>
            <a:custGeom>
              <a:rect b="b" l="l" r="r" t="t"/>
              <a:pathLst>
                <a:path extrusionOk="0" h="2026" w="4254">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67" name="Google Shape;10567;p90"/>
          <p:cNvGrpSpPr/>
          <p:nvPr/>
        </p:nvGrpSpPr>
        <p:grpSpPr>
          <a:xfrm>
            <a:off x="7950093" y="2890851"/>
            <a:ext cx="360175" cy="358423"/>
            <a:chOff x="-9961625" y="4048175"/>
            <a:chExt cx="357600" cy="355825"/>
          </a:xfrm>
        </p:grpSpPr>
        <p:sp>
          <p:nvSpPr>
            <p:cNvPr id="10568" name="Google Shape;10568;p90"/>
            <p:cNvSpPr/>
            <p:nvPr/>
          </p:nvSpPr>
          <p:spPr>
            <a:xfrm>
              <a:off x="-9958475" y="4048175"/>
              <a:ext cx="64625" cy="62650"/>
            </a:xfrm>
            <a:custGeom>
              <a:rect b="b" l="l" r="r" t="t"/>
              <a:pathLst>
                <a:path extrusionOk="0" h="2506" w="2585">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9" name="Google Shape;10569;p90"/>
            <p:cNvSpPr/>
            <p:nvPr/>
          </p:nvSpPr>
          <p:spPr>
            <a:xfrm>
              <a:off x="-9873400" y="4048775"/>
              <a:ext cx="21275" cy="63025"/>
            </a:xfrm>
            <a:custGeom>
              <a:rect b="b" l="l" r="r" t="t"/>
              <a:pathLst>
                <a:path extrusionOk="0" h="2521" w="851">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0" name="Google Shape;10570;p90"/>
            <p:cNvSpPr/>
            <p:nvPr/>
          </p:nvSpPr>
          <p:spPr>
            <a:xfrm>
              <a:off x="-9957675" y="4133050"/>
              <a:ext cx="63025" cy="19700"/>
            </a:xfrm>
            <a:custGeom>
              <a:rect b="b" l="l" r="r" t="t"/>
              <a:pathLst>
                <a:path extrusionOk="0" h="788" w="2521">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1" name="Google Shape;10571;p90"/>
            <p:cNvSpPr/>
            <p:nvPr/>
          </p:nvSpPr>
          <p:spPr>
            <a:xfrm>
              <a:off x="-9961625" y="4132250"/>
              <a:ext cx="253650" cy="271750"/>
            </a:xfrm>
            <a:custGeom>
              <a:rect b="b" l="l" r="r" t="t"/>
              <a:pathLst>
                <a:path extrusionOk="0" h="10870" w="10146">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2" name="Google Shape;10572;p90"/>
            <p:cNvSpPr/>
            <p:nvPr/>
          </p:nvSpPr>
          <p:spPr>
            <a:xfrm>
              <a:off x="-9791500" y="4069250"/>
              <a:ext cx="31550" cy="66175"/>
            </a:xfrm>
            <a:custGeom>
              <a:rect b="b" l="l" r="r" t="t"/>
              <a:pathLst>
                <a:path extrusionOk="0" h="2647" w="1262">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3" name="Google Shape;10573;p90"/>
            <p:cNvSpPr/>
            <p:nvPr/>
          </p:nvSpPr>
          <p:spPr>
            <a:xfrm>
              <a:off x="-9740300" y="4049550"/>
              <a:ext cx="136275" cy="268600"/>
            </a:xfrm>
            <a:custGeom>
              <a:rect b="b" l="l" r="r" t="t"/>
              <a:pathLst>
                <a:path extrusionOk="0" h="10744" w="5451">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74" name="Google Shape;10574;p90"/>
          <p:cNvGrpSpPr/>
          <p:nvPr/>
        </p:nvGrpSpPr>
        <p:grpSpPr>
          <a:xfrm>
            <a:off x="6636814" y="3366363"/>
            <a:ext cx="364959" cy="357289"/>
            <a:chOff x="-8680950" y="3624225"/>
            <a:chExt cx="362350" cy="354700"/>
          </a:xfrm>
        </p:grpSpPr>
        <p:sp>
          <p:nvSpPr>
            <p:cNvPr id="10575" name="Google Shape;10575;p90"/>
            <p:cNvSpPr/>
            <p:nvPr/>
          </p:nvSpPr>
          <p:spPr>
            <a:xfrm>
              <a:off x="-8512400" y="3686450"/>
              <a:ext cx="130775" cy="129800"/>
            </a:xfrm>
            <a:custGeom>
              <a:rect b="b" l="l" r="r" t="t"/>
              <a:pathLst>
                <a:path extrusionOk="0" h="5192" w="5231">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6" name="Google Shape;10576;p90"/>
            <p:cNvSpPr/>
            <p:nvPr/>
          </p:nvSpPr>
          <p:spPr>
            <a:xfrm>
              <a:off x="-8395825" y="3624225"/>
              <a:ext cx="77225" cy="77225"/>
            </a:xfrm>
            <a:custGeom>
              <a:rect b="b" l="l" r="r" t="t"/>
              <a:pathLst>
                <a:path extrusionOk="0" h="3089" w="3089">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7" name="Google Shape;10577;p90"/>
            <p:cNvSpPr/>
            <p:nvPr/>
          </p:nvSpPr>
          <p:spPr>
            <a:xfrm>
              <a:off x="-8676125" y="3883875"/>
              <a:ext cx="98375" cy="92925"/>
            </a:xfrm>
            <a:custGeom>
              <a:rect b="b" l="l" r="r" t="t"/>
              <a:pathLst>
                <a:path extrusionOk="0" h="3717" w="3935">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8" name="Google Shape;10578;p90"/>
            <p:cNvSpPr/>
            <p:nvPr/>
          </p:nvSpPr>
          <p:spPr>
            <a:xfrm>
              <a:off x="-8680950" y="3708850"/>
              <a:ext cx="282800" cy="270075"/>
            </a:xfrm>
            <a:custGeom>
              <a:rect b="b" l="l" r="r" t="t"/>
              <a:pathLst>
                <a:path extrusionOk="0" h="10803" w="11312">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9" name="Google Shape;10579;p90"/>
            <p:cNvSpPr/>
            <p:nvPr/>
          </p:nvSpPr>
          <p:spPr>
            <a:xfrm>
              <a:off x="-8440725" y="3857375"/>
              <a:ext cx="117400" cy="86450"/>
            </a:xfrm>
            <a:custGeom>
              <a:rect b="b" l="l" r="r" t="t"/>
              <a:pathLst>
                <a:path extrusionOk="0" h="3458" w="4696">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0" name="Google Shape;10580;p90"/>
            <p:cNvSpPr/>
            <p:nvPr/>
          </p:nvSpPr>
          <p:spPr>
            <a:xfrm>
              <a:off x="-8638400" y="3630725"/>
              <a:ext cx="86650" cy="115625"/>
            </a:xfrm>
            <a:custGeom>
              <a:rect b="b" l="l" r="r" t="t"/>
              <a:pathLst>
                <a:path extrusionOk="0" h="4625" w="3466">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81" name="Google Shape;10581;p90"/>
          <p:cNvGrpSpPr/>
          <p:nvPr/>
        </p:nvGrpSpPr>
        <p:grpSpPr>
          <a:xfrm>
            <a:off x="5773058" y="1532024"/>
            <a:ext cx="313365" cy="355476"/>
            <a:chOff x="-13056975" y="3212300"/>
            <a:chExt cx="311125" cy="352900"/>
          </a:xfrm>
        </p:grpSpPr>
        <p:sp>
          <p:nvSpPr>
            <p:cNvPr id="10582" name="Google Shape;10582;p90"/>
            <p:cNvSpPr/>
            <p:nvPr/>
          </p:nvSpPr>
          <p:spPr>
            <a:xfrm>
              <a:off x="-12972700" y="3273750"/>
              <a:ext cx="144950" cy="229225"/>
            </a:xfrm>
            <a:custGeom>
              <a:rect b="b" l="l" r="r" t="t"/>
              <a:pathLst>
                <a:path extrusionOk="0" h="9169" w="5798">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3" name="Google Shape;10583;p90"/>
            <p:cNvSpPr/>
            <p:nvPr/>
          </p:nvSpPr>
          <p:spPr>
            <a:xfrm>
              <a:off x="-12808875" y="3212300"/>
              <a:ext cx="63025" cy="278075"/>
            </a:xfrm>
            <a:custGeom>
              <a:rect b="b" l="l" r="r" t="t"/>
              <a:pathLst>
                <a:path extrusionOk="0" h="11123" w="2521">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4" name="Google Shape;10584;p90"/>
            <p:cNvSpPr/>
            <p:nvPr/>
          </p:nvSpPr>
          <p:spPr>
            <a:xfrm>
              <a:off x="-13056975" y="3212300"/>
              <a:ext cx="63025" cy="278075"/>
            </a:xfrm>
            <a:custGeom>
              <a:rect b="b" l="l" r="r" t="t"/>
              <a:pathLst>
                <a:path extrusionOk="0" h="11123" w="2521">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5" name="Google Shape;10585;p90"/>
            <p:cNvSpPr/>
            <p:nvPr/>
          </p:nvSpPr>
          <p:spPr>
            <a:xfrm>
              <a:off x="-13020750" y="3483250"/>
              <a:ext cx="240250" cy="81950"/>
            </a:xfrm>
            <a:custGeom>
              <a:rect b="b" l="l" r="r" t="t"/>
              <a:pathLst>
                <a:path extrusionOk="0" h="3278" w="961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86" name="Google Shape;10586;p90"/>
          <p:cNvGrpSpPr/>
          <p:nvPr/>
        </p:nvGrpSpPr>
        <p:grpSpPr>
          <a:xfrm>
            <a:off x="5750446" y="1972818"/>
            <a:ext cx="358588" cy="355325"/>
            <a:chOff x="-13077450" y="3647075"/>
            <a:chExt cx="356025" cy="352750"/>
          </a:xfrm>
        </p:grpSpPr>
        <p:sp>
          <p:nvSpPr>
            <p:cNvPr id="10587" name="Google Shape;10587;p90"/>
            <p:cNvSpPr/>
            <p:nvPr/>
          </p:nvSpPr>
          <p:spPr>
            <a:xfrm>
              <a:off x="-13014450" y="3708500"/>
              <a:ext cx="104000" cy="145750"/>
            </a:xfrm>
            <a:custGeom>
              <a:rect b="b" l="l" r="r" t="t"/>
              <a:pathLst>
                <a:path extrusionOk="0" h="5830" w="416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8" name="Google Shape;10588;p90"/>
            <p:cNvSpPr/>
            <p:nvPr/>
          </p:nvSpPr>
          <p:spPr>
            <a:xfrm>
              <a:off x="-12890800" y="3708500"/>
              <a:ext cx="104775" cy="145750"/>
            </a:xfrm>
            <a:custGeom>
              <a:rect b="b" l="l" r="r" t="t"/>
              <a:pathLst>
                <a:path extrusionOk="0" h="5830" w="4191">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9" name="Google Shape;10589;p90"/>
            <p:cNvSpPr/>
            <p:nvPr/>
          </p:nvSpPr>
          <p:spPr>
            <a:xfrm>
              <a:off x="-13077450" y="3647075"/>
              <a:ext cx="356025" cy="352750"/>
            </a:xfrm>
            <a:custGeom>
              <a:rect b="b" l="l" r="r" t="t"/>
              <a:pathLst>
                <a:path extrusionOk="0" h="14110" w="14241">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90" name="Google Shape;10590;p90"/>
          <p:cNvGrpSpPr/>
          <p:nvPr/>
        </p:nvGrpSpPr>
        <p:grpSpPr>
          <a:xfrm>
            <a:off x="5761552" y="2416418"/>
            <a:ext cx="357002" cy="357037"/>
            <a:chOff x="-13079025" y="4079475"/>
            <a:chExt cx="354450" cy="354450"/>
          </a:xfrm>
        </p:grpSpPr>
        <p:sp>
          <p:nvSpPr>
            <p:cNvPr id="10591" name="Google Shape;10591;p90"/>
            <p:cNvSpPr/>
            <p:nvPr/>
          </p:nvSpPr>
          <p:spPr>
            <a:xfrm>
              <a:off x="-13004200" y="4079475"/>
              <a:ext cx="207150" cy="63050"/>
            </a:xfrm>
            <a:custGeom>
              <a:rect b="b" l="l" r="r" t="t"/>
              <a:pathLst>
                <a:path extrusionOk="0" h="2522" w="8286">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2" name="Google Shape;10592;p90"/>
            <p:cNvSpPr/>
            <p:nvPr/>
          </p:nvSpPr>
          <p:spPr>
            <a:xfrm>
              <a:off x="-13079025" y="4303175"/>
              <a:ext cx="354450" cy="130750"/>
            </a:xfrm>
            <a:custGeom>
              <a:rect b="b" l="l" r="r" t="t"/>
              <a:pathLst>
                <a:path extrusionOk="0" h="5230" w="14178">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3" name="Google Shape;10593;p90"/>
            <p:cNvSpPr/>
            <p:nvPr/>
          </p:nvSpPr>
          <p:spPr>
            <a:xfrm>
              <a:off x="-12986875" y="4313400"/>
              <a:ext cx="173300" cy="58300"/>
            </a:xfrm>
            <a:custGeom>
              <a:rect b="b" l="l" r="r" t="t"/>
              <a:pathLst>
                <a:path extrusionOk="0" h="2332" w="6932">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4" name="Google Shape;10594;p90"/>
            <p:cNvSpPr/>
            <p:nvPr/>
          </p:nvSpPr>
          <p:spPr>
            <a:xfrm>
              <a:off x="-13004200" y="4143275"/>
              <a:ext cx="206375" cy="166225"/>
            </a:xfrm>
            <a:custGeom>
              <a:rect b="b" l="l" r="r" t="t"/>
              <a:pathLst>
                <a:path extrusionOk="0" h="6649" w="8255">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95" name="Google Shape;10595;p90"/>
          <p:cNvGrpSpPr/>
          <p:nvPr/>
        </p:nvGrpSpPr>
        <p:grpSpPr>
          <a:xfrm>
            <a:off x="7534619" y="1532427"/>
            <a:ext cx="356221" cy="354670"/>
            <a:chOff x="-11292700" y="3213875"/>
            <a:chExt cx="353675" cy="352100"/>
          </a:xfrm>
        </p:grpSpPr>
        <p:sp>
          <p:nvSpPr>
            <p:cNvPr id="10596" name="Google Shape;10596;p90"/>
            <p:cNvSpPr/>
            <p:nvPr/>
          </p:nvSpPr>
          <p:spPr>
            <a:xfrm>
              <a:off x="-11178500" y="3213875"/>
              <a:ext cx="124475" cy="124475"/>
            </a:xfrm>
            <a:custGeom>
              <a:rect b="b" l="l" r="r" t="t"/>
              <a:pathLst>
                <a:path extrusionOk="0" h="4979" w="4979">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7" name="Google Shape;10597;p90"/>
            <p:cNvSpPr/>
            <p:nvPr/>
          </p:nvSpPr>
          <p:spPr>
            <a:xfrm>
              <a:off x="-11292700" y="3255625"/>
              <a:ext cx="117375" cy="124475"/>
            </a:xfrm>
            <a:custGeom>
              <a:rect b="b" l="l" r="r" t="t"/>
              <a:pathLst>
                <a:path extrusionOk="0" h="4979" w="4695">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8" name="Google Shape;10598;p90"/>
            <p:cNvSpPr/>
            <p:nvPr/>
          </p:nvSpPr>
          <p:spPr>
            <a:xfrm>
              <a:off x="-11056425" y="3254850"/>
              <a:ext cx="117400" cy="125250"/>
            </a:xfrm>
            <a:custGeom>
              <a:rect b="b" l="l" r="r" t="t"/>
              <a:pathLst>
                <a:path extrusionOk="0" h="5010" w="4696">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9" name="Google Shape;10599;p90"/>
            <p:cNvSpPr/>
            <p:nvPr/>
          </p:nvSpPr>
          <p:spPr>
            <a:xfrm>
              <a:off x="-11209225" y="3503725"/>
              <a:ext cx="188275" cy="62250"/>
            </a:xfrm>
            <a:custGeom>
              <a:rect b="b" l="l" r="r" t="t"/>
              <a:pathLst>
                <a:path extrusionOk="0" h="2490" w="7531">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0" name="Google Shape;10600;p90"/>
            <p:cNvSpPr/>
            <p:nvPr/>
          </p:nvSpPr>
          <p:spPr>
            <a:xfrm>
              <a:off x="-11167475" y="3462775"/>
              <a:ext cx="103200" cy="20500"/>
            </a:xfrm>
            <a:custGeom>
              <a:rect b="b" l="l" r="r" t="t"/>
              <a:pathLst>
                <a:path extrusionOk="0" h="820" w="4128">
                  <a:moveTo>
                    <a:pt x="1" y="0"/>
                  </a:moveTo>
                  <a:lnTo>
                    <a:pt x="1" y="820"/>
                  </a:lnTo>
                  <a:lnTo>
                    <a:pt x="4128" y="820"/>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1" name="Google Shape;10601;p90"/>
            <p:cNvSpPr/>
            <p:nvPr/>
          </p:nvSpPr>
          <p:spPr>
            <a:xfrm>
              <a:off x="-11213150" y="3344625"/>
              <a:ext cx="141000" cy="97700"/>
            </a:xfrm>
            <a:custGeom>
              <a:rect b="b" l="l" r="r" t="t"/>
              <a:pathLst>
                <a:path extrusionOk="0" h="3908" w="564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2" name="Google Shape;10602;p90"/>
            <p:cNvSpPr/>
            <p:nvPr/>
          </p:nvSpPr>
          <p:spPr>
            <a:xfrm>
              <a:off x="-11080825" y="3379275"/>
              <a:ext cx="59100" cy="61475"/>
            </a:xfrm>
            <a:custGeom>
              <a:rect b="b" l="l" r="r" t="t"/>
              <a:pathLst>
                <a:path extrusionOk="0" h="2459" w="2364">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03" name="Google Shape;10603;p90"/>
          <p:cNvGrpSpPr/>
          <p:nvPr/>
        </p:nvGrpSpPr>
        <p:grpSpPr>
          <a:xfrm>
            <a:off x="7528677" y="1972365"/>
            <a:ext cx="368106" cy="356232"/>
            <a:chOff x="-11299000" y="3647875"/>
            <a:chExt cx="365475" cy="353650"/>
          </a:xfrm>
        </p:grpSpPr>
        <p:sp>
          <p:nvSpPr>
            <p:cNvPr id="10604" name="Google Shape;10604;p90"/>
            <p:cNvSpPr/>
            <p:nvPr/>
          </p:nvSpPr>
          <p:spPr>
            <a:xfrm>
              <a:off x="-11299000" y="3734700"/>
              <a:ext cx="142575" cy="134325"/>
            </a:xfrm>
            <a:custGeom>
              <a:rect b="b" l="l" r="r" t="t"/>
              <a:pathLst>
                <a:path extrusionOk="0" h="5373" w="5703">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5" name="Google Shape;10605;p90"/>
            <p:cNvSpPr/>
            <p:nvPr/>
          </p:nvSpPr>
          <p:spPr>
            <a:xfrm>
              <a:off x="-11076100" y="3734700"/>
              <a:ext cx="142575" cy="134325"/>
            </a:xfrm>
            <a:custGeom>
              <a:rect b="b" l="l" r="r" t="t"/>
              <a:pathLst>
                <a:path extrusionOk="0" h="5373" w="5703">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6" name="Google Shape;10606;p90"/>
            <p:cNvSpPr/>
            <p:nvPr/>
          </p:nvSpPr>
          <p:spPr>
            <a:xfrm>
              <a:off x="-11254900" y="3917225"/>
              <a:ext cx="124475" cy="84300"/>
            </a:xfrm>
            <a:custGeom>
              <a:rect b="b" l="l" r="r" t="t"/>
              <a:pathLst>
                <a:path extrusionOk="0" h="3372" w="4979">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7" name="Google Shape;10607;p90"/>
            <p:cNvSpPr/>
            <p:nvPr/>
          </p:nvSpPr>
          <p:spPr>
            <a:xfrm>
              <a:off x="-11099725" y="3838475"/>
              <a:ext cx="55150" cy="50425"/>
            </a:xfrm>
            <a:custGeom>
              <a:rect b="b" l="l" r="r" t="t"/>
              <a:pathLst>
                <a:path extrusionOk="0" h="2017" w="2206">
                  <a:moveTo>
                    <a:pt x="1197" y="0"/>
                  </a:moveTo>
                  <a:lnTo>
                    <a:pt x="0" y="914"/>
                  </a:lnTo>
                  <a:lnTo>
                    <a:pt x="1323" y="2017"/>
                  </a:lnTo>
                  <a:lnTo>
                    <a:pt x="2205" y="1040"/>
                  </a:lnTo>
                  <a:lnTo>
                    <a:pt x="11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8" name="Google Shape;10608;p90"/>
            <p:cNvSpPr/>
            <p:nvPr/>
          </p:nvSpPr>
          <p:spPr>
            <a:xfrm>
              <a:off x="-11187950" y="3836900"/>
              <a:ext cx="210325" cy="162275"/>
            </a:xfrm>
            <a:custGeom>
              <a:rect b="b" l="l" r="r" t="t"/>
              <a:pathLst>
                <a:path extrusionOk="0" h="6491" w="8413">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9" name="Google Shape;10609;p90"/>
            <p:cNvSpPr/>
            <p:nvPr/>
          </p:nvSpPr>
          <p:spPr>
            <a:xfrm>
              <a:off x="-11292700" y="3647875"/>
              <a:ext cx="353675" cy="87450"/>
            </a:xfrm>
            <a:custGeom>
              <a:rect b="b" l="l" r="r" t="t"/>
              <a:pathLst>
                <a:path extrusionOk="0" h="3498" w="14147">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10" name="Google Shape;10610;p90"/>
          <p:cNvGrpSpPr/>
          <p:nvPr/>
        </p:nvGrpSpPr>
        <p:grpSpPr>
          <a:xfrm>
            <a:off x="7544139" y="2428316"/>
            <a:ext cx="357808" cy="333240"/>
            <a:chOff x="-11295075" y="4092875"/>
            <a:chExt cx="355250" cy="330825"/>
          </a:xfrm>
        </p:grpSpPr>
        <p:sp>
          <p:nvSpPr>
            <p:cNvPr id="10611" name="Google Shape;10611;p90"/>
            <p:cNvSpPr/>
            <p:nvPr/>
          </p:nvSpPr>
          <p:spPr>
            <a:xfrm>
              <a:off x="-11084775" y="4196825"/>
              <a:ext cx="61475" cy="61475"/>
            </a:xfrm>
            <a:custGeom>
              <a:rect b="b" l="l" r="r" t="t"/>
              <a:pathLst>
                <a:path extrusionOk="0" h="2459" w="2459">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2" name="Google Shape;10612;p90"/>
            <p:cNvSpPr/>
            <p:nvPr/>
          </p:nvSpPr>
          <p:spPr>
            <a:xfrm>
              <a:off x="-11080050" y="4092875"/>
              <a:ext cx="140225" cy="269375"/>
            </a:xfrm>
            <a:custGeom>
              <a:rect b="b" l="l" r="r" t="t"/>
              <a:pathLst>
                <a:path extrusionOk="0" h="10775" w="5609">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3" name="Google Shape;10613;p90"/>
            <p:cNvSpPr/>
            <p:nvPr/>
          </p:nvSpPr>
          <p:spPr>
            <a:xfrm>
              <a:off x="-11230475" y="4320500"/>
              <a:ext cx="103975" cy="103200"/>
            </a:xfrm>
            <a:custGeom>
              <a:rect b="b" l="l" r="r" t="t"/>
              <a:pathLst>
                <a:path extrusionOk="0" h="4128" w="4159">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4" name="Google Shape;10614;p90"/>
            <p:cNvSpPr/>
            <p:nvPr/>
          </p:nvSpPr>
          <p:spPr>
            <a:xfrm>
              <a:off x="-11210000" y="4113350"/>
              <a:ext cx="137850" cy="226075"/>
            </a:xfrm>
            <a:custGeom>
              <a:rect b="b" l="l" r="r" t="t"/>
              <a:pathLst>
                <a:path extrusionOk="0" h="9043" w="5514">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5" name="Google Shape;10615;p90"/>
            <p:cNvSpPr/>
            <p:nvPr/>
          </p:nvSpPr>
          <p:spPr>
            <a:xfrm>
              <a:off x="-11295075" y="4153525"/>
              <a:ext cx="89825" cy="145725"/>
            </a:xfrm>
            <a:custGeom>
              <a:rect b="b" l="l" r="r" t="t"/>
              <a:pathLst>
                <a:path extrusionOk="0" h="5829" w="3593">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16" name="Google Shape;10616;p90"/>
          <p:cNvGrpSpPr/>
          <p:nvPr/>
        </p:nvGrpSpPr>
        <p:grpSpPr>
          <a:xfrm>
            <a:off x="5769739" y="2891364"/>
            <a:ext cx="312585" cy="355451"/>
            <a:chOff x="-9500075" y="3180800"/>
            <a:chExt cx="310350" cy="352875"/>
          </a:xfrm>
        </p:grpSpPr>
        <p:sp>
          <p:nvSpPr>
            <p:cNvPr id="10617" name="Google Shape;10617;p90"/>
            <p:cNvSpPr/>
            <p:nvPr/>
          </p:nvSpPr>
          <p:spPr>
            <a:xfrm>
              <a:off x="-9429175" y="3332825"/>
              <a:ext cx="82725" cy="55150"/>
            </a:xfrm>
            <a:custGeom>
              <a:rect b="b" l="l" r="r" t="t"/>
              <a:pathLst>
                <a:path extrusionOk="0" h="2206" w="3309">
                  <a:moveTo>
                    <a:pt x="1670" y="0"/>
                  </a:moveTo>
                  <a:lnTo>
                    <a:pt x="0" y="2205"/>
                  </a:lnTo>
                  <a:lnTo>
                    <a:pt x="3308" y="2205"/>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8" name="Google Shape;10618;p90"/>
            <p:cNvSpPr/>
            <p:nvPr/>
          </p:nvSpPr>
          <p:spPr>
            <a:xfrm>
              <a:off x="-9335450" y="3274525"/>
              <a:ext cx="19700" cy="19725"/>
            </a:xfrm>
            <a:custGeom>
              <a:rect b="b" l="l" r="r" t="t"/>
              <a:pathLst>
                <a:path extrusionOk="0" h="789" w="788">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9" name="Google Shape;10619;p90"/>
            <p:cNvSpPr/>
            <p:nvPr/>
          </p:nvSpPr>
          <p:spPr>
            <a:xfrm>
              <a:off x="-9330725" y="3351725"/>
              <a:ext cx="62250" cy="36250"/>
            </a:xfrm>
            <a:custGeom>
              <a:rect b="b" l="l" r="r" t="t"/>
              <a:pathLst>
                <a:path extrusionOk="0" h="1450" w="2490">
                  <a:moveTo>
                    <a:pt x="1040" y="0"/>
                  </a:moveTo>
                  <a:lnTo>
                    <a:pt x="0" y="977"/>
                  </a:lnTo>
                  <a:lnTo>
                    <a:pt x="410" y="1449"/>
                  </a:lnTo>
                  <a:lnTo>
                    <a:pt x="2489" y="1449"/>
                  </a:lnTo>
                  <a:lnTo>
                    <a:pt x="10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0" name="Google Shape;10620;p90"/>
            <p:cNvSpPr/>
            <p:nvPr/>
          </p:nvSpPr>
          <p:spPr>
            <a:xfrm>
              <a:off x="-9440200" y="3220975"/>
              <a:ext cx="186675" cy="152025"/>
            </a:xfrm>
            <a:custGeom>
              <a:rect b="b" l="l" r="r" t="t"/>
              <a:pathLst>
                <a:path extrusionOk="0" h="6081" w="7467">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1" name="Google Shape;10621;p90"/>
            <p:cNvSpPr/>
            <p:nvPr/>
          </p:nvSpPr>
          <p:spPr>
            <a:xfrm>
              <a:off x="-9500075" y="3222550"/>
              <a:ext cx="310350" cy="228425"/>
            </a:xfrm>
            <a:custGeom>
              <a:rect b="b" l="l" r="r" t="t"/>
              <a:pathLst>
                <a:path extrusionOk="0" h="9137" w="12414">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2" name="Google Shape;10622;p90"/>
            <p:cNvSpPr/>
            <p:nvPr/>
          </p:nvSpPr>
          <p:spPr>
            <a:xfrm>
              <a:off x="-9398475" y="3180800"/>
              <a:ext cx="103200" cy="21300"/>
            </a:xfrm>
            <a:custGeom>
              <a:rect b="b" l="l" r="r" t="t"/>
              <a:pathLst>
                <a:path extrusionOk="0" h="852" w="4128">
                  <a:moveTo>
                    <a:pt x="820" y="1"/>
                  </a:moveTo>
                  <a:cubicBezTo>
                    <a:pt x="347" y="1"/>
                    <a:pt x="1" y="379"/>
                    <a:pt x="1" y="851"/>
                  </a:cubicBezTo>
                  <a:lnTo>
                    <a:pt x="4128" y="851"/>
                  </a:lnTo>
                  <a:cubicBezTo>
                    <a:pt x="4128" y="379"/>
                    <a:pt x="3781" y="1"/>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3" name="Google Shape;10623;p90"/>
            <p:cNvSpPr/>
            <p:nvPr/>
          </p:nvSpPr>
          <p:spPr>
            <a:xfrm>
              <a:off x="-9460700" y="3471450"/>
              <a:ext cx="41775" cy="62225"/>
            </a:xfrm>
            <a:custGeom>
              <a:rect b="b" l="l" r="r" t="t"/>
              <a:pathLst>
                <a:path extrusionOk="0" h="2489" w="1671">
                  <a:moveTo>
                    <a:pt x="1" y="0"/>
                  </a:moveTo>
                  <a:lnTo>
                    <a:pt x="1" y="1670"/>
                  </a:lnTo>
                  <a:cubicBezTo>
                    <a:pt x="1" y="2142"/>
                    <a:pt x="347" y="2489"/>
                    <a:pt x="820" y="2489"/>
                  </a:cubicBezTo>
                  <a:cubicBezTo>
                    <a:pt x="1293" y="2489"/>
                    <a:pt x="1671" y="2142"/>
                    <a:pt x="1671" y="1670"/>
                  </a:cubicBezTo>
                  <a:lnTo>
                    <a:pt x="167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4" name="Google Shape;10624;p90"/>
            <p:cNvSpPr/>
            <p:nvPr/>
          </p:nvSpPr>
          <p:spPr>
            <a:xfrm>
              <a:off x="-9274800" y="3471450"/>
              <a:ext cx="41750" cy="62225"/>
            </a:xfrm>
            <a:custGeom>
              <a:rect b="b" l="l" r="r" t="t"/>
              <a:pathLst>
                <a:path extrusionOk="0" h="2489" w="1670">
                  <a:moveTo>
                    <a:pt x="0" y="0"/>
                  </a:moveTo>
                  <a:lnTo>
                    <a:pt x="0" y="1670"/>
                  </a:lnTo>
                  <a:cubicBezTo>
                    <a:pt x="0" y="2142"/>
                    <a:pt x="378" y="2489"/>
                    <a:pt x="851" y="2489"/>
                  </a:cubicBezTo>
                  <a:cubicBezTo>
                    <a:pt x="1323" y="2489"/>
                    <a:pt x="1670" y="2142"/>
                    <a:pt x="1670" y="1670"/>
                  </a:cubicBez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5" name="Google Shape;10625;p90"/>
            <p:cNvSpPr/>
            <p:nvPr/>
          </p:nvSpPr>
          <p:spPr>
            <a:xfrm>
              <a:off x="-9398475" y="3471450"/>
              <a:ext cx="103200" cy="20500"/>
            </a:xfrm>
            <a:custGeom>
              <a:rect b="b" l="l" r="r" t="t"/>
              <a:pathLst>
                <a:path extrusionOk="0" h="820" w="4128">
                  <a:moveTo>
                    <a:pt x="1" y="0"/>
                  </a:moveTo>
                  <a:lnTo>
                    <a:pt x="1" y="819"/>
                  </a:lnTo>
                  <a:lnTo>
                    <a:pt x="4128" y="819"/>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26" name="Google Shape;10626;p90"/>
          <p:cNvGrpSpPr/>
          <p:nvPr/>
        </p:nvGrpSpPr>
        <p:grpSpPr>
          <a:xfrm>
            <a:off x="5747530" y="3366879"/>
            <a:ext cx="356221" cy="356257"/>
            <a:chOff x="-9523700" y="3614000"/>
            <a:chExt cx="353675" cy="353675"/>
          </a:xfrm>
        </p:grpSpPr>
        <p:sp>
          <p:nvSpPr>
            <p:cNvPr id="10627" name="Google Shape;10627;p90"/>
            <p:cNvSpPr/>
            <p:nvPr/>
          </p:nvSpPr>
          <p:spPr>
            <a:xfrm>
              <a:off x="-95237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8" name="Google Shape;10628;p90"/>
            <p:cNvSpPr/>
            <p:nvPr/>
          </p:nvSpPr>
          <p:spPr>
            <a:xfrm>
              <a:off x="-9515825" y="3656525"/>
              <a:ext cx="116600" cy="195350"/>
            </a:xfrm>
            <a:custGeom>
              <a:rect b="b" l="l" r="r" t="t"/>
              <a:pathLst>
                <a:path extrusionOk="0" h="7814" w="4664">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9" name="Google Shape;10629;p90"/>
            <p:cNvSpPr/>
            <p:nvPr/>
          </p:nvSpPr>
          <p:spPr>
            <a:xfrm>
              <a:off x="-9481175" y="3614000"/>
              <a:ext cx="80375" cy="37050"/>
            </a:xfrm>
            <a:custGeom>
              <a:rect b="b" l="l" r="r" t="t"/>
              <a:pathLst>
                <a:path extrusionOk="0" h="1482" w="3215">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0" name="Google Shape;10630;p90"/>
            <p:cNvSpPr/>
            <p:nvPr/>
          </p:nvSpPr>
          <p:spPr>
            <a:xfrm>
              <a:off x="-92945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1" name="Google Shape;10631;p90"/>
            <p:cNvSpPr/>
            <p:nvPr/>
          </p:nvSpPr>
          <p:spPr>
            <a:xfrm>
              <a:off x="-9294500" y="3656525"/>
              <a:ext cx="116600" cy="195350"/>
            </a:xfrm>
            <a:custGeom>
              <a:rect b="b" l="l" r="r" t="t"/>
              <a:pathLst>
                <a:path extrusionOk="0" h="7814" w="4664">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2" name="Google Shape;10632;p90"/>
            <p:cNvSpPr/>
            <p:nvPr/>
          </p:nvSpPr>
          <p:spPr>
            <a:xfrm>
              <a:off x="-9294500" y="3615575"/>
              <a:ext cx="81150" cy="36250"/>
            </a:xfrm>
            <a:custGeom>
              <a:rect b="b" l="l" r="r" t="t"/>
              <a:pathLst>
                <a:path extrusionOk="0" h="1450" w="3246">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3" name="Google Shape;10633;p90"/>
            <p:cNvSpPr/>
            <p:nvPr/>
          </p:nvSpPr>
          <p:spPr>
            <a:xfrm>
              <a:off x="-9378775" y="3822725"/>
              <a:ext cx="63025" cy="41750"/>
            </a:xfrm>
            <a:custGeom>
              <a:rect b="b" l="l" r="r" t="t"/>
              <a:pathLst>
                <a:path extrusionOk="0" h="1670" w="2521">
                  <a:moveTo>
                    <a:pt x="0" y="0"/>
                  </a:moveTo>
                  <a:lnTo>
                    <a:pt x="0" y="1670"/>
                  </a:lnTo>
                  <a:lnTo>
                    <a:pt x="2521" y="1670"/>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4" name="Google Shape;10634;p90"/>
            <p:cNvSpPr/>
            <p:nvPr/>
          </p:nvSpPr>
          <p:spPr>
            <a:xfrm>
              <a:off x="-9336250" y="3739225"/>
              <a:ext cx="21300" cy="63050"/>
            </a:xfrm>
            <a:custGeom>
              <a:rect b="b" l="l" r="r" t="t"/>
              <a:pathLst>
                <a:path extrusionOk="0" h="2522" w="852">
                  <a:moveTo>
                    <a:pt x="1" y="1"/>
                  </a:moveTo>
                  <a:lnTo>
                    <a:pt x="1" y="2521"/>
                  </a:lnTo>
                  <a:lnTo>
                    <a:pt x="851" y="2521"/>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5" name="Google Shape;10635;p90"/>
            <p:cNvSpPr/>
            <p:nvPr/>
          </p:nvSpPr>
          <p:spPr>
            <a:xfrm>
              <a:off x="-9378775" y="3739225"/>
              <a:ext cx="20500" cy="63050"/>
            </a:xfrm>
            <a:custGeom>
              <a:rect b="b" l="l" r="r" t="t"/>
              <a:pathLst>
                <a:path extrusionOk="0" h="2522" w="820">
                  <a:moveTo>
                    <a:pt x="0" y="1"/>
                  </a:moveTo>
                  <a:lnTo>
                    <a:pt x="0" y="2521"/>
                  </a:lnTo>
                  <a:lnTo>
                    <a:pt x="820" y="2521"/>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36" name="Google Shape;10636;p90"/>
          <p:cNvGrpSpPr/>
          <p:nvPr/>
        </p:nvGrpSpPr>
        <p:grpSpPr>
          <a:xfrm>
            <a:off x="7532481" y="3389521"/>
            <a:ext cx="356221" cy="354670"/>
            <a:chOff x="-9523700" y="4049550"/>
            <a:chExt cx="353675" cy="352100"/>
          </a:xfrm>
        </p:grpSpPr>
        <p:sp>
          <p:nvSpPr>
            <p:cNvPr id="10637" name="Google Shape;10637;p90"/>
            <p:cNvSpPr/>
            <p:nvPr/>
          </p:nvSpPr>
          <p:spPr>
            <a:xfrm>
              <a:off x="-9523700" y="4049550"/>
              <a:ext cx="82725" cy="82725"/>
            </a:xfrm>
            <a:custGeom>
              <a:rect b="b" l="l" r="r" t="t"/>
              <a:pathLst>
                <a:path extrusionOk="0" h="3309" w="3309">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8" name="Google Shape;10638;p90"/>
            <p:cNvSpPr/>
            <p:nvPr/>
          </p:nvSpPr>
          <p:spPr>
            <a:xfrm>
              <a:off x="-9523700" y="4148800"/>
              <a:ext cx="82725" cy="252850"/>
            </a:xfrm>
            <a:custGeom>
              <a:rect b="b" l="l" r="r" t="t"/>
              <a:pathLst>
                <a:path extrusionOk="0" h="10114" w="3309">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9" name="Google Shape;10639;p90"/>
            <p:cNvSpPr/>
            <p:nvPr/>
          </p:nvSpPr>
          <p:spPr>
            <a:xfrm>
              <a:off x="-9252750" y="4049550"/>
              <a:ext cx="82725" cy="82725"/>
            </a:xfrm>
            <a:custGeom>
              <a:rect b="b" l="l" r="r" t="t"/>
              <a:pathLst>
                <a:path extrusionOk="0" h="3309" w="3309">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0" name="Google Shape;10640;p90"/>
            <p:cNvSpPr/>
            <p:nvPr/>
          </p:nvSpPr>
          <p:spPr>
            <a:xfrm>
              <a:off x="-9252750" y="4148800"/>
              <a:ext cx="82725" cy="252850"/>
            </a:xfrm>
            <a:custGeom>
              <a:rect b="b" l="l" r="r" t="t"/>
              <a:pathLst>
                <a:path extrusionOk="0" h="10114" w="3309">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1" name="Google Shape;10641;p90"/>
            <p:cNvSpPr/>
            <p:nvPr/>
          </p:nvSpPr>
          <p:spPr>
            <a:xfrm>
              <a:off x="-9440200" y="4214950"/>
              <a:ext cx="187475" cy="167000"/>
            </a:xfrm>
            <a:custGeom>
              <a:rect b="b" l="l" r="r" t="t"/>
              <a:pathLst>
                <a:path extrusionOk="0" h="6680" w="7499">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2" name="Google Shape;10642;p90"/>
            <p:cNvSpPr/>
            <p:nvPr/>
          </p:nvSpPr>
          <p:spPr>
            <a:xfrm>
              <a:off x="-9393750" y="4214950"/>
              <a:ext cx="93750" cy="104000"/>
            </a:xfrm>
            <a:custGeom>
              <a:rect b="b" l="l" r="r" t="t"/>
              <a:pathLst>
                <a:path extrusionOk="0" h="4160" w="3750">
                  <a:moveTo>
                    <a:pt x="1828" y="1"/>
                  </a:moveTo>
                  <a:lnTo>
                    <a:pt x="1" y="4159"/>
                  </a:lnTo>
                  <a:lnTo>
                    <a:pt x="3750" y="4159"/>
                  </a:lnTo>
                  <a:lnTo>
                    <a:pt x="19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3" name="Google Shape;10643;p90"/>
            <p:cNvSpPr/>
            <p:nvPr/>
          </p:nvSpPr>
          <p:spPr>
            <a:xfrm>
              <a:off x="-9440200" y="4140125"/>
              <a:ext cx="187475" cy="32325"/>
            </a:xfrm>
            <a:custGeom>
              <a:rect b="b" l="l" r="r" t="t"/>
              <a:pathLst>
                <a:path extrusionOk="0" h="1293" w="7499">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44" name="Google Shape;10644;p90"/>
          <p:cNvGrpSpPr/>
          <p:nvPr/>
        </p:nvGrpSpPr>
        <p:grpSpPr>
          <a:xfrm>
            <a:off x="7088596" y="3389494"/>
            <a:ext cx="357002" cy="311029"/>
            <a:chOff x="-8209150" y="3659675"/>
            <a:chExt cx="354450" cy="308775"/>
          </a:xfrm>
        </p:grpSpPr>
        <p:sp>
          <p:nvSpPr>
            <p:cNvPr id="10645" name="Google Shape;10645;p90"/>
            <p:cNvSpPr/>
            <p:nvPr/>
          </p:nvSpPr>
          <p:spPr>
            <a:xfrm>
              <a:off x="-8209150" y="3907775"/>
              <a:ext cx="353675" cy="60675"/>
            </a:xfrm>
            <a:custGeom>
              <a:rect b="b" l="l" r="r" t="t"/>
              <a:pathLst>
                <a:path extrusionOk="0" h="2427" w="14147">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6" name="Google Shape;10646;p90"/>
            <p:cNvSpPr/>
            <p:nvPr/>
          </p:nvSpPr>
          <p:spPr>
            <a:xfrm>
              <a:off x="-8188675" y="3825075"/>
              <a:ext cx="311125" cy="63050"/>
            </a:xfrm>
            <a:custGeom>
              <a:rect b="b" l="l" r="r" t="t"/>
              <a:pathLst>
                <a:path extrusionOk="0" h="2522" w="12445">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7" name="Google Shape;10647;p90"/>
            <p:cNvSpPr/>
            <p:nvPr/>
          </p:nvSpPr>
          <p:spPr>
            <a:xfrm>
              <a:off x="-7913800" y="3743175"/>
              <a:ext cx="59100" cy="62250"/>
            </a:xfrm>
            <a:custGeom>
              <a:rect b="b" l="l" r="r" t="t"/>
              <a:pathLst>
                <a:path extrusionOk="0" h="2490" w="2364">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8" name="Google Shape;10648;p90"/>
            <p:cNvSpPr/>
            <p:nvPr/>
          </p:nvSpPr>
          <p:spPr>
            <a:xfrm>
              <a:off x="-8105975" y="3659675"/>
              <a:ext cx="185125" cy="145750"/>
            </a:xfrm>
            <a:custGeom>
              <a:rect b="b" l="l" r="r" t="t"/>
              <a:pathLst>
                <a:path extrusionOk="0" h="5830" w="7405">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9" name="Google Shape;10649;p90"/>
            <p:cNvSpPr/>
            <p:nvPr/>
          </p:nvSpPr>
          <p:spPr>
            <a:xfrm>
              <a:off x="-8168975" y="3700625"/>
              <a:ext cx="91375" cy="104000"/>
            </a:xfrm>
            <a:custGeom>
              <a:rect b="b" l="l" r="r" t="t"/>
              <a:pathLst>
                <a:path extrusionOk="0" h="4160" w="3655">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0" name="Google Shape;10650;p90"/>
            <p:cNvSpPr/>
            <p:nvPr/>
          </p:nvSpPr>
          <p:spPr>
            <a:xfrm>
              <a:off x="-8209150" y="3742375"/>
              <a:ext cx="50425" cy="61475"/>
            </a:xfrm>
            <a:custGeom>
              <a:rect b="b" l="l" r="r" t="t"/>
              <a:pathLst>
                <a:path extrusionOk="0" h="2459" w="2017">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51" name="Google Shape;10651;p90"/>
          <p:cNvGrpSpPr/>
          <p:nvPr/>
        </p:nvGrpSpPr>
        <p:grpSpPr>
          <a:xfrm>
            <a:off x="6191845" y="1532024"/>
            <a:ext cx="356221" cy="355476"/>
            <a:chOff x="-12643475" y="3212300"/>
            <a:chExt cx="353675" cy="352900"/>
          </a:xfrm>
        </p:grpSpPr>
        <p:sp>
          <p:nvSpPr>
            <p:cNvPr id="10652" name="Google Shape;10652;p90"/>
            <p:cNvSpPr/>
            <p:nvPr/>
          </p:nvSpPr>
          <p:spPr>
            <a:xfrm>
              <a:off x="-12372525" y="3517125"/>
              <a:ext cx="20500" cy="48075"/>
            </a:xfrm>
            <a:custGeom>
              <a:rect b="b" l="l" r="r" t="t"/>
              <a:pathLst>
                <a:path extrusionOk="0" h="1923" w="82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3" name="Google Shape;10653;p90"/>
            <p:cNvSpPr/>
            <p:nvPr/>
          </p:nvSpPr>
          <p:spPr>
            <a:xfrm>
              <a:off x="-12581250" y="3480900"/>
              <a:ext cx="63025" cy="21275"/>
            </a:xfrm>
            <a:custGeom>
              <a:rect b="b" l="l" r="r" t="t"/>
              <a:pathLst>
                <a:path extrusionOk="0" h="851" w="2521">
                  <a:moveTo>
                    <a:pt x="0" y="0"/>
                  </a:moveTo>
                  <a:lnTo>
                    <a:pt x="0" y="851"/>
                  </a:lnTo>
                  <a:lnTo>
                    <a:pt x="2521" y="851"/>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4" name="Google Shape;10654;p90"/>
            <p:cNvSpPr/>
            <p:nvPr/>
          </p:nvSpPr>
          <p:spPr>
            <a:xfrm>
              <a:off x="-12643475" y="3398975"/>
              <a:ext cx="186700" cy="166225"/>
            </a:xfrm>
            <a:custGeom>
              <a:rect b="b" l="l" r="r" t="t"/>
              <a:pathLst>
                <a:path extrusionOk="0" h="6649" w="7468">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5" name="Google Shape;10655;p90"/>
            <p:cNvSpPr/>
            <p:nvPr/>
          </p:nvSpPr>
          <p:spPr>
            <a:xfrm>
              <a:off x="-12431600" y="3212300"/>
              <a:ext cx="141800" cy="137075"/>
            </a:xfrm>
            <a:custGeom>
              <a:rect b="b" l="l" r="r" t="t"/>
              <a:pathLst>
                <a:path extrusionOk="0" h="5483" w="5672">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6" name="Google Shape;10656;p90"/>
            <p:cNvSpPr/>
            <p:nvPr/>
          </p:nvSpPr>
          <p:spPr>
            <a:xfrm>
              <a:off x="-12352050" y="3326525"/>
              <a:ext cx="62250" cy="104775"/>
            </a:xfrm>
            <a:custGeom>
              <a:rect b="b" l="l" r="r" t="t"/>
              <a:pathLst>
                <a:path extrusionOk="0" h="4191" w="2490">
                  <a:moveTo>
                    <a:pt x="2489" y="0"/>
                  </a:moveTo>
                  <a:lnTo>
                    <a:pt x="0" y="1890"/>
                  </a:lnTo>
                  <a:lnTo>
                    <a:pt x="0" y="4190"/>
                  </a:lnTo>
                  <a:lnTo>
                    <a:pt x="2489" y="230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7" name="Google Shape;10657;p90"/>
            <p:cNvSpPr/>
            <p:nvPr/>
          </p:nvSpPr>
          <p:spPr>
            <a:xfrm>
              <a:off x="-12434750" y="3285550"/>
              <a:ext cx="62250" cy="104000"/>
            </a:xfrm>
            <a:custGeom>
              <a:rect b="b" l="l" r="r" t="t"/>
              <a:pathLst>
                <a:path extrusionOk="0" h="4160" w="2490">
                  <a:moveTo>
                    <a:pt x="0" y="1"/>
                  </a:moveTo>
                  <a:lnTo>
                    <a:pt x="0" y="2269"/>
                  </a:lnTo>
                  <a:lnTo>
                    <a:pt x="2489" y="4160"/>
                  </a:lnTo>
                  <a:lnTo>
                    <a:pt x="2489" y="1891"/>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8" name="Google Shape;10658;p90"/>
            <p:cNvSpPr/>
            <p:nvPr/>
          </p:nvSpPr>
          <p:spPr>
            <a:xfrm>
              <a:off x="-12352050" y="3409225"/>
              <a:ext cx="62250" cy="107925"/>
            </a:xfrm>
            <a:custGeom>
              <a:rect b="b" l="l" r="r" t="t"/>
              <a:pathLst>
                <a:path extrusionOk="0" h="4317" w="2490">
                  <a:moveTo>
                    <a:pt x="2489" y="0"/>
                  </a:moveTo>
                  <a:lnTo>
                    <a:pt x="0" y="1859"/>
                  </a:lnTo>
                  <a:lnTo>
                    <a:pt x="0" y="4316"/>
                  </a:lnTo>
                  <a:lnTo>
                    <a:pt x="1607" y="2678"/>
                  </a:lnTo>
                  <a:cubicBezTo>
                    <a:pt x="2174" y="2142"/>
                    <a:pt x="2489" y="1418"/>
                    <a:pt x="2489" y="630"/>
                  </a:cubicBez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9" name="Google Shape;10659;p90"/>
            <p:cNvSpPr/>
            <p:nvPr/>
          </p:nvSpPr>
          <p:spPr>
            <a:xfrm>
              <a:off x="-12434750" y="3368250"/>
              <a:ext cx="62250" cy="148900"/>
            </a:xfrm>
            <a:custGeom>
              <a:rect b="b" l="l" r="r" t="t"/>
              <a:pathLst>
                <a:path extrusionOk="0" h="5956" w="2490">
                  <a:moveTo>
                    <a:pt x="0" y="1"/>
                  </a:moveTo>
                  <a:lnTo>
                    <a:pt x="0" y="2269"/>
                  </a:lnTo>
                  <a:cubicBezTo>
                    <a:pt x="0" y="3057"/>
                    <a:pt x="315" y="3781"/>
                    <a:pt x="851" y="4317"/>
                  </a:cubicBezTo>
                  <a:lnTo>
                    <a:pt x="2489" y="5955"/>
                  </a:lnTo>
                  <a:lnTo>
                    <a:pt x="2489" y="1860"/>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0" name="Google Shape;10660;p90"/>
            <p:cNvSpPr/>
            <p:nvPr/>
          </p:nvSpPr>
          <p:spPr>
            <a:xfrm>
              <a:off x="-12623000" y="3336750"/>
              <a:ext cx="145725" cy="40975"/>
            </a:xfrm>
            <a:custGeom>
              <a:rect b="b" l="l" r="r" t="t"/>
              <a:pathLst>
                <a:path extrusionOk="0" h="1639" w="5829">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61" name="Google Shape;10661;p90"/>
          <p:cNvGrpSpPr/>
          <p:nvPr/>
        </p:nvGrpSpPr>
        <p:grpSpPr>
          <a:xfrm>
            <a:off x="6191845" y="1983798"/>
            <a:ext cx="356221" cy="333366"/>
            <a:chOff x="-12643475" y="3657325"/>
            <a:chExt cx="353675" cy="330950"/>
          </a:xfrm>
        </p:grpSpPr>
        <p:sp>
          <p:nvSpPr>
            <p:cNvPr id="10662" name="Google Shape;10662;p90"/>
            <p:cNvSpPr/>
            <p:nvPr/>
          </p:nvSpPr>
          <p:spPr>
            <a:xfrm>
              <a:off x="-12580475" y="3719550"/>
              <a:ext cx="19725" cy="19700"/>
            </a:xfrm>
            <a:custGeom>
              <a:rect b="b" l="l" r="r" t="t"/>
              <a:pathLst>
                <a:path extrusionOk="0" h="788" w="789">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3" name="Google Shape;10663;p90"/>
            <p:cNvSpPr/>
            <p:nvPr/>
          </p:nvSpPr>
          <p:spPr>
            <a:xfrm>
              <a:off x="-12456800" y="3719550"/>
              <a:ext cx="19700" cy="19700"/>
            </a:xfrm>
            <a:custGeom>
              <a:rect b="b" l="l" r="r" t="t"/>
              <a:pathLst>
                <a:path extrusionOk="0" h="788" w="788">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4" name="Google Shape;10664;p90"/>
            <p:cNvSpPr/>
            <p:nvPr/>
          </p:nvSpPr>
          <p:spPr>
            <a:xfrm>
              <a:off x="-12643475" y="3657325"/>
              <a:ext cx="268600" cy="144950"/>
            </a:xfrm>
            <a:custGeom>
              <a:rect b="b" l="l" r="r" t="t"/>
              <a:pathLst>
                <a:path extrusionOk="0" h="5798" w="10744">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5" name="Google Shape;10665;p90"/>
            <p:cNvSpPr/>
            <p:nvPr/>
          </p:nvSpPr>
          <p:spPr>
            <a:xfrm>
              <a:off x="-12581250" y="3905425"/>
              <a:ext cx="62250" cy="20500"/>
            </a:xfrm>
            <a:custGeom>
              <a:rect b="b" l="l" r="r" t="t"/>
              <a:pathLst>
                <a:path extrusionOk="0" h="820" w="2490">
                  <a:moveTo>
                    <a:pt x="0" y="0"/>
                  </a:moveTo>
                  <a:lnTo>
                    <a:pt x="0" y="819"/>
                  </a:lnTo>
                  <a:lnTo>
                    <a:pt x="2489" y="819"/>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6" name="Google Shape;10666;p90"/>
            <p:cNvSpPr/>
            <p:nvPr/>
          </p:nvSpPr>
          <p:spPr>
            <a:xfrm>
              <a:off x="-12643475" y="3802250"/>
              <a:ext cx="269400" cy="185900"/>
            </a:xfrm>
            <a:custGeom>
              <a:rect b="b" l="l" r="r" t="t"/>
              <a:pathLst>
                <a:path extrusionOk="0" h="7436" w="10776">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7" name="Google Shape;10667;p90"/>
            <p:cNvSpPr/>
            <p:nvPr/>
          </p:nvSpPr>
          <p:spPr>
            <a:xfrm>
              <a:off x="-12352850" y="3802125"/>
              <a:ext cx="63050" cy="186150"/>
            </a:xfrm>
            <a:custGeom>
              <a:rect b="b" l="l" r="r" t="t"/>
              <a:pathLst>
                <a:path extrusionOk="0" h="7446" w="2522">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68" name="Google Shape;10668;p90"/>
          <p:cNvGrpSpPr/>
          <p:nvPr/>
        </p:nvGrpSpPr>
        <p:grpSpPr>
          <a:xfrm>
            <a:off x="6202157" y="2418407"/>
            <a:ext cx="356221" cy="353059"/>
            <a:chOff x="-12643475" y="4081850"/>
            <a:chExt cx="353675" cy="350500"/>
          </a:xfrm>
        </p:grpSpPr>
        <p:sp>
          <p:nvSpPr>
            <p:cNvPr id="10669" name="Google Shape;10669;p90"/>
            <p:cNvSpPr/>
            <p:nvPr/>
          </p:nvSpPr>
          <p:spPr>
            <a:xfrm>
              <a:off x="-12552125" y="4262400"/>
              <a:ext cx="22875" cy="20125"/>
            </a:xfrm>
            <a:custGeom>
              <a:rect b="b" l="l" r="r" t="t"/>
              <a:pathLst>
                <a:path extrusionOk="0" h="805" w="915">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0" name="Google Shape;10670;p90"/>
            <p:cNvSpPr/>
            <p:nvPr/>
          </p:nvSpPr>
          <p:spPr>
            <a:xfrm>
              <a:off x="-12480450" y="4241725"/>
              <a:ext cx="69350" cy="47275"/>
            </a:xfrm>
            <a:custGeom>
              <a:rect b="b" l="l" r="r" t="t"/>
              <a:pathLst>
                <a:path extrusionOk="0" h="1891" w="2774">
                  <a:moveTo>
                    <a:pt x="568" y="1"/>
                  </a:moveTo>
                  <a:lnTo>
                    <a:pt x="1" y="568"/>
                  </a:lnTo>
                  <a:lnTo>
                    <a:pt x="2206" y="1891"/>
                  </a:lnTo>
                  <a:lnTo>
                    <a:pt x="2773" y="1324"/>
                  </a:lnTo>
                  <a:lnTo>
                    <a:pt x="5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1" name="Google Shape;10671;p90"/>
            <p:cNvSpPr/>
            <p:nvPr/>
          </p:nvSpPr>
          <p:spPr>
            <a:xfrm>
              <a:off x="-12643475" y="4081850"/>
              <a:ext cx="353675" cy="350500"/>
            </a:xfrm>
            <a:custGeom>
              <a:rect b="b" l="l" r="r" t="t"/>
              <a:pathLst>
                <a:path extrusionOk="0" h="14020" w="14147">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2" name="Google Shape;10672;p90"/>
            <p:cNvSpPr/>
            <p:nvPr/>
          </p:nvSpPr>
          <p:spPr>
            <a:xfrm>
              <a:off x="-12493050" y="4319900"/>
              <a:ext cx="22875" cy="20900"/>
            </a:xfrm>
            <a:custGeom>
              <a:rect b="b" l="l" r="r" t="t"/>
              <a:pathLst>
                <a:path extrusionOk="0" h="836" w="915">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73" name="Google Shape;10673;p90"/>
          <p:cNvGrpSpPr/>
          <p:nvPr/>
        </p:nvGrpSpPr>
        <p:grpSpPr>
          <a:xfrm>
            <a:off x="7974847" y="1532427"/>
            <a:ext cx="355416" cy="354670"/>
            <a:chOff x="-10857925" y="3213875"/>
            <a:chExt cx="352875" cy="352100"/>
          </a:xfrm>
        </p:grpSpPr>
        <p:sp>
          <p:nvSpPr>
            <p:cNvPr id="10674" name="Google Shape;10674;p90"/>
            <p:cNvSpPr/>
            <p:nvPr/>
          </p:nvSpPr>
          <p:spPr>
            <a:xfrm>
              <a:off x="-10759475" y="3265875"/>
              <a:ext cx="64600" cy="87450"/>
            </a:xfrm>
            <a:custGeom>
              <a:rect b="b" l="l" r="r" t="t"/>
              <a:pathLst>
                <a:path extrusionOk="0" h="3498" w="2584">
                  <a:moveTo>
                    <a:pt x="1702" y="0"/>
                  </a:moveTo>
                  <a:lnTo>
                    <a:pt x="0" y="1418"/>
                  </a:lnTo>
                  <a:lnTo>
                    <a:pt x="2584" y="3497"/>
                  </a:lnTo>
                  <a:cubicBezTo>
                    <a:pt x="2458" y="2111"/>
                    <a:pt x="2143" y="914"/>
                    <a:pt x="17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5" name="Google Shape;10675;p90"/>
            <p:cNvSpPr/>
            <p:nvPr/>
          </p:nvSpPr>
          <p:spPr>
            <a:xfrm>
              <a:off x="-10857925" y="3265075"/>
              <a:ext cx="64600" cy="87450"/>
            </a:xfrm>
            <a:custGeom>
              <a:rect b="b" l="l" r="r" t="t"/>
              <a:pathLst>
                <a:path extrusionOk="0" h="3498" w="2584">
                  <a:moveTo>
                    <a:pt x="882" y="1"/>
                  </a:moveTo>
                  <a:cubicBezTo>
                    <a:pt x="441" y="946"/>
                    <a:pt x="189" y="2143"/>
                    <a:pt x="0" y="3498"/>
                  </a:cubicBezTo>
                  <a:lnTo>
                    <a:pt x="2584" y="1418"/>
                  </a:lnTo>
                  <a:lnTo>
                    <a:pt x="8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6" name="Google Shape;10676;p90"/>
            <p:cNvSpPr/>
            <p:nvPr/>
          </p:nvSpPr>
          <p:spPr>
            <a:xfrm>
              <a:off x="-10850050" y="3313925"/>
              <a:ext cx="148100" cy="65375"/>
            </a:xfrm>
            <a:custGeom>
              <a:rect b="b" l="l" r="r" t="t"/>
              <a:pathLst>
                <a:path extrusionOk="0" h="2615" w="5924">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7" name="Google Shape;10677;p90"/>
            <p:cNvSpPr/>
            <p:nvPr/>
          </p:nvSpPr>
          <p:spPr>
            <a:xfrm>
              <a:off x="-10857925" y="3391900"/>
              <a:ext cx="165425" cy="133125"/>
            </a:xfrm>
            <a:custGeom>
              <a:rect b="b" l="l" r="r" t="t"/>
              <a:pathLst>
                <a:path extrusionOk="0" h="5325" w="6617">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8" name="Google Shape;10678;p90"/>
            <p:cNvSpPr/>
            <p:nvPr/>
          </p:nvSpPr>
          <p:spPr>
            <a:xfrm>
              <a:off x="-10824850" y="3213875"/>
              <a:ext cx="98475" cy="74850"/>
            </a:xfrm>
            <a:custGeom>
              <a:rect b="b" l="l" r="r" t="t"/>
              <a:pathLst>
                <a:path extrusionOk="0" h="2994" w="3939">
                  <a:moveTo>
                    <a:pt x="1954" y="1"/>
                  </a:moveTo>
                  <a:cubicBezTo>
                    <a:pt x="1198" y="1"/>
                    <a:pt x="536" y="505"/>
                    <a:pt x="0" y="1324"/>
                  </a:cubicBezTo>
                  <a:lnTo>
                    <a:pt x="1954" y="2994"/>
                  </a:lnTo>
                  <a:lnTo>
                    <a:pt x="3938" y="1324"/>
                  </a:lnTo>
                  <a:cubicBezTo>
                    <a:pt x="3371" y="505"/>
                    <a:pt x="2710" y="1"/>
                    <a:pt x="19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9" name="Google Shape;10679;p90"/>
            <p:cNvSpPr/>
            <p:nvPr/>
          </p:nvSpPr>
          <p:spPr>
            <a:xfrm>
              <a:off x="-10571250" y="3306825"/>
              <a:ext cx="64625" cy="87450"/>
            </a:xfrm>
            <a:custGeom>
              <a:rect b="b" l="l" r="r" t="t"/>
              <a:pathLst>
                <a:path extrusionOk="0" h="3498" w="2585">
                  <a:moveTo>
                    <a:pt x="1702" y="0"/>
                  </a:moveTo>
                  <a:lnTo>
                    <a:pt x="1" y="1418"/>
                  </a:lnTo>
                  <a:lnTo>
                    <a:pt x="2584" y="3498"/>
                  </a:lnTo>
                  <a:cubicBezTo>
                    <a:pt x="2458" y="2143"/>
                    <a:pt x="2143" y="914"/>
                    <a:pt x="17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0" name="Google Shape;10680;p90"/>
            <p:cNvSpPr/>
            <p:nvPr/>
          </p:nvSpPr>
          <p:spPr>
            <a:xfrm>
              <a:off x="-10669700" y="3306025"/>
              <a:ext cx="63825" cy="87475"/>
            </a:xfrm>
            <a:custGeom>
              <a:rect b="b" l="l" r="r" t="t"/>
              <a:pathLst>
                <a:path extrusionOk="0" h="3499" w="2553">
                  <a:moveTo>
                    <a:pt x="883" y="1"/>
                  </a:moveTo>
                  <a:cubicBezTo>
                    <a:pt x="442" y="946"/>
                    <a:pt x="127" y="2175"/>
                    <a:pt x="1" y="3498"/>
                  </a:cubicBezTo>
                  <a:lnTo>
                    <a:pt x="2553" y="1419"/>
                  </a:lnTo>
                  <a:lnTo>
                    <a:pt x="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1" name="Google Shape;10681;p90"/>
            <p:cNvSpPr/>
            <p:nvPr/>
          </p:nvSpPr>
          <p:spPr>
            <a:xfrm>
              <a:off x="-10661825" y="3355650"/>
              <a:ext cx="148100" cy="64625"/>
            </a:xfrm>
            <a:custGeom>
              <a:rect b="b" l="l" r="r" t="t"/>
              <a:pathLst>
                <a:path extrusionOk="0" h="2585" w="5924">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2" name="Google Shape;10682;p90"/>
            <p:cNvSpPr/>
            <p:nvPr/>
          </p:nvSpPr>
          <p:spPr>
            <a:xfrm>
              <a:off x="-10670475" y="3432850"/>
              <a:ext cx="165425" cy="133125"/>
            </a:xfrm>
            <a:custGeom>
              <a:rect b="b" l="l" r="r" t="t"/>
              <a:pathLst>
                <a:path extrusionOk="0" h="5325" w="6617">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3" name="Google Shape;10683;p90"/>
            <p:cNvSpPr/>
            <p:nvPr/>
          </p:nvSpPr>
          <p:spPr>
            <a:xfrm>
              <a:off x="-10638175" y="3254850"/>
              <a:ext cx="98475" cy="74850"/>
            </a:xfrm>
            <a:custGeom>
              <a:rect b="b" l="l" r="r" t="t"/>
              <a:pathLst>
                <a:path extrusionOk="0" h="2994" w="3939">
                  <a:moveTo>
                    <a:pt x="1985" y="0"/>
                  </a:moveTo>
                  <a:cubicBezTo>
                    <a:pt x="1229" y="0"/>
                    <a:pt x="567" y="504"/>
                    <a:pt x="0" y="1355"/>
                  </a:cubicBezTo>
                  <a:lnTo>
                    <a:pt x="1985" y="2993"/>
                  </a:lnTo>
                  <a:lnTo>
                    <a:pt x="3938" y="1355"/>
                  </a:lnTo>
                  <a:cubicBezTo>
                    <a:pt x="3403" y="504"/>
                    <a:pt x="2709" y="0"/>
                    <a:pt x="19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684" name="Google Shape;10684;p90"/>
          <p:cNvSpPr/>
          <p:nvPr/>
        </p:nvSpPr>
        <p:spPr>
          <a:xfrm>
            <a:off x="8015262" y="1973047"/>
            <a:ext cx="273732" cy="354519"/>
          </a:xfrm>
          <a:custGeom>
            <a:rect b="b" l="l" r="r" t="t"/>
            <a:pathLst>
              <a:path extrusionOk="0" h="14078" w="10871">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685" name="Google Shape;10685;p90"/>
          <p:cNvGrpSpPr/>
          <p:nvPr/>
        </p:nvGrpSpPr>
        <p:grpSpPr>
          <a:xfrm>
            <a:off x="7984757" y="2428316"/>
            <a:ext cx="356221" cy="333240"/>
            <a:chOff x="-10858725" y="4092875"/>
            <a:chExt cx="353675" cy="330825"/>
          </a:xfrm>
        </p:grpSpPr>
        <p:sp>
          <p:nvSpPr>
            <p:cNvPr id="10686" name="Google Shape;10686;p90"/>
            <p:cNvSpPr/>
            <p:nvPr/>
          </p:nvSpPr>
          <p:spPr>
            <a:xfrm>
              <a:off x="-10795700" y="42370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7" name="Google Shape;10687;p90"/>
            <p:cNvSpPr/>
            <p:nvPr/>
          </p:nvSpPr>
          <p:spPr>
            <a:xfrm>
              <a:off x="-10713000" y="41543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8" name="Google Shape;10688;p90"/>
            <p:cNvSpPr/>
            <p:nvPr/>
          </p:nvSpPr>
          <p:spPr>
            <a:xfrm>
              <a:off x="-10713000" y="4320500"/>
              <a:ext cx="41750" cy="40975"/>
            </a:xfrm>
            <a:custGeom>
              <a:rect b="b" l="l" r="r" t="t"/>
              <a:pathLst>
                <a:path extrusionOk="0" h="1639" w="167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9" name="Google Shape;10689;p90"/>
            <p:cNvSpPr/>
            <p:nvPr/>
          </p:nvSpPr>
          <p:spPr>
            <a:xfrm>
              <a:off x="-10858725" y="4092875"/>
              <a:ext cx="331625" cy="330825"/>
            </a:xfrm>
            <a:custGeom>
              <a:rect b="b" l="l" r="r" t="t"/>
              <a:pathLst>
                <a:path extrusionOk="0" h="13233" w="13265">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0" name="Google Shape;10690;p90"/>
            <p:cNvSpPr/>
            <p:nvPr/>
          </p:nvSpPr>
          <p:spPr>
            <a:xfrm>
              <a:off x="-10630300" y="4237000"/>
              <a:ext cx="41750" cy="41775"/>
            </a:xfrm>
            <a:custGeom>
              <a:rect b="b" l="l" r="r" t="t"/>
              <a:pathLst>
                <a:path extrusionOk="0" h="1671" w="167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1" name="Google Shape;10691;p90"/>
            <p:cNvSpPr/>
            <p:nvPr/>
          </p:nvSpPr>
          <p:spPr>
            <a:xfrm>
              <a:off x="-10607475" y="4340975"/>
              <a:ext cx="102425" cy="82725"/>
            </a:xfrm>
            <a:custGeom>
              <a:rect b="b" l="l" r="r" t="t"/>
              <a:pathLst>
                <a:path extrusionOk="0" h="3309" w="4097">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92" name="Google Shape;10692;p90"/>
          <p:cNvGrpSpPr/>
          <p:nvPr/>
        </p:nvGrpSpPr>
        <p:grpSpPr>
          <a:xfrm>
            <a:off x="6191762" y="2891855"/>
            <a:ext cx="356096" cy="354469"/>
            <a:chOff x="-9089725" y="3180200"/>
            <a:chExt cx="353550" cy="351900"/>
          </a:xfrm>
        </p:grpSpPr>
        <p:sp>
          <p:nvSpPr>
            <p:cNvPr id="10693" name="Google Shape;10693;p90"/>
            <p:cNvSpPr/>
            <p:nvPr/>
          </p:nvSpPr>
          <p:spPr>
            <a:xfrm>
              <a:off x="-9089725" y="3180200"/>
              <a:ext cx="165425" cy="250300"/>
            </a:xfrm>
            <a:custGeom>
              <a:rect b="b" l="l" r="r" t="t"/>
              <a:pathLst>
                <a:path extrusionOk="0" h="10012" w="6617">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4" name="Google Shape;10694;p90"/>
            <p:cNvSpPr/>
            <p:nvPr/>
          </p:nvSpPr>
          <p:spPr>
            <a:xfrm>
              <a:off x="-8965275" y="3264575"/>
              <a:ext cx="229100" cy="267525"/>
            </a:xfrm>
            <a:custGeom>
              <a:rect b="b" l="l" r="r" t="t"/>
              <a:pathLst>
                <a:path extrusionOk="0" h="10701" w="9164">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95" name="Google Shape;10695;p90"/>
          <p:cNvGrpSpPr/>
          <p:nvPr/>
        </p:nvGrpSpPr>
        <p:grpSpPr>
          <a:xfrm>
            <a:off x="6243280" y="3367282"/>
            <a:ext cx="252278" cy="355451"/>
            <a:chOff x="-9039300" y="3614000"/>
            <a:chExt cx="250475" cy="352875"/>
          </a:xfrm>
        </p:grpSpPr>
        <p:sp>
          <p:nvSpPr>
            <p:cNvPr id="10696" name="Google Shape;10696;p90"/>
            <p:cNvSpPr/>
            <p:nvPr/>
          </p:nvSpPr>
          <p:spPr>
            <a:xfrm>
              <a:off x="-8944000" y="3614000"/>
              <a:ext cx="63025" cy="63025"/>
            </a:xfrm>
            <a:custGeom>
              <a:rect b="b" l="l" r="r" t="t"/>
              <a:pathLst>
                <a:path extrusionOk="0" h="2521" w="2521">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7" name="Google Shape;10697;p90"/>
            <p:cNvSpPr/>
            <p:nvPr/>
          </p:nvSpPr>
          <p:spPr>
            <a:xfrm>
              <a:off x="-9039300" y="3696700"/>
              <a:ext cx="250475" cy="270175"/>
            </a:xfrm>
            <a:custGeom>
              <a:rect b="b" l="l" r="r" t="t"/>
              <a:pathLst>
                <a:path extrusionOk="0" h="10807" w="10019">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98" name="Google Shape;10698;p90"/>
          <p:cNvGrpSpPr/>
          <p:nvPr/>
        </p:nvGrpSpPr>
        <p:grpSpPr>
          <a:xfrm>
            <a:off x="7975246" y="3389521"/>
            <a:ext cx="354635" cy="354670"/>
            <a:chOff x="-9088150" y="4049550"/>
            <a:chExt cx="352100" cy="352100"/>
          </a:xfrm>
        </p:grpSpPr>
        <p:sp>
          <p:nvSpPr>
            <p:cNvPr id="10699" name="Google Shape;10699;p90"/>
            <p:cNvSpPr/>
            <p:nvPr/>
          </p:nvSpPr>
          <p:spPr>
            <a:xfrm>
              <a:off x="-9047975" y="4049550"/>
              <a:ext cx="290650" cy="165425"/>
            </a:xfrm>
            <a:custGeom>
              <a:rect b="b" l="l" r="r" t="t"/>
              <a:pathLst>
                <a:path extrusionOk="0" h="6617" w="11626">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0" name="Google Shape;10700;p90"/>
            <p:cNvSpPr/>
            <p:nvPr/>
          </p:nvSpPr>
          <p:spPr>
            <a:xfrm>
              <a:off x="-8964475" y="4157450"/>
              <a:ext cx="20500" cy="57525"/>
            </a:xfrm>
            <a:custGeom>
              <a:rect b="b" l="l" r="r" t="t"/>
              <a:pathLst>
                <a:path extrusionOk="0" h="2301" w="820">
                  <a:moveTo>
                    <a:pt x="0" y="1"/>
                  </a:moveTo>
                  <a:lnTo>
                    <a:pt x="0" y="2301"/>
                  </a:lnTo>
                  <a:lnTo>
                    <a:pt x="819" y="2301"/>
                  </a:lnTo>
                  <a:lnTo>
                    <a:pt x="819" y="946"/>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1" name="Google Shape;10701;p90"/>
            <p:cNvSpPr/>
            <p:nvPr/>
          </p:nvSpPr>
          <p:spPr>
            <a:xfrm>
              <a:off x="-9088150" y="4235425"/>
              <a:ext cx="352100" cy="82725"/>
            </a:xfrm>
            <a:custGeom>
              <a:rect b="b" l="l" r="r" t="t"/>
              <a:pathLst>
                <a:path extrusionOk="0" h="3309" w="14084">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2" name="Google Shape;10702;p90"/>
            <p:cNvSpPr/>
            <p:nvPr/>
          </p:nvSpPr>
          <p:spPr>
            <a:xfrm>
              <a:off x="-9064525" y="4338600"/>
              <a:ext cx="53600" cy="63050"/>
            </a:xfrm>
            <a:custGeom>
              <a:rect b="b" l="l" r="r" t="t"/>
              <a:pathLst>
                <a:path extrusionOk="0" h="2522" w="2144">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3" name="Google Shape;10703;p90"/>
            <p:cNvSpPr/>
            <p:nvPr/>
          </p:nvSpPr>
          <p:spPr>
            <a:xfrm>
              <a:off x="-8898325" y="4338600"/>
              <a:ext cx="54375" cy="63050"/>
            </a:xfrm>
            <a:custGeom>
              <a:rect b="b" l="l" r="r" t="t"/>
              <a:pathLst>
                <a:path extrusionOk="0" h="2522" w="2175">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4" name="Google Shape;10704;p90"/>
            <p:cNvSpPr/>
            <p:nvPr/>
          </p:nvSpPr>
          <p:spPr>
            <a:xfrm>
              <a:off x="-8814850" y="4338600"/>
              <a:ext cx="54375" cy="63050"/>
            </a:xfrm>
            <a:custGeom>
              <a:rect b="b" l="l" r="r" t="t"/>
              <a:pathLst>
                <a:path extrusionOk="0" h="2522" w="2175">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05" name="Google Shape;10705;p90"/>
          <p:cNvGrpSpPr/>
          <p:nvPr/>
        </p:nvGrpSpPr>
        <p:grpSpPr>
          <a:xfrm>
            <a:off x="7109610" y="2891754"/>
            <a:ext cx="315757" cy="354670"/>
            <a:chOff x="-8191825" y="3174500"/>
            <a:chExt cx="313500" cy="352100"/>
          </a:xfrm>
        </p:grpSpPr>
        <p:sp>
          <p:nvSpPr>
            <p:cNvPr id="10706" name="Google Shape;10706;p90"/>
            <p:cNvSpPr/>
            <p:nvPr/>
          </p:nvSpPr>
          <p:spPr>
            <a:xfrm>
              <a:off x="-8191825" y="3486400"/>
              <a:ext cx="310350" cy="40200"/>
            </a:xfrm>
            <a:custGeom>
              <a:rect b="b" l="l" r="r" t="t"/>
              <a:pathLst>
                <a:path extrusionOk="0" h="1608" w="12414">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7" name="Google Shape;10707;p90"/>
            <p:cNvSpPr/>
            <p:nvPr/>
          </p:nvSpPr>
          <p:spPr>
            <a:xfrm>
              <a:off x="-8188675" y="3318650"/>
              <a:ext cx="310350" cy="146500"/>
            </a:xfrm>
            <a:custGeom>
              <a:rect b="b" l="l" r="r" t="t"/>
              <a:pathLst>
                <a:path extrusionOk="0" h="5860" w="12414">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8" name="Google Shape;10708;p90"/>
            <p:cNvSpPr/>
            <p:nvPr/>
          </p:nvSpPr>
          <p:spPr>
            <a:xfrm>
              <a:off x="-8169775" y="3174500"/>
              <a:ext cx="267825" cy="129975"/>
            </a:xfrm>
            <a:custGeom>
              <a:rect b="b" l="l" r="r" t="t"/>
              <a:pathLst>
                <a:path extrusionOk="0" h="5199" w="10713">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0712" name="Shape 10712"/>
        <p:cNvGrpSpPr/>
        <p:nvPr/>
      </p:nvGrpSpPr>
      <p:grpSpPr>
        <a:xfrm>
          <a:off x="0" y="0"/>
          <a:ext cx="0" cy="0"/>
          <a:chOff x="0" y="0"/>
          <a:chExt cx="0" cy="0"/>
        </a:xfrm>
      </p:grpSpPr>
      <p:sp>
        <p:nvSpPr>
          <p:cNvPr id="10713" name="Google Shape;10713;p91"/>
          <p:cNvSpPr txBox="1"/>
          <p:nvPr>
            <p:ph idx="4294967295" type="title"/>
          </p:nvPr>
        </p:nvSpPr>
        <p:spPr>
          <a:xfrm>
            <a:off x="1068100" y="9334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Nature Icons</a:t>
            </a:r>
            <a:endParaRPr>
              <a:solidFill>
                <a:srgbClr val="FFFFFF"/>
              </a:solidFill>
              <a:latin typeface="Arial"/>
              <a:ea typeface="Arial"/>
              <a:cs typeface="Arial"/>
              <a:sym typeface="Arial"/>
            </a:endParaRPr>
          </a:p>
        </p:txBody>
      </p:sp>
      <p:sp>
        <p:nvSpPr>
          <p:cNvPr id="10714" name="Google Shape;10714;p91"/>
          <p:cNvSpPr/>
          <p:nvPr/>
        </p:nvSpPr>
        <p:spPr>
          <a:xfrm>
            <a:off x="801940" y="1691070"/>
            <a:ext cx="343404" cy="446998"/>
          </a:xfrm>
          <a:custGeom>
            <a:rect b="b" l="l" r="r" t="t"/>
            <a:pathLst>
              <a:path extrusionOk="0" h="12099" w="9295">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715" name="Google Shape;10715;p91"/>
          <p:cNvGrpSpPr/>
          <p:nvPr/>
        </p:nvGrpSpPr>
        <p:grpSpPr>
          <a:xfrm>
            <a:off x="748855" y="2243507"/>
            <a:ext cx="452798" cy="449473"/>
            <a:chOff x="-21322300" y="3693325"/>
            <a:chExt cx="306400" cy="304150"/>
          </a:xfrm>
        </p:grpSpPr>
        <p:sp>
          <p:nvSpPr>
            <p:cNvPr id="10716" name="Google Shape;10716;p91"/>
            <p:cNvSpPr/>
            <p:nvPr/>
          </p:nvSpPr>
          <p:spPr>
            <a:xfrm>
              <a:off x="-21142725" y="3868400"/>
              <a:ext cx="111850" cy="69325"/>
            </a:xfrm>
            <a:custGeom>
              <a:rect b="b" l="l" r="r" t="t"/>
              <a:pathLst>
                <a:path extrusionOk="0" h="2773" w="4474">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7" name="Google Shape;10717;p91"/>
            <p:cNvSpPr/>
            <p:nvPr/>
          </p:nvSpPr>
          <p:spPr>
            <a:xfrm>
              <a:off x="-21141950" y="3693325"/>
              <a:ext cx="126050" cy="120750"/>
            </a:xfrm>
            <a:custGeom>
              <a:rect b="b" l="l" r="r" t="t"/>
              <a:pathLst>
                <a:path extrusionOk="0" h="4830" w="5042">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8" name="Google Shape;10718;p91"/>
            <p:cNvSpPr/>
            <p:nvPr/>
          </p:nvSpPr>
          <p:spPr>
            <a:xfrm>
              <a:off x="-21263225" y="3707725"/>
              <a:ext cx="69325" cy="112650"/>
            </a:xfrm>
            <a:custGeom>
              <a:rect b="b" l="l" r="r" t="t"/>
              <a:pathLst>
                <a:path extrusionOk="0" h="4506" w="2773">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9" name="Google Shape;10719;p91"/>
            <p:cNvSpPr/>
            <p:nvPr/>
          </p:nvSpPr>
          <p:spPr>
            <a:xfrm>
              <a:off x="-21322300" y="3703775"/>
              <a:ext cx="294600" cy="293700"/>
            </a:xfrm>
            <a:custGeom>
              <a:rect b="b" l="l" r="r" t="t"/>
              <a:pathLst>
                <a:path extrusionOk="0" h="11748" w="11784">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20" name="Google Shape;10720;p91"/>
          <p:cNvGrpSpPr/>
          <p:nvPr/>
        </p:nvGrpSpPr>
        <p:grpSpPr>
          <a:xfrm>
            <a:off x="748263" y="2810244"/>
            <a:ext cx="453980" cy="422540"/>
            <a:chOff x="-21322300" y="4077125"/>
            <a:chExt cx="307200" cy="285925"/>
          </a:xfrm>
        </p:grpSpPr>
        <p:sp>
          <p:nvSpPr>
            <p:cNvPr id="10721" name="Google Shape;10721;p91"/>
            <p:cNvSpPr/>
            <p:nvPr/>
          </p:nvSpPr>
          <p:spPr>
            <a:xfrm>
              <a:off x="-21177375" y="4077125"/>
              <a:ext cx="17350" cy="52800"/>
            </a:xfrm>
            <a:custGeom>
              <a:rect b="b" l="l" r="r" t="t"/>
              <a:pathLst>
                <a:path extrusionOk="0" h="2112" w="694">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2" name="Google Shape;10722;p91"/>
            <p:cNvSpPr/>
            <p:nvPr/>
          </p:nvSpPr>
          <p:spPr>
            <a:xfrm>
              <a:off x="-21279775" y="4117475"/>
              <a:ext cx="46500" cy="44525"/>
            </a:xfrm>
            <a:custGeom>
              <a:rect b="b" l="l" r="r" t="t"/>
              <a:pathLst>
                <a:path extrusionOk="0" h="1781" w="186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3" name="Google Shape;10723;p91"/>
            <p:cNvSpPr/>
            <p:nvPr/>
          </p:nvSpPr>
          <p:spPr>
            <a:xfrm>
              <a:off x="-21103350" y="4117475"/>
              <a:ext cx="45700" cy="44525"/>
            </a:xfrm>
            <a:custGeom>
              <a:rect b="b" l="l" r="r" t="t"/>
              <a:pathLst>
                <a:path extrusionOk="0" h="1781" w="1828">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4" name="Google Shape;10724;p91"/>
            <p:cNvSpPr/>
            <p:nvPr/>
          </p:nvSpPr>
          <p:spPr>
            <a:xfrm>
              <a:off x="-21137225" y="4103750"/>
              <a:ext cx="27600" cy="34975"/>
            </a:xfrm>
            <a:custGeom>
              <a:rect b="b" l="l" r="r" t="t"/>
              <a:pathLst>
                <a:path extrusionOk="0" h="1399" w="1104">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5" name="Google Shape;10725;p91"/>
            <p:cNvSpPr/>
            <p:nvPr/>
          </p:nvSpPr>
          <p:spPr>
            <a:xfrm>
              <a:off x="-21227800" y="4103750"/>
              <a:ext cx="27600" cy="34975"/>
            </a:xfrm>
            <a:custGeom>
              <a:rect b="b" l="l" r="r" t="t"/>
              <a:pathLst>
                <a:path extrusionOk="0" h="1399" w="1104">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6" name="Google Shape;10726;p91"/>
            <p:cNvSpPr/>
            <p:nvPr/>
          </p:nvSpPr>
          <p:spPr>
            <a:xfrm>
              <a:off x="-21319950" y="4219675"/>
              <a:ext cx="53600" cy="18150"/>
            </a:xfrm>
            <a:custGeom>
              <a:rect b="b" l="l" r="r" t="t"/>
              <a:pathLst>
                <a:path extrusionOk="0" h="726" w="2144">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7" name="Google Shape;10727;p91"/>
            <p:cNvSpPr/>
            <p:nvPr/>
          </p:nvSpPr>
          <p:spPr>
            <a:xfrm>
              <a:off x="-21070275" y="4219675"/>
              <a:ext cx="54375" cy="18150"/>
            </a:xfrm>
            <a:custGeom>
              <a:rect b="b" l="l" r="r" t="t"/>
              <a:pathLst>
                <a:path extrusionOk="0" h="726" w="2175">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8" name="Google Shape;10728;p91"/>
            <p:cNvSpPr/>
            <p:nvPr/>
          </p:nvSpPr>
          <p:spPr>
            <a:xfrm>
              <a:off x="-21078925" y="4171825"/>
              <a:ext cx="37025" cy="25175"/>
            </a:xfrm>
            <a:custGeom>
              <a:rect b="b" l="l" r="r" t="t"/>
              <a:pathLst>
                <a:path extrusionOk="0" h="1007" w="1481">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9" name="Google Shape;10729;p91"/>
            <p:cNvSpPr/>
            <p:nvPr/>
          </p:nvSpPr>
          <p:spPr>
            <a:xfrm>
              <a:off x="-21294750" y="4172625"/>
              <a:ext cx="37850" cy="25150"/>
            </a:xfrm>
            <a:custGeom>
              <a:rect b="b" l="l" r="r" t="t"/>
              <a:pathLst>
                <a:path extrusionOk="0" h="1006" w="1514">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0" name="Google Shape;10730;p91"/>
            <p:cNvSpPr/>
            <p:nvPr/>
          </p:nvSpPr>
          <p:spPr>
            <a:xfrm>
              <a:off x="-21321525" y="4328375"/>
              <a:ext cx="306425" cy="34675"/>
            </a:xfrm>
            <a:custGeom>
              <a:rect b="b" l="l" r="r" t="t"/>
              <a:pathLst>
                <a:path extrusionOk="0" h="1387" w="12257">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1" name="Google Shape;10731;p91"/>
            <p:cNvSpPr/>
            <p:nvPr/>
          </p:nvSpPr>
          <p:spPr>
            <a:xfrm>
              <a:off x="-21321525" y="4292150"/>
              <a:ext cx="306425" cy="34675"/>
            </a:xfrm>
            <a:custGeom>
              <a:rect b="b" l="l" r="r" t="t"/>
              <a:pathLst>
                <a:path extrusionOk="0" h="1387" w="12257">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2" name="Google Shape;10732;p91"/>
            <p:cNvSpPr/>
            <p:nvPr/>
          </p:nvSpPr>
          <p:spPr>
            <a:xfrm>
              <a:off x="-21322300" y="4148000"/>
              <a:ext cx="307200" cy="143375"/>
            </a:xfrm>
            <a:custGeom>
              <a:rect b="b" l="l" r="r" t="t"/>
              <a:pathLst>
                <a:path extrusionOk="0" h="5735" w="12288">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33" name="Google Shape;10733;p91"/>
          <p:cNvGrpSpPr/>
          <p:nvPr/>
        </p:nvGrpSpPr>
        <p:grpSpPr>
          <a:xfrm>
            <a:off x="3525440" y="1689128"/>
            <a:ext cx="451653" cy="450212"/>
            <a:chOff x="-19394200" y="3333800"/>
            <a:chExt cx="305625" cy="304650"/>
          </a:xfrm>
        </p:grpSpPr>
        <p:sp>
          <p:nvSpPr>
            <p:cNvPr id="10734" name="Google Shape;10734;p91"/>
            <p:cNvSpPr/>
            <p:nvPr/>
          </p:nvSpPr>
          <p:spPr>
            <a:xfrm>
              <a:off x="-19206750" y="3495850"/>
              <a:ext cx="82725" cy="18150"/>
            </a:xfrm>
            <a:custGeom>
              <a:rect b="b" l="l" r="r" t="t"/>
              <a:pathLst>
                <a:path extrusionOk="0" h="726" w="3309">
                  <a:moveTo>
                    <a:pt x="1" y="1"/>
                  </a:moveTo>
                  <a:cubicBezTo>
                    <a:pt x="158" y="190"/>
                    <a:pt x="284" y="442"/>
                    <a:pt x="316" y="725"/>
                  </a:cubicBezTo>
                  <a:lnTo>
                    <a:pt x="2836" y="725"/>
                  </a:lnTo>
                  <a:cubicBezTo>
                    <a:pt x="3309" y="725"/>
                    <a:pt x="3309" y="1"/>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5" name="Google Shape;10735;p91"/>
            <p:cNvSpPr/>
            <p:nvPr/>
          </p:nvSpPr>
          <p:spPr>
            <a:xfrm>
              <a:off x="-19205950" y="3532875"/>
              <a:ext cx="64600" cy="17350"/>
            </a:xfrm>
            <a:custGeom>
              <a:rect b="b" l="l" r="r" t="t"/>
              <a:pathLst>
                <a:path extrusionOk="0" h="694" w="2584">
                  <a:moveTo>
                    <a:pt x="315" y="0"/>
                  </a:moveTo>
                  <a:cubicBezTo>
                    <a:pt x="252" y="252"/>
                    <a:pt x="126" y="504"/>
                    <a:pt x="0" y="693"/>
                  </a:cubicBezTo>
                  <a:lnTo>
                    <a:pt x="2111" y="693"/>
                  </a:lnTo>
                  <a:cubicBezTo>
                    <a:pt x="2583" y="693"/>
                    <a:pt x="2583"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6" name="Google Shape;10736;p91"/>
            <p:cNvSpPr/>
            <p:nvPr/>
          </p:nvSpPr>
          <p:spPr>
            <a:xfrm>
              <a:off x="-19323325" y="3568325"/>
              <a:ext cx="163850" cy="17350"/>
            </a:xfrm>
            <a:custGeom>
              <a:rect b="b" l="l" r="r" t="t"/>
              <a:pathLst>
                <a:path extrusionOk="0" h="694" w="6554">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7" name="Google Shape;10737;p91"/>
            <p:cNvSpPr/>
            <p:nvPr/>
          </p:nvSpPr>
          <p:spPr>
            <a:xfrm>
              <a:off x="-19343000" y="3460400"/>
              <a:ext cx="201650" cy="18150"/>
            </a:xfrm>
            <a:custGeom>
              <a:rect b="b" l="l" r="r" t="t"/>
              <a:pathLst>
                <a:path extrusionOk="0" h="726" w="8066">
                  <a:moveTo>
                    <a:pt x="473" y="1"/>
                  </a:moveTo>
                  <a:cubicBezTo>
                    <a:pt x="0" y="1"/>
                    <a:pt x="0" y="726"/>
                    <a:pt x="473" y="726"/>
                  </a:cubicBezTo>
                  <a:lnTo>
                    <a:pt x="7593" y="726"/>
                  </a:lnTo>
                  <a:cubicBezTo>
                    <a:pt x="8065" y="726"/>
                    <a:pt x="8065" y="1"/>
                    <a:pt x="75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8" name="Google Shape;10738;p91"/>
            <p:cNvSpPr/>
            <p:nvPr/>
          </p:nvSpPr>
          <p:spPr>
            <a:xfrm>
              <a:off x="-19361125" y="3495850"/>
              <a:ext cx="82725" cy="18150"/>
            </a:xfrm>
            <a:custGeom>
              <a:rect b="b" l="l" r="r" t="t"/>
              <a:pathLst>
                <a:path extrusionOk="0" h="726" w="3309">
                  <a:moveTo>
                    <a:pt x="473" y="1"/>
                  </a:moveTo>
                  <a:cubicBezTo>
                    <a:pt x="1" y="1"/>
                    <a:pt x="1" y="725"/>
                    <a:pt x="473" y="725"/>
                  </a:cubicBezTo>
                  <a:lnTo>
                    <a:pt x="2994" y="725"/>
                  </a:lnTo>
                  <a:cubicBezTo>
                    <a:pt x="3025" y="473"/>
                    <a:pt x="3151" y="253"/>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9" name="Google Shape;10739;p91"/>
            <p:cNvSpPr/>
            <p:nvPr/>
          </p:nvSpPr>
          <p:spPr>
            <a:xfrm>
              <a:off x="-19305200" y="3603750"/>
              <a:ext cx="124475" cy="34700"/>
            </a:xfrm>
            <a:custGeom>
              <a:rect b="b" l="l" r="r" t="t"/>
              <a:pathLst>
                <a:path extrusionOk="0" h="1388" w="4979">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0" name="Google Shape;10740;p91"/>
            <p:cNvSpPr/>
            <p:nvPr/>
          </p:nvSpPr>
          <p:spPr>
            <a:xfrm>
              <a:off x="-19269750" y="3495850"/>
              <a:ext cx="54350" cy="53575"/>
            </a:xfrm>
            <a:custGeom>
              <a:rect b="b" l="l" r="r" t="t"/>
              <a:pathLst>
                <a:path extrusionOk="0" h="2143" w="2174">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1" name="Google Shape;10741;p91"/>
            <p:cNvSpPr/>
            <p:nvPr/>
          </p:nvSpPr>
          <p:spPr>
            <a:xfrm>
              <a:off x="-19394200" y="3333800"/>
              <a:ext cx="305625" cy="107725"/>
            </a:xfrm>
            <a:custGeom>
              <a:rect b="b" l="l" r="r" t="t"/>
              <a:pathLst>
                <a:path extrusionOk="0" h="4309" w="12225">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2" name="Google Shape;10742;p91"/>
            <p:cNvSpPr/>
            <p:nvPr/>
          </p:nvSpPr>
          <p:spPr>
            <a:xfrm>
              <a:off x="-19341425" y="3532875"/>
              <a:ext cx="63025" cy="17350"/>
            </a:xfrm>
            <a:custGeom>
              <a:rect b="b" l="l" r="r" t="t"/>
              <a:pathLst>
                <a:path extrusionOk="0" h="694" w="2521">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43" name="Google Shape;10743;p91"/>
          <p:cNvGrpSpPr/>
          <p:nvPr/>
        </p:nvGrpSpPr>
        <p:grpSpPr>
          <a:xfrm>
            <a:off x="3524276" y="2243580"/>
            <a:ext cx="453980" cy="449325"/>
            <a:chOff x="-19396575" y="3708500"/>
            <a:chExt cx="307200" cy="304050"/>
          </a:xfrm>
        </p:grpSpPr>
        <p:sp>
          <p:nvSpPr>
            <p:cNvPr id="10744" name="Google Shape;10744;p91"/>
            <p:cNvSpPr/>
            <p:nvPr/>
          </p:nvSpPr>
          <p:spPr>
            <a:xfrm>
              <a:off x="-19215425" y="3708500"/>
              <a:ext cx="70925" cy="70925"/>
            </a:xfrm>
            <a:custGeom>
              <a:rect b="b" l="l" r="r" t="t"/>
              <a:pathLst>
                <a:path extrusionOk="0" h="2837" w="2837">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5" name="Google Shape;10745;p91"/>
            <p:cNvSpPr/>
            <p:nvPr/>
          </p:nvSpPr>
          <p:spPr>
            <a:xfrm>
              <a:off x="-19396575" y="3773100"/>
              <a:ext cx="277275" cy="239450"/>
            </a:xfrm>
            <a:custGeom>
              <a:rect b="b" l="l" r="r" t="t"/>
              <a:pathLst>
                <a:path extrusionOk="0" h="9578" w="11091">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6" name="Google Shape;10746;p91"/>
            <p:cNvSpPr/>
            <p:nvPr/>
          </p:nvSpPr>
          <p:spPr>
            <a:xfrm>
              <a:off x="-19140600" y="3727425"/>
              <a:ext cx="51225" cy="70550"/>
            </a:xfrm>
            <a:custGeom>
              <a:rect b="b" l="l" r="r" t="t"/>
              <a:pathLst>
                <a:path extrusionOk="0" h="2822" w="2049">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47" name="Google Shape;10747;p91"/>
          <p:cNvGrpSpPr/>
          <p:nvPr/>
        </p:nvGrpSpPr>
        <p:grpSpPr>
          <a:xfrm>
            <a:off x="3518457" y="2796461"/>
            <a:ext cx="465618" cy="450101"/>
            <a:chOff x="-19394200" y="4084200"/>
            <a:chExt cx="315075" cy="304575"/>
          </a:xfrm>
        </p:grpSpPr>
        <p:sp>
          <p:nvSpPr>
            <p:cNvPr id="10748" name="Google Shape;10748;p91"/>
            <p:cNvSpPr/>
            <p:nvPr/>
          </p:nvSpPr>
          <p:spPr>
            <a:xfrm>
              <a:off x="-19185475" y="4234650"/>
              <a:ext cx="40175" cy="28375"/>
            </a:xfrm>
            <a:custGeom>
              <a:rect b="b" l="l" r="r" t="t"/>
              <a:pathLst>
                <a:path extrusionOk="0" h="1135" w="1607">
                  <a:moveTo>
                    <a:pt x="1134" y="0"/>
                  </a:moveTo>
                  <a:lnTo>
                    <a:pt x="0" y="1134"/>
                  </a:lnTo>
                  <a:lnTo>
                    <a:pt x="1607" y="1134"/>
                  </a:lnTo>
                  <a:cubicBezTo>
                    <a:pt x="1575" y="756"/>
                    <a:pt x="1418" y="347"/>
                    <a:pt x="11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9" name="Google Shape;10749;p91"/>
            <p:cNvSpPr/>
            <p:nvPr/>
          </p:nvSpPr>
          <p:spPr>
            <a:xfrm>
              <a:off x="-19244550" y="4293725"/>
              <a:ext cx="28375" cy="39400"/>
            </a:xfrm>
            <a:custGeom>
              <a:rect b="b" l="l" r="r" t="t"/>
              <a:pathLst>
                <a:path extrusionOk="0" h="1576" w="1135">
                  <a:moveTo>
                    <a:pt x="1134" y="0"/>
                  </a:moveTo>
                  <a:lnTo>
                    <a:pt x="0" y="1134"/>
                  </a:lnTo>
                  <a:cubicBezTo>
                    <a:pt x="315" y="1386"/>
                    <a:pt x="693" y="1512"/>
                    <a:pt x="1134" y="1575"/>
                  </a:cubicBezTo>
                  <a:lnTo>
                    <a:pt x="11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0" name="Google Shape;10750;p91"/>
            <p:cNvSpPr/>
            <p:nvPr/>
          </p:nvSpPr>
          <p:spPr>
            <a:xfrm>
              <a:off x="-19280000" y="4201050"/>
              <a:ext cx="200875" cy="187725"/>
            </a:xfrm>
            <a:custGeom>
              <a:rect b="b" l="l" r="r" t="t"/>
              <a:pathLst>
                <a:path extrusionOk="0" h="7509" w="8035">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1" name="Google Shape;10751;p91"/>
            <p:cNvSpPr/>
            <p:nvPr/>
          </p:nvSpPr>
          <p:spPr>
            <a:xfrm>
              <a:off x="-19197300" y="4293725"/>
              <a:ext cx="28375" cy="39400"/>
            </a:xfrm>
            <a:custGeom>
              <a:rect b="b" l="l" r="r" t="t"/>
              <a:pathLst>
                <a:path extrusionOk="0" h="1576" w="1135">
                  <a:moveTo>
                    <a:pt x="1" y="0"/>
                  </a:moveTo>
                  <a:lnTo>
                    <a:pt x="1" y="1575"/>
                  </a:lnTo>
                  <a:cubicBezTo>
                    <a:pt x="379" y="1512"/>
                    <a:pt x="788" y="1386"/>
                    <a:pt x="1135" y="1134"/>
                  </a:cubicBez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2" name="Google Shape;10752;p91"/>
            <p:cNvSpPr/>
            <p:nvPr/>
          </p:nvSpPr>
          <p:spPr>
            <a:xfrm>
              <a:off x="-19394200" y="4084200"/>
              <a:ext cx="252850" cy="303275"/>
            </a:xfrm>
            <a:custGeom>
              <a:rect b="b" l="l" r="r" t="t"/>
              <a:pathLst>
                <a:path extrusionOk="0" h="12131" w="10114">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3" name="Google Shape;10753;p91"/>
            <p:cNvSpPr/>
            <p:nvPr/>
          </p:nvSpPr>
          <p:spPr>
            <a:xfrm>
              <a:off x="-19185475" y="4281100"/>
              <a:ext cx="40175" cy="28400"/>
            </a:xfrm>
            <a:custGeom>
              <a:rect b="b" l="l" r="r" t="t"/>
              <a:pathLst>
                <a:path extrusionOk="0" h="1136" w="1607">
                  <a:moveTo>
                    <a:pt x="0" y="1"/>
                  </a:moveTo>
                  <a:lnTo>
                    <a:pt x="1134" y="1135"/>
                  </a:lnTo>
                  <a:cubicBezTo>
                    <a:pt x="1418" y="820"/>
                    <a:pt x="1575" y="411"/>
                    <a:pt x="16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54" name="Google Shape;10754;p91"/>
          <p:cNvGrpSpPr/>
          <p:nvPr/>
        </p:nvGrpSpPr>
        <p:grpSpPr>
          <a:xfrm>
            <a:off x="6324167" y="1689001"/>
            <a:ext cx="400447" cy="450470"/>
            <a:chOff x="-17526750" y="3309200"/>
            <a:chExt cx="270975" cy="304825"/>
          </a:xfrm>
        </p:grpSpPr>
        <p:sp>
          <p:nvSpPr>
            <p:cNvPr id="10755" name="Google Shape;10755;p91"/>
            <p:cNvSpPr/>
            <p:nvPr/>
          </p:nvSpPr>
          <p:spPr>
            <a:xfrm>
              <a:off x="-17507050" y="3452525"/>
              <a:ext cx="232375" cy="161500"/>
            </a:xfrm>
            <a:custGeom>
              <a:rect b="b" l="l" r="r" t="t"/>
              <a:pathLst>
                <a:path extrusionOk="0" h="6460" w="9295">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6" name="Google Shape;10756;p91"/>
            <p:cNvSpPr/>
            <p:nvPr/>
          </p:nvSpPr>
          <p:spPr>
            <a:xfrm>
              <a:off x="-17417275" y="3309200"/>
              <a:ext cx="52800" cy="54350"/>
            </a:xfrm>
            <a:custGeom>
              <a:rect b="b" l="l" r="r" t="t"/>
              <a:pathLst>
                <a:path extrusionOk="0" h="2174" w="2112">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7" name="Google Shape;10757;p91"/>
            <p:cNvSpPr/>
            <p:nvPr/>
          </p:nvSpPr>
          <p:spPr>
            <a:xfrm>
              <a:off x="-17456650" y="3369825"/>
              <a:ext cx="130775" cy="64625"/>
            </a:xfrm>
            <a:custGeom>
              <a:rect b="b" l="l" r="r" t="t"/>
              <a:pathLst>
                <a:path extrusionOk="0" h="2585" w="5231">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8" name="Google Shape;10758;p91"/>
            <p:cNvSpPr/>
            <p:nvPr/>
          </p:nvSpPr>
          <p:spPr>
            <a:xfrm>
              <a:off x="-17526750" y="3344625"/>
              <a:ext cx="95325" cy="89825"/>
            </a:xfrm>
            <a:custGeom>
              <a:rect b="b" l="l" r="r" t="t"/>
              <a:pathLst>
                <a:path extrusionOk="0" h="3593" w="3813">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9" name="Google Shape;10759;p91"/>
            <p:cNvSpPr/>
            <p:nvPr/>
          </p:nvSpPr>
          <p:spPr>
            <a:xfrm>
              <a:off x="-17351900" y="3345425"/>
              <a:ext cx="96125" cy="89800"/>
            </a:xfrm>
            <a:custGeom>
              <a:rect b="b" l="l" r="r" t="t"/>
              <a:pathLst>
                <a:path extrusionOk="0" h="3592" w="3845">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60" name="Google Shape;10760;p91"/>
          <p:cNvGrpSpPr/>
          <p:nvPr/>
        </p:nvGrpSpPr>
        <p:grpSpPr>
          <a:xfrm>
            <a:off x="6300319" y="2244173"/>
            <a:ext cx="448143" cy="448143"/>
            <a:chOff x="-17542500" y="3684100"/>
            <a:chExt cx="303250" cy="303250"/>
          </a:xfrm>
        </p:grpSpPr>
        <p:sp>
          <p:nvSpPr>
            <p:cNvPr id="10761" name="Google Shape;10761;p91"/>
            <p:cNvSpPr/>
            <p:nvPr/>
          </p:nvSpPr>
          <p:spPr>
            <a:xfrm>
              <a:off x="-17542500" y="3863675"/>
              <a:ext cx="70900" cy="52800"/>
            </a:xfrm>
            <a:custGeom>
              <a:rect b="b" l="l" r="r" t="t"/>
              <a:pathLst>
                <a:path extrusionOk="0" h="2112" w="2836">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2" name="Google Shape;10762;p91"/>
            <p:cNvSpPr/>
            <p:nvPr/>
          </p:nvSpPr>
          <p:spPr>
            <a:xfrm>
              <a:off x="-17488150" y="3881000"/>
              <a:ext cx="70900" cy="106350"/>
            </a:xfrm>
            <a:custGeom>
              <a:rect b="b" l="l" r="r" t="t"/>
              <a:pathLst>
                <a:path extrusionOk="0" h="4254" w="2836">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3" name="Google Shape;10763;p91"/>
            <p:cNvSpPr/>
            <p:nvPr/>
          </p:nvSpPr>
          <p:spPr>
            <a:xfrm>
              <a:off x="-17310150" y="3863675"/>
              <a:ext cx="70900" cy="52800"/>
            </a:xfrm>
            <a:custGeom>
              <a:rect b="b" l="l" r="r" t="t"/>
              <a:pathLst>
                <a:path extrusionOk="0" h="2112" w="2836">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4" name="Google Shape;10764;p91"/>
            <p:cNvSpPr/>
            <p:nvPr/>
          </p:nvSpPr>
          <p:spPr>
            <a:xfrm>
              <a:off x="-17364500" y="3881000"/>
              <a:ext cx="70925" cy="106350"/>
            </a:xfrm>
            <a:custGeom>
              <a:rect b="b" l="l" r="r" t="t"/>
              <a:pathLst>
                <a:path extrusionOk="0" h="4254" w="2837">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5" name="Google Shape;10765;p91"/>
            <p:cNvSpPr/>
            <p:nvPr/>
          </p:nvSpPr>
          <p:spPr>
            <a:xfrm>
              <a:off x="-17505475" y="3845550"/>
              <a:ext cx="228425" cy="18150"/>
            </a:xfrm>
            <a:custGeom>
              <a:rect b="b" l="l" r="r" t="t"/>
              <a:pathLst>
                <a:path extrusionOk="0" h="726" w="9137">
                  <a:moveTo>
                    <a:pt x="0" y="1"/>
                  </a:moveTo>
                  <a:cubicBezTo>
                    <a:pt x="158" y="379"/>
                    <a:pt x="536" y="725"/>
                    <a:pt x="1008" y="725"/>
                  </a:cubicBezTo>
                  <a:lnTo>
                    <a:pt x="8129" y="725"/>
                  </a:lnTo>
                  <a:cubicBezTo>
                    <a:pt x="8601" y="725"/>
                    <a:pt x="8979" y="379"/>
                    <a:pt x="91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6" name="Google Shape;10766;p91"/>
            <p:cNvSpPr/>
            <p:nvPr/>
          </p:nvSpPr>
          <p:spPr>
            <a:xfrm>
              <a:off x="-17523600" y="3706925"/>
              <a:ext cx="265450" cy="121325"/>
            </a:xfrm>
            <a:custGeom>
              <a:rect b="b" l="l" r="r" t="t"/>
              <a:pathLst>
                <a:path extrusionOk="0" h="4853" w="10618">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7" name="Google Shape;10767;p91"/>
            <p:cNvSpPr/>
            <p:nvPr/>
          </p:nvSpPr>
          <p:spPr>
            <a:xfrm>
              <a:off x="-17448775" y="3684100"/>
              <a:ext cx="115800" cy="52800"/>
            </a:xfrm>
            <a:custGeom>
              <a:rect b="b" l="l" r="r" t="t"/>
              <a:pathLst>
                <a:path extrusionOk="0" h="2112" w="4632">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68" name="Google Shape;10768;p91"/>
          <p:cNvGrpSpPr/>
          <p:nvPr/>
        </p:nvGrpSpPr>
        <p:grpSpPr>
          <a:xfrm>
            <a:off x="6299728" y="2810817"/>
            <a:ext cx="449325" cy="421395"/>
            <a:chOff x="-17542500" y="4068450"/>
            <a:chExt cx="304050" cy="285150"/>
          </a:xfrm>
        </p:grpSpPr>
        <p:sp>
          <p:nvSpPr>
            <p:cNvPr id="10769" name="Google Shape;10769;p91"/>
            <p:cNvSpPr/>
            <p:nvPr/>
          </p:nvSpPr>
          <p:spPr>
            <a:xfrm>
              <a:off x="-17519650" y="4281900"/>
              <a:ext cx="256000" cy="71700"/>
            </a:xfrm>
            <a:custGeom>
              <a:rect b="b" l="l" r="r" t="t"/>
              <a:pathLst>
                <a:path extrusionOk="0" h="2868" w="1024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0" name="Google Shape;10770;p91"/>
            <p:cNvSpPr/>
            <p:nvPr/>
          </p:nvSpPr>
          <p:spPr>
            <a:xfrm>
              <a:off x="-17542500" y="4166900"/>
              <a:ext cx="304050" cy="133925"/>
            </a:xfrm>
            <a:custGeom>
              <a:rect b="b" l="l" r="r" t="t"/>
              <a:pathLst>
                <a:path extrusionOk="0" h="5357" w="12162">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1" name="Google Shape;10771;p91"/>
            <p:cNvSpPr/>
            <p:nvPr/>
          </p:nvSpPr>
          <p:spPr>
            <a:xfrm>
              <a:off x="-17329050" y="4121225"/>
              <a:ext cx="18125" cy="18150"/>
            </a:xfrm>
            <a:custGeom>
              <a:rect b="b" l="l" r="r" t="t"/>
              <a:pathLst>
                <a:path extrusionOk="0" h="726" w="725">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2" name="Google Shape;10772;p91"/>
            <p:cNvSpPr/>
            <p:nvPr/>
          </p:nvSpPr>
          <p:spPr>
            <a:xfrm>
              <a:off x="-17381825" y="4068450"/>
              <a:ext cx="123675" cy="123675"/>
            </a:xfrm>
            <a:custGeom>
              <a:rect b="b" l="l" r="r" t="t"/>
              <a:pathLst>
                <a:path extrusionOk="0" h="4947" w="4947">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3" name="Google Shape;10773;p91"/>
            <p:cNvSpPr/>
            <p:nvPr/>
          </p:nvSpPr>
          <p:spPr>
            <a:xfrm>
              <a:off x="-17471625" y="4121225"/>
              <a:ext cx="17375" cy="18150"/>
            </a:xfrm>
            <a:custGeom>
              <a:rect b="b" l="l" r="r" t="t"/>
              <a:pathLst>
                <a:path extrusionOk="0" h="726" w="695">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4" name="Google Shape;10774;p91"/>
            <p:cNvSpPr/>
            <p:nvPr/>
          </p:nvSpPr>
          <p:spPr>
            <a:xfrm>
              <a:off x="-17525175" y="4068450"/>
              <a:ext cx="124475" cy="123675"/>
            </a:xfrm>
            <a:custGeom>
              <a:rect b="b" l="l" r="r" t="t"/>
              <a:pathLst>
                <a:path extrusionOk="0" h="4947" w="4979">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75" name="Google Shape;10775;p91"/>
          <p:cNvGrpSpPr/>
          <p:nvPr/>
        </p:nvGrpSpPr>
        <p:grpSpPr>
          <a:xfrm>
            <a:off x="3530150" y="3342211"/>
            <a:ext cx="343404" cy="449325"/>
            <a:chOff x="-15652200" y="3335975"/>
            <a:chExt cx="232375" cy="304050"/>
          </a:xfrm>
        </p:grpSpPr>
        <p:sp>
          <p:nvSpPr>
            <p:cNvPr id="10776" name="Google Shape;10776;p91"/>
            <p:cNvSpPr/>
            <p:nvPr/>
          </p:nvSpPr>
          <p:spPr>
            <a:xfrm>
              <a:off x="-15652200" y="3403700"/>
              <a:ext cx="36250" cy="168575"/>
            </a:xfrm>
            <a:custGeom>
              <a:rect b="b" l="l" r="r" t="t"/>
              <a:pathLst>
                <a:path extrusionOk="0" h="6743" w="1450">
                  <a:moveTo>
                    <a:pt x="0" y="1"/>
                  </a:moveTo>
                  <a:lnTo>
                    <a:pt x="0" y="6743"/>
                  </a:lnTo>
                  <a:lnTo>
                    <a:pt x="1450" y="6018"/>
                  </a:lnTo>
                  <a:lnTo>
                    <a:pt x="1450" y="694"/>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7" name="Google Shape;10777;p91"/>
            <p:cNvSpPr/>
            <p:nvPr/>
          </p:nvSpPr>
          <p:spPr>
            <a:xfrm>
              <a:off x="-15455300" y="3403700"/>
              <a:ext cx="35475" cy="168575"/>
            </a:xfrm>
            <a:custGeom>
              <a:rect b="b" l="l" r="r" t="t"/>
              <a:pathLst>
                <a:path extrusionOk="0" h="6743" w="1419">
                  <a:moveTo>
                    <a:pt x="1418" y="1"/>
                  </a:moveTo>
                  <a:lnTo>
                    <a:pt x="1" y="694"/>
                  </a:lnTo>
                  <a:lnTo>
                    <a:pt x="1" y="6018"/>
                  </a:lnTo>
                  <a:lnTo>
                    <a:pt x="1418" y="6743"/>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8" name="Google Shape;10778;p91"/>
            <p:cNvSpPr/>
            <p:nvPr/>
          </p:nvSpPr>
          <p:spPr>
            <a:xfrm>
              <a:off x="-15644325" y="3570675"/>
              <a:ext cx="62250" cy="62250"/>
            </a:xfrm>
            <a:custGeom>
              <a:rect b="b" l="l" r="r" t="t"/>
              <a:pathLst>
                <a:path extrusionOk="0" h="2490" w="2490">
                  <a:moveTo>
                    <a:pt x="1418" y="1"/>
                  </a:moveTo>
                  <a:lnTo>
                    <a:pt x="0" y="725"/>
                  </a:lnTo>
                  <a:lnTo>
                    <a:pt x="1765" y="2489"/>
                  </a:lnTo>
                  <a:lnTo>
                    <a:pt x="2489" y="1072"/>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9" name="Google Shape;10779;p91"/>
            <p:cNvSpPr/>
            <p:nvPr/>
          </p:nvSpPr>
          <p:spPr>
            <a:xfrm>
              <a:off x="-15489950" y="3570675"/>
              <a:ext cx="63025" cy="62250"/>
            </a:xfrm>
            <a:custGeom>
              <a:rect b="b" l="l" r="r" t="t"/>
              <a:pathLst>
                <a:path extrusionOk="0" h="2490" w="2521">
                  <a:moveTo>
                    <a:pt x="1072" y="1"/>
                  </a:moveTo>
                  <a:lnTo>
                    <a:pt x="0" y="1072"/>
                  </a:lnTo>
                  <a:lnTo>
                    <a:pt x="725" y="2489"/>
                  </a:lnTo>
                  <a:lnTo>
                    <a:pt x="2521" y="725"/>
                  </a:lnTo>
                  <a:lnTo>
                    <a:pt x="1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0" name="Google Shape;10780;p91"/>
            <p:cNvSpPr/>
            <p:nvPr/>
          </p:nvSpPr>
          <p:spPr>
            <a:xfrm>
              <a:off x="-15644325" y="3342275"/>
              <a:ext cx="62250" cy="63025"/>
            </a:xfrm>
            <a:custGeom>
              <a:rect b="b" l="l" r="r" t="t"/>
              <a:pathLst>
                <a:path extrusionOk="0" h="2521" w="2490">
                  <a:moveTo>
                    <a:pt x="1765" y="0"/>
                  </a:moveTo>
                  <a:lnTo>
                    <a:pt x="0" y="1827"/>
                  </a:lnTo>
                  <a:lnTo>
                    <a:pt x="1418" y="2521"/>
                  </a:lnTo>
                  <a:lnTo>
                    <a:pt x="2489" y="1481"/>
                  </a:ln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1" name="Google Shape;10781;p91"/>
            <p:cNvSpPr/>
            <p:nvPr/>
          </p:nvSpPr>
          <p:spPr>
            <a:xfrm>
              <a:off x="-15489950" y="3342275"/>
              <a:ext cx="63025" cy="63025"/>
            </a:xfrm>
            <a:custGeom>
              <a:rect b="b" l="l" r="r" t="t"/>
              <a:pathLst>
                <a:path extrusionOk="0" h="2521" w="2521">
                  <a:moveTo>
                    <a:pt x="725" y="0"/>
                  </a:moveTo>
                  <a:lnTo>
                    <a:pt x="0" y="1481"/>
                  </a:lnTo>
                  <a:lnTo>
                    <a:pt x="1072" y="2521"/>
                  </a:lnTo>
                  <a:lnTo>
                    <a:pt x="2521" y="1827"/>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2" name="Google Shape;10782;p91"/>
            <p:cNvSpPr/>
            <p:nvPr/>
          </p:nvSpPr>
          <p:spPr>
            <a:xfrm>
              <a:off x="-15584475" y="3604550"/>
              <a:ext cx="96900" cy="35475"/>
            </a:xfrm>
            <a:custGeom>
              <a:rect b="b" l="l" r="r" t="t"/>
              <a:pathLst>
                <a:path extrusionOk="0" h="1419" w="3876">
                  <a:moveTo>
                    <a:pt x="725" y="0"/>
                  </a:moveTo>
                  <a:lnTo>
                    <a:pt x="1" y="1418"/>
                  </a:lnTo>
                  <a:lnTo>
                    <a:pt x="3876" y="1418"/>
                  </a:lnTo>
                  <a:lnTo>
                    <a:pt x="31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3" name="Google Shape;10783;p91"/>
            <p:cNvSpPr/>
            <p:nvPr/>
          </p:nvSpPr>
          <p:spPr>
            <a:xfrm>
              <a:off x="-15584475" y="3335975"/>
              <a:ext cx="96900" cy="35450"/>
            </a:xfrm>
            <a:custGeom>
              <a:rect b="b" l="l" r="r" t="t"/>
              <a:pathLst>
                <a:path extrusionOk="0" h="1418" w="3876">
                  <a:moveTo>
                    <a:pt x="1" y="0"/>
                  </a:moveTo>
                  <a:lnTo>
                    <a:pt x="725" y="1418"/>
                  </a:lnTo>
                  <a:lnTo>
                    <a:pt x="3151" y="1418"/>
                  </a:lnTo>
                  <a:lnTo>
                    <a:pt x="38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4" name="Google Shape;10784;p91"/>
            <p:cNvSpPr/>
            <p:nvPr/>
          </p:nvSpPr>
          <p:spPr>
            <a:xfrm>
              <a:off x="-15597850" y="3388725"/>
              <a:ext cx="124450" cy="197725"/>
            </a:xfrm>
            <a:custGeom>
              <a:rect b="b" l="l" r="r" t="t"/>
              <a:pathLst>
                <a:path extrusionOk="0" h="7909" w="4978">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85" name="Google Shape;10785;p91"/>
          <p:cNvGrpSpPr/>
          <p:nvPr/>
        </p:nvGrpSpPr>
        <p:grpSpPr>
          <a:xfrm>
            <a:off x="1303491" y="1689573"/>
            <a:ext cx="450470" cy="449325"/>
            <a:chOff x="-20946600" y="3317850"/>
            <a:chExt cx="304825" cy="304050"/>
          </a:xfrm>
        </p:grpSpPr>
        <p:sp>
          <p:nvSpPr>
            <p:cNvPr id="10786" name="Google Shape;10786;p91"/>
            <p:cNvSpPr/>
            <p:nvPr/>
          </p:nvSpPr>
          <p:spPr>
            <a:xfrm>
              <a:off x="-20946600" y="3317850"/>
              <a:ext cx="232350" cy="248925"/>
            </a:xfrm>
            <a:custGeom>
              <a:rect b="b" l="l" r="r" t="t"/>
              <a:pathLst>
                <a:path extrusionOk="0" h="9957" w="9294">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7" name="Google Shape;10787;p91"/>
            <p:cNvSpPr/>
            <p:nvPr/>
          </p:nvSpPr>
          <p:spPr>
            <a:xfrm>
              <a:off x="-20775700" y="3318650"/>
              <a:ext cx="133925" cy="249700"/>
            </a:xfrm>
            <a:custGeom>
              <a:rect b="b" l="l" r="r" t="t"/>
              <a:pathLst>
                <a:path extrusionOk="0" h="9988" w="5357">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8" name="Google Shape;10788;p91"/>
            <p:cNvSpPr/>
            <p:nvPr/>
          </p:nvSpPr>
          <p:spPr>
            <a:xfrm>
              <a:off x="-20890700" y="3586425"/>
              <a:ext cx="195375" cy="35475"/>
            </a:xfrm>
            <a:custGeom>
              <a:rect b="b" l="l" r="r" t="t"/>
              <a:pathLst>
                <a:path extrusionOk="0" h="1419" w="7815">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89" name="Google Shape;10789;p91"/>
          <p:cNvGrpSpPr/>
          <p:nvPr/>
        </p:nvGrpSpPr>
        <p:grpSpPr>
          <a:xfrm>
            <a:off x="1304064" y="2243729"/>
            <a:ext cx="449325" cy="449030"/>
            <a:chOff x="-20945825" y="3692175"/>
            <a:chExt cx="304050" cy="303850"/>
          </a:xfrm>
        </p:grpSpPr>
        <p:sp>
          <p:nvSpPr>
            <p:cNvPr id="10790" name="Google Shape;10790;p91"/>
            <p:cNvSpPr/>
            <p:nvPr/>
          </p:nvSpPr>
          <p:spPr>
            <a:xfrm>
              <a:off x="-20841850" y="3692175"/>
              <a:ext cx="92950" cy="89600"/>
            </a:xfrm>
            <a:custGeom>
              <a:rect b="b" l="l" r="r" t="t"/>
              <a:pathLst>
                <a:path extrusionOk="0" h="3584" w="3718">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1" name="Google Shape;10791;p91"/>
            <p:cNvSpPr/>
            <p:nvPr/>
          </p:nvSpPr>
          <p:spPr>
            <a:xfrm>
              <a:off x="-20945825" y="3746325"/>
              <a:ext cx="304050" cy="70900"/>
            </a:xfrm>
            <a:custGeom>
              <a:rect b="b" l="l" r="r" t="t"/>
              <a:pathLst>
                <a:path extrusionOk="0" h="2836" w="12162">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2" name="Google Shape;10792;p91"/>
            <p:cNvSpPr/>
            <p:nvPr/>
          </p:nvSpPr>
          <p:spPr>
            <a:xfrm>
              <a:off x="-20814300" y="3864450"/>
              <a:ext cx="39425" cy="131575"/>
            </a:xfrm>
            <a:custGeom>
              <a:rect b="b" l="l" r="r" t="t"/>
              <a:pathLst>
                <a:path extrusionOk="0" h="5263" w="1577">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3" name="Google Shape;10793;p91"/>
            <p:cNvSpPr/>
            <p:nvPr/>
          </p:nvSpPr>
          <p:spPr>
            <a:xfrm>
              <a:off x="-20929275" y="3834525"/>
              <a:ext cx="268600" cy="53600"/>
            </a:xfrm>
            <a:custGeom>
              <a:rect b="b" l="l" r="r" t="t"/>
              <a:pathLst>
                <a:path extrusionOk="0" h="2144" w="10744">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94" name="Google Shape;10794;p91"/>
          <p:cNvGrpSpPr/>
          <p:nvPr/>
        </p:nvGrpSpPr>
        <p:grpSpPr>
          <a:xfrm>
            <a:off x="1329667" y="2797442"/>
            <a:ext cx="398119" cy="448143"/>
            <a:chOff x="-20930075" y="4066100"/>
            <a:chExt cx="269400" cy="303250"/>
          </a:xfrm>
        </p:grpSpPr>
        <p:sp>
          <p:nvSpPr>
            <p:cNvPr id="10795" name="Google Shape;10795;p91"/>
            <p:cNvSpPr/>
            <p:nvPr/>
          </p:nvSpPr>
          <p:spPr>
            <a:xfrm>
              <a:off x="-20865475" y="4066100"/>
              <a:ext cx="141775" cy="144150"/>
            </a:xfrm>
            <a:custGeom>
              <a:rect b="b" l="l" r="r" t="t"/>
              <a:pathLst>
                <a:path extrusionOk="0" h="5766" w="5671">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6" name="Google Shape;10796;p91"/>
            <p:cNvSpPr/>
            <p:nvPr/>
          </p:nvSpPr>
          <p:spPr>
            <a:xfrm>
              <a:off x="-20930075" y="4191325"/>
              <a:ext cx="269400" cy="178025"/>
            </a:xfrm>
            <a:custGeom>
              <a:rect b="b" l="l" r="r" t="t"/>
              <a:pathLst>
                <a:path extrusionOk="0" h="7121" w="10776">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97" name="Google Shape;10797;p91"/>
          <p:cNvGrpSpPr/>
          <p:nvPr/>
        </p:nvGrpSpPr>
        <p:grpSpPr>
          <a:xfrm>
            <a:off x="4110888" y="1689848"/>
            <a:ext cx="372516" cy="448771"/>
            <a:chOff x="-18994100" y="3334775"/>
            <a:chExt cx="252075" cy="303675"/>
          </a:xfrm>
        </p:grpSpPr>
        <p:sp>
          <p:nvSpPr>
            <p:cNvPr id="10798" name="Google Shape;10798;p91"/>
            <p:cNvSpPr/>
            <p:nvPr/>
          </p:nvSpPr>
          <p:spPr>
            <a:xfrm>
              <a:off x="-18967300" y="3424975"/>
              <a:ext cx="198500" cy="207150"/>
            </a:xfrm>
            <a:custGeom>
              <a:rect b="b" l="l" r="r" t="t"/>
              <a:pathLst>
                <a:path extrusionOk="0" h="8286" w="794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9" name="Google Shape;10799;p91"/>
            <p:cNvSpPr/>
            <p:nvPr/>
          </p:nvSpPr>
          <p:spPr>
            <a:xfrm>
              <a:off x="-18885400" y="3610050"/>
              <a:ext cx="35475" cy="28400"/>
            </a:xfrm>
            <a:custGeom>
              <a:rect b="b" l="l" r="r" t="t"/>
              <a:pathLst>
                <a:path extrusionOk="0" h="1136" w="1419">
                  <a:moveTo>
                    <a:pt x="694" y="1"/>
                  </a:moveTo>
                  <a:lnTo>
                    <a:pt x="1" y="1072"/>
                  </a:lnTo>
                  <a:cubicBezTo>
                    <a:pt x="221" y="1104"/>
                    <a:pt x="473" y="1135"/>
                    <a:pt x="694" y="1135"/>
                  </a:cubicBezTo>
                  <a:cubicBezTo>
                    <a:pt x="946" y="1135"/>
                    <a:pt x="1166" y="1104"/>
                    <a:pt x="1418" y="1072"/>
                  </a:cubicBez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0" name="Google Shape;10800;p91"/>
            <p:cNvSpPr/>
            <p:nvPr/>
          </p:nvSpPr>
          <p:spPr>
            <a:xfrm>
              <a:off x="-18994100" y="3334775"/>
              <a:ext cx="96900" cy="140625"/>
            </a:xfrm>
            <a:custGeom>
              <a:rect b="b" l="l" r="r" t="t"/>
              <a:pathLst>
                <a:path extrusionOk="0" h="5625" w="3876">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1" name="Google Shape;10801;p91"/>
            <p:cNvSpPr/>
            <p:nvPr/>
          </p:nvSpPr>
          <p:spPr>
            <a:xfrm>
              <a:off x="-18838150" y="3334775"/>
              <a:ext cx="96125" cy="139850"/>
            </a:xfrm>
            <a:custGeom>
              <a:rect b="b" l="l" r="r" t="t"/>
              <a:pathLst>
                <a:path extrusionOk="0" h="5594" w="3845">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02" name="Google Shape;10802;p91"/>
          <p:cNvGrpSpPr/>
          <p:nvPr/>
        </p:nvGrpSpPr>
        <p:grpSpPr>
          <a:xfrm>
            <a:off x="4125445" y="2244743"/>
            <a:ext cx="343404" cy="446998"/>
            <a:chOff x="-18983850" y="3710075"/>
            <a:chExt cx="232375" cy="302475"/>
          </a:xfrm>
        </p:grpSpPr>
        <p:sp>
          <p:nvSpPr>
            <p:cNvPr id="10803" name="Google Shape;10803;p91"/>
            <p:cNvSpPr/>
            <p:nvPr/>
          </p:nvSpPr>
          <p:spPr>
            <a:xfrm>
              <a:off x="-18840500" y="3874700"/>
              <a:ext cx="89025" cy="119750"/>
            </a:xfrm>
            <a:custGeom>
              <a:rect b="b" l="l" r="r" t="t"/>
              <a:pathLst>
                <a:path extrusionOk="0" h="4790" w="3561">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4" name="Google Shape;10804;p91"/>
            <p:cNvSpPr/>
            <p:nvPr/>
          </p:nvSpPr>
          <p:spPr>
            <a:xfrm>
              <a:off x="-18983850" y="3901475"/>
              <a:ext cx="208750" cy="111075"/>
            </a:xfrm>
            <a:custGeom>
              <a:rect b="b" l="l" r="r" t="t"/>
              <a:pathLst>
                <a:path extrusionOk="0" h="4443" w="835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5" name="Google Shape;10805;p91"/>
            <p:cNvSpPr/>
            <p:nvPr/>
          </p:nvSpPr>
          <p:spPr>
            <a:xfrm>
              <a:off x="-18947625" y="3710075"/>
              <a:ext cx="159925" cy="67775"/>
            </a:xfrm>
            <a:custGeom>
              <a:rect b="b" l="l" r="r" t="t"/>
              <a:pathLst>
                <a:path extrusionOk="0" h="2711" w="6397">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6" name="Google Shape;10806;p91"/>
            <p:cNvSpPr/>
            <p:nvPr/>
          </p:nvSpPr>
          <p:spPr>
            <a:xfrm>
              <a:off x="-18949200" y="3773100"/>
              <a:ext cx="159125" cy="133925"/>
            </a:xfrm>
            <a:custGeom>
              <a:rect b="b" l="l" r="r" t="t"/>
              <a:pathLst>
                <a:path extrusionOk="0" h="5357" w="6365">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07" name="Google Shape;10807;p91"/>
          <p:cNvGrpSpPr/>
          <p:nvPr/>
        </p:nvGrpSpPr>
        <p:grpSpPr>
          <a:xfrm>
            <a:off x="4071911" y="2797422"/>
            <a:ext cx="450470" cy="448180"/>
            <a:chOff x="-19020075" y="4084200"/>
            <a:chExt cx="304825" cy="303275"/>
          </a:xfrm>
        </p:grpSpPr>
        <p:sp>
          <p:nvSpPr>
            <p:cNvPr id="10808" name="Google Shape;10808;p91"/>
            <p:cNvSpPr/>
            <p:nvPr/>
          </p:nvSpPr>
          <p:spPr>
            <a:xfrm>
              <a:off x="-18962575" y="4274800"/>
              <a:ext cx="103975" cy="94550"/>
            </a:xfrm>
            <a:custGeom>
              <a:rect b="b" l="l" r="r" t="t"/>
              <a:pathLst>
                <a:path extrusionOk="0" h="3782" w="4159">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9" name="Google Shape;10809;p91"/>
            <p:cNvSpPr/>
            <p:nvPr/>
          </p:nvSpPr>
          <p:spPr>
            <a:xfrm>
              <a:off x="-18883025" y="4281900"/>
              <a:ext cx="78000" cy="105575"/>
            </a:xfrm>
            <a:custGeom>
              <a:rect b="b" l="l" r="r" t="t"/>
              <a:pathLst>
                <a:path extrusionOk="0" h="4223" w="312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0" name="Google Shape;10810;p91"/>
            <p:cNvSpPr/>
            <p:nvPr/>
          </p:nvSpPr>
          <p:spPr>
            <a:xfrm>
              <a:off x="-18809000" y="4281100"/>
              <a:ext cx="57525" cy="88250"/>
            </a:xfrm>
            <a:custGeom>
              <a:rect b="b" l="l" r="r" t="t"/>
              <a:pathLst>
                <a:path extrusionOk="0" h="3530" w="2301">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1" name="Google Shape;10811;p91"/>
            <p:cNvSpPr/>
            <p:nvPr/>
          </p:nvSpPr>
          <p:spPr>
            <a:xfrm>
              <a:off x="-18770400" y="4263000"/>
              <a:ext cx="55150" cy="66975"/>
            </a:xfrm>
            <a:custGeom>
              <a:rect b="b" l="l" r="r" t="t"/>
              <a:pathLst>
                <a:path extrusionOk="0" h="2679" w="2206">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2" name="Google Shape;10812;p91"/>
            <p:cNvSpPr/>
            <p:nvPr/>
          </p:nvSpPr>
          <p:spPr>
            <a:xfrm>
              <a:off x="-18768050" y="4227550"/>
              <a:ext cx="52025" cy="31525"/>
            </a:xfrm>
            <a:custGeom>
              <a:rect b="b" l="l" r="r" t="t"/>
              <a:pathLst>
                <a:path extrusionOk="0" h="1261" w="2081">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3" name="Google Shape;10813;p91"/>
            <p:cNvSpPr/>
            <p:nvPr/>
          </p:nvSpPr>
          <p:spPr>
            <a:xfrm>
              <a:off x="-19000400" y="4262200"/>
              <a:ext cx="106350" cy="52800"/>
            </a:xfrm>
            <a:custGeom>
              <a:rect b="b" l="l" r="r" t="t"/>
              <a:pathLst>
                <a:path extrusionOk="0" h="2112" w="4254">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4" name="Google Shape;10814;p91"/>
            <p:cNvSpPr/>
            <p:nvPr/>
          </p:nvSpPr>
          <p:spPr>
            <a:xfrm>
              <a:off x="-18912175" y="4173200"/>
              <a:ext cx="18125" cy="35475"/>
            </a:xfrm>
            <a:custGeom>
              <a:rect b="b" l="l" r="r" t="t"/>
              <a:pathLst>
                <a:path extrusionOk="0" h="1419" w="725">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5" name="Google Shape;10815;p91"/>
            <p:cNvSpPr/>
            <p:nvPr/>
          </p:nvSpPr>
          <p:spPr>
            <a:xfrm>
              <a:off x="-19001975" y="4173200"/>
              <a:ext cx="18150" cy="35475"/>
            </a:xfrm>
            <a:custGeom>
              <a:rect b="b" l="l" r="r" t="t"/>
              <a:pathLst>
                <a:path extrusionOk="0" h="1419" w="726">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6" name="Google Shape;10816;p91"/>
            <p:cNvSpPr/>
            <p:nvPr/>
          </p:nvSpPr>
          <p:spPr>
            <a:xfrm>
              <a:off x="-19020075" y="4084200"/>
              <a:ext cx="143375" cy="178025"/>
            </a:xfrm>
            <a:custGeom>
              <a:rect b="b" l="l" r="r" t="t"/>
              <a:pathLst>
                <a:path extrusionOk="0" h="7121" w="5735">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17" name="Google Shape;10817;p91"/>
          <p:cNvGrpSpPr/>
          <p:nvPr/>
        </p:nvGrpSpPr>
        <p:grpSpPr>
          <a:xfrm>
            <a:off x="6889176" y="1689001"/>
            <a:ext cx="396937" cy="450470"/>
            <a:chOff x="-17149475" y="3309200"/>
            <a:chExt cx="268600" cy="304825"/>
          </a:xfrm>
        </p:grpSpPr>
        <p:sp>
          <p:nvSpPr>
            <p:cNvPr id="10818" name="Google Shape;10818;p91"/>
            <p:cNvSpPr/>
            <p:nvPr/>
          </p:nvSpPr>
          <p:spPr>
            <a:xfrm>
              <a:off x="-17021100" y="3309200"/>
              <a:ext cx="102425" cy="72475"/>
            </a:xfrm>
            <a:custGeom>
              <a:rect b="b" l="l" r="r" t="t"/>
              <a:pathLst>
                <a:path extrusionOk="0" h="2899" w="4097">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9" name="Google Shape;10819;p91"/>
            <p:cNvSpPr/>
            <p:nvPr/>
          </p:nvSpPr>
          <p:spPr>
            <a:xfrm>
              <a:off x="-17149475" y="3346200"/>
              <a:ext cx="268600" cy="267825"/>
            </a:xfrm>
            <a:custGeom>
              <a:rect b="b" l="l" r="r" t="t"/>
              <a:pathLst>
                <a:path extrusionOk="0" h="10713" w="10744">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20" name="Google Shape;10820;p91"/>
          <p:cNvGrpSpPr/>
          <p:nvPr/>
        </p:nvGrpSpPr>
        <p:grpSpPr>
          <a:xfrm>
            <a:off x="6862982" y="2258120"/>
            <a:ext cx="449325" cy="420249"/>
            <a:chOff x="-17168375" y="3692750"/>
            <a:chExt cx="304050" cy="284375"/>
          </a:xfrm>
        </p:grpSpPr>
        <p:sp>
          <p:nvSpPr>
            <p:cNvPr id="10821" name="Google Shape;10821;p91"/>
            <p:cNvSpPr/>
            <p:nvPr/>
          </p:nvSpPr>
          <p:spPr>
            <a:xfrm>
              <a:off x="-16963600" y="3694325"/>
              <a:ext cx="99275" cy="92175"/>
            </a:xfrm>
            <a:custGeom>
              <a:rect b="b" l="l" r="r" t="t"/>
              <a:pathLst>
                <a:path extrusionOk="0" h="3687" w="3971">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2" name="Google Shape;10822;p91"/>
            <p:cNvSpPr/>
            <p:nvPr/>
          </p:nvSpPr>
          <p:spPr>
            <a:xfrm>
              <a:off x="-17102225" y="3817525"/>
              <a:ext cx="61475" cy="69650"/>
            </a:xfrm>
            <a:custGeom>
              <a:rect b="b" l="l" r="r" t="t"/>
              <a:pathLst>
                <a:path extrusionOk="0" h="2786" w="2459">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3" name="Google Shape;10823;p91"/>
            <p:cNvSpPr/>
            <p:nvPr/>
          </p:nvSpPr>
          <p:spPr>
            <a:xfrm>
              <a:off x="-17064400" y="3870925"/>
              <a:ext cx="93750" cy="106200"/>
            </a:xfrm>
            <a:custGeom>
              <a:rect b="b" l="l" r="r" t="t"/>
              <a:pathLst>
                <a:path extrusionOk="0" h="4248" w="375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4" name="Google Shape;10824;p91"/>
            <p:cNvSpPr/>
            <p:nvPr/>
          </p:nvSpPr>
          <p:spPr>
            <a:xfrm>
              <a:off x="-17025025" y="3907200"/>
              <a:ext cx="15775" cy="13200"/>
            </a:xfrm>
            <a:custGeom>
              <a:rect b="b" l="l" r="r" t="t"/>
              <a:pathLst>
                <a:path extrusionOk="0" h="528" w="631">
                  <a:moveTo>
                    <a:pt x="327" y="0"/>
                  </a:moveTo>
                  <a:cubicBezTo>
                    <a:pt x="189" y="0"/>
                    <a:pt x="48" y="71"/>
                    <a:pt x="0" y="213"/>
                  </a:cubicBezTo>
                  <a:lnTo>
                    <a:pt x="315" y="528"/>
                  </a:lnTo>
                  <a:lnTo>
                    <a:pt x="630" y="213"/>
                  </a:lnTo>
                  <a:cubicBezTo>
                    <a:pt x="599" y="71"/>
                    <a:pt x="465" y="0"/>
                    <a:pt x="3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5" name="Google Shape;10825;p91"/>
            <p:cNvSpPr/>
            <p:nvPr/>
          </p:nvSpPr>
          <p:spPr>
            <a:xfrm>
              <a:off x="-16995100" y="3817825"/>
              <a:ext cx="63025" cy="69900"/>
            </a:xfrm>
            <a:custGeom>
              <a:rect b="b" l="l" r="r" t="t"/>
              <a:pathLst>
                <a:path extrusionOk="0" h="2796" w="2521">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6" name="Google Shape;10826;p91"/>
            <p:cNvSpPr/>
            <p:nvPr/>
          </p:nvSpPr>
          <p:spPr>
            <a:xfrm>
              <a:off x="-17150275" y="3728200"/>
              <a:ext cx="267825" cy="236300"/>
            </a:xfrm>
            <a:custGeom>
              <a:rect b="b" l="l" r="r" t="t"/>
              <a:pathLst>
                <a:path extrusionOk="0" h="9452" w="10713">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7" name="Google Shape;10827;p91"/>
            <p:cNvSpPr/>
            <p:nvPr/>
          </p:nvSpPr>
          <p:spPr>
            <a:xfrm>
              <a:off x="-17168375" y="3692750"/>
              <a:ext cx="99250" cy="92975"/>
            </a:xfrm>
            <a:custGeom>
              <a:rect b="b" l="l" r="r" t="t"/>
              <a:pathLst>
                <a:path extrusionOk="0" h="3719" w="397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28" name="Google Shape;10828;p91"/>
          <p:cNvGrpSpPr/>
          <p:nvPr/>
        </p:nvGrpSpPr>
        <p:grpSpPr>
          <a:xfrm>
            <a:off x="6859491" y="2796852"/>
            <a:ext cx="456308" cy="449325"/>
            <a:chOff x="-17170750" y="4058800"/>
            <a:chExt cx="308775" cy="304050"/>
          </a:xfrm>
        </p:grpSpPr>
        <p:sp>
          <p:nvSpPr>
            <p:cNvPr id="10829" name="Google Shape;10829;p91"/>
            <p:cNvSpPr/>
            <p:nvPr/>
          </p:nvSpPr>
          <p:spPr>
            <a:xfrm>
              <a:off x="-17041575" y="4058800"/>
              <a:ext cx="49650" cy="49850"/>
            </a:xfrm>
            <a:custGeom>
              <a:rect b="b" l="l" r="r" t="t"/>
              <a:pathLst>
                <a:path extrusionOk="0" h="1994" w="1986">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0" name="Google Shape;10830;p91"/>
            <p:cNvSpPr/>
            <p:nvPr/>
          </p:nvSpPr>
          <p:spPr>
            <a:xfrm>
              <a:off x="-17041575" y="4312625"/>
              <a:ext cx="49650" cy="50225"/>
            </a:xfrm>
            <a:custGeom>
              <a:rect b="b" l="l" r="r" t="t"/>
              <a:pathLst>
                <a:path extrusionOk="0" h="2009" w="1986">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1" name="Google Shape;10831;p91"/>
            <p:cNvSpPr/>
            <p:nvPr/>
          </p:nvSpPr>
          <p:spPr>
            <a:xfrm>
              <a:off x="-17170750" y="4186600"/>
              <a:ext cx="52800" cy="48075"/>
            </a:xfrm>
            <a:custGeom>
              <a:rect b="b" l="l" r="r" t="t"/>
              <a:pathLst>
                <a:path extrusionOk="0" h="1923" w="2112">
                  <a:moveTo>
                    <a:pt x="1639" y="0"/>
                  </a:moveTo>
                  <a:lnTo>
                    <a:pt x="284" y="630"/>
                  </a:lnTo>
                  <a:cubicBezTo>
                    <a:pt x="1" y="788"/>
                    <a:pt x="1" y="1135"/>
                    <a:pt x="284" y="1261"/>
                  </a:cubicBezTo>
                  <a:lnTo>
                    <a:pt x="1639" y="1922"/>
                  </a:lnTo>
                  <a:lnTo>
                    <a:pt x="1639" y="1891"/>
                  </a:lnTo>
                  <a:lnTo>
                    <a:pt x="2112" y="946"/>
                  </a:lnTo>
                  <a:lnTo>
                    <a:pt x="163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2" name="Google Shape;10832;p91"/>
            <p:cNvSpPr/>
            <p:nvPr/>
          </p:nvSpPr>
          <p:spPr>
            <a:xfrm>
              <a:off x="-16914775" y="4185025"/>
              <a:ext cx="52800" cy="49650"/>
            </a:xfrm>
            <a:custGeom>
              <a:rect b="b" l="l" r="r" t="t"/>
              <a:pathLst>
                <a:path extrusionOk="0" h="1986" w="2112">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3" name="Google Shape;10833;p91"/>
            <p:cNvSpPr/>
            <p:nvPr/>
          </p:nvSpPr>
          <p:spPr>
            <a:xfrm>
              <a:off x="-17127800" y="4273225"/>
              <a:ext cx="47650" cy="46500"/>
            </a:xfrm>
            <a:custGeom>
              <a:rect b="b" l="l" r="r" t="t"/>
              <a:pathLst>
                <a:path extrusionOk="0" h="1860" w="1906">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4" name="Google Shape;10834;p91"/>
            <p:cNvSpPr/>
            <p:nvPr/>
          </p:nvSpPr>
          <p:spPr>
            <a:xfrm>
              <a:off x="-16952575" y="4100775"/>
              <a:ext cx="47675" cy="47250"/>
            </a:xfrm>
            <a:custGeom>
              <a:rect b="b" l="l" r="r" t="t"/>
              <a:pathLst>
                <a:path extrusionOk="0" h="1890" w="1907">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5" name="Google Shape;10835;p91"/>
            <p:cNvSpPr/>
            <p:nvPr/>
          </p:nvSpPr>
          <p:spPr>
            <a:xfrm>
              <a:off x="-16954150" y="4273225"/>
              <a:ext cx="49200" cy="47800"/>
            </a:xfrm>
            <a:custGeom>
              <a:rect b="b" l="l" r="r" t="t"/>
              <a:pathLst>
                <a:path extrusionOk="0" h="1912" w="1968">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6" name="Google Shape;10836;p91"/>
            <p:cNvSpPr/>
            <p:nvPr/>
          </p:nvSpPr>
          <p:spPr>
            <a:xfrm>
              <a:off x="-17128625" y="4101275"/>
              <a:ext cx="48475" cy="46750"/>
            </a:xfrm>
            <a:custGeom>
              <a:rect b="b" l="l" r="r" t="t"/>
              <a:pathLst>
                <a:path extrusionOk="0" h="1870" w="1939">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7" name="Google Shape;10837;p91"/>
            <p:cNvSpPr/>
            <p:nvPr/>
          </p:nvSpPr>
          <p:spPr>
            <a:xfrm>
              <a:off x="-17043150" y="4183450"/>
              <a:ext cx="52800" cy="52800"/>
            </a:xfrm>
            <a:custGeom>
              <a:rect b="b" l="l" r="r" t="t"/>
              <a:pathLst>
                <a:path extrusionOk="0" h="2112" w="2112">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8" name="Google Shape;10838;p91"/>
            <p:cNvSpPr/>
            <p:nvPr/>
          </p:nvSpPr>
          <p:spPr>
            <a:xfrm>
              <a:off x="-17070725" y="4111975"/>
              <a:ext cx="44925" cy="60475"/>
            </a:xfrm>
            <a:custGeom>
              <a:rect b="b" l="l" r="r" t="t"/>
              <a:pathLst>
                <a:path extrusionOk="0" h="2419" w="1797">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9" name="Google Shape;10839;p91"/>
            <p:cNvSpPr/>
            <p:nvPr/>
          </p:nvSpPr>
          <p:spPr>
            <a:xfrm>
              <a:off x="-16979350" y="4156675"/>
              <a:ext cx="60675" cy="45700"/>
            </a:xfrm>
            <a:custGeom>
              <a:rect b="b" l="l" r="r" t="t"/>
              <a:pathLst>
                <a:path extrusionOk="0" h="1828" w="2427">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0" name="Google Shape;10840;p91"/>
            <p:cNvSpPr/>
            <p:nvPr/>
          </p:nvSpPr>
          <p:spPr>
            <a:xfrm>
              <a:off x="-17116400" y="4155875"/>
              <a:ext cx="63050" cy="44125"/>
            </a:xfrm>
            <a:custGeom>
              <a:rect b="b" l="l" r="r" t="t"/>
              <a:pathLst>
                <a:path extrusionOk="0" h="1765" w="2522">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1" name="Google Shape;10841;p91"/>
            <p:cNvSpPr/>
            <p:nvPr/>
          </p:nvSpPr>
          <p:spPr>
            <a:xfrm>
              <a:off x="-17007700" y="4112450"/>
              <a:ext cx="44925" cy="60775"/>
            </a:xfrm>
            <a:custGeom>
              <a:rect b="b" l="l" r="r" t="t"/>
              <a:pathLst>
                <a:path extrusionOk="0" h="2431" w="1797">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2" name="Google Shape;10842;p91"/>
            <p:cNvSpPr/>
            <p:nvPr/>
          </p:nvSpPr>
          <p:spPr>
            <a:xfrm>
              <a:off x="-17007700" y="4248025"/>
              <a:ext cx="44925" cy="61475"/>
            </a:xfrm>
            <a:custGeom>
              <a:rect b="b" l="l" r="r" t="t"/>
              <a:pathLst>
                <a:path extrusionOk="0" h="2459" w="1797">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3" name="Google Shape;10843;p91"/>
            <p:cNvSpPr/>
            <p:nvPr/>
          </p:nvSpPr>
          <p:spPr>
            <a:xfrm>
              <a:off x="-16980125" y="4219675"/>
              <a:ext cx="61450" cy="45700"/>
            </a:xfrm>
            <a:custGeom>
              <a:rect b="b" l="l" r="r" t="t"/>
              <a:pathLst>
                <a:path extrusionOk="0" h="1828" w="2458">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4" name="Google Shape;10844;p91"/>
            <p:cNvSpPr/>
            <p:nvPr/>
          </p:nvSpPr>
          <p:spPr>
            <a:xfrm>
              <a:off x="-17070725" y="4247250"/>
              <a:ext cx="44925" cy="61300"/>
            </a:xfrm>
            <a:custGeom>
              <a:rect b="b" l="l" r="r" t="t"/>
              <a:pathLst>
                <a:path extrusionOk="0" h="2452" w="1797">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5" name="Google Shape;10845;p91"/>
            <p:cNvSpPr/>
            <p:nvPr/>
          </p:nvSpPr>
          <p:spPr>
            <a:xfrm>
              <a:off x="-17115600" y="4218900"/>
              <a:ext cx="61450" cy="44900"/>
            </a:xfrm>
            <a:custGeom>
              <a:rect b="b" l="l" r="r" t="t"/>
              <a:pathLst>
                <a:path extrusionOk="0" h="1796" w="2458">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46" name="Google Shape;10846;p91"/>
          <p:cNvGrpSpPr/>
          <p:nvPr/>
        </p:nvGrpSpPr>
        <p:grpSpPr>
          <a:xfrm>
            <a:off x="5721388" y="3343358"/>
            <a:ext cx="450470" cy="446998"/>
            <a:chOff x="-15688425" y="3707725"/>
            <a:chExt cx="304825" cy="302475"/>
          </a:xfrm>
        </p:grpSpPr>
        <p:sp>
          <p:nvSpPr>
            <p:cNvPr id="10847" name="Google Shape;10847;p91"/>
            <p:cNvSpPr/>
            <p:nvPr/>
          </p:nvSpPr>
          <p:spPr>
            <a:xfrm>
              <a:off x="-15687650" y="3884950"/>
              <a:ext cx="304050" cy="125250"/>
            </a:xfrm>
            <a:custGeom>
              <a:rect b="b" l="l" r="r" t="t"/>
              <a:pathLst>
                <a:path extrusionOk="0" h="5010" w="12162">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8" name="Google Shape;10848;p91"/>
            <p:cNvSpPr/>
            <p:nvPr/>
          </p:nvSpPr>
          <p:spPr>
            <a:xfrm>
              <a:off x="-15634875" y="3956600"/>
              <a:ext cx="49650" cy="18150"/>
            </a:xfrm>
            <a:custGeom>
              <a:rect b="b" l="l" r="r" t="t"/>
              <a:pathLst>
                <a:path extrusionOk="0" h="726" w="1986">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9" name="Google Shape;10849;p91"/>
            <p:cNvSpPr/>
            <p:nvPr/>
          </p:nvSpPr>
          <p:spPr>
            <a:xfrm>
              <a:off x="-15434025" y="3920375"/>
              <a:ext cx="31525" cy="18150"/>
            </a:xfrm>
            <a:custGeom>
              <a:rect b="b" l="l" r="r" t="t"/>
              <a:pathLst>
                <a:path extrusionOk="0" h="726" w="1261">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0" name="Google Shape;10850;p91"/>
            <p:cNvSpPr/>
            <p:nvPr/>
          </p:nvSpPr>
          <p:spPr>
            <a:xfrm>
              <a:off x="-15436400" y="3974725"/>
              <a:ext cx="52800" cy="17350"/>
            </a:xfrm>
            <a:custGeom>
              <a:rect b="b" l="l" r="r" t="t"/>
              <a:pathLst>
                <a:path extrusionOk="0" h="694" w="2112">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1" name="Google Shape;10851;p91"/>
            <p:cNvSpPr/>
            <p:nvPr/>
          </p:nvSpPr>
          <p:spPr>
            <a:xfrm>
              <a:off x="-15688425" y="3992050"/>
              <a:ext cx="54350" cy="18150"/>
            </a:xfrm>
            <a:custGeom>
              <a:rect b="b" l="l" r="r" t="t"/>
              <a:pathLst>
                <a:path extrusionOk="0" h="726" w="2174">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2" name="Google Shape;10852;p91"/>
            <p:cNvSpPr/>
            <p:nvPr/>
          </p:nvSpPr>
          <p:spPr>
            <a:xfrm>
              <a:off x="-15664800" y="3707725"/>
              <a:ext cx="252850" cy="161475"/>
            </a:xfrm>
            <a:custGeom>
              <a:rect b="b" l="l" r="r" t="t"/>
              <a:pathLst>
                <a:path extrusionOk="0" h="6459" w="10114">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53" name="Google Shape;10853;p91"/>
          <p:cNvGrpSpPr/>
          <p:nvPr/>
        </p:nvGrpSpPr>
        <p:grpSpPr>
          <a:xfrm>
            <a:off x="1865544" y="1690441"/>
            <a:ext cx="451653" cy="447589"/>
            <a:chOff x="-20572500" y="3319025"/>
            <a:chExt cx="305625" cy="302875"/>
          </a:xfrm>
        </p:grpSpPr>
        <p:sp>
          <p:nvSpPr>
            <p:cNvPr id="10854" name="Google Shape;10854;p91"/>
            <p:cNvSpPr/>
            <p:nvPr/>
          </p:nvSpPr>
          <p:spPr>
            <a:xfrm>
              <a:off x="-20429150" y="3569900"/>
              <a:ext cx="18150" cy="52000"/>
            </a:xfrm>
            <a:custGeom>
              <a:rect b="b" l="l" r="r" t="t"/>
              <a:pathLst>
                <a:path extrusionOk="0" h="2080" w="726">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5" name="Google Shape;10855;p91"/>
            <p:cNvSpPr/>
            <p:nvPr/>
          </p:nvSpPr>
          <p:spPr>
            <a:xfrm>
              <a:off x="-20572500" y="3319025"/>
              <a:ext cx="305625" cy="267350"/>
            </a:xfrm>
            <a:custGeom>
              <a:rect b="b" l="l" r="r" t="t"/>
              <a:pathLst>
                <a:path extrusionOk="0" h="10694" w="12225">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56" name="Google Shape;10856;p91"/>
          <p:cNvGrpSpPr/>
          <p:nvPr/>
        </p:nvGrpSpPr>
        <p:grpSpPr>
          <a:xfrm>
            <a:off x="1866708" y="2305410"/>
            <a:ext cx="449325" cy="325670"/>
            <a:chOff x="-20571700" y="3722875"/>
            <a:chExt cx="304050" cy="220375"/>
          </a:xfrm>
        </p:grpSpPr>
        <p:sp>
          <p:nvSpPr>
            <p:cNvPr id="10857" name="Google Shape;10857;p91"/>
            <p:cNvSpPr/>
            <p:nvPr/>
          </p:nvSpPr>
          <p:spPr>
            <a:xfrm>
              <a:off x="-20333850" y="3728200"/>
              <a:ext cx="66200" cy="35475"/>
            </a:xfrm>
            <a:custGeom>
              <a:rect b="b" l="l" r="r" t="t"/>
              <a:pathLst>
                <a:path extrusionOk="0" h="1419" w="2648">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8" name="Google Shape;10858;p91"/>
            <p:cNvSpPr/>
            <p:nvPr/>
          </p:nvSpPr>
          <p:spPr>
            <a:xfrm>
              <a:off x="-20571700" y="3782550"/>
              <a:ext cx="49650" cy="51225"/>
            </a:xfrm>
            <a:custGeom>
              <a:rect b="b" l="l" r="r" t="t"/>
              <a:pathLst>
                <a:path extrusionOk="0" h="2049" w="1986">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9" name="Google Shape;10859;p91"/>
            <p:cNvSpPr/>
            <p:nvPr/>
          </p:nvSpPr>
          <p:spPr>
            <a:xfrm>
              <a:off x="-20320450" y="3782550"/>
              <a:ext cx="52800" cy="52800"/>
            </a:xfrm>
            <a:custGeom>
              <a:rect b="b" l="l" r="r" t="t"/>
              <a:pathLst>
                <a:path extrusionOk="0" h="2112" w="2112">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0" name="Google Shape;10860;p91"/>
            <p:cNvSpPr/>
            <p:nvPr/>
          </p:nvSpPr>
          <p:spPr>
            <a:xfrm>
              <a:off x="-20571700" y="3722875"/>
              <a:ext cx="178025" cy="220375"/>
            </a:xfrm>
            <a:custGeom>
              <a:rect b="b" l="l" r="r" t="t"/>
              <a:pathLst>
                <a:path extrusionOk="0" h="8815" w="7121">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1" name="Google Shape;10861;p91"/>
            <p:cNvSpPr/>
            <p:nvPr/>
          </p:nvSpPr>
          <p:spPr>
            <a:xfrm>
              <a:off x="-20404725" y="3782550"/>
              <a:ext cx="28375" cy="41775"/>
            </a:xfrm>
            <a:custGeom>
              <a:rect b="b" l="l" r="r" t="t"/>
              <a:pathLst>
                <a:path extrusionOk="0" h="1671" w="1135">
                  <a:moveTo>
                    <a:pt x="0" y="0"/>
                  </a:moveTo>
                  <a:lnTo>
                    <a:pt x="820" y="1387"/>
                  </a:lnTo>
                  <a:cubicBezTo>
                    <a:pt x="914" y="1450"/>
                    <a:pt x="914" y="1576"/>
                    <a:pt x="946" y="1670"/>
                  </a:cubicBezTo>
                  <a:cubicBezTo>
                    <a:pt x="1072" y="1513"/>
                    <a:pt x="1135" y="1292"/>
                    <a:pt x="1135" y="1072"/>
                  </a:cubicBezTo>
                  <a:lnTo>
                    <a:pt x="11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2" name="Google Shape;10862;p91"/>
            <p:cNvSpPr/>
            <p:nvPr/>
          </p:nvSpPr>
          <p:spPr>
            <a:xfrm>
              <a:off x="-20502400" y="3887300"/>
              <a:ext cx="1600" cy="25"/>
            </a:xfrm>
            <a:custGeom>
              <a:rect b="b" l="l" r="r" t="t"/>
              <a:pathLst>
                <a:path extrusionOk="0" h="1" w="64">
                  <a:moveTo>
                    <a:pt x="64" y="1"/>
                  </a:moveTo>
                  <a:cubicBezTo>
                    <a:pt x="1" y="1"/>
                    <a:pt x="1" y="1"/>
                    <a:pt x="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3" name="Google Shape;10863;p91"/>
            <p:cNvSpPr/>
            <p:nvPr/>
          </p:nvSpPr>
          <p:spPr>
            <a:xfrm>
              <a:off x="-20500825" y="3782550"/>
              <a:ext cx="220575" cy="159125"/>
            </a:xfrm>
            <a:custGeom>
              <a:rect b="b" l="l" r="r" t="t"/>
              <a:pathLst>
                <a:path extrusionOk="0" h="6365" w="8823">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64" name="Google Shape;10864;p91"/>
          <p:cNvGrpSpPr/>
          <p:nvPr/>
        </p:nvGrpSpPr>
        <p:grpSpPr>
          <a:xfrm>
            <a:off x="1866135" y="2796278"/>
            <a:ext cx="450470" cy="450470"/>
            <a:chOff x="-20571700" y="4066875"/>
            <a:chExt cx="304825" cy="304825"/>
          </a:xfrm>
        </p:grpSpPr>
        <p:sp>
          <p:nvSpPr>
            <p:cNvPr id="10865" name="Google Shape;10865;p91"/>
            <p:cNvSpPr/>
            <p:nvPr/>
          </p:nvSpPr>
          <p:spPr>
            <a:xfrm>
              <a:off x="-20385825" y="4211025"/>
              <a:ext cx="118950" cy="160675"/>
            </a:xfrm>
            <a:custGeom>
              <a:rect b="b" l="l" r="r" t="t"/>
              <a:pathLst>
                <a:path extrusionOk="0" h="6427" w="4758">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6" name="Google Shape;10866;p91"/>
            <p:cNvSpPr/>
            <p:nvPr/>
          </p:nvSpPr>
          <p:spPr>
            <a:xfrm>
              <a:off x="-20412600" y="4084875"/>
              <a:ext cx="109500" cy="89925"/>
            </a:xfrm>
            <a:custGeom>
              <a:rect b="b" l="l" r="r" t="t"/>
              <a:pathLst>
                <a:path extrusionOk="0" h="3597" w="438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7" name="Google Shape;10867;p91"/>
            <p:cNvSpPr/>
            <p:nvPr/>
          </p:nvSpPr>
          <p:spPr>
            <a:xfrm>
              <a:off x="-20332275" y="4066875"/>
              <a:ext cx="64625" cy="80375"/>
            </a:xfrm>
            <a:custGeom>
              <a:rect b="b" l="l" r="r" t="t"/>
              <a:pathLst>
                <a:path extrusionOk="0" h="3215" w="2585">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8" name="Google Shape;10868;p91"/>
            <p:cNvSpPr/>
            <p:nvPr/>
          </p:nvSpPr>
          <p:spPr>
            <a:xfrm>
              <a:off x="-20553575" y="4103900"/>
              <a:ext cx="107925" cy="89025"/>
            </a:xfrm>
            <a:custGeom>
              <a:rect b="b" l="l" r="r" t="t"/>
              <a:pathLst>
                <a:path extrusionOk="0" h="3561" w="4317">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9" name="Google Shape;10869;p91"/>
            <p:cNvSpPr/>
            <p:nvPr/>
          </p:nvSpPr>
          <p:spPr>
            <a:xfrm>
              <a:off x="-20515000" y="4168475"/>
              <a:ext cx="119750" cy="91400"/>
            </a:xfrm>
            <a:custGeom>
              <a:rect b="b" l="l" r="r" t="t"/>
              <a:pathLst>
                <a:path extrusionOk="0" h="3656" w="479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0" name="Google Shape;10870;p91"/>
            <p:cNvSpPr/>
            <p:nvPr/>
          </p:nvSpPr>
          <p:spPr>
            <a:xfrm>
              <a:off x="-20571700" y="4250400"/>
              <a:ext cx="233950" cy="120525"/>
            </a:xfrm>
            <a:custGeom>
              <a:rect b="b" l="l" r="r" t="t"/>
              <a:pathLst>
                <a:path extrusionOk="0" h="4821" w="9358">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71" name="Google Shape;10871;p91"/>
          <p:cNvGrpSpPr/>
          <p:nvPr/>
        </p:nvGrpSpPr>
        <p:grpSpPr>
          <a:xfrm>
            <a:off x="4632837" y="1688259"/>
            <a:ext cx="453980" cy="451948"/>
            <a:chOff x="-18645175" y="3334200"/>
            <a:chExt cx="307200" cy="305825"/>
          </a:xfrm>
        </p:grpSpPr>
        <p:sp>
          <p:nvSpPr>
            <p:cNvPr id="10872" name="Google Shape;10872;p91"/>
            <p:cNvSpPr/>
            <p:nvPr/>
          </p:nvSpPr>
          <p:spPr>
            <a:xfrm>
              <a:off x="-18627850" y="3424975"/>
              <a:ext cx="289875" cy="215050"/>
            </a:xfrm>
            <a:custGeom>
              <a:rect b="b" l="l" r="r" t="t"/>
              <a:pathLst>
                <a:path extrusionOk="0" h="8602" w="11595">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3" name="Google Shape;10873;p91"/>
            <p:cNvSpPr/>
            <p:nvPr/>
          </p:nvSpPr>
          <p:spPr>
            <a:xfrm>
              <a:off x="-18645175" y="3424975"/>
              <a:ext cx="141800" cy="159900"/>
            </a:xfrm>
            <a:custGeom>
              <a:rect b="b" l="l" r="r" t="t"/>
              <a:pathLst>
                <a:path extrusionOk="0" h="6396" w="5672">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4" name="Google Shape;10874;p91"/>
            <p:cNvSpPr/>
            <p:nvPr/>
          </p:nvSpPr>
          <p:spPr>
            <a:xfrm>
              <a:off x="-18466375" y="3334200"/>
              <a:ext cx="54350" cy="71100"/>
            </a:xfrm>
            <a:custGeom>
              <a:rect b="b" l="l" r="r" t="t"/>
              <a:pathLst>
                <a:path extrusionOk="0" h="2844" w="2174">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5" name="Google Shape;10875;p91"/>
            <p:cNvSpPr/>
            <p:nvPr/>
          </p:nvSpPr>
          <p:spPr>
            <a:xfrm>
              <a:off x="-18428575" y="3352500"/>
              <a:ext cx="87450" cy="82725"/>
            </a:xfrm>
            <a:custGeom>
              <a:rect b="b" l="l" r="r" t="t"/>
              <a:pathLst>
                <a:path extrusionOk="0" h="3309" w="3498">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6" name="Google Shape;10876;p91"/>
            <p:cNvSpPr/>
            <p:nvPr/>
          </p:nvSpPr>
          <p:spPr>
            <a:xfrm>
              <a:off x="-18645175" y="3334400"/>
              <a:ext cx="70900" cy="70900"/>
            </a:xfrm>
            <a:custGeom>
              <a:rect b="b" l="l" r="r" t="t"/>
              <a:pathLst>
                <a:path extrusionOk="0" h="2836" w="2836">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77" name="Google Shape;10877;p91"/>
          <p:cNvGrpSpPr/>
          <p:nvPr/>
        </p:nvGrpSpPr>
        <p:grpSpPr>
          <a:xfrm>
            <a:off x="4633429" y="2242989"/>
            <a:ext cx="452798" cy="450507"/>
            <a:chOff x="-18645175" y="3708500"/>
            <a:chExt cx="306400" cy="304850"/>
          </a:xfrm>
        </p:grpSpPr>
        <p:sp>
          <p:nvSpPr>
            <p:cNvPr id="10878" name="Google Shape;10878;p91"/>
            <p:cNvSpPr/>
            <p:nvPr/>
          </p:nvSpPr>
          <p:spPr>
            <a:xfrm>
              <a:off x="-18555375" y="381720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9" name="Google Shape;10879;p91"/>
            <p:cNvSpPr/>
            <p:nvPr/>
          </p:nvSpPr>
          <p:spPr>
            <a:xfrm>
              <a:off x="-18501825" y="3894000"/>
              <a:ext cx="18150" cy="16950"/>
            </a:xfrm>
            <a:custGeom>
              <a:rect b="b" l="l" r="r" t="t"/>
              <a:pathLst>
                <a:path extrusionOk="0" h="678" w="726">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0" name="Google Shape;10880;p91"/>
            <p:cNvSpPr/>
            <p:nvPr/>
          </p:nvSpPr>
          <p:spPr>
            <a:xfrm>
              <a:off x="-18546725" y="3835325"/>
              <a:ext cx="108725" cy="124450"/>
            </a:xfrm>
            <a:custGeom>
              <a:rect b="b" l="l" r="r" t="t"/>
              <a:pathLst>
                <a:path extrusionOk="0" h="4978" w="4349">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1" name="Google Shape;10881;p91"/>
            <p:cNvSpPr/>
            <p:nvPr/>
          </p:nvSpPr>
          <p:spPr>
            <a:xfrm>
              <a:off x="-18644375" y="3728200"/>
              <a:ext cx="305600" cy="285150"/>
            </a:xfrm>
            <a:custGeom>
              <a:rect b="b" l="l" r="r" t="t"/>
              <a:pathLst>
                <a:path extrusionOk="0" h="11406" w="12224">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2" name="Google Shape;10882;p91"/>
            <p:cNvSpPr/>
            <p:nvPr/>
          </p:nvSpPr>
          <p:spPr>
            <a:xfrm>
              <a:off x="-18448275" y="3817200"/>
              <a:ext cx="18150" cy="17350"/>
            </a:xfrm>
            <a:custGeom>
              <a:rect b="b" l="l" r="r" t="t"/>
              <a:pathLst>
                <a:path extrusionOk="0" h="694" w="726">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3" name="Google Shape;10883;p91"/>
            <p:cNvSpPr/>
            <p:nvPr/>
          </p:nvSpPr>
          <p:spPr>
            <a:xfrm>
              <a:off x="-18645175" y="3708500"/>
              <a:ext cx="74050" cy="91400"/>
            </a:xfrm>
            <a:custGeom>
              <a:rect b="b" l="l" r="r" t="t"/>
              <a:pathLst>
                <a:path extrusionOk="0" h="3656" w="2962">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4" name="Google Shape;10884;p91"/>
            <p:cNvSpPr/>
            <p:nvPr/>
          </p:nvSpPr>
          <p:spPr>
            <a:xfrm>
              <a:off x="-18415975" y="3710075"/>
              <a:ext cx="74850" cy="92975"/>
            </a:xfrm>
            <a:custGeom>
              <a:rect b="b" l="l" r="r" t="t"/>
              <a:pathLst>
                <a:path extrusionOk="0" h="3719" w="2994">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85" name="Google Shape;10885;p91"/>
          <p:cNvGrpSpPr/>
          <p:nvPr/>
        </p:nvGrpSpPr>
        <p:grpSpPr>
          <a:xfrm>
            <a:off x="4631101" y="2795630"/>
            <a:ext cx="457453" cy="451763"/>
            <a:chOff x="-18647525" y="4082625"/>
            <a:chExt cx="309550" cy="305700"/>
          </a:xfrm>
        </p:grpSpPr>
        <p:sp>
          <p:nvSpPr>
            <p:cNvPr id="10886" name="Google Shape;10886;p91"/>
            <p:cNvSpPr/>
            <p:nvPr/>
          </p:nvSpPr>
          <p:spPr>
            <a:xfrm>
              <a:off x="-18609725" y="4082625"/>
              <a:ext cx="123675" cy="61475"/>
            </a:xfrm>
            <a:custGeom>
              <a:rect b="b" l="l" r="r" t="t"/>
              <a:pathLst>
                <a:path extrusionOk="0" h="2459" w="4947">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7" name="Google Shape;10887;p91"/>
            <p:cNvSpPr/>
            <p:nvPr/>
          </p:nvSpPr>
          <p:spPr>
            <a:xfrm>
              <a:off x="-18647525" y="4155875"/>
              <a:ext cx="148075" cy="195350"/>
            </a:xfrm>
            <a:custGeom>
              <a:rect b="b" l="l" r="r" t="t"/>
              <a:pathLst>
                <a:path extrusionOk="0" h="7814" w="5923">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8" name="Google Shape;10888;p91"/>
            <p:cNvSpPr/>
            <p:nvPr/>
          </p:nvSpPr>
          <p:spPr>
            <a:xfrm>
              <a:off x="-18442750" y="4150575"/>
              <a:ext cx="102400" cy="100625"/>
            </a:xfrm>
            <a:custGeom>
              <a:rect b="b" l="l" r="r" t="t"/>
              <a:pathLst>
                <a:path extrusionOk="0" h="4025" w="4096">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9" name="Google Shape;10889;p91"/>
            <p:cNvSpPr/>
            <p:nvPr/>
          </p:nvSpPr>
          <p:spPr>
            <a:xfrm>
              <a:off x="-18581375" y="4176775"/>
              <a:ext cx="243400" cy="211550"/>
            </a:xfrm>
            <a:custGeom>
              <a:rect b="b" l="l" r="r" t="t"/>
              <a:pathLst>
                <a:path extrusionOk="0" h="8462" w="9736">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90" name="Google Shape;10890;p91"/>
          <p:cNvGrpSpPr/>
          <p:nvPr/>
        </p:nvGrpSpPr>
        <p:grpSpPr>
          <a:xfrm>
            <a:off x="7441485" y="1689592"/>
            <a:ext cx="395755" cy="449288"/>
            <a:chOff x="-16775350" y="3309200"/>
            <a:chExt cx="267800" cy="304025"/>
          </a:xfrm>
        </p:grpSpPr>
        <p:sp>
          <p:nvSpPr>
            <p:cNvPr id="10891" name="Google Shape;10891;p91"/>
            <p:cNvSpPr/>
            <p:nvPr/>
          </p:nvSpPr>
          <p:spPr>
            <a:xfrm>
              <a:off x="-16775350" y="3309200"/>
              <a:ext cx="267800" cy="160675"/>
            </a:xfrm>
            <a:custGeom>
              <a:rect b="b" l="l" r="r" t="t"/>
              <a:pathLst>
                <a:path extrusionOk="0" h="6427" w="10712">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2" name="Google Shape;10892;p91"/>
            <p:cNvSpPr/>
            <p:nvPr/>
          </p:nvSpPr>
          <p:spPr>
            <a:xfrm>
              <a:off x="-16704475" y="3398975"/>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3" name="Google Shape;10893;p91"/>
            <p:cNvSpPr/>
            <p:nvPr/>
          </p:nvSpPr>
          <p:spPr>
            <a:xfrm>
              <a:off x="-16707625" y="3487200"/>
              <a:ext cx="129200" cy="126025"/>
            </a:xfrm>
            <a:custGeom>
              <a:rect b="b" l="l" r="r" t="t"/>
              <a:pathLst>
                <a:path extrusionOk="0" h="5041" w="5168">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94" name="Google Shape;10894;p91"/>
          <p:cNvGrpSpPr/>
          <p:nvPr/>
        </p:nvGrpSpPr>
        <p:grpSpPr>
          <a:xfrm>
            <a:off x="7441485" y="2241827"/>
            <a:ext cx="395755" cy="452835"/>
            <a:chOff x="-16775350" y="3683300"/>
            <a:chExt cx="267800" cy="306425"/>
          </a:xfrm>
        </p:grpSpPr>
        <p:sp>
          <p:nvSpPr>
            <p:cNvPr id="10895" name="Google Shape;10895;p91"/>
            <p:cNvSpPr/>
            <p:nvPr/>
          </p:nvSpPr>
          <p:spPr>
            <a:xfrm>
              <a:off x="-16775350" y="3683300"/>
              <a:ext cx="267800" cy="306425"/>
            </a:xfrm>
            <a:custGeom>
              <a:rect b="b" l="l" r="r" t="t"/>
              <a:pathLst>
                <a:path extrusionOk="0" h="12257" w="10712">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6" name="Google Shape;10896;p91"/>
            <p:cNvSpPr/>
            <p:nvPr/>
          </p:nvSpPr>
          <p:spPr>
            <a:xfrm>
              <a:off x="-16648550" y="3847925"/>
              <a:ext cx="13425" cy="21275"/>
            </a:xfrm>
            <a:custGeom>
              <a:rect b="b" l="l" r="r" t="t"/>
              <a:pathLst>
                <a:path extrusionOk="0" h="851" w="537">
                  <a:moveTo>
                    <a:pt x="284" y="0"/>
                  </a:moveTo>
                  <a:lnTo>
                    <a:pt x="1" y="252"/>
                  </a:lnTo>
                  <a:lnTo>
                    <a:pt x="284" y="851"/>
                  </a:lnTo>
                  <a:lnTo>
                    <a:pt x="536" y="252"/>
                  </a:lnTo>
                  <a:lnTo>
                    <a:pt x="2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7" name="Google Shape;10897;p91"/>
            <p:cNvSpPr/>
            <p:nvPr/>
          </p:nvSpPr>
          <p:spPr>
            <a:xfrm>
              <a:off x="-16722575" y="3771400"/>
              <a:ext cx="161475" cy="215950"/>
            </a:xfrm>
            <a:custGeom>
              <a:rect b="b" l="l" r="r" t="t"/>
              <a:pathLst>
                <a:path extrusionOk="0" h="8638" w="6459">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98" name="Google Shape;10898;p91"/>
          <p:cNvGrpSpPr/>
          <p:nvPr/>
        </p:nvGrpSpPr>
        <p:grpSpPr>
          <a:xfrm>
            <a:off x="7413536" y="2796870"/>
            <a:ext cx="451653" cy="449288"/>
            <a:chOff x="-16794250" y="4058225"/>
            <a:chExt cx="305625" cy="304025"/>
          </a:xfrm>
        </p:grpSpPr>
        <p:sp>
          <p:nvSpPr>
            <p:cNvPr id="10899" name="Google Shape;10899;p91"/>
            <p:cNvSpPr/>
            <p:nvPr/>
          </p:nvSpPr>
          <p:spPr>
            <a:xfrm>
              <a:off x="-16793475" y="4309475"/>
              <a:ext cx="70925" cy="17350"/>
            </a:xfrm>
            <a:custGeom>
              <a:rect b="b" l="l" r="r" t="t"/>
              <a:pathLst>
                <a:path extrusionOk="0" h="694" w="2837">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0" name="Google Shape;10900;p91"/>
            <p:cNvSpPr/>
            <p:nvPr/>
          </p:nvSpPr>
          <p:spPr>
            <a:xfrm>
              <a:off x="-16758025" y="4344900"/>
              <a:ext cx="89800" cy="17350"/>
            </a:xfrm>
            <a:custGeom>
              <a:rect b="b" l="l" r="r" t="t"/>
              <a:pathLst>
                <a:path extrusionOk="0" h="694" w="3592">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1" name="Google Shape;10901;p91"/>
            <p:cNvSpPr/>
            <p:nvPr/>
          </p:nvSpPr>
          <p:spPr>
            <a:xfrm>
              <a:off x="-16615475" y="4344900"/>
              <a:ext cx="89825" cy="17350"/>
            </a:xfrm>
            <a:custGeom>
              <a:rect b="b" l="l" r="r" t="t"/>
              <a:pathLst>
                <a:path extrusionOk="0" h="694" w="3593">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2" name="Google Shape;10902;p91"/>
            <p:cNvSpPr/>
            <p:nvPr/>
          </p:nvSpPr>
          <p:spPr>
            <a:xfrm>
              <a:off x="-16561900" y="4309475"/>
              <a:ext cx="71700" cy="17350"/>
            </a:xfrm>
            <a:custGeom>
              <a:rect b="b" l="l" r="r" t="t"/>
              <a:pathLst>
                <a:path extrusionOk="0" h="694" w="2868">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3" name="Google Shape;10903;p91"/>
            <p:cNvSpPr/>
            <p:nvPr/>
          </p:nvSpPr>
          <p:spPr>
            <a:xfrm>
              <a:off x="-16704475" y="4309475"/>
              <a:ext cx="125275" cy="17350"/>
            </a:xfrm>
            <a:custGeom>
              <a:rect b="b" l="l" r="r" t="t"/>
              <a:pathLst>
                <a:path extrusionOk="0" h="694" w="5011">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4" name="Google Shape;10904;p91"/>
            <p:cNvSpPr/>
            <p:nvPr/>
          </p:nvSpPr>
          <p:spPr>
            <a:xfrm>
              <a:off x="-16704475" y="4074750"/>
              <a:ext cx="126050" cy="165425"/>
            </a:xfrm>
            <a:custGeom>
              <a:rect b="b" l="l" r="r" t="t"/>
              <a:pathLst>
                <a:path extrusionOk="0" h="6617" w="5042">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5" name="Google Shape;10905;p91"/>
            <p:cNvSpPr/>
            <p:nvPr/>
          </p:nvSpPr>
          <p:spPr>
            <a:xfrm>
              <a:off x="-16725725" y="4237800"/>
              <a:ext cx="164625" cy="53575"/>
            </a:xfrm>
            <a:custGeom>
              <a:rect b="b" l="l" r="r" t="t"/>
              <a:pathLst>
                <a:path extrusionOk="0" h="2143" w="6585">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6" name="Google Shape;10906;p91"/>
            <p:cNvSpPr/>
            <p:nvPr/>
          </p:nvSpPr>
          <p:spPr>
            <a:xfrm>
              <a:off x="-16559550" y="4058225"/>
              <a:ext cx="70925" cy="233150"/>
            </a:xfrm>
            <a:custGeom>
              <a:rect b="b" l="l" r="r" t="t"/>
              <a:pathLst>
                <a:path extrusionOk="0" h="9326" w="2837">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7" name="Google Shape;10907;p91"/>
            <p:cNvSpPr/>
            <p:nvPr/>
          </p:nvSpPr>
          <p:spPr>
            <a:xfrm>
              <a:off x="-16794250" y="4059000"/>
              <a:ext cx="70900" cy="232375"/>
            </a:xfrm>
            <a:custGeom>
              <a:rect b="b" l="l" r="r" t="t"/>
              <a:pathLst>
                <a:path extrusionOk="0" h="9295" w="2836">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08" name="Google Shape;10908;p91"/>
          <p:cNvSpPr/>
          <p:nvPr/>
        </p:nvSpPr>
        <p:spPr>
          <a:xfrm>
            <a:off x="7992205" y="1689084"/>
            <a:ext cx="452798" cy="450470"/>
          </a:xfrm>
          <a:custGeom>
            <a:rect b="b" l="l" r="r" t="t"/>
            <a:pathLst>
              <a:path extrusionOk="0" h="12193" w="12256">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909" name="Google Shape;10909;p91"/>
          <p:cNvGrpSpPr/>
          <p:nvPr/>
        </p:nvGrpSpPr>
        <p:grpSpPr>
          <a:xfrm>
            <a:off x="2414953" y="1689573"/>
            <a:ext cx="457453" cy="449325"/>
            <a:chOff x="-20199150" y="3317850"/>
            <a:chExt cx="309550" cy="304050"/>
          </a:xfrm>
        </p:grpSpPr>
        <p:sp>
          <p:nvSpPr>
            <p:cNvPr id="10910" name="Google Shape;10910;p91"/>
            <p:cNvSpPr/>
            <p:nvPr/>
          </p:nvSpPr>
          <p:spPr>
            <a:xfrm>
              <a:off x="-20161350" y="3507675"/>
              <a:ext cx="68550" cy="43325"/>
            </a:xfrm>
            <a:custGeom>
              <a:rect b="b" l="l" r="r" t="t"/>
              <a:pathLst>
                <a:path extrusionOk="0" h="1733" w="2742">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1" name="Google Shape;10911;p91"/>
            <p:cNvSpPr/>
            <p:nvPr/>
          </p:nvSpPr>
          <p:spPr>
            <a:xfrm>
              <a:off x="-20161350" y="3389525"/>
              <a:ext cx="68550" cy="43350"/>
            </a:xfrm>
            <a:custGeom>
              <a:rect b="b" l="l" r="r" t="t"/>
              <a:pathLst>
                <a:path extrusionOk="0" h="1734" w="2742">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2" name="Google Shape;10912;p91"/>
            <p:cNvSpPr/>
            <p:nvPr/>
          </p:nvSpPr>
          <p:spPr>
            <a:xfrm>
              <a:off x="-20199150" y="3443075"/>
              <a:ext cx="97675" cy="53225"/>
            </a:xfrm>
            <a:custGeom>
              <a:rect b="b" l="l" r="r" t="t"/>
              <a:pathLst>
                <a:path extrusionOk="0" h="2129" w="3907">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3" name="Google Shape;10913;p91"/>
            <p:cNvSpPr/>
            <p:nvPr/>
          </p:nvSpPr>
          <p:spPr>
            <a:xfrm>
              <a:off x="-20091250" y="3479325"/>
              <a:ext cx="92175" cy="142575"/>
            </a:xfrm>
            <a:custGeom>
              <a:rect b="b" l="l" r="r" t="t"/>
              <a:pathLst>
                <a:path extrusionOk="0" h="5703" w="3687">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4" name="Google Shape;10914;p91"/>
            <p:cNvSpPr/>
            <p:nvPr/>
          </p:nvSpPr>
          <p:spPr>
            <a:xfrm>
              <a:off x="-20090475" y="3317850"/>
              <a:ext cx="91400" cy="142575"/>
            </a:xfrm>
            <a:custGeom>
              <a:rect b="b" l="l" r="r" t="t"/>
              <a:pathLst>
                <a:path extrusionOk="0" h="5703" w="3656">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5" name="Google Shape;10915;p91"/>
            <p:cNvSpPr/>
            <p:nvPr/>
          </p:nvSpPr>
          <p:spPr>
            <a:xfrm>
              <a:off x="-19984925" y="3389525"/>
              <a:ext cx="94550" cy="107925"/>
            </a:xfrm>
            <a:custGeom>
              <a:rect b="b" l="l" r="r" t="t"/>
              <a:pathLst>
                <a:path extrusionOk="0" h="4317" w="3782">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6" name="Google Shape;10916;p91"/>
            <p:cNvSpPr/>
            <p:nvPr/>
          </p:nvSpPr>
          <p:spPr>
            <a:xfrm>
              <a:off x="-19984125" y="3514750"/>
              <a:ext cx="94525" cy="107150"/>
            </a:xfrm>
            <a:custGeom>
              <a:rect b="b" l="l" r="r" t="t"/>
              <a:pathLst>
                <a:path extrusionOk="0" h="4286" w="3781">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17" name="Google Shape;10917;p91"/>
          <p:cNvGrpSpPr/>
          <p:nvPr/>
        </p:nvGrpSpPr>
        <p:grpSpPr>
          <a:xfrm>
            <a:off x="2417281" y="2242861"/>
            <a:ext cx="452798" cy="450766"/>
            <a:chOff x="-20199150" y="3693150"/>
            <a:chExt cx="306400" cy="305025"/>
          </a:xfrm>
        </p:grpSpPr>
        <p:sp>
          <p:nvSpPr>
            <p:cNvPr id="10918" name="Google Shape;10918;p91"/>
            <p:cNvSpPr/>
            <p:nvPr/>
          </p:nvSpPr>
          <p:spPr>
            <a:xfrm>
              <a:off x="-20182625" y="3762250"/>
              <a:ext cx="227650" cy="212650"/>
            </a:xfrm>
            <a:custGeom>
              <a:rect b="b" l="l" r="r" t="t"/>
              <a:pathLst>
                <a:path extrusionOk="0" h="8506" w="9106">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9" name="Google Shape;10919;p91"/>
            <p:cNvSpPr/>
            <p:nvPr/>
          </p:nvSpPr>
          <p:spPr>
            <a:xfrm>
              <a:off x="-20077075" y="3785225"/>
              <a:ext cx="97700" cy="91075"/>
            </a:xfrm>
            <a:custGeom>
              <a:rect b="b" l="l" r="r" t="t"/>
              <a:pathLst>
                <a:path extrusionOk="0" h="3643" w="3908">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0" name="Google Shape;10920;p91"/>
            <p:cNvSpPr/>
            <p:nvPr/>
          </p:nvSpPr>
          <p:spPr>
            <a:xfrm>
              <a:off x="-20051875" y="3693150"/>
              <a:ext cx="159125" cy="176850"/>
            </a:xfrm>
            <a:custGeom>
              <a:rect b="b" l="l" r="r" t="t"/>
              <a:pathLst>
                <a:path extrusionOk="0" h="7074" w="6365">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1" name="Google Shape;10921;p91"/>
            <p:cNvSpPr/>
            <p:nvPr/>
          </p:nvSpPr>
          <p:spPr>
            <a:xfrm>
              <a:off x="-20155825" y="3861300"/>
              <a:ext cx="92950" cy="92175"/>
            </a:xfrm>
            <a:custGeom>
              <a:rect b="b" l="l" r="r" t="t"/>
              <a:pathLst>
                <a:path extrusionOk="0" h="3687" w="3718">
                  <a:moveTo>
                    <a:pt x="221" y="1"/>
                  </a:moveTo>
                  <a:lnTo>
                    <a:pt x="63" y="158"/>
                  </a:lnTo>
                  <a:lnTo>
                    <a:pt x="0" y="190"/>
                  </a:lnTo>
                  <a:lnTo>
                    <a:pt x="3529" y="3687"/>
                  </a:lnTo>
                  <a:lnTo>
                    <a:pt x="3560" y="3655"/>
                  </a:lnTo>
                  <a:lnTo>
                    <a:pt x="3718" y="3498"/>
                  </a:lnTo>
                  <a:lnTo>
                    <a:pt x="2457" y="1230"/>
                  </a:lnTo>
                  <a:lnTo>
                    <a:pt x="2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2" name="Google Shape;10922;p91"/>
            <p:cNvSpPr/>
            <p:nvPr/>
          </p:nvSpPr>
          <p:spPr>
            <a:xfrm>
              <a:off x="-20199150" y="3918025"/>
              <a:ext cx="81150" cy="80150"/>
            </a:xfrm>
            <a:custGeom>
              <a:rect b="b" l="l" r="r" t="t"/>
              <a:pathLst>
                <a:path extrusionOk="0" h="3206" w="3246">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3" name="Google Shape;10923;p91"/>
            <p:cNvSpPr/>
            <p:nvPr/>
          </p:nvSpPr>
          <p:spPr>
            <a:xfrm>
              <a:off x="-20173950" y="3880200"/>
              <a:ext cx="92175" cy="92200"/>
            </a:xfrm>
            <a:custGeom>
              <a:rect b="b" l="l" r="r" t="t"/>
              <a:pathLst>
                <a:path extrusionOk="0" h="3688" w="3687">
                  <a:moveTo>
                    <a:pt x="316" y="1"/>
                  </a:moveTo>
                  <a:cubicBezTo>
                    <a:pt x="189" y="222"/>
                    <a:pt x="63" y="442"/>
                    <a:pt x="0" y="663"/>
                  </a:cubicBezTo>
                  <a:lnTo>
                    <a:pt x="3025" y="3687"/>
                  </a:lnTo>
                  <a:cubicBezTo>
                    <a:pt x="3245" y="3624"/>
                    <a:pt x="3498" y="3498"/>
                    <a:pt x="3687" y="3372"/>
                  </a:cubicBezTo>
                  <a:lnTo>
                    <a:pt x="3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24" name="Google Shape;10924;p91"/>
          <p:cNvGrpSpPr/>
          <p:nvPr/>
        </p:nvGrpSpPr>
        <p:grpSpPr>
          <a:xfrm>
            <a:off x="2417854" y="2795687"/>
            <a:ext cx="451653" cy="451653"/>
            <a:chOff x="-20197575" y="4066875"/>
            <a:chExt cx="305625" cy="305625"/>
          </a:xfrm>
        </p:grpSpPr>
        <p:sp>
          <p:nvSpPr>
            <p:cNvPr id="10925" name="Google Shape;10925;p91"/>
            <p:cNvSpPr/>
            <p:nvPr/>
          </p:nvSpPr>
          <p:spPr>
            <a:xfrm>
              <a:off x="-20089675" y="4066875"/>
              <a:ext cx="89025" cy="92175"/>
            </a:xfrm>
            <a:custGeom>
              <a:rect b="b" l="l" r="r" t="t"/>
              <a:pathLst>
                <a:path extrusionOk="0" h="3687" w="3561">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6" name="Google Shape;10926;p91"/>
            <p:cNvSpPr/>
            <p:nvPr/>
          </p:nvSpPr>
          <p:spPr>
            <a:xfrm>
              <a:off x="-20024300" y="4085775"/>
              <a:ext cx="132350" cy="125250"/>
            </a:xfrm>
            <a:custGeom>
              <a:rect b="b" l="l" r="r" t="t"/>
              <a:pathLst>
                <a:path extrusionOk="0" h="5010" w="5294">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7" name="Google Shape;10927;p91"/>
            <p:cNvSpPr/>
            <p:nvPr/>
          </p:nvSpPr>
          <p:spPr>
            <a:xfrm>
              <a:off x="-19983350" y="4263775"/>
              <a:ext cx="18925" cy="18150"/>
            </a:xfrm>
            <a:custGeom>
              <a:rect b="b" l="l" r="r" t="t"/>
              <a:pathLst>
                <a:path extrusionOk="0" h="726" w="757">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8" name="Google Shape;10928;p91"/>
            <p:cNvSpPr/>
            <p:nvPr/>
          </p:nvSpPr>
          <p:spPr>
            <a:xfrm>
              <a:off x="-20035325" y="4228350"/>
              <a:ext cx="125250" cy="143350"/>
            </a:xfrm>
            <a:custGeom>
              <a:rect b="b" l="l" r="r" t="t"/>
              <a:pathLst>
                <a:path extrusionOk="0" h="5734" w="501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9" name="Google Shape;10929;p91"/>
            <p:cNvSpPr/>
            <p:nvPr/>
          </p:nvSpPr>
          <p:spPr>
            <a:xfrm>
              <a:off x="-20054225" y="4175575"/>
              <a:ext cx="18125" cy="125250"/>
            </a:xfrm>
            <a:custGeom>
              <a:rect b="b" l="l" r="r" t="t"/>
              <a:pathLst>
                <a:path extrusionOk="0" h="5010" w="725">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0" name="Google Shape;10930;p91"/>
            <p:cNvSpPr/>
            <p:nvPr/>
          </p:nvSpPr>
          <p:spPr>
            <a:xfrm>
              <a:off x="-20197575" y="4085775"/>
              <a:ext cx="132350" cy="125250"/>
            </a:xfrm>
            <a:custGeom>
              <a:rect b="b" l="l" r="r" t="t"/>
              <a:pathLst>
                <a:path extrusionOk="0" h="5010" w="5294">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1" name="Google Shape;10931;p91"/>
            <p:cNvSpPr/>
            <p:nvPr/>
          </p:nvSpPr>
          <p:spPr>
            <a:xfrm>
              <a:off x="-20179475" y="4229925"/>
              <a:ext cx="125275" cy="142575"/>
            </a:xfrm>
            <a:custGeom>
              <a:rect b="b" l="l" r="r" t="t"/>
              <a:pathLst>
                <a:path extrusionOk="0" h="5703" w="5011">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2" name="Google Shape;10932;p91"/>
            <p:cNvSpPr/>
            <p:nvPr/>
          </p:nvSpPr>
          <p:spPr>
            <a:xfrm>
              <a:off x="-20125125" y="4263775"/>
              <a:ext cx="18150" cy="18150"/>
            </a:xfrm>
            <a:custGeom>
              <a:rect b="b" l="l" r="r" t="t"/>
              <a:pathLst>
                <a:path extrusionOk="0" h="726" w="726">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33" name="Google Shape;10933;p91"/>
          <p:cNvGrpSpPr/>
          <p:nvPr/>
        </p:nvGrpSpPr>
        <p:grpSpPr>
          <a:xfrm>
            <a:off x="5200071" y="1687520"/>
            <a:ext cx="449325" cy="453426"/>
            <a:chOff x="-18271050" y="3333200"/>
            <a:chExt cx="304050" cy="306825"/>
          </a:xfrm>
        </p:grpSpPr>
        <p:sp>
          <p:nvSpPr>
            <p:cNvPr id="10934" name="Google Shape;10934;p91"/>
            <p:cNvSpPr/>
            <p:nvPr/>
          </p:nvSpPr>
          <p:spPr>
            <a:xfrm>
              <a:off x="-18271050" y="3407650"/>
              <a:ext cx="63025" cy="79575"/>
            </a:xfrm>
            <a:custGeom>
              <a:rect b="b" l="l" r="r" t="t"/>
              <a:pathLst>
                <a:path extrusionOk="0" h="3183" w="2521">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5" name="Google Shape;10935;p91"/>
            <p:cNvSpPr/>
            <p:nvPr/>
          </p:nvSpPr>
          <p:spPr>
            <a:xfrm>
              <a:off x="-18030050" y="3406850"/>
              <a:ext cx="63050" cy="79575"/>
            </a:xfrm>
            <a:custGeom>
              <a:rect b="b" l="l" r="r" t="t"/>
              <a:pathLst>
                <a:path extrusionOk="0" h="3183" w="2522">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6" name="Google Shape;10936;p91"/>
            <p:cNvSpPr/>
            <p:nvPr/>
          </p:nvSpPr>
          <p:spPr>
            <a:xfrm>
              <a:off x="-18136375" y="3549400"/>
              <a:ext cx="35475" cy="32325"/>
            </a:xfrm>
            <a:custGeom>
              <a:rect b="b" l="l" r="r" t="t"/>
              <a:pathLst>
                <a:path extrusionOk="0" h="1293" w="1419">
                  <a:moveTo>
                    <a:pt x="725" y="1"/>
                  </a:moveTo>
                  <a:cubicBezTo>
                    <a:pt x="347" y="1"/>
                    <a:pt x="95" y="222"/>
                    <a:pt x="1" y="600"/>
                  </a:cubicBezTo>
                  <a:lnTo>
                    <a:pt x="725" y="1293"/>
                  </a:lnTo>
                  <a:lnTo>
                    <a:pt x="1419" y="600"/>
                  </a:lnTo>
                  <a:cubicBezTo>
                    <a:pt x="1355" y="285"/>
                    <a:pt x="1072"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7" name="Google Shape;10937;p91"/>
            <p:cNvSpPr/>
            <p:nvPr/>
          </p:nvSpPr>
          <p:spPr>
            <a:xfrm>
              <a:off x="-18233250" y="3423625"/>
              <a:ext cx="230800" cy="216400"/>
            </a:xfrm>
            <a:custGeom>
              <a:rect b="b" l="l" r="r" t="t"/>
              <a:pathLst>
                <a:path extrusionOk="0" h="8656" w="9232">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8" name="Google Shape;10938;p91"/>
            <p:cNvSpPr/>
            <p:nvPr/>
          </p:nvSpPr>
          <p:spPr>
            <a:xfrm>
              <a:off x="-18231675" y="3333200"/>
              <a:ext cx="220575" cy="125650"/>
            </a:xfrm>
            <a:custGeom>
              <a:rect b="b" l="l" r="r" t="t"/>
              <a:pathLst>
                <a:path extrusionOk="0" h="5026" w="8823">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39" name="Google Shape;10939;p91"/>
          <p:cNvGrpSpPr/>
          <p:nvPr/>
        </p:nvGrpSpPr>
        <p:grpSpPr>
          <a:xfrm>
            <a:off x="5200644" y="2244171"/>
            <a:ext cx="448180" cy="448143"/>
            <a:chOff x="-18270275" y="3710875"/>
            <a:chExt cx="303275" cy="303250"/>
          </a:xfrm>
        </p:grpSpPr>
        <p:sp>
          <p:nvSpPr>
            <p:cNvPr id="10940" name="Google Shape;10940;p91"/>
            <p:cNvSpPr/>
            <p:nvPr/>
          </p:nvSpPr>
          <p:spPr>
            <a:xfrm>
              <a:off x="-18240325" y="3896975"/>
              <a:ext cx="59875" cy="71475"/>
            </a:xfrm>
            <a:custGeom>
              <a:rect b="b" l="l" r="r" t="t"/>
              <a:pathLst>
                <a:path extrusionOk="0" h="2859" w="2395">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1" name="Google Shape;10941;p91"/>
            <p:cNvSpPr/>
            <p:nvPr/>
          </p:nvSpPr>
          <p:spPr>
            <a:xfrm>
              <a:off x="-18254500" y="3765100"/>
              <a:ext cx="267800" cy="249025"/>
            </a:xfrm>
            <a:custGeom>
              <a:rect b="b" l="l" r="r" t="t"/>
              <a:pathLst>
                <a:path extrusionOk="0" h="9961" w="10712">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2" name="Google Shape;10942;p91"/>
            <p:cNvSpPr/>
            <p:nvPr/>
          </p:nvSpPr>
          <p:spPr>
            <a:xfrm>
              <a:off x="-18057600" y="3896625"/>
              <a:ext cx="61450" cy="71825"/>
            </a:xfrm>
            <a:custGeom>
              <a:rect b="b" l="l" r="r" t="t"/>
              <a:pathLst>
                <a:path extrusionOk="0" h="2873" w="2458">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3" name="Google Shape;10943;p91"/>
            <p:cNvSpPr/>
            <p:nvPr/>
          </p:nvSpPr>
          <p:spPr>
            <a:xfrm>
              <a:off x="-18127700" y="3949125"/>
              <a:ext cx="18125" cy="16975"/>
            </a:xfrm>
            <a:custGeom>
              <a:rect b="b" l="l" r="r" t="t"/>
              <a:pathLst>
                <a:path extrusionOk="0" h="679" w="725">
                  <a:moveTo>
                    <a:pt x="351" y="1"/>
                  </a:moveTo>
                  <a:cubicBezTo>
                    <a:pt x="197" y="1"/>
                    <a:pt x="48" y="79"/>
                    <a:pt x="0" y="237"/>
                  </a:cubicBezTo>
                  <a:lnTo>
                    <a:pt x="378" y="678"/>
                  </a:lnTo>
                  <a:lnTo>
                    <a:pt x="725" y="237"/>
                  </a:lnTo>
                  <a:cubicBezTo>
                    <a:pt x="662" y="79"/>
                    <a:pt x="504" y="1"/>
                    <a:pt x="3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4" name="Google Shape;10944;p91"/>
            <p:cNvSpPr/>
            <p:nvPr/>
          </p:nvSpPr>
          <p:spPr>
            <a:xfrm>
              <a:off x="-18270275" y="3710875"/>
              <a:ext cx="107150" cy="98475"/>
            </a:xfrm>
            <a:custGeom>
              <a:rect b="b" l="l" r="r" t="t"/>
              <a:pathLst>
                <a:path extrusionOk="0" h="3939" w="4286">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5" name="Google Shape;10945;p91"/>
            <p:cNvSpPr/>
            <p:nvPr/>
          </p:nvSpPr>
          <p:spPr>
            <a:xfrm>
              <a:off x="-18074925" y="3710875"/>
              <a:ext cx="107925" cy="99275"/>
            </a:xfrm>
            <a:custGeom>
              <a:rect b="b" l="l" r="r" t="t"/>
              <a:pathLst>
                <a:path extrusionOk="0" h="3971" w="4317">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46" name="Google Shape;10946;p91"/>
          <p:cNvGrpSpPr/>
          <p:nvPr/>
        </p:nvGrpSpPr>
        <p:grpSpPr>
          <a:xfrm>
            <a:off x="5254196" y="2797422"/>
            <a:ext cx="341076" cy="448180"/>
            <a:chOff x="-18234025" y="4084200"/>
            <a:chExt cx="230800" cy="303275"/>
          </a:xfrm>
        </p:grpSpPr>
        <p:sp>
          <p:nvSpPr>
            <p:cNvPr id="10947" name="Google Shape;10947;p91"/>
            <p:cNvSpPr/>
            <p:nvPr/>
          </p:nvSpPr>
          <p:spPr>
            <a:xfrm>
              <a:off x="-18234025" y="4246450"/>
              <a:ext cx="230800" cy="141025"/>
            </a:xfrm>
            <a:custGeom>
              <a:rect b="b" l="l" r="r" t="t"/>
              <a:pathLst>
                <a:path extrusionOk="0" h="5641" w="9232">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8" name="Google Shape;10948;p91"/>
            <p:cNvSpPr/>
            <p:nvPr/>
          </p:nvSpPr>
          <p:spPr>
            <a:xfrm>
              <a:off x="-18200175" y="4156675"/>
              <a:ext cx="161500" cy="87450"/>
            </a:xfrm>
            <a:custGeom>
              <a:rect b="b" l="l" r="r" t="t"/>
              <a:pathLst>
                <a:path extrusionOk="0" h="3498" w="646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9" name="Google Shape;10949;p91"/>
            <p:cNvSpPr/>
            <p:nvPr/>
          </p:nvSpPr>
          <p:spPr>
            <a:xfrm>
              <a:off x="-18211200" y="4084200"/>
              <a:ext cx="185125" cy="71700"/>
            </a:xfrm>
            <a:custGeom>
              <a:rect b="b" l="l" r="r" t="t"/>
              <a:pathLst>
                <a:path extrusionOk="0" h="2868" w="7405">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50" name="Google Shape;10950;p91"/>
          <p:cNvGrpSpPr/>
          <p:nvPr/>
        </p:nvGrpSpPr>
        <p:grpSpPr>
          <a:xfrm>
            <a:off x="2366751" y="3341641"/>
            <a:ext cx="449325" cy="450470"/>
            <a:chOff x="-16419350" y="3308400"/>
            <a:chExt cx="304050" cy="304825"/>
          </a:xfrm>
        </p:grpSpPr>
        <p:sp>
          <p:nvSpPr>
            <p:cNvPr id="10951" name="Google Shape;10951;p91"/>
            <p:cNvSpPr/>
            <p:nvPr/>
          </p:nvSpPr>
          <p:spPr>
            <a:xfrm>
              <a:off x="-16222450" y="3344625"/>
              <a:ext cx="53600" cy="67775"/>
            </a:xfrm>
            <a:custGeom>
              <a:rect b="b" l="l" r="r" t="t"/>
              <a:pathLst>
                <a:path extrusionOk="0" h="2711" w="2144">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2" name="Google Shape;10952;p91"/>
            <p:cNvSpPr/>
            <p:nvPr/>
          </p:nvSpPr>
          <p:spPr>
            <a:xfrm>
              <a:off x="-16365000" y="3346200"/>
              <a:ext cx="52800" cy="66975"/>
            </a:xfrm>
            <a:custGeom>
              <a:rect b="b" l="l" r="r" t="t"/>
              <a:pathLst>
                <a:path extrusionOk="0" h="2679" w="2112">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3" name="Google Shape;10953;p91"/>
            <p:cNvSpPr/>
            <p:nvPr/>
          </p:nvSpPr>
          <p:spPr>
            <a:xfrm>
              <a:off x="-16419350" y="3417100"/>
              <a:ext cx="142575" cy="160700"/>
            </a:xfrm>
            <a:custGeom>
              <a:rect b="b" l="l" r="r" t="t"/>
              <a:pathLst>
                <a:path extrusionOk="0" h="6428" w="5703">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4" name="Google Shape;10954;p91"/>
            <p:cNvSpPr/>
            <p:nvPr/>
          </p:nvSpPr>
          <p:spPr>
            <a:xfrm>
              <a:off x="-16258675" y="3417100"/>
              <a:ext cx="143375" cy="161475"/>
            </a:xfrm>
            <a:custGeom>
              <a:rect b="b" l="l" r="r" t="t"/>
              <a:pathLst>
                <a:path extrusionOk="0" h="6459" w="5735">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5" name="Google Shape;10955;p91"/>
            <p:cNvSpPr/>
            <p:nvPr/>
          </p:nvSpPr>
          <p:spPr>
            <a:xfrm>
              <a:off x="-16310650" y="3308400"/>
              <a:ext cx="86650" cy="155975"/>
            </a:xfrm>
            <a:custGeom>
              <a:rect b="b" l="l" r="r" t="t"/>
              <a:pathLst>
                <a:path extrusionOk="0" h="6239" w="3466">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6" name="Google Shape;10956;p91"/>
            <p:cNvSpPr/>
            <p:nvPr/>
          </p:nvSpPr>
          <p:spPr>
            <a:xfrm>
              <a:off x="-16327975" y="3589575"/>
              <a:ext cx="51200" cy="23650"/>
            </a:xfrm>
            <a:custGeom>
              <a:rect b="b" l="l" r="r" t="t"/>
              <a:pathLst>
                <a:path extrusionOk="0" h="946" w="2048">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7" name="Google Shape;10957;p91"/>
            <p:cNvSpPr/>
            <p:nvPr/>
          </p:nvSpPr>
          <p:spPr>
            <a:xfrm>
              <a:off x="-16258675" y="3589575"/>
              <a:ext cx="51225" cy="23650"/>
            </a:xfrm>
            <a:custGeom>
              <a:rect b="b" l="l" r="r" t="t"/>
              <a:pathLst>
                <a:path extrusionOk="0" h="946" w="2049">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58" name="Google Shape;10958;p91"/>
          <p:cNvGrpSpPr/>
          <p:nvPr/>
        </p:nvGrpSpPr>
        <p:grpSpPr>
          <a:xfrm>
            <a:off x="4638306" y="3340423"/>
            <a:ext cx="395755" cy="452872"/>
            <a:chOff x="-16401225" y="3683275"/>
            <a:chExt cx="267800" cy="306450"/>
          </a:xfrm>
        </p:grpSpPr>
        <p:sp>
          <p:nvSpPr>
            <p:cNvPr id="10959" name="Google Shape;10959;p91"/>
            <p:cNvSpPr/>
            <p:nvPr/>
          </p:nvSpPr>
          <p:spPr>
            <a:xfrm>
              <a:off x="-16257875" y="3826650"/>
              <a:ext cx="70900" cy="72500"/>
            </a:xfrm>
            <a:custGeom>
              <a:rect b="b" l="l" r="r" t="t"/>
              <a:pathLst>
                <a:path extrusionOk="0" h="2900" w="2836">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0" name="Google Shape;10960;p91"/>
            <p:cNvSpPr/>
            <p:nvPr/>
          </p:nvSpPr>
          <p:spPr>
            <a:xfrm>
              <a:off x="-16275200" y="3832375"/>
              <a:ext cx="16550" cy="16350"/>
            </a:xfrm>
            <a:custGeom>
              <a:rect b="b" l="l" r="r" t="t"/>
              <a:pathLst>
                <a:path extrusionOk="0" h="654" w="662">
                  <a:moveTo>
                    <a:pt x="319" y="0"/>
                  </a:moveTo>
                  <a:cubicBezTo>
                    <a:pt x="173" y="0"/>
                    <a:pt x="32" y="71"/>
                    <a:pt x="0" y="213"/>
                  </a:cubicBezTo>
                  <a:lnTo>
                    <a:pt x="347" y="654"/>
                  </a:lnTo>
                  <a:lnTo>
                    <a:pt x="662" y="213"/>
                  </a:lnTo>
                  <a:cubicBezTo>
                    <a:pt x="614" y="71"/>
                    <a:pt x="465" y="0"/>
                    <a:pt x="3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1" name="Google Shape;10961;p91"/>
            <p:cNvSpPr/>
            <p:nvPr/>
          </p:nvSpPr>
          <p:spPr>
            <a:xfrm>
              <a:off x="-16347675" y="3825875"/>
              <a:ext cx="70900" cy="70900"/>
            </a:xfrm>
            <a:custGeom>
              <a:rect b="b" l="l" r="r" t="t"/>
              <a:pathLst>
                <a:path extrusionOk="0" h="2836" w="2836">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2" name="Google Shape;10962;p91"/>
            <p:cNvSpPr/>
            <p:nvPr/>
          </p:nvSpPr>
          <p:spPr>
            <a:xfrm>
              <a:off x="-16338225" y="3907775"/>
              <a:ext cx="35475" cy="81950"/>
            </a:xfrm>
            <a:custGeom>
              <a:rect b="b" l="l" r="r" t="t"/>
              <a:pathLst>
                <a:path extrusionOk="0" h="3278" w="1419">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3" name="Google Shape;10963;p91"/>
            <p:cNvSpPr/>
            <p:nvPr/>
          </p:nvSpPr>
          <p:spPr>
            <a:xfrm>
              <a:off x="-16231900" y="3906200"/>
              <a:ext cx="35475" cy="81150"/>
            </a:xfrm>
            <a:custGeom>
              <a:rect b="b" l="l" r="r" t="t"/>
              <a:pathLst>
                <a:path extrusionOk="0" h="3246" w="1419">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4" name="Google Shape;10964;p91"/>
            <p:cNvSpPr/>
            <p:nvPr/>
          </p:nvSpPr>
          <p:spPr>
            <a:xfrm>
              <a:off x="-16285450" y="3891250"/>
              <a:ext cx="35475" cy="59875"/>
            </a:xfrm>
            <a:custGeom>
              <a:rect b="b" l="l" r="r" t="t"/>
              <a:pathLst>
                <a:path extrusionOk="0" h="2395" w="1419">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5" name="Google Shape;10965;p91"/>
            <p:cNvSpPr/>
            <p:nvPr/>
          </p:nvSpPr>
          <p:spPr>
            <a:xfrm>
              <a:off x="-16401225" y="3683275"/>
              <a:ext cx="267800" cy="249725"/>
            </a:xfrm>
            <a:custGeom>
              <a:rect b="b" l="l" r="r" t="t"/>
              <a:pathLst>
                <a:path extrusionOk="0" h="9989" w="10712">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66" name="Google Shape;10966;p91"/>
          <p:cNvGrpSpPr/>
          <p:nvPr/>
        </p:nvGrpSpPr>
        <p:grpSpPr>
          <a:xfrm>
            <a:off x="8003755" y="2797062"/>
            <a:ext cx="450470" cy="448180"/>
            <a:chOff x="-16419350" y="4058200"/>
            <a:chExt cx="304825" cy="303275"/>
          </a:xfrm>
        </p:grpSpPr>
        <p:sp>
          <p:nvSpPr>
            <p:cNvPr id="10967" name="Google Shape;10967;p91"/>
            <p:cNvSpPr/>
            <p:nvPr/>
          </p:nvSpPr>
          <p:spPr>
            <a:xfrm>
              <a:off x="-16347675" y="4202350"/>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8" name="Google Shape;10968;p91"/>
            <p:cNvSpPr/>
            <p:nvPr/>
          </p:nvSpPr>
          <p:spPr>
            <a:xfrm>
              <a:off x="-16400450" y="4166900"/>
              <a:ext cx="35475" cy="35475"/>
            </a:xfrm>
            <a:custGeom>
              <a:rect b="b" l="l" r="r" t="t"/>
              <a:pathLst>
                <a:path extrusionOk="0" h="1419" w="1419">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9" name="Google Shape;10969;p91"/>
            <p:cNvSpPr/>
            <p:nvPr/>
          </p:nvSpPr>
          <p:spPr>
            <a:xfrm>
              <a:off x="-16389425" y="4058200"/>
              <a:ext cx="220575" cy="106950"/>
            </a:xfrm>
            <a:custGeom>
              <a:rect b="b" l="l" r="r" t="t"/>
              <a:pathLst>
                <a:path extrusionOk="0" h="4278" w="8823">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0" name="Google Shape;10970;p91"/>
            <p:cNvSpPr/>
            <p:nvPr/>
          </p:nvSpPr>
          <p:spPr>
            <a:xfrm>
              <a:off x="-16298850" y="4178725"/>
              <a:ext cx="41000" cy="47275"/>
            </a:xfrm>
            <a:custGeom>
              <a:rect b="b" l="l" r="r" t="t"/>
              <a:pathLst>
                <a:path extrusionOk="0" h="1891" w="164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1" name="Google Shape;10971;p91"/>
            <p:cNvSpPr/>
            <p:nvPr/>
          </p:nvSpPr>
          <p:spPr>
            <a:xfrm>
              <a:off x="-16246075" y="4178725"/>
              <a:ext cx="41775" cy="55150"/>
            </a:xfrm>
            <a:custGeom>
              <a:rect b="b" l="l" r="r" t="t"/>
              <a:pathLst>
                <a:path extrusionOk="0" h="2206" w="1671">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2" name="Google Shape;10972;p91"/>
            <p:cNvSpPr/>
            <p:nvPr/>
          </p:nvSpPr>
          <p:spPr>
            <a:xfrm>
              <a:off x="-16419350" y="4122000"/>
              <a:ext cx="304050" cy="188725"/>
            </a:xfrm>
            <a:custGeom>
              <a:rect b="b" l="l" r="r" t="t"/>
              <a:pathLst>
                <a:path extrusionOk="0" h="7549" w="12162">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3" name="Google Shape;10973;p91"/>
            <p:cNvSpPr/>
            <p:nvPr/>
          </p:nvSpPr>
          <p:spPr>
            <a:xfrm>
              <a:off x="-16419350" y="4263775"/>
              <a:ext cx="304825" cy="97700"/>
            </a:xfrm>
            <a:custGeom>
              <a:rect b="b" l="l" r="r" t="t"/>
              <a:pathLst>
                <a:path extrusionOk="0" h="3908" w="12193">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74" name="Google Shape;10974;p91"/>
          <p:cNvGrpSpPr/>
          <p:nvPr/>
        </p:nvGrpSpPr>
        <p:grpSpPr>
          <a:xfrm>
            <a:off x="4030643" y="3343080"/>
            <a:ext cx="450507" cy="447589"/>
            <a:chOff x="-15296200" y="3326900"/>
            <a:chExt cx="304850" cy="302875"/>
          </a:xfrm>
        </p:grpSpPr>
        <p:sp>
          <p:nvSpPr>
            <p:cNvPr id="10975" name="Google Shape;10975;p91"/>
            <p:cNvSpPr/>
            <p:nvPr/>
          </p:nvSpPr>
          <p:spPr>
            <a:xfrm>
              <a:off x="-15182775" y="3326900"/>
              <a:ext cx="77200" cy="157175"/>
            </a:xfrm>
            <a:custGeom>
              <a:rect b="b" l="l" r="r" t="t"/>
              <a:pathLst>
                <a:path extrusionOk="0" h="6287" w="3088">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6" name="Google Shape;10976;p91"/>
            <p:cNvSpPr/>
            <p:nvPr/>
          </p:nvSpPr>
          <p:spPr>
            <a:xfrm>
              <a:off x="-15260825" y="3363175"/>
              <a:ext cx="108800" cy="199650"/>
            </a:xfrm>
            <a:custGeom>
              <a:rect b="b" l="l" r="r" t="t"/>
              <a:pathLst>
                <a:path extrusionOk="0" h="7986" w="4352">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7" name="Google Shape;10977;p91"/>
            <p:cNvSpPr/>
            <p:nvPr/>
          </p:nvSpPr>
          <p:spPr>
            <a:xfrm>
              <a:off x="-15135525" y="3362475"/>
              <a:ext cx="109325" cy="200350"/>
            </a:xfrm>
            <a:custGeom>
              <a:rect b="b" l="l" r="r" t="t"/>
              <a:pathLst>
                <a:path extrusionOk="0" h="8014" w="4373">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8" name="Google Shape;10978;p91"/>
            <p:cNvSpPr/>
            <p:nvPr/>
          </p:nvSpPr>
          <p:spPr>
            <a:xfrm>
              <a:off x="-15296200" y="3416600"/>
              <a:ext cx="143375" cy="213175"/>
            </a:xfrm>
            <a:custGeom>
              <a:rect b="b" l="l" r="r" t="t"/>
              <a:pathLst>
                <a:path extrusionOk="0" h="8527" w="5735">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9" name="Google Shape;10979;p91"/>
            <p:cNvSpPr/>
            <p:nvPr/>
          </p:nvSpPr>
          <p:spPr>
            <a:xfrm>
              <a:off x="-15134725" y="3416100"/>
              <a:ext cx="143375" cy="213675"/>
            </a:xfrm>
            <a:custGeom>
              <a:rect b="b" l="l" r="r" t="t"/>
              <a:pathLst>
                <a:path extrusionOk="0" h="8547" w="5735">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80" name="Google Shape;10980;p91"/>
          <p:cNvGrpSpPr/>
          <p:nvPr/>
        </p:nvGrpSpPr>
        <p:grpSpPr>
          <a:xfrm>
            <a:off x="2946296" y="1706881"/>
            <a:ext cx="486566" cy="414708"/>
            <a:chOff x="-19835275" y="3330250"/>
            <a:chExt cx="329250" cy="280625"/>
          </a:xfrm>
        </p:grpSpPr>
        <p:sp>
          <p:nvSpPr>
            <p:cNvPr id="10981" name="Google Shape;10981;p91"/>
            <p:cNvSpPr/>
            <p:nvPr/>
          </p:nvSpPr>
          <p:spPr>
            <a:xfrm>
              <a:off x="-19768325" y="3361750"/>
              <a:ext cx="197725" cy="249125"/>
            </a:xfrm>
            <a:custGeom>
              <a:rect b="b" l="l" r="r" t="t"/>
              <a:pathLst>
                <a:path extrusionOk="0" h="9965" w="7909">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2" name="Google Shape;10982;p91"/>
            <p:cNvSpPr/>
            <p:nvPr/>
          </p:nvSpPr>
          <p:spPr>
            <a:xfrm>
              <a:off x="-19622625" y="3330250"/>
              <a:ext cx="116600" cy="189250"/>
            </a:xfrm>
            <a:custGeom>
              <a:rect b="b" l="l" r="r" t="t"/>
              <a:pathLst>
                <a:path extrusionOk="0" h="7570" w="4664">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3" name="Google Shape;10983;p91"/>
            <p:cNvSpPr/>
            <p:nvPr/>
          </p:nvSpPr>
          <p:spPr>
            <a:xfrm>
              <a:off x="-19835275" y="3330250"/>
              <a:ext cx="116600" cy="189250"/>
            </a:xfrm>
            <a:custGeom>
              <a:rect b="b" l="l" r="r" t="t"/>
              <a:pathLst>
                <a:path extrusionOk="0" h="7570" w="4664">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84" name="Google Shape;10984;p91"/>
          <p:cNvGrpSpPr/>
          <p:nvPr/>
        </p:nvGrpSpPr>
        <p:grpSpPr>
          <a:xfrm>
            <a:off x="2964325" y="2243470"/>
            <a:ext cx="450507" cy="449547"/>
            <a:chOff x="-19822675" y="3692750"/>
            <a:chExt cx="304850" cy="304200"/>
          </a:xfrm>
        </p:grpSpPr>
        <p:sp>
          <p:nvSpPr>
            <p:cNvPr id="10985" name="Google Shape;10985;p91"/>
            <p:cNvSpPr/>
            <p:nvPr/>
          </p:nvSpPr>
          <p:spPr>
            <a:xfrm>
              <a:off x="-19715550" y="3692750"/>
              <a:ext cx="90600" cy="60675"/>
            </a:xfrm>
            <a:custGeom>
              <a:rect b="b" l="l" r="r" t="t"/>
              <a:pathLst>
                <a:path extrusionOk="0" h="2427" w="3624">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6" name="Google Shape;10986;p91"/>
            <p:cNvSpPr/>
            <p:nvPr/>
          </p:nvSpPr>
          <p:spPr>
            <a:xfrm>
              <a:off x="-19660425" y="3766200"/>
              <a:ext cx="142600" cy="230750"/>
            </a:xfrm>
            <a:custGeom>
              <a:rect b="b" l="l" r="r" t="t"/>
              <a:pathLst>
                <a:path extrusionOk="0" h="9230" w="5704">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7" name="Google Shape;10987;p91"/>
            <p:cNvSpPr/>
            <p:nvPr/>
          </p:nvSpPr>
          <p:spPr>
            <a:xfrm>
              <a:off x="-19728150" y="3763650"/>
              <a:ext cx="114225" cy="54375"/>
            </a:xfrm>
            <a:custGeom>
              <a:rect b="b" l="l" r="r" t="t"/>
              <a:pathLst>
                <a:path extrusionOk="0" h="2175" w="4569">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8" name="Google Shape;10988;p91"/>
            <p:cNvSpPr/>
            <p:nvPr/>
          </p:nvSpPr>
          <p:spPr>
            <a:xfrm>
              <a:off x="-19695075" y="3868400"/>
              <a:ext cx="48075" cy="110300"/>
            </a:xfrm>
            <a:custGeom>
              <a:rect b="b" l="l" r="r" t="t"/>
              <a:pathLst>
                <a:path extrusionOk="0" h="4412" w="1923">
                  <a:moveTo>
                    <a:pt x="977" y="0"/>
                  </a:moveTo>
                  <a:lnTo>
                    <a:pt x="0" y="4285"/>
                  </a:lnTo>
                  <a:cubicBezTo>
                    <a:pt x="316" y="4380"/>
                    <a:pt x="631" y="4411"/>
                    <a:pt x="977" y="4411"/>
                  </a:cubicBezTo>
                  <a:cubicBezTo>
                    <a:pt x="1261" y="4411"/>
                    <a:pt x="1576" y="4380"/>
                    <a:pt x="1922" y="4285"/>
                  </a:cubicBez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9" name="Google Shape;10989;p91"/>
            <p:cNvSpPr/>
            <p:nvPr/>
          </p:nvSpPr>
          <p:spPr>
            <a:xfrm>
              <a:off x="-19822675" y="3764250"/>
              <a:ext cx="142575" cy="229550"/>
            </a:xfrm>
            <a:custGeom>
              <a:rect b="b" l="l" r="r" t="t"/>
              <a:pathLst>
                <a:path extrusionOk="0" h="9182" w="5703">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90" name="Google Shape;10990;p91"/>
          <p:cNvGrpSpPr/>
          <p:nvPr/>
        </p:nvGrpSpPr>
        <p:grpSpPr>
          <a:xfrm>
            <a:off x="2964916" y="2796278"/>
            <a:ext cx="449325" cy="450470"/>
            <a:chOff x="-19822675" y="4066875"/>
            <a:chExt cx="304050" cy="304825"/>
          </a:xfrm>
        </p:grpSpPr>
        <p:sp>
          <p:nvSpPr>
            <p:cNvPr id="10991" name="Google Shape;10991;p91"/>
            <p:cNvSpPr/>
            <p:nvPr/>
          </p:nvSpPr>
          <p:spPr>
            <a:xfrm>
              <a:off x="-19803775" y="4086925"/>
              <a:ext cx="71700" cy="68975"/>
            </a:xfrm>
            <a:custGeom>
              <a:rect b="b" l="l" r="r" t="t"/>
              <a:pathLst>
                <a:path extrusionOk="0" h="2759" w="2868">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2" name="Google Shape;10992;p91"/>
            <p:cNvSpPr/>
            <p:nvPr/>
          </p:nvSpPr>
          <p:spPr>
            <a:xfrm>
              <a:off x="-19822675" y="4174775"/>
              <a:ext cx="304050" cy="124475"/>
            </a:xfrm>
            <a:custGeom>
              <a:rect b="b" l="l" r="r" t="t"/>
              <a:pathLst>
                <a:path extrusionOk="0" h="4979" w="12162">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3" name="Google Shape;10993;p91"/>
            <p:cNvSpPr/>
            <p:nvPr/>
          </p:nvSpPr>
          <p:spPr>
            <a:xfrm>
              <a:off x="-19732100" y="4066875"/>
              <a:ext cx="122100" cy="89825"/>
            </a:xfrm>
            <a:custGeom>
              <a:rect b="b" l="l" r="r" t="t"/>
              <a:pathLst>
                <a:path extrusionOk="0" h="3593" w="4884">
                  <a:moveTo>
                    <a:pt x="2427" y="1"/>
                  </a:moveTo>
                  <a:cubicBezTo>
                    <a:pt x="1229" y="1"/>
                    <a:pt x="190" y="1796"/>
                    <a:pt x="1" y="3592"/>
                  </a:cubicBezTo>
                  <a:lnTo>
                    <a:pt x="4884" y="3592"/>
                  </a:lnTo>
                  <a:cubicBezTo>
                    <a:pt x="4695" y="1796"/>
                    <a:pt x="3687" y="1"/>
                    <a:pt x="2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4" name="Google Shape;10994;p91"/>
            <p:cNvSpPr/>
            <p:nvPr/>
          </p:nvSpPr>
          <p:spPr>
            <a:xfrm>
              <a:off x="-19609225" y="4087725"/>
              <a:ext cx="71700" cy="69750"/>
            </a:xfrm>
            <a:custGeom>
              <a:rect b="b" l="l" r="r" t="t"/>
              <a:pathLst>
                <a:path extrusionOk="0" h="2790" w="2868">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5" name="Google Shape;10995;p91"/>
            <p:cNvSpPr/>
            <p:nvPr/>
          </p:nvSpPr>
          <p:spPr>
            <a:xfrm>
              <a:off x="-19643875" y="4308675"/>
              <a:ext cx="70900" cy="44125"/>
            </a:xfrm>
            <a:custGeom>
              <a:rect b="b" l="l" r="r" t="t"/>
              <a:pathLst>
                <a:path extrusionOk="0" h="1765" w="2836">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6" name="Google Shape;10996;p91"/>
            <p:cNvSpPr/>
            <p:nvPr/>
          </p:nvSpPr>
          <p:spPr>
            <a:xfrm>
              <a:off x="-19581650" y="4292925"/>
              <a:ext cx="63025" cy="78775"/>
            </a:xfrm>
            <a:custGeom>
              <a:rect b="b" l="l" r="r" t="t"/>
              <a:pathLst>
                <a:path extrusionOk="0" h="3151" w="2521">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97" name="Google Shape;10997;p91"/>
          <p:cNvGrpSpPr/>
          <p:nvPr/>
        </p:nvGrpSpPr>
        <p:grpSpPr>
          <a:xfrm>
            <a:off x="5773985" y="1689571"/>
            <a:ext cx="399302" cy="449325"/>
            <a:chOff x="-17878825" y="3334400"/>
            <a:chExt cx="270200" cy="304050"/>
          </a:xfrm>
        </p:grpSpPr>
        <p:sp>
          <p:nvSpPr>
            <p:cNvPr id="10998" name="Google Shape;10998;p91"/>
            <p:cNvSpPr/>
            <p:nvPr/>
          </p:nvSpPr>
          <p:spPr>
            <a:xfrm>
              <a:off x="-17683475" y="3334400"/>
              <a:ext cx="74850" cy="74050"/>
            </a:xfrm>
            <a:custGeom>
              <a:rect b="b" l="l" r="r" t="t"/>
              <a:pathLst>
                <a:path extrusionOk="0" h="2962" w="2994">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9" name="Google Shape;10999;p91"/>
            <p:cNvSpPr/>
            <p:nvPr/>
          </p:nvSpPr>
          <p:spPr>
            <a:xfrm>
              <a:off x="-17752000" y="3513975"/>
              <a:ext cx="16550" cy="16550"/>
            </a:xfrm>
            <a:custGeom>
              <a:rect b="b" l="l" r="r" t="t"/>
              <a:pathLst>
                <a:path extrusionOk="0" h="662" w="662">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0" name="Google Shape;11000;p91"/>
            <p:cNvSpPr/>
            <p:nvPr/>
          </p:nvSpPr>
          <p:spPr>
            <a:xfrm>
              <a:off x="-17860700" y="3405275"/>
              <a:ext cx="107150" cy="206225"/>
            </a:xfrm>
            <a:custGeom>
              <a:rect b="b" l="l" r="r" t="t"/>
              <a:pathLst>
                <a:path extrusionOk="0" h="8249" w="4286">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1" name="Google Shape;11001;p91"/>
            <p:cNvSpPr/>
            <p:nvPr/>
          </p:nvSpPr>
          <p:spPr>
            <a:xfrm>
              <a:off x="-17735475" y="3405275"/>
              <a:ext cx="107150" cy="206475"/>
            </a:xfrm>
            <a:custGeom>
              <a:rect b="b" l="l" r="r" t="t"/>
              <a:pathLst>
                <a:path extrusionOk="0" h="8259" w="4286">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2" name="Google Shape;11002;p91"/>
            <p:cNvSpPr/>
            <p:nvPr/>
          </p:nvSpPr>
          <p:spPr>
            <a:xfrm>
              <a:off x="-17812650" y="3353300"/>
              <a:ext cx="136275" cy="144150"/>
            </a:xfrm>
            <a:custGeom>
              <a:rect b="b" l="l" r="r" t="t"/>
              <a:pathLst>
                <a:path extrusionOk="0" h="5766" w="5451">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3" name="Google Shape;11003;p91"/>
            <p:cNvSpPr/>
            <p:nvPr/>
          </p:nvSpPr>
          <p:spPr>
            <a:xfrm>
              <a:off x="-17770900" y="3614000"/>
              <a:ext cx="52775" cy="24450"/>
            </a:xfrm>
            <a:custGeom>
              <a:rect b="b" l="l" r="r" t="t"/>
              <a:pathLst>
                <a:path extrusionOk="0" h="978" w="2111">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4" name="Google Shape;11004;p91"/>
            <p:cNvSpPr/>
            <p:nvPr/>
          </p:nvSpPr>
          <p:spPr>
            <a:xfrm>
              <a:off x="-17878825" y="3334400"/>
              <a:ext cx="74075" cy="74050"/>
            </a:xfrm>
            <a:custGeom>
              <a:rect b="b" l="l" r="r" t="t"/>
              <a:pathLst>
                <a:path extrusionOk="0" h="2962" w="2963">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05" name="Google Shape;11005;p91"/>
          <p:cNvGrpSpPr/>
          <p:nvPr/>
        </p:nvGrpSpPr>
        <p:grpSpPr>
          <a:xfrm>
            <a:off x="5747809" y="2242416"/>
            <a:ext cx="451653" cy="451653"/>
            <a:chOff x="-17896150" y="3709300"/>
            <a:chExt cx="305625" cy="305625"/>
          </a:xfrm>
        </p:grpSpPr>
        <p:sp>
          <p:nvSpPr>
            <p:cNvPr id="11006" name="Google Shape;11006;p91"/>
            <p:cNvSpPr/>
            <p:nvPr/>
          </p:nvSpPr>
          <p:spPr>
            <a:xfrm>
              <a:off x="-17896150" y="3709300"/>
              <a:ext cx="54375" cy="77200"/>
            </a:xfrm>
            <a:custGeom>
              <a:rect b="b" l="l" r="r" t="t"/>
              <a:pathLst>
                <a:path extrusionOk="0" h="3088" w="2175">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7" name="Google Shape;11007;p91"/>
            <p:cNvSpPr/>
            <p:nvPr/>
          </p:nvSpPr>
          <p:spPr>
            <a:xfrm>
              <a:off x="-17877250" y="3801075"/>
              <a:ext cx="286725" cy="213850"/>
            </a:xfrm>
            <a:custGeom>
              <a:rect b="b" l="l" r="r" t="t"/>
              <a:pathLst>
                <a:path extrusionOk="0" h="8554" w="11469">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8" name="Google Shape;11008;p91"/>
            <p:cNvSpPr/>
            <p:nvPr/>
          </p:nvSpPr>
          <p:spPr>
            <a:xfrm>
              <a:off x="-17783500" y="3763075"/>
              <a:ext cx="191400" cy="194350"/>
            </a:xfrm>
            <a:custGeom>
              <a:rect b="b" l="l" r="r" t="t"/>
              <a:pathLst>
                <a:path extrusionOk="0" h="7774" w="7656">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9" name="Google Shape;11009;p91"/>
            <p:cNvSpPr/>
            <p:nvPr/>
          </p:nvSpPr>
          <p:spPr>
            <a:xfrm>
              <a:off x="-17825250" y="3710075"/>
              <a:ext cx="54375" cy="76425"/>
            </a:xfrm>
            <a:custGeom>
              <a:rect b="b" l="l" r="r" t="t"/>
              <a:pathLst>
                <a:path extrusionOk="0" h="3057" w="2175">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10" name="Google Shape;11010;p91"/>
          <p:cNvGrpSpPr/>
          <p:nvPr/>
        </p:nvGrpSpPr>
        <p:grpSpPr>
          <a:xfrm>
            <a:off x="5775740" y="2795686"/>
            <a:ext cx="395792" cy="451653"/>
            <a:chOff x="-17878025" y="4082625"/>
            <a:chExt cx="267825" cy="305625"/>
          </a:xfrm>
        </p:grpSpPr>
        <p:sp>
          <p:nvSpPr>
            <p:cNvPr id="11011" name="Google Shape;11011;p91"/>
            <p:cNvSpPr/>
            <p:nvPr/>
          </p:nvSpPr>
          <p:spPr>
            <a:xfrm>
              <a:off x="-17660650" y="4191325"/>
              <a:ext cx="50450" cy="52000"/>
            </a:xfrm>
            <a:custGeom>
              <a:rect b="b" l="l" r="r" t="t"/>
              <a:pathLst>
                <a:path extrusionOk="0" h="2080" w="2018">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2" name="Google Shape;11012;p91"/>
            <p:cNvSpPr/>
            <p:nvPr/>
          </p:nvSpPr>
          <p:spPr>
            <a:xfrm>
              <a:off x="-17716575" y="4084200"/>
              <a:ext cx="88250" cy="103200"/>
            </a:xfrm>
            <a:custGeom>
              <a:rect b="b" l="l" r="r" t="t"/>
              <a:pathLst>
                <a:path extrusionOk="0" h="4128" w="353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3" name="Google Shape;11013;p91"/>
            <p:cNvSpPr/>
            <p:nvPr/>
          </p:nvSpPr>
          <p:spPr>
            <a:xfrm>
              <a:off x="-17860700" y="4082625"/>
              <a:ext cx="90600" cy="104000"/>
            </a:xfrm>
            <a:custGeom>
              <a:rect b="b" l="l" r="r" t="t"/>
              <a:pathLst>
                <a:path extrusionOk="0" h="4160" w="3624">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4" name="Google Shape;11014;p91"/>
            <p:cNvSpPr/>
            <p:nvPr/>
          </p:nvSpPr>
          <p:spPr>
            <a:xfrm>
              <a:off x="-17752000" y="4281300"/>
              <a:ext cx="16550" cy="16375"/>
            </a:xfrm>
            <a:custGeom>
              <a:rect b="b" l="l" r="r" t="t"/>
              <a:pathLst>
                <a:path extrusionOk="0" h="655" w="662">
                  <a:moveTo>
                    <a:pt x="319" y="1"/>
                  </a:moveTo>
                  <a:cubicBezTo>
                    <a:pt x="173" y="1"/>
                    <a:pt x="32" y="72"/>
                    <a:pt x="0" y="213"/>
                  </a:cubicBezTo>
                  <a:lnTo>
                    <a:pt x="347" y="655"/>
                  </a:lnTo>
                  <a:lnTo>
                    <a:pt x="662" y="213"/>
                  </a:lnTo>
                  <a:cubicBezTo>
                    <a:pt x="615" y="72"/>
                    <a:pt x="465" y="1"/>
                    <a:pt x="3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5" name="Google Shape;11015;p91"/>
            <p:cNvSpPr/>
            <p:nvPr/>
          </p:nvSpPr>
          <p:spPr>
            <a:xfrm>
              <a:off x="-17825250" y="4173200"/>
              <a:ext cx="161475" cy="161500"/>
            </a:xfrm>
            <a:custGeom>
              <a:rect b="b" l="l" r="r" t="t"/>
              <a:pathLst>
                <a:path extrusionOk="0" h="6460" w="6459">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6" name="Google Shape;11016;p91"/>
            <p:cNvSpPr/>
            <p:nvPr/>
          </p:nvSpPr>
          <p:spPr>
            <a:xfrm>
              <a:off x="-17787450" y="4293725"/>
              <a:ext cx="84300" cy="94525"/>
            </a:xfrm>
            <a:custGeom>
              <a:rect b="b" l="l" r="r" t="t"/>
              <a:pathLst>
                <a:path extrusionOk="0" h="3781" w="3372">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7" name="Google Shape;11017;p91"/>
            <p:cNvSpPr/>
            <p:nvPr/>
          </p:nvSpPr>
          <p:spPr>
            <a:xfrm>
              <a:off x="-17878025" y="4191325"/>
              <a:ext cx="49650" cy="52000"/>
            </a:xfrm>
            <a:custGeom>
              <a:rect b="b" l="l" r="r" t="t"/>
              <a:pathLst>
                <a:path extrusionOk="0" h="2080" w="1986">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18" name="Google Shape;11018;p91"/>
          <p:cNvGrpSpPr/>
          <p:nvPr/>
        </p:nvGrpSpPr>
        <p:grpSpPr>
          <a:xfrm>
            <a:off x="2919632" y="3355015"/>
            <a:ext cx="450507" cy="423722"/>
            <a:chOff x="-16044450" y="3317850"/>
            <a:chExt cx="304850" cy="286725"/>
          </a:xfrm>
        </p:grpSpPr>
        <p:sp>
          <p:nvSpPr>
            <p:cNvPr id="11019" name="Google Shape;11019;p91"/>
            <p:cNvSpPr/>
            <p:nvPr/>
          </p:nvSpPr>
          <p:spPr>
            <a:xfrm>
              <a:off x="-15873525" y="3317850"/>
              <a:ext cx="133925" cy="115025"/>
            </a:xfrm>
            <a:custGeom>
              <a:rect b="b" l="l" r="r" t="t"/>
              <a:pathLst>
                <a:path extrusionOk="0" h="4601" w="5357">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0" name="Google Shape;11020;p91"/>
            <p:cNvSpPr/>
            <p:nvPr/>
          </p:nvSpPr>
          <p:spPr>
            <a:xfrm>
              <a:off x="-15915275" y="3459625"/>
              <a:ext cx="44125" cy="54375"/>
            </a:xfrm>
            <a:custGeom>
              <a:rect b="b" l="l" r="r" t="t"/>
              <a:pathLst>
                <a:path extrusionOk="0" h="2175" w="1765">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1" name="Google Shape;11021;p91"/>
            <p:cNvSpPr/>
            <p:nvPr/>
          </p:nvSpPr>
          <p:spPr>
            <a:xfrm>
              <a:off x="-16009000" y="3372200"/>
              <a:ext cx="232375" cy="232375"/>
            </a:xfrm>
            <a:custGeom>
              <a:rect b="b" l="l" r="r" t="t"/>
              <a:pathLst>
                <a:path extrusionOk="0" h="9295" w="9295">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2" name="Google Shape;11022;p91"/>
            <p:cNvSpPr/>
            <p:nvPr/>
          </p:nvSpPr>
          <p:spPr>
            <a:xfrm>
              <a:off x="-16044450" y="3317850"/>
              <a:ext cx="133150" cy="115025"/>
            </a:xfrm>
            <a:custGeom>
              <a:rect b="b" l="l" r="r" t="t"/>
              <a:pathLst>
                <a:path extrusionOk="0" h="4601" w="5326">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23" name="Google Shape;11023;p91"/>
          <p:cNvSpPr/>
          <p:nvPr/>
        </p:nvSpPr>
        <p:spPr>
          <a:xfrm>
            <a:off x="5164353" y="3341975"/>
            <a:ext cx="448180" cy="450507"/>
          </a:xfrm>
          <a:custGeom>
            <a:rect b="b" l="l" r="r" t="t"/>
            <a:pathLst>
              <a:path extrusionOk="0" h="12194" w="12131">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024" name="Google Shape;11024;p91"/>
          <p:cNvGrpSpPr/>
          <p:nvPr/>
        </p:nvGrpSpPr>
        <p:grpSpPr>
          <a:xfrm>
            <a:off x="8042149" y="2243724"/>
            <a:ext cx="373662" cy="449030"/>
            <a:chOff x="-16018450" y="4058400"/>
            <a:chExt cx="252850" cy="303850"/>
          </a:xfrm>
        </p:grpSpPr>
        <p:sp>
          <p:nvSpPr>
            <p:cNvPr id="11025" name="Google Shape;11025;p91"/>
            <p:cNvSpPr/>
            <p:nvPr/>
          </p:nvSpPr>
          <p:spPr>
            <a:xfrm>
              <a:off x="-15927875" y="4129900"/>
              <a:ext cx="88250" cy="89025"/>
            </a:xfrm>
            <a:custGeom>
              <a:rect b="b" l="l" r="r" t="t"/>
              <a:pathLst>
                <a:path extrusionOk="0" h="3561" w="353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6" name="Google Shape;11026;p91"/>
            <p:cNvSpPr/>
            <p:nvPr/>
          </p:nvSpPr>
          <p:spPr>
            <a:xfrm>
              <a:off x="-16002700" y="4058400"/>
              <a:ext cx="237100" cy="233575"/>
            </a:xfrm>
            <a:custGeom>
              <a:rect b="b" l="l" r="r" t="t"/>
              <a:pathLst>
                <a:path extrusionOk="0" h="9343" w="9484">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7" name="Google Shape;11027;p91"/>
            <p:cNvSpPr/>
            <p:nvPr/>
          </p:nvSpPr>
          <p:spPr>
            <a:xfrm>
              <a:off x="-16018450" y="4253550"/>
              <a:ext cx="129200" cy="108700"/>
            </a:xfrm>
            <a:custGeom>
              <a:rect b="b" l="l" r="r" t="t"/>
              <a:pathLst>
                <a:path extrusionOk="0" h="4348" w="5168">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8" name="Google Shape;11028;p91"/>
            <p:cNvSpPr/>
            <p:nvPr/>
          </p:nvSpPr>
          <p:spPr>
            <a:xfrm>
              <a:off x="-15876675" y="4254325"/>
              <a:ext cx="107925" cy="90600"/>
            </a:xfrm>
            <a:custGeom>
              <a:rect b="b" l="l" r="r" t="t"/>
              <a:pathLst>
                <a:path extrusionOk="0" h="3624" w="4317">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29" name="Google Shape;11029;p91"/>
          <p:cNvSpPr/>
          <p:nvPr/>
        </p:nvSpPr>
        <p:spPr>
          <a:xfrm>
            <a:off x="6274865" y="3343157"/>
            <a:ext cx="449288" cy="448143"/>
          </a:xfrm>
          <a:custGeom>
            <a:rect b="b" l="l" r="r" t="t"/>
            <a:pathLst>
              <a:path extrusionOk="0" h="12130" w="12161">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1033" name="Shape 11033"/>
        <p:cNvGrpSpPr/>
        <p:nvPr/>
      </p:nvGrpSpPr>
      <p:grpSpPr>
        <a:xfrm>
          <a:off x="0" y="0"/>
          <a:ext cx="0" cy="0"/>
          <a:chOff x="0" y="0"/>
          <a:chExt cx="0" cy="0"/>
        </a:xfrm>
      </p:grpSpPr>
      <p:sp>
        <p:nvSpPr>
          <p:cNvPr id="11034" name="Google Shape;11034;p92"/>
          <p:cNvSpPr txBox="1"/>
          <p:nvPr>
            <p:ph idx="4294967295" type="title"/>
          </p:nvPr>
        </p:nvSpPr>
        <p:spPr>
          <a:xfrm>
            <a:off x="1068100" y="9334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SEO &amp; Marketing Icons</a:t>
            </a:r>
            <a:endParaRPr>
              <a:solidFill>
                <a:srgbClr val="FFFFFF"/>
              </a:solidFill>
              <a:latin typeface="Arial"/>
              <a:ea typeface="Arial"/>
              <a:cs typeface="Arial"/>
              <a:sym typeface="Arial"/>
            </a:endParaRPr>
          </a:p>
        </p:txBody>
      </p:sp>
      <p:grpSp>
        <p:nvGrpSpPr>
          <p:cNvPr id="11035" name="Google Shape;11035;p92"/>
          <p:cNvGrpSpPr/>
          <p:nvPr/>
        </p:nvGrpSpPr>
        <p:grpSpPr>
          <a:xfrm>
            <a:off x="845901" y="1689241"/>
            <a:ext cx="442337" cy="419623"/>
            <a:chOff x="-6696925" y="3272575"/>
            <a:chExt cx="307200" cy="291425"/>
          </a:xfrm>
        </p:grpSpPr>
        <p:sp>
          <p:nvSpPr>
            <p:cNvPr id="11036" name="Google Shape;11036;p92"/>
            <p:cNvSpPr/>
            <p:nvPr/>
          </p:nvSpPr>
          <p:spPr>
            <a:xfrm>
              <a:off x="-6696925" y="3371400"/>
              <a:ext cx="220575" cy="192600"/>
            </a:xfrm>
            <a:custGeom>
              <a:rect b="b" l="l" r="r" t="t"/>
              <a:pathLst>
                <a:path extrusionOk="0" h="7704" w="8823">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7" name="Google Shape;11037;p92"/>
            <p:cNvSpPr/>
            <p:nvPr/>
          </p:nvSpPr>
          <p:spPr>
            <a:xfrm>
              <a:off x="-6621300" y="3272575"/>
              <a:ext cx="231575" cy="194950"/>
            </a:xfrm>
            <a:custGeom>
              <a:rect b="b" l="l" r="r" t="t"/>
              <a:pathLst>
                <a:path extrusionOk="0" h="7798" w="9263">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38" name="Google Shape;11038;p92"/>
          <p:cNvGrpSpPr/>
          <p:nvPr/>
        </p:nvGrpSpPr>
        <p:grpSpPr>
          <a:xfrm>
            <a:off x="845884" y="2204636"/>
            <a:ext cx="442373" cy="420775"/>
            <a:chOff x="-6690625" y="3631325"/>
            <a:chExt cx="307225" cy="292225"/>
          </a:xfrm>
        </p:grpSpPr>
        <p:sp>
          <p:nvSpPr>
            <p:cNvPr id="11039" name="Google Shape;11039;p92"/>
            <p:cNvSpPr/>
            <p:nvPr/>
          </p:nvSpPr>
          <p:spPr>
            <a:xfrm>
              <a:off x="-6690625" y="3631325"/>
              <a:ext cx="222925" cy="292225"/>
            </a:xfrm>
            <a:custGeom>
              <a:rect b="b" l="l" r="r" t="t"/>
              <a:pathLst>
                <a:path extrusionOk="0" h="11689" w="8917">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0" name="Google Shape;11040;p92"/>
            <p:cNvSpPr/>
            <p:nvPr/>
          </p:nvSpPr>
          <p:spPr>
            <a:xfrm>
              <a:off x="-6604350" y="3832175"/>
              <a:ext cx="58675" cy="56550"/>
            </a:xfrm>
            <a:custGeom>
              <a:rect b="b" l="l" r="r" t="t"/>
              <a:pathLst>
                <a:path extrusionOk="0" h="2262" w="2347">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1" name="Google Shape;11041;p92"/>
            <p:cNvSpPr/>
            <p:nvPr/>
          </p:nvSpPr>
          <p:spPr>
            <a:xfrm>
              <a:off x="-6470875" y="3684775"/>
              <a:ext cx="87475" cy="71800"/>
            </a:xfrm>
            <a:custGeom>
              <a:rect b="b" l="l" r="r" t="t"/>
              <a:pathLst>
                <a:path extrusionOk="0" h="2872" w="3499">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2" name="Google Shape;11042;p92"/>
            <p:cNvSpPr/>
            <p:nvPr/>
          </p:nvSpPr>
          <p:spPr>
            <a:xfrm>
              <a:off x="-6578775" y="3721900"/>
              <a:ext cx="143375" cy="143375"/>
            </a:xfrm>
            <a:custGeom>
              <a:rect b="b" l="l" r="r" t="t"/>
              <a:pathLst>
                <a:path extrusionOk="0" h="5735" w="5735">
                  <a:moveTo>
                    <a:pt x="3813" y="1"/>
                  </a:moveTo>
                  <a:lnTo>
                    <a:pt x="1" y="3813"/>
                  </a:lnTo>
                  <a:lnTo>
                    <a:pt x="1922" y="5734"/>
                  </a:lnTo>
                  <a:lnTo>
                    <a:pt x="4474" y="3183"/>
                  </a:lnTo>
                  <a:lnTo>
                    <a:pt x="5734" y="1922"/>
                  </a:lnTo>
                  <a:lnTo>
                    <a:pt x="38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3" name="Google Shape;11043;p92"/>
            <p:cNvSpPr/>
            <p:nvPr/>
          </p:nvSpPr>
          <p:spPr>
            <a:xfrm>
              <a:off x="-6685100" y="3636850"/>
              <a:ext cx="47275" cy="46475"/>
            </a:xfrm>
            <a:custGeom>
              <a:rect b="b" l="l" r="r" t="t"/>
              <a:pathLst>
                <a:path extrusionOk="0" h="1859" w="1891">
                  <a:moveTo>
                    <a:pt x="1891" y="0"/>
                  </a:moveTo>
                  <a:lnTo>
                    <a:pt x="0" y="1859"/>
                  </a:lnTo>
                  <a:lnTo>
                    <a:pt x="1891" y="1859"/>
                  </a:lnTo>
                  <a:lnTo>
                    <a:pt x="18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44" name="Google Shape;11044;p92"/>
          <p:cNvGrpSpPr/>
          <p:nvPr/>
        </p:nvGrpSpPr>
        <p:grpSpPr>
          <a:xfrm>
            <a:off x="868005" y="2756972"/>
            <a:ext cx="421927" cy="419371"/>
            <a:chOff x="-6689825" y="3992050"/>
            <a:chExt cx="293025" cy="291250"/>
          </a:xfrm>
        </p:grpSpPr>
        <p:sp>
          <p:nvSpPr>
            <p:cNvPr id="11045" name="Google Shape;11045;p92"/>
            <p:cNvSpPr/>
            <p:nvPr/>
          </p:nvSpPr>
          <p:spPr>
            <a:xfrm>
              <a:off x="-6547275" y="3992050"/>
              <a:ext cx="30750" cy="65400"/>
            </a:xfrm>
            <a:custGeom>
              <a:rect b="b" l="l" r="r" t="t"/>
              <a:pathLst>
                <a:path extrusionOk="0" h="2616" w="1230">
                  <a:moveTo>
                    <a:pt x="1229" y="1"/>
                  </a:moveTo>
                  <a:cubicBezTo>
                    <a:pt x="757" y="379"/>
                    <a:pt x="284" y="1355"/>
                    <a:pt x="1" y="2616"/>
                  </a:cubicBezTo>
                  <a:lnTo>
                    <a:pt x="1229" y="2616"/>
                  </a:ln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6" name="Google Shape;11046;p92"/>
            <p:cNvSpPr/>
            <p:nvPr/>
          </p:nvSpPr>
          <p:spPr>
            <a:xfrm>
              <a:off x="-6547275" y="4143275"/>
              <a:ext cx="30750" cy="64600"/>
            </a:xfrm>
            <a:custGeom>
              <a:rect b="b" l="l" r="r" t="t"/>
              <a:pathLst>
                <a:path extrusionOk="0" h="2584" w="1230">
                  <a:moveTo>
                    <a:pt x="1" y="1"/>
                  </a:moveTo>
                  <a:cubicBezTo>
                    <a:pt x="284" y="1261"/>
                    <a:pt x="757" y="2237"/>
                    <a:pt x="1229" y="2584"/>
                  </a:cubicBez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7" name="Google Shape;11047;p92"/>
            <p:cNvSpPr/>
            <p:nvPr/>
          </p:nvSpPr>
          <p:spPr>
            <a:xfrm>
              <a:off x="-6551200" y="4073975"/>
              <a:ext cx="34675" cy="51200"/>
            </a:xfrm>
            <a:custGeom>
              <a:rect b="b" l="l" r="r" t="t"/>
              <a:pathLst>
                <a:path extrusionOk="0" h="2048" w="1387">
                  <a:moveTo>
                    <a:pt x="63" y="0"/>
                  </a:moveTo>
                  <a:cubicBezTo>
                    <a:pt x="0" y="725"/>
                    <a:pt x="0" y="1355"/>
                    <a:pt x="63" y="2048"/>
                  </a:cubicBezTo>
                  <a:lnTo>
                    <a:pt x="1386" y="2048"/>
                  </a:lnTo>
                  <a:lnTo>
                    <a:pt x="13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8" name="Google Shape;11048;p92"/>
            <p:cNvSpPr/>
            <p:nvPr/>
          </p:nvSpPr>
          <p:spPr>
            <a:xfrm>
              <a:off x="-6475600" y="3994425"/>
              <a:ext cx="70125" cy="63025"/>
            </a:xfrm>
            <a:custGeom>
              <a:rect b="b" l="l" r="r" t="t"/>
              <a:pathLst>
                <a:path extrusionOk="0" h="2521" w="2805">
                  <a:moveTo>
                    <a:pt x="1" y="0"/>
                  </a:moveTo>
                  <a:cubicBezTo>
                    <a:pt x="442" y="630"/>
                    <a:pt x="757" y="1512"/>
                    <a:pt x="946" y="2521"/>
                  </a:cubicBezTo>
                  <a:lnTo>
                    <a:pt x="2805" y="2521"/>
                  </a:lnTo>
                  <a:cubicBezTo>
                    <a:pt x="2301" y="1292"/>
                    <a:pt x="1261" y="347"/>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9" name="Google Shape;11049;p92"/>
            <p:cNvSpPr/>
            <p:nvPr/>
          </p:nvSpPr>
          <p:spPr>
            <a:xfrm>
              <a:off x="-6449600" y="4073975"/>
              <a:ext cx="52800" cy="51200"/>
            </a:xfrm>
            <a:custGeom>
              <a:rect b="b" l="l" r="r" t="t"/>
              <a:pathLst>
                <a:path extrusionOk="0" h="2048" w="2112">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0" name="Google Shape;11050;p92"/>
            <p:cNvSpPr/>
            <p:nvPr/>
          </p:nvSpPr>
          <p:spPr>
            <a:xfrm>
              <a:off x="-6500000" y="3992050"/>
              <a:ext cx="30725" cy="65400"/>
            </a:xfrm>
            <a:custGeom>
              <a:rect b="b" l="l" r="r" t="t"/>
              <a:pathLst>
                <a:path extrusionOk="0" h="2616" w="1229">
                  <a:moveTo>
                    <a:pt x="0" y="1"/>
                  </a:moveTo>
                  <a:lnTo>
                    <a:pt x="0" y="2616"/>
                  </a:lnTo>
                  <a:lnTo>
                    <a:pt x="1229" y="2616"/>
                  </a:lnTo>
                  <a:cubicBezTo>
                    <a:pt x="977" y="1355"/>
                    <a:pt x="473" y="379"/>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1" name="Google Shape;11051;p92"/>
            <p:cNvSpPr/>
            <p:nvPr/>
          </p:nvSpPr>
          <p:spPr>
            <a:xfrm>
              <a:off x="-6500000" y="4143275"/>
              <a:ext cx="30725" cy="64600"/>
            </a:xfrm>
            <a:custGeom>
              <a:rect b="b" l="l" r="r" t="t"/>
              <a:pathLst>
                <a:path extrusionOk="0" h="2584" w="1229">
                  <a:moveTo>
                    <a:pt x="0" y="1"/>
                  </a:moveTo>
                  <a:lnTo>
                    <a:pt x="0" y="2584"/>
                  </a:lnTo>
                  <a:cubicBezTo>
                    <a:pt x="473" y="2237"/>
                    <a:pt x="945" y="126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2" name="Google Shape;11052;p92"/>
            <p:cNvSpPr/>
            <p:nvPr/>
          </p:nvSpPr>
          <p:spPr>
            <a:xfrm>
              <a:off x="-6689825" y="4141700"/>
              <a:ext cx="149675" cy="141600"/>
            </a:xfrm>
            <a:custGeom>
              <a:rect b="b" l="l" r="r" t="t"/>
              <a:pathLst>
                <a:path extrusionOk="0" h="5664" w="5987">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3" name="Google Shape;11053;p92"/>
            <p:cNvSpPr/>
            <p:nvPr/>
          </p:nvSpPr>
          <p:spPr>
            <a:xfrm>
              <a:off x="-6475600" y="4141700"/>
              <a:ext cx="70125" cy="64600"/>
            </a:xfrm>
            <a:custGeom>
              <a:rect b="b" l="l" r="r" t="t"/>
              <a:pathLst>
                <a:path extrusionOk="0" h="2584" w="2805">
                  <a:moveTo>
                    <a:pt x="946" y="1"/>
                  </a:moveTo>
                  <a:cubicBezTo>
                    <a:pt x="757" y="1040"/>
                    <a:pt x="442" y="1954"/>
                    <a:pt x="1" y="2584"/>
                  </a:cubicBezTo>
                  <a:cubicBezTo>
                    <a:pt x="1261" y="2174"/>
                    <a:pt x="2301" y="1229"/>
                    <a:pt x="28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4" name="Google Shape;11054;p92"/>
            <p:cNvSpPr/>
            <p:nvPr/>
          </p:nvSpPr>
          <p:spPr>
            <a:xfrm>
              <a:off x="-6618950" y="4073975"/>
              <a:ext cx="52025" cy="51200"/>
            </a:xfrm>
            <a:custGeom>
              <a:rect b="b" l="l" r="r" t="t"/>
              <a:pathLst>
                <a:path extrusionOk="0" h="2048" w="2081">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5" name="Google Shape;11055;p92"/>
            <p:cNvSpPr/>
            <p:nvPr/>
          </p:nvSpPr>
          <p:spPr>
            <a:xfrm>
              <a:off x="-6610275" y="3992850"/>
              <a:ext cx="70125" cy="63025"/>
            </a:xfrm>
            <a:custGeom>
              <a:rect b="b" l="l" r="r" t="t"/>
              <a:pathLst>
                <a:path extrusionOk="0" h="2521" w="2805">
                  <a:moveTo>
                    <a:pt x="2804" y="0"/>
                  </a:moveTo>
                  <a:lnTo>
                    <a:pt x="2804" y="0"/>
                  </a:lnTo>
                  <a:cubicBezTo>
                    <a:pt x="1544" y="410"/>
                    <a:pt x="504" y="1355"/>
                    <a:pt x="0" y="2521"/>
                  </a:cubicBezTo>
                  <a:lnTo>
                    <a:pt x="1859" y="2521"/>
                  </a:lnTo>
                  <a:cubicBezTo>
                    <a:pt x="2017" y="1575"/>
                    <a:pt x="2363" y="693"/>
                    <a:pt x="2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6" name="Google Shape;11056;p92"/>
            <p:cNvSpPr/>
            <p:nvPr/>
          </p:nvSpPr>
          <p:spPr>
            <a:xfrm>
              <a:off x="-6500000" y="4073975"/>
              <a:ext cx="35450" cy="51200"/>
            </a:xfrm>
            <a:custGeom>
              <a:rect b="b" l="l" r="r" t="t"/>
              <a:pathLst>
                <a:path extrusionOk="0" h="2048" w="1418">
                  <a:moveTo>
                    <a:pt x="0" y="0"/>
                  </a:moveTo>
                  <a:lnTo>
                    <a:pt x="0" y="2048"/>
                  </a:lnTo>
                  <a:lnTo>
                    <a:pt x="1292" y="2048"/>
                  </a:lnTo>
                  <a:cubicBezTo>
                    <a:pt x="1418" y="1355"/>
                    <a:pt x="1418" y="725"/>
                    <a:pt x="12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57" name="Google Shape;11057;p92"/>
          <p:cNvSpPr/>
          <p:nvPr/>
        </p:nvSpPr>
        <p:spPr>
          <a:xfrm>
            <a:off x="3545854" y="1689199"/>
            <a:ext cx="434634" cy="419227"/>
          </a:xfrm>
          <a:custGeom>
            <a:rect b="b" l="l" r="r" t="t"/>
            <a:pathLst>
              <a:path extrusionOk="0" h="11646" w="12074">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058" name="Google Shape;11058;p92"/>
          <p:cNvGrpSpPr/>
          <p:nvPr/>
        </p:nvGrpSpPr>
        <p:grpSpPr>
          <a:xfrm>
            <a:off x="3551317" y="2205192"/>
            <a:ext cx="423043" cy="419659"/>
            <a:chOff x="-4837325" y="3612425"/>
            <a:chExt cx="293800" cy="291450"/>
          </a:xfrm>
        </p:grpSpPr>
        <p:sp>
          <p:nvSpPr>
            <p:cNvPr id="11059" name="Google Shape;11059;p92"/>
            <p:cNvSpPr/>
            <p:nvPr/>
          </p:nvSpPr>
          <p:spPr>
            <a:xfrm>
              <a:off x="-4836550" y="3612425"/>
              <a:ext cx="293025" cy="170925"/>
            </a:xfrm>
            <a:custGeom>
              <a:rect b="b" l="l" r="r" t="t"/>
              <a:pathLst>
                <a:path extrusionOk="0" h="6837" w="11721">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0" name="Google Shape;11060;p92"/>
            <p:cNvSpPr/>
            <p:nvPr/>
          </p:nvSpPr>
          <p:spPr>
            <a:xfrm>
              <a:off x="-4837325" y="3743950"/>
              <a:ext cx="291425" cy="159925"/>
            </a:xfrm>
            <a:custGeom>
              <a:rect b="b" l="l" r="r" t="t"/>
              <a:pathLst>
                <a:path extrusionOk="0" h="6397" w="11657">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1" name="Google Shape;11061;p92"/>
            <p:cNvSpPr/>
            <p:nvPr/>
          </p:nvSpPr>
          <p:spPr>
            <a:xfrm>
              <a:off x="-4716825" y="3799075"/>
              <a:ext cx="51225" cy="18950"/>
            </a:xfrm>
            <a:custGeom>
              <a:rect b="b" l="l" r="r" t="t"/>
              <a:pathLst>
                <a:path extrusionOk="0" h="758" w="2049">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62" name="Google Shape;11062;p92"/>
          <p:cNvGrpSpPr/>
          <p:nvPr/>
        </p:nvGrpSpPr>
        <p:grpSpPr>
          <a:xfrm>
            <a:off x="3564349" y="2756826"/>
            <a:ext cx="420775" cy="419659"/>
            <a:chOff x="-4837325" y="3971575"/>
            <a:chExt cx="292225" cy="291450"/>
          </a:xfrm>
        </p:grpSpPr>
        <p:sp>
          <p:nvSpPr>
            <p:cNvPr id="11063" name="Google Shape;11063;p92"/>
            <p:cNvSpPr/>
            <p:nvPr/>
          </p:nvSpPr>
          <p:spPr>
            <a:xfrm>
              <a:off x="-4734150" y="4073975"/>
              <a:ext cx="86650" cy="86650"/>
            </a:xfrm>
            <a:custGeom>
              <a:rect b="b" l="l" r="r" t="t"/>
              <a:pathLst>
                <a:path extrusionOk="0" h="3466" w="3466">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4" name="Google Shape;11064;p92"/>
            <p:cNvSpPr/>
            <p:nvPr/>
          </p:nvSpPr>
          <p:spPr>
            <a:xfrm>
              <a:off x="-4700300" y="4108625"/>
              <a:ext cx="18950" cy="17350"/>
            </a:xfrm>
            <a:custGeom>
              <a:rect b="b" l="l" r="r" t="t"/>
              <a:pathLst>
                <a:path extrusionOk="0" h="694" w="758">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5" name="Google Shape;11065;p92"/>
            <p:cNvSpPr/>
            <p:nvPr/>
          </p:nvSpPr>
          <p:spPr>
            <a:xfrm>
              <a:off x="-4748325" y="3971575"/>
              <a:ext cx="203225" cy="204025"/>
            </a:xfrm>
            <a:custGeom>
              <a:rect b="b" l="l" r="r" t="t"/>
              <a:pathLst>
                <a:path extrusionOk="0" h="8161" w="8129">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6" name="Google Shape;11066;p92"/>
            <p:cNvSpPr/>
            <p:nvPr/>
          </p:nvSpPr>
          <p:spPr>
            <a:xfrm>
              <a:off x="-4656175" y="4151950"/>
              <a:ext cx="91375" cy="91375"/>
            </a:xfrm>
            <a:custGeom>
              <a:rect b="b" l="l" r="r" t="t"/>
              <a:pathLst>
                <a:path extrusionOk="0" h="3655" w="3655">
                  <a:moveTo>
                    <a:pt x="599" y="0"/>
                  </a:moveTo>
                  <a:cubicBezTo>
                    <a:pt x="441" y="221"/>
                    <a:pt x="252" y="441"/>
                    <a:pt x="0" y="599"/>
                  </a:cubicBezTo>
                  <a:lnTo>
                    <a:pt x="1544" y="3655"/>
                  </a:lnTo>
                  <a:cubicBezTo>
                    <a:pt x="2395" y="3151"/>
                    <a:pt x="3151" y="2395"/>
                    <a:pt x="3655" y="1544"/>
                  </a:cubicBezTo>
                  <a:lnTo>
                    <a:pt x="59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7" name="Google Shape;11067;p92"/>
            <p:cNvSpPr/>
            <p:nvPr/>
          </p:nvSpPr>
          <p:spPr>
            <a:xfrm>
              <a:off x="-4817650" y="3991275"/>
              <a:ext cx="91400" cy="91375"/>
            </a:xfrm>
            <a:custGeom>
              <a:rect b="b" l="l" r="r" t="t"/>
              <a:pathLst>
                <a:path extrusionOk="0" h="3655" w="3656">
                  <a:moveTo>
                    <a:pt x="2143" y="0"/>
                  </a:moveTo>
                  <a:cubicBezTo>
                    <a:pt x="1261" y="504"/>
                    <a:pt x="536" y="1260"/>
                    <a:pt x="1" y="2111"/>
                  </a:cubicBezTo>
                  <a:lnTo>
                    <a:pt x="3088" y="3655"/>
                  </a:lnTo>
                  <a:cubicBezTo>
                    <a:pt x="3246" y="3434"/>
                    <a:pt x="3435" y="3214"/>
                    <a:pt x="3655" y="3088"/>
                  </a:cubicBez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8" name="Google Shape;11068;p92"/>
            <p:cNvSpPr/>
            <p:nvPr/>
          </p:nvSpPr>
          <p:spPr>
            <a:xfrm>
              <a:off x="-4837325" y="4059000"/>
              <a:ext cx="204000" cy="204025"/>
            </a:xfrm>
            <a:custGeom>
              <a:rect b="b" l="l" r="r" t="t"/>
              <a:pathLst>
                <a:path extrusionOk="0" h="8161" w="816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69" name="Google Shape;11069;p92"/>
          <p:cNvGrpSpPr/>
          <p:nvPr/>
        </p:nvGrpSpPr>
        <p:grpSpPr>
          <a:xfrm>
            <a:off x="6256364" y="1714185"/>
            <a:ext cx="430998" cy="369730"/>
            <a:chOff x="-3037625" y="3254850"/>
            <a:chExt cx="299325" cy="256775"/>
          </a:xfrm>
        </p:grpSpPr>
        <p:sp>
          <p:nvSpPr>
            <p:cNvPr id="11070" name="Google Shape;11070;p92"/>
            <p:cNvSpPr/>
            <p:nvPr/>
          </p:nvSpPr>
          <p:spPr>
            <a:xfrm>
              <a:off x="-3037625" y="3460400"/>
              <a:ext cx="152825" cy="51225"/>
            </a:xfrm>
            <a:custGeom>
              <a:rect b="b" l="l" r="r" t="t"/>
              <a:pathLst>
                <a:path extrusionOk="0" h="2049" w="6113">
                  <a:moveTo>
                    <a:pt x="1356" y="1"/>
                  </a:moveTo>
                  <a:cubicBezTo>
                    <a:pt x="1" y="1"/>
                    <a:pt x="1" y="2049"/>
                    <a:pt x="1356" y="2049"/>
                  </a:cubicBezTo>
                  <a:lnTo>
                    <a:pt x="4758" y="2049"/>
                  </a:lnTo>
                  <a:cubicBezTo>
                    <a:pt x="6113" y="2049"/>
                    <a:pt x="6113"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1" name="Google Shape;11071;p92"/>
            <p:cNvSpPr/>
            <p:nvPr/>
          </p:nvSpPr>
          <p:spPr>
            <a:xfrm>
              <a:off x="-2884825" y="3460400"/>
              <a:ext cx="146525" cy="51225"/>
            </a:xfrm>
            <a:custGeom>
              <a:rect b="b" l="l" r="r" t="t"/>
              <a:pathLst>
                <a:path extrusionOk="0" h="2049" w="5861">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2" name="Google Shape;11072;p92"/>
            <p:cNvSpPr/>
            <p:nvPr/>
          </p:nvSpPr>
          <p:spPr>
            <a:xfrm>
              <a:off x="-2909225" y="3313125"/>
              <a:ext cx="59875" cy="72475"/>
            </a:xfrm>
            <a:custGeom>
              <a:rect b="b" l="l" r="r" t="t"/>
              <a:pathLst>
                <a:path extrusionOk="0" h="2899" w="2395">
                  <a:moveTo>
                    <a:pt x="0" y="1"/>
                  </a:moveTo>
                  <a:lnTo>
                    <a:pt x="0" y="2899"/>
                  </a:lnTo>
                  <a:lnTo>
                    <a:pt x="2395" y="1450"/>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3" name="Google Shape;11073;p92"/>
            <p:cNvSpPr/>
            <p:nvPr/>
          </p:nvSpPr>
          <p:spPr>
            <a:xfrm>
              <a:off x="-3029750" y="3254850"/>
              <a:ext cx="291450" cy="188250"/>
            </a:xfrm>
            <a:custGeom>
              <a:rect b="b" l="l" r="r" t="t"/>
              <a:pathLst>
                <a:path extrusionOk="0" h="7530" w="11658">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74" name="Google Shape;11074;p92"/>
          <p:cNvGrpSpPr/>
          <p:nvPr/>
        </p:nvGrpSpPr>
        <p:grpSpPr>
          <a:xfrm>
            <a:off x="6260324" y="2204615"/>
            <a:ext cx="423079" cy="420811"/>
            <a:chOff x="-3031325" y="3597450"/>
            <a:chExt cx="293825" cy="292250"/>
          </a:xfrm>
        </p:grpSpPr>
        <p:sp>
          <p:nvSpPr>
            <p:cNvPr id="11075" name="Google Shape;11075;p92"/>
            <p:cNvSpPr/>
            <p:nvPr/>
          </p:nvSpPr>
          <p:spPr>
            <a:xfrm>
              <a:off x="-3029750" y="3597450"/>
              <a:ext cx="292250" cy="67775"/>
            </a:xfrm>
            <a:custGeom>
              <a:rect b="b" l="l" r="r" t="t"/>
              <a:pathLst>
                <a:path extrusionOk="0" h="2711" w="1169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6" name="Google Shape;11076;p92"/>
            <p:cNvSpPr/>
            <p:nvPr/>
          </p:nvSpPr>
          <p:spPr>
            <a:xfrm>
              <a:off x="-3031325" y="3687250"/>
              <a:ext cx="292250" cy="153600"/>
            </a:xfrm>
            <a:custGeom>
              <a:rect b="b" l="l" r="r" t="t"/>
              <a:pathLst>
                <a:path extrusionOk="0" h="6144" w="1169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7" name="Google Shape;11077;p92"/>
            <p:cNvSpPr/>
            <p:nvPr/>
          </p:nvSpPr>
          <p:spPr>
            <a:xfrm>
              <a:off x="-2908450" y="3724275"/>
              <a:ext cx="59900" cy="164625"/>
            </a:xfrm>
            <a:custGeom>
              <a:rect b="b" l="l" r="r" t="t"/>
              <a:pathLst>
                <a:path extrusionOk="0" h="6585" w="2396">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8" name="Google Shape;11078;p92"/>
            <p:cNvSpPr/>
            <p:nvPr/>
          </p:nvSpPr>
          <p:spPr>
            <a:xfrm>
              <a:off x="-2831250" y="3725850"/>
              <a:ext cx="59875" cy="163850"/>
            </a:xfrm>
            <a:custGeom>
              <a:rect b="b" l="l" r="r" t="t"/>
              <a:pathLst>
                <a:path extrusionOk="0" h="6554" w="2395">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79" name="Google Shape;11079;p92"/>
          <p:cNvGrpSpPr/>
          <p:nvPr/>
        </p:nvGrpSpPr>
        <p:grpSpPr>
          <a:xfrm>
            <a:off x="6272798" y="2781214"/>
            <a:ext cx="421927" cy="370882"/>
            <a:chOff x="-3030525" y="3973150"/>
            <a:chExt cx="293025" cy="257575"/>
          </a:xfrm>
        </p:grpSpPr>
        <p:sp>
          <p:nvSpPr>
            <p:cNvPr id="11080" name="Google Shape;11080;p92"/>
            <p:cNvSpPr/>
            <p:nvPr/>
          </p:nvSpPr>
          <p:spPr>
            <a:xfrm>
              <a:off x="-3029750" y="3973150"/>
              <a:ext cx="292250" cy="68550"/>
            </a:xfrm>
            <a:custGeom>
              <a:rect b="b" l="l" r="r" t="t"/>
              <a:pathLst>
                <a:path extrusionOk="0" h="2742" w="1169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1" name="Google Shape;11081;p92"/>
            <p:cNvSpPr/>
            <p:nvPr/>
          </p:nvSpPr>
          <p:spPr>
            <a:xfrm>
              <a:off x="-3030525" y="4059000"/>
              <a:ext cx="292225" cy="171725"/>
            </a:xfrm>
            <a:custGeom>
              <a:rect b="b" l="l" r="r" t="t"/>
              <a:pathLst>
                <a:path extrusionOk="0" h="6869" w="11689">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82" name="Google Shape;11082;p92"/>
          <p:cNvGrpSpPr/>
          <p:nvPr/>
        </p:nvGrpSpPr>
        <p:grpSpPr>
          <a:xfrm>
            <a:off x="1374391" y="3369426"/>
            <a:ext cx="421927" cy="297195"/>
            <a:chOff x="-1199300" y="3279250"/>
            <a:chExt cx="293025" cy="206400"/>
          </a:xfrm>
        </p:grpSpPr>
        <p:sp>
          <p:nvSpPr>
            <p:cNvPr id="11083" name="Google Shape;11083;p92"/>
            <p:cNvSpPr/>
            <p:nvPr/>
          </p:nvSpPr>
          <p:spPr>
            <a:xfrm>
              <a:off x="-1183550" y="3395050"/>
              <a:ext cx="261525" cy="90600"/>
            </a:xfrm>
            <a:custGeom>
              <a:rect b="b" l="l" r="r" t="t"/>
              <a:pathLst>
                <a:path extrusionOk="0" h="3624" w="10461">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4" name="Google Shape;11084;p92"/>
            <p:cNvSpPr/>
            <p:nvPr/>
          </p:nvSpPr>
          <p:spPr>
            <a:xfrm>
              <a:off x="-1184325" y="3279250"/>
              <a:ext cx="261500" cy="129400"/>
            </a:xfrm>
            <a:custGeom>
              <a:rect b="b" l="l" r="r" t="t"/>
              <a:pathLst>
                <a:path extrusionOk="0" h="5176" w="1046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5" name="Google Shape;11085;p92"/>
            <p:cNvSpPr/>
            <p:nvPr/>
          </p:nvSpPr>
          <p:spPr>
            <a:xfrm>
              <a:off x="-1199300" y="3294225"/>
              <a:ext cx="90600" cy="175650"/>
            </a:xfrm>
            <a:custGeom>
              <a:rect b="b" l="l" r="r" t="t"/>
              <a:pathLst>
                <a:path extrusionOk="0" h="7026" w="3624">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6" name="Google Shape;11086;p92"/>
            <p:cNvSpPr/>
            <p:nvPr/>
          </p:nvSpPr>
          <p:spPr>
            <a:xfrm>
              <a:off x="-996875" y="3294225"/>
              <a:ext cx="90600" cy="177225"/>
            </a:xfrm>
            <a:custGeom>
              <a:rect b="b" l="l" r="r" t="t"/>
              <a:pathLst>
                <a:path extrusionOk="0" h="7089" w="3624">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87" name="Google Shape;11087;p92"/>
          <p:cNvGrpSpPr/>
          <p:nvPr/>
        </p:nvGrpSpPr>
        <p:grpSpPr>
          <a:xfrm>
            <a:off x="1381477" y="1688773"/>
            <a:ext cx="444605" cy="420559"/>
            <a:chOff x="-6338550" y="3272950"/>
            <a:chExt cx="308775" cy="292075"/>
          </a:xfrm>
        </p:grpSpPr>
        <p:sp>
          <p:nvSpPr>
            <p:cNvPr id="11088" name="Google Shape;11088;p92"/>
            <p:cNvSpPr/>
            <p:nvPr/>
          </p:nvSpPr>
          <p:spPr>
            <a:xfrm>
              <a:off x="-6338550" y="3272950"/>
              <a:ext cx="308775" cy="119750"/>
            </a:xfrm>
            <a:custGeom>
              <a:rect b="b" l="l" r="r" t="t"/>
              <a:pathLst>
                <a:path extrusionOk="0" h="4790" w="12351">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9" name="Google Shape;11089;p92"/>
            <p:cNvSpPr/>
            <p:nvPr/>
          </p:nvSpPr>
          <p:spPr>
            <a:xfrm>
              <a:off x="-6228275" y="3479325"/>
              <a:ext cx="86650" cy="85700"/>
            </a:xfrm>
            <a:custGeom>
              <a:rect b="b" l="l" r="r" t="t"/>
              <a:pathLst>
                <a:path extrusionOk="0" h="3428" w="3466">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0" name="Google Shape;11090;p92"/>
            <p:cNvSpPr/>
            <p:nvPr/>
          </p:nvSpPr>
          <p:spPr>
            <a:xfrm>
              <a:off x="-6292075" y="3410800"/>
              <a:ext cx="212675" cy="50425"/>
            </a:xfrm>
            <a:custGeom>
              <a:rect b="b" l="l" r="r" t="t"/>
              <a:pathLst>
                <a:path extrusionOk="0" h="2017" w="8507">
                  <a:moveTo>
                    <a:pt x="0" y="0"/>
                  </a:moveTo>
                  <a:lnTo>
                    <a:pt x="2048" y="2016"/>
                  </a:lnTo>
                  <a:lnTo>
                    <a:pt x="6459" y="2016"/>
                  </a:ln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91" name="Google Shape;11091;p92"/>
          <p:cNvGrpSpPr/>
          <p:nvPr/>
        </p:nvGrpSpPr>
        <p:grpSpPr>
          <a:xfrm>
            <a:off x="1392817" y="2205194"/>
            <a:ext cx="421927" cy="419659"/>
            <a:chOff x="-6329100" y="3632100"/>
            <a:chExt cx="293025" cy="291450"/>
          </a:xfrm>
        </p:grpSpPr>
        <p:sp>
          <p:nvSpPr>
            <p:cNvPr id="11092" name="Google Shape;11092;p92"/>
            <p:cNvSpPr/>
            <p:nvPr/>
          </p:nvSpPr>
          <p:spPr>
            <a:xfrm>
              <a:off x="-6210700" y="3751600"/>
              <a:ext cx="174625" cy="171950"/>
            </a:xfrm>
            <a:custGeom>
              <a:rect b="b" l="l" r="r" t="t"/>
              <a:pathLst>
                <a:path extrusionOk="0" h="6878" w="6985">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3" name="Google Shape;11093;p92"/>
            <p:cNvSpPr/>
            <p:nvPr/>
          </p:nvSpPr>
          <p:spPr>
            <a:xfrm>
              <a:off x="-6272400" y="3691975"/>
              <a:ext cx="136300" cy="135500"/>
            </a:xfrm>
            <a:custGeom>
              <a:rect b="b" l="l" r="r" t="t"/>
              <a:pathLst>
                <a:path extrusionOk="0" h="5420" w="5452">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4" name="Google Shape;11094;p92"/>
            <p:cNvSpPr/>
            <p:nvPr/>
          </p:nvSpPr>
          <p:spPr>
            <a:xfrm>
              <a:off x="-6329100" y="3632100"/>
              <a:ext cx="257575" cy="256025"/>
            </a:xfrm>
            <a:custGeom>
              <a:rect b="b" l="l" r="r" t="t"/>
              <a:pathLst>
                <a:path extrusionOk="0" h="10241" w="10303">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95" name="Google Shape;11095;p92"/>
          <p:cNvGrpSpPr/>
          <p:nvPr/>
        </p:nvGrpSpPr>
        <p:grpSpPr>
          <a:xfrm>
            <a:off x="1405867" y="2756828"/>
            <a:ext cx="419623" cy="419659"/>
            <a:chOff x="-6329875" y="3992050"/>
            <a:chExt cx="291425" cy="291450"/>
          </a:xfrm>
        </p:grpSpPr>
        <p:sp>
          <p:nvSpPr>
            <p:cNvPr id="11096" name="Google Shape;11096;p92"/>
            <p:cNvSpPr/>
            <p:nvPr/>
          </p:nvSpPr>
          <p:spPr>
            <a:xfrm>
              <a:off x="-6090450" y="4077900"/>
              <a:ext cx="52000" cy="34675"/>
            </a:xfrm>
            <a:custGeom>
              <a:rect b="b" l="l" r="r" t="t"/>
              <a:pathLst>
                <a:path extrusionOk="0" h="1387" w="2080">
                  <a:moveTo>
                    <a:pt x="1" y="1"/>
                  </a:moveTo>
                  <a:lnTo>
                    <a:pt x="1" y="1387"/>
                  </a:lnTo>
                  <a:lnTo>
                    <a:pt x="2080" y="1387"/>
                  </a:lnTo>
                  <a:lnTo>
                    <a:pt x="2080" y="1040"/>
                  </a:lnTo>
                  <a:cubicBezTo>
                    <a:pt x="2080" y="473"/>
                    <a:pt x="1607"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7" name="Google Shape;11097;p92"/>
            <p:cNvSpPr/>
            <p:nvPr/>
          </p:nvSpPr>
          <p:spPr>
            <a:xfrm>
              <a:off x="-6262925" y="3992050"/>
              <a:ext cx="154400" cy="155200"/>
            </a:xfrm>
            <a:custGeom>
              <a:rect b="b" l="l" r="r" t="t"/>
              <a:pathLst>
                <a:path extrusionOk="0" h="6208" w="6176">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8" name="Google Shape;11098;p92"/>
            <p:cNvSpPr/>
            <p:nvPr/>
          </p:nvSpPr>
          <p:spPr>
            <a:xfrm>
              <a:off x="-6329875" y="4044825"/>
              <a:ext cx="51200" cy="102425"/>
            </a:xfrm>
            <a:custGeom>
              <a:rect b="b" l="l" r="r" t="t"/>
              <a:pathLst>
                <a:path extrusionOk="0" h="4097" w="2048">
                  <a:moveTo>
                    <a:pt x="1040" y="0"/>
                  </a:moveTo>
                  <a:cubicBezTo>
                    <a:pt x="473" y="0"/>
                    <a:pt x="0" y="473"/>
                    <a:pt x="0" y="1009"/>
                  </a:cubicBezTo>
                  <a:lnTo>
                    <a:pt x="0" y="4096"/>
                  </a:lnTo>
                  <a:lnTo>
                    <a:pt x="2048" y="4096"/>
                  </a:ln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9" name="Google Shape;11099;p92"/>
            <p:cNvSpPr/>
            <p:nvPr/>
          </p:nvSpPr>
          <p:spPr>
            <a:xfrm>
              <a:off x="-6329875" y="4129900"/>
              <a:ext cx="291425" cy="153600"/>
            </a:xfrm>
            <a:custGeom>
              <a:rect b="b" l="l" r="r" t="t"/>
              <a:pathLst>
                <a:path extrusionOk="0" h="6144" w="11657">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00" name="Google Shape;11100;p92"/>
          <p:cNvGrpSpPr/>
          <p:nvPr/>
        </p:nvGrpSpPr>
        <p:grpSpPr>
          <a:xfrm>
            <a:off x="4092004" y="1687530"/>
            <a:ext cx="423079" cy="423043"/>
            <a:chOff x="-4478975" y="3251700"/>
            <a:chExt cx="293825" cy="293800"/>
          </a:xfrm>
        </p:grpSpPr>
        <p:sp>
          <p:nvSpPr>
            <p:cNvPr id="11101" name="Google Shape;11101;p92"/>
            <p:cNvSpPr/>
            <p:nvPr/>
          </p:nvSpPr>
          <p:spPr>
            <a:xfrm>
              <a:off x="-4375000" y="3365100"/>
              <a:ext cx="85075" cy="110900"/>
            </a:xfrm>
            <a:custGeom>
              <a:rect b="b" l="l" r="r" t="t"/>
              <a:pathLst>
                <a:path extrusionOk="0" h="4436" w="3403">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2" name="Google Shape;11102;p92"/>
            <p:cNvSpPr/>
            <p:nvPr/>
          </p:nvSpPr>
          <p:spPr>
            <a:xfrm>
              <a:off x="-4408875" y="3321800"/>
              <a:ext cx="154400" cy="148875"/>
            </a:xfrm>
            <a:custGeom>
              <a:rect b="b" l="l" r="r" t="t"/>
              <a:pathLst>
                <a:path extrusionOk="0" h="5955" w="6176">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3" name="Google Shape;11103;p92"/>
            <p:cNvSpPr/>
            <p:nvPr/>
          </p:nvSpPr>
          <p:spPr>
            <a:xfrm>
              <a:off x="-4478975" y="3251700"/>
              <a:ext cx="293825" cy="293800"/>
            </a:xfrm>
            <a:custGeom>
              <a:rect b="b" l="l" r="r" t="t"/>
              <a:pathLst>
                <a:path extrusionOk="0" h="11752" w="11753">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04" name="Google Shape;11104;p92"/>
          <p:cNvGrpSpPr/>
          <p:nvPr/>
        </p:nvGrpSpPr>
        <p:grpSpPr>
          <a:xfrm>
            <a:off x="4092004" y="2205192"/>
            <a:ext cx="423079" cy="419659"/>
            <a:chOff x="-4475825" y="3612425"/>
            <a:chExt cx="293825" cy="291450"/>
          </a:xfrm>
        </p:grpSpPr>
        <p:sp>
          <p:nvSpPr>
            <p:cNvPr id="11105" name="Google Shape;11105;p92"/>
            <p:cNvSpPr/>
            <p:nvPr/>
          </p:nvSpPr>
          <p:spPr>
            <a:xfrm>
              <a:off x="-4349800" y="3664400"/>
              <a:ext cx="34675" cy="33100"/>
            </a:xfrm>
            <a:custGeom>
              <a:rect b="b" l="l" r="r" t="t"/>
              <a:pathLst>
                <a:path extrusionOk="0" h="1324" w="1387">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6" name="Google Shape;11106;p92"/>
            <p:cNvSpPr/>
            <p:nvPr/>
          </p:nvSpPr>
          <p:spPr>
            <a:xfrm>
              <a:off x="-4366325" y="3714800"/>
              <a:ext cx="68525" cy="34700"/>
            </a:xfrm>
            <a:custGeom>
              <a:rect b="b" l="l" r="r" t="t"/>
              <a:pathLst>
                <a:path extrusionOk="0" h="1388" w="2741">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7" name="Google Shape;11107;p92"/>
            <p:cNvSpPr/>
            <p:nvPr/>
          </p:nvSpPr>
          <p:spPr>
            <a:xfrm>
              <a:off x="-4475825" y="3612425"/>
              <a:ext cx="293825" cy="291450"/>
            </a:xfrm>
            <a:custGeom>
              <a:rect b="b" l="l" r="r" t="t"/>
              <a:pathLst>
                <a:path extrusionOk="0" h="11658" w="11753">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08" name="Google Shape;11108;p92"/>
          <p:cNvGrpSpPr/>
          <p:nvPr/>
        </p:nvGrpSpPr>
        <p:grpSpPr>
          <a:xfrm>
            <a:off x="4101077" y="2756844"/>
            <a:ext cx="428730" cy="419623"/>
            <a:chOff x="-4480550" y="3970800"/>
            <a:chExt cx="297750" cy="291425"/>
          </a:xfrm>
        </p:grpSpPr>
        <p:sp>
          <p:nvSpPr>
            <p:cNvPr id="11109" name="Google Shape;11109;p92"/>
            <p:cNvSpPr/>
            <p:nvPr/>
          </p:nvSpPr>
          <p:spPr>
            <a:xfrm>
              <a:off x="-4426200" y="4058225"/>
              <a:ext cx="51225" cy="69325"/>
            </a:xfrm>
            <a:custGeom>
              <a:rect b="b" l="l" r="r" t="t"/>
              <a:pathLst>
                <a:path extrusionOk="0" h="2773" w="2049">
                  <a:moveTo>
                    <a:pt x="1" y="0"/>
                  </a:moveTo>
                  <a:lnTo>
                    <a:pt x="1" y="2773"/>
                  </a:lnTo>
                  <a:lnTo>
                    <a:pt x="2048" y="2773"/>
                  </a:ln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0" name="Google Shape;11110;p92"/>
            <p:cNvSpPr/>
            <p:nvPr/>
          </p:nvSpPr>
          <p:spPr>
            <a:xfrm>
              <a:off x="-4480550" y="3970800"/>
              <a:ext cx="297750" cy="291425"/>
            </a:xfrm>
            <a:custGeom>
              <a:rect b="b" l="l" r="r" t="t"/>
              <a:pathLst>
                <a:path extrusionOk="0" h="11657" w="1191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11" name="Google Shape;11111;p92"/>
          <p:cNvGrpSpPr/>
          <p:nvPr/>
        </p:nvGrpSpPr>
        <p:grpSpPr>
          <a:xfrm>
            <a:off x="6804910" y="1689221"/>
            <a:ext cx="415123" cy="419659"/>
            <a:chOff x="-2668225" y="3239075"/>
            <a:chExt cx="288300" cy="291450"/>
          </a:xfrm>
        </p:grpSpPr>
        <p:sp>
          <p:nvSpPr>
            <p:cNvPr id="11112" name="Google Shape;11112;p92"/>
            <p:cNvSpPr/>
            <p:nvPr/>
          </p:nvSpPr>
          <p:spPr>
            <a:xfrm>
              <a:off x="-2592600" y="3239075"/>
              <a:ext cx="137850" cy="51225"/>
            </a:xfrm>
            <a:custGeom>
              <a:rect b="b" l="l" r="r" t="t"/>
              <a:pathLst>
                <a:path extrusionOk="0" h="2049" w="5514">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3" name="Google Shape;11113;p92"/>
            <p:cNvSpPr/>
            <p:nvPr/>
          </p:nvSpPr>
          <p:spPr>
            <a:xfrm>
              <a:off x="-2587875" y="3307875"/>
              <a:ext cx="129200" cy="69850"/>
            </a:xfrm>
            <a:custGeom>
              <a:rect b="b" l="l" r="r" t="t"/>
              <a:pathLst>
                <a:path extrusionOk="0" h="2794" w="5168">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4" name="Google Shape;11114;p92"/>
            <p:cNvSpPr/>
            <p:nvPr/>
          </p:nvSpPr>
          <p:spPr>
            <a:xfrm>
              <a:off x="-2566625" y="3427325"/>
              <a:ext cx="33125" cy="33100"/>
            </a:xfrm>
            <a:custGeom>
              <a:rect b="b" l="l" r="r" t="t"/>
              <a:pathLst>
                <a:path extrusionOk="0" h="1324" w="1325">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5" name="Google Shape;11115;p92"/>
            <p:cNvSpPr/>
            <p:nvPr/>
          </p:nvSpPr>
          <p:spPr>
            <a:xfrm>
              <a:off x="-2481550" y="3461200"/>
              <a:ext cx="18125" cy="18150"/>
            </a:xfrm>
            <a:custGeom>
              <a:rect b="b" l="l" r="r" t="t"/>
              <a:pathLst>
                <a:path extrusionOk="0" h="726" w="725">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6" name="Google Shape;11116;p92"/>
            <p:cNvSpPr/>
            <p:nvPr/>
          </p:nvSpPr>
          <p:spPr>
            <a:xfrm>
              <a:off x="-2668225" y="3393475"/>
              <a:ext cx="288300" cy="137050"/>
            </a:xfrm>
            <a:custGeom>
              <a:rect b="b" l="l" r="r" t="t"/>
              <a:pathLst>
                <a:path extrusionOk="0" h="5482" w="11532">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17" name="Google Shape;11117;p92"/>
          <p:cNvGrpSpPr/>
          <p:nvPr/>
        </p:nvGrpSpPr>
        <p:grpSpPr>
          <a:xfrm>
            <a:off x="6802066" y="2205191"/>
            <a:ext cx="420811" cy="419659"/>
            <a:chOff x="-2671375" y="3597450"/>
            <a:chExt cx="292250" cy="291450"/>
          </a:xfrm>
        </p:grpSpPr>
        <p:sp>
          <p:nvSpPr>
            <p:cNvPr id="11118" name="Google Shape;11118;p92"/>
            <p:cNvSpPr/>
            <p:nvPr/>
          </p:nvSpPr>
          <p:spPr>
            <a:xfrm>
              <a:off x="-2654050" y="3597450"/>
              <a:ext cx="260725" cy="51225"/>
            </a:xfrm>
            <a:custGeom>
              <a:rect b="b" l="l" r="r" t="t"/>
              <a:pathLst>
                <a:path extrusionOk="0" h="2049" w="10429">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9" name="Google Shape;11119;p92"/>
            <p:cNvSpPr/>
            <p:nvPr/>
          </p:nvSpPr>
          <p:spPr>
            <a:xfrm>
              <a:off x="-2671375" y="3667550"/>
              <a:ext cx="292250" cy="221350"/>
            </a:xfrm>
            <a:custGeom>
              <a:rect b="b" l="l" r="r" t="t"/>
              <a:pathLst>
                <a:path extrusionOk="0" h="8854" w="1169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20" name="Google Shape;11120;p92"/>
          <p:cNvGrpSpPr/>
          <p:nvPr/>
        </p:nvGrpSpPr>
        <p:grpSpPr>
          <a:xfrm>
            <a:off x="6812849" y="2755691"/>
            <a:ext cx="423043" cy="421927"/>
            <a:chOff x="-2670575" y="3956600"/>
            <a:chExt cx="293800" cy="293025"/>
          </a:xfrm>
        </p:grpSpPr>
        <p:sp>
          <p:nvSpPr>
            <p:cNvPr id="11121" name="Google Shape;11121;p92"/>
            <p:cNvSpPr/>
            <p:nvPr/>
          </p:nvSpPr>
          <p:spPr>
            <a:xfrm>
              <a:off x="-2670575" y="3975525"/>
              <a:ext cx="116575" cy="34675"/>
            </a:xfrm>
            <a:custGeom>
              <a:rect b="b" l="l" r="r" t="t"/>
              <a:pathLst>
                <a:path extrusionOk="0" h="1387" w="4663">
                  <a:moveTo>
                    <a:pt x="1040" y="0"/>
                  </a:moveTo>
                  <a:cubicBezTo>
                    <a:pt x="473" y="0"/>
                    <a:pt x="0" y="473"/>
                    <a:pt x="0" y="1040"/>
                  </a:cubicBezTo>
                  <a:lnTo>
                    <a:pt x="0" y="1386"/>
                  </a:lnTo>
                  <a:lnTo>
                    <a:pt x="3781" y="1386"/>
                  </a:lnTo>
                  <a:cubicBezTo>
                    <a:pt x="4001" y="882"/>
                    <a:pt x="4316" y="41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2" name="Google Shape;11122;p92"/>
            <p:cNvSpPr/>
            <p:nvPr/>
          </p:nvSpPr>
          <p:spPr>
            <a:xfrm>
              <a:off x="-2669800" y="4026700"/>
              <a:ext cx="170950" cy="136300"/>
            </a:xfrm>
            <a:custGeom>
              <a:rect b="b" l="l" r="r" t="t"/>
              <a:pathLst>
                <a:path extrusionOk="0" h="5452" w="6838">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3" name="Google Shape;11123;p92"/>
            <p:cNvSpPr/>
            <p:nvPr/>
          </p:nvSpPr>
          <p:spPr>
            <a:xfrm>
              <a:off x="-2669800" y="4179500"/>
              <a:ext cx="170950" cy="70125"/>
            </a:xfrm>
            <a:custGeom>
              <a:rect b="b" l="l" r="r" t="t"/>
              <a:pathLst>
                <a:path extrusionOk="0" h="2805" w="6838">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4" name="Google Shape;11124;p92"/>
            <p:cNvSpPr/>
            <p:nvPr/>
          </p:nvSpPr>
          <p:spPr>
            <a:xfrm>
              <a:off x="-2566625" y="3956600"/>
              <a:ext cx="189850" cy="190650"/>
            </a:xfrm>
            <a:custGeom>
              <a:rect b="b" l="l" r="r" t="t"/>
              <a:pathLst>
                <a:path extrusionOk="0" h="7626" w="7594">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25" name="Google Shape;11125;p92"/>
          <p:cNvGrpSpPr/>
          <p:nvPr/>
        </p:nvGrpSpPr>
        <p:grpSpPr>
          <a:xfrm>
            <a:off x="3070370" y="3311947"/>
            <a:ext cx="426462" cy="418363"/>
            <a:chOff x="-1183550" y="3586525"/>
            <a:chExt cx="296175" cy="290550"/>
          </a:xfrm>
        </p:grpSpPr>
        <p:sp>
          <p:nvSpPr>
            <p:cNvPr id="11126" name="Google Shape;11126;p92"/>
            <p:cNvSpPr/>
            <p:nvPr/>
          </p:nvSpPr>
          <p:spPr>
            <a:xfrm>
              <a:off x="-927575" y="3671500"/>
              <a:ext cx="40200" cy="16575"/>
            </a:xfrm>
            <a:custGeom>
              <a:rect b="b" l="l" r="r" t="t"/>
              <a:pathLst>
                <a:path extrusionOk="0" h="663" w="1608">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7" name="Google Shape;11127;p92"/>
            <p:cNvSpPr/>
            <p:nvPr/>
          </p:nvSpPr>
          <p:spPr>
            <a:xfrm>
              <a:off x="-1183550" y="3671500"/>
              <a:ext cx="39400" cy="16575"/>
            </a:xfrm>
            <a:custGeom>
              <a:rect b="b" l="l" r="r" t="t"/>
              <a:pathLst>
                <a:path extrusionOk="0" h="663" w="1576">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8" name="Google Shape;11128;p92"/>
            <p:cNvSpPr/>
            <p:nvPr/>
          </p:nvSpPr>
          <p:spPr>
            <a:xfrm>
              <a:off x="-944250" y="3603025"/>
              <a:ext cx="39525" cy="26375"/>
            </a:xfrm>
            <a:custGeom>
              <a:rect b="b" l="l" r="r" t="t"/>
              <a:pathLst>
                <a:path extrusionOk="0" h="1055" w="1581">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9" name="Google Shape;11129;p92"/>
            <p:cNvSpPr/>
            <p:nvPr/>
          </p:nvSpPr>
          <p:spPr>
            <a:xfrm>
              <a:off x="-1166200" y="3731225"/>
              <a:ext cx="39700" cy="26075"/>
            </a:xfrm>
            <a:custGeom>
              <a:rect b="b" l="l" r="r" t="t"/>
              <a:pathLst>
                <a:path extrusionOk="0" h="1043" w="1588">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0" name="Google Shape;11130;p92"/>
            <p:cNvSpPr/>
            <p:nvPr/>
          </p:nvSpPr>
          <p:spPr>
            <a:xfrm>
              <a:off x="-944925" y="3730950"/>
              <a:ext cx="40200" cy="26375"/>
            </a:xfrm>
            <a:custGeom>
              <a:rect b="b" l="l" r="r" t="t"/>
              <a:pathLst>
                <a:path extrusionOk="0" h="1055" w="1608">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1" name="Google Shape;11131;p92"/>
            <p:cNvSpPr/>
            <p:nvPr/>
          </p:nvSpPr>
          <p:spPr>
            <a:xfrm>
              <a:off x="-1167000" y="3603025"/>
              <a:ext cx="40200" cy="26375"/>
            </a:xfrm>
            <a:custGeom>
              <a:rect b="b" l="l" r="r" t="t"/>
              <a:pathLst>
                <a:path extrusionOk="0" h="1055" w="1608">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2" name="Google Shape;11132;p92"/>
            <p:cNvSpPr/>
            <p:nvPr/>
          </p:nvSpPr>
          <p:spPr>
            <a:xfrm>
              <a:off x="-1065400" y="3658900"/>
              <a:ext cx="59875" cy="77200"/>
            </a:xfrm>
            <a:custGeom>
              <a:rect b="b" l="l" r="r" t="t"/>
              <a:pathLst>
                <a:path extrusionOk="0" h="3088" w="2395">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3" name="Google Shape;11133;p92"/>
            <p:cNvSpPr/>
            <p:nvPr/>
          </p:nvSpPr>
          <p:spPr>
            <a:xfrm>
              <a:off x="-1078000" y="3809325"/>
              <a:ext cx="85075" cy="67750"/>
            </a:xfrm>
            <a:custGeom>
              <a:rect b="b" l="l" r="r" t="t"/>
              <a:pathLst>
                <a:path extrusionOk="0" h="2710" w="3403">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4" name="Google Shape;11134;p92"/>
            <p:cNvSpPr/>
            <p:nvPr/>
          </p:nvSpPr>
          <p:spPr>
            <a:xfrm>
              <a:off x="-1135500" y="3586525"/>
              <a:ext cx="193775" cy="204700"/>
            </a:xfrm>
            <a:custGeom>
              <a:rect b="b" l="l" r="r" t="t"/>
              <a:pathLst>
                <a:path extrusionOk="0" h="8188" w="7751">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35" name="Google Shape;11135;p92"/>
          <p:cNvGrpSpPr/>
          <p:nvPr/>
        </p:nvGrpSpPr>
        <p:grpSpPr>
          <a:xfrm>
            <a:off x="1933980" y="1689799"/>
            <a:ext cx="420811" cy="418507"/>
            <a:chOff x="-5971525" y="3273750"/>
            <a:chExt cx="292250" cy="290650"/>
          </a:xfrm>
        </p:grpSpPr>
        <p:sp>
          <p:nvSpPr>
            <p:cNvPr id="11136" name="Google Shape;11136;p92"/>
            <p:cNvSpPr/>
            <p:nvPr/>
          </p:nvSpPr>
          <p:spPr>
            <a:xfrm>
              <a:off x="-5868325" y="3273750"/>
              <a:ext cx="85075" cy="84300"/>
            </a:xfrm>
            <a:custGeom>
              <a:rect b="b" l="l" r="r" t="t"/>
              <a:pathLst>
                <a:path extrusionOk="0" h="3372" w="3403">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7" name="Google Shape;11137;p92"/>
            <p:cNvSpPr/>
            <p:nvPr/>
          </p:nvSpPr>
          <p:spPr>
            <a:xfrm>
              <a:off x="-5971525" y="3308400"/>
              <a:ext cx="292250" cy="256000"/>
            </a:xfrm>
            <a:custGeom>
              <a:rect b="b" l="l" r="r" t="t"/>
              <a:pathLst>
                <a:path extrusionOk="0" h="10240" w="1169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38" name="Google Shape;11138;p92"/>
          <p:cNvGrpSpPr/>
          <p:nvPr/>
        </p:nvGrpSpPr>
        <p:grpSpPr>
          <a:xfrm>
            <a:off x="1928310" y="2203826"/>
            <a:ext cx="432150" cy="422395"/>
            <a:chOff x="-5974675" y="3632100"/>
            <a:chExt cx="300125" cy="293350"/>
          </a:xfrm>
        </p:grpSpPr>
        <p:sp>
          <p:nvSpPr>
            <p:cNvPr id="11139" name="Google Shape;11139;p92"/>
            <p:cNvSpPr/>
            <p:nvPr/>
          </p:nvSpPr>
          <p:spPr>
            <a:xfrm>
              <a:off x="-5974675" y="3701875"/>
              <a:ext cx="141025" cy="221650"/>
            </a:xfrm>
            <a:custGeom>
              <a:rect b="b" l="l" r="r" t="t"/>
              <a:pathLst>
                <a:path extrusionOk="0" h="8866" w="5641">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0" name="Google Shape;11140;p92"/>
            <p:cNvSpPr/>
            <p:nvPr/>
          </p:nvSpPr>
          <p:spPr>
            <a:xfrm>
              <a:off x="-5880150" y="3632100"/>
              <a:ext cx="108725" cy="68550"/>
            </a:xfrm>
            <a:custGeom>
              <a:rect b="b" l="l" r="r" t="t"/>
              <a:pathLst>
                <a:path extrusionOk="0" h="2742" w="4349">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1" name="Google Shape;11141;p92"/>
            <p:cNvSpPr/>
            <p:nvPr/>
          </p:nvSpPr>
          <p:spPr>
            <a:xfrm>
              <a:off x="-5814775" y="3702500"/>
              <a:ext cx="140225" cy="222950"/>
            </a:xfrm>
            <a:custGeom>
              <a:rect b="b" l="l" r="r" t="t"/>
              <a:pathLst>
                <a:path extrusionOk="0" h="8918" w="5609">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42" name="Google Shape;11142;p92"/>
          <p:cNvGrpSpPr/>
          <p:nvPr/>
        </p:nvGrpSpPr>
        <p:grpSpPr>
          <a:xfrm>
            <a:off x="1958351" y="2755694"/>
            <a:ext cx="395865" cy="421927"/>
            <a:chOff x="-5971525" y="3990475"/>
            <a:chExt cx="274925" cy="293025"/>
          </a:xfrm>
        </p:grpSpPr>
        <p:sp>
          <p:nvSpPr>
            <p:cNvPr id="11143" name="Google Shape;11143;p92"/>
            <p:cNvSpPr/>
            <p:nvPr/>
          </p:nvSpPr>
          <p:spPr>
            <a:xfrm>
              <a:off x="-5851000" y="4061375"/>
              <a:ext cx="102400" cy="33875"/>
            </a:xfrm>
            <a:custGeom>
              <a:rect b="b" l="l" r="r" t="t"/>
              <a:pathLst>
                <a:path extrusionOk="0" h="1355" w="4096">
                  <a:moveTo>
                    <a:pt x="0" y="0"/>
                  </a:moveTo>
                  <a:lnTo>
                    <a:pt x="0" y="1355"/>
                  </a:lnTo>
                  <a:lnTo>
                    <a:pt x="4096" y="1355"/>
                  </a:lnTo>
                  <a:lnTo>
                    <a:pt x="40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4" name="Google Shape;11144;p92"/>
            <p:cNvSpPr/>
            <p:nvPr/>
          </p:nvSpPr>
          <p:spPr>
            <a:xfrm>
              <a:off x="-5971525" y="3990475"/>
              <a:ext cx="69350" cy="275700"/>
            </a:xfrm>
            <a:custGeom>
              <a:rect b="b" l="l" r="r" t="t"/>
              <a:pathLst>
                <a:path extrusionOk="0" h="11028" w="2774">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5" name="Google Shape;11145;p92"/>
            <p:cNvSpPr/>
            <p:nvPr/>
          </p:nvSpPr>
          <p:spPr>
            <a:xfrm>
              <a:off x="-5851000" y="4214950"/>
              <a:ext cx="103200" cy="68550"/>
            </a:xfrm>
            <a:custGeom>
              <a:rect b="b" l="l" r="r" t="t"/>
              <a:pathLst>
                <a:path extrusionOk="0" h="2742" w="4128">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6" name="Google Shape;11146;p92"/>
            <p:cNvSpPr/>
            <p:nvPr/>
          </p:nvSpPr>
          <p:spPr>
            <a:xfrm>
              <a:off x="-5885675" y="4010175"/>
              <a:ext cx="189075" cy="239450"/>
            </a:xfrm>
            <a:custGeom>
              <a:rect b="b" l="l" r="r" t="t"/>
              <a:pathLst>
                <a:path extrusionOk="0" h="9578" w="7563">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47" name="Google Shape;11147;p92"/>
          <p:cNvGrpSpPr/>
          <p:nvPr/>
        </p:nvGrpSpPr>
        <p:grpSpPr>
          <a:xfrm>
            <a:off x="4631558" y="1689798"/>
            <a:ext cx="420775" cy="418507"/>
            <a:chOff x="-4118225" y="3253275"/>
            <a:chExt cx="292225" cy="290650"/>
          </a:xfrm>
        </p:grpSpPr>
        <p:sp>
          <p:nvSpPr>
            <p:cNvPr id="11148" name="Google Shape;11148;p92"/>
            <p:cNvSpPr/>
            <p:nvPr/>
          </p:nvSpPr>
          <p:spPr>
            <a:xfrm>
              <a:off x="-4118225" y="3287125"/>
              <a:ext cx="256725" cy="256800"/>
            </a:xfrm>
            <a:custGeom>
              <a:rect b="b" l="l" r="r" t="t"/>
              <a:pathLst>
                <a:path extrusionOk="0" h="10272" w="10269">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9" name="Google Shape;11149;p92"/>
            <p:cNvSpPr/>
            <p:nvPr/>
          </p:nvSpPr>
          <p:spPr>
            <a:xfrm>
              <a:off x="-3963850" y="3253275"/>
              <a:ext cx="137850" cy="137850"/>
            </a:xfrm>
            <a:custGeom>
              <a:rect b="b" l="l" r="r" t="t"/>
              <a:pathLst>
                <a:path extrusionOk="0" h="5514" w="5514">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50" name="Google Shape;11150;p92"/>
          <p:cNvGrpSpPr/>
          <p:nvPr/>
        </p:nvGrpSpPr>
        <p:grpSpPr>
          <a:xfrm>
            <a:off x="4682008" y="2204922"/>
            <a:ext cx="319874" cy="420199"/>
            <a:chOff x="-4082800" y="3612425"/>
            <a:chExt cx="222150" cy="291825"/>
          </a:xfrm>
        </p:grpSpPr>
        <p:sp>
          <p:nvSpPr>
            <p:cNvPr id="11151" name="Google Shape;11151;p92"/>
            <p:cNvSpPr/>
            <p:nvPr/>
          </p:nvSpPr>
          <p:spPr>
            <a:xfrm>
              <a:off x="-4027650" y="3663625"/>
              <a:ext cx="112650" cy="119725"/>
            </a:xfrm>
            <a:custGeom>
              <a:rect b="b" l="l" r="r" t="t"/>
              <a:pathLst>
                <a:path extrusionOk="0" h="4789" w="4506">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2" name="Google Shape;11152;p92"/>
            <p:cNvSpPr/>
            <p:nvPr/>
          </p:nvSpPr>
          <p:spPr>
            <a:xfrm>
              <a:off x="-4082800" y="3612425"/>
              <a:ext cx="222150" cy="291825"/>
            </a:xfrm>
            <a:custGeom>
              <a:rect b="b" l="l" r="r" t="t"/>
              <a:pathLst>
                <a:path extrusionOk="0" h="11673" w="8886">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3" name="Google Shape;11153;p92"/>
            <p:cNvSpPr/>
            <p:nvPr/>
          </p:nvSpPr>
          <p:spPr>
            <a:xfrm>
              <a:off x="-3980400" y="3714800"/>
              <a:ext cx="17350" cy="17375"/>
            </a:xfrm>
            <a:custGeom>
              <a:rect b="b" l="l" r="r" t="t"/>
              <a:pathLst>
                <a:path extrusionOk="0" h="695" w="694">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54" name="Google Shape;11154;p92"/>
          <p:cNvGrpSpPr/>
          <p:nvPr/>
        </p:nvGrpSpPr>
        <p:grpSpPr>
          <a:xfrm>
            <a:off x="4643456" y="2769876"/>
            <a:ext cx="420775" cy="393561"/>
            <a:chOff x="-4118225" y="3990475"/>
            <a:chExt cx="292225" cy="273325"/>
          </a:xfrm>
        </p:grpSpPr>
        <p:sp>
          <p:nvSpPr>
            <p:cNvPr id="11155" name="Google Shape;11155;p92"/>
            <p:cNvSpPr/>
            <p:nvPr/>
          </p:nvSpPr>
          <p:spPr>
            <a:xfrm>
              <a:off x="-3963850" y="4040100"/>
              <a:ext cx="51200" cy="51225"/>
            </a:xfrm>
            <a:custGeom>
              <a:rect b="b" l="l" r="r" t="t"/>
              <a:pathLst>
                <a:path extrusionOk="0" h="2049" w="2048">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6" name="Google Shape;11156;p92"/>
            <p:cNvSpPr/>
            <p:nvPr/>
          </p:nvSpPr>
          <p:spPr>
            <a:xfrm>
              <a:off x="-4015050" y="3990475"/>
              <a:ext cx="153600" cy="153625"/>
            </a:xfrm>
            <a:custGeom>
              <a:rect b="b" l="l" r="r" t="t"/>
              <a:pathLst>
                <a:path extrusionOk="0" h="6145" w="6144">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7" name="Google Shape;11157;p92"/>
            <p:cNvSpPr/>
            <p:nvPr/>
          </p:nvSpPr>
          <p:spPr>
            <a:xfrm>
              <a:off x="-4118225" y="4144075"/>
              <a:ext cx="33875" cy="119725"/>
            </a:xfrm>
            <a:custGeom>
              <a:rect b="b" l="l" r="r" t="t"/>
              <a:pathLst>
                <a:path extrusionOk="0" h="4789" w="1355">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8" name="Google Shape;11158;p92"/>
            <p:cNvSpPr/>
            <p:nvPr/>
          </p:nvSpPr>
          <p:spPr>
            <a:xfrm>
              <a:off x="-4067050" y="4143750"/>
              <a:ext cx="241050" cy="120050"/>
            </a:xfrm>
            <a:custGeom>
              <a:rect b="b" l="l" r="r" t="t"/>
              <a:pathLst>
                <a:path extrusionOk="0" h="4802" w="9642">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59" name="Google Shape;11159;p92"/>
          <p:cNvGrpSpPr/>
          <p:nvPr/>
        </p:nvGrpSpPr>
        <p:grpSpPr>
          <a:xfrm>
            <a:off x="7354110" y="1688087"/>
            <a:ext cx="394713" cy="421927"/>
            <a:chOff x="-2312225" y="3238300"/>
            <a:chExt cx="274125" cy="293025"/>
          </a:xfrm>
        </p:grpSpPr>
        <p:sp>
          <p:nvSpPr>
            <p:cNvPr id="11160" name="Google Shape;11160;p92"/>
            <p:cNvSpPr/>
            <p:nvPr/>
          </p:nvSpPr>
          <p:spPr>
            <a:xfrm>
              <a:off x="-2241325" y="3289500"/>
              <a:ext cx="203225" cy="241825"/>
            </a:xfrm>
            <a:custGeom>
              <a:rect b="b" l="l" r="r" t="t"/>
              <a:pathLst>
                <a:path extrusionOk="0" h="9673" w="8129">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1" name="Google Shape;11161;p92"/>
            <p:cNvSpPr/>
            <p:nvPr/>
          </p:nvSpPr>
          <p:spPr>
            <a:xfrm>
              <a:off x="-2312225" y="3238300"/>
              <a:ext cx="241825" cy="241050"/>
            </a:xfrm>
            <a:custGeom>
              <a:rect b="b" l="l" r="r" t="t"/>
              <a:pathLst>
                <a:path extrusionOk="0" h="9642" w="9673">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62" name="Google Shape;11162;p92"/>
          <p:cNvGrpSpPr/>
          <p:nvPr/>
        </p:nvGrpSpPr>
        <p:grpSpPr>
          <a:xfrm>
            <a:off x="7341062" y="2153586"/>
            <a:ext cx="420811" cy="522864"/>
            <a:chOff x="-2310650" y="3525775"/>
            <a:chExt cx="292250" cy="363125"/>
          </a:xfrm>
        </p:grpSpPr>
        <p:sp>
          <p:nvSpPr>
            <p:cNvPr id="11163" name="Google Shape;11163;p92"/>
            <p:cNvSpPr/>
            <p:nvPr/>
          </p:nvSpPr>
          <p:spPr>
            <a:xfrm>
              <a:off x="-2053075" y="3648650"/>
              <a:ext cx="34675" cy="233950"/>
            </a:xfrm>
            <a:custGeom>
              <a:rect b="b" l="l" r="r" t="t"/>
              <a:pathLst>
                <a:path extrusionOk="0" h="9358" w="1387">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4" name="Google Shape;11164;p92"/>
            <p:cNvSpPr/>
            <p:nvPr/>
          </p:nvSpPr>
          <p:spPr>
            <a:xfrm>
              <a:off x="-2259450" y="3751825"/>
              <a:ext cx="51225" cy="51225"/>
            </a:xfrm>
            <a:custGeom>
              <a:rect b="b" l="l" r="r" t="t"/>
              <a:pathLst>
                <a:path extrusionOk="0" h="2049" w="2049">
                  <a:moveTo>
                    <a:pt x="1" y="1"/>
                  </a:moveTo>
                  <a:lnTo>
                    <a:pt x="1" y="2049"/>
                  </a:lnTo>
                  <a:lnTo>
                    <a:pt x="2049" y="2049"/>
                  </a:lnTo>
                  <a:lnTo>
                    <a:pt x="2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5" name="Google Shape;11165;p92"/>
            <p:cNvSpPr/>
            <p:nvPr/>
          </p:nvSpPr>
          <p:spPr>
            <a:xfrm>
              <a:off x="-2259450" y="3649450"/>
              <a:ext cx="137075" cy="51200"/>
            </a:xfrm>
            <a:custGeom>
              <a:rect b="b" l="l" r="r" t="t"/>
              <a:pathLst>
                <a:path extrusionOk="0" h="2048" w="5483">
                  <a:moveTo>
                    <a:pt x="1" y="0"/>
                  </a:moveTo>
                  <a:lnTo>
                    <a:pt x="1" y="2048"/>
                  </a:lnTo>
                  <a:lnTo>
                    <a:pt x="5483" y="2048"/>
                  </a:lnTo>
                  <a:lnTo>
                    <a:pt x="54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6" name="Google Shape;11166;p92"/>
            <p:cNvSpPr/>
            <p:nvPr/>
          </p:nvSpPr>
          <p:spPr>
            <a:xfrm>
              <a:off x="-2310650" y="3525775"/>
              <a:ext cx="252075" cy="363125"/>
            </a:xfrm>
            <a:custGeom>
              <a:rect b="b" l="l" r="r" t="t"/>
              <a:pathLst>
                <a:path extrusionOk="0" h="14525" w="10083">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67" name="Google Shape;11167;p92"/>
          <p:cNvGrpSpPr/>
          <p:nvPr/>
        </p:nvGrpSpPr>
        <p:grpSpPr>
          <a:xfrm>
            <a:off x="7351827" y="2756825"/>
            <a:ext cx="423079" cy="419659"/>
            <a:chOff x="-2310650" y="3958175"/>
            <a:chExt cx="293825" cy="291450"/>
          </a:xfrm>
        </p:grpSpPr>
        <p:sp>
          <p:nvSpPr>
            <p:cNvPr id="11168" name="Google Shape;11168;p92"/>
            <p:cNvSpPr/>
            <p:nvPr/>
          </p:nvSpPr>
          <p:spPr>
            <a:xfrm>
              <a:off x="-2310650" y="3958175"/>
              <a:ext cx="185925" cy="118950"/>
            </a:xfrm>
            <a:custGeom>
              <a:rect b="b" l="l" r="r" t="t"/>
              <a:pathLst>
                <a:path extrusionOk="0" h="4758" w="7437">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9" name="Google Shape;11169;p92"/>
            <p:cNvSpPr/>
            <p:nvPr/>
          </p:nvSpPr>
          <p:spPr>
            <a:xfrm>
              <a:off x="-2309075" y="3992050"/>
              <a:ext cx="292250" cy="257575"/>
            </a:xfrm>
            <a:custGeom>
              <a:rect b="b" l="l" r="r" t="t"/>
              <a:pathLst>
                <a:path extrusionOk="0" h="10303" w="1169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70" name="Google Shape;11170;p92"/>
          <p:cNvGrpSpPr/>
          <p:nvPr/>
        </p:nvGrpSpPr>
        <p:grpSpPr>
          <a:xfrm>
            <a:off x="4718688" y="3308459"/>
            <a:ext cx="424159" cy="419659"/>
            <a:chOff x="-1182750" y="3962900"/>
            <a:chExt cx="294575" cy="291450"/>
          </a:xfrm>
        </p:grpSpPr>
        <p:sp>
          <p:nvSpPr>
            <p:cNvPr id="11171" name="Google Shape;11171;p92"/>
            <p:cNvSpPr/>
            <p:nvPr/>
          </p:nvSpPr>
          <p:spPr>
            <a:xfrm>
              <a:off x="-1078000" y="4030650"/>
              <a:ext cx="17350" cy="17350"/>
            </a:xfrm>
            <a:custGeom>
              <a:rect b="b" l="l" r="r" t="t"/>
              <a:pathLst>
                <a:path extrusionOk="0" h="694" w="694">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2" name="Google Shape;11172;p92"/>
            <p:cNvSpPr/>
            <p:nvPr/>
          </p:nvSpPr>
          <p:spPr>
            <a:xfrm>
              <a:off x="-1129200" y="40999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3" name="Google Shape;11173;p92"/>
            <p:cNvSpPr/>
            <p:nvPr/>
          </p:nvSpPr>
          <p:spPr>
            <a:xfrm>
              <a:off x="-1009475" y="4081850"/>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4" name="Google Shape;11174;p92"/>
            <p:cNvSpPr/>
            <p:nvPr/>
          </p:nvSpPr>
          <p:spPr>
            <a:xfrm>
              <a:off x="-1182750" y="4168475"/>
              <a:ext cx="292225" cy="34675"/>
            </a:xfrm>
            <a:custGeom>
              <a:rect b="b" l="l" r="r" t="t"/>
              <a:pathLst>
                <a:path extrusionOk="0" h="1387" w="11689">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5" name="Google Shape;11175;p92"/>
            <p:cNvSpPr/>
            <p:nvPr/>
          </p:nvSpPr>
          <p:spPr>
            <a:xfrm>
              <a:off x="-1117400" y="4220475"/>
              <a:ext cx="161500" cy="33875"/>
            </a:xfrm>
            <a:custGeom>
              <a:rect b="b" l="l" r="r" t="t"/>
              <a:pathLst>
                <a:path extrusionOk="0" h="1355" w="646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6" name="Google Shape;11176;p92"/>
            <p:cNvSpPr/>
            <p:nvPr/>
          </p:nvSpPr>
          <p:spPr>
            <a:xfrm>
              <a:off x="-958300" y="4014100"/>
              <a:ext cx="18150" cy="17350"/>
            </a:xfrm>
            <a:custGeom>
              <a:rect b="b" l="l" r="r" t="t"/>
              <a:pathLst>
                <a:path extrusionOk="0" h="694" w="726">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7" name="Google Shape;11177;p92"/>
            <p:cNvSpPr/>
            <p:nvPr/>
          </p:nvSpPr>
          <p:spPr>
            <a:xfrm>
              <a:off x="-1180400" y="3962900"/>
              <a:ext cx="292225" cy="188275"/>
            </a:xfrm>
            <a:custGeom>
              <a:rect b="b" l="l" r="r" t="t"/>
              <a:pathLst>
                <a:path extrusionOk="0" h="7531" w="11689">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78" name="Google Shape;11178;p92"/>
          <p:cNvGrpSpPr/>
          <p:nvPr/>
        </p:nvGrpSpPr>
        <p:grpSpPr>
          <a:xfrm>
            <a:off x="2471824" y="1689223"/>
            <a:ext cx="424195" cy="419659"/>
            <a:chOff x="-5611575" y="3272950"/>
            <a:chExt cx="294600" cy="291450"/>
          </a:xfrm>
        </p:grpSpPr>
        <p:sp>
          <p:nvSpPr>
            <p:cNvPr id="11179" name="Google Shape;11179;p92"/>
            <p:cNvSpPr/>
            <p:nvPr/>
          </p:nvSpPr>
          <p:spPr>
            <a:xfrm>
              <a:off x="-5594250" y="3273750"/>
              <a:ext cx="85875" cy="84300"/>
            </a:xfrm>
            <a:custGeom>
              <a:rect b="b" l="l" r="r" t="t"/>
              <a:pathLst>
                <a:path extrusionOk="0" h="3372" w="3435">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0" name="Google Shape;11180;p92"/>
            <p:cNvSpPr/>
            <p:nvPr/>
          </p:nvSpPr>
          <p:spPr>
            <a:xfrm>
              <a:off x="-5457200" y="3324950"/>
              <a:ext cx="67775" cy="67750"/>
            </a:xfrm>
            <a:custGeom>
              <a:rect b="b" l="l" r="r" t="t"/>
              <a:pathLst>
                <a:path extrusionOk="0" h="2710" w="2711">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1" name="Google Shape;11181;p92"/>
            <p:cNvSpPr/>
            <p:nvPr/>
          </p:nvSpPr>
          <p:spPr>
            <a:xfrm>
              <a:off x="-5415450" y="3325725"/>
              <a:ext cx="25225" cy="24450"/>
            </a:xfrm>
            <a:custGeom>
              <a:rect b="b" l="l" r="r" t="t"/>
              <a:pathLst>
                <a:path extrusionOk="0" h="978" w="1009">
                  <a:moveTo>
                    <a:pt x="0" y="1"/>
                  </a:moveTo>
                  <a:lnTo>
                    <a:pt x="0" y="977"/>
                  </a:lnTo>
                  <a:lnTo>
                    <a:pt x="1009" y="977"/>
                  </a:lnTo>
                  <a:cubicBezTo>
                    <a:pt x="883" y="473"/>
                    <a:pt x="473" y="127"/>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2" name="Google Shape;11182;p92"/>
            <p:cNvSpPr/>
            <p:nvPr/>
          </p:nvSpPr>
          <p:spPr>
            <a:xfrm>
              <a:off x="-5611575" y="3359600"/>
              <a:ext cx="118950" cy="204800"/>
            </a:xfrm>
            <a:custGeom>
              <a:rect b="b" l="l" r="r" t="t"/>
              <a:pathLst>
                <a:path extrusionOk="0" h="8192" w="4758">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3" name="Google Shape;11183;p92"/>
            <p:cNvSpPr/>
            <p:nvPr/>
          </p:nvSpPr>
          <p:spPr>
            <a:xfrm>
              <a:off x="-5510750" y="3272950"/>
              <a:ext cx="193775" cy="187475"/>
            </a:xfrm>
            <a:custGeom>
              <a:rect b="b" l="l" r="r" t="t"/>
              <a:pathLst>
                <a:path extrusionOk="0" h="7499" w="7751">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84" name="Google Shape;11184;p92"/>
          <p:cNvGrpSpPr/>
          <p:nvPr/>
        </p:nvGrpSpPr>
        <p:grpSpPr>
          <a:xfrm>
            <a:off x="2471824" y="2205770"/>
            <a:ext cx="424195" cy="418507"/>
            <a:chOff x="-5613150" y="3632900"/>
            <a:chExt cx="294600" cy="290650"/>
          </a:xfrm>
        </p:grpSpPr>
        <p:sp>
          <p:nvSpPr>
            <p:cNvPr id="11185" name="Google Shape;11185;p92"/>
            <p:cNvSpPr/>
            <p:nvPr/>
          </p:nvSpPr>
          <p:spPr>
            <a:xfrm>
              <a:off x="-5440825" y="3708275"/>
              <a:ext cx="49550" cy="41450"/>
            </a:xfrm>
            <a:custGeom>
              <a:rect b="b" l="l" r="r" t="t"/>
              <a:pathLst>
                <a:path extrusionOk="0" h="1658" w="1982">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6" name="Google Shape;11186;p92"/>
            <p:cNvSpPr/>
            <p:nvPr/>
          </p:nvSpPr>
          <p:spPr>
            <a:xfrm>
              <a:off x="-5613150" y="3632900"/>
              <a:ext cx="294600" cy="290650"/>
            </a:xfrm>
            <a:custGeom>
              <a:rect b="b" l="l" r="r" t="t"/>
              <a:pathLst>
                <a:path extrusionOk="0" h="11626" w="11784">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87" name="Google Shape;11187;p92"/>
          <p:cNvGrpSpPr/>
          <p:nvPr/>
        </p:nvGrpSpPr>
        <p:grpSpPr>
          <a:xfrm>
            <a:off x="2483722" y="2756270"/>
            <a:ext cx="424195" cy="420775"/>
            <a:chOff x="-5613150" y="3991275"/>
            <a:chExt cx="294600" cy="292225"/>
          </a:xfrm>
        </p:grpSpPr>
        <p:sp>
          <p:nvSpPr>
            <p:cNvPr id="11188" name="Google Shape;11188;p92"/>
            <p:cNvSpPr/>
            <p:nvPr/>
          </p:nvSpPr>
          <p:spPr>
            <a:xfrm>
              <a:off x="-5480050" y="4046400"/>
              <a:ext cx="27600" cy="14200"/>
            </a:xfrm>
            <a:custGeom>
              <a:rect b="b" l="l" r="r" t="t"/>
              <a:pathLst>
                <a:path extrusionOk="0" h="568" w="1104">
                  <a:moveTo>
                    <a:pt x="537" y="1"/>
                  </a:moveTo>
                  <a:lnTo>
                    <a:pt x="1" y="568"/>
                  </a:lnTo>
                  <a:lnTo>
                    <a:pt x="1104" y="568"/>
                  </a:lnTo>
                  <a:lnTo>
                    <a:pt x="5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9" name="Google Shape;11189;p92"/>
            <p:cNvSpPr/>
            <p:nvPr/>
          </p:nvSpPr>
          <p:spPr>
            <a:xfrm>
              <a:off x="-5531225" y="4042450"/>
              <a:ext cx="44125" cy="18150"/>
            </a:xfrm>
            <a:custGeom>
              <a:rect b="b" l="l" r="r" t="t"/>
              <a:pathLst>
                <a:path extrusionOk="0" h="726" w="1765">
                  <a:moveTo>
                    <a:pt x="693" y="1"/>
                  </a:moveTo>
                  <a:lnTo>
                    <a:pt x="0" y="726"/>
                  </a:lnTo>
                  <a:lnTo>
                    <a:pt x="1103" y="726"/>
                  </a:lnTo>
                  <a:lnTo>
                    <a:pt x="17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0" name="Google Shape;11190;p92"/>
            <p:cNvSpPr/>
            <p:nvPr/>
          </p:nvSpPr>
          <p:spPr>
            <a:xfrm>
              <a:off x="-5443025" y="4077125"/>
              <a:ext cx="41775" cy="40975"/>
            </a:xfrm>
            <a:custGeom>
              <a:rect b="b" l="l" r="r" t="t"/>
              <a:pathLst>
                <a:path extrusionOk="0" h="1639" w="1671">
                  <a:moveTo>
                    <a:pt x="694" y="0"/>
                  </a:moveTo>
                  <a:lnTo>
                    <a:pt x="1" y="1638"/>
                  </a:lnTo>
                  <a:lnTo>
                    <a:pt x="1" y="1638"/>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1" name="Google Shape;11191;p92"/>
            <p:cNvSpPr/>
            <p:nvPr/>
          </p:nvSpPr>
          <p:spPr>
            <a:xfrm>
              <a:off x="-5487925" y="4077125"/>
              <a:ext cx="43350" cy="54375"/>
            </a:xfrm>
            <a:custGeom>
              <a:rect b="b" l="l" r="r" t="t"/>
              <a:pathLst>
                <a:path extrusionOk="0" h="2175" w="1734">
                  <a:moveTo>
                    <a:pt x="1" y="0"/>
                  </a:moveTo>
                  <a:lnTo>
                    <a:pt x="852" y="2174"/>
                  </a:lnTo>
                  <a:lnTo>
                    <a:pt x="17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2" name="Google Shape;11192;p92"/>
            <p:cNvSpPr/>
            <p:nvPr/>
          </p:nvSpPr>
          <p:spPr>
            <a:xfrm>
              <a:off x="-5445375" y="4042450"/>
              <a:ext cx="44125" cy="18150"/>
            </a:xfrm>
            <a:custGeom>
              <a:rect b="b" l="l" r="r" t="t"/>
              <a:pathLst>
                <a:path extrusionOk="0" h="726" w="1765">
                  <a:moveTo>
                    <a:pt x="0" y="1"/>
                  </a:moveTo>
                  <a:lnTo>
                    <a:pt x="693" y="726"/>
                  </a:lnTo>
                  <a:lnTo>
                    <a:pt x="1764" y="726"/>
                  </a:lnTo>
                  <a:lnTo>
                    <a:pt x="11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3" name="Google Shape;11193;p92"/>
            <p:cNvSpPr/>
            <p:nvPr/>
          </p:nvSpPr>
          <p:spPr>
            <a:xfrm>
              <a:off x="-5531225" y="4077125"/>
              <a:ext cx="41750" cy="40975"/>
            </a:xfrm>
            <a:custGeom>
              <a:rect b="b" l="l" r="r" t="t"/>
              <a:pathLst>
                <a:path extrusionOk="0" h="1639" w="1670">
                  <a:moveTo>
                    <a:pt x="0" y="0"/>
                  </a:moveTo>
                  <a:lnTo>
                    <a:pt x="1670" y="1638"/>
                  </a:ln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4" name="Google Shape;11194;p92"/>
            <p:cNvSpPr/>
            <p:nvPr/>
          </p:nvSpPr>
          <p:spPr>
            <a:xfrm>
              <a:off x="-5613150" y="4198400"/>
              <a:ext cx="292225" cy="33900"/>
            </a:xfrm>
            <a:custGeom>
              <a:rect b="b" l="l" r="r" t="t"/>
              <a:pathLst>
                <a:path extrusionOk="0" h="1356" w="11689">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5" name="Google Shape;11195;p92"/>
            <p:cNvSpPr/>
            <p:nvPr/>
          </p:nvSpPr>
          <p:spPr>
            <a:xfrm>
              <a:off x="-5610775" y="3991275"/>
              <a:ext cx="292225" cy="189050"/>
            </a:xfrm>
            <a:custGeom>
              <a:rect b="b" l="l" r="r" t="t"/>
              <a:pathLst>
                <a:path extrusionOk="0" h="7562" w="11689">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6" name="Google Shape;11196;p92"/>
            <p:cNvSpPr/>
            <p:nvPr/>
          </p:nvSpPr>
          <p:spPr>
            <a:xfrm>
              <a:off x="-5546975" y="4250400"/>
              <a:ext cx="160700" cy="33100"/>
            </a:xfrm>
            <a:custGeom>
              <a:rect b="b" l="l" r="r" t="t"/>
              <a:pathLst>
                <a:path extrusionOk="0" h="1324" w="6428">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97" name="Google Shape;11197;p92"/>
          <p:cNvGrpSpPr/>
          <p:nvPr/>
        </p:nvGrpSpPr>
        <p:grpSpPr>
          <a:xfrm>
            <a:off x="5155210" y="1689438"/>
            <a:ext cx="434634" cy="419227"/>
            <a:chOff x="-3768700" y="3253275"/>
            <a:chExt cx="301850" cy="291150"/>
          </a:xfrm>
        </p:grpSpPr>
        <p:sp>
          <p:nvSpPr>
            <p:cNvPr id="11198" name="Google Shape;11198;p92"/>
            <p:cNvSpPr/>
            <p:nvPr/>
          </p:nvSpPr>
          <p:spPr>
            <a:xfrm>
              <a:off x="-3603925" y="3355650"/>
              <a:ext cx="69350" cy="33900"/>
            </a:xfrm>
            <a:custGeom>
              <a:rect b="b" l="l" r="r" t="t"/>
              <a:pathLst>
                <a:path extrusionOk="0" h="1356" w="2774">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9" name="Google Shape;11199;p92"/>
            <p:cNvSpPr/>
            <p:nvPr/>
          </p:nvSpPr>
          <p:spPr>
            <a:xfrm>
              <a:off x="-3586600" y="3305250"/>
              <a:ext cx="33125" cy="33100"/>
            </a:xfrm>
            <a:custGeom>
              <a:rect b="b" l="l" r="r" t="t"/>
              <a:pathLst>
                <a:path extrusionOk="0" h="1324" w="1325">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0" name="Google Shape;11200;p92"/>
            <p:cNvSpPr/>
            <p:nvPr/>
          </p:nvSpPr>
          <p:spPr>
            <a:xfrm>
              <a:off x="-3768700" y="3253275"/>
              <a:ext cx="301850" cy="291150"/>
            </a:xfrm>
            <a:custGeom>
              <a:rect b="b" l="l" r="r" t="t"/>
              <a:pathLst>
                <a:path extrusionOk="0" h="11646" w="12074">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01" name="Google Shape;11201;p92"/>
          <p:cNvGrpSpPr/>
          <p:nvPr/>
        </p:nvGrpSpPr>
        <p:grpSpPr>
          <a:xfrm>
            <a:off x="5159293" y="2217090"/>
            <a:ext cx="426462" cy="395865"/>
            <a:chOff x="-3808700" y="3628950"/>
            <a:chExt cx="296175" cy="274925"/>
          </a:xfrm>
        </p:grpSpPr>
        <p:sp>
          <p:nvSpPr>
            <p:cNvPr id="11202" name="Google Shape;11202;p92"/>
            <p:cNvSpPr/>
            <p:nvPr/>
          </p:nvSpPr>
          <p:spPr>
            <a:xfrm>
              <a:off x="-3665972" y="3680950"/>
              <a:ext cx="51200" cy="51225"/>
            </a:xfrm>
            <a:custGeom>
              <a:rect b="b" l="l" r="r" t="t"/>
              <a:pathLst>
                <a:path extrusionOk="0" h="2049" w="2048">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3" name="Google Shape;11203;p92"/>
            <p:cNvSpPr/>
            <p:nvPr/>
          </p:nvSpPr>
          <p:spPr>
            <a:xfrm>
              <a:off x="-3808700" y="3664400"/>
              <a:ext cx="296175" cy="239475"/>
            </a:xfrm>
            <a:custGeom>
              <a:rect b="b" l="l" r="r" t="t"/>
              <a:pathLst>
                <a:path extrusionOk="0" h="9579" w="11847">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4" name="Google Shape;11204;p92"/>
            <p:cNvSpPr/>
            <p:nvPr/>
          </p:nvSpPr>
          <p:spPr>
            <a:xfrm>
              <a:off x="-3718359" y="3628950"/>
              <a:ext cx="155975" cy="156775"/>
            </a:xfrm>
            <a:custGeom>
              <a:rect b="b" l="l" r="r" t="t"/>
              <a:pathLst>
                <a:path extrusionOk="0" h="6271" w="6239">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05" name="Google Shape;11205;p92"/>
          <p:cNvGrpSpPr/>
          <p:nvPr/>
        </p:nvGrpSpPr>
        <p:grpSpPr>
          <a:xfrm>
            <a:off x="5224504" y="2756412"/>
            <a:ext cx="419443" cy="420487"/>
            <a:chOff x="-3771675" y="3971775"/>
            <a:chExt cx="291300" cy="292025"/>
          </a:xfrm>
        </p:grpSpPr>
        <p:sp>
          <p:nvSpPr>
            <p:cNvPr id="11206" name="Google Shape;11206;p92"/>
            <p:cNvSpPr/>
            <p:nvPr/>
          </p:nvSpPr>
          <p:spPr>
            <a:xfrm>
              <a:off x="-3770100" y="3971775"/>
              <a:ext cx="218975" cy="66775"/>
            </a:xfrm>
            <a:custGeom>
              <a:rect b="b" l="l" r="r" t="t"/>
              <a:pathLst>
                <a:path extrusionOk="0" h="2671" w="8759">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7" name="Google Shape;11207;p92"/>
            <p:cNvSpPr/>
            <p:nvPr/>
          </p:nvSpPr>
          <p:spPr>
            <a:xfrm>
              <a:off x="-3771675" y="4030650"/>
              <a:ext cx="222125" cy="78000"/>
            </a:xfrm>
            <a:custGeom>
              <a:rect b="b" l="l" r="r" t="t"/>
              <a:pathLst>
                <a:path extrusionOk="0" h="3120" w="8885">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8" name="Google Shape;11208;p92"/>
            <p:cNvSpPr/>
            <p:nvPr/>
          </p:nvSpPr>
          <p:spPr>
            <a:xfrm>
              <a:off x="-3669425" y="4074750"/>
              <a:ext cx="189050" cy="189050"/>
            </a:xfrm>
            <a:custGeom>
              <a:rect b="b" l="l" r="r" t="t"/>
              <a:pathLst>
                <a:path extrusionOk="0" h="7562" w="7562">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9" name="Google Shape;11209;p92"/>
            <p:cNvSpPr/>
            <p:nvPr/>
          </p:nvSpPr>
          <p:spPr>
            <a:xfrm>
              <a:off x="-3771675" y="4099950"/>
              <a:ext cx="94525" cy="76425"/>
            </a:xfrm>
            <a:custGeom>
              <a:rect b="b" l="l" r="r" t="t"/>
              <a:pathLst>
                <a:path extrusionOk="0" h="3057" w="3781">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0" name="Google Shape;11210;p92"/>
            <p:cNvSpPr/>
            <p:nvPr/>
          </p:nvSpPr>
          <p:spPr>
            <a:xfrm>
              <a:off x="-3771675" y="4167700"/>
              <a:ext cx="135500" cy="95325"/>
            </a:xfrm>
            <a:custGeom>
              <a:rect b="b" l="l" r="r" t="t"/>
              <a:pathLst>
                <a:path extrusionOk="0" h="3813" w="542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11" name="Google Shape;11211;p92"/>
          <p:cNvGrpSpPr/>
          <p:nvPr/>
        </p:nvGrpSpPr>
        <p:grpSpPr>
          <a:xfrm>
            <a:off x="7885948" y="1716461"/>
            <a:ext cx="420271" cy="320774"/>
            <a:chOff x="-1951475" y="3273100"/>
            <a:chExt cx="291875" cy="222775"/>
          </a:xfrm>
        </p:grpSpPr>
        <p:sp>
          <p:nvSpPr>
            <p:cNvPr id="11212" name="Google Shape;11212;p92"/>
            <p:cNvSpPr/>
            <p:nvPr/>
          </p:nvSpPr>
          <p:spPr>
            <a:xfrm>
              <a:off x="-1951475" y="3325050"/>
              <a:ext cx="51225" cy="119250"/>
            </a:xfrm>
            <a:custGeom>
              <a:rect b="b" l="l" r="r" t="t"/>
              <a:pathLst>
                <a:path extrusionOk="0" h="4770" w="2049">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3" name="Google Shape;11213;p92"/>
            <p:cNvSpPr/>
            <p:nvPr/>
          </p:nvSpPr>
          <p:spPr>
            <a:xfrm>
              <a:off x="-1711250" y="3273100"/>
              <a:ext cx="51650" cy="221725"/>
            </a:xfrm>
            <a:custGeom>
              <a:rect b="b" l="l" r="r" t="t"/>
              <a:pathLst>
                <a:path extrusionOk="0" h="8869" w="2066">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4" name="Google Shape;11214;p92"/>
            <p:cNvSpPr/>
            <p:nvPr/>
          </p:nvSpPr>
          <p:spPr>
            <a:xfrm>
              <a:off x="-1886900" y="3296575"/>
              <a:ext cx="156775" cy="199300"/>
            </a:xfrm>
            <a:custGeom>
              <a:rect b="b" l="l" r="r" t="t"/>
              <a:pathLst>
                <a:path extrusionOk="0" h="7972" w="6271">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15" name="Google Shape;11215;p92"/>
          <p:cNvGrpSpPr/>
          <p:nvPr/>
        </p:nvGrpSpPr>
        <p:grpSpPr>
          <a:xfrm>
            <a:off x="7883429" y="2205191"/>
            <a:ext cx="425310" cy="419659"/>
            <a:chOff x="-1951475" y="3597450"/>
            <a:chExt cx="295375" cy="291450"/>
          </a:xfrm>
        </p:grpSpPr>
        <p:sp>
          <p:nvSpPr>
            <p:cNvPr id="11216" name="Google Shape;11216;p92"/>
            <p:cNvSpPr/>
            <p:nvPr/>
          </p:nvSpPr>
          <p:spPr>
            <a:xfrm>
              <a:off x="-1951475" y="3597450"/>
              <a:ext cx="170925" cy="34675"/>
            </a:xfrm>
            <a:custGeom>
              <a:rect b="b" l="l" r="r" t="t"/>
              <a:pathLst>
                <a:path extrusionOk="0" h="1387" w="6837">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7" name="Google Shape;11217;p92"/>
            <p:cNvSpPr/>
            <p:nvPr/>
          </p:nvSpPr>
          <p:spPr>
            <a:xfrm>
              <a:off x="-1949900" y="3648650"/>
              <a:ext cx="171725" cy="173300"/>
            </a:xfrm>
            <a:custGeom>
              <a:rect b="b" l="l" r="r" t="t"/>
              <a:pathLst>
                <a:path extrusionOk="0" h="6932" w="6869">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8" name="Google Shape;11218;p92"/>
            <p:cNvSpPr/>
            <p:nvPr/>
          </p:nvSpPr>
          <p:spPr>
            <a:xfrm>
              <a:off x="-1951475" y="3838475"/>
              <a:ext cx="170925" cy="50425"/>
            </a:xfrm>
            <a:custGeom>
              <a:rect b="b" l="l" r="r" t="t"/>
              <a:pathLst>
                <a:path extrusionOk="0" h="2017" w="6837">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9" name="Google Shape;11219;p92"/>
            <p:cNvSpPr/>
            <p:nvPr/>
          </p:nvSpPr>
          <p:spPr>
            <a:xfrm>
              <a:off x="-1912900" y="3675825"/>
              <a:ext cx="256800" cy="202825"/>
            </a:xfrm>
            <a:custGeom>
              <a:rect b="b" l="l" r="r" t="t"/>
              <a:pathLst>
                <a:path extrusionOk="0" h="8113" w="10272">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20" name="Google Shape;11220;p92"/>
          <p:cNvGrpSpPr/>
          <p:nvPr/>
        </p:nvGrpSpPr>
        <p:grpSpPr>
          <a:xfrm>
            <a:off x="7885680" y="2756825"/>
            <a:ext cx="444605" cy="419659"/>
            <a:chOff x="-1960150" y="3956600"/>
            <a:chExt cx="308775" cy="291450"/>
          </a:xfrm>
        </p:grpSpPr>
        <p:sp>
          <p:nvSpPr>
            <p:cNvPr id="11221" name="Google Shape;11221;p92"/>
            <p:cNvSpPr/>
            <p:nvPr/>
          </p:nvSpPr>
          <p:spPr>
            <a:xfrm>
              <a:off x="-1960150" y="3956600"/>
              <a:ext cx="308775" cy="51275"/>
            </a:xfrm>
            <a:custGeom>
              <a:rect b="b" l="l" r="r" t="t"/>
              <a:pathLst>
                <a:path extrusionOk="0" h="2051" w="12351">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2" name="Google Shape;11222;p92"/>
            <p:cNvSpPr/>
            <p:nvPr/>
          </p:nvSpPr>
          <p:spPr>
            <a:xfrm>
              <a:off x="-1934950" y="4025925"/>
              <a:ext cx="256000" cy="222125"/>
            </a:xfrm>
            <a:custGeom>
              <a:rect b="b" l="l" r="r" t="t"/>
              <a:pathLst>
                <a:path extrusionOk="0" h="8885" w="1024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23" name="Google Shape;11223;p92"/>
          <p:cNvGrpSpPr/>
          <p:nvPr/>
        </p:nvGrpSpPr>
        <p:grpSpPr>
          <a:xfrm>
            <a:off x="1939718" y="3307636"/>
            <a:ext cx="420775" cy="420775"/>
            <a:chOff x="-804700" y="3226500"/>
            <a:chExt cx="292225" cy="292225"/>
          </a:xfrm>
        </p:grpSpPr>
        <p:sp>
          <p:nvSpPr>
            <p:cNvPr id="11224" name="Google Shape;11224;p92"/>
            <p:cNvSpPr/>
            <p:nvPr/>
          </p:nvSpPr>
          <p:spPr>
            <a:xfrm>
              <a:off x="-804700" y="3467500"/>
              <a:ext cx="85875" cy="51225"/>
            </a:xfrm>
            <a:custGeom>
              <a:rect b="b" l="l" r="r" t="t"/>
              <a:pathLst>
                <a:path extrusionOk="0" h="2049" w="3435">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5" name="Google Shape;11225;p92"/>
            <p:cNvSpPr/>
            <p:nvPr/>
          </p:nvSpPr>
          <p:spPr>
            <a:xfrm>
              <a:off x="-710975" y="3466700"/>
              <a:ext cx="196925" cy="51225"/>
            </a:xfrm>
            <a:custGeom>
              <a:rect b="b" l="l" r="r" t="t"/>
              <a:pathLst>
                <a:path extrusionOk="0" h="2049" w="7877">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6" name="Google Shape;11226;p92"/>
            <p:cNvSpPr/>
            <p:nvPr/>
          </p:nvSpPr>
          <p:spPr>
            <a:xfrm>
              <a:off x="-667650" y="3312350"/>
              <a:ext cx="18125" cy="17350"/>
            </a:xfrm>
            <a:custGeom>
              <a:rect b="b" l="l" r="r" t="t"/>
              <a:pathLst>
                <a:path extrusionOk="0" h="694" w="725">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7" name="Google Shape;11227;p92"/>
            <p:cNvSpPr/>
            <p:nvPr/>
          </p:nvSpPr>
          <p:spPr>
            <a:xfrm>
              <a:off x="-683400" y="3347775"/>
              <a:ext cx="48050" cy="16575"/>
            </a:xfrm>
            <a:custGeom>
              <a:rect b="b" l="l" r="r" t="t"/>
              <a:pathLst>
                <a:path extrusionOk="0" h="663" w="1922">
                  <a:moveTo>
                    <a:pt x="977" y="1"/>
                  </a:moveTo>
                  <a:cubicBezTo>
                    <a:pt x="567" y="1"/>
                    <a:pt x="158" y="253"/>
                    <a:pt x="0" y="662"/>
                  </a:cubicBezTo>
                  <a:lnTo>
                    <a:pt x="1922" y="662"/>
                  </a:lnTo>
                  <a:cubicBezTo>
                    <a:pt x="1796" y="253"/>
                    <a:pt x="1418" y="1"/>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8" name="Google Shape;11228;p92"/>
            <p:cNvSpPr/>
            <p:nvPr/>
          </p:nvSpPr>
          <p:spPr>
            <a:xfrm>
              <a:off x="-735400" y="3261925"/>
              <a:ext cx="153625" cy="187875"/>
            </a:xfrm>
            <a:custGeom>
              <a:rect b="b" l="l" r="r" t="t"/>
              <a:pathLst>
                <a:path extrusionOk="0" h="7515" w="6145">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9" name="Google Shape;11229;p92"/>
            <p:cNvSpPr/>
            <p:nvPr/>
          </p:nvSpPr>
          <p:spPr>
            <a:xfrm>
              <a:off x="-804700" y="3226500"/>
              <a:ext cx="118175" cy="170925"/>
            </a:xfrm>
            <a:custGeom>
              <a:rect b="b" l="l" r="r" t="t"/>
              <a:pathLst>
                <a:path extrusionOk="0" h="6837" w="4727">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0" name="Google Shape;11230;p92"/>
            <p:cNvSpPr/>
            <p:nvPr/>
          </p:nvSpPr>
          <p:spPr>
            <a:xfrm>
              <a:off x="-630625" y="3226500"/>
              <a:ext cx="118150" cy="170950"/>
            </a:xfrm>
            <a:custGeom>
              <a:rect b="b" l="l" r="r" t="t"/>
              <a:pathLst>
                <a:path extrusionOk="0" h="6838" w="4726">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31" name="Google Shape;11231;p92"/>
          <p:cNvGrpSpPr/>
          <p:nvPr/>
        </p:nvGrpSpPr>
        <p:grpSpPr>
          <a:xfrm>
            <a:off x="3019809" y="1688647"/>
            <a:ext cx="420775" cy="420811"/>
            <a:chOff x="-5251625" y="3272950"/>
            <a:chExt cx="292225" cy="292250"/>
          </a:xfrm>
        </p:grpSpPr>
        <p:sp>
          <p:nvSpPr>
            <p:cNvPr id="11232" name="Google Shape;11232;p92"/>
            <p:cNvSpPr/>
            <p:nvPr/>
          </p:nvSpPr>
          <p:spPr>
            <a:xfrm>
              <a:off x="-5156325" y="3462775"/>
              <a:ext cx="33900" cy="33100"/>
            </a:xfrm>
            <a:custGeom>
              <a:rect b="b" l="l" r="r" t="t"/>
              <a:pathLst>
                <a:path extrusionOk="0" h="1324" w="1356">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3" name="Google Shape;11233;p92"/>
            <p:cNvSpPr/>
            <p:nvPr/>
          </p:nvSpPr>
          <p:spPr>
            <a:xfrm>
              <a:off x="-5251625" y="3272950"/>
              <a:ext cx="292225" cy="292250"/>
            </a:xfrm>
            <a:custGeom>
              <a:rect b="b" l="l" r="r" t="t"/>
              <a:pathLst>
                <a:path extrusionOk="0" h="11690" w="11689">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4" name="Google Shape;11234;p92"/>
            <p:cNvSpPr/>
            <p:nvPr/>
          </p:nvSpPr>
          <p:spPr>
            <a:xfrm>
              <a:off x="-5011400" y="3350150"/>
              <a:ext cx="33900" cy="33875"/>
            </a:xfrm>
            <a:custGeom>
              <a:rect b="b" l="l" r="r" t="t"/>
              <a:pathLst>
                <a:path extrusionOk="0" h="1355" w="1356">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35" name="Google Shape;11235;p92"/>
          <p:cNvGrpSpPr/>
          <p:nvPr/>
        </p:nvGrpSpPr>
        <p:grpSpPr>
          <a:xfrm>
            <a:off x="3016407" y="2204348"/>
            <a:ext cx="427578" cy="421351"/>
            <a:chOff x="-5254775" y="3631325"/>
            <a:chExt cx="296950" cy="292625"/>
          </a:xfrm>
        </p:grpSpPr>
        <p:sp>
          <p:nvSpPr>
            <p:cNvPr id="11236" name="Google Shape;11236;p92"/>
            <p:cNvSpPr/>
            <p:nvPr/>
          </p:nvSpPr>
          <p:spPr>
            <a:xfrm>
              <a:off x="-5246900" y="3766400"/>
              <a:ext cx="58300" cy="55150"/>
            </a:xfrm>
            <a:custGeom>
              <a:rect b="b" l="l" r="r" t="t"/>
              <a:pathLst>
                <a:path extrusionOk="0" h="2206" w="2332">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7" name="Google Shape;11237;p92"/>
            <p:cNvSpPr/>
            <p:nvPr/>
          </p:nvSpPr>
          <p:spPr>
            <a:xfrm>
              <a:off x="-5216175" y="3795550"/>
              <a:ext cx="58300" cy="55950"/>
            </a:xfrm>
            <a:custGeom>
              <a:rect b="b" l="l" r="r" t="t"/>
              <a:pathLst>
                <a:path extrusionOk="0" h="2238" w="2332">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8" name="Google Shape;11238;p92"/>
            <p:cNvSpPr/>
            <p:nvPr/>
          </p:nvSpPr>
          <p:spPr>
            <a:xfrm>
              <a:off x="-5185475" y="3826250"/>
              <a:ext cx="57525" cy="55750"/>
            </a:xfrm>
            <a:custGeom>
              <a:rect b="b" l="l" r="r" t="t"/>
              <a:pathLst>
                <a:path extrusionOk="0" h="2230" w="2301">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9" name="Google Shape;11239;p92"/>
            <p:cNvSpPr/>
            <p:nvPr/>
          </p:nvSpPr>
          <p:spPr>
            <a:xfrm>
              <a:off x="-5156325" y="3856375"/>
              <a:ext cx="58300" cy="55750"/>
            </a:xfrm>
            <a:custGeom>
              <a:rect b="b" l="l" r="r" t="t"/>
              <a:pathLst>
                <a:path extrusionOk="0" h="2230" w="2332">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0" name="Google Shape;11240;p92"/>
            <p:cNvSpPr/>
            <p:nvPr/>
          </p:nvSpPr>
          <p:spPr>
            <a:xfrm>
              <a:off x="-5105925" y="3886525"/>
              <a:ext cx="37050" cy="37425"/>
            </a:xfrm>
            <a:custGeom>
              <a:rect b="b" l="l" r="r" t="t"/>
              <a:pathLst>
                <a:path extrusionOk="0" h="1497" w="1482">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1" name="Google Shape;11241;p92"/>
            <p:cNvSpPr/>
            <p:nvPr/>
          </p:nvSpPr>
          <p:spPr>
            <a:xfrm>
              <a:off x="-5254775" y="3648050"/>
              <a:ext cx="278050" cy="248325"/>
            </a:xfrm>
            <a:custGeom>
              <a:rect b="b" l="l" r="r" t="t"/>
              <a:pathLst>
                <a:path extrusionOk="0" h="9933" w="11122">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2" name="Google Shape;11242;p92"/>
            <p:cNvSpPr/>
            <p:nvPr/>
          </p:nvSpPr>
          <p:spPr>
            <a:xfrm>
              <a:off x="-5163425" y="3631325"/>
              <a:ext cx="205600" cy="150450"/>
            </a:xfrm>
            <a:custGeom>
              <a:rect b="b" l="l" r="r" t="t"/>
              <a:pathLst>
                <a:path extrusionOk="0" h="6018" w="8224">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43" name="Google Shape;11243;p92"/>
          <p:cNvGrpSpPr/>
          <p:nvPr/>
        </p:nvGrpSpPr>
        <p:grpSpPr>
          <a:xfrm>
            <a:off x="3032265" y="2756270"/>
            <a:ext cx="419659" cy="420775"/>
            <a:chOff x="-5251625" y="3991275"/>
            <a:chExt cx="291450" cy="292225"/>
          </a:xfrm>
        </p:grpSpPr>
        <p:sp>
          <p:nvSpPr>
            <p:cNvPr id="11244" name="Google Shape;11244;p92"/>
            <p:cNvSpPr/>
            <p:nvPr/>
          </p:nvSpPr>
          <p:spPr>
            <a:xfrm>
              <a:off x="-5179950" y="4198400"/>
              <a:ext cx="145725" cy="85100"/>
            </a:xfrm>
            <a:custGeom>
              <a:rect b="b" l="l" r="r" t="t"/>
              <a:pathLst>
                <a:path extrusionOk="0" h="3404" w="5829">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5" name="Google Shape;11245;p92"/>
            <p:cNvSpPr/>
            <p:nvPr/>
          </p:nvSpPr>
          <p:spPr>
            <a:xfrm>
              <a:off x="-5203575" y="4129100"/>
              <a:ext cx="196925" cy="51225"/>
            </a:xfrm>
            <a:custGeom>
              <a:rect b="b" l="l" r="r" t="t"/>
              <a:pathLst>
                <a:path extrusionOk="0" h="2049" w="7877">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6" name="Google Shape;11246;p92"/>
            <p:cNvSpPr/>
            <p:nvPr/>
          </p:nvSpPr>
          <p:spPr>
            <a:xfrm>
              <a:off x="-5251625" y="3991275"/>
              <a:ext cx="291450" cy="172500"/>
            </a:xfrm>
            <a:custGeom>
              <a:rect b="b" l="l" r="r" t="t"/>
              <a:pathLst>
                <a:path extrusionOk="0" h="6900" w="11658">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7" name="Google Shape;11247;p92"/>
            <p:cNvSpPr/>
            <p:nvPr/>
          </p:nvSpPr>
          <p:spPr>
            <a:xfrm>
              <a:off x="-5139775" y="4096025"/>
              <a:ext cx="65400" cy="17350"/>
            </a:xfrm>
            <a:custGeom>
              <a:rect b="b" l="l" r="r" t="t"/>
              <a:pathLst>
                <a:path extrusionOk="0" h="694" w="2616">
                  <a:moveTo>
                    <a:pt x="1008" y="0"/>
                  </a:moveTo>
                  <a:cubicBezTo>
                    <a:pt x="567" y="0"/>
                    <a:pt x="158" y="315"/>
                    <a:pt x="0" y="693"/>
                  </a:cubicBezTo>
                  <a:lnTo>
                    <a:pt x="2615" y="693"/>
                  </a:lnTo>
                  <a:cubicBezTo>
                    <a:pt x="2489" y="252"/>
                    <a:pt x="2111"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8" name="Google Shape;11248;p92"/>
            <p:cNvSpPr/>
            <p:nvPr/>
          </p:nvSpPr>
          <p:spPr>
            <a:xfrm>
              <a:off x="-5122450" y="4044825"/>
              <a:ext cx="33100" cy="33100"/>
            </a:xfrm>
            <a:custGeom>
              <a:rect b="b" l="l" r="r" t="t"/>
              <a:pathLst>
                <a:path extrusionOk="0" h="1324" w="1324">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49" name="Google Shape;11249;p92"/>
          <p:cNvGrpSpPr/>
          <p:nvPr/>
        </p:nvGrpSpPr>
        <p:grpSpPr>
          <a:xfrm>
            <a:off x="5772848" y="1689240"/>
            <a:ext cx="319874" cy="419623"/>
            <a:chOff x="-3365275" y="3253275"/>
            <a:chExt cx="222150" cy="291425"/>
          </a:xfrm>
        </p:grpSpPr>
        <p:sp>
          <p:nvSpPr>
            <p:cNvPr id="11250" name="Google Shape;11250;p92"/>
            <p:cNvSpPr/>
            <p:nvPr/>
          </p:nvSpPr>
          <p:spPr>
            <a:xfrm>
              <a:off x="-3365275" y="3253275"/>
              <a:ext cx="222150" cy="291425"/>
            </a:xfrm>
            <a:custGeom>
              <a:rect b="b" l="l" r="r" t="t"/>
              <a:pathLst>
                <a:path extrusionOk="0" h="11657" w="8886">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1" name="Google Shape;11251;p92"/>
            <p:cNvSpPr/>
            <p:nvPr/>
          </p:nvSpPr>
          <p:spPr>
            <a:xfrm>
              <a:off x="-3314075" y="3476175"/>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52" name="Google Shape;11252;p92"/>
          <p:cNvGrpSpPr/>
          <p:nvPr/>
        </p:nvGrpSpPr>
        <p:grpSpPr>
          <a:xfrm>
            <a:off x="5746786" y="2204058"/>
            <a:ext cx="371998" cy="421927"/>
            <a:chOff x="-3383375" y="3611625"/>
            <a:chExt cx="258350" cy="293025"/>
          </a:xfrm>
        </p:grpSpPr>
        <p:sp>
          <p:nvSpPr>
            <p:cNvPr id="11253" name="Google Shape;11253;p92"/>
            <p:cNvSpPr/>
            <p:nvPr/>
          </p:nvSpPr>
          <p:spPr>
            <a:xfrm>
              <a:off x="-3383375" y="3611625"/>
              <a:ext cx="258350" cy="85175"/>
            </a:xfrm>
            <a:custGeom>
              <a:rect b="b" l="l" r="r" t="t"/>
              <a:pathLst>
                <a:path extrusionOk="0" h="3407" w="10334">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4" name="Google Shape;11254;p92"/>
            <p:cNvSpPr/>
            <p:nvPr/>
          </p:nvSpPr>
          <p:spPr>
            <a:xfrm>
              <a:off x="-3362900" y="3716375"/>
              <a:ext cx="218200" cy="188275"/>
            </a:xfrm>
            <a:custGeom>
              <a:rect b="b" l="l" r="r" t="t"/>
              <a:pathLst>
                <a:path extrusionOk="0" h="7531" w="8728">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55" name="Google Shape;11255;p92"/>
          <p:cNvGrpSpPr/>
          <p:nvPr/>
        </p:nvGrpSpPr>
        <p:grpSpPr>
          <a:xfrm>
            <a:off x="5809135" y="2756826"/>
            <a:ext cx="271097" cy="419659"/>
            <a:chOff x="-3347950" y="3971575"/>
            <a:chExt cx="188275" cy="291450"/>
          </a:xfrm>
        </p:grpSpPr>
        <p:sp>
          <p:nvSpPr>
            <p:cNvPr id="11256" name="Google Shape;11256;p92"/>
            <p:cNvSpPr/>
            <p:nvPr/>
          </p:nvSpPr>
          <p:spPr>
            <a:xfrm>
              <a:off x="-3246325" y="4032225"/>
              <a:ext cx="29950" cy="42550"/>
            </a:xfrm>
            <a:custGeom>
              <a:rect b="b" l="l" r="r" t="t"/>
              <a:pathLst>
                <a:path extrusionOk="0" h="1702" w="1198">
                  <a:moveTo>
                    <a:pt x="347" y="0"/>
                  </a:moveTo>
                  <a:lnTo>
                    <a:pt x="0" y="536"/>
                  </a:lnTo>
                  <a:lnTo>
                    <a:pt x="599" y="1702"/>
                  </a:lnTo>
                  <a:lnTo>
                    <a:pt x="1197" y="1702"/>
                  </a:lnTo>
                  <a:lnTo>
                    <a:pt x="3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7" name="Google Shape;11257;p92"/>
            <p:cNvSpPr/>
            <p:nvPr/>
          </p:nvSpPr>
          <p:spPr>
            <a:xfrm>
              <a:off x="-3291225" y="4034575"/>
              <a:ext cx="40975" cy="40200"/>
            </a:xfrm>
            <a:custGeom>
              <a:rect b="b" l="l" r="r" t="t"/>
              <a:pathLst>
                <a:path extrusionOk="0" h="1608" w="1639">
                  <a:moveTo>
                    <a:pt x="819" y="1"/>
                  </a:moveTo>
                  <a:lnTo>
                    <a:pt x="0" y="1608"/>
                  </a:lnTo>
                  <a:lnTo>
                    <a:pt x="1639" y="1608"/>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8" name="Google Shape;11258;p92"/>
            <p:cNvSpPr/>
            <p:nvPr/>
          </p:nvSpPr>
          <p:spPr>
            <a:xfrm>
              <a:off x="-3347950" y="3971575"/>
              <a:ext cx="188275" cy="291450"/>
            </a:xfrm>
            <a:custGeom>
              <a:rect b="b" l="l" r="r" t="t"/>
              <a:pathLst>
                <a:path extrusionOk="0" h="11658" w="7531">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59" name="Google Shape;11259;p92"/>
          <p:cNvGrpSpPr/>
          <p:nvPr/>
        </p:nvGrpSpPr>
        <p:grpSpPr>
          <a:xfrm>
            <a:off x="858994" y="3307061"/>
            <a:ext cx="371998" cy="421927"/>
            <a:chOff x="-1575775" y="3238300"/>
            <a:chExt cx="258350" cy="293025"/>
          </a:xfrm>
        </p:grpSpPr>
        <p:sp>
          <p:nvSpPr>
            <p:cNvPr id="11260" name="Google Shape;11260;p92"/>
            <p:cNvSpPr/>
            <p:nvPr/>
          </p:nvSpPr>
          <p:spPr>
            <a:xfrm>
              <a:off x="-1489150" y="3306825"/>
              <a:ext cx="85875" cy="33100"/>
            </a:xfrm>
            <a:custGeom>
              <a:rect b="b" l="l" r="r" t="t"/>
              <a:pathLst>
                <a:path extrusionOk="0" h="1324" w="3435">
                  <a:moveTo>
                    <a:pt x="1" y="0"/>
                  </a:moveTo>
                  <a:lnTo>
                    <a:pt x="1702" y="1324"/>
                  </a:lnTo>
                  <a:lnTo>
                    <a:pt x="34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1" name="Google Shape;11261;p92"/>
            <p:cNvSpPr/>
            <p:nvPr/>
          </p:nvSpPr>
          <p:spPr>
            <a:xfrm>
              <a:off x="-1506475" y="3316275"/>
              <a:ext cx="46500" cy="67750"/>
            </a:xfrm>
            <a:custGeom>
              <a:rect b="b" l="l" r="r" t="t"/>
              <a:pathLst>
                <a:path extrusionOk="0" h="2710" w="1860">
                  <a:moveTo>
                    <a:pt x="1" y="1"/>
                  </a:moveTo>
                  <a:lnTo>
                    <a:pt x="1" y="2710"/>
                  </a:lnTo>
                  <a:lnTo>
                    <a:pt x="1859" y="1324"/>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2" name="Google Shape;11262;p92"/>
            <p:cNvSpPr/>
            <p:nvPr/>
          </p:nvSpPr>
          <p:spPr>
            <a:xfrm>
              <a:off x="-1575775" y="3238300"/>
              <a:ext cx="258350" cy="293025"/>
            </a:xfrm>
            <a:custGeom>
              <a:rect b="b" l="l" r="r" t="t"/>
              <a:pathLst>
                <a:path extrusionOk="0" h="11721" w="10334">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3" name="Google Shape;11263;p92"/>
            <p:cNvSpPr/>
            <p:nvPr/>
          </p:nvSpPr>
          <p:spPr>
            <a:xfrm>
              <a:off x="-1489150" y="3360375"/>
              <a:ext cx="85875" cy="32325"/>
            </a:xfrm>
            <a:custGeom>
              <a:rect b="b" l="l" r="r" t="t"/>
              <a:pathLst>
                <a:path extrusionOk="0" h="1293" w="3435">
                  <a:moveTo>
                    <a:pt x="1702" y="1"/>
                  </a:moveTo>
                  <a:lnTo>
                    <a:pt x="1" y="1293"/>
                  </a:lnTo>
                  <a:lnTo>
                    <a:pt x="3435" y="1293"/>
                  </a:lnTo>
                  <a:lnTo>
                    <a:pt x="170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4" name="Google Shape;11264;p92"/>
            <p:cNvSpPr/>
            <p:nvPr/>
          </p:nvSpPr>
          <p:spPr>
            <a:xfrm>
              <a:off x="-1431650" y="3316275"/>
              <a:ext cx="44925" cy="67750"/>
            </a:xfrm>
            <a:custGeom>
              <a:rect b="b" l="l" r="r" t="t"/>
              <a:pathLst>
                <a:path extrusionOk="0" h="2710" w="1797">
                  <a:moveTo>
                    <a:pt x="1796" y="1"/>
                  </a:moveTo>
                  <a:lnTo>
                    <a:pt x="0" y="1324"/>
                  </a:lnTo>
                  <a:lnTo>
                    <a:pt x="1796" y="2710"/>
                  </a:lnTo>
                  <a:lnTo>
                    <a:pt x="1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65" name="Google Shape;11265;p92"/>
          <p:cNvGrpSpPr/>
          <p:nvPr/>
        </p:nvGrpSpPr>
        <p:grpSpPr>
          <a:xfrm>
            <a:off x="2503892" y="3309051"/>
            <a:ext cx="423079" cy="424159"/>
            <a:chOff x="-1591550" y="3597475"/>
            <a:chExt cx="293825" cy="294575"/>
          </a:xfrm>
        </p:grpSpPr>
        <p:sp>
          <p:nvSpPr>
            <p:cNvPr id="11266" name="Google Shape;11266;p92"/>
            <p:cNvSpPr/>
            <p:nvPr/>
          </p:nvSpPr>
          <p:spPr>
            <a:xfrm>
              <a:off x="-1509625" y="3597475"/>
              <a:ext cx="211900" cy="207150"/>
            </a:xfrm>
            <a:custGeom>
              <a:rect b="b" l="l" r="r" t="t"/>
              <a:pathLst>
                <a:path extrusionOk="0" h="8286" w="8476">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7" name="Google Shape;11267;p92"/>
            <p:cNvSpPr/>
            <p:nvPr/>
          </p:nvSpPr>
          <p:spPr>
            <a:xfrm>
              <a:off x="-1541125" y="3719125"/>
              <a:ext cx="120525" cy="118275"/>
            </a:xfrm>
            <a:custGeom>
              <a:rect b="b" l="l" r="r" t="t"/>
              <a:pathLst>
                <a:path extrusionOk="0" h="4731" w="4821">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8" name="Google Shape;11268;p92"/>
            <p:cNvSpPr/>
            <p:nvPr/>
          </p:nvSpPr>
          <p:spPr>
            <a:xfrm>
              <a:off x="-1591550" y="3668825"/>
              <a:ext cx="222925" cy="223225"/>
            </a:xfrm>
            <a:custGeom>
              <a:rect b="b" l="l" r="r" t="t"/>
              <a:pathLst>
                <a:path extrusionOk="0" h="8929" w="8917">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69" name="Google Shape;11269;p92"/>
          <p:cNvGrpSpPr/>
          <p:nvPr/>
        </p:nvGrpSpPr>
        <p:grpSpPr>
          <a:xfrm>
            <a:off x="4153362" y="3318663"/>
            <a:ext cx="421927" cy="399248"/>
            <a:chOff x="-1592325" y="3957400"/>
            <a:chExt cx="293025" cy="277275"/>
          </a:xfrm>
        </p:grpSpPr>
        <p:sp>
          <p:nvSpPr>
            <p:cNvPr id="11270" name="Google Shape;11270;p92"/>
            <p:cNvSpPr/>
            <p:nvPr/>
          </p:nvSpPr>
          <p:spPr>
            <a:xfrm>
              <a:off x="-1591550" y="3957400"/>
              <a:ext cx="292250" cy="68550"/>
            </a:xfrm>
            <a:custGeom>
              <a:rect b="b" l="l" r="r" t="t"/>
              <a:pathLst>
                <a:path extrusionOk="0" h="2742" w="1169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1" name="Google Shape;11271;p92"/>
            <p:cNvSpPr/>
            <p:nvPr/>
          </p:nvSpPr>
          <p:spPr>
            <a:xfrm>
              <a:off x="-1592325" y="4043250"/>
              <a:ext cx="291450" cy="171725"/>
            </a:xfrm>
            <a:custGeom>
              <a:rect b="b" l="l" r="r" t="t"/>
              <a:pathLst>
                <a:path extrusionOk="0" h="6869" w="11658">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2" name="Google Shape;11272;p92"/>
            <p:cNvSpPr/>
            <p:nvPr/>
          </p:nvSpPr>
          <p:spPr>
            <a:xfrm>
              <a:off x="-1471825" y="4129100"/>
              <a:ext cx="51225" cy="51225"/>
            </a:xfrm>
            <a:custGeom>
              <a:rect b="b" l="l" r="r" t="t"/>
              <a:pathLst>
                <a:path extrusionOk="0" h="2049" w="2049">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3" name="Google Shape;11273;p92"/>
            <p:cNvSpPr/>
            <p:nvPr/>
          </p:nvSpPr>
          <p:spPr>
            <a:xfrm>
              <a:off x="-1526175" y="4077900"/>
              <a:ext cx="156775" cy="156775"/>
            </a:xfrm>
            <a:custGeom>
              <a:rect b="b" l="l" r="r" t="t"/>
              <a:pathLst>
                <a:path extrusionOk="0" h="6271" w="6271">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74" name="Google Shape;11274;p92"/>
          <p:cNvGrpSpPr/>
          <p:nvPr/>
        </p:nvGrpSpPr>
        <p:grpSpPr>
          <a:xfrm>
            <a:off x="3640232" y="3310744"/>
            <a:ext cx="369730" cy="420775"/>
            <a:chOff x="-778700" y="3612425"/>
            <a:chExt cx="256775" cy="292225"/>
          </a:xfrm>
        </p:grpSpPr>
        <p:sp>
          <p:nvSpPr>
            <p:cNvPr id="11275" name="Google Shape;11275;p92"/>
            <p:cNvSpPr/>
            <p:nvPr/>
          </p:nvSpPr>
          <p:spPr>
            <a:xfrm>
              <a:off x="-692850" y="36990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6" name="Google Shape;11276;p92"/>
            <p:cNvSpPr/>
            <p:nvPr/>
          </p:nvSpPr>
          <p:spPr>
            <a:xfrm>
              <a:off x="-777925" y="3612425"/>
              <a:ext cx="204800" cy="34675"/>
            </a:xfrm>
            <a:custGeom>
              <a:rect b="b" l="l" r="r" t="t"/>
              <a:pathLst>
                <a:path extrusionOk="0" h="1387" w="8192">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7" name="Google Shape;11277;p92"/>
            <p:cNvSpPr/>
            <p:nvPr/>
          </p:nvSpPr>
          <p:spPr>
            <a:xfrm>
              <a:off x="-727525" y="3699050"/>
              <a:ext cx="17375" cy="17350"/>
            </a:xfrm>
            <a:custGeom>
              <a:rect b="b" l="l" r="r" t="t"/>
              <a:pathLst>
                <a:path extrusionOk="0" h="694" w="695">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8" name="Google Shape;11278;p92"/>
            <p:cNvSpPr/>
            <p:nvPr/>
          </p:nvSpPr>
          <p:spPr>
            <a:xfrm>
              <a:off x="-778700" y="3664400"/>
              <a:ext cx="205575" cy="102425"/>
            </a:xfrm>
            <a:custGeom>
              <a:rect b="b" l="l" r="r" t="t"/>
              <a:pathLst>
                <a:path extrusionOk="0" h="4097" w="8223">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9" name="Google Shape;11279;p92"/>
            <p:cNvSpPr/>
            <p:nvPr/>
          </p:nvSpPr>
          <p:spPr>
            <a:xfrm>
              <a:off x="-659775" y="3835325"/>
              <a:ext cx="137850" cy="69325"/>
            </a:xfrm>
            <a:custGeom>
              <a:rect b="b" l="l" r="r" t="t"/>
              <a:pathLst>
                <a:path extrusionOk="0" h="2773" w="5514">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0" name="Google Shape;11280;p92"/>
            <p:cNvSpPr/>
            <p:nvPr/>
          </p:nvSpPr>
          <p:spPr>
            <a:xfrm>
              <a:off x="-658200" y="3669925"/>
              <a:ext cx="136275" cy="148875"/>
            </a:xfrm>
            <a:custGeom>
              <a:rect b="b" l="l" r="r" t="t"/>
              <a:pathLst>
                <a:path extrusionOk="0" h="5955" w="5451">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81" name="Google Shape;11281;p92"/>
          <p:cNvGrpSpPr/>
          <p:nvPr/>
        </p:nvGrpSpPr>
        <p:grpSpPr>
          <a:xfrm>
            <a:off x="6111733" y="3828305"/>
            <a:ext cx="340731" cy="387641"/>
            <a:chOff x="7728464" y="1561258"/>
            <a:chExt cx="349719" cy="397866"/>
          </a:xfrm>
        </p:grpSpPr>
        <p:sp>
          <p:nvSpPr>
            <p:cNvPr id="11282" name="Google Shape;11282;p92"/>
            <p:cNvSpPr/>
            <p:nvPr/>
          </p:nvSpPr>
          <p:spPr>
            <a:xfrm>
              <a:off x="7891642" y="1678585"/>
              <a:ext cx="23354" cy="23333"/>
            </a:xfrm>
            <a:custGeom>
              <a:rect b="b" l="l" r="r" t="t"/>
              <a:pathLst>
                <a:path extrusionOk="0" h="1118" w="1119">
                  <a:moveTo>
                    <a:pt x="0" y="1"/>
                  </a:moveTo>
                  <a:lnTo>
                    <a:pt x="0" y="1117"/>
                  </a:lnTo>
                  <a:lnTo>
                    <a:pt x="1118" y="1117"/>
                  </a:lnTo>
                  <a:lnTo>
                    <a:pt x="11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3" name="Google Shape;11283;p92"/>
            <p:cNvSpPr/>
            <p:nvPr/>
          </p:nvSpPr>
          <p:spPr>
            <a:xfrm>
              <a:off x="7728464" y="1561258"/>
              <a:ext cx="349719" cy="397866"/>
            </a:xfrm>
            <a:custGeom>
              <a:rect b="b" l="l" r="r" t="t"/>
              <a:pathLst>
                <a:path extrusionOk="0" h="19064" w="16757">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84" name="Google Shape;11284;p92"/>
          <p:cNvGrpSpPr/>
          <p:nvPr/>
        </p:nvGrpSpPr>
        <p:grpSpPr>
          <a:xfrm>
            <a:off x="4034702" y="3828305"/>
            <a:ext cx="387681" cy="387641"/>
            <a:chOff x="5611350" y="1561258"/>
            <a:chExt cx="397907" cy="397866"/>
          </a:xfrm>
        </p:grpSpPr>
        <p:sp>
          <p:nvSpPr>
            <p:cNvPr id="11285" name="Google Shape;11285;p92"/>
            <p:cNvSpPr/>
            <p:nvPr/>
          </p:nvSpPr>
          <p:spPr>
            <a:xfrm>
              <a:off x="5713589" y="1812337"/>
              <a:ext cx="38443" cy="39653"/>
            </a:xfrm>
            <a:custGeom>
              <a:rect b="b" l="l" r="r" t="t"/>
              <a:pathLst>
                <a:path extrusionOk="0" h="1900" w="1842">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6" name="Google Shape;11286;p92"/>
            <p:cNvSpPr/>
            <p:nvPr/>
          </p:nvSpPr>
          <p:spPr>
            <a:xfrm>
              <a:off x="5830124" y="1789047"/>
              <a:ext cx="38505" cy="39653"/>
            </a:xfrm>
            <a:custGeom>
              <a:rect b="b" l="l" r="r" t="t"/>
              <a:pathLst>
                <a:path extrusionOk="0" h="1900" w="1845">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7" name="Google Shape;11287;p92"/>
            <p:cNvSpPr/>
            <p:nvPr/>
          </p:nvSpPr>
          <p:spPr>
            <a:xfrm>
              <a:off x="5611350" y="1561258"/>
              <a:ext cx="397907" cy="397866"/>
            </a:xfrm>
            <a:custGeom>
              <a:rect b="b" l="l" r="r" t="t"/>
              <a:pathLst>
                <a:path extrusionOk="0" h="19064" w="19066">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8" name="Google Shape;11288;p92"/>
            <p:cNvSpPr/>
            <p:nvPr/>
          </p:nvSpPr>
          <p:spPr>
            <a:xfrm>
              <a:off x="5775341" y="1669507"/>
              <a:ext cx="93247" cy="41531"/>
            </a:xfrm>
            <a:custGeom>
              <a:rect b="b" l="l" r="r" t="t"/>
              <a:pathLst>
                <a:path extrusionOk="0" h="1990" w="4468">
                  <a:moveTo>
                    <a:pt x="4467" y="1"/>
                  </a:moveTo>
                  <a:lnTo>
                    <a:pt x="1" y="894"/>
                  </a:lnTo>
                  <a:lnTo>
                    <a:pt x="1" y="1989"/>
                  </a:lnTo>
                  <a:lnTo>
                    <a:pt x="4467" y="1096"/>
                  </a:lnTo>
                  <a:lnTo>
                    <a:pt x="4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89" name="Google Shape;11289;p92"/>
          <p:cNvGrpSpPr/>
          <p:nvPr/>
        </p:nvGrpSpPr>
        <p:grpSpPr>
          <a:xfrm>
            <a:off x="4553987" y="3925571"/>
            <a:ext cx="387610" cy="193109"/>
            <a:chOff x="6140660" y="1661097"/>
            <a:chExt cx="397835" cy="198202"/>
          </a:xfrm>
        </p:grpSpPr>
        <p:sp>
          <p:nvSpPr>
            <p:cNvPr id="11290" name="Google Shape;11290;p92"/>
            <p:cNvSpPr/>
            <p:nvPr/>
          </p:nvSpPr>
          <p:spPr>
            <a:xfrm>
              <a:off x="6281298" y="1707719"/>
              <a:ext cx="58290" cy="151579"/>
            </a:xfrm>
            <a:custGeom>
              <a:rect b="b" l="l" r="r" t="t"/>
              <a:pathLst>
                <a:path extrusionOk="0" h="7263" w="2793">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1" name="Google Shape;11291;p92"/>
            <p:cNvSpPr/>
            <p:nvPr/>
          </p:nvSpPr>
          <p:spPr>
            <a:xfrm>
              <a:off x="6480225" y="1742675"/>
              <a:ext cx="58269" cy="58332"/>
            </a:xfrm>
            <a:custGeom>
              <a:rect b="b" l="l" r="r" t="t"/>
              <a:pathLst>
                <a:path extrusionOk="0" h="2795" w="2792">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2" name="Google Shape;11292;p92"/>
            <p:cNvSpPr/>
            <p:nvPr/>
          </p:nvSpPr>
          <p:spPr>
            <a:xfrm>
              <a:off x="6352004" y="1661097"/>
              <a:ext cx="129206" cy="198202"/>
            </a:xfrm>
            <a:custGeom>
              <a:rect b="b" l="l" r="r" t="t"/>
              <a:pathLst>
                <a:path extrusionOk="0" h="9497" w="6191">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3" name="Google Shape;11293;p92"/>
            <p:cNvSpPr/>
            <p:nvPr/>
          </p:nvSpPr>
          <p:spPr>
            <a:xfrm>
              <a:off x="6140660" y="1661097"/>
              <a:ext cx="129185" cy="198202"/>
            </a:xfrm>
            <a:custGeom>
              <a:rect b="b" l="l" r="r" t="t"/>
              <a:pathLst>
                <a:path extrusionOk="0" h="9497" w="619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94" name="Google Shape;11294;p92"/>
          <p:cNvGrpSpPr/>
          <p:nvPr/>
        </p:nvGrpSpPr>
        <p:grpSpPr>
          <a:xfrm>
            <a:off x="5073202" y="3828305"/>
            <a:ext cx="387681" cy="387641"/>
            <a:chOff x="6669907" y="1561258"/>
            <a:chExt cx="397907" cy="397866"/>
          </a:xfrm>
        </p:grpSpPr>
        <p:sp>
          <p:nvSpPr>
            <p:cNvPr id="11295" name="Google Shape;11295;p92"/>
            <p:cNvSpPr/>
            <p:nvPr/>
          </p:nvSpPr>
          <p:spPr>
            <a:xfrm>
              <a:off x="6950454" y="1655253"/>
              <a:ext cx="23312" cy="23354"/>
            </a:xfrm>
            <a:custGeom>
              <a:rect b="b" l="l" r="r" t="t"/>
              <a:pathLst>
                <a:path extrusionOk="0" h="1119" w="1117">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6" name="Google Shape;11296;p92"/>
            <p:cNvSpPr/>
            <p:nvPr/>
          </p:nvSpPr>
          <p:spPr>
            <a:xfrm>
              <a:off x="6740633" y="1725228"/>
              <a:ext cx="36919" cy="39632"/>
            </a:xfrm>
            <a:custGeom>
              <a:rect b="b" l="l" r="r" t="t"/>
              <a:pathLst>
                <a:path extrusionOk="0" h="1899" w="1769">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7" name="Google Shape;11297;p92"/>
            <p:cNvSpPr/>
            <p:nvPr/>
          </p:nvSpPr>
          <p:spPr>
            <a:xfrm>
              <a:off x="6763944" y="1725228"/>
              <a:ext cx="209827" cy="139892"/>
            </a:xfrm>
            <a:custGeom>
              <a:rect b="b" l="l" r="r" t="t"/>
              <a:pathLst>
                <a:path extrusionOk="0" h="6703" w="10054">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8" name="Google Shape;11298;p92"/>
            <p:cNvSpPr/>
            <p:nvPr/>
          </p:nvSpPr>
          <p:spPr>
            <a:xfrm>
              <a:off x="6669907" y="1561258"/>
              <a:ext cx="397907" cy="397866"/>
            </a:xfrm>
            <a:custGeom>
              <a:rect b="b" l="l" r="r" t="t"/>
              <a:pathLst>
                <a:path extrusionOk="0" h="19064" w="19066">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9" name="Google Shape;11299;p92"/>
            <p:cNvSpPr/>
            <p:nvPr/>
          </p:nvSpPr>
          <p:spPr>
            <a:xfrm>
              <a:off x="6960158" y="1725228"/>
              <a:ext cx="36940" cy="39632"/>
            </a:xfrm>
            <a:custGeom>
              <a:rect b="b" l="l" r="r" t="t"/>
              <a:pathLst>
                <a:path extrusionOk="0" h="1899" w="177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00" name="Google Shape;11300;p92"/>
          <p:cNvGrpSpPr/>
          <p:nvPr/>
        </p:nvGrpSpPr>
        <p:grpSpPr>
          <a:xfrm>
            <a:off x="5592488" y="3828305"/>
            <a:ext cx="387641" cy="387641"/>
            <a:chOff x="7199196" y="1561258"/>
            <a:chExt cx="397866" cy="397866"/>
          </a:xfrm>
        </p:grpSpPr>
        <p:sp>
          <p:nvSpPr>
            <p:cNvPr id="11301" name="Google Shape;11301;p92"/>
            <p:cNvSpPr/>
            <p:nvPr/>
          </p:nvSpPr>
          <p:spPr>
            <a:xfrm>
              <a:off x="7363167" y="1701896"/>
              <a:ext cx="69935" cy="69977"/>
            </a:xfrm>
            <a:custGeom>
              <a:rect b="b" l="l" r="r" t="t"/>
              <a:pathLst>
                <a:path extrusionOk="0" h="3353" w="3351">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2" name="Google Shape;11302;p92"/>
            <p:cNvSpPr/>
            <p:nvPr/>
          </p:nvSpPr>
          <p:spPr>
            <a:xfrm>
              <a:off x="7316523" y="1655253"/>
              <a:ext cx="163203" cy="209869"/>
            </a:xfrm>
            <a:custGeom>
              <a:rect b="b" l="l" r="r" t="t"/>
              <a:pathLst>
                <a:path extrusionOk="0" h="10056" w="782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3" name="Google Shape;11303;p92"/>
            <p:cNvSpPr/>
            <p:nvPr/>
          </p:nvSpPr>
          <p:spPr>
            <a:xfrm>
              <a:off x="7199196" y="1561258"/>
              <a:ext cx="397866" cy="397866"/>
            </a:xfrm>
            <a:custGeom>
              <a:rect b="b" l="l" r="r" t="t"/>
              <a:pathLst>
                <a:path extrusionOk="0" h="19064" w="19064">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04" name="Google Shape;11304;p92"/>
          <p:cNvGrpSpPr/>
          <p:nvPr/>
        </p:nvGrpSpPr>
        <p:grpSpPr>
          <a:xfrm>
            <a:off x="1958433" y="3885842"/>
            <a:ext cx="387681" cy="272572"/>
            <a:chOff x="3386036" y="1746339"/>
            <a:chExt cx="397907" cy="279762"/>
          </a:xfrm>
        </p:grpSpPr>
        <p:sp>
          <p:nvSpPr>
            <p:cNvPr id="11305" name="Google Shape;11305;p92"/>
            <p:cNvSpPr/>
            <p:nvPr/>
          </p:nvSpPr>
          <p:spPr>
            <a:xfrm>
              <a:off x="3561652" y="1848954"/>
              <a:ext cx="59646" cy="74506"/>
            </a:xfrm>
            <a:custGeom>
              <a:rect b="b" l="l" r="r" t="t"/>
              <a:pathLst>
                <a:path extrusionOk="0" h="3570" w="2858">
                  <a:moveTo>
                    <a:pt x="1" y="0"/>
                  </a:moveTo>
                  <a:lnTo>
                    <a:pt x="1" y="3570"/>
                  </a:lnTo>
                  <a:lnTo>
                    <a:pt x="2858" y="1785"/>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6" name="Google Shape;11306;p92"/>
            <p:cNvSpPr/>
            <p:nvPr/>
          </p:nvSpPr>
          <p:spPr>
            <a:xfrm>
              <a:off x="3386036" y="1746339"/>
              <a:ext cx="397907" cy="279762"/>
            </a:xfrm>
            <a:custGeom>
              <a:rect b="b" l="l" r="r" t="t"/>
              <a:pathLst>
                <a:path extrusionOk="0" h="13405" w="19066">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07" name="Google Shape;11307;p92"/>
          <p:cNvGrpSpPr/>
          <p:nvPr/>
        </p:nvGrpSpPr>
        <p:grpSpPr>
          <a:xfrm>
            <a:off x="2996130" y="3828288"/>
            <a:ext cx="387681" cy="387681"/>
            <a:chOff x="4417380" y="1687279"/>
            <a:chExt cx="397907" cy="397907"/>
          </a:xfrm>
        </p:grpSpPr>
        <p:sp>
          <p:nvSpPr>
            <p:cNvPr id="11308" name="Google Shape;11308;p92"/>
            <p:cNvSpPr/>
            <p:nvPr/>
          </p:nvSpPr>
          <p:spPr>
            <a:xfrm>
              <a:off x="4417380" y="1687279"/>
              <a:ext cx="397907" cy="397907"/>
            </a:xfrm>
            <a:custGeom>
              <a:rect b="b" l="l" r="r" t="t"/>
              <a:pathLst>
                <a:path extrusionOk="0" h="19066" w="19066">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9" name="Google Shape;11309;p92"/>
            <p:cNvSpPr/>
            <p:nvPr/>
          </p:nvSpPr>
          <p:spPr>
            <a:xfrm>
              <a:off x="4492363" y="1768878"/>
              <a:ext cx="248270" cy="234704"/>
            </a:xfrm>
            <a:custGeom>
              <a:rect b="b" l="l" r="r" t="t"/>
              <a:pathLst>
                <a:path extrusionOk="0" h="11246" w="11896">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10" name="Google Shape;11310;p92"/>
          <p:cNvGrpSpPr/>
          <p:nvPr/>
        </p:nvGrpSpPr>
        <p:grpSpPr>
          <a:xfrm>
            <a:off x="7942611" y="3308537"/>
            <a:ext cx="387661" cy="387661"/>
            <a:chOff x="2869999" y="1687279"/>
            <a:chExt cx="397887" cy="397887"/>
          </a:xfrm>
        </p:grpSpPr>
        <p:sp>
          <p:nvSpPr>
            <p:cNvPr id="11311" name="Google Shape;11311;p92"/>
            <p:cNvSpPr/>
            <p:nvPr/>
          </p:nvSpPr>
          <p:spPr>
            <a:xfrm>
              <a:off x="2994590" y="1833740"/>
              <a:ext cx="148657" cy="81685"/>
            </a:xfrm>
            <a:custGeom>
              <a:rect b="b" l="l" r="r" t="t"/>
              <a:pathLst>
                <a:path extrusionOk="0" h="3914" w="7123">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2" name="Google Shape;11312;p92"/>
            <p:cNvSpPr/>
            <p:nvPr/>
          </p:nvSpPr>
          <p:spPr>
            <a:xfrm>
              <a:off x="2869999" y="1687279"/>
              <a:ext cx="397887" cy="397887"/>
            </a:xfrm>
            <a:custGeom>
              <a:rect b="b" l="l" r="r" t="t"/>
              <a:pathLst>
                <a:path extrusionOk="0" h="19065" w="19065">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13" name="Google Shape;11313;p92"/>
          <p:cNvGrpSpPr/>
          <p:nvPr/>
        </p:nvGrpSpPr>
        <p:grpSpPr>
          <a:xfrm>
            <a:off x="2477718" y="3828664"/>
            <a:ext cx="386807" cy="386929"/>
            <a:chOff x="3902887" y="1687655"/>
            <a:chExt cx="397010" cy="397135"/>
          </a:xfrm>
        </p:grpSpPr>
        <p:sp>
          <p:nvSpPr>
            <p:cNvPr id="11314" name="Google Shape;11314;p92"/>
            <p:cNvSpPr/>
            <p:nvPr/>
          </p:nvSpPr>
          <p:spPr>
            <a:xfrm>
              <a:off x="4023345" y="1785845"/>
              <a:ext cx="156275" cy="200269"/>
            </a:xfrm>
            <a:custGeom>
              <a:rect b="b" l="l" r="r" t="t"/>
              <a:pathLst>
                <a:path extrusionOk="0" h="9596" w="7488">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5" name="Google Shape;11315;p92"/>
            <p:cNvSpPr/>
            <p:nvPr/>
          </p:nvSpPr>
          <p:spPr>
            <a:xfrm>
              <a:off x="3902887" y="1687655"/>
              <a:ext cx="397010" cy="397135"/>
            </a:xfrm>
            <a:custGeom>
              <a:rect b="b" l="l" r="r" t="t"/>
              <a:pathLst>
                <a:path extrusionOk="0" h="19029" w="19023">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16" name="Google Shape;11316;p92"/>
          <p:cNvGrpSpPr/>
          <p:nvPr/>
        </p:nvGrpSpPr>
        <p:grpSpPr>
          <a:xfrm>
            <a:off x="3515416" y="3828288"/>
            <a:ext cx="387681" cy="387681"/>
            <a:chOff x="4933458" y="1687279"/>
            <a:chExt cx="397907" cy="397907"/>
          </a:xfrm>
        </p:grpSpPr>
        <p:sp>
          <p:nvSpPr>
            <p:cNvPr id="11317" name="Google Shape;11317;p92"/>
            <p:cNvSpPr/>
            <p:nvPr/>
          </p:nvSpPr>
          <p:spPr>
            <a:xfrm>
              <a:off x="5071801" y="1766541"/>
              <a:ext cx="125867" cy="241215"/>
            </a:xfrm>
            <a:custGeom>
              <a:rect b="b" l="l" r="r" t="t"/>
              <a:pathLst>
                <a:path extrusionOk="0" h="11558" w="6031">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8" name="Google Shape;11318;p92"/>
            <p:cNvSpPr/>
            <p:nvPr/>
          </p:nvSpPr>
          <p:spPr>
            <a:xfrm>
              <a:off x="4933458" y="1687279"/>
              <a:ext cx="397907" cy="397907"/>
            </a:xfrm>
            <a:custGeom>
              <a:rect b="b" l="l" r="r" t="t"/>
              <a:pathLst>
                <a:path extrusionOk="0" h="19066" w="19066">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19" name="Google Shape;11319;p92"/>
          <p:cNvGrpSpPr/>
          <p:nvPr/>
        </p:nvGrpSpPr>
        <p:grpSpPr>
          <a:xfrm>
            <a:off x="6348367" y="3308537"/>
            <a:ext cx="387661" cy="387661"/>
            <a:chOff x="1379798" y="1723250"/>
            <a:chExt cx="397887" cy="397887"/>
          </a:xfrm>
        </p:grpSpPr>
        <p:sp>
          <p:nvSpPr>
            <p:cNvPr id="11320" name="Google Shape;11320;p92"/>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1" name="Google Shape;11321;p92"/>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2" name="Google Shape;11322;p92"/>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3" name="Google Shape;11323;p92"/>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24" name="Google Shape;11324;p92"/>
          <p:cNvGrpSpPr/>
          <p:nvPr/>
        </p:nvGrpSpPr>
        <p:grpSpPr>
          <a:xfrm>
            <a:off x="5286246" y="3308537"/>
            <a:ext cx="387681" cy="387661"/>
            <a:chOff x="266768" y="1721375"/>
            <a:chExt cx="397907" cy="397887"/>
          </a:xfrm>
        </p:grpSpPr>
        <p:sp>
          <p:nvSpPr>
            <p:cNvPr id="11325" name="Google Shape;11325;p92"/>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6" name="Google Shape;11326;p92"/>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27" name="Google Shape;11327;p92"/>
          <p:cNvGrpSpPr/>
          <p:nvPr/>
        </p:nvGrpSpPr>
        <p:grpSpPr>
          <a:xfrm>
            <a:off x="5817327" y="3308537"/>
            <a:ext cx="387641" cy="387661"/>
            <a:chOff x="864491" y="1723250"/>
            <a:chExt cx="397866" cy="397887"/>
          </a:xfrm>
        </p:grpSpPr>
        <p:sp>
          <p:nvSpPr>
            <p:cNvPr id="11328" name="Google Shape;11328;p92"/>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9" name="Google Shape;11329;p92"/>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0" name="Google Shape;11330;p92"/>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331" name="Google Shape;11331;p92"/>
          <p:cNvSpPr/>
          <p:nvPr/>
        </p:nvSpPr>
        <p:spPr>
          <a:xfrm>
            <a:off x="6879427" y="3343765"/>
            <a:ext cx="388846" cy="317145"/>
          </a:xfrm>
          <a:custGeom>
            <a:rect b="b" l="l" r="r" t="t"/>
            <a:pathLst>
              <a:path extrusionOk="0" h="15596" w="19122">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332" name="Google Shape;11332;p92"/>
          <p:cNvGrpSpPr/>
          <p:nvPr/>
        </p:nvGrpSpPr>
        <p:grpSpPr>
          <a:xfrm>
            <a:off x="7411672" y="3308924"/>
            <a:ext cx="387539" cy="386888"/>
            <a:chOff x="2408992" y="1722875"/>
            <a:chExt cx="397761" cy="397093"/>
          </a:xfrm>
        </p:grpSpPr>
        <p:sp>
          <p:nvSpPr>
            <p:cNvPr id="11333" name="Google Shape;11333;p92"/>
            <p:cNvSpPr/>
            <p:nvPr/>
          </p:nvSpPr>
          <p:spPr>
            <a:xfrm>
              <a:off x="2492135" y="1827639"/>
              <a:ext cx="213667" cy="185326"/>
            </a:xfrm>
            <a:custGeom>
              <a:rect b="b" l="l" r="r" t="t"/>
              <a:pathLst>
                <a:path extrusionOk="0" h="8880" w="10238">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4" name="Google Shape;11334;p92"/>
            <p:cNvSpPr/>
            <p:nvPr/>
          </p:nvSpPr>
          <p:spPr>
            <a:xfrm>
              <a:off x="2408992" y="1722875"/>
              <a:ext cx="397761" cy="397093"/>
            </a:xfrm>
            <a:custGeom>
              <a:rect b="b" l="l" r="r" t="t"/>
              <a:pathLst>
                <a:path extrusionOk="0" h="19027" w="19059">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1338" name="Shape 11338"/>
        <p:cNvGrpSpPr/>
        <p:nvPr/>
      </p:nvGrpSpPr>
      <p:grpSpPr>
        <a:xfrm>
          <a:off x="0" y="0"/>
          <a:ext cx="0" cy="0"/>
          <a:chOff x="0" y="0"/>
          <a:chExt cx="0" cy="0"/>
        </a:xfrm>
      </p:grpSpPr>
      <p:pic>
        <p:nvPicPr>
          <p:cNvPr id="11339" name="Google Shape;11339;p93">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8" name="Shape 588"/>
        <p:cNvGrpSpPr/>
        <p:nvPr/>
      </p:nvGrpSpPr>
      <p:grpSpPr>
        <a:xfrm>
          <a:off x="0" y="0"/>
          <a:ext cx="0" cy="0"/>
          <a:chOff x="0" y="0"/>
          <a:chExt cx="0" cy="0"/>
        </a:xfrm>
      </p:grpSpPr>
      <p:sp>
        <p:nvSpPr>
          <p:cNvPr id="589" name="Google Shape;589;p46"/>
          <p:cNvSpPr txBox="1"/>
          <p:nvPr>
            <p:ph type="title"/>
          </p:nvPr>
        </p:nvSpPr>
        <p:spPr>
          <a:xfrm>
            <a:off x="3798450" y="1607500"/>
            <a:ext cx="4090200" cy="841800"/>
          </a:xfrm>
          <a:prstGeom prst="rect">
            <a:avLst/>
          </a:prstGeom>
        </p:spPr>
        <p:txBody>
          <a:bodyPr anchorCtr="0" anchor="ctr" bIns="91425" lIns="91425" spcFirstLastPara="1" rIns="0" wrap="square" tIns="91425">
            <a:noAutofit/>
          </a:bodyPr>
          <a:lstStyle/>
          <a:p>
            <a:pPr indent="0" lvl="0" marL="0" rtl="0" algn="l">
              <a:spcBef>
                <a:spcPts val="0"/>
              </a:spcBef>
              <a:spcAft>
                <a:spcPts val="0"/>
              </a:spcAft>
              <a:buNone/>
            </a:pPr>
            <a:r>
              <a:rPr lang="en"/>
              <a:t>Introduction</a:t>
            </a:r>
            <a:endParaRPr/>
          </a:p>
        </p:txBody>
      </p:sp>
      <p:sp>
        <p:nvSpPr>
          <p:cNvPr id="590" name="Google Shape;590;p46"/>
          <p:cNvSpPr txBox="1"/>
          <p:nvPr>
            <p:ph idx="2" type="title"/>
          </p:nvPr>
        </p:nvSpPr>
        <p:spPr>
          <a:xfrm>
            <a:off x="1255350" y="1590000"/>
            <a:ext cx="2571600" cy="196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01</a:t>
            </a:r>
            <a:endParaRPr/>
          </a:p>
        </p:txBody>
      </p:sp>
      <p:sp>
        <p:nvSpPr>
          <p:cNvPr id="591" name="Google Shape;591;p46"/>
          <p:cNvSpPr txBox="1"/>
          <p:nvPr>
            <p:ph idx="1" type="subTitle"/>
          </p:nvPr>
        </p:nvSpPr>
        <p:spPr>
          <a:xfrm>
            <a:off x="3798450" y="2449005"/>
            <a:ext cx="3171600" cy="739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You could enter a subtitle here if you need it</a:t>
            </a:r>
            <a:endParaRPr/>
          </a:p>
        </p:txBody>
      </p:sp>
      <p:sp>
        <p:nvSpPr>
          <p:cNvPr id="592" name="Google Shape;592;p46"/>
          <p:cNvSpPr/>
          <p:nvPr/>
        </p:nvSpPr>
        <p:spPr>
          <a:xfrm>
            <a:off x="1429375" y="3252725"/>
            <a:ext cx="1822500" cy="888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596" name="Shape 596"/>
        <p:cNvGrpSpPr/>
        <p:nvPr/>
      </p:nvGrpSpPr>
      <p:grpSpPr>
        <a:xfrm>
          <a:off x="0" y="0"/>
          <a:ext cx="0" cy="0"/>
          <a:chOff x="0" y="0"/>
          <a:chExt cx="0" cy="0"/>
        </a:xfrm>
      </p:grpSpPr>
      <p:sp>
        <p:nvSpPr>
          <p:cNvPr id="597" name="Google Shape;597;p47"/>
          <p:cNvSpPr txBox="1"/>
          <p:nvPr>
            <p:ph type="title"/>
          </p:nvPr>
        </p:nvSpPr>
        <p:spPr>
          <a:xfrm>
            <a:off x="711750" y="540000"/>
            <a:ext cx="3699000" cy="101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Slide Title Goes Here!</a:t>
            </a:r>
            <a:endParaRPr/>
          </a:p>
        </p:txBody>
      </p:sp>
      <p:sp>
        <p:nvSpPr>
          <p:cNvPr id="598" name="Google Shape;598;p47"/>
          <p:cNvSpPr txBox="1"/>
          <p:nvPr>
            <p:ph idx="1" type="body"/>
          </p:nvPr>
        </p:nvSpPr>
        <p:spPr>
          <a:xfrm>
            <a:off x="720000" y="1491425"/>
            <a:ext cx="4519800" cy="3099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Do you know what helps you make your point clear?</a:t>
            </a:r>
            <a:br>
              <a:rPr lang="en"/>
            </a:br>
            <a:r>
              <a:rPr lang="en"/>
              <a:t>Lists like this one:</a:t>
            </a:r>
            <a:endParaRPr/>
          </a:p>
          <a:p>
            <a:pPr indent="0" lvl="0" marL="0" rtl="0" algn="l">
              <a:spcBef>
                <a:spcPts val="0"/>
              </a:spcBef>
              <a:spcAft>
                <a:spcPts val="0"/>
              </a:spcAft>
              <a:buClr>
                <a:schemeClr val="dk1"/>
              </a:buClr>
              <a:buSzPts val="1100"/>
              <a:buFont typeface="Arial"/>
              <a:buNone/>
            </a:pPr>
            <a:r>
              <a:t/>
            </a:r>
            <a:endParaRPr/>
          </a:p>
          <a:p>
            <a:pPr indent="-317500" lvl="0" marL="457200" rtl="0" algn="l">
              <a:lnSpc>
                <a:spcPct val="115000"/>
              </a:lnSpc>
              <a:spcBef>
                <a:spcPts val="0"/>
              </a:spcBef>
              <a:spcAft>
                <a:spcPts val="0"/>
              </a:spcAft>
              <a:buClr>
                <a:schemeClr val="dk2"/>
              </a:buClr>
              <a:buSzPts val="1400"/>
              <a:buChar char="●"/>
            </a:pPr>
            <a:r>
              <a:rPr lang="en"/>
              <a:t>They’re simple</a:t>
            </a:r>
            <a:endParaRPr/>
          </a:p>
          <a:p>
            <a:pPr indent="-317500" lvl="0" marL="457200" rtl="0" algn="l">
              <a:lnSpc>
                <a:spcPct val="115000"/>
              </a:lnSpc>
              <a:spcBef>
                <a:spcPts val="0"/>
              </a:spcBef>
              <a:spcAft>
                <a:spcPts val="0"/>
              </a:spcAft>
              <a:buClr>
                <a:schemeClr val="dk2"/>
              </a:buClr>
              <a:buSzPts val="1400"/>
              <a:buChar char="●"/>
            </a:pPr>
            <a:r>
              <a:rPr lang="en"/>
              <a:t>You can organize your ideas clearly</a:t>
            </a:r>
            <a:endParaRPr/>
          </a:p>
          <a:p>
            <a:pPr indent="-317500" lvl="0" marL="457200" rtl="0" algn="l">
              <a:lnSpc>
                <a:spcPct val="115000"/>
              </a:lnSpc>
              <a:spcBef>
                <a:spcPts val="0"/>
              </a:spcBef>
              <a:spcAft>
                <a:spcPts val="0"/>
              </a:spcAft>
              <a:buClr>
                <a:schemeClr val="dk2"/>
              </a:buClr>
              <a:buSzPts val="1400"/>
              <a:buChar char="●"/>
            </a:pPr>
            <a:r>
              <a:rPr lang="en"/>
              <a:t>You’ll never forget to buy milk!</a:t>
            </a:r>
            <a:endParaRPr/>
          </a:p>
          <a:p>
            <a:pPr indent="0" lvl="0" marL="0" rtl="0" algn="l">
              <a:lnSpc>
                <a:spcPct val="115000"/>
              </a:lnSpc>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rPr lang="en"/>
              <a:t>And the most important thing: the audience won’t miss the point of your presentation</a:t>
            </a:r>
            <a:endParaRPr/>
          </a:p>
        </p:txBody>
      </p:sp>
      <p:grpSp>
        <p:nvGrpSpPr>
          <p:cNvPr id="599" name="Google Shape;599;p47"/>
          <p:cNvGrpSpPr/>
          <p:nvPr/>
        </p:nvGrpSpPr>
        <p:grpSpPr>
          <a:xfrm flipH="1">
            <a:off x="5346475" y="470849"/>
            <a:ext cx="4650000" cy="4423175"/>
            <a:chOff x="1542950" y="677600"/>
            <a:chExt cx="4650000" cy="4423175"/>
          </a:xfrm>
        </p:grpSpPr>
        <p:sp>
          <p:nvSpPr>
            <p:cNvPr id="600" name="Google Shape;600;p47"/>
            <p:cNvSpPr/>
            <p:nvPr/>
          </p:nvSpPr>
          <p:spPr>
            <a:xfrm>
              <a:off x="2925600" y="3240250"/>
              <a:ext cx="714700" cy="35050"/>
            </a:xfrm>
            <a:custGeom>
              <a:rect b="b" l="l" r="r" t="t"/>
              <a:pathLst>
                <a:path extrusionOk="0" h="1402" w="28588">
                  <a:moveTo>
                    <a:pt x="0" y="1"/>
                  </a:moveTo>
                  <a:lnTo>
                    <a:pt x="0" y="1402"/>
                  </a:lnTo>
                  <a:lnTo>
                    <a:pt x="28587" y="1402"/>
                  </a:lnTo>
                  <a:lnTo>
                    <a:pt x="28587" y="1"/>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47"/>
            <p:cNvSpPr/>
            <p:nvPr/>
          </p:nvSpPr>
          <p:spPr>
            <a:xfrm>
              <a:off x="3205800" y="2773250"/>
              <a:ext cx="679675" cy="502050"/>
            </a:xfrm>
            <a:custGeom>
              <a:rect b="b" l="l" r="r" t="t"/>
              <a:pathLst>
                <a:path extrusionOk="0" h="20082" w="27187">
                  <a:moveTo>
                    <a:pt x="4870" y="1"/>
                  </a:moveTo>
                  <a:lnTo>
                    <a:pt x="0" y="20082"/>
                  </a:lnTo>
                  <a:lnTo>
                    <a:pt x="21816" y="20082"/>
                  </a:lnTo>
                  <a:lnTo>
                    <a:pt x="27186" y="1"/>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47"/>
            <p:cNvSpPr/>
            <p:nvPr/>
          </p:nvSpPr>
          <p:spPr>
            <a:xfrm>
              <a:off x="3239150" y="2796600"/>
              <a:ext cx="614625" cy="440350"/>
            </a:xfrm>
            <a:custGeom>
              <a:rect b="b" l="l" r="r" t="t"/>
              <a:pathLst>
                <a:path extrusionOk="0" h="17614" w="24585">
                  <a:moveTo>
                    <a:pt x="4537" y="1"/>
                  </a:moveTo>
                  <a:lnTo>
                    <a:pt x="1" y="17614"/>
                  </a:lnTo>
                  <a:lnTo>
                    <a:pt x="19948" y="17614"/>
                  </a:lnTo>
                  <a:lnTo>
                    <a:pt x="2458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47"/>
            <p:cNvSpPr/>
            <p:nvPr/>
          </p:nvSpPr>
          <p:spPr>
            <a:xfrm>
              <a:off x="2784650" y="3377850"/>
              <a:ext cx="35900" cy="1722925"/>
            </a:xfrm>
            <a:custGeom>
              <a:rect b="b" l="l" r="r" t="t"/>
              <a:pathLst>
                <a:path extrusionOk="0" h="68917" w="1436">
                  <a:moveTo>
                    <a:pt x="1" y="1"/>
                  </a:moveTo>
                  <a:lnTo>
                    <a:pt x="1" y="68917"/>
                  </a:lnTo>
                  <a:lnTo>
                    <a:pt x="1435" y="68917"/>
                  </a:lnTo>
                  <a:lnTo>
                    <a:pt x="143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47"/>
            <p:cNvSpPr/>
            <p:nvPr/>
          </p:nvSpPr>
          <p:spPr>
            <a:xfrm>
              <a:off x="2820525" y="3382875"/>
              <a:ext cx="35875" cy="1717900"/>
            </a:xfrm>
            <a:custGeom>
              <a:rect b="b" l="l" r="r" t="t"/>
              <a:pathLst>
                <a:path extrusionOk="0" h="68716" w="1435">
                  <a:moveTo>
                    <a:pt x="0" y="0"/>
                  </a:moveTo>
                  <a:lnTo>
                    <a:pt x="0" y="68716"/>
                  </a:lnTo>
                  <a:lnTo>
                    <a:pt x="1435" y="68716"/>
                  </a:lnTo>
                  <a:lnTo>
                    <a:pt x="1435" y="0"/>
                  </a:ln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47"/>
            <p:cNvSpPr/>
            <p:nvPr/>
          </p:nvSpPr>
          <p:spPr>
            <a:xfrm>
              <a:off x="5007925" y="3377850"/>
              <a:ext cx="35875" cy="1722925"/>
            </a:xfrm>
            <a:custGeom>
              <a:rect b="b" l="l" r="r" t="t"/>
              <a:pathLst>
                <a:path extrusionOk="0" h="68917" w="1435">
                  <a:moveTo>
                    <a:pt x="0" y="1"/>
                  </a:moveTo>
                  <a:lnTo>
                    <a:pt x="0" y="68917"/>
                  </a:lnTo>
                  <a:lnTo>
                    <a:pt x="1434" y="68917"/>
                  </a:lnTo>
                  <a:lnTo>
                    <a:pt x="1434" y="1"/>
                  </a:ln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47"/>
            <p:cNvSpPr/>
            <p:nvPr/>
          </p:nvSpPr>
          <p:spPr>
            <a:xfrm>
              <a:off x="5043775" y="3382875"/>
              <a:ext cx="35875" cy="1717900"/>
            </a:xfrm>
            <a:custGeom>
              <a:rect b="b" l="l" r="r" t="t"/>
              <a:pathLst>
                <a:path extrusionOk="0" h="68716" w="1435">
                  <a:moveTo>
                    <a:pt x="0" y="0"/>
                  </a:moveTo>
                  <a:lnTo>
                    <a:pt x="0" y="68716"/>
                  </a:lnTo>
                  <a:lnTo>
                    <a:pt x="1435" y="68716"/>
                  </a:lnTo>
                  <a:lnTo>
                    <a:pt x="1435" y="0"/>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47"/>
            <p:cNvSpPr/>
            <p:nvPr/>
          </p:nvSpPr>
          <p:spPr>
            <a:xfrm>
              <a:off x="2628725" y="3277800"/>
              <a:ext cx="2741150" cy="141775"/>
            </a:xfrm>
            <a:custGeom>
              <a:rect b="b" l="l" r="r" t="t"/>
              <a:pathLst>
                <a:path extrusionOk="0" h="5671" w="109646">
                  <a:moveTo>
                    <a:pt x="0" y="0"/>
                  </a:moveTo>
                  <a:lnTo>
                    <a:pt x="0" y="5671"/>
                  </a:lnTo>
                  <a:lnTo>
                    <a:pt x="109645" y="5671"/>
                  </a:lnTo>
                  <a:lnTo>
                    <a:pt x="10964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47"/>
            <p:cNvSpPr/>
            <p:nvPr/>
          </p:nvSpPr>
          <p:spPr>
            <a:xfrm>
              <a:off x="3818725" y="3419550"/>
              <a:ext cx="1206725" cy="233525"/>
            </a:xfrm>
            <a:custGeom>
              <a:rect b="b" l="l" r="r" t="t"/>
              <a:pathLst>
                <a:path extrusionOk="0" h="9341" w="48269">
                  <a:moveTo>
                    <a:pt x="1" y="1"/>
                  </a:moveTo>
                  <a:lnTo>
                    <a:pt x="1" y="9341"/>
                  </a:lnTo>
                  <a:lnTo>
                    <a:pt x="48269" y="9341"/>
                  </a:lnTo>
                  <a:lnTo>
                    <a:pt x="48269" y="1"/>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47"/>
            <p:cNvSpPr/>
            <p:nvPr/>
          </p:nvSpPr>
          <p:spPr>
            <a:xfrm>
              <a:off x="4413325" y="3492950"/>
              <a:ext cx="62575" cy="54100"/>
            </a:xfrm>
            <a:custGeom>
              <a:rect b="b" l="l" r="r" t="t"/>
              <a:pathLst>
                <a:path extrusionOk="0" h="2164" w="2503">
                  <a:moveTo>
                    <a:pt x="1435" y="0"/>
                  </a:moveTo>
                  <a:cubicBezTo>
                    <a:pt x="467" y="0"/>
                    <a:pt x="0" y="1168"/>
                    <a:pt x="668" y="1835"/>
                  </a:cubicBezTo>
                  <a:cubicBezTo>
                    <a:pt x="896" y="2063"/>
                    <a:pt x="1170" y="2164"/>
                    <a:pt x="1435" y="2164"/>
                  </a:cubicBezTo>
                  <a:cubicBezTo>
                    <a:pt x="1986" y="2164"/>
                    <a:pt x="2502" y="1731"/>
                    <a:pt x="2502" y="1101"/>
                  </a:cubicBezTo>
                  <a:cubicBezTo>
                    <a:pt x="2502" y="501"/>
                    <a:pt x="2035" y="0"/>
                    <a:pt x="1435"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47"/>
            <p:cNvSpPr/>
            <p:nvPr/>
          </p:nvSpPr>
          <p:spPr>
            <a:xfrm>
              <a:off x="1578800" y="1663300"/>
              <a:ext cx="1502775" cy="66750"/>
            </a:xfrm>
            <a:custGeom>
              <a:rect b="b" l="l" r="r" t="t"/>
              <a:pathLst>
                <a:path extrusionOk="0" h="2670" w="60111">
                  <a:moveTo>
                    <a:pt x="0" y="0"/>
                  </a:moveTo>
                  <a:lnTo>
                    <a:pt x="0" y="2669"/>
                  </a:lnTo>
                  <a:lnTo>
                    <a:pt x="60110" y="2669"/>
                  </a:lnTo>
                  <a:lnTo>
                    <a:pt x="601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47"/>
            <p:cNvSpPr/>
            <p:nvPr/>
          </p:nvSpPr>
          <p:spPr>
            <a:xfrm>
              <a:off x="2735450" y="1695825"/>
              <a:ext cx="60900" cy="227675"/>
            </a:xfrm>
            <a:custGeom>
              <a:rect b="b" l="l" r="r" t="t"/>
              <a:pathLst>
                <a:path extrusionOk="0" h="9107" w="2436">
                  <a:moveTo>
                    <a:pt x="1" y="0"/>
                  </a:moveTo>
                  <a:lnTo>
                    <a:pt x="1" y="9107"/>
                  </a:lnTo>
                  <a:lnTo>
                    <a:pt x="2436" y="9107"/>
                  </a:lnTo>
                  <a:lnTo>
                    <a:pt x="243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47"/>
            <p:cNvSpPr/>
            <p:nvPr/>
          </p:nvSpPr>
          <p:spPr>
            <a:xfrm>
              <a:off x="2506125" y="1085900"/>
              <a:ext cx="151800" cy="325575"/>
            </a:xfrm>
            <a:custGeom>
              <a:rect b="b" l="l" r="r" t="t"/>
              <a:pathLst>
                <a:path extrusionOk="0" h="13023" w="6072">
                  <a:moveTo>
                    <a:pt x="271" y="1"/>
                  </a:moveTo>
                  <a:cubicBezTo>
                    <a:pt x="255" y="1"/>
                    <a:pt x="242" y="5"/>
                    <a:pt x="234" y="13"/>
                  </a:cubicBezTo>
                  <a:cubicBezTo>
                    <a:pt x="1" y="247"/>
                    <a:pt x="2102" y="2682"/>
                    <a:pt x="3670" y="6251"/>
                  </a:cubicBezTo>
                  <a:cubicBezTo>
                    <a:pt x="5196" y="9802"/>
                    <a:pt x="5501" y="13023"/>
                    <a:pt x="5800" y="13023"/>
                  </a:cubicBezTo>
                  <a:cubicBezTo>
                    <a:pt x="5802" y="13023"/>
                    <a:pt x="5803" y="13023"/>
                    <a:pt x="5805" y="13023"/>
                  </a:cubicBezTo>
                  <a:cubicBezTo>
                    <a:pt x="5938" y="13023"/>
                    <a:pt x="6072" y="12189"/>
                    <a:pt x="5938" y="10854"/>
                  </a:cubicBezTo>
                  <a:cubicBezTo>
                    <a:pt x="5838" y="10087"/>
                    <a:pt x="5705" y="9320"/>
                    <a:pt x="5505" y="8553"/>
                  </a:cubicBezTo>
                  <a:cubicBezTo>
                    <a:pt x="5071" y="6685"/>
                    <a:pt x="4304" y="4917"/>
                    <a:pt x="3270" y="3282"/>
                  </a:cubicBezTo>
                  <a:cubicBezTo>
                    <a:pt x="2836" y="2615"/>
                    <a:pt x="2369" y="2015"/>
                    <a:pt x="1869" y="1414"/>
                  </a:cubicBezTo>
                  <a:cubicBezTo>
                    <a:pt x="1074" y="498"/>
                    <a:pt x="448" y="1"/>
                    <a:pt x="27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47"/>
            <p:cNvSpPr/>
            <p:nvPr/>
          </p:nvSpPr>
          <p:spPr>
            <a:xfrm>
              <a:off x="2633725" y="677600"/>
              <a:ext cx="47550" cy="801425"/>
            </a:xfrm>
            <a:custGeom>
              <a:rect b="b" l="l" r="r" t="t"/>
              <a:pathLst>
                <a:path extrusionOk="0" h="32057" w="1902">
                  <a:moveTo>
                    <a:pt x="467" y="0"/>
                  </a:moveTo>
                  <a:cubicBezTo>
                    <a:pt x="334" y="0"/>
                    <a:pt x="167" y="1802"/>
                    <a:pt x="100" y="4704"/>
                  </a:cubicBezTo>
                  <a:cubicBezTo>
                    <a:pt x="34" y="7606"/>
                    <a:pt x="0" y="11609"/>
                    <a:pt x="100" y="16045"/>
                  </a:cubicBezTo>
                  <a:cubicBezTo>
                    <a:pt x="234" y="20482"/>
                    <a:pt x="501" y="24518"/>
                    <a:pt x="868" y="27387"/>
                  </a:cubicBezTo>
                  <a:cubicBezTo>
                    <a:pt x="1201" y="30289"/>
                    <a:pt x="1601" y="32057"/>
                    <a:pt x="1735" y="32057"/>
                  </a:cubicBezTo>
                  <a:cubicBezTo>
                    <a:pt x="1902" y="32057"/>
                    <a:pt x="1768" y="30222"/>
                    <a:pt x="1601" y="27353"/>
                  </a:cubicBezTo>
                  <a:cubicBezTo>
                    <a:pt x="1435" y="24451"/>
                    <a:pt x="1268" y="20448"/>
                    <a:pt x="1134" y="16012"/>
                  </a:cubicBezTo>
                  <a:cubicBezTo>
                    <a:pt x="1034" y="11609"/>
                    <a:pt x="934" y="7606"/>
                    <a:pt x="834" y="4704"/>
                  </a:cubicBezTo>
                  <a:cubicBezTo>
                    <a:pt x="734" y="1802"/>
                    <a:pt x="601" y="0"/>
                    <a:pt x="46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47"/>
            <p:cNvSpPr/>
            <p:nvPr/>
          </p:nvSpPr>
          <p:spPr>
            <a:xfrm>
              <a:off x="2671250" y="847650"/>
              <a:ext cx="169300" cy="583000"/>
            </a:xfrm>
            <a:custGeom>
              <a:rect b="b" l="l" r="r" t="t"/>
              <a:pathLst>
                <a:path extrusionOk="0" h="23320" w="6772">
                  <a:moveTo>
                    <a:pt x="6626" y="0"/>
                  </a:moveTo>
                  <a:cubicBezTo>
                    <a:pt x="6460" y="0"/>
                    <a:pt x="5679" y="1127"/>
                    <a:pt x="4804" y="3105"/>
                  </a:cubicBezTo>
                  <a:cubicBezTo>
                    <a:pt x="3636" y="5741"/>
                    <a:pt x="2702" y="8476"/>
                    <a:pt x="1935" y="11245"/>
                  </a:cubicBezTo>
                  <a:cubicBezTo>
                    <a:pt x="1168" y="14013"/>
                    <a:pt x="601" y="16849"/>
                    <a:pt x="234" y="19717"/>
                  </a:cubicBezTo>
                  <a:cubicBezTo>
                    <a:pt x="0" y="21952"/>
                    <a:pt x="100" y="23320"/>
                    <a:pt x="234" y="23320"/>
                  </a:cubicBezTo>
                  <a:cubicBezTo>
                    <a:pt x="401" y="23320"/>
                    <a:pt x="567" y="21986"/>
                    <a:pt x="1001" y="19851"/>
                  </a:cubicBezTo>
                  <a:cubicBezTo>
                    <a:pt x="1401" y="17716"/>
                    <a:pt x="2102" y="14747"/>
                    <a:pt x="2969" y="11545"/>
                  </a:cubicBezTo>
                  <a:cubicBezTo>
                    <a:pt x="3836" y="8309"/>
                    <a:pt x="4770" y="5440"/>
                    <a:pt x="5504" y="3372"/>
                  </a:cubicBezTo>
                  <a:cubicBezTo>
                    <a:pt x="6238" y="1337"/>
                    <a:pt x="6772" y="103"/>
                    <a:pt x="6638" y="3"/>
                  </a:cubicBezTo>
                  <a:cubicBezTo>
                    <a:pt x="6635" y="1"/>
                    <a:pt x="6630" y="0"/>
                    <a:pt x="662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47"/>
            <p:cNvSpPr/>
            <p:nvPr/>
          </p:nvSpPr>
          <p:spPr>
            <a:xfrm>
              <a:off x="2471100" y="1386425"/>
              <a:ext cx="372800" cy="276900"/>
            </a:xfrm>
            <a:custGeom>
              <a:rect b="b" l="l" r="r" t="t"/>
              <a:pathLst>
                <a:path extrusionOk="0" h="11076" w="14912">
                  <a:moveTo>
                    <a:pt x="1" y="1"/>
                  </a:moveTo>
                  <a:lnTo>
                    <a:pt x="1" y="3537"/>
                  </a:lnTo>
                  <a:cubicBezTo>
                    <a:pt x="1" y="7673"/>
                    <a:pt x="3303" y="11042"/>
                    <a:pt x="7439" y="11075"/>
                  </a:cubicBezTo>
                  <a:cubicBezTo>
                    <a:pt x="11576" y="11042"/>
                    <a:pt x="14911" y="7673"/>
                    <a:pt x="14911" y="3537"/>
                  </a:cubicBezTo>
                  <a:lnTo>
                    <a:pt x="1491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47"/>
            <p:cNvSpPr/>
            <p:nvPr/>
          </p:nvSpPr>
          <p:spPr>
            <a:xfrm>
              <a:off x="2471925" y="1458150"/>
              <a:ext cx="375300" cy="5875"/>
            </a:xfrm>
            <a:custGeom>
              <a:rect b="b" l="l" r="r" t="t"/>
              <a:pathLst>
                <a:path extrusionOk="0" h="235" w="15012">
                  <a:moveTo>
                    <a:pt x="7506" y="1"/>
                  </a:moveTo>
                  <a:cubicBezTo>
                    <a:pt x="3370" y="1"/>
                    <a:pt x="1" y="67"/>
                    <a:pt x="1" y="134"/>
                  </a:cubicBezTo>
                  <a:cubicBezTo>
                    <a:pt x="1" y="167"/>
                    <a:pt x="3370" y="234"/>
                    <a:pt x="7506" y="234"/>
                  </a:cubicBezTo>
                  <a:cubicBezTo>
                    <a:pt x="11643" y="234"/>
                    <a:pt x="15012" y="167"/>
                    <a:pt x="15012" y="134"/>
                  </a:cubicBezTo>
                  <a:cubicBezTo>
                    <a:pt x="15012" y="67"/>
                    <a:pt x="11643" y="1"/>
                    <a:pt x="7506" y="1"/>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47"/>
            <p:cNvSpPr/>
            <p:nvPr/>
          </p:nvSpPr>
          <p:spPr>
            <a:xfrm>
              <a:off x="2471925" y="1483175"/>
              <a:ext cx="375300" cy="5025"/>
            </a:xfrm>
            <a:custGeom>
              <a:rect b="b" l="l" r="r" t="t"/>
              <a:pathLst>
                <a:path extrusionOk="0" h="201" w="15012">
                  <a:moveTo>
                    <a:pt x="7506" y="0"/>
                  </a:moveTo>
                  <a:cubicBezTo>
                    <a:pt x="3370" y="0"/>
                    <a:pt x="1" y="34"/>
                    <a:pt x="1" y="100"/>
                  </a:cubicBezTo>
                  <a:cubicBezTo>
                    <a:pt x="1" y="167"/>
                    <a:pt x="3370" y="200"/>
                    <a:pt x="7506" y="200"/>
                  </a:cubicBezTo>
                  <a:cubicBezTo>
                    <a:pt x="11643" y="200"/>
                    <a:pt x="15012" y="167"/>
                    <a:pt x="15012" y="100"/>
                  </a:cubicBezTo>
                  <a:cubicBezTo>
                    <a:pt x="15012" y="34"/>
                    <a:pt x="11643" y="0"/>
                    <a:pt x="7506" y="0"/>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47"/>
            <p:cNvSpPr/>
            <p:nvPr/>
          </p:nvSpPr>
          <p:spPr>
            <a:xfrm>
              <a:off x="1542950" y="5081575"/>
              <a:ext cx="4650000" cy="5875"/>
            </a:xfrm>
            <a:custGeom>
              <a:rect b="b" l="l" r="r" t="t"/>
              <a:pathLst>
                <a:path extrusionOk="0" h="235" w="186000">
                  <a:moveTo>
                    <a:pt x="93000" y="1"/>
                  </a:moveTo>
                  <a:cubicBezTo>
                    <a:pt x="41630" y="1"/>
                    <a:pt x="0" y="67"/>
                    <a:pt x="0" y="134"/>
                  </a:cubicBezTo>
                  <a:cubicBezTo>
                    <a:pt x="0" y="167"/>
                    <a:pt x="41663" y="234"/>
                    <a:pt x="93000" y="234"/>
                  </a:cubicBezTo>
                  <a:cubicBezTo>
                    <a:pt x="144336" y="234"/>
                    <a:pt x="186000" y="167"/>
                    <a:pt x="186000" y="134"/>
                  </a:cubicBezTo>
                  <a:cubicBezTo>
                    <a:pt x="186000" y="67"/>
                    <a:pt x="144370" y="1"/>
                    <a:pt x="9300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47"/>
            <p:cNvSpPr/>
            <p:nvPr/>
          </p:nvSpPr>
          <p:spPr>
            <a:xfrm>
              <a:off x="5428225" y="3606225"/>
              <a:ext cx="580425" cy="590250"/>
            </a:xfrm>
            <a:custGeom>
              <a:rect b="b" l="l" r="r" t="t"/>
              <a:pathLst>
                <a:path extrusionOk="0" h="23610" w="23217">
                  <a:moveTo>
                    <a:pt x="18413" y="1"/>
                  </a:moveTo>
                  <a:cubicBezTo>
                    <a:pt x="16752" y="1"/>
                    <a:pt x="14963" y="663"/>
                    <a:pt x="13476" y="1507"/>
                  </a:cubicBezTo>
                  <a:cubicBezTo>
                    <a:pt x="5737" y="6010"/>
                    <a:pt x="701" y="14083"/>
                    <a:pt x="0" y="23022"/>
                  </a:cubicBezTo>
                  <a:lnTo>
                    <a:pt x="33" y="23022"/>
                  </a:lnTo>
                  <a:cubicBezTo>
                    <a:pt x="1183" y="23425"/>
                    <a:pt x="2435" y="23610"/>
                    <a:pt x="3716" y="23610"/>
                  </a:cubicBezTo>
                  <a:cubicBezTo>
                    <a:pt x="6896" y="23610"/>
                    <a:pt x="10260" y="22470"/>
                    <a:pt x="12709" y="20687"/>
                  </a:cubicBezTo>
                  <a:cubicBezTo>
                    <a:pt x="16145" y="18185"/>
                    <a:pt x="18613" y="14583"/>
                    <a:pt x="20782" y="10947"/>
                  </a:cubicBezTo>
                  <a:cubicBezTo>
                    <a:pt x="21716" y="9379"/>
                    <a:pt x="22650" y="7778"/>
                    <a:pt x="22916" y="5977"/>
                  </a:cubicBezTo>
                  <a:cubicBezTo>
                    <a:pt x="23217" y="4175"/>
                    <a:pt x="22783" y="2174"/>
                    <a:pt x="21415" y="1006"/>
                  </a:cubicBezTo>
                  <a:cubicBezTo>
                    <a:pt x="20553" y="290"/>
                    <a:pt x="19511" y="1"/>
                    <a:pt x="184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47"/>
            <p:cNvSpPr/>
            <p:nvPr/>
          </p:nvSpPr>
          <p:spPr>
            <a:xfrm>
              <a:off x="5537450" y="4262725"/>
              <a:ext cx="643825" cy="279075"/>
            </a:xfrm>
            <a:custGeom>
              <a:rect b="b" l="l" r="r" t="t"/>
              <a:pathLst>
                <a:path extrusionOk="0" h="11163" w="25753">
                  <a:moveTo>
                    <a:pt x="15448" y="1"/>
                  </a:moveTo>
                  <a:cubicBezTo>
                    <a:pt x="13733" y="1"/>
                    <a:pt x="12009" y="234"/>
                    <a:pt x="10342" y="665"/>
                  </a:cubicBezTo>
                  <a:cubicBezTo>
                    <a:pt x="6472" y="1666"/>
                    <a:pt x="3103" y="3901"/>
                    <a:pt x="1" y="6369"/>
                  </a:cubicBezTo>
                  <a:cubicBezTo>
                    <a:pt x="2403" y="9538"/>
                    <a:pt x="6539" y="10972"/>
                    <a:pt x="10508" y="11139"/>
                  </a:cubicBezTo>
                  <a:cubicBezTo>
                    <a:pt x="10826" y="11155"/>
                    <a:pt x="11142" y="11163"/>
                    <a:pt x="11459" y="11163"/>
                  </a:cubicBezTo>
                  <a:cubicBezTo>
                    <a:pt x="15134" y="11163"/>
                    <a:pt x="18741" y="10125"/>
                    <a:pt x="22150" y="8804"/>
                  </a:cubicBezTo>
                  <a:cubicBezTo>
                    <a:pt x="23518" y="8270"/>
                    <a:pt x="24985" y="7570"/>
                    <a:pt x="25452" y="6202"/>
                  </a:cubicBezTo>
                  <a:cubicBezTo>
                    <a:pt x="25753" y="5135"/>
                    <a:pt x="25486" y="3967"/>
                    <a:pt x="24752" y="3133"/>
                  </a:cubicBezTo>
                  <a:cubicBezTo>
                    <a:pt x="24018" y="2333"/>
                    <a:pt x="23084" y="1699"/>
                    <a:pt x="22050" y="1299"/>
                  </a:cubicBezTo>
                  <a:cubicBezTo>
                    <a:pt x="19962" y="407"/>
                    <a:pt x="17712" y="1"/>
                    <a:pt x="154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47"/>
            <p:cNvSpPr/>
            <p:nvPr/>
          </p:nvSpPr>
          <p:spPr>
            <a:xfrm>
              <a:off x="5370675" y="3153625"/>
              <a:ext cx="309400" cy="598725"/>
            </a:xfrm>
            <a:custGeom>
              <a:rect b="b" l="l" r="r" t="t"/>
              <a:pathLst>
                <a:path extrusionOk="0" h="23949" w="12376">
                  <a:moveTo>
                    <a:pt x="7500" y="0"/>
                  </a:moveTo>
                  <a:cubicBezTo>
                    <a:pt x="6348" y="0"/>
                    <a:pt x="5144" y="514"/>
                    <a:pt x="4270" y="1298"/>
                  </a:cubicBezTo>
                  <a:cubicBezTo>
                    <a:pt x="2969" y="2465"/>
                    <a:pt x="2269" y="4166"/>
                    <a:pt x="1768" y="5834"/>
                  </a:cubicBezTo>
                  <a:cubicBezTo>
                    <a:pt x="0" y="11605"/>
                    <a:pt x="367" y="18243"/>
                    <a:pt x="2302" y="23947"/>
                  </a:cubicBezTo>
                  <a:lnTo>
                    <a:pt x="2269" y="23947"/>
                  </a:lnTo>
                  <a:cubicBezTo>
                    <a:pt x="2306" y="23948"/>
                    <a:pt x="2344" y="23948"/>
                    <a:pt x="2381" y="23948"/>
                  </a:cubicBezTo>
                  <a:cubicBezTo>
                    <a:pt x="5661" y="23948"/>
                    <a:pt x="8123" y="21078"/>
                    <a:pt x="9607" y="18143"/>
                  </a:cubicBezTo>
                  <a:cubicBezTo>
                    <a:pt x="11709" y="14007"/>
                    <a:pt x="12376" y="9303"/>
                    <a:pt x="11575" y="4734"/>
                  </a:cubicBezTo>
                  <a:cubicBezTo>
                    <a:pt x="11275" y="3032"/>
                    <a:pt x="10641" y="1198"/>
                    <a:pt x="9107" y="397"/>
                  </a:cubicBezTo>
                  <a:cubicBezTo>
                    <a:pt x="8614" y="123"/>
                    <a:pt x="8063" y="0"/>
                    <a:pt x="750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47"/>
            <p:cNvSpPr/>
            <p:nvPr/>
          </p:nvSpPr>
          <p:spPr>
            <a:xfrm>
              <a:off x="5007925" y="3313575"/>
              <a:ext cx="311900" cy="898250"/>
            </a:xfrm>
            <a:custGeom>
              <a:rect b="b" l="l" r="r" t="t"/>
              <a:pathLst>
                <a:path extrusionOk="0" h="35930" w="12476">
                  <a:moveTo>
                    <a:pt x="5642" y="0"/>
                  </a:moveTo>
                  <a:cubicBezTo>
                    <a:pt x="3715" y="0"/>
                    <a:pt x="2490" y="2180"/>
                    <a:pt x="1968" y="4040"/>
                  </a:cubicBezTo>
                  <a:cubicBezTo>
                    <a:pt x="0" y="10811"/>
                    <a:pt x="434" y="18016"/>
                    <a:pt x="867" y="25055"/>
                  </a:cubicBezTo>
                  <a:cubicBezTo>
                    <a:pt x="1134" y="29358"/>
                    <a:pt x="2602" y="33060"/>
                    <a:pt x="5871" y="35929"/>
                  </a:cubicBezTo>
                  <a:cubicBezTo>
                    <a:pt x="11542" y="26289"/>
                    <a:pt x="12476" y="14514"/>
                    <a:pt x="9140" y="3839"/>
                  </a:cubicBezTo>
                  <a:cubicBezTo>
                    <a:pt x="8606" y="2105"/>
                    <a:pt x="7572" y="137"/>
                    <a:pt x="5771" y="3"/>
                  </a:cubicBezTo>
                  <a:cubicBezTo>
                    <a:pt x="5727" y="1"/>
                    <a:pt x="5684" y="0"/>
                    <a:pt x="564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47"/>
            <p:cNvSpPr/>
            <p:nvPr/>
          </p:nvSpPr>
          <p:spPr>
            <a:xfrm>
              <a:off x="4522575" y="3933675"/>
              <a:ext cx="485375" cy="398450"/>
            </a:xfrm>
            <a:custGeom>
              <a:rect b="b" l="l" r="r" t="t"/>
              <a:pathLst>
                <a:path extrusionOk="0" h="15938" w="19415">
                  <a:moveTo>
                    <a:pt x="3219" y="0"/>
                  </a:moveTo>
                  <a:cubicBezTo>
                    <a:pt x="2431" y="0"/>
                    <a:pt x="1691" y="212"/>
                    <a:pt x="1134" y="784"/>
                  </a:cubicBezTo>
                  <a:cubicBezTo>
                    <a:pt x="0" y="1919"/>
                    <a:pt x="367" y="3787"/>
                    <a:pt x="1068" y="5188"/>
                  </a:cubicBezTo>
                  <a:cubicBezTo>
                    <a:pt x="2235" y="7456"/>
                    <a:pt x="4070" y="9290"/>
                    <a:pt x="5904" y="11025"/>
                  </a:cubicBezTo>
                  <a:cubicBezTo>
                    <a:pt x="7572" y="12626"/>
                    <a:pt x="9340" y="14227"/>
                    <a:pt x="11442" y="15161"/>
                  </a:cubicBezTo>
                  <a:cubicBezTo>
                    <a:pt x="12541" y="15642"/>
                    <a:pt x="14110" y="15938"/>
                    <a:pt x="15637" y="15938"/>
                  </a:cubicBezTo>
                  <a:cubicBezTo>
                    <a:pt x="17075" y="15938"/>
                    <a:pt x="18476" y="15676"/>
                    <a:pt x="19414" y="15061"/>
                  </a:cubicBezTo>
                  <a:cubicBezTo>
                    <a:pt x="17279" y="8390"/>
                    <a:pt x="12209" y="3019"/>
                    <a:pt x="5671" y="518"/>
                  </a:cubicBezTo>
                  <a:cubicBezTo>
                    <a:pt x="4906" y="229"/>
                    <a:pt x="4037" y="0"/>
                    <a:pt x="321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47"/>
            <p:cNvSpPr/>
            <p:nvPr/>
          </p:nvSpPr>
          <p:spPr>
            <a:xfrm>
              <a:off x="5235575" y="3691925"/>
              <a:ext cx="649650" cy="1051100"/>
            </a:xfrm>
            <a:custGeom>
              <a:rect b="b" l="l" r="r" t="t"/>
              <a:pathLst>
                <a:path extrusionOk="0" h="42044" w="25986">
                  <a:moveTo>
                    <a:pt x="25979" y="0"/>
                  </a:moveTo>
                  <a:cubicBezTo>
                    <a:pt x="25966" y="0"/>
                    <a:pt x="25935" y="31"/>
                    <a:pt x="25886" y="80"/>
                  </a:cubicBezTo>
                  <a:cubicBezTo>
                    <a:pt x="25952" y="47"/>
                    <a:pt x="25986" y="14"/>
                    <a:pt x="25986" y="14"/>
                  </a:cubicBezTo>
                  <a:cubicBezTo>
                    <a:pt x="25986" y="5"/>
                    <a:pt x="25983" y="0"/>
                    <a:pt x="25979" y="0"/>
                  </a:cubicBezTo>
                  <a:close/>
                  <a:moveTo>
                    <a:pt x="25886" y="80"/>
                  </a:moveTo>
                  <a:lnTo>
                    <a:pt x="25552" y="280"/>
                  </a:lnTo>
                  <a:lnTo>
                    <a:pt x="24351" y="1114"/>
                  </a:lnTo>
                  <a:lnTo>
                    <a:pt x="23451" y="1748"/>
                  </a:lnTo>
                  <a:cubicBezTo>
                    <a:pt x="23150" y="1982"/>
                    <a:pt x="22817" y="2249"/>
                    <a:pt x="22450" y="2549"/>
                  </a:cubicBezTo>
                  <a:cubicBezTo>
                    <a:pt x="21716" y="3116"/>
                    <a:pt x="20882" y="3750"/>
                    <a:pt x="20048" y="4517"/>
                  </a:cubicBezTo>
                  <a:lnTo>
                    <a:pt x="18714" y="5718"/>
                  </a:lnTo>
                  <a:cubicBezTo>
                    <a:pt x="18247" y="6151"/>
                    <a:pt x="17780" y="6618"/>
                    <a:pt x="17313" y="7085"/>
                  </a:cubicBezTo>
                  <a:cubicBezTo>
                    <a:pt x="16312" y="8019"/>
                    <a:pt x="15378" y="9120"/>
                    <a:pt x="14344" y="10254"/>
                  </a:cubicBezTo>
                  <a:cubicBezTo>
                    <a:pt x="10008" y="15258"/>
                    <a:pt x="6472" y="20929"/>
                    <a:pt x="3970" y="27066"/>
                  </a:cubicBezTo>
                  <a:cubicBezTo>
                    <a:pt x="3403" y="28467"/>
                    <a:pt x="2869" y="29802"/>
                    <a:pt x="2469" y="31102"/>
                  </a:cubicBezTo>
                  <a:cubicBezTo>
                    <a:pt x="2269" y="31770"/>
                    <a:pt x="2035" y="32370"/>
                    <a:pt x="1869" y="32971"/>
                  </a:cubicBezTo>
                  <a:cubicBezTo>
                    <a:pt x="1702" y="33571"/>
                    <a:pt x="1535" y="34171"/>
                    <a:pt x="1402" y="34738"/>
                  </a:cubicBezTo>
                  <a:cubicBezTo>
                    <a:pt x="1068" y="35839"/>
                    <a:pt x="901" y="36873"/>
                    <a:pt x="701" y="37741"/>
                  </a:cubicBezTo>
                  <a:cubicBezTo>
                    <a:pt x="601" y="38208"/>
                    <a:pt x="501" y="38608"/>
                    <a:pt x="434" y="39008"/>
                  </a:cubicBezTo>
                  <a:cubicBezTo>
                    <a:pt x="367" y="39375"/>
                    <a:pt x="334" y="39742"/>
                    <a:pt x="267" y="40076"/>
                  </a:cubicBezTo>
                  <a:cubicBezTo>
                    <a:pt x="167" y="40709"/>
                    <a:pt x="101" y="41176"/>
                    <a:pt x="67" y="41543"/>
                  </a:cubicBezTo>
                  <a:cubicBezTo>
                    <a:pt x="34" y="41677"/>
                    <a:pt x="1" y="41810"/>
                    <a:pt x="1" y="41910"/>
                  </a:cubicBezTo>
                  <a:cubicBezTo>
                    <a:pt x="1" y="41944"/>
                    <a:pt x="1" y="42010"/>
                    <a:pt x="1" y="42044"/>
                  </a:cubicBezTo>
                  <a:cubicBezTo>
                    <a:pt x="1" y="42044"/>
                    <a:pt x="34" y="42010"/>
                    <a:pt x="34" y="41910"/>
                  </a:cubicBezTo>
                  <a:cubicBezTo>
                    <a:pt x="67" y="41810"/>
                    <a:pt x="101" y="41710"/>
                    <a:pt x="101" y="41543"/>
                  </a:cubicBezTo>
                  <a:cubicBezTo>
                    <a:pt x="167" y="41176"/>
                    <a:pt x="267" y="40709"/>
                    <a:pt x="367" y="40076"/>
                  </a:cubicBezTo>
                  <a:cubicBezTo>
                    <a:pt x="434" y="39775"/>
                    <a:pt x="501" y="39408"/>
                    <a:pt x="568" y="39042"/>
                  </a:cubicBezTo>
                  <a:cubicBezTo>
                    <a:pt x="634" y="38641"/>
                    <a:pt x="734" y="38241"/>
                    <a:pt x="834" y="37774"/>
                  </a:cubicBezTo>
                  <a:cubicBezTo>
                    <a:pt x="1068" y="36873"/>
                    <a:pt x="1235" y="35873"/>
                    <a:pt x="1568" y="34772"/>
                  </a:cubicBezTo>
                  <a:lnTo>
                    <a:pt x="2069" y="33037"/>
                  </a:lnTo>
                  <a:cubicBezTo>
                    <a:pt x="2235" y="32437"/>
                    <a:pt x="2469" y="31836"/>
                    <a:pt x="2669" y="31169"/>
                  </a:cubicBezTo>
                  <a:cubicBezTo>
                    <a:pt x="3069" y="29902"/>
                    <a:pt x="3636" y="28567"/>
                    <a:pt x="4204" y="27133"/>
                  </a:cubicBezTo>
                  <a:cubicBezTo>
                    <a:pt x="6739" y="21062"/>
                    <a:pt x="10241" y="15391"/>
                    <a:pt x="14544" y="10421"/>
                  </a:cubicBezTo>
                  <a:cubicBezTo>
                    <a:pt x="15545" y="9287"/>
                    <a:pt x="16479" y="8186"/>
                    <a:pt x="17446" y="7252"/>
                  </a:cubicBezTo>
                  <a:cubicBezTo>
                    <a:pt x="17947" y="6785"/>
                    <a:pt x="18380" y="6285"/>
                    <a:pt x="18847" y="5884"/>
                  </a:cubicBezTo>
                  <a:lnTo>
                    <a:pt x="20182" y="4650"/>
                  </a:lnTo>
                  <a:cubicBezTo>
                    <a:pt x="21016" y="3850"/>
                    <a:pt x="21849" y="3216"/>
                    <a:pt x="22550" y="2649"/>
                  </a:cubicBezTo>
                  <a:cubicBezTo>
                    <a:pt x="22884" y="2349"/>
                    <a:pt x="23217" y="2082"/>
                    <a:pt x="23517" y="1848"/>
                  </a:cubicBezTo>
                  <a:lnTo>
                    <a:pt x="24385" y="1214"/>
                  </a:lnTo>
                  <a:lnTo>
                    <a:pt x="25586" y="314"/>
                  </a:lnTo>
                  <a:lnTo>
                    <a:pt x="25886" y="8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47"/>
            <p:cNvSpPr/>
            <p:nvPr/>
          </p:nvSpPr>
          <p:spPr>
            <a:xfrm>
              <a:off x="5241425" y="4333150"/>
              <a:ext cx="831450" cy="371525"/>
            </a:xfrm>
            <a:custGeom>
              <a:rect b="b" l="l" r="r" t="t"/>
              <a:pathLst>
                <a:path extrusionOk="0" h="14861" w="33258">
                  <a:moveTo>
                    <a:pt x="25482" y="0"/>
                  </a:moveTo>
                  <a:cubicBezTo>
                    <a:pt x="16962" y="0"/>
                    <a:pt x="8826" y="3712"/>
                    <a:pt x="3236" y="10224"/>
                  </a:cubicBezTo>
                  <a:cubicBezTo>
                    <a:pt x="2335" y="11258"/>
                    <a:pt x="1501" y="12392"/>
                    <a:pt x="767" y="13559"/>
                  </a:cubicBezTo>
                  <a:cubicBezTo>
                    <a:pt x="467" y="13960"/>
                    <a:pt x="300" y="14293"/>
                    <a:pt x="167" y="14527"/>
                  </a:cubicBezTo>
                  <a:cubicBezTo>
                    <a:pt x="100" y="14627"/>
                    <a:pt x="33" y="14760"/>
                    <a:pt x="0" y="14860"/>
                  </a:cubicBezTo>
                  <a:cubicBezTo>
                    <a:pt x="67" y="14760"/>
                    <a:pt x="167" y="14660"/>
                    <a:pt x="234" y="14560"/>
                  </a:cubicBezTo>
                  <a:cubicBezTo>
                    <a:pt x="367" y="14327"/>
                    <a:pt x="567" y="14026"/>
                    <a:pt x="834" y="13626"/>
                  </a:cubicBezTo>
                  <a:cubicBezTo>
                    <a:pt x="1601" y="12459"/>
                    <a:pt x="2468" y="11391"/>
                    <a:pt x="3369" y="10357"/>
                  </a:cubicBezTo>
                  <a:cubicBezTo>
                    <a:pt x="9131" y="3807"/>
                    <a:pt x="17374" y="180"/>
                    <a:pt x="25913" y="180"/>
                  </a:cubicBezTo>
                  <a:cubicBezTo>
                    <a:pt x="27854" y="180"/>
                    <a:pt x="29810" y="367"/>
                    <a:pt x="31756" y="750"/>
                  </a:cubicBezTo>
                  <a:cubicBezTo>
                    <a:pt x="32223" y="850"/>
                    <a:pt x="32590" y="950"/>
                    <a:pt x="32857" y="984"/>
                  </a:cubicBezTo>
                  <a:cubicBezTo>
                    <a:pt x="32990" y="1017"/>
                    <a:pt x="33124" y="1050"/>
                    <a:pt x="33257" y="1050"/>
                  </a:cubicBezTo>
                  <a:cubicBezTo>
                    <a:pt x="33124" y="1017"/>
                    <a:pt x="32990" y="950"/>
                    <a:pt x="32890" y="917"/>
                  </a:cubicBezTo>
                  <a:cubicBezTo>
                    <a:pt x="32623" y="850"/>
                    <a:pt x="32256" y="750"/>
                    <a:pt x="31789" y="650"/>
                  </a:cubicBezTo>
                  <a:cubicBezTo>
                    <a:pt x="30422" y="350"/>
                    <a:pt x="29054" y="150"/>
                    <a:pt x="27687" y="83"/>
                  </a:cubicBezTo>
                  <a:cubicBezTo>
                    <a:pt x="26950" y="28"/>
                    <a:pt x="26214" y="0"/>
                    <a:pt x="2548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47"/>
            <p:cNvSpPr/>
            <p:nvPr/>
          </p:nvSpPr>
          <p:spPr>
            <a:xfrm>
              <a:off x="5235575" y="3259450"/>
              <a:ext cx="314425" cy="1422700"/>
            </a:xfrm>
            <a:custGeom>
              <a:rect b="b" l="l" r="r" t="t"/>
              <a:pathLst>
                <a:path extrusionOk="0" h="56908" w="12577">
                  <a:moveTo>
                    <a:pt x="12576" y="0"/>
                  </a:moveTo>
                  <a:cubicBezTo>
                    <a:pt x="12543" y="34"/>
                    <a:pt x="12543" y="100"/>
                    <a:pt x="12509" y="134"/>
                  </a:cubicBezTo>
                  <a:cubicBezTo>
                    <a:pt x="12476" y="234"/>
                    <a:pt x="12443" y="367"/>
                    <a:pt x="12409" y="534"/>
                  </a:cubicBezTo>
                  <a:cubicBezTo>
                    <a:pt x="12309" y="934"/>
                    <a:pt x="12176" y="1501"/>
                    <a:pt x="11976" y="2202"/>
                  </a:cubicBezTo>
                  <a:lnTo>
                    <a:pt x="10441" y="8239"/>
                  </a:lnTo>
                  <a:cubicBezTo>
                    <a:pt x="9174" y="13376"/>
                    <a:pt x="7339" y="20448"/>
                    <a:pt x="5438" y="28254"/>
                  </a:cubicBezTo>
                  <a:cubicBezTo>
                    <a:pt x="4504" y="32190"/>
                    <a:pt x="3670" y="35926"/>
                    <a:pt x="2936" y="39362"/>
                  </a:cubicBezTo>
                  <a:cubicBezTo>
                    <a:pt x="2235" y="42764"/>
                    <a:pt x="1635" y="45866"/>
                    <a:pt x="1201" y="48468"/>
                  </a:cubicBezTo>
                  <a:cubicBezTo>
                    <a:pt x="968" y="49769"/>
                    <a:pt x="801" y="50937"/>
                    <a:pt x="634" y="51971"/>
                  </a:cubicBezTo>
                  <a:cubicBezTo>
                    <a:pt x="501" y="53005"/>
                    <a:pt x="367" y="53939"/>
                    <a:pt x="267" y="54639"/>
                  </a:cubicBezTo>
                  <a:cubicBezTo>
                    <a:pt x="167" y="55340"/>
                    <a:pt x="101" y="55874"/>
                    <a:pt x="67" y="56307"/>
                  </a:cubicBezTo>
                  <a:cubicBezTo>
                    <a:pt x="34" y="56474"/>
                    <a:pt x="1" y="56641"/>
                    <a:pt x="1" y="56741"/>
                  </a:cubicBezTo>
                  <a:cubicBezTo>
                    <a:pt x="1" y="56808"/>
                    <a:pt x="1" y="56841"/>
                    <a:pt x="1" y="56908"/>
                  </a:cubicBezTo>
                  <a:cubicBezTo>
                    <a:pt x="34" y="56908"/>
                    <a:pt x="34" y="56841"/>
                    <a:pt x="34" y="56741"/>
                  </a:cubicBezTo>
                  <a:cubicBezTo>
                    <a:pt x="67" y="56641"/>
                    <a:pt x="101" y="56507"/>
                    <a:pt x="134" y="56341"/>
                  </a:cubicBezTo>
                  <a:cubicBezTo>
                    <a:pt x="201" y="55940"/>
                    <a:pt x="267" y="55407"/>
                    <a:pt x="367" y="54673"/>
                  </a:cubicBezTo>
                  <a:cubicBezTo>
                    <a:pt x="501" y="53939"/>
                    <a:pt x="601" y="53038"/>
                    <a:pt x="801" y="52004"/>
                  </a:cubicBezTo>
                  <a:cubicBezTo>
                    <a:pt x="1001" y="50970"/>
                    <a:pt x="1168" y="49802"/>
                    <a:pt x="1402" y="48502"/>
                  </a:cubicBezTo>
                  <a:cubicBezTo>
                    <a:pt x="1869" y="45900"/>
                    <a:pt x="2469" y="42831"/>
                    <a:pt x="3203" y="39395"/>
                  </a:cubicBezTo>
                  <a:cubicBezTo>
                    <a:pt x="3903" y="35993"/>
                    <a:pt x="4737" y="32257"/>
                    <a:pt x="5705" y="28354"/>
                  </a:cubicBezTo>
                  <a:cubicBezTo>
                    <a:pt x="7573" y="20515"/>
                    <a:pt x="9374" y="13443"/>
                    <a:pt x="10641" y="8339"/>
                  </a:cubicBezTo>
                  <a:cubicBezTo>
                    <a:pt x="11242" y="5771"/>
                    <a:pt x="11776" y="3703"/>
                    <a:pt x="12076" y="2235"/>
                  </a:cubicBezTo>
                  <a:cubicBezTo>
                    <a:pt x="12243" y="1535"/>
                    <a:pt x="12376" y="1001"/>
                    <a:pt x="12443" y="567"/>
                  </a:cubicBezTo>
                  <a:cubicBezTo>
                    <a:pt x="12509" y="434"/>
                    <a:pt x="12509" y="267"/>
                    <a:pt x="12543" y="167"/>
                  </a:cubicBezTo>
                  <a:cubicBezTo>
                    <a:pt x="12576" y="100"/>
                    <a:pt x="12576" y="67"/>
                    <a:pt x="1257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47"/>
            <p:cNvSpPr/>
            <p:nvPr/>
          </p:nvSpPr>
          <p:spPr>
            <a:xfrm>
              <a:off x="5126325" y="3494600"/>
              <a:ext cx="98425" cy="1168375"/>
            </a:xfrm>
            <a:custGeom>
              <a:rect b="b" l="l" r="r" t="t"/>
              <a:pathLst>
                <a:path extrusionOk="0" h="46735" w="3937">
                  <a:moveTo>
                    <a:pt x="601" y="1"/>
                  </a:moveTo>
                  <a:cubicBezTo>
                    <a:pt x="568" y="1"/>
                    <a:pt x="601" y="34"/>
                    <a:pt x="568" y="134"/>
                  </a:cubicBezTo>
                  <a:cubicBezTo>
                    <a:pt x="568" y="234"/>
                    <a:pt x="534" y="368"/>
                    <a:pt x="534" y="501"/>
                  </a:cubicBezTo>
                  <a:cubicBezTo>
                    <a:pt x="501" y="835"/>
                    <a:pt x="468" y="1268"/>
                    <a:pt x="434" y="1869"/>
                  </a:cubicBezTo>
                  <a:cubicBezTo>
                    <a:pt x="368" y="2436"/>
                    <a:pt x="301" y="3170"/>
                    <a:pt x="268" y="4004"/>
                  </a:cubicBezTo>
                  <a:cubicBezTo>
                    <a:pt x="201" y="4871"/>
                    <a:pt x="134" y="5805"/>
                    <a:pt x="134" y="6873"/>
                  </a:cubicBezTo>
                  <a:cubicBezTo>
                    <a:pt x="34" y="9007"/>
                    <a:pt x="1" y="11543"/>
                    <a:pt x="67" y="14378"/>
                  </a:cubicBezTo>
                  <a:cubicBezTo>
                    <a:pt x="101" y="17180"/>
                    <a:pt x="268" y="20282"/>
                    <a:pt x="501" y="23518"/>
                  </a:cubicBezTo>
                  <a:cubicBezTo>
                    <a:pt x="1035" y="29989"/>
                    <a:pt x="1902" y="35793"/>
                    <a:pt x="2636" y="39996"/>
                  </a:cubicBezTo>
                  <a:cubicBezTo>
                    <a:pt x="3003" y="42098"/>
                    <a:pt x="3303" y="43766"/>
                    <a:pt x="3537" y="44933"/>
                  </a:cubicBezTo>
                  <a:cubicBezTo>
                    <a:pt x="3670" y="45500"/>
                    <a:pt x="3770" y="45967"/>
                    <a:pt x="3837" y="46301"/>
                  </a:cubicBezTo>
                  <a:lnTo>
                    <a:pt x="3904" y="46634"/>
                  </a:lnTo>
                  <a:cubicBezTo>
                    <a:pt x="3904" y="46668"/>
                    <a:pt x="3937" y="46701"/>
                    <a:pt x="3937" y="46734"/>
                  </a:cubicBezTo>
                  <a:cubicBezTo>
                    <a:pt x="3937" y="46701"/>
                    <a:pt x="3937" y="46668"/>
                    <a:pt x="3937" y="46634"/>
                  </a:cubicBezTo>
                  <a:cubicBezTo>
                    <a:pt x="3937" y="46534"/>
                    <a:pt x="3904" y="46401"/>
                    <a:pt x="3904" y="46267"/>
                  </a:cubicBezTo>
                  <a:cubicBezTo>
                    <a:pt x="3837" y="45934"/>
                    <a:pt x="3770" y="45500"/>
                    <a:pt x="3670" y="44933"/>
                  </a:cubicBezTo>
                  <a:cubicBezTo>
                    <a:pt x="3470" y="43766"/>
                    <a:pt x="3170" y="42031"/>
                    <a:pt x="2836" y="39963"/>
                  </a:cubicBezTo>
                  <a:cubicBezTo>
                    <a:pt x="2169" y="35760"/>
                    <a:pt x="1335" y="29956"/>
                    <a:pt x="801" y="23484"/>
                  </a:cubicBezTo>
                  <a:cubicBezTo>
                    <a:pt x="534" y="20249"/>
                    <a:pt x="401" y="17180"/>
                    <a:pt x="301" y="14345"/>
                  </a:cubicBezTo>
                  <a:cubicBezTo>
                    <a:pt x="234" y="11543"/>
                    <a:pt x="268" y="9007"/>
                    <a:pt x="301" y="6906"/>
                  </a:cubicBezTo>
                  <a:cubicBezTo>
                    <a:pt x="334" y="5838"/>
                    <a:pt x="401" y="4871"/>
                    <a:pt x="401" y="4037"/>
                  </a:cubicBezTo>
                  <a:cubicBezTo>
                    <a:pt x="434" y="3170"/>
                    <a:pt x="501" y="2436"/>
                    <a:pt x="534" y="1869"/>
                  </a:cubicBezTo>
                  <a:cubicBezTo>
                    <a:pt x="568" y="1302"/>
                    <a:pt x="601" y="835"/>
                    <a:pt x="601" y="501"/>
                  </a:cubicBezTo>
                  <a:lnTo>
                    <a:pt x="601" y="134"/>
                  </a:lnTo>
                  <a:cubicBezTo>
                    <a:pt x="601" y="101"/>
                    <a:pt x="601" y="68"/>
                    <a:pt x="60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47"/>
            <p:cNvSpPr/>
            <p:nvPr/>
          </p:nvSpPr>
          <p:spPr>
            <a:xfrm>
              <a:off x="4664325" y="4032500"/>
              <a:ext cx="571275" cy="661325"/>
            </a:xfrm>
            <a:custGeom>
              <a:rect b="b" l="l" r="r" t="t"/>
              <a:pathLst>
                <a:path extrusionOk="0" h="26453" w="22851">
                  <a:moveTo>
                    <a:pt x="1" y="0"/>
                  </a:moveTo>
                  <a:lnTo>
                    <a:pt x="1" y="0"/>
                  </a:lnTo>
                  <a:cubicBezTo>
                    <a:pt x="101" y="67"/>
                    <a:pt x="201" y="134"/>
                    <a:pt x="301" y="200"/>
                  </a:cubicBezTo>
                  <a:lnTo>
                    <a:pt x="1202" y="768"/>
                  </a:lnTo>
                  <a:cubicBezTo>
                    <a:pt x="1602" y="1001"/>
                    <a:pt x="2036" y="1335"/>
                    <a:pt x="2569" y="1702"/>
                  </a:cubicBezTo>
                  <a:cubicBezTo>
                    <a:pt x="3103" y="2035"/>
                    <a:pt x="3704" y="2435"/>
                    <a:pt x="4337" y="2936"/>
                  </a:cubicBezTo>
                  <a:lnTo>
                    <a:pt x="5371" y="3703"/>
                  </a:lnTo>
                  <a:lnTo>
                    <a:pt x="6439" y="4537"/>
                  </a:lnTo>
                  <a:cubicBezTo>
                    <a:pt x="7206" y="5104"/>
                    <a:pt x="7940" y="5771"/>
                    <a:pt x="8740" y="6472"/>
                  </a:cubicBezTo>
                  <a:cubicBezTo>
                    <a:pt x="10475" y="8006"/>
                    <a:pt x="12110" y="9641"/>
                    <a:pt x="13644" y="11375"/>
                  </a:cubicBezTo>
                  <a:cubicBezTo>
                    <a:pt x="15145" y="13110"/>
                    <a:pt x="16579" y="14911"/>
                    <a:pt x="17880" y="16812"/>
                  </a:cubicBezTo>
                  <a:cubicBezTo>
                    <a:pt x="18447" y="17713"/>
                    <a:pt x="19014" y="18547"/>
                    <a:pt x="19481" y="19381"/>
                  </a:cubicBezTo>
                  <a:lnTo>
                    <a:pt x="20182" y="20548"/>
                  </a:lnTo>
                  <a:cubicBezTo>
                    <a:pt x="20382" y="20949"/>
                    <a:pt x="20582" y="21316"/>
                    <a:pt x="20749" y="21683"/>
                  </a:cubicBezTo>
                  <a:cubicBezTo>
                    <a:pt x="20949" y="22049"/>
                    <a:pt x="21116" y="22383"/>
                    <a:pt x="21283" y="22717"/>
                  </a:cubicBezTo>
                  <a:cubicBezTo>
                    <a:pt x="21416" y="23050"/>
                    <a:pt x="21550" y="23350"/>
                    <a:pt x="21683" y="23651"/>
                  </a:cubicBezTo>
                  <a:lnTo>
                    <a:pt x="22050" y="24451"/>
                  </a:lnTo>
                  <a:cubicBezTo>
                    <a:pt x="22150" y="24718"/>
                    <a:pt x="22250" y="24952"/>
                    <a:pt x="22317" y="25152"/>
                  </a:cubicBezTo>
                  <a:lnTo>
                    <a:pt x="22684" y="26119"/>
                  </a:lnTo>
                  <a:cubicBezTo>
                    <a:pt x="22717" y="26252"/>
                    <a:pt x="22784" y="26353"/>
                    <a:pt x="22851" y="26453"/>
                  </a:cubicBezTo>
                  <a:cubicBezTo>
                    <a:pt x="22817" y="26353"/>
                    <a:pt x="22784" y="26219"/>
                    <a:pt x="22750" y="26119"/>
                  </a:cubicBezTo>
                  <a:cubicBezTo>
                    <a:pt x="22684" y="25852"/>
                    <a:pt x="22584" y="25552"/>
                    <a:pt x="22450" y="25118"/>
                  </a:cubicBezTo>
                  <a:cubicBezTo>
                    <a:pt x="22350" y="24918"/>
                    <a:pt x="22283" y="24685"/>
                    <a:pt x="22183" y="24418"/>
                  </a:cubicBezTo>
                  <a:lnTo>
                    <a:pt x="21850" y="23584"/>
                  </a:lnTo>
                  <a:lnTo>
                    <a:pt x="21416" y="22650"/>
                  </a:lnTo>
                  <a:cubicBezTo>
                    <a:pt x="21283" y="22316"/>
                    <a:pt x="21116" y="21949"/>
                    <a:pt x="20916" y="21582"/>
                  </a:cubicBezTo>
                  <a:lnTo>
                    <a:pt x="20382" y="20448"/>
                  </a:lnTo>
                  <a:cubicBezTo>
                    <a:pt x="20149" y="20081"/>
                    <a:pt x="19915" y="19681"/>
                    <a:pt x="19682" y="19247"/>
                  </a:cubicBezTo>
                  <a:cubicBezTo>
                    <a:pt x="19248" y="18413"/>
                    <a:pt x="18648" y="17580"/>
                    <a:pt x="18080" y="16679"/>
                  </a:cubicBezTo>
                  <a:cubicBezTo>
                    <a:pt x="16780" y="14744"/>
                    <a:pt x="15345" y="12910"/>
                    <a:pt x="13811" y="11175"/>
                  </a:cubicBezTo>
                  <a:cubicBezTo>
                    <a:pt x="12276" y="9440"/>
                    <a:pt x="10608" y="7806"/>
                    <a:pt x="8907" y="6271"/>
                  </a:cubicBezTo>
                  <a:cubicBezTo>
                    <a:pt x="8073" y="5604"/>
                    <a:pt x="7306" y="4904"/>
                    <a:pt x="6572" y="4337"/>
                  </a:cubicBezTo>
                  <a:lnTo>
                    <a:pt x="5471" y="3503"/>
                  </a:lnTo>
                  <a:lnTo>
                    <a:pt x="4437" y="2769"/>
                  </a:lnTo>
                  <a:cubicBezTo>
                    <a:pt x="3804" y="2269"/>
                    <a:pt x="3170" y="1902"/>
                    <a:pt x="2636" y="1535"/>
                  </a:cubicBezTo>
                  <a:cubicBezTo>
                    <a:pt x="2102" y="1201"/>
                    <a:pt x="1635" y="901"/>
                    <a:pt x="1235" y="667"/>
                  </a:cubicBezTo>
                  <a:lnTo>
                    <a:pt x="334" y="167"/>
                  </a:lnTo>
                  <a:cubicBezTo>
                    <a:pt x="234" y="100"/>
                    <a:pt x="134" y="34"/>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47"/>
            <p:cNvSpPr/>
            <p:nvPr/>
          </p:nvSpPr>
          <p:spPr>
            <a:xfrm>
              <a:off x="5534125" y="3969125"/>
              <a:ext cx="298575" cy="58650"/>
            </a:xfrm>
            <a:custGeom>
              <a:rect b="b" l="l" r="r" t="t"/>
              <a:pathLst>
                <a:path extrusionOk="0" h="2346" w="11943">
                  <a:moveTo>
                    <a:pt x="10141" y="0"/>
                  </a:moveTo>
                  <a:cubicBezTo>
                    <a:pt x="7239" y="34"/>
                    <a:pt x="4337" y="601"/>
                    <a:pt x="1635" y="1601"/>
                  </a:cubicBezTo>
                  <a:cubicBezTo>
                    <a:pt x="1101" y="1801"/>
                    <a:pt x="701" y="1968"/>
                    <a:pt x="434" y="2135"/>
                  </a:cubicBezTo>
                  <a:cubicBezTo>
                    <a:pt x="267" y="2168"/>
                    <a:pt x="134" y="2235"/>
                    <a:pt x="0" y="2335"/>
                  </a:cubicBezTo>
                  <a:cubicBezTo>
                    <a:pt x="4" y="2342"/>
                    <a:pt x="14" y="2345"/>
                    <a:pt x="30" y="2345"/>
                  </a:cubicBezTo>
                  <a:cubicBezTo>
                    <a:pt x="170" y="2345"/>
                    <a:pt x="775" y="2100"/>
                    <a:pt x="1702" y="1801"/>
                  </a:cubicBezTo>
                  <a:cubicBezTo>
                    <a:pt x="3069" y="1334"/>
                    <a:pt x="4470" y="968"/>
                    <a:pt x="5871" y="701"/>
                  </a:cubicBezTo>
                  <a:cubicBezTo>
                    <a:pt x="7272" y="434"/>
                    <a:pt x="8707" y="267"/>
                    <a:pt x="10141" y="200"/>
                  </a:cubicBezTo>
                  <a:cubicBezTo>
                    <a:pt x="11242" y="134"/>
                    <a:pt x="11942" y="134"/>
                    <a:pt x="11942" y="100"/>
                  </a:cubicBezTo>
                  <a:cubicBezTo>
                    <a:pt x="11820" y="51"/>
                    <a:pt x="11698" y="20"/>
                    <a:pt x="11576" y="20"/>
                  </a:cubicBezTo>
                  <a:cubicBezTo>
                    <a:pt x="11531" y="20"/>
                    <a:pt x="11487" y="25"/>
                    <a:pt x="11442" y="34"/>
                  </a:cubicBezTo>
                  <a:cubicBezTo>
                    <a:pt x="11142" y="0"/>
                    <a:pt x="10675" y="0"/>
                    <a:pt x="101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47"/>
            <p:cNvSpPr/>
            <p:nvPr/>
          </p:nvSpPr>
          <p:spPr>
            <a:xfrm>
              <a:off x="5796800" y="4340225"/>
              <a:ext cx="142625" cy="152625"/>
            </a:xfrm>
            <a:custGeom>
              <a:rect b="b" l="l" r="r" t="t"/>
              <a:pathLst>
                <a:path extrusionOk="0" h="6105" w="5705">
                  <a:moveTo>
                    <a:pt x="34" y="0"/>
                  </a:moveTo>
                  <a:cubicBezTo>
                    <a:pt x="1" y="67"/>
                    <a:pt x="1769" y="867"/>
                    <a:pt x="3370" y="2569"/>
                  </a:cubicBezTo>
                  <a:cubicBezTo>
                    <a:pt x="4957" y="4288"/>
                    <a:pt x="5593" y="6105"/>
                    <a:pt x="5702" y="6105"/>
                  </a:cubicBezTo>
                  <a:cubicBezTo>
                    <a:pt x="5703" y="6105"/>
                    <a:pt x="5704" y="6105"/>
                    <a:pt x="5705" y="6104"/>
                  </a:cubicBezTo>
                  <a:cubicBezTo>
                    <a:pt x="5605" y="5671"/>
                    <a:pt x="5472" y="5271"/>
                    <a:pt x="5271" y="4904"/>
                  </a:cubicBezTo>
                  <a:cubicBezTo>
                    <a:pt x="4371" y="3069"/>
                    <a:pt x="2970" y="1535"/>
                    <a:pt x="1202" y="500"/>
                  </a:cubicBezTo>
                  <a:cubicBezTo>
                    <a:pt x="835" y="267"/>
                    <a:pt x="435" y="100"/>
                    <a:pt x="3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47"/>
            <p:cNvSpPr/>
            <p:nvPr/>
          </p:nvSpPr>
          <p:spPr>
            <a:xfrm>
              <a:off x="5469900" y="3455425"/>
              <a:ext cx="106775" cy="126800"/>
            </a:xfrm>
            <a:custGeom>
              <a:rect b="b" l="l" r="r" t="t"/>
              <a:pathLst>
                <a:path extrusionOk="0" h="5072" w="4271">
                  <a:moveTo>
                    <a:pt x="4204" y="0"/>
                  </a:moveTo>
                  <a:lnTo>
                    <a:pt x="4204" y="0"/>
                  </a:lnTo>
                  <a:cubicBezTo>
                    <a:pt x="3337" y="667"/>
                    <a:pt x="2536" y="1434"/>
                    <a:pt x="1869" y="2335"/>
                  </a:cubicBezTo>
                  <a:cubicBezTo>
                    <a:pt x="735" y="3736"/>
                    <a:pt x="1" y="5037"/>
                    <a:pt x="68" y="5070"/>
                  </a:cubicBezTo>
                  <a:cubicBezTo>
                    <a:pt x="69" y="5071"/>
                    <a:pt x="70" y="5071"/>
                    <a:pt x="71" y="5071"/>
                  </a:cubicBezTo>
                  <a:cubicBezTo>
                    <a:pt x="157" y="5071"/>
                    <a:pt x="984" y="3884"/>
                    <a:pt x="2102" y="2502"/>
                  </a:cubicBezTo>
                  <a:cubicBezTo>
                    <a:pt x="3237" y="1101"/>
                    <a:pt x="4271" y="67"/>
                    <a:pt x="420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47"/>
            <p:cNvSpPr/>
            <p:nvPr/>
          </p:nvSpPr>
          <p:spPr>
            <a:xfrm>
              <a:off x="5488250" y="3307800"/>
              <a:ext cx="22550" cy="112625"/>
            </a:xfrm>
            <a:custGeom>
              <a:rect b="b" l="l" r="r" t="t"/>
              <a:pathLst>
                <a:path extrusionOk="0" h="4505" w="902">
                  <a:moveTo>
                    <a:pt x="67" y="1"/>
                  </a:moveTo>
                  <a:cubicBezTo>
                    <a:pt x="1" y="1"/>
                    <a:pt x="101" y="1035"/>
                    <a:pt x="301" y="2269"/>
                  </a:cubicBezTo>
                  <a:cubicBezTo>
                    <a:pt x="534" y="3503"/>
                    <a:pt x="768" y="4504"/>
                    <a:pt x="835" y="4504"/>
                  </a:cubicBezTo>
                  <a:cubicBezTo>
                    <a:pt x="901" y="4504"/>
                    <a:pt x="801" y="3470"/>
                    <a:pt x="568" y="2236"/>
                  </a:cubicBezTo>
                  <a:cubicBezTo>
                    <a:pt x="368" y="968"/>
                    <a:pt x="134" y="1"/>
                    <a:pt x="6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47"/>
            <p:cNvSpPr/>
            <p:nvPr/>
          </p:nvSpPr>
          <p:spPr>
            <a:xfrm>
              <a:off x="5134675" y="3770625"/>
              <a:ext cx="91750" cy="171850"/>
            </a:xfrm>
            <a:custGeom>
              <a:rect b="b" l="l" r="r" t="t"/>
              <a:pathLst>
                <a:path extrusionOk="0" h="6874" w="3670">
                  <a:moveTo>
                    <a:pt x="3600" y="1"/>
                  </a:moveTo>
                  <a:cubicBezTo>
                    <a:pt x="3518" y="1"/>
                    <a:pt x="2692" y="1490"/>
                    <a:pt x="1735" y="3370"/>
                  </a:cubicBezTo>
                  <a:cubicBezTo>
                    <a:pt x="734" y="5272"/>
                    <a:pt x="0" y="6839"/>
                    <a:pt x="67" y="6873"/>
                  </a:cubicBezTo>
                  <a:cubicBezTo>
                    <a:pt x="68" y="6873"/>
                    <a:pt x="69" y="6873"/>
                    <a:pt x="70" y="6873"/>
                  </a:cubicBezTo>
                  <a:cubicBezTo>
                    <a:pt x="152" y="6873"/>
                    <a:pt x="978" y="5384"/>
                    <a:pt x="1935" y="3504"/>
                  </a:cubicBezTo>
                  <a:cubicBezTo>
                    <a:pt x="2936" y="1602"/>
                    <a:pt x="3670" y="35"/>
                    <a:pt x="3603" y="1"/>
                  </a:cubicBezTo>
                  <a:cubicBezTo>
                    <a:pt x="3602" y="1"/>
                    <a:pt x="3601" y="1"/>
                    <a:pt x="360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47"/>
            <p:cNvSpPr/>
            <p:nvPr/>
          </p:nvSpPr>
          <p:spPr>
            <a:xfrm>
              <a:off x="5065450" y="3613850"/>
              <a:ext cx="68400" cy="129325"/>
            </a:xfrm>
            <a:custGeom>
              <a:rect b="b" l="l" r="r" t="t"/>
              <a:pathLst>
                <a:path extrusionOk="0" h="5173" w="2736">
                  <a:moveTo>
                    <a:pt x="104" y="0"/>
                  </a:moveTo>
                  <a:cubicBezTo>
                    <a:pt x="103" y="0"/>
                    <a:pt x="102" y="1"/>
                    <a:pt x="101" y="1"/>
                  </a:cubicBezTo>
                  <a:cubicBezTo>
                    <a:pt x="1" y="34"/>
                    <a:pt x="568" y="1202"/>
                    <a:pt x="1268" y="2636"/>
                  </a:cubicBezTo>
                  <a:cubicBezTo>
                    <a:pt x="1959" y="4050"/>
                    <a:pt x="2584" y="5172"/>
                    <a:pt x="2666" y="5172"/>
                  </a:cubicBezTo>
                  <a:cubicBezTo>
                    <a:pt x="2667" y="5172"/>
                    <a:pt x="2668" y="5172"/>
                    <a:pt x="2669" y="5171"/>
                  </a:cubicBezTo>
                  <a:cubicBezTo>
                    <a:pt x="2736" y="5138"/>
                    <a:pt x="2202" y="3937"/>
                    <a:pt x="1502" y="2503"/>
                  </a:cubicBezTo>
                  <a:cubicBezTo>
                    <a:pt x="811" y="1122"/>
                    <a:pt x="186" y="0"/>
                    <a:pt x="10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47"/>
            <p:cNvSpPr/>
            <p:nvPr/>
          </p:nvSpPr>
          <p:spPr>
            <a:xfrm>
              <a:off x="4708525" y="4138450"/>
              <a:ext cx="127625" cy="13650"/>
            </a:xfrm>
            <a:custGeom>
              <a:rect b="b" l="l" r="r" t="t"/>
              <a:pathLst>
                <a:path extrusionOk="0" h="546" w="5105">
                  <a:moveTo>
                    <a:pt x="1671" y="1"/>
                  </a:moveTo>
                  <a:cubicBezTo>
                    <a:pt x="689" y="1"/>
                    <a:pt x="1" y="114"/>
                    <a:pt x="1" y="165"/>
                  </a:cubicBezTo>
                  <a:cubicBezTo>
                    <a:pt x="1" y="232"/>
                    <a:pt x="1168" y="199"/>
                    <a:pt x="2569" y="299"/>
                  </a:cubicBezTo>
                  <a:cubicBezTo>
                    <a:pt x="3777" y="385"/>
                    <a:pt x="4786" y="546"/>
                    <a:pt x="5042" y="546"/>
                  </a:cubicBezTo>
                  <a:cubicBezTo>
                    <a:pt x="5083" y="546"/>
                    <a:pt x="5104" y="542"/>
                    <a:pt x="5104" y="532"/>
                  </a:cubicBezTo>
                  <a:cubicBezTo>
                    <a:pt x="5104" y="466"/>
                    <a:pt x="4004" y="132"/>
                    <a:pt x="2569" y="32"/>
                  </a:cubicBezTo>
                  <a:cubicBezTo>
                    <a:pt x="2252" y="10"/>
                    <a:pt x="1950" y="1"/>
                    <a:pt x="167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47"/>
            <p:cNvSpPr/>
            <p:nvPr/>
          </p:nvSpPr>
          <p:spPr>
            <a:xfrm>
              <a:off x="4993725" y="4627100"/>
              <a:ext cx="494550" cy="462000"/>
            </a:xfrm>
            <a:custGeom>
              <a:rect b="b" l="l" r="r" t="t"/>
              <a:pathLst>
                <a:path extrusionOk="0" h="18480" w="19782">
                  <a:moveTo>
                    <a:pt x="1" y="0"/>
                  </a:moveTo>
                  <a:lnTo>
                    <a:pt x="3170" y="16579"/>
                  </a:lnTo>
                  <a:cubicBezTo>
                    <a:pt x="3370" y="17679"/>
                    <a:pt x="4337" y="18480"/>
                    <a:pt x="5438" y="18480"/>
                  </a:cubicBezTo>
                  <a:lnTo>
                    <a:pt x="14745" y="18480"/>
                  </a:lnTo>
                  <a:cubicBezTo>
                    <a:pt x="15879" y="18480"/>
                    <a:pt x="16846" y="17646"/>
                    <a:pt x="17046" y="16512"/>
                  </a:cubicBezTo>
                  <a:lnTo>
                    <a:pt x="1978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47"/>
            <p:cNvSpPr/>
            <p:nvPr/>
          </p:nvSpPr>
          <p:spPr>
            <a:xfrm>
              <a:off x="4993725" y="4627100"/>
              <a:ext cx="494550" cy="135100"/>
            </a:xfrm>
            <a:custGeom>
              <a:rect b="b" l="l" r="r" t="t"/>
              <a:pathLst>
                <a:path extrusionOk="0" h="5404" w="19782">
                  <a:moveTo>
                    <a:pt x="1" y="0"/>
                  </a:moveTo>
                  <a:lnTo>
                    <a:pt x="1035" y="5404"/>
                  </a:lnTo>
                  <a:lnTo>
                    <a:pt x="18848" y="5404"/>
                  </a:lnTo>
                  <a:lnTo>
                    <a:pt x="1978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47"/>
            <p:cNvSpPr/>
            <p:nvPr/>
          </p:nvSpPr>
          <p:spPr>
            <a:xfrm>
              <a:off x="5019600" y="4762175"/>
              <a:ext cx="445325" cy="49225"/>
            </a:xfrm>
            <a:custGeom>
              <a:rect b="b" l="l" r="r" t="t"/>
              <a:pathLst>
                <a:path extrusionOk="0" h="1969" w="17813">
                  <a:moveTo>
                    <a:pt x="0" y="1"/>
                  </a:moveTo>
                  <a:lnTo>
                    <a:pt x="367" y="1969"/>
                  </a:lnTo>
                  <a:lnTo>
                    <a:pt x="17546" y="1969"/>
                  </a:lnTo>
                  <a:lnTo>
                    <a:pt x="17813" y="1"/>
                  </a:ln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47"/>
            <p:cNvSpPr/>
            <p:nvPr/>
          </p:nvSpPr>
          <p:spPr>
            <a:xfrm>
              <a:off x="3014825" y="4915625"/>
              <a:ext cx="443675" cy="179700"/>
            </a:xfrm>
            <a:custGeom>
              <a:rect b="b" l="l" r="r" t="t"/>
              <a:pathLst>
                <a:path extrusionOk="0" h="7188" w="17747">
                  <a:moveTo>
                    <a:pt x="8807" y="1"/>
                  </a:moveTo>
                  <a:lnTo>
                    <a:pt x="7739" y="4571"/>
                  </a:lnTo>
                  <a:cubicBezTo>
                    <a:pt x="7739" y="4571"/>
                    <a:pt x="0" y="6439"/>
                    <a:pt x="1835" y="6972"/>
                  </a:cubicBezTo>
                  <a:cubicBezTo>
                    <a:pt x="2380" y="7129"/>
                    <a:pt x="3774" y="7188"/>
                    <a:pt x="5509" y="7188"/>
                  </a:cubicBezTo>
                  <a:cubicBezTo>
                    <a:pt x="9296" y="7188"/>
                    <a:pt x="14707" y="6909"/>
                    <a:pt x="16446" y="6772"/>
                  </a:cubicBezTo>
                  <a:lnTo>
                    <a:pt x="17013" y="6739"/>
                  </a:lnTo>
                  <a:lnTo>
                    <a:pt x="17746" y="201"/>
                  </a:lnTo>
                  <a:lnTo>
                    <a:pt x="880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47"/>
            <p:cNvSpPr/>
            <p:nvPr/>
          </p:nvSpPr>
          <p:spPr>
            <a:xfrm>
              <a:off x="3356725" y="5016450"/>
              <a:ext cx="82600" cy="66825"/>
            </a:xfrm>
            <a:custGeom>
              <a:rect b="b" l="l" r="r" t="t"/>
              <a:pathLst>
                <a:path extrusionOk="0" h="2673" w="3304">
                  <a:moveTo>
                    <a:pt x="3126" y="1"/>
                  </a:moveTo>
                  <a:cubicBezTo>
                    <a:pt x="2407" y="1"/>
                    <a:pt x="1698" y="235"/>
                    <a:pt x="1135" y="704"/>
                  </a:cubicBezTo>
                  <a:cubicBezTo>
                    <a:pt x="535" y="1205"/>
                    <a:pt x="134" y="1905"/>
                    <a:pt x="1" y="2672"/>
                  </a:cubicBezTo>
                  <a:lnTo>
                    <a:pt x="3303" y="2572"/>
                  </a:lnTo>
                  <a:lnTo>
                    <a:pt x="3270" y="4"/>
                  </a:lnTo>
                  <a:cubicBezTo>
                    <a:pt x="3222" y="2"/>
                    <a:pt x="3174" y="1"/>
                    <a:pt x="312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47"/>
            <p:cNvSpPr/>
            <p:nvPr/>
          </p:nvSpPr>
          <p:spPr>
            <a:xfrm>
              <a:off x="3045675" y="5056550"/>
              <a:ext cx="393650" cy="37800"/>
            </a:xfrm>
            <a:custGeom>
              <a:rect b="b" l="l" r="r" t="t"/>
              <a:pathLst>
                <a:path extrusionOk="0" h="1512" w="15746">
                  <a:moveTo>
                    <a:pt x="2703" y="1"/>
                  </a:moveTo>
                  <a:cubicBezTo>
                    <a:pt x="2703" y="1"/>
                    <a:pt x="1" y="835"/>
                    <a:pt x="334" y="1235"/>
                  </a:cubicBezTo>
                  <a:cubicBezTo>
                    <a:pt x="480" y="1424"/>
                    <a:pt x="2559" y="1512"/>
                    <a:pt x="5236" y="1512"/>
                  </a:cubicBezTo>
                  <a:cubicBezTo>
                    <a:pt x="8701" y="1512"/>
                    <a:pt x="13168" y="1365"/>
                    <a:pt x="15745" y="1102"/>
                  </a:cubicBezTo>
                  <a:lnTo>
                    <a:pt x="15745" y="868"/>
                  </a:lnTo>
                  <a:lnTo>
                    <a:pt x="3537" y="1135"/>
                  </a:lnTo>
                  <a:cubicBezTo>
                    <a:pt x="3537" y="1135"/>
                    <a:pt x="3236" y="1"/>
                    <a:pt x="270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47"/>
            <p:cNvSpPr/>
            <p:nvPr/>
          </p:nvSpPr>
          <p:spPr>
            <a:xfrm>
              <a:off x="3054025" y="5079075"/>
              <a:ext cx="388625" cy="7900"/>
            </a:xfrm>
            <a:custGeom>
              <a:rect b="b" l="l" r="r" t="t"/>
              <a:pathLst>
                <a:path extrusionOk="0" h="316" w="15545">
                  <a:moveTo>
                    <a:pt x="15411" y="1"/>
                  </a:moveTo>
                  <a:lnTo>
                    <a:pt x="14944" y="34"/>
                  </a:lnTo>
                  <a:lnTo>
                    <a:pt x="14110" y="84"/>
                  </a:lnTo>
                  <a:lnTo>
                    <a:pt x="14944" y="67"/>
                  </a:lnTo>
                  <a:lnTo>
                    <a:pt x="15411" y="67"/>
                  </a:lnTo>
                  <a:lnTo>
                    <a:pt x="15545" y="1"/>
                  </a:lnTo>
                  <a:close/>
                  <a:moveTo>
                    <a:pt x="71" y="242"/>
                  </a:moveTo>
                  <a:cubicBezTo>
                    <a:pt x="42" y="242"/>
                    <a:pt x="17" y="251"/>
                    <a:pt x="0" y="267"/>
                  </a:cubicBezTo>
                  <a:lnTo>
                    <a:pt x="167" y="267"/>
                  </a:lnTo>
                  <a:cubicBezTo>
                    <a:pt x="134" y="251"/>
                    <a:pt x="100" y="242"/>
                    <a:pt x="71" y="242"/>
                  </a:cubicBezTo>
                  <a:close/>
                  <a:moveTo>
                    <a:pt x="14110" y="84"/>
                  </a:moveTo>
                  <a:lnTo>
                    <a:pt x="13276" y="101"/>
                  </a:lnTo>
                  <a:cubicBezTo>
                    <a:pt x="11875" y="167"/>
                    <a:pt x="9941" y="267"/>
                    <a:pt x="7772" y="267"/>
                  </a:cubicBezTo>
                  <a:lnTo>
                    <a:pt x="601" y="267"/>
                  </a:lnTo>
                  <a:lnTo>
                    <a:pt x="2269" y="301"/>
                  </a:lnTo>
                  <a:cubicBezTo>
                    <a:pt x="3203" y="301"/>
                    <a:pt x="4374" y="316"/>
                    <a:pt x="5693" y="316"/>
                  </a:cubicBezTo>
                  <a:cubicBezTo>
                    <a:pt x="6353" y="316"/>
                    <a:pt x="7050" y="312"/>
                    <a:pt x="7772" y="301"/>
                  </a:cubicBezTo>
                  <a:cubicBezTo>
                    <a:pt x="9941" y="267"/>
                    <a:pt x="11875" y="201"/>
                    <a:pt x="13276" y="134"/>
                  </a:cubicBezTo>
                  <a:lnTo>
                    <a:pt x="14110" y="84"/>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47"/>
            <p:cNvSpPr/>
            <p:nvPr/>
          </p:nvSpPr>
          <p:spPr>
            <a:xfrm>
              <a:off x="3111550" y="5053225"/>
              <a:ext cx="23375" cy="35875"/>
            </a:xfrm>
            <a:custGeom>
              <a:rect b="b" l="l" r="r" t="t"/>
              <a:pathLst>
                <a:path extrusionOk="0" h="1435" w="935">
                  <a:moveTo>
                    <a:pt x="1" y="1"/>
                  </a:moveTo>
                  <a:lnTo>
                    <a:pt x="1" y="1"/>
                  </a:lnTo>
                  <a:cubicBezTo>
                    <a:pt x="234" y="201"/>
                    <a:pt x="401" y="401"/>
                    <a:pt x="568" y="634"/>
                  </a:cubicBezTo>
                  <a:cubicBezTo>
                    <a:pt x="701" y="901"/>
                    <a:pt x="835" y="1168"/>
                    <a:pt x="902" y="1435"/>
                  </a:cubicBezTo>
                  <a:cubicBezTo>
                    <a:pt x="935" y="1135"/>
                    <a:pt x="835" y="834"/>
                    <a:pt x="668" y="568"/>
                  </a:cubicBezTo>
                  <a:cubicBezTo>
                    <a:pt x="535" y="301"/>
                    <a:pt x="301" y="101"/>
                    <a:pt x="1"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47"/>
            <p:cNvSpPr/>
            <p:nvPr/>
          </p:nvSpPr>
          <p:spPr>
            <a:xfrm>
              <a:off x="3188275" y="5034775"/>
              <a:ext cx="14200" cy="19300"/>
            </a:xfrm>
            <a:custGeom>
              <a:rect b="b" l="l" r="r" t="t"/>
              <a:pathLst>
                <a:path extrusionOk="0" h="772" w="568">
                  <a:moveTo>
                    <a:pt x="45" y="0"/>
                  </a:moveTo>
                  <a:cubicBezTo>
                    <a:pt x="41" y="0"/>
                    <a:pt x="37" y="2"/>
                    <a:pt x="34" y="5"/>
                  </a:cubicBezTo>
                  <a:cubicBezTo>
                    <a:pt x="1" y="38"/>
                    <a:pt x="101" y="205"/>
                    <a:pt x="234" y="438"/>
                  </a:cubicBezTo>
                  <a:cubicBezTo>
                    <a:pt x="368" y="638"/>
                    <a:pt x="501" y="772"/>
                    <a:pt x="534" y="772"/>
                  </a:cubicBezTo>
                  <a:cubicBezTo>
                    <a:pt x="568" y="739"/>
                    <a:pt x="468" y="572"/>
                    <a:pt x="334" y="372"/>
                  </a:cubicBezTo>
                  <a:cubicBezTo>
                    <a:pt x="212" y="158"/>
                    <a:pt x="90" y="0"/>
                    <a:pt x="45"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47"/>
            <p:cNvSpPr/>
            <p:nvPr/>
          </p:nvSpPr>
          <p:spPr>
            <a:xfrm>
              <a:off x="3204950" y="5030700"/>
              <a:ext cx="15050" cy="13375"/>
            </a:xfrm>
            <a:custGeom>
              <a:rect b="b" l="l" r="r" t="t"/>
              <a:pathLst>
                <a:path extrusionOk="0" h="535" w="602">
                  <a:moveTo>
                    <a:pt x="1" y="1"/>
                  </a:moveTo>
                  <a:cubicBezTo>
                    <a:pt x="1" y="34"/>
                    <a:pt x="101" y="168"/>
                    <a:pt x="268" y="301"/>
                  </a:cubicBezTo>
                  <a:cubicBezTo>
                    <a:pt x="435" y="435"/>
                    <a:pt x="601" y="535"/>
                    <a:pt x="601" y="535"/>
                  </a:cubicBezTo>
                  <a:cubicBezTo>
                    <a:pt x="601" y="535"/>
                    <a:pt x="501" y="368"/>
                    <a:pt x="334" y="234"/>
                  </a:cubicBezTo>
                  <a:cubicBezTo>
                    <a:pt x="168" y="68"/>
                    <a:pt x="34" y="1"/>
                    <a:pt x="1"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47"/>
            <p:cNvSpPr/>
            <p:nvPr/>
          </p:nvSpPr>
          <p:spPr>
            <a:xfrm>
              <a:off x="3207450" y="5020700"/>
              <a:ext cx="24225" cy="3375"/>
            </a:xfrm>
            <a:custGeom>
              <a:rect b="b" l="l" r="r" t="t"/>
              <a:pathLst>
                <a:path extrusionOk="0" h="135" w="969">
                  <a:moveTo>
                    <a:pt x="468" y="1"/>
                  </a:moveTo>
                  <a:cubicBezTo>
                    <a:pt x="301" y="1"/>
                    <a:pt x="134" y="34"/>
                    <a:pt x="1" y="67"/>
                  </a:cubicBezTo>
                  <a:cubicBezTo>
                    <a:pt x="134" y="134"/>
                    <a:pt x="301" y="134"/>
                    <a:pt x="468" y="134"/>
                  </a:cubicBezTo>
                  <a:cubicBezTo>
                    <a:pt x="635" y="134"/>
                    <a:pt x="802" y="101"/>
                    <a:pt x="968" y="67"/>
                  </a:cubicBezTo>
                  <a:cubicBezTo>
                    <a:pt x="802" y="1"/>
                    <a:pt x="635" y="1"/>
                    <a:pt x="468"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47"/>
            <p:cNvSpPr/>
            <p:nvPr/>
          </p:nvSpPr>
          <p:spPr>
            <a:xfrm>
              <a:off x="3207450" y="5006525"/>
              <a:ext cx="27550" cy="4525"/>
            </a:xfrm>
            <a:custGeom>
              <a:rect b="b" l="l" r="r" t="t"/>
              <a:pathLst>
                <a:path extrusionOk="0" h="181" w="1102">
                  <a:moveTo>
                    <a:pt x="1102" y="1"/>
                  </a:moveTo>
                  <a:cubicBezTo>
                    <a:pt x="935" y="1"/>
                    <a:pt x="735" y="34"/>
                    <a:pt x="568" y="67"/>
                  </a:cubicBezTo>
                  <a:cubicBezTo>
                    <a:pt x="368" y="67"/>
                    <a:pt x="201" y="67"/>
                    <a:pt x="1" y="101"/>
                  </a:cubicBezTo>
                  <a:cubicBezTo>
                    <a:pt x="148" y="154"/>
                    <a:pt x="300" y="181"/>
                    <a:pt x="451" y="181"/>
                  </a:cubicBezTo>
                  <a:cubicBezTo>
                    <a:pt x="677" y="181"/>
                    <a:pt x="902" y="121"/>
                    <a:pt x="1102"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47"/>
            <p:cNvSpPr/>
            <p:nvPr/>
          </p:nvSpPr>
          <p:spPr>
            <a:xfrm>
              <a:off x="3149075" y="5013650"/>
              <a:ext cx="44225" cy="24600"/>
            </a:xfrm>
            <a:custGeom>
              <a:rect b="b" l="l" r="r" t="t"/>
              <a:pathLst>
                <a:path extrusionOk="0" h="984" w="1769">
                  <a:moveTo>
                    <a:pt x="620" y="114"/>
                  </a:moveTo>
                  <a:cubicBezTo>
                    <a:pt x="703" y="114"/>
                    <a:pt x="786" y="126"/>
                    <a:pt x="868" y="149"/>
                  </a:cubicBezTo>
                  <a:cubicBezTo>
                    <a:pt x="1068" y="216"/>
                    <a:pt x="1235" y="316"/>
                    <a:pt x="1402" y="483"/>
                  </a:cubicBezTo>
                  <a:cubicBezTo>
                    <a:pt x="1466" y="569"/>
                    <a:pt x="1531" y="668"/>
                    <a:pt x="1586" y="781"/>
                  </a:cubicBezTo>
                  <a:lnTo>
                    <a:pt x="1586" y="781"/>
                  </a:lnTo>
                  <a:cubicBezTo>
                    <a:pt x="1483" y="774"/>
                    <a:pt x="1340" y="765"/>
                    <a:pt x="1168" y="750"/>
                  </a:cubicBezTo>
                  <a:cubicBezTo>
                    <a:pt x="968" y="716"/>
                    <a:pt x="768" y="650"/>
                    <a:pt x="568" y="583"/>
                  </a:cubicBezTo>
                  <a:cubicBezTo>
                    <a:pt x="435" y="549"/>
                    <a:pt x="335" y="516"/>
                    <a:pt x="234" y="449"/>
                  </a:cubicBezTo>
                  <a:cubicBezTo>
                    <a:pt x="134" y="383"/>
                    <a:pt x="101" y="283"/>
                    <a:pt x="168" y="216"/>
                  </a:cubicBezTo>
                  <a:cubicBezTo>
                    <a:pt x="319" y="151"/>
                    <a:pt x="469" y="114"/>
                    <a:pt x="620" y="114"/>
                  </a:cubicBezTo>
                  <a:close/>
                  <a:moveTo>
                    <a:pt x="599" y="1"/>
                  </a:moveTo>
                  <a:cubicBezTo>
                    <a:pt x="438" y="1"/>
                    <a:pt x="279" y="38"/>
                    <a:pt x="134" y="116"/>
                  </a:cubicBezTo>
                  <a:cubicBezTo>
                    <a:pt x="34" y="183"/>
                    <a:pt x="1" y="283"/>
                    <a:pt x="34" y="383"/>
                  </a:cubicBezTo>
                  <a:cubicBezTo>
                    <a:pt x="68" y="449"/>
                    <a:pt x="134" y="516"/>
                    <a:pt x="201" y="549"/>
                  </a:cubicBezTo>
                  <a:cubicBezTo>
                    <a:pt x="301" y="583"/>
                    <a:pt x="435" y="650"/>
                    <a:pt x="535" y="683"/>
                  </a:cubicBezTo>
                  <a:cubicBezTo>
                    <a:pt x="768" y="750"/>
                    <a:pt x="968" y="783"/>
                    <a:pt x="1168" y="816"/>
                  </a:cubicBezTo>
                  <a:cubicBezTo>
                    <a:pt x="1269" y="833"/>
                    <a:pt x="1369" y="841"/>
                    <a:pt x="1469" y="841"/>
                  </a:cubicBezTo>
                  <a:cubicBezTo>
                    <a:pt x="1516" y="841"/>
                    <a:pt x="1564" y="839"/>
                    <a:pt x="1611" y="836"/>
                  </a:cubicBezTo>
                  <a:lnTo>
                    <a:pt x="1611" y="836"/>
                  </a:lnTo>
                  <a:cubicBezTo>
                    <a:pt x="1632" y="883"/>
                    <a:pt x="1652" y="932"/>
                    <a:pt x="1669" y="983"/>
                  </a:cubicBezTo>
                  <a:cubicBezTo>
                    <a:pt x="1701" y="983"/>
                    <a:pt x="1702" y="922"/>
                    <a:pt x="1673" y="830"/>
                  </a:cubicBezTo>
                  <a:lnTo>
                    <a:pt x="1673" y="830"/>
                  </a:lnTo>
                  <a:cubicBezTo>
                    <a:pt x="1705" y="826"/>
                    <a:pt x="1737" y="822"/>
                    <a:pt x="1769" y="816"/>
                  </a:cubicBezTo>
                  <a:cubicBezTo>
                    <a:pt x="1769" y="803"/>
                    <a:pt x="1731" y="795"/>
                    <a:pt x="1661" y="788"/>
                  </a:cubicBezTo>
                  <a:lnTo>
                    <a:pt x="1661" y="788"/>
                  </a:lnTo>
                  <a:cubicBezTo>
                    <a:pt x="1626" y="664"/>
                    <a:pt x="1562" y="540"/>
                    <a:pt x="1469" y="416"/>
                  </a:cubicBezTo>
                  <a:cubicBezTo>
                    <a:pt x="1246" y="149"/>
                    <a:pt x="920" y="1"/>
                    <a:pt x="599"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47"/>
            <p:cNvSpPr/>
            <p:nvPr/>
          </p:nvSpPr>
          <p:spPr>
            <a:xfrm>
              <a:off x="3186625" y="5006525"/>
              <a:ext cx="22525" cy="28375"/>
            </a:xfrm>
            <a:custGeom>
              <a:rect b="b" l="l" r="r" t="t"/>
              <a:pathLst>
                <a:path extrusionOk="0" h="1135" w="901">
                  <a:moveTo>
                    <a:pt x="701" y="1"/>
                  </a:moveTo>
                  <a:cubicBezTo>
                    <a:pt x="467" y="1"/>
                    <a:pt x="300" y="101"/>
                    <a:pt x="200" y="301"/>
                  </a:cubicBezTo>
                  <a:cubicBezTo>
                    <a:pt x="100" y="434"/>
                    <a:pt x="67" y="568"/>
                    <a:pt x="33" y="701"/>
                  </a:cubicBezTo>
                  <a:cubicBezTo>
                    <a:pt x="0" y="868"/>
                    <a:pt x="33" y="1001"/>
                    <a:pt x="100" y="1135"/>
                  </a:cubicBezTo>
                  <a:cubicBezTo>
                    <a:pt x="100" y="1001"/>
                    <a:pt x="100" y="868"/>
                    <a:pt x="133" y="734"/>
                  </a:cubicBezTo>
                  <a:cubicBezTo>
                    <a:pt x="167" y="601"/>
                    <a:pt x="200" y="468"/>
                    <a:pt x="300" y="367"/>
                  </a:cubicBezTo>
                  <a:cubicBezTo>
                    <a:pt x="361" y="246"/>
                    <a:pt x="505" y="96"/>
                    <a:pt x="631" y="96"/>
                  </a:cubicBezTo>
                  <a:cubicBezTo>
                    <a:pt x="643" y="96"/>
                    <a:pt x="655" y="98"/>
                    <a:pt x="667" y="101"/>
                  </a:cubicBezTo>
                  <a:cubicBezTo>
                    <a:pt x="801" y="134"/>
                    <a:pt x="767" y="334"/>
                    <a:pt x="667" y="468"/>
                  </a:cubicBezTo>
                  <a:cubicBezTo>
                    <a:pt x="600" y="601"/>
                    <a:pt x="534" y="734"/>
                    <a:pt x="434" y="834"/>
                  </a:cubicBezTo>
                  <a:cubicBezTo>
                    <a:pt x="267" y="1001"/>
                    <a:pt x="167" y="1101"/>
                    <a:pt x="167" y="1135"/>
                  </a:cubicBezTo>
                  <a:cubicBezTo>
                    <a:pt x="167" y="1135"/>
                    <a:pt x="300" y="1068"/>
                    <a:pt x="500" y="868"/>
                  </a:cubicBezTo>
                  <a:cubicBezTo>
                    <a:pt x="600" y="768"/>
                    <a:pt x="701" y="668"/>
                    <a:pt x="767" y="534"/>
                  </a:cubicBezTo>
                  <a:cubicBezTo>
                    <a:pt x="834" y="434"/>
                    <a:pt x="867" y="367"/>
                    <a:pt x="867" y="267"/>
                  </a:cubicBezTo>
                  <a:cubicBezTo>
                    <a:pt x="901" y="134"/>
                    <a:pt x="801" y="1"/>
                    <a:pt x="701"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47"/>
            <p:cNvSpPr/>
            <p:nvPr/>
          </p:nvSpPr>
          <p:spPr>
            <a:xfrm>
              <a:off x="3356725" y="5014875"/>
              <a:ext cx="80925" cy="67575"/>
            </a:xfrm>
            <a:custGeom>
              <a:rect b="b" l="l" r="r" t="t"/>
              <a:pathLst>
                <a:path extrusionOk="0" h="2703" w="3237">
                  <a:moveTo>
                    <a:pt x="2536" y="0"/>
                  </a:moveTo>
                  <a:cubicBezTo>
                    <a:pt x="1402" y="100"/>
                    <a:pt x="435" y="901"/>
                    <a:pt x="101" y="2002"/>
                  </a:cubicBezTo>
                  <a:cubicBezTo>
                    <a:pt x="68" y="2168"/>
                    <a:pt x="34" y="2335"/>
                    <a:pt x="1" y="2502"/>
                  </a:cubicBezTo>
                  <a:cubicBezTo>
                    <a:pt x="1" y="2569"/>
                    <a:pt x="1" y="2635"/>
                    <a:pt x="1" y="2702"/>
                  </a:cubicBezTo>
                  <a:cubicBezTo>
                    <a:pt x="34" y="2702"/>
                    <a:pt x="34" y="2435"/>
                    <a:pt x="168" y="2035"/>
                  </a:cubicBezTo>
                  <a:cubicBezTo>
                    <a:pt x="535" y="967"/>
                    <a:pt x="1435" y="200"/>
                    <a:pt x="2569" y="100"/>
                  </a:cubicBezTo>
                  <a:cubicBezTo>
                    <a:pt x="2770" y="67"/>
                    <a:pt x="2936" y="58"/>
                    <a:pt x="3053" y="58"/>
                  </a:cubicBezTo>
                  <a:cubicBezTo>
                    <a:pt x="3170" y="58"/>
                    <a:pt x="3237" y="67"/>
                    <a:pt x="3237" y="67"/>
                  </a:cubicBezTo>
                  <a:cubicBezTo>
                    <a:pt x="3170" y="33"/>
                    <a:pt x="3103" y="0"/>
                    <a:pt x="307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47"/>
            <p:cNvSpPr/>
            <p:nvPr/>
          </p:nvSpPr>
          <p:spPr>
            <a:xfrm>
              <a:off x="3411775" y="4920625"/>
              <a:ext cx="4200" cy="94275"/>
            </a:xfrm>
            <a:custGeom>
              <a:rect b="b" l="l" r="r" t="t"/>
              <a:pathLst>
                <a:path extrusionOk="0" h="3771" w="168">
                  <a:moveTo>
                    <a:pt x="34" y="1"/>
                  </a:moveTo>
                  <a:cubicBezTo>
                    <a:pt x="0" y="635"/>
                    <a:pt x="0" y="1268"/>
                    <a:pt x="34" y="1902"/>
                  </a:cubicBezTo>
                  <a:cubicBezTo>
                    <a:pt x="34" y="2536"/>
                    <a:pt x="67" y="3170"/>
                    <a:pt x="134" y="3770"/>
                  </a:cubicBezTo>
                  <a:cubicBezTo>
                    <a:pt x="167" y="3170"/>
                    <a:pt x="167" y="2536"/>
                    <a:pt x="134" y="1902"/>
                  </a:cubicBezTo>
                  <a:cubicBezTo>
                    <a:pt x="134" y="1268"/>
                    <a:pt x="101" y="635"/>
                    <a:pt x="34"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47"/>
            <p:cNvSpPr/>
            <p:nvPr/>
          </p:nvSpPr>
          <p:spPr>
            <a:xfrm>
              <a:off x="3260000" y="5061400"/>
              <a:ext cx="67575" cy="3925"/>
            </a:xfrm>
            <a:custGeom>
              <a:rect b="b" l="l" r="r" t="t"/>
              <a:pathLst>
                <a:path extrusionOk="0" h="157" w="2703">
                  <a:moveTo>
                    <a:pt x="2667" y="0"/>
                  </a:moveTo>
                  <a:cubicBezTo>
                    <a:pt x="2527" y="0"/>
                    <a:pt x="1992" y="74"/>
                    <a:pt x="1335" y="74"/>
                  </a:cubicBezTo>
                  <a:cubicBezTo>
                    <a:pt x="846" y="74"/>
                    <a:pt x="416" y="59"/>
                    <a:pt x="183" y="59"/>
                  </a:cubicBezTo>
                  <a:cubicBezTo>
                    <a:pt x="67" y="59"/>
                    <a:pt x="0" y="63"/>
                    <a:pt x="0" y="74"/>
                  </a:cubicBezTo>
                  <a:cubicBezTo>
                    <a:pt x="376" y="130"/>
                    <a:pt x="752" y="156"/>
                    <a:pt x="1128" y="156"/>
                  </a:cubicBezTo>
                  <a:cubicBezTo>
                    <a:pt x="1653" y="156"/>
                    <a:pt x="2178" y="104"/>
                    <a:pt x="2702" y="7"/>
                  </a:cubicBezTo>
                  <a:cubicBezTo>
                    <a:pt x="2702" y="2"/>
                    <a:pt x="2690" y="0"/>
                    <a:pt x="266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47"/>
            <p:cNvSpPr/>
            <p:nvPr/>
          </p:nvSpPr>
          <p:spPr>
            <a:xfrm>
              <a:off x="3365075" y="5060575"/>
              <a:ext cx="8375" cy="13525"/>
            </a:xfrm>
            <a:custGeom>
              <a:rect b="b" l="l" r="r" t="t"/>
              <a:pathLst>
                <a:path extrusionOk="0" h="541" w="335">
                  <a:moveTo>
                    <a:pt x="285" y="0"/>
                  </a:moveTo>
                  <a:cubicBezTo>
                    <a:pt x="242" y="0"/>
                    <a:pt x="159" y="95"/>
                    <a:pt x="101" y="240"/>
                  </a:cubicBezTo>
                  <a:cubicBezTo>
                    <a:pt x="0" y="374"/>
                    <a:pt x="34" y="540"/>
                    <a:pt x="67" y="540"/>
                  </a:cubicBezTo>
                  <a:cubicBezTo>
                    <a:pt x="101" y="540"/>
                    <a:pt x="134" y="407"/>
                    <a:pt x="201" y="274"/>
                  </a:cubicBezTo>
                  <a:cubicBezTo>
                    <a:pt x="234" y="140"/>
                    <a:pt x="334" y="40"/>
                    <a:pt x="301" y="7"/>
                  </a:cubicBezTo>
                  <a:cubicBezTo>
                    <a:pt x="296" y="2"/>
                    <a:pt x="291" y="0"/>
                    <a:pt x="28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47"/>
            <p:cNvSpPr/>
            <p:nvPr/>
          </p:nvSpPr>
          <p:spPr>
            <a:xfrm>
              <a:off x="3380075" y="5039050"/>
              <a:ext cx="10050" cy="9425"/>
            </a:xfrm>
            <a:custGeom>
              <a:rect b="b" l="l" r="r" t="t"/>
              <a:pathLst>
                <a:path extrusionOk="0" h="377" w="402">
                  <a:moveTo>
                    <a:pt x="368" y="0"/>
                  </a:moveTo>
                  <a:cubicBezTo>
                    <a:pt x="334" y="0"/>
                    <a:pt x="234" y="34"/>
                    <a:pt x="168" y="134"/>
                  </a:cubicBezTo>
                  <a:cubicBezTo>
                    <a:pt x="68" y="267"/>
                    <a:pt x="1" y="334"/>
                    <a:pt x="34" y="367"/>
                  </a:cubicBezTo>
                  <a:cubicBezTo>
                    <a:pt x="34" y="373"/>
                    <a:pt x="37" y="376"/>
                    <a:pt x="43" y="376"/>
                  </a:cubicBezTo>
                  <a:cubicBezTo>
                    <a:pt x="70" y="376"/>
                    <a:pt x="152" y="316"/>
                    <a:pt x="234" y="234"/>
                  </a:cubicBezTo>
                  <a:cubicBezTo>
                    <a:pt x="334" y="134"/>
                    <a:pt x="401" y="34"/>
                    <a:pt x="36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47"/>
            <p:cNvSpPr/>
            <p:nvPr/>
          </p:nvSpPr>
          <p:spPr>
            <a:xfrm>
              <a:off x="3399275" y="5028325"/>
              <a:ext cx="14200" cy="5925"/>
            </a:xfrm>
            <a:custGeom>
              <a:rect b="b" l="l" r="r" t="t"/>
              <a:pathLst>
                <a:path extrusionOk="0" h="237" w="568">
                  <a:moveTo>
                    <a:pt x="410" y="1"/>
                  </a:moveTo>
                  <a:cubicBezTo>
                    <a:pt x="367" y="1"/>
                    <a:pt x="319" y="8"/>
                    <a:pt x="267" y="29"/>
                  </a:cubicBezTo>
                  <a:cubicBezTo>
                    <a:pt x="100" y="96"/>
                    <a:pt x="0" y="196"/>
                    <a:pt x="33" y="229"/>
                  </a:cubicBezTo>
                  <a:cubicBezTo>
                    <a:pt x="38" y="234"/>
                    <a:pt x="44" y="236"/>
                    <a:pt x="51" y="236"/>
                  </a:cubicBezTo>
                  <a:cubicBezTo>
                    <a:pt x="95" y="236"/>
                    <a:pt x="186" y="158"/>
                    <a:pt x="300" y="129"/>
                  </a:cubicBezTo>
                  <a:cubicBezTo>
                    <a:pt x="434" y="96"/>
                    <a:pt x="567" y="63"/>
                    <a:pt x="567" y="63"/>
                  </a:cubicBezTo>
                  <a:cubicBezTo>
                    <a:pt x="567" y="40"/>
                    <a:pt x="504" y="1"/>
                    <a:pt x="41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47"/>
            <p:cNvSpPr/>
            <p:nvPr/>
          </p:nvSpPr>
          <p:spPr>
            <a:xfrm>
              <a:off x="3423450" y="5024250"/>
              <a:ext cx="6700" cy="3775"/>
            </a:xfrm>
            <a:custGeom>
              <a:rect b="b" l="l" r="r" t="t"/>
              <a:pathLst>
                <a:path extrusionOk="0" h="151" w="268">
                  <a:moveTo>
                    <a:pt x="226" y="0"/>
                  </a:moveTo>
                  <a:cubicBezTo>
                    <a:pt x="201" y="0"/>
                    <a:pt x="167" y="9"/>
                    <a:pt x="134" y="25"/>
                  </a:cubicBezTo>
                  <a:cubicBezTo>
                    <a:pt x="34" y="59"/>
                    <a:pt x="0" y="92"/>
                    <a:pt x="0" y="125"/>
                  </a:cubicBezTo>
                  <a:cubicBezTo>
                    <a:pt x="17" y="142"/>
                    <a:pt x="42" y="150"/>
                    <a:pt x="71" y="150"/>
                  </a:cubicBezTo>
                  <a:cubicBezTo>
                    <a:pt x="101" y="150"/>
                    <a:pt x="134" y="142"/>
                    <a:pt x="167" y="125"/>
                  </a:cubicBezTo>
                  <a:cubicBezTo>
                    <a:pt x="234" y="92"/>
                    <a:pt x="267" y="59"/>
                    <a:pt x="267" y="25"/>
                  </a:cubicBezTo>
                  <a:cubicBezTo>
                    <a:pt x="267" y="9"/>
                    <a:pt x="251" y="0"/>
                    <a:pt x="22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47"/>
            <p:cNvSpPr/>
            <p:nvPr/>
          </p:nvSpPr>
          <p:spPr>
            <a:xfrm>
              <a:off x="3890450" y="4905625"/>
              <a:ext cx="426150" cy="190375"/>
            </a:xfrm>
            <a:custGeom>
              <a:rect b="b" l="l" r="r" t="t"/>
              <a:pathLst>
                <a:path extrusionOk="0" h="7615" w="17046">
                  <a:moveTo>
                    <a:pt x="134" y="0"/>
                  </a:moveTo>
                  <a:lnTo>
                    <a:pt x="0" y="7172"/>
                  </a:lnTo>
                  <a:lnTo>
                    <a:pt x="601" y="7205"/>
                  </a:lnTo>
                  <a:cubicBezTo>
                    <a:pt x="2340" y="7321"/>
                    <a:pt x="7882" y="7615"/>
                    <a:pt x="11661" y="7615"/>
                  </a:cubicBezTo>
                  <a:cubicBezTo>
                    <a:pt x="13318" y="7615"/>
                    <a:pt x="14636" y="7558"/>
                    <a:pt x="15145" y="7406"/>
                  </a:cubicBezTo>
                  <a:cubicBezTo>
                    <a:pt x="17046" y="6872"/>
                    <a:pt x="9274" y="5004"/>
                    <a:pt x="9274" y="5004"/>
                  </a:cubicBezTo>
                  <a:lnTo>
                    <a:pt x="9307" y="100"/>
                  </a:lnTo>
                  <a:lnTo>
                    <a:pt x="134" y="0"/>
                  </a:lnTo>
                  <a:close/>
                </a:path>
              </a:pathLst>
            </a:custGeom>
            <a:solidFill>
              <a:srgbClr val="FF72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47"/>
            <p:cNvSpPr/>
            <p:nvPr/>
          </p:nvSpPr>
          <p:spPr>
            <a:xfrm>
              <a:off x="3890450" y="5017300"/>
              <a:ext cx="83425" cy="66800"/>
            </a:xfrm>
            <a:custGeom>
              <a:rect b="b" l="l" r="r" t="t"/>
              <a:pathLst>
                <a:path extrusionOk="0" h="2672" w="3337">
                  <a:moveTo>
                    <a:pt x="178" y="0"/>
                  </a:moveTo>
                  <a:cubicBezTo>
                    <a:pt x="130" y="0"/>
                    <a:pt x="82" y="1"/>
                    <a:pt x="34" y="3"/>
                  </a:cubicBezTo>
                  <a:lnTo>
                    <a:pt x="0" y="2572"/>
                  </a:lnTo>
                  <a:lnTo>
                    <a:pt x="3336" y="2672"/>
                  </a:lnTo>
                  <a:cubicBezTo>
                    <a:pt x="3203" y="1871"/>
                    <a:pt x="2769" y="1171"/>
                    <a:pt x="2169" y="704"/>
                  </a:cubicBezTo>
                  <a:cubicBezTo>
                    <a:pt x="1606" y="235"/>
                    <a:pt x="896" y="0"/>
                    <a:pt x="17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47"/>
            <p:cNvSpPr/>
            <p:nvPr/>
          </p:nvSpPr>
          <p:spPr>
            <a:xfrm>
              <a:off x="3891275" y="5056550"/>
              <a:ext cx="393650" cy="37975"/>
            </a:xfrm>
            <a:custGeom>
              <a:rect b="b" l="l" r="r" t="t"/>
              <a:pathLst>
                <a:path extrusionOk="0" h="1519" w="15746">
                  <a:moveTo>
                    <a:pt x="13043" y="1"/>
                  </a:moveTo>
                  <a:cubicBezTo>
                    <a:pt x="12510" y="34"/>
                    <a:pt x="12210" y="1168"/>
                    <a:pt x="12210" y="1168"/>
                  </a:cubicBezTo>
                  <a:lnTo>
                    <a:pt x="1" y="902"/>
                  </a:lnTo>
                  <a:lnTo>
                    <a:pt x="1" y="1102"/>
                  </a:lnTo>
                  <a:cubicBezTo>
                    <a:pt x="2652" y="1371"/>
                    <a:pt x="7252" y="1518"/>
                    <a:pt x="10740" y="1518"/>
                  </a:cubicBezTo>
                  <a:cubicBezTo>
                    <a:pt x="13306" y="1518"/>
                    <a:pt x="15270" y="1438"/>
                    <a:pt x="15412" y="1269"/>
                  </a:cubicBezTo>
                  <a:cubicBezTo>
                    <a:pt x="15745" y="835"/>
                    <a:pt x="13043" y="1"/>
                    <a:pt x="1304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47"/>
            <p:cNvSpPr/>
            <p:nvPr/>
          </p:nvSpPr>
          <p:spPr>
            <a:xfrm>
              <a:off x="3887950" y="5079075"/>
              <a:ext cx="373625" cy="7900"/>
            </a:xfrm>
            <a:custGeom>
              <a:rect b="b" l="l" r="r" t="t"/>
              <a:pathLst>
                <a:path extrusionOk="0" h="316" w="14945">
                  <a:moveTo>
                    <a:pt x="0" y="1"/>
                  </a:moveTo>
                  <a:lnTo>
                    <a:pt x="134" y="67"/>
                  </a:lnTo>
                  <a:lnTo>
                    <a:pt x="601" y="67"/>
                  </a:lnTo>
                  <a:lnTo>
                    <a:pt x="1435" y="84"/>
                  </a:lnTo>
                  <a:lnTo>
                    <a:pt x="601" y="34"/>
                  </a:lnTo>
                  <a:lnTo>
                    <a:pt x="134" y="1"/>
                  </a:lnTo>
                  <a:close/>
                  <a:moveTo>
                    <a:pt x="1435" y="84"/>
                  </a:moveTo>
                  <a:lnTo>
                    <a:pt x="2269" y="134"/>
                  </a:lnTo>
                  <a:cubicBezTo>
                    <a:pt x="3670" y="201"/>
                    <a:pt x="5604" y="267"/>
                    <a:pt x="7773" y="301"/>
                  </a:cubicBezTo>
                  <a:cubicBezTo>
                    <a:pt x="8495" y="312"/>
                    <a:pt x="9192" y="316"/>
                    <a:pt x="9852" y="316"/>
                  </a:cubicBezTo>
                  <a:cubicBezTo>
                    <a:pt x="11171" y="316"/>
                    <a:pt x="12343" y="301"/>
                    <a:pt x="13277" y="301"/>
                  </a:cubicBezTo>
                  <a:lnTo>
                    <a:pt x="14944" y="234"/>
                  </a:lnTo>
                  <a:lnTo>
                    <a:pt x="7773" y="234"/>
                  </a:lnTo>
                  <a:cubicBezTo>
                    <a:pt x="5604" y="234"/>
                    <a:pt x="3670" y="167"/>
                    <a:pt x="2269" y="101"/>
                  </a:cubicBezTo>
                  <a:lnTo>
                    <a:pt x="1435" y="84"/>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47"/>
            <p:cNvSpPr/>
            <p:nvPr/>
          </p:nvSpPr>
          <p:spPr>
            <a:xfrm>
              <a:off x="4195675" y="5054050"/>
              <a:ext cx="23375" cy="35900"/>
            </a:xfrm>
            <a:custGeom>
              <a:rect b="b" l="l" r="r" t="t"/>
              <a:pathLst>
                <a:path extrusionOk="0" h="1436" w="935">
                  <a:moveTo>
                    <a:pt x="934" y="1"/>
                  </a:moveTo>
                  <a:lnTo>
                    <a:pt x="934" y="1"/>
                  </a:lnTo>
                  <a:cubicBezTo>
                    <a:pt x="634" y="101"/>
                    <a:pt x="400" y="301"/>
                    <a:pt x="267" y="568"/>
                  </a:cubicBezTo>
                  <a:cubicBezTo>
                    <a:pt x="67" y="835"/>
                    <a:pt x="0" y="1135"/>
                    <a:pt x="34" y="1435"/>
                  </a:cubicBezTo>
                  <a:cubicBezTo>
                    <a:pt x="100" y="1135"/>
                    <a:pt x="200" y="868"/>
                    <a:pt x="334" y="635"/>
                  </a:cubicBezTo>
                  <a:cubicBezTo>
                    <a:pt x="501" y="401"/>
                    <a:pt x="701" y="201"/>
                    <a:pt x="934"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47"/>
            <p:cNvSpPr/>
            <p:nvPr/>
          </p:nvSpPr>
          <p:spPr>
            <a:xfrm>
              <a:off x="4128950" y="5034775"/>
              <a:ext cx="13375" cy="19300"/>
            </a:xfrm>
            <a:custGeom>
              <a:rect b="b" l="l" r="r" t="t"/>
              <a:pathLst>
                <a:path extrusionOk="0" h="772" w="535">
                  <a:moveTo>
                    <a:pt x="490" y="0"/>
                  </a:moveTo>
                  <a:cubicBezTo>
                    <a:pt x="445" y="0"/>
                    <a:pt x="323" y="158"/>
                    <a:pt x="201" y="372"/>
                  </a:cubicBezTo>
                  <a:cubicBezTo>
                    <a:pt x="67" y="572"/>
                    <a:pt x="1" y="772"/>
                    <a:pt x="1" y="772"/>
                  </a:cubicBezTo>
                  <a:cubicBezTo>
                    <a:pt x="34" y="772"/>
                    <a:pt x="167" y="638"/>
                    <a:pt x="301" y="438"/>
                  </a:cubicBezTo>
                  <a:cubicBezTo>
                    <a:pt x="434" y="205"/>
                    <a:pt x="534" y="38"/>
                    <a:pt x="501" y="5"/>
                  </a:cubicBezTo>
                  <a:cubicBezTo>
                    <a:pt x="498" y="2"/>
                    <a:pt x="495" y="0"/>
                    <a:pt x="490"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47"/>
            <p:cNvSpPr/>
            <p:nvPr/>
          </p:nvSpPr>
          <p:spPr>
            <a:xfrm>
              <a:off x="4110600" y="5031375"/>
              <a:ext cx="15050" cy="12875"/>
            </a:xfrm>
            <a:custGeom>
              <a:rect b="b" l="l" r="r" t="t"/>
              <a:pathLst>
                <a:path extrusionOk="0" h="515" w="602">
                  <a:moveTo>
                    <a:pt x="583" y="1"/>
                  </a:moveTo>
                  <a:cubicBezTo>
                    <a:pt x="533" y="1"/>
                    <a:pt x="413" y="96"/>
                    <a:pt x="268" y="241"/>
                  </a:cubicBezTo>
                  <a:cubicBezTo>
                    <a:pt x="101" y="374"/>
                    <a:pt x="1" y="508"/>
                    <a:pt x="1" y="508"/>
                  </a:cubicBezTo>
                  <a:cubicBezTo>
                    <a:pt x="5" y="512"/>
                    <a:pt x="11" y="514"/>
                    <a:pt x="19" y="514"/>
                  </a:cubicBezTo>
                  <a:cubicBezTo>
                    <a:pt x="70" y="514"/>
                    <a:pt x="189" y="423"/>
                    <a:pt x="334" y="307"/>
                  </a:cubicBezTo>
                  <a:cubicBezTo>
                    <a:pt x="501" y="174"/>
                    <a:pt x="601" y="41"/>
                    <a:pt x="601" y="7"/>
                  </a:cubicBezTo>
                  <a:cubicBezTo>
                    <a:pt x="597" y="3"/>
                    <a:pt x="591" y="1"/>
                    <a:pt x="583"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47"/>
            <p:cNvSpPr/>
            <p:nvPr/>
          </p:nvSpPr>
          <p:spPr>
            <a:xfrm>
              <a:off x="4098925" y="5021200"/>
              <a:ext cx="24225" cy="3700"/>
            </a:xfrm>
            <a:custGeom>
              <a:rect b="b" l="l" r="r" t="t"/>
              <a:pathLst>
                <a:path extrusionOk="0" h="148" w="969">
                  <a:moveTo>
                    <a:pt x="367" y="1"/>
                  </a:moveTo>
                  <a:cubicBezTo>
                    <a:pt x="245" y="1"/>
                    <a:pt x="123" y="32"/>
                    <a:pt x="1" y="81"/>
                  </a:cubicBezTo>
                  <a:cubicBezTo>
                    <a:pt x="168" y="114"/>
                    <a:pt x="334" y="147"/>
                    <a:pt x="501" y="147"/>
                  </a:cubicBezTo>
                  <a:cubicBezTo>
                    <a:pt x="668" y="147"/>
                    <a:pt x="835" y="147"/>
                    <a:pt x="968" y="81"/>
                  </a:cubicBezTo>
                  <a:cubicBezTo>
                    <a:pt x="835" y="14"/>
                    <a:pt x="668" y="14"/>
                    <a:pt x="501" y="14"/>
                  </a:cubicBezTo>
                  <a:cubicBezTo>
                    <a:pt x="456" y="5"/>
                    <a:pt x="412" y="1"/>
                    <a:pt x="367"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47"/>
            <p:cNvSpPr/>
            <p:nvPr/>
          </p:nvSpPr>
          <p:spPr>
            <a:xfrm>
              <a:off x="4095600" y="5007350"/>
              <a:ext cx="26700" cy="3950"/>
            </a:xfrm>
            <a:custGeom>
              <a:rect b="b" l="l" r="r" t="t"/>
              <a:pathLst>
                <a:path extrusionOk="0" h="158" w="1068">
                  <a:moveTo>
                    <a:pt x="0" y="1"/>
                  </a:moveTo>
                  <a:cubicBezTo>
                    <a:pt x="209" y="105"/>
                    <a:pt x="443" y="157"/>
                    <a:pt x="671" y="157"/>
                  </a:cubicBezTo>
                  <a:cubicBezTo>
                    <a:pt x="808" y="157"/>
                    <a:pt x="943" y="138"/>
                    <a:pt x="1068" y="101"/>
                  </a:cubicBezTo>
                  <a:cubicBezTo>
                    <a:pt x="901" y="68"/>
                    <a:pt x="734" y="34"/>
                    <a:pt x="534" y="34"/>
                  </a:cubicBezTo>
                  <a:cubicBezTo>
                    <a:pt x="367" y="1"/>
                    <a:pt x="167" y="1"/>
                    <a:pt x="0"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47"/>
            <p:cNvSpPr/>
            <p:nvPr/>
          </p:nvSpPr>
          <p:spPr>
            <a:xfrm>
              <a:off x="4137300" y="5014500"/>
              <a:ext cx="43375" cy="23750"/>
            </a:xfrm>
            <a:custGeom>
              <a:rect b="b" l="l" r="r" t="t"/>
              <a:pathLst>
                <a:path extrusionOk="0" h="950" w="1735">
                  <a:moveTo>
                    <a:pt x="1180" y="88"/>
                  </a:moveTo>
                  <a:cubicBezTo>
                    <a:pt x="1319" y="88"/>
                    <a:pt x="1466" y="124"/>
                    <a:pt x="1601" y="182"/>
                  </a:cubicBezTo>
                  <a:cubicBezTo>
                    <a:pt x="1668" y="282"/>
                    <a:pt x="1635" y="382"/>
                    <a:pt x="1535" y="449"/>
                  </a:cubicBezTo>
                  <a:cubicBezTo>
                    <a:pt x="1435" y="482"/>
                    <a:pt x="1301" y="549"/>
                    <a:pt x="1201" y="582"/>
                  </a:cubicBezTo>
                  <a:cubicBezTo>
                    <a:pt x="1001" y="649"/>
                    <a:pt x="801" y="682"/>
                    <a:pt x="601" y="716"/>
                  </a:cubicBezTo>
                  <a:cubicBezTo>
                    <a:pt x="427" y="747"/>
                    <a:pt x="283" y="764"/>
                    <a:pt x="180" y="776"/>
                  </a:cubicBezTo>
                  <a:lnTo>
                    <a:pt x="180" y="776"/>
                  </a:lnTo>
                  <a:cubicBezTo>
                    <a:pt x="236" y="667"/>
                    <a:pt x="302" y="558"/>
                    <a:pt x="367" y="449"/>
                  </a:cubicBezTo>
                  <a:cubicBezTo>
                    <a:pt x="501" y="315"/>
                    <a:pt x="701" y="182"/>
                    <a:pt x="901" y="149"/>
                  </a:cubicBezTo>
                  <a:cubicBezTo>
                    <a:pt x="985" y="107"/>
                    <a:pt x="1080" y="88"/>
                    <a:pt x="1180" y="88"/>
                  </a:cubicBezTo>
                  <a:close/>
                  <a:moveTo>
                    <a:pt x="1155" y="0"/>
                  </a:moveTo>
                  <a:cubicBezTo>
                    <a:pt x="834" y="0"/>
                    <a:pt x="523" y="149"/>
                    <a:pt x="300" y="415"/>
                  </a:cubicBezTo>
                  <a:cubicBezTo>
                    <a:pt x="207" y="509"/>
                    <a:pt x="142" y="633"/>
                    <a:pt x="107" y="785"/>
                  </a:cubicBezTo>
                  <a:lnTo>
                    <a:pt x="107" y="785"/>
                  </a:lnTo>
                  <a:cubicBezTo>
                    <a:pt x="38" y="794"/>
                    <a:pt x="0" y="802"/>
                    <a:pt x="0" y="816"/>
                  </a:cubicBezTo>
                  <a:cubicBezTo>
                    <a:pt x="34" y="821"/>
                    <a:pt x="67" y="826"/>
                    <a:pt x="100" y="830"/>
                  </a:cubicBezTo>
                  <a:lnTo>
                    <a:pt x="100" y="830"/>
                  </a:lnTo>
                  <a:cubicBezTo>
                    <a:pt x="100" y="865"/>
                    <a:pt x="100" y="920"/>
                    <a:pt x="100" y="949"/>
                  </a:cubicBezTo>
                  <a:cubicBezTo>
                    <a:pt x="116" y="911"/>
                    <a:pt x="133" y="873"/>
                    <a:pt x="151" y="835"/>
                  </a:cubicBezTo>
                  <a:lnTo>
                    <a:pt x="151" y="835"/>
                  </a:lnTo>
                  <a:cubicBezTo>
                    <a:pt x="201" y="839"/>
                    <a:pt x="251" y="841"/>
                    <a:pt x="300" y="841"/>
                  </a:cubicBezTo>
                  <a:cubicBezTo>
                    <a:pt x="400" y="841"/>
                    <a:pt x="501" y="832"/>
                    <a:pt x="601" y="816"/>
                  </a:cubicBezTo>
                  <a:cubicBezTo>
                    <a:pt x="801" y="782"/>
                    <a:pt x="1001" y="749"/>
                    <a:pt x="1234" y="682"/>
                  </a:cubicBezTo>
                  <a:cubicBezTo>
                    <a:pt x="1334" y="649"/>
                    <a:pt x="1468" y="582"/>
                    <a:pt x="1568" y="515"/>
                  </a:cubicBezTo>
                  <a:cubicBezTo>
                    <a:pt x="1635" y="482"/>
                    <a:pt x="1701" y="415"/>
                    <a:pt x="1735" y="349"/>
                  </a:cubicBezTo>
                  <a:cubicBezTo>
                    <a:pt x="1735" y="249"/>
                    <a:pt x="1701" y="149"/>
                    <a:pt x="1635" y="115"/>
                  </a:cubicBezTo>
                  <a:cubicBezTo>
                    <a:pt x="1479" y="37"/>
                    <a:pt x="1316" y="0"/>
                    <a:pt x="1155"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47"/>
            <p:cNvSpPr/>
            <p:nvPr/>
          </p:nvSpPr>
          <p:spPr>
            <a:xfrm>
              <a:off x="4121450" y="5006525"/>
              <a:ext cx="21700" cy="29225"/>
            </a:xfrm>
            <a:custGeom>
              <a:rect b="b" l="l" r="r" t="t"/>
              <a:pathLst>
                <a:path extrusionOk="0" h="1169" w="868">
                  <a:moveTo>
                    <a:pt x="201" y="1"/>
                  </a:moveTo>
                  <a:cubicBezTo>
                    <a:pt x="100" y="34"/>
                    <a:pt x="0" y="167"/>
                    <a:pt x="34" y="267"/>
                  </a:cubicBezTo>
                  <a:cubicBezTo>
                    <a:pt x="34" y="367"/>
                    <a:pt x="67" y="468"/>
                    <a:pt x="134" y="534"/>
                  </a:cubicBezTo>
                  <a:cubicBezTo>
                    <a:pt x="201" y="668"/>
                    <a:pt x="301" y="801"/>
                    <a:pt x="401" y="901"/>
                  </a:cubicBezTo>
                  <a:cubicBezTo>
                    <a:pt x="568" y="1069"/>
                    <a:pt x="689" y="1143"/>
                    <a:pt x="724" y="1143"/>
                  </a:cubicBezTo>
                  <a:cubicBezTo>
                    <a:pt x="731" y="1143"/>
                    <a:pt x="734" y="1140"/>
                    <a:pt x="734" y="1135"/>
                  </a:cubicBezTo>
                  <a:cubicBezTo>
                    <a:pt x="734" y="1135"/>
                    <a:pt x="634" y="1035"/>
                    <a:pt x="467" y="834"/>
                  </a:cubicBezTo>
                  <a:cubicBezTo>
                    <a:pt x="367" y="734"/>
                    <a:pt x="301" y="634"/>
                    <a:pt x="234" y="501"/>
                  </a:cubicBezTo>
                  <a:cubicBezTo>
                    <a:pt x="134" y="367"/>
                    <a:pt x="100" y="134"/>
                    <a:pt x="234" y="134"/>
                  </a:cubicBezTo>
                  <a:cubicBezTo>
                    <a:pt x="246" y="131"/>
                    <a:pt x="258" y="130"/>
                    <a:pt x="269" y="130"/>
                  </a:cubicBezTo>
                  <a:cubicBezTo>
                    <a:pt x="391" y="130"/>
                    <a:pt x="510" y="276"/>
                    <a:pt x="601" y="367"/>
                  </a:cubicBezTo>
                  <a:cubicBezTo>
                    <a:pt x="668" y="501"/>
                    <a:pt x="734" y="634"/>
                    <a:pt x="768" y="768"/>
                  </a:cubicBezTo>
                  <a:cubicBezTo>
                    <a:pt x="768" y="901"/>
                    <a:pt x="801" y="1035"/>
                    <a:pt x="801" y="1168"/>
                  </a:cubicBezTo>
                  <a:cubicBezTo>
                    <a:pt x="868" y="1035"/>
                    <a:pt x="868" y="868"/>
                    <a:pt x="868" y="734"/>
                  </a:cubicBezTo>
                  <a:cubicBezTo>
                    <a:pt x="834" y="601"/>
                    <a:pt x="768" y="434"/>
                    <a:pt x="701" y="334"/>
                  </a:cubicBezTo>
                  <a:cubicBezTo>
                    <a:pt x="601" y="134"/>
                    <a:pt x="434" y="34"/>
                    <a:pt x="201"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47"/>
            <p:cNvSpPr/>
            <p:nvPr/>
          </p:nvSpPr>
          <p:spPr>
            <a:xfrm>
              <a:off x="3892950" y="5015075"/>
              <a:ext cx="80925" cy="67375"/>
            </a:xfrm>
            <a:custGeom>
              <a:rect b="b" l="l" r="r" t="t"/>
              <a:pathLst>
                <a:path extrusionOk="0" h="2695" w="3237">
                  <a:moveTo>
                    <a:pt x="418" y="0"/>
                  </a:moveTo>
                  <a:cubicBezTo>
                    <a:pt x="334" y="0"/>
                    <a:pt x="251" y="9"/>
                    <a:pt x="167" y="25"/>
                  </a:cubicBezTo>
                  <a:cubicBezTo>
                    <a:pt x="134" y="25"/>
                    <a:pt x="67" y="25"/>
                    <a:pt x="1" y="59"/>
                  </a:cubicBezTo>
                  <a:cubicBezTo>
                    <a:pt x="1" y="59"/>
                    <a:pt x="267" y="59"/>
                    <a:pt x="668" y="92"/>
                  </a:cubicBezTo>
                  <a:cubicBezTo>
                    <a:pt x="1768" y="226"/>
                    <a:pt x="2702" y="993"/>
                    <a:pt x="3069" y="2060"/>
                  </a:cubicBezTo>
                  <a:cubicBezTo>
                    <a:pt x="3203" y="2427"/>
                    <a:pt x="3203" y="2694"/>
                    <a:pt x="3236" y="2694"/>
                  </a:cubicBezTo>
                  <a:cubicBezTo>
                    <a:pt x="3236" y="2627"/>
                    <a:pt x="3236" y="2561"/>
                    <a:pt x="3236" y="2527"/>
                  </a:cubicBezTo>
                  <a:cubicBezTo>
                    <a:pt x="3203" y="2360"/>
                    <a:pt x="3169" y="2194"/>
                    <a:pt x="3136" y="2027"/>
                  </a:cubicBezTo>
                  <a:cubicBezTo>
                    <a:pt x="2969" y="1493"/>
                    <a:pt x="2636" y="993"/>
                    <a:pt x="2202" y="626"/>
                  </a:cubicBezTo>
                  <a:cubicBezTo>
                    <a:pt x="1768" y="292"/>
                    <a:pt x="1235" y="59"/>
                    <a:pt x="668" y="25"/>
                  </a:cubicBezTo>
                  <a:cubicBezTo>
                    <a:pt x="584" y="9"/>
                    <a:pt x="501" y="0"/>
                    <a:pt x="418"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47"/>
            <p:cNvSpPr/>
            <p:nvPr/>
          </p:nvSpPr>
          <p:spPr>
            <a:xfrm>
              <a:off x="3914625" y="4921475"/>
              <a:ext cx="4200" cy="94250"/>
            </a:xfrm>
            <a:custGeom>
              <a:rect b="b" l="l" r="r" t="t"/>
              <a:pathLst>
                <a:path extrusionOk="0" h="3770" w="168">
                  <a:moveTo>
                    <a:pt x="134" y="0"/>
                  </a:moveTo>
                  <a:cubicBezTo>
                    <a:pt x="68" y="634"/>
                    <a:pt x="34" y="1268"/>
                    <a:pt x="34" y="1868"/>
                  </a:cubicBezTo>
                  <a:cubicBezTo>
                    <a:pt x="1" y="2502"/>
                    <a:pt x="1" y="3136"/>
                    <a:pt x="34" y="3769"/>
                  </a:cubicBezTo>
                  <a:cubicBezTo>
                    <a:pt x="101" y="3136"/>
                    <a:pt x="134" y="2535"/>
                    <a:pt x="134" y="1901"/>
                  </a:cubicBezTo>
                  <a:cubicBezTo>
                    <a:pt x="168" y="1268"/>
                    <a:pt x="168" y="634"/>
                    <a:pt x="134"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47"/>
            <p:cNvSpPr/>
            <p:nvPr/>
          </p:nvSpPr>
          <p:spPr>
            <a:xfrm>
              <a:off x="4003025" y="5061350"/>
              <a:ext cx="66750" cy="4225"/>
            </a:xfrm>
            <a:custGeom>
              <a:rect b="b" l="l" r="r" t="t"/>
              <a:pathLst>
                <a:path extrusionOk="0" h="169" w="2670">
                  <a:moveTo>
                    <a:pt x="63" y="0"/>
                  </a:moveTo>
                  <a:cubicBezTo>
                    <a:pt x="23" y="0"/>
                    <a:pt x="1" y="3"/>
                    <a:pt x="1" y="9"/>
                  </a:cubicBezTo>
                  <a:cubicBezTo>
                    <a:pt x="478" y="119"/>
                    <a:pt x="976" y="169"/>
                    <a:pt x="1471" y="169"/>
                  </a:cubicBezTo>
                  <a:cubicBezTo>
                    <a:pt x="1876" y="169"/>
                    <a:pt x="2279" y="136"/>
                    <a:pt x="2669" y="76"/>
                  </a:cubicBezTo>
                  <a:cubicBezTo>
                    <a:pt x="2669" y="65"/>
                    <a:pt x="2603" y="61"/>
                    <a:pt x="2486" y="61"/>
                  </a:cubicBezTo>
                  <a:cubicBezTo>
                    <a:pt x="2254" y="61"/>
                    <a:pt x="1824" y="76"/>
                    <a:pt x="1335" y="76"/>
                  </a:cubicBezTo>
                  <a:cubicBezTo>
                    <a:pt x="741" y="49"/>
                    <a:pt x="235" y="0"/>
                    <a:pt x="63"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47"/>
            <p:cNvSpPr/>
            <p:nvPr/>
          </p:nvSpPr>
          <p:spPr>
            <a:xfrm>
              <a:off x="3957175" y="5061400"/>
              <a:ext cx="8350" cy="12700"/>
            </a:xfrm>
            <a:custGeom>
              <a:rect b="b" l="l" r="r" t="t"/>
              <a:pathLst>
                <a:path extrusionOk="0" h="508" w="334">
                  <a:moveTo>
                    <a:pt x="50" y="1"/>
                  </a:moveTo>
                  <a:cubicBezTo>
                    <a:pt x="43" y="1"/>
                    <a:pt x="38" y="3"/>
                    <a:pt x="33" y="7"/>
                  </a:cubicBezTo>
                  <a:cubicBezTo>
                    <a:pt x="0" y="7"/>
                    <a:pt x="100" y="107"/>
                    <a:pt x="133" y="274"/>
                  </a:cubicBezTo>
                  <a:cubicBezTo>
                    <a:pt x="200" y="407"/>
                    <a:pt x="234" y="507"/>
                    <a:pt x="267" y="507"/>
                  </a:cubicBezTo>
                  <a:cubicBezTo>
                    <a:pt x="300" y="507"/>
                    <a:pt x="334" y="374"/>
                    <a:pt x="234" y="207"/>
                  </a:cubicBezTo>
                  <a:cubicBezTo>
                    <a:pt x="176" y="91"/>
                    <a:pt x="92" y="1"/>
                    <a:pt x="50"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47"/>
            <p:cNvSpPr/>
            <p:nvPr/>
          </p:nvSpPr>
          <p:spPr>
            <a:xfrm>
              <a:off x="3940475" y="5039675"/>
              <a:ext cx="10050" cy="9400"/>
            </a:xfrm>
            <a:custGeom>
              <a:rect b="b" l="l" r="r" t="t"/>
              <a:pathLst>
                <a:path extrusionOk="0" h="376" w="402">
                  <a:moveTo>
                    <a:pt x="58" y="0"/>
                  </a:moveTo>
                  <a:cubicBezTo>
                    <a:pt x="48" y="0"/>
                    <a:pt x="40" y="3"/>
                    <a:pt x="34" y="9"/>
                  </a:cubicBezTo>
                  <a:cubicBezTo>
                    <a:pt x="1" y="42"/>
                    <a:pt x="68" y="142"/>
                    <a:pt x="168" y="242"/>
                  </a:cubicBezTo>
                  <a:cubicBezTo>
                    <a:pt x="268" y="309"/>
                    <a:pt x="368" y="376"/>
                    <a:pt x="368" y="376"/>
                  </a:cubicBezTo>
                  <a:cubicBezTo>
                    <a:pt x="401" y="342"/>
                    <a:pt x="334" y="242"/>
                    <a:pt x="234" y="142"/>
                  </a:cubicBezTo>
                  <a:cubicBezTo>
                    <a:pt x="180" y="60"/>
                    <a:pt x="102" y="0"/>
                    <a:pt x="58"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47"/>
            <p:cNvSpPr/>
            <p:nvPr/>
          </p:nvSpPr>
          <p:spPr>
            <a:xfrm>
              <a:off x="3917125" y="5028700"/>
              <a:ext cx="13375" cy="6200"/>
            </a:xfrm>
            <a:custGeom>
              <a:rect b="b" l="l" r="r" t="t"/>
              <a:pathLst>
                <a:path extrusionOk="0" h="248" w="535">
                  <a:moveTo>
                    <a:pt x="166" y="0"/>
                  </a:moveTo>
                  <a:cubicBezTo>
                    <a:pt x="68" y="0"/>
                    <a:pt x="1" y="24"/>
                    <a:pt x="1" y="48"/>
                  </a:cubicBezTo>
                  <a:cubicBezTo>
                    <a:pt x="1" y="81"/>
                    <a:pt x="134" y="81"/>
                    <a:pt x="268" y="148"/>
                  </a:cubicBezTo>
                  <a:cubicBezTo>
                    <a:pt x="401" y="181"/>
                    <a:pt x="501" y="248"/>
                    <a:pt x="535" y="248"/>
                  </a:cubicBezTo>
                  <a:cubicBezTo>
                    <a:pt x="535" y="214"/>
                    <a:pt x="468" y="81"/>
                    <a:pt x="301" y="14"/>
                  </a:cubicBezTo>
                  <a:cubicBezTo>
                    <a:pt x="252" y="4"/>
                    <a:pt x="206" y="0"/>
                    <a:pt x="166"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47"/>
            <p:cNvSpPr/>
            <p:nvPr/>
          </p:nvSpPr>
          <p:spPr>
            <a:xfrm>
              <a:off x="3900450" y="5024500"/>
              <a:ext cx="7525" cy="4350"/>
            </a:xfrm>
            <a:custGeom>
              <a:rect b="b" l="l" r="r" t="t"/>
              <a:pathLst>
                <a:path extrusionOk="0" h="174" w="301">
                  <a:moveTo>
                    <a:pt x="95" y="1"/>
                  </a:moveTo>
                  <a:cubicBezTo>
                    <a:pt x="45" y="1"/>
                    <a:pt x="1" y="15"/>
                    <a:pt x="1" y="15"/>
                  </a:cubicBezTo>
                  <a:cubicBezTo>
                    <a:pt x="1" y="49"/>
                    <a:pt x="34" y="115"/>
                    <a:pt x="101" y="149"/>
                  </a:cubicBezTo>
                  <a:cubicBezTo>
                    <a:pt x="151" y="166"/>
                    <a:pt x="193" y="174"/>
                    <a:pt x="222" y="174"/>
                  </a:cubicBezTo>
                  <a:cubicBezTo>
                    <a:pt x="251" y="174"/>
                    <a:pt x="268" y="166"/>
                    <a:pt x="268" y="149"/>
                  </a:cubicBezTo>
                  <a:cubicBezTo>
                    <a:pt x="301" y="115"/>
                    <a:pt x="234" y="49"/>
                    <a:pt x="168" y="15"/>
                  </a:cubicBezTo>
                  <a:cubicBezTo>
                    <a:pt x="145" y="4"/>
                    <a:pt x="119" y="1"/>
                    <a:pt x="95"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47"/>
            <p:cNvSpPr/>
            <p:nvPr/>
          </p:nvSpPr>
          <p:spPr>
            <a:xfrm>
              <a:off x="3212475" y="2795775"/>
              <a:ext cx="1039925" cy="2216625"/>
            </a:xfrm>
            <a:custGeom>
              <a:rect b="b" l="l" r="r" t="t"/>
              <a:pathLst>
                <a:path extrusionOk="0" h="88665" w="41597">
                  <a:moveTo>
                    <a:pt x="41596" y="1"/>
                  </a:moveTo>
                  <a:lnTo>
                    <a:pt x="15278" y="167"/>
                  </a:lnTo>
                  <a:lnTo>
                    <a:pt x="0" y="88230"/>
                  </a:lnTo>
                  <a:lnTo>
                    <a:pt x="9740" y="88664"/>
                  </a:lnTo>
                  <a:lnTo>
                    <a:pt x="26886" y="11976"/>
                  </a:lnTo>
                  <a:lnTo>
                    <a:pt x="25985" y="88531"/>
                  </a:lnTo>
                  <a:lnTo>
                    <a:pt x="37427" y="88230"/>
                  </a:lnTo>
                  <a:lnTo>
                    <a:pt x="4159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47"/>
            <p:cNvSpPr/>
            <p:nvPr/>
          </p:nvSpPr>
          <p:spPr>
            <a:xfrm>
              <a:off x="3878775" y="2824975"/>
              <a:ext cx="75900" cy="218300"/>
            </a:xfrm>
            <a:custGeom>
              <a:rect b="b" l="l" r="r" t="t"/>
              <a:pathLst>
                <a:path extrusionOk="0" h="8732" w="3036">
                  <a:moveTo>
                    <a:pt x="3036" y="0"/>
                  </a:moveTo>
                  <a:lnTo>
                    <a:pt x="3036" y="0"/>
                  </a:lnTo>
                  <a:cubicBezTo>
                    <a:pt x="2903" y="467"/>
                    <a:pt x="2836" y="934"/>
                    <a:pt x="2769" y="1434"/>
                  </a:cubicBezTo>
                  <a:cubicBezTo>
                    <a:pt x="2636" y="2302"/>
                    <a:pt x="2469" y="3536"/>
                    <a:pt x="2302" y="4904"/>
                  </a:cubicBezTo>
                  <a:cubicBezTo>
                    <a:pt x="2235" y="5537"/>
                    <a:pt x="2135" y="6171"/>
                    <a:pt x="2002" y="6805"/>
                  </a:cubicBezTo>
                  <a:cubicBezTo>
                    <a:pt x="1802" y="7772"/>
                    <a:pt x="1001" y="8540"/>
                    <a:pt x="0" y="8706"/>
                  </a:cubicBezTo>
                  <a:cubicBezTo>
                    <a:pt x="67" y="8723"/>
                    <a:pt x="134" y="8731"/>
                    <a:pt x="201" y="8731"/>
                  </a:cubicBezTo>
                  <a:cubicBezTo>
                    <a:pt x="267" y="8731"/>
                    <a:pt x="334" y="8723"/>
                    <a:pt x="401" y="8706"/>
                  </a:cubicBezTo>
                  <a:cubicBezTo>
                    <a:pt x="768" y="8640"/>
                    <a:pt x="1101" y="8473"/>
                    <a:pt x="1368" y="8239"/>
                  </a:cubicBezTo>
                  <a:cubicBezTo>
                    <a:pt x="1768" y="7872"/>
                    <a:pt x="2069" y="7405"/>
                    <a:pt x="2202" y="6872"/>
                  </a:cubicBezTo>
                  <a:cubicBezTo>
                    <a:pt x="2335" y="6238"/>
                    <a:pt x="2469" y="5571"/>
                    <a:pt x="2502" y="4937"/>
                  </a:cubicBezTo>
                  <a:cubicBezTo>
                    <a:pt x="2702" y="3569"/>
                    <a:pt x="2836" y="2368"/>
                    <a:pt x="2936" y="1468"/>
                  </a:cubicBezTo>
                  <a:cubicBezTo>
                    <a:pt x="3003" y="967"/>
                    <a:pt x="3036" y="500"/>
                    <a:pt x="303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47"/>
            <p:cNvSpPr/>
            <p:nvPr/>
          </p:nvSpPr>
          <p:spPr>
            <a:xfrm>
              <a:off x="3878850" y="2831525"/>
              <a:ext cx="33325" cy="29675"/>
            </a:xfrm>
            <a:custGeom>
              <a:rect b="b" l="l" r="r" t="t"/>
              <a:pathLst>
                <a:path extrusionOk="0" h="1187" w="1333">
                  <a:moveTo>
                    <a:pt x="679" y="1"/>
                  </a:moveTo>
                  <a:cubicBezTo>
                    <a:pt x="408" y="1"/>
                    <a:pt x="301" y="141"/>
                    <a:pt x="331" y="172"/>
                  </a:cubicBezTo>
                  <a:cubicBezTo>
                    <a:pt x="331" y="172"/>
                    <a:pt x="405" y="142"/>
                    <a:pt x="524" y="142"/>
                  </a:cubicBezTo>
                  <a:cubicBezTo>
                    <a:pt x="583" y="142"/>
                    <a:pt x="653" y="149"/>
                    <a:pt x="731" y="172"/>
                  </a:cubicBezTo>
                  <a:cubicBezTo>
                    <a:pt x="831" y="238"/>
                    <a:pt x="931" y="305"/>
                    <a:pt x="998" y="439"/>
                  </a:cubicBezTo>
                  <a:cubicBezTo>
                    <a:pt x="1032" y="572"/>
                    <a:pt x="998" y="739"/>
                    <a:pt x="865" y="872"/>
                  </a:cubicBezTo>
                  <a:cubicBezTo>
                    <a:pt x="800" y="937"/>
                    <a:pt x="708" y="974"/>
                    <a:pt x="614" y="974"/>
                  </a:cubicBezTo>
                  <a:cubicBezTo>
                    <a:pt x="563" y="974"/>
                    <a:pt x="512" y="963"/>
                    <a:pt x="464" y="939"/>
                  </a:cubicBezTo>
                  <a:cubicBezTo>
                    <a:pt x="331" y="906"/>
                    <a:pt x="264" y="806"/>
                    <a:pt x="231" y="672"/>
                  </a:cubicBezTo>
                  <a:cubicBezTo>
                    <a:pt x="131" y="439"/>
                    <a:pt x="264" y="305"/>
                    <a:pt x="231" y="272"/>
                  </a:cubicBezTo>
                  <a:cubicBezTo>
                    <a:pt x="228" y="268"/>
                    <a:pt x="223" y="267"/>
                    <a:pt x="216" y="267"/>
                  </a:cubicBezTo>
                  <a:cubicBezTo>
                    <a:pt x="160" y="267"/>
                    <a:pt x="1" y="402"/>
                    <a:pt x="31" y="672"/>
                  </a:cubicBezTo>
                  <a:cubicBezTo>
                    <a:pt x="64" y="872"/>
                    <a:pt x="164" y="1039"/>
                    <a:pt x="331" y="1139"/>
                  </a:cubicBezTo>
                  <a:cubicBezTo>
                    <a:pt x="412" y="1171"/>
                    <a:pt x="494" y="1186"/>
                    <a:pt x="573" y="1186"/>
                  </a:cubicBezTo>
                  <a:cubicBezTo>
                    <a:pt x="985" y="1186"/>
                    <a:pt x="1333" y="786"/>
                    <a:pt x="1165" y="339"/>
                  </a:cubicBezTo>
                  <a:cubicBezTo>
                    <a:pt x="1098" y="172"/>
                    <a:pt x="931" y="72"/>
                    <a:pt x="765" y="5"/>
                  </a:cubicBezTo>
                  <a:cubicBezTo>
                    <a:pt x="735" y="2"/>
                    <a:pt x="706" y="1"/>
                    <a:pt x="67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47"/>
            <p:cNvSpPr/>
            <p:nvPr/>
          </p:nvSpPr>
          <p:spPr>
            <a:xfrm>
              <a:off x="3693650" y="2814950"/>
              <a:ext cx="15025" cy="61750"/>
            </a:xfrm>
            <a:custGeom>
              <a:rect b="b" l="l" r="r" t="t"/>
              <a:pathLst>
                <a:path extrusionOk="0" h="2470" w="601">
                  <a:moveTo>
                    <a:pt x="534" y="1"/>
                  </a:moveTo>
                  <a:cubicBezTo>
                    <a:pt x="67" y="735"/>
                    <a:pt x="0" y="1669"/>
                    <a:pt x="367" y="2469"/>
                  </a:cubicBezTo>
                  <a:cubicBezTo>
                    <a:pt x="434" y="2436"/>
                    <a:pt x="334" y="1902"/>
                    <a:pt x="367" y="1235"/>
                  </a:cubicBezTo>
                  <a:cubicBezTo>
                    <a:pt x="400" y="568"/>
                    <a:pt x="601" y="34"/>
                    <a:pt x="53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47"/>
            <p:cNvSpPr/>
            <p:nvPr/>
          </p:nvSpPr>
          <p:spPr>
            <a:xfrm>
              <a:off x="3734500" y="2808275"/>
              <a:ext cx="10875" cy="64250"/>
            </a:xfrm>
            <a:custGeom>
              <a:rect b="b" l="l" r="r" t="t"/>
              <a:pathLst>
                <a:path extrusionOk="0" h="2570" w="435">
                  <a:moveTo>
                    <a:pt x="434" y="1"/>
                  </a:moveTo>
                  <a:cubicBezTo>
                    <a:pt x="34" y="802"/>
                    <a:pt x="1" y="1736"/>
                    <a:pt x="368" y="2569"/>
                  </a:cubicBezTo>
                  <a:cubicBezTo>
                    <a:pt x="368" y="2136"/>
                    <a:pt x="368" y="1702"/>
                    <a:pt x="368" y="1269"/>
                  </a:cubicBezTo>
                  <a:cubicBezTo>
                    <a:pt x="401" y="835"/>
                    <a:pt x="434" y="435"/>
                    <a:pt x="43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47"/>
            <p:cNvSpPr/>
            <p:nvPr/>
          </p:nvSpPr>
          <p:spPr>
            <a:xfrm>
              <a:off x="4094750" y="2802450"/>
              <a:ext cx="10050" cy="65900"/>
            </a:xfrm>
            <a:custGeom>
              <a:rect b="b" l="l" r="r" t="t"/>
              <a:pathLst>
                <a:path extrusionOk="0" h="2636" w="402">
                  <a:moveTo>
                    <a:pt x="68" y="0"/>
                  </a:moveTo>
                  <a:lnTo>
                    <a:pt x="68" y="0"/>
                  </a:lnTo>
                  <a:cubicBezTo>
                    <a:pt x="34" y="434"/>
                    <a:pt x="34" y="868"/>
                    <a:pt x="68" y="1301"/>
                  </a:cubicBezTo>
                  <a:cubicBezTo>
                    <a:pt x="34" y="1735"/>
                    <a:pt x="1" y="2202"/>
                    <a:pt x="34" y="2636"/>
                  </a:cubicBezTo>
                  <a:cubicBezTo>
                    <a:pt x="368" y="1768"/>
                    <a:pt x="401" y="834"/>
                    <a:pt x="6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47"/>
            <p:cNvSpPr/>
            <p:nvPr/>
          </p:nvSpPr>
          <p:spPr>
            <a:xfrm>
              <a:off x="4138125" y="2796600"/>
              <a:ext cx="13375" cy="67575"/>
            </a:xfrm>
            <a:custGeom>
              <a:rect b="b" l="l" r="r" t="t"/>
              <a:pathLst>
                <a:path extrusionOk="0" h="2703" w="535">
                  <a:moveTo>
                    <a:pt x="167" y="1"/>
                  </a:moveTo>
                  <a:lnTo>
                    <a:pt x="167" y="1"/>
                  </a:lnTo>
                  <a:cubicBezTo>
                    <a:pt x="101" y="34"/>
                    <a:pt x="267" y="635"/>
                    <a:pt x="234" y="1369"/>
                  </a:cubicBezTo>
                  <a:cubicBezTo>
                    <a:pt x="201" y="2102"/>
                    <a:pt x="1" y="2670"/>
                    <a:pt x="101" y="2703"/>
                  </a:cubicBezTo>
                  <a:cubicBezTo>
                    <a:pt x="367" y="2303"/>
                    <a:pt x="501" y="1836"/>
                    <a:pt x="468" y="1369"/>
                  </a:cubicBezTo>
                  <a:cubicBezTo>
                    <a:pt x="534" y="902"/>
                    <a:pt x="434" y="401"/>
                    <a:pt x="16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47"/>
            <p:cNvSpPr/>
            <p:nvPr/>
          </p:nvSpPr>
          <p:spPr>
            <a:xfrm>
              <a:off x="3761200" y="1799225"/>
              <a:ext cx="25" cy="25"/>
            </a:xfrm>
            <a:custGeom>
              <a:rect b="b" l="l" r="r" t="t"/>
              <a:pathLst>
                <a:path extrusionOk="0" h="1" w="1">
                  <a:moveTo>
                    <a:pt x="0" y="1"/>
                  </a:moveTo>
                  <a:lnTo>
                    <a:pt x="0" y="1"/>
                  </a:lnTo>
                  <a:close/>
                </a:path>
              </a:pathLst>
            </a:custGeom>
            <a:solidFill>
              <a:srgbClr val="FF72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47"/>
            <p:cNvSpPr/>
            <p:nvPr/>
          </p:nvSpPr>
          <p:spPr>
            <a:xfrm>
              <a:off x="3687800" y="1194025"/>
              <a:ext cx="415325" cy="384525"/>
            </a:xfrm>
            <a:custGeom>
              <a:rect b="b" l="l" r="r" t="t"/>
              <a:pathLst>
                <a:path extrusionOk="0" h="15381" w="16613">
                  <a:moveTo>
                    <a:pt x="8573" y="1"/>
                  </a:moveTo>
                  <a:cubicBezTo>
                    <a:pt x="7745" y="1"/>
                    <a:pt x="6911" y="296"/>
                    <a:pt x="6238" y="892"/>
                  </a:cubicBezTo>
                  <a:cubicBezTo>
                    <a:pt x="6005" y="1159"/>
                    <a:pt x="5771" y="1392"/>
                    <a:pt x="5471" y="1559"/>
                  </a:cubicBezTo>
                  <a:cubicBezTo>
                    <a:pt x="4971" y="1859"/>
                    <a:pt x="4370" y="1759"/>
                    <a:pt x="3803" y="1793"/>
                  </a:cubicBezTo>
                  <a:cubicBezTo>
                    <a:pt x="1835" y="1959"/>
                    <a:pt x="601" y="4028"/>
                    <a:pt x="1368" y="5862"/>
                  </a:cubicBezTo>
                  <a:cubicBezTo>
                    <a:pt x="601" y="6429"/>
                    <a:pt x="101" y="7330"/>
                    <a:pt x="34" y="8297"/>
                  </a:cubicBezTo>
                  <a:cubicBezTo>
                    <a:pt x="1" y="9265"/>
                    <a:pt x="101" y="10232"/>
                    <a:pt x="368" y="11133"/>
                  </a:cubicBezTo>
                  <a:cubicBezTo>
                    <a:pt x="634" y="12300"/>
                    <a:pt x="901" y="13501"/>
                    <a:pt x="1735" y="14368"/>
                  </a:cubicBezTo>
                  <a:cubicBezTo>
                    <a:pt x="2302" y="14969"/>
                    <a:pt x="3070" y="15302"/>
                    <a:pt x="3870" y="15369"/>
                  </a:cubicBezTo>
                  <a:cubicBezTo>
                    <a:pt x="3963" y="15377"/>
                    <a:pt x="4057" y="15381"/>
                    <a:pt x="4149" y="15381"/>
                  </a:cubicBezTo>
                  <a:cubicBezTo>
                    <a:pt x="5216" y="15381"/>
                    <a:pt x="6228" y="14858"/>
                    <a:pt x="6872" y="13968"/>
                  </a:cubicBezTo>
                  <a:lnTo>
                    <a:pt x="15478" y="8731"/>
                  </a:lnTo>
                  <a:cubicBezTo>
                    <a:pt x="15945" y="8164"/>
                    <a:pt x="16312" y="7163"/>
                    <a:pt x="16012" y="6496"/>
                  </a:cubicBezTo>
                  <a:cubicBezTo>
                    <a:pt x="16579" y="6229"/>
                    <a:pt x="16613" y="5729"/>
                    <a:pt x="16613" y="5095"/>
                  </a:cubicBezTo>
                  <a:cubicBezTo>
                    <a:pt x="16613" y="4461"/>
                    <a:pt x="16412" y="3861"/>
                    <a:pt x="16079" y="3327"/>
                  </a:cubicBezTo>
                  <a:cubicBezTo>
                    <a:pt x="15645" y="2393"/>
                    <a:pt x="14945" y="1626"/>
                    <a:pt x="14077" y="1126"/>
                  </a:cubicBezTo>
                  <a:cubicBezTo>
                    <a:pt x="13661" y="879"/>
                    <a:pt x="13195" y="760"/>
                    <a:pt x="12731" y="760"/>
                  </a:cubicBezTo>
                  <a:cubicBezTo>
                    <a:pt x="12192" y="760"/>
                    <a:pt x="11657" y="921"/>
                    <a:pt x="11209" y="1226"/>
                  </a:cubicBezTo>
                  <a:cubicBezTo>
                    <a:pt x="10522" y="413"/>
                    <a:pt x="9552" y="1"/>
                    <a:pt x="857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47"/>
            <p:cNvSpPr/>
            <p:nvPr/>
          </p:nvSpPr>
          <p:spPr>
            <a:xfrm>
              <a:off x="3745350" y="1301650"/>
              <a:ext cx="334425" cy="601850"/>
            </a:xfrm>
            <a:custGeom>
              <a:rect b="b" l="l" r="r" t="t"/>
              <a:pathLst>
                <a:path extrusionOk="0" h="24074" w="13377">
                  <a:moveTo>
                    <a:pt x="7947" y="1"/>
                  </a:moveTo>
                  <a:cubicBezTo>
                    <a:pt x="5308" y="1"/>
                    <a:pt x="2698" y="855"/>
                    <a:pt x="534" y="2525"/>
                  </a:cubicBezTo>
                  <a:lnTo>
                    <a:pt x="0" y="2958"/>
                  </a:lnTo>
                  <a:lnTo>
                    <a:pt x="968" y="24073"/>
                  </a:lnTo>
                  <a:lnTo>
                    <a:pt x="10241" y="23673"/>
                  </a:lnTo>
                  <a:cubicBezTo>
                    <a:pt x="10274" y="22672"/>
                    <a:pt x="9774" y="16568"/>
                    <a:pt x="9774" y="16568"/>
                  </a:cubicBezTo>
                  <a:cubicBezTo>
                    <a:pt x="9774" y="16568"/>
                    <a:pt x="13276" y="16034"/>
                    <a:pt x="13343" y="12532"/>
                  </a:cubicBezTo>
                  <a:cubicBezTo>
                    <a:pt x="13377" y="9029"/>
                    <a:pt x="12776" y="990"/>
                    <a:pt x="12776" y="990"/>
                  </a:cubicBezTo>
                  <a:cubicBezTo>
                    <a:pt x="11221" y="327"/>
                    <a:pt x="9578" y="1"/>
                    <a:pt x="794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47"/>
            <p:cNvSpPr/>
            <p:nvPr/>
          </p:nvSpPr>
          <p:spPr>
            <a:xfrm>
              <a:off x="3875450" y="1682475"/>
              <a:ext cx="115100" cy="55700"/>
            </a:xfrm>
            <a:custGeom>
              <a:rect b="b" l="l" r="r" t="t"/>
              <a:pathLst>
                <a:path extrusionOk="0" h="2228" w="4604">
                  <a:moveTo>
                    <a:pt x="0" y="1"/>
                  </a:moveTo>
                  <a:cubicBezTo>
                    <a:pt x="0" y="1"/>
                    <a:pt x="950" y="2227"/>
                    <a:pt x="4026" y="2227"/>
                  </a:cubicBezTo>
                  <a:cubicBezTo>
                    <a:pt x="4211" y="2227"/>
                    <a:pt x="4403" y="2219"/>
                    <a:pt x="4603" y="2202"/>
                  </a:cubicBezTo>
                  <a:lnTo>
                    <a:pt x="4603" y="1302"/>
                  </a:lnTo>
                  <a:cubicBezTo>
                    <a:pt x="4545" y="1303"/>
                    <a:pt x="4487" y="1303"/>
                    <a:pt x="4428" y="1303"/>
                  </a:cubicBezTo>
                  <a:cubicBezTo>
                    <a:pt x="2855" y="1303"/>
                    <a:pt x="1319" y="869"/>
                    <a:pt x="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47"/>
            <p:cNvSpPr/>
            <p:nvPr/>
          </p:nvSpPr>
          <p:spPr>
            <a:xfrm>
              <a:off x="3697075" y="1463250"/>
              <a:ext cx="63300" cy="90950"/>
            </a:xfrm>
            <a:custGeom>
              <a:rect b="b" l="l" r="r" t="t"/>
              <a:pathLst>
                <a:path extrusionOk="0" h="3638" w="2532">
                  <a:moveTo>
                    <a:pt x="1607" y="0"/>
                  </a:moveTo>
                  <a:cubicBezTo>
                    <a:pt x="912" y="0"/>
                    <a:pt x="0" y="277"/>
                    <a:pt x="63" y="1765"/>
                  </a:cubicBezTo>
                  <a:cubicBezTo>
                    <a:pt x="107" y="3339"/>
                    <a:pt x="1155" y="3638"/>
                    <a:pt x="1871" y="3638"/>
                  </a:cubicBezTo>
                  <a:cubicBezTo>
                    <a:pt x="2247" y="3638"/>
                    <a:pt x="2532" y="3556"/>
                    <a:pt x="2532" y="3533"/>
                  </a:cubicBezTo>
                  <a:cubicBezTo>
                    <a:pt x="2532" y="3466"/>
                    <a:pt x="2365" y="97"/>
                    <a:pt x="2365" y="97"/>
                  </a:cubicBezTo>
                  <a:cubicBezTo>
                    <a:pt x="2353" y="97"/>
                    <a:pt x="2018" y="0"/>
                    <a:pt x="1607" y="0"/>
                  </a:cubicBezTo>
                  <a:close/>
                </a:path>
              </a:pathLst>
            </a:custGeom>
            <a:solidFill>
              <a:srgbClr val="B7887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47"/>
            <p:cNvSpPr/>
            <p:nvPr/>
          </p:nvSpPr>
          <p:spPr>
            <a:xfrm>
              <a:off x="3713650" y="1482325"/>
              <a:ext cx="27550" cy="52075"/>
            </a:xfrm>
            <a:custGeom>
              <a:rect b="b" l="l" r="r" t="t"/>
              <a:pathLst>
                <a:path extrusionOk="0" h="2083" w="1102">
                  <a:moveTo>
                    <a:pt x="534" y="1"/>
                  </a:moveTo>
                  <a:cubicBezTo>
                    <a:pt x="334" y="34"/>
                    <a:pt x="201" y="201"/>
                    <a:pt x="134" y="401"/>
                  </a:cubicBezTo>
                  <a:cubicBezTo>
                    <a:pt x="34" y="601"/>
                    <a:pt x="1" y="835"/>
                    <a:pt x="1" y="1068"/>
                  </a:cubicBezTo>
                  <a:cubicBezTo>
                    <a:pt x="1" y="1502"/>
                    <a:pt x="234" y="1902"/>
                    <a:pt x="635" y="2069"/>
                  </a:cubicBezTo>
                  <a:cubicBezTo>
                    <a:pt x="670" y="2078"/>
                    <a:pt x="706" y="2082"/>
                    <a:pt x="742" y="2082"/>
                  </a:cubicBezTo>
                  <a:cubicBezTo>
                    <a:pt x="839" y="2082"/>
                    <a:pt x="937" y="2051"/>
                    <a:pt x="1035" y="2002"/>
                  </a:cubicBezTo>
                  <a:cubicBezTo>
                    <a:pt x="1102" y="1936"/>
                    <a:pt x="1102" y="1902"/>
                    <a:pt x="1102" y="1902"/>
                  </a:cubicBezTo>
                  <a:lnTo>
                    <a:pt x="1102" y="1902"/>
                  </a:lnTo>
                  <a:cubicBezTo>
                    <a:pt x="1102" y="1902"/>
                    <a:pt x="1068" y="1936"/>
                    <a:pt x="968" y="1969"/>
                  </a:cubicBezTo>
                  <a:cubicBezTo>
                    <a:pt x="918" y="1986"/>
                    <a:pt x="868" y="1994"/>
                    <a:pt x="818" y="1994"/>
                  </a:cubicBezTo>
                  <a:cubicBezTo>
                    <a:pt x="768" y="1994"/>
                    <a:pt x="718" y="1986"/>
                    <a:pt x="668" y="1969"/>
                  </a:cubicBezTo>
                  <a:cubicBezTo>
                    <a:pt x="334" y="1769"/>
                    <a:pt x="168" y="1435"/>
                    <a:pt x="168" y="1035"/>
                  </a:cubicBezTo>
                  <a:cubicBezTo>
                    <a:pt x="134" y="835"/>
                    <a:pt x="201" y="635"/>
                    <a:pt x="268" y="435"/>
                  </a:cubicBezTo>
                  <a:cubicBezTo>
                    <a:pt x="301" y="301"/>
                    <a:pt x="401" y="168"/>
                    <a:pt x="568" y="134"/>
                  </a:cubicBezTo>
                  <a:cubicBezTo>
                    <a:pt x="593" y="126"/>
                    <a:pt x="618" y="122"/>
                    <a:pt x="642" y="122"/>
                  </a:cubicBezTo>
                  <a:cubicBezTo>
                    <a:pt x="714" y="122"/>
                    <a:pt x="776" y="159"/>
                    <a:pt x="801" y="234"/>
                  </a:cubicBezTo>
                  <a:cubicBezTo>
                    <a:pt x="835" y="301"/>
                    <a:pt x="835" y="335"/>
                    <a:pt x="835" y="335"/>
                  </a:cubicBezTo>
                  <a:cubicBezTo>
                    <a:pt x="868" y="335"/>
                    <a:pt x="901" y="301"/>
                    <a:pt x="868" y="201"/>
                  </a:cubicBezTo>
                  <a:cubicBezTo>
                    <a:pt x="868" y="134"/>
                    <a:pt x="835" y="101"/>
                    <a:pt x="768" y="68"/>
                  </a:cubicBezTo>
                  <a:cubicBezTo>
                    <a:pt x="701" y="1"/>
                    <a:pt x="635" y="1"/>
                    <a:pt x="534" y="1"/>
                  </a:cubicBezTo>
                  <a:close/>
                </a:path>
              </a:pathLst>
            </a:custGeom>
            <a:solidFill>
              <a:srgbClr val="AA65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47"/>
            <p:cNvSpPr/>
            <p:nvPr/>
          </p:nvSpPr>
          <p:spPr>
            <a:xfrm>
              <a:off x="4020550" y="1453050"/>
              <a:ext cx="25025" cy="23575"/>
            </a:xfrm>
            <a:custGeom>
              <a:rect b="b" l="l" r="r" t="t"/>
              <a:pathLst>
                <a:path extrusionOk="0" h="943" w="1001">
                  <a:moveTo>
                    <a:pt x="525" y="1"/>
                  </a:moveTo>
                  <a:cubicBezTo>
                    <a:pt x="506" y="1"/>
                    <a:pt x="487" y="2"/>
                    <a:pt x="467" y="4"/>
                  </a:cubicBezTo>
                  <a:cubicBezTo>
                    <a:pt x="200" y="4"/>
                    <a:pt x="0" y="238"/>
                    <a:pt x="0" y="505"/>
                  </a:cubicBezTo>
                  <a:cubicBezTo>
                    <a:pt x="0" y="752"/>
                    <a:pt x="201" y="942"/>
                    <a:pt x="442" y="942"/>
                  </a:cubicBezTo>
                  <a:cubicBezTo>
                    <a:pt x="462" y="942"/>
                    <a:pt x="481" y="941"/>
                    <a:pt x="501" y="938"/>
                  </a:cubicBezTo>
                  <a:cubicBezTo>
                    <a:pt x="767" y="938"/>
                    <a:pt x="1001" y="705"/>
                    <a:pt x="1001" y="438"/>
                  </a:cubicBezTo>
                  <a:cubicBezTo>
                    <a:pt x="970" y="191"/>
                    <a:pt x="767" y="1"/>
                    <a:pt x="52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47"/>
            <p:cNvSpPr/>
            <p:nvPr/>
          </p:nvSpPr>
          <p:spPr>
            <a:xfrm>
              <a:off x="3997200" y="1436475"/>
              <a:ext cx="51725" cy="13625"/>
            </a:xfrm>
            <a:custGeom>
              <a:rect b="b" l="l" r="r" t="t"/>
              <a:pathLst>
                <a:path extrusionOk="0" h="545" w="2069">
                  <a:moveTo>
                    <a:pt x="1068" y="0"/>
                  </a:moveTo>
                  <a:cubicBezTo>
                    <a:pt x="767" y="0"/>
                    <a:pt x="501" y="100"/>
                    <a:pt x="267" y="267"/>
                  </a:cubicBezTo>
                  <a:cubicBezTo>
                    <a:pt x="100" y="401"/>
                    <a:pt x="0" y="467"/>
                    <a:pt x="67" y="534"/>
                  </a:cubicBezTo>
                  <a:cubicBezTo>
                    <a:pt x="74" y="541"/>
                    <a:pt x="85" y="545"/>
                    <a:pt x="100" y="545"/>
                  </a:cubicBezTo>
                  <a:cubicBezTo>
                    <a:pt x="218" y="545"/>
                    <a:pt x="564" y="334"/>
                    <a:pt x="1068" y="334"/>
                  </a:cubicBezTo>
                  <a:cubicBezTo>
                    <a:pt x="1542" y="334"/>
                    <a:pt x="1885" y="545"/>
                    <a:pt x="2002" y="545"/>
                  </a:cubicBezTo>
                  <a:cubicBezTo>
                    <a:pt x="2016" y="545"/>
                    <a:pt x="2028" y="541"/>
                    <a:pt x="2035" y="534"/>
                  </a:cubicBezTo>
                  <a:cubicBezTo>
                    <a:pt x="2068" y="501"/>
                    <a:pt x="2002" y="401"/>
                    <a:pt x="1835" y="267"/>
                  </a:cubicBezTo>
                  <a:cubicBezTo>
                    <a:pt x="1601" y="100"/>
                    <a:pt x="1334" y="0"/>
                    <a:pt x="106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47"/>
            <p:cNvSpPr/>
            <p:nvPr/>
          </p:nvSpPr>
          <p:spPr>
            <a:xfrm>
              <a:off x="3888775" y="1455650"/>
              <a:ext cx="25050" cy="24300"/>
            </a:xfrm>
            <a:custGeom>
              <a:rect b="b" l="l" r="r" t="t"/>
              <a:pathLst>
                <a:path extrusionOk="0" h="972" w="1002">
                  <a:moveTo>
                    <a:pt x="468" y="1"/>
                  </a:moveTo>
                  <a:cubicBezTo>
                    <a:pt x="201" y="34"/>
                    <a:pt x="1" y="234"/>
                    <a:pt x="1" y="501"/>
                  </a:cubicBezTo>
                  <a:cubicBezTo>
                    <a:pt x="1" y="751"/>
                    <a:pt x="205" y="971"/>
                    <a:pt x="450" y="971"/>
                  </a:cubicBezTo>
                  <a:cubicBezTo>
                    <a:pt x="467" y="971"/>
                    <a:pt x="484" y="970"/>
                    <a:pt x="501" y="968"/>
                  </a:cubicBezTo>
                  <a:cubicBezTo>
                    <a:pt x="768" y="968"/>
                    <a:pt x="1001" y="734"/>
                    <a:pt x="1001" y="468"/>
                  </a:cubicBezTo>
                  <a:cubicBezTo>
                    <a:pt x="968" y="201"/>
                    <a:pt x="735" y="1"/>
                    <a:pt x="46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47"/>
            <p:cNvSpPr/>
            <p:nvPr/>
          </p:nvSpPr>
          <p:spPr>
            <a:xfrm>
              <a:off x="3864600" y="1438975"/>
              <a:ext cx="51725" cy="13625"/>
            </a:xfrm>
            <a:custGeom>
              <a:rect b="b" l="l" r="r" t="t"/>
              <a:pathLst>
                <a:path extrusionOk="0" h="545" w="2069">
                  <a:moveTo>
                    <a:pt x="1068" y="0"/>
                  </a:moveTo>
                  <a:cubicBezTo>
                    <a:pt x="801" y="0"/>
                    <a:pt x="501" y="100"/>
                    <a:pt x="267" y="267"/>
                  </a:cubicBezTo>
                  <a:cubicBezTo>
                    <a:pt x="100" y="367"/>
                    <a:pt x="0" y="467"/>
                    <a:pt x="67" y="534"/>
                  </a:cubicBezTo>
                  <a:cubicBezTo>
                    <a:pt x="75" y="542"/>
                    <a:pt x="86" y="545"/>
                    <a:pt x="101" y="545"/>
                  </a:cubicBezTo>
                  <a:cubicBezTo>
                    <a:pt x="224" y="545"/>
                    <a:pt x="593" y="334"/>
                    <a:pt x="1068" y="334"/>
                  </a:cubicBezTo>
                  <a:cubicBezTo>
                    <a:pt x="1542" y="334"/>
                    <a:pt x="1885" y="545"/>
                    <a:pt x="2002" y="545"/>
                  </a:cubicBezTo>
                  <a:cubicBezTo>
                    <a:pt x="2017" y="545"/>
                    <a:pt x="2028" y="542"/>
                    <a:pt x="2035" y="534"/>
                  </a:cubicBezTo>
                  <a:cubicBezTo>
                    <a:pt x="2069" y="501"/>
                    <a:pt x="2002" y="401"/>
                    <a:pt x="1835" y="267"/>
                  </a:cubicBezTo>
                  <a:cubicBezTo>
                    <a:pt x="1635" y="100"/>
                    <a:pt x="1368" y="0"/>
                    <a:pt x="106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47"/>
            <p:cNvSpPr/>
            <p:nvPr/>
          </p:nvSpPr>
          <p:spPr>
            <a:xfrm>
              <a:off x="3958000" y="1439800"/>
              <a:ext cx="40875" cy="113225"/>
            </a:xfrm>
            <a:custGeom>
              <a:rect b="b" l="l" r="r" t="t"/>
              <a:pathLst>
                <a:path extrusionOk="0" h="4529" w="1635">
                  <a:moveTo>
                    <a:pt x="0" y="1"/>
                  </a:moveTo>
                  <a:cubicBezTo>
                    <a:pt x="234" y="935"/>
                    <a:pt x="534" y="1869"/>
                    <a:pt x="901" y="2736"/>
                  </a:cubicBezTo>
                  <a:lnTo>
                    <a:pt x="1335" y="3803"/>
                  </a:lnTo>
                  <a:cubicBezTo>
                    <a:pt x="1401" y="3904"/>
                    <a:pt x="1435" y="4070"/>
                    <a:pt x="1435" y="4204"/>
                  </a:cubicBezTo>
                  <a:cubicBezTo>
                    <a:pt x="1401" y="4304"/>
                    <a:pt x="1268" y="4337"/>
                    <a:pt x="1135" y="4337"/>
                  </a:cubicBezTo>
                  <a:cubicBezTo>
                    <a:pt x="834" y="4371"/>
                    <a:pt x="534" y="4404"/>
                    <a:pt x="267" y="4504"/>
                  </a:cubicBezTo>
                  <a:cubicBezTo>
                    <a:pt x="417" y="4521"/>
                    <a:pt x="559" y="4529"/>
                    <a:pt x="701" y="4529"/>
                  </a:cubicBezTo>
                  <a:cubicBezTo>
                    <a:pt x="843" y="4529"/>
                    <a:pt x="984" y="4521"/>
                    <a:pt x="1135" y="4504"/>
                  </a:cubicBezTo>
                  <a:cubicBezTo>
                    <a:pt x="1201" y="4504"/>
                    <a:pt x="1301" y="4471"/>
                    <a:pt x="1368" y="4471"/>
                  </a:cubicBezTo>
                  <a:cubicBezTo>
                    <a:pt x="1468" y="4437"/>
                    <a:pt x="1568" y="4337"/>
                    <a:pt x="1602" y="4270"/>
                  </a:cubicBezTo>
                  <a:cubicBezTo>
                    <a:pt x="1635" y="4070"/>
                    <a:pt x="1602" y="3870"/>
                    <a:pt x="1535" y="3703"/>
                  </a:cubicBezTo>
                  <a:lnTo>
                    <a:pt x="1135" y="2669"/>
                  </a:lnTo>
                  <a:cubicBezTo>
                    <a:pt x="834" y="1735"/>
                    <a:pt x="467" y="868"/>
                    <a:pt x="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47"/>
            <p:cNvSpPr/>
            <p:nvPr/>
          </p:nvSpPr>
          <p:spPr>
            <a:xfrm>
              <a:off x="3922150" y="1562400"/>
              <a:ext cx="45875" cy="37675"/>
            </a:xfrm>
            <a:custGeom>
              <a:rect b="b" l="l" r="r" t="t"/>
              <a:pathLst>
                <a:path extrusionOk="0" h="1507" w="1835">
                  <a:moveTo>
                    <a:pt x="100" y="0"/>
                  </a:moveTo>
                  <a:cubicBezTo>
                    <a:pt x="67" y="0"/>
                    <a:pt x="0" y="100"/>
                    <a:pt x="0" y="367"/>
                  </a:cubicBezTo>
                  <a:cubicBezTo>
                    <a:pt x="67" y="701"/>
                    <a:pt x="234" y="968"/>
                    <a:pt x="467" y="1201"/>
                  </a:cubicBezTo>
                  <a:cubicBezTo>
                    <a:pt x="706" y="1381"/>
                    <a:pt x="999" y="1506"/>
                    <a:pt x="1298" y="1506"/>
                  </a:cubicBezTo>
                  <a:cubicBezTo>
                    <a:pt x="1332" y="1506"/>
                    <a:pt x="1367" y="1505"/>
                    <a:pt x="1401" y="1501"/>
                  </a:cubicBezTo>
                  <a:cubicBezTo>
                    <a:pt x="1701" y="1501"/>
                    <a:pt x="1835" y="1468"/>
                    <a:pt x="1835" y="1401"/>
                  </a:cubicBezTo>
                  <a:cubicBezTo>
                    <a:pt x="1835" y="1335"/>
                    <a:pt x="1201" y="1401"/>
                    <a:pt x="701" y="968"/>
                  </a:cubicBezTo>
                  <a:cubicBezTo>
                    <a:pt x="200" y="567"/>
                    <a:pt x="200" y="0"/>
                    <a:pt x="10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47"/>
            <p:cNvSpPr/>
            <p:nvPr/>
          </p:nvSpPr>
          <p:spPr>
            <a:xfrm>
              <a:off x="3857100" y="1389475"/>
              <a:ext cx="62550" cy="18250"/>
            </a:xfrm>
            <a:custGeom>
              <a:rect b="b" l="l" r="r" t="t"/>
              <a:pathLst>
                <a:path extrusionOk="0" h="730" w="2502">
                  <a:moveTo>
                    <a:pt x="1433" y="0"/>
                  </a:moveTo>
                  <a:cubicBezTo>
                    <a:pt x="1357" y="0"/>
                    <a:pt x="1280" y="4"/>
                    <a:pt x="1201" y="12"/>
                  </a:cubicBezTo>
                  <a:cubicBezTo>
                    <a:pt x="867" y="46"/>
                    <a:pt x="567" y="146"/>
                    <a:pt x="300" y="346"/>
                  </a:cubicBezTo>
                  <a:cubicBezTo>
                    <a:pt x="100" y="479"/>
                    <a:pt x="0" y="613"/>
                    <a:pt x="34" y="679"/>
                  </a:cubicBezTo>
                  <a:cubicBezTo>
                    <a:pt x="61" y="716"/>
                    <a:pt x="117" y="730"/>
                    <a:pt x="198" y="730"/>
                  </a:cubicBezTo>
                  <a:cubicBezTo>
                    <a:pt x="415" y="730"/>
                    <a:pt x="806" y="628"/>
                    <a:pt x="1268" y="579"/>
                  </a:cubicBezTo>
                  <a:cubicBezTo>
                    <a:pt x="1902" y="479"/>
                    <a:pt x="2435" y="546"/>
                    <a:pt x="2469" y="413"/>
                  </a:cubicBezTo>
                  <a:cubicBezTo>
                    <a:pt x="2502" y="346"/>
                    <a:pt x="2402" y="246"/>
                    <a:pt x="2168" y="146"/>
                  </a:cubicBezTo>
                  <a:cubicBezTo>
                    <a:pt x="1914" y="44"/>
                    <a:pt x="1678" y="0"/>
                    <a:pt x="143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47"/>
            <p:cNvSpPr/>
            <p:nvPr/>
          </p:nvSpPr>
          <p:spPr>
            <a:xfrm>
              <a:off x="3996350" y="1397050"/>
              <a:ext cx="47575" cy="15075"/>
            </a:xfrm>
            <a:custGeom>
              <a:rect b="b" l="l" r="r" t="t"/>
              <a:pathLst>
                <a:path extrusionOk="0" h="603" w="1903">
                  <a:moveTo>
                    <a:pt x="925" y="0"/>
                  </a:moveTo>
                  <a:cubicBezTo>
                    <a:pt x="681" y="0"/>
                    <a:pt x="439" y="68"/>
                    <a:pt x="234" y="210"/>
                  </a:cubicBezTo>
                  <a:cubicBezTo>
                    <a:pt x="68" y="343"/>
                    <a:pt x="1" y="443"/>
                    <a:pt x="34" y="510"/>
                  </a:cubicBezTo>
                  <a:cubicBezTo>
                    <a:pt x="74" y="563"/>
                    <a:pt x="157" y="579"/>
                    <a:pt x="272" y="579"/>
                  </a:cubicBezTo>
                  <a:cubicBezTo>
                    <a:pt x="444" y="579"/>
                    <a:pt x="688" y="543"/>
                    <a:pt x="968" y="543"/>
                  </a:cubicBezTo>
                  <a:cubicBezTo>
                    <a:pt x="1257" y="543"/>
                    <a:pt x="1517" y="603"/>
                    <a:pt x="1687" y="603"/>
                  </a:cubicBezTo>
                  <a:cubicBezTo>
                    <a:pt x="1772" y="603"/>
                    <a:pt x="1835" y="588"/>
                    <a:pt x="1869" y="543"/>
                  </a:cubicBezTo>
                  <a:cubicBezTo>
                    <a:pt x="1902" y="510"/>
                    <a:pt x="1869" y="376"/>
                    <a:pt x="1702" y="243"/>
                  </a:cubicBezTo>
                  <a:cubicBezTo>
                    <a:pt x="1473" y="85"/>
                    <a:pt x="1198" y="0"/>
                    <a:pt x="92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47"/>
            <p:cNvSpPr/>
            <p:nvPr/>
          </p:nvSpPr>
          <p:spPr>
            <a:xfrm>
              <a:off x="3737100" y="1269125"/>
              <a:ext cx="359350" cy="220425"/>
            </a:xfrm>
            <a:custGeom>
              <a:rect b="b" l="l" r="r" t="t"/>
              <a:pathLst>
                <a:path extrusionOk="0" h="8817" w="14374">
                  <a:moveTo>
                    <a:pt x="164" y="4092"/>
                  </a:moveTo>
                  <a:lnTo>
                    <a:pt x="164" y="4193"/>
                  </a:lnTo>
                  <a:cubicBezTo>
                    <a:pt x="164" y="4185"/>
                    <a:pt x="165" y="4177"/>
                    <a:pt x="166" y="4169"/>
                  </a:cubicBezTo>
                  <a:lnTo>
                    <a:pt x="166" y="4169"/>
                  </a:lnTo>
                  <a:cubicBezTo>
                    <a:pt x="165" y="4143"/>
                    <a:pt x="164" y="4118"/>
                    <a:pt x="164" y="4092"/>
                  </a:cubicBezTo>
                  <a:close/>
                  <a:moveTo>
                    <a:pt x="9155" y="0"/>
                  </a:moveTo>
                  <a:cubicBezTo>
                    <a:pt x="6738" y="0"/>
                    <a:pt x="4304" y="741"/>
                    <a:pt x="2198" y="1958"/>
                  </a:cubicBezTo>
                  <a:cubicBezTo>
                    <a:pt x="1765" y="2224"/>
                    <a:pt x="1364" y="2525"/>
                    <a:pt x="997" y="2892"/>
                  </a:cubicBezTo>
                  <a:cubicBezTo>
                    <a:pt x="670" y="3252"/>
                    <a:pt x="213" y="3710"/>
                    <a:pt x="166" y="4169"/>
                  </a:cubicBezTo>
                  <a:lnTo>
                    <a:pt x="166" y="4169"/>
                  </a:lnTo>
                  <a:cubicBezTo>
                    <a:pt x="187" y="5150"/>
                    <a:pt x="1" y="6253"/>
                    <a:pt x="164" y="7228"/>
                  </a:cubicBezTo>
                  <a:cubicBezTo>
                    <a:pt x="197" y="7395"/>
                    <a:pt x="564" y="7795"/>
                    <a:pt x="631" y="7962"/>
                  </a:cubicBezTo>
                  <a:cubicBezTo>
                    <a:pt x="750" y="8478"/>
                    <a:pt x="928" y="8817"/>
                    <a:pt x="1165" y="8817"/>
                  </a:cubicBezTo>
                  <a:cubicBezTo>
                    <a:pt x="1326" y="8817"/>
                    <a:pt x="1515" y="8660"/>
                    <a:pt x="1731" y="8295"/>
                  </a:cubicBezTo>
                  <a:cubicBezTo>
                    <a:pt x="1931" y="7728"/>
                    <a:pt x="2065" y="7161"/>
                    <a:pt x="2132" y="6561"/>
                  </a:cubicBezTo>
                  <a:lnTo>
                    <a:pt x="2765" y="3325"/>
                  </a:lnTo>
                  <a:cubicBezTo>
                    <a:pt x="3547" y="3732"/>
                    <a:pt x="4387" y="3962"/>
                    <a:pt x="5258" y="3962"/>
                  </a:cubicBezTo>
                  <a:cubicBezTo>
                    <a:pt x="5316" y="3962"/>
                    <a:pt x="5375" y="3961"/>
                    <a:pt x="5434" y="3959"/>
                  </a:cubicBezTo>
                  <a:cubicBezTo>
                    <a:pt x="6368" y="3959"/>
                    <a:pt x="7235" y="3425"/>
                    <a:pt x="7702" y="2625"/>
                  </a:cubicBezTo>
                  <a:cubicBezTo>
                    <a:pt x="8238" y="3523"/>
                    <a:pt x="9167" y="3994"/>
                    <a:pt x="10115" y="3994"/>
                  </a:cubicBezTo>
                  <a:cubicBezTo>
                    <a:pt x="10820" y="3994"/>
                    <a:pt x="11536" y="3733"/>
                    <a:pt x="12105" y="3192"/>
                  </a:cubicBezTo>
                  <a:cubicBezTo>
                    <a:pt x="12321" y="3515"/>
                    <a:pt x="12689" y="3699"/>
                    <a:pt x="13058" y="3699"/>
                  </a:cubicBezTo>
                  <a:cubicBezTo>
                    <a:pt x="13260" y="3699"/>
                    <a:pt x="13463" y="3644"/>
                    <a:pt x="13640" y="3525"/>
                  </a:cubicBezTo>
                  <a:cubicBezTo>
                    <a:pt x="14140" y="3192"/>
                    <a:pt x="14374" y="2558"/>
                    <a:pt x="14240" y="1991"/>
                  </a:cubicBezTo>
                  <a:cubicBezTo>
                    <a:pt x="13973" y="1124"/>
                    <a:pt x="13073" y="690"/>
                    <a:pt x="12205" y="423"/>
                  </a:cubicBezTo>
                  <a:cubicBezTo>
                    <a:pt x="11210" y="134"/>
                    <a:pt x="10184" y="0"/>
                    <a:pt x="91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47"/>
            <p:cNvSpPr/>
            <p:nvPr/>
          </p:nvSpPr>
          <p:spPr>
            <a:xfrm>
              <a:off x="3827075" y="1419075"/>
              <a:ext cx="130950" cy="113750"/>
            </a:xfrm>
            <a:custGeom>
              <a:rect b="b" l="l" r="r" t="t"/>
              <a:pathLst>
                <a:path extrusionOk="0" h="4550" w="5238">
                  <a:moveTo>
                    <a:pt x="2911" y="0"/>
                  </a:moveTo>
                  <a:cubicBezTo>
                    <a:pt x="2355" y="0"/>
                    <a:pt x="1791" y="207"/>
                    <a:pt x="1335" y="663"/>
                  </a:cubicBezTo>
                  <a:cubicBezTo>
                    <a:pt x="0" y="1997"/>
                    <a:pt x="768" y="4299"/>
                    <a:pt x="2669" y="4532"/>
                  </a:cubicBezTo>
                  <a:cubicBezTo>
                    <a:pt x="2755" y="4544"/>
                    <a:pt x="2841" y="4549"/>
                    <a:pt x="2926" y="4549"/>
                  </a:cubicBezTo>
                  <a:cubicBezTo>
                    <a:pt x="3339" y="4549"/>
                    <a:pt x="3744" y="4420"/>
                    <a:pt x="4103" y="4199"/>
                  </a:cubicBezTo>
                  <a:cubicBezTo>
                    <a:pt x="4203" y="4132"/>
                    <a:pt x="4303" y="4032"/>
                    <a:pt x="4403" y="3965"/>
                  </a:cubicBezTo>
                  <a:cubicBezTo>
                    <a:pt x="4470" y="3899"/>
                    <a:pt x="4504" y="3865"/>
                    <a:pt x="4504" y="3832"/>
                  </a:cubicBezTo>
                  <a:lnTo>
                    <a:pt x="4504" y="3832"/>
                  </a:lnTo>
                  <a:cubicBezTo>
                    <a:pt x="4470" y="3832"/>
                    <a:pt x="4337" y="3965"/>
                    <a:pt x="4037" y="4132"/>
                  </a:cubicBezTo>
                  <a:cubicBezTo>
                    <a:pt x="3733" y="4309"/>
                    <a:pt x="3373" y="4390"/>
                    <a:pt x="3013" y="4390"/>
                  </a:cubicBezTo>
                  <a:cubicBezTo>
                    <a:pt x="2897" y="4390"/>
                    <a:pt x="2782" y="4382"/>
                    <a:pt x="2669" y="4366"/>
                  </a:cubicBezTo>
                  <a:cubicBezTo>
                    <a:pt x="968" y="4132"/>
                    <a:pt x="267" y="2064"/>
                    <a:pt x="1501" y="830"/>
                  </a:cubicBezTo>
                  <a:cubicBezTo>
                    <a:pt x="1914" y="417"/>
                    <a:pt x="2434" y="229"/>
                    <a:pt x="2947" y="229"/>
                  </a:cubicBezTo>
                  <a:cubicBezTo>
                    <a:pt x="3926" y="229"/>
                    <a:pt x="4884" y="914"/>
                    <a:pt x="5037" y="2031"/>
                  </a:cubicBezTo>
                  <a:cubicBezTo>
                    <a:pt x="5104" y="2498"/>
                    <a:pt x="5004" y="2965"/>
                    <a:pt x="4770" y="3398"/>
                  </a:cubicBezTo>
                  <a:cubicBezTo>
                    <a:pt x="4604" y="3698"/>
                    <a:pt x="4504" y="3832"/>
                    <a:pt x="4504" y="3832"/>
                  </a:cubicBezTo>
                  <a:cubicBezTo>
                    <a:pt x="4504" y="3832"/>
                    <a:pt x="4537" y="3799"/>
                    <a:pt x="4604" y="3765"/>
                  </a:cubicBezTo>
                  <a:cubicBezTo>
                    <a:pt x="4704" y="3665"/>
                    <a:pt x="4770" y="3565"/>
                    <a:pt x="4870" y="3432"/>
                  </a:cubicBezTo>
                  <a:cubicBezTo>
                    <a:pt x="5137" y="2998"/>
                    <a:pt x="5237" y="2498"/>
                    <a:pt x="5171" y="1997"/>
                  </a:cubicBezTo>
                  <a:cubicBezTo>
                    <a:pt x="5017" y="768"/>
                    <a:pt x="3981" y="0"/>
                    <a:pt x="291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47"/>
            <p:cNvSpPr/>
            <p:nvPr/>
          </p:nvSpPr>
          <p:spPr>
            <a:xfrm>
              <a:off x="3965500" y="1419075"/>
              <a:ext cx="130950" cy="113750"/>
            </a:xfrm>
            <a:custGeom>
              <a:rect b="b" l="l" r="r" t="t"/>
              <a:pathLst>
                <a:path extrusionOk="0" h="4550" w="5238">
                  <a:moveTo>
                    <a:pt x="2911" y="0"/>
                  </a:moveTo>
                  <a:cubicBezTo>
                    <a:pt x="2356" y="0"/>
                    <a:pt x="1791" y="207"/>
                    <a:pt x="1335" y="663"/>
                  </a:cubicBezTo>
                  <a:cubicBezTo>
                    <a:pt x="1" y="2031"/>
                    <a:pt x="768" y="4299"/>
                    <a:pt x="2636" y="4532"/>
                  </a:cubicBezTo>
                  <a:cubicBezTo>
                    <a:pt x="2722" y="4544"/>
                    <a:pt x="2809" y="4549"/>
                    <a:pt x="2895" y="4549"/>
                  </a:cubicBezTo>
                  <a:cubicBezTo>
                    <a:pt x="3315" y="4549"/>
                    <a:pt x="3739" y="4420"/>
                    <a:pt x="4070" y="4199"/>
                  </a:cubicBezTo>
                  <a:cubicBezTo>
                    <a:pt x="4204" y="4132"/>
                    <a:pt x="4304" y="4032"/>
                    <a:pt x="4404" y="3965"/>
                  </a:cubicBezTo>
                  <a:cubicBezTo>
                    <a:pt x="4470" y="3899"/>
                    <a:pt x="4504" y="3865"/>
                    <a:pt x="4470" y="3832"/>
                  </a:cubicBezTo>
                  <a:lnTo>
                    <a:pt x="4470" y="3832"/>
                  </a:lnTo>
                  <a:cubicBezTo>
                    <a:pt x="4470" y="3832"/>
                    <a:pt x="4337" y="3965"/>
                    <a:pt x="4037" y="4132"/>
                  </a:cubicBezTo>
                  <a:cubicBezTo>
                    <a:pt x="3734" y="4309"/>
                    <a:pt x="3373" y="4390"/>
                    <a:pt x="3013" y="4390"/>
                  </a:cubicBezTo>
                  <a:cubicBezTo>
                    <a:pt x="2898" y="4390"/>
                    <a:pt x="2783" y="4382"/>
                    <a:pt x="2669" y="4366"/>
                  </a:cubicBezTo>
                  <a:cubicBezTo>
                    <a:pt x="968" y="4132"/>
                    <a:pt x="267" y="2064"/>
                    <a:pt x="1502" y="830"/>
                  </a:cubicBezTo>
                  <a:cubicBezTo>
                    <a:pt x="1915" y="417"/>
                    <a:pt x="2430" y="229"/>
                    <a:pt x="2939" y="229"/>
                  </a:cubicBezTo>
                  <a:cubicBezTo>
                    <a:pt x="3912" y="229"/>
                    <a:pt x="4862" y="914"/>
                    <a:pt x="5038" y="2031"/>
                  </a:cubicBezTo>
                  <a:cubicBezTo>
                    <a:pt x="5104" y="2498"/>
                    <a:pt x="5004" y="2965"/>
                    <a:pt x="4771" y="3398"/>
                  </a:cubicBezTo>
                  <a:cubicBezTo>
                    <a:pt x="4604" y="3698"/>
                    <a:pt x="4504" y="3832"/>
                    <a:pt x="4504" y="3832"/>
                  </a:cubicBezTo>
                  <a:cubicBezTo>
                    <a:pt x="4504" y="3832"/>
                    <a:pt x="4537" y="3832"/>
                    <a:pt x="4604" y="3765"/>
                  </a:cubicBezTo>
                  <a:cubicBezTo>
                    <a:pt x="4704" y="3665"/>
                    <a:pt x="4771" y="3565"/>
                    <a:pt x="4837" y="3432"/>
                  </a:cubicBezTo>
                  <a:cubicBezTo>
                    <a:pt x="5138" y="2998"/>
                    <a:pt x="5238" y="2498"/>
                    <a:pt x="5171" y="1997"/>
                  </a:cubicBezTo>
                  <a:cubicBezTo>
                    <a:pt x="5017" y="768"/>
                    <a:pt x="3982" y="0"/>
                    <a:pt x="291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47"/>
            <p:cNvSpPr/>
            <p:nvPr/>
          </p:nvSpPr>
          <p:spPr>
            <a:xfrm>
              <a:off x="3954650" y="1469825"/>
              <a:ext cx="31725" cy="5025"/>
            </a:xfrm>
            <a:custGeom>
              <a:rect b="b" l="l" r="r" t="t"/>
              <a:pathLst>
                <a:path extrusionOk="0" h="201" w="1269">
                  <a:moveTo>
                    <a:pt x="635" y="1"/>
                  </a:moveTo>
                  <a:cubicBezTo>
                    <a:pt x="301" y="1"/>
                    <a:pt x="1" y="34"/>
                    <a:pt x="1" y="101"/>
                  </a:cubicBezTo>
                  <a:cubicBezTo>
                    <a:pt x="1" y="167"/>
                    <a:pt x="301" y="201"/>
                    <a:pt x="635" y="201"/>
                  </a:cubicBezTo>
                  <a:cubicBezTo>
                    <a:pt x="968" y="201"/>
                    <a:pt x="1269" y="167"/>
                    <a:pt x="1269" y="101"/>
                  </a:cubicBezTo>
                  <a:cubicBezTo>
                    <a:pt x="1269" y="34"/>
                    <a:pt x="968" y="1"/>
                    <a:pt x="63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47"/>
            <p:cNvSpPr/>
            <p:nvPr/>
          </p:nvSpPr>
          <p:spPr>
            <a:xfrm>
              <a:off x="3752850" y="1463075"/>
              <a:ext cx="95100" cy="7100"/>
            </a:xfrm>
            <a:custGeom>
              <a:rect b="b" l="l" r="r" t="t"/>
              <a:pathLst>
                <a:path extrusionOk="0" h="284" w="3804">
                  <a:moveTo>
                    <a:pt x="2628" y="1"/>
                  </a:moveTo>
                  <a:cubicBezTo>
                    <a:pt x="2386" y="1"/>
                    <a:pt x="2144" y="12"/>
                    <a:pt x="1902" y="37"/>
                  </a:cubicBezTo>
                  <a:cubicBezTo>
                    <a:pt x="1787" y="31"/>
                    <a:pt x="1674" y="29"/>
                    <a:pt x="1561" y="29"/>
                  </a:cubicBezTo>
                  <a:cubicBezTo>
                    <a:pt x="1018" y="29"/>
                    <a:pt x="498" y="93"/>
                    <a:pt x="1" y="204"/>
                  </a:cubicBezTo>
                  <a:cubicBezTo>
                    <a:pt x="349" y="259"/>
                    <a:pt x="698" y="284"/>
                    <a:pt x="1047" y="284"/>
                  </a:cubicBezTo>
                  <a:cubicBezTo>
                    <a:pt x="1332" y="284"/>
                    <a:pt x="1617" y="267"/>
                    <a:pt x="1902" y="237"/>
                  </a:cubicBezTo>
                  <a:cubicBezTo>
                    <a:pt x="2011" y="243"/>
                    <a:pt x="2119" y="246"/>
                    <a:pt x="2228" y="246"/>
                  </a:cubicBezTo>
                  <a:cubicBezTo>
                    <a:pt x="2753" y="246"/>
                    <a:pt x="3278" y="181"/>
                    <a:pt x="3803" y="70"/>
                  </a:cubicBezTo>
                  <a:cubicBezTo>
                    <a:pt x="3412" y="29"/>
                    <a:pt x="3020" y="1"/>
                    <a:pt x="262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47"/>
            <p:cNvSpPr/>
            <p:nvPr/>
          </p:nvSpPr>
          <p:spPr>
            <a:xfrm>
              <a:off x="3495175" y="1424800"/>
              <a:ext cx="307725" cy="234350"/>
            </a:xfrm>
            <a:custGeom>
              <a:rect b="b" l="l" r="r" t="t"/>
              <a:pathLst>
                <a:path extrusionOk="0" h="9374" w="12309">
                  <a:moveTo>
                    <a:pt x="9307" y="0"/>
                  </a:moveTo>
                  <a:lnTo>
                    <a:pt x="6471" y="968"/>
                  </a:lnTo>
                  <a:lnTo>
                    <a:pt x="2535" y="5071"/>
                  </a:lnTo>
                  <a:lnTo>
                    <a:pt x="0" y="7506"/>
                  </a:lnTo>
                  <a:lnTo>
                    <a:pt x="4170" y="9374"/>
                  </a:lnTo>
                  <a:lnTo>
                    <a:pt x="6371" y="8473"/>
                  </a:lnTo>
                  <a:lnTo>
                    <a:pt x="9874" y="6071"/>
                  </a:lnTo>
                  <a:lnTo>
                    <a:pt x="11875" y="2335"/>
                  </a:lnTo>
                  <a:cubicBezTo>
                    <a:pt x="11875" y="2335"/>
                    <a:pt x="11797" y="2298"/>
                    <a:pt x="11666" y="2298"/>
                  </a:cubicBezTo>
                  <a:cubicBezTo>
                    <a:pt x="11444" y="2298"/>
                    <a:pt x="11072" y="2404"/>
                    <a:pt x="10674" y="2969"/>
                  </a:cubicBezTo>
                  <a:lnTo>
                    <a:pt x="10074" y="3770"/>
                  </a:lnTo>
                  <a:lnTo>
                    <a:pt x="9507" y="1601"/>
                  </a:lnTo>
                  <a:lnTo>
                    <a:pt x="9507" y="934"/>
                  </a:lnTo>
                  <a:lnTo>
                    <a:pt x="11275" y="1468"/>
                  </a:lnTo>
                  <a:cubicBezTo>
                    <a:pt x="11382" y="1507"/>
                    <a:pt x="11489" y="1526"/>
                    <a:pt x="11594" y="1526"/>
                  </a:cubicBezTo>
                  <a:cubicBezTo>
                    <a:pt x="11847" y="1526"/>
                    <a:pt x="12087" y="1414"/>
                    <a:pt x="12276" y="1201"/>
                  </a:cubicBezTo>
                  <a:lnTo>
                    <a:pt x="12309" y="1068"/>
                  </a:lnTo>
                  <a:lnTo>
                    <a:pt x="9307"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47"/>
            <p:cNvSpPr/>
            <p:nvPr/>
          </p:nvSpPr>
          <p:spPr>
            <a:xfrm>
              <a:off x="3656950" y="1530700"/>
              <a:ext cx="19200" cy="86875"/>
            </a:xfrm>
            <a:custGeom>
              <a:rect b="b" l="l" r="r" t="t"/>
              <a:pathLst>
                <a:path extrusionOk="0" h="3475" w="768">
                  <a:moveTo>
                    <a:pt x="201" y="1"/>
                  </a:moveTo>
                  <a:cubicBezTo>
                    <a:pt x="367" y="568"/>
                    <a:pt x="434" y="1168"/>
                    <a:pt x="401" y="1769"/>
                  </a:cubicBezTo>
                  <a:cubicBezTo>
                    <a:pt x="334" y="2336"/>
                    <a:pt x="201" y="2903"/>
                    <a:pt x="0" y="3470"/>
                  </a:cubicBezTo>
                  <a:cubicBezTo>
                    <a:pt x="0" y="3473"/>
                    <a:pt x="2" y="3474"/>
                    <a:pt x="4" y="3474"/>
                  </a:cubicBezTo>
                  <a:cubicBezTo>
                    <a:pt x="28" y="3474"/>
                    <a:pt x="179" y="3311"/>
                    <a:pt x="301" y="3036"/>
                  </a:cubicBezTo>
                  <a:cubicBezTo>
                    <a:pt x="701" y="2236"/>
                    <a:pt x="768" y="1302"/>
                    <a:pt x="467" y="468"/>
                  </a:cubicBezTo>
                  <a:cubicBezTo>
                    <a:pt x="367" y="167"/>
                    <a:pt x="234" y="1"/>
                    <a:pt x="20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47"/>
            <p:cNvSpPr/>
            <p:nvPr/>
          </p:nvSpPr>
          <p:spPr>
            <a:xfrm>
              <a:off x="3652775" y="1497875"/>
              <a:ext cx="68400" cy="72050"/>
            </a:xfrm>
            <a:custGeom>
              <a:rect b="b" l="l" r="r" t="t"/>
              <a:pathLst>
                <a:path extrusionOk="0" h="2882" w="2736">
                  <a:moveTo>
                    <a:pt x="1840" y="0"/>
                  </a:moveTo>
                  <a:cubicBezTo>
                    <a:pt x="1804" y="0"/>
                    <a:pt x="1769" y="4"/>
                    <a:pt x="1735" y="13"/>
                  </a:cubicBezTo>
                  <a:lnTo>
                    <a:pt x="1135" y="146"/>
                  </a:lnTo>
                  <a:cubicBezTo>
                    <a:pt x="768" y="180"/>
                    <a:pt x="368" y="280"/>
                    <a:pt x="1" y="413"/>
                  </a:cubicBezTo>
                  <a:cubicBezTo>
                    <a:pt x="401" y="413"/>
                    <a:pt x="768" y="380"/>
                    <a:pt x="1168" y="280"/>
                  </a:cubicBezTo>
                  <a:lnTo>
                    <a:pt x="1769" y="180"/>
                  </a:lnTo>
                  <a:cubicBezTo>
                    <a:pt x="1835" y="180"/>
                    <a:pt x="1935" y="180"/>
                    <a:pt x="2002" y="246"/>
                  </a:cubicBezTo>
                  <a:cubicBezTo>
                    <a:pt x="2069" y="346"/>
                    <a:pt x="2102" y="413"/>
                    <a:pt x="2136" y="513"/>
                  </a:cubicBezTo>
                  <a:cubicBezTo>
                    <a:pt x="2336" y="980"/>
                    <a:pt x="2669" y="1447"/>
                    <a:pt x="2369" y="1914"/>
                  </a:cubicBezTo>
                  <a:cubicBezTo>
                    <a:pt x="2184" y="2191"/>
                    <a:pt x="1942" y="2440"/>
                    <a:pt x="1670" y="2608"/>
                  </a:cubicBezTo>
                  <a:lnTo>
                    <a:pt x="1670" y="2608"/>
                  </a:lnTo>
                  <a:cubicBezTo>
                    <a:pt x="1569" y="2536"/>
                    <a:pt x="1490" y="2425"/>
                    <a:pt x="1435" y="2314"/>
                  </a:cubicBezTo>
                  <a:cubicBezTo>
                    <a:pt x="1402" y="2181"/>
                    <a:pt x="1435" y="2048"/>
                    <a:pt x="1502" y="1914"/>
                  </a:cubicBezTo>
                  <a:cubicBezTo>
                    <a:pt x="1602" y="1814"/>
                    <a:pt x="1669" y="1647"/>
                    <a:pt x="1702" y="1514"/>
                  </a:cubicBezTo>
                  <a:cubicBezTo>
                    <a:pt x="1735" y="1347"/>
                    <a:pt x="1669" y="1180"/>
                    <a:pt x="1535" y="1080"/>
                  </a:cubicBezTo>
                  <a:lnTo>
                    <a:pt x="1502" y="1080"/>
                  </a:lnTo>
                  <a:cubicBezTo>
                    <a:pt x="1135" y="1147"/>
                    <a:pt x="768" y="1247"/>
                    <a:pt x="401" y="1347"/>
                  </a:cubicBezTo>
                  <a:cubicBezTo>
                    <a:pt x="758" y="1347"/>
                    <a:pt x="1116" y="1284"/>
                    <a:pt x="1473" y="1219"/>
                  </a:cubicBezTo>
                  <a:lnTo>
                    <a:pt x="1473" y="1219"/>
                  </a:lnTo>
                  <a:cubicBezTo>
                    <a:pt x="1537" y="1285"/>
                    <a:pt x="1568" y="1383"/>
                    <a:pt x="1535" y="1480"/>
                  </a:cubicBezTo>
                  <a:cubicBezTo>
                    <a:pt x="1502" y="1614"/>
                    <a:pt x="1435" y="1747"/>
                    <a:pt x="1368" y="1847"/>
                  </a:cubicBezTo>
                  <a:cubicBezTo>
                    <a:pt x="1235" y="1981"/>
                    <a:pt x="1202" y="2181"/>
                    <a:pt x="1235" y="2381"/>
                  </a:cubicBezTo>
                  <a:cubicBezTo>
                    <a:pt x="1335" y="2548"/>
                    <a:pt x="1435" y="2715"/>
                    <a:pt x="1602" y="2815"/>
                  </a:cubicBezTo>
                  <a:lnTo>
                    <a:pt x="1669" y="2881"/>
                  </a:lnTo>
                  <a:lnTo>
                    <a:pt x="1735" y="2815"/>
                  </a:lnTo>
                  <a:cubicBezTo>
                    <a:pt x="2069" y="2648"/>
                    <a:pt x="2336" y="2348"/>
                    <a:pt x="2569" y="2014"/>
                  </a:cubicBezTo>
                  <a:cubicBezTo>
                    <a:pt x="2703" y="1781"/>
                    <a:pt x="2736" y="1447"/>
                    <a:pt x="2636" y="1147"/>
                  </a:cubicBezTo>
                  <a:cubicBezTo>
                    <a:pt x="2536" y="880"/>
                    <a:pt x="2436" y="680"/>
                    <a:pt x="2336" y="446"/>
                  </a:cubicBezTo>
                  <a:cubicBezTo>
                    <a:pt x="2269" y="313"/>
                    <a:pt x="2202" y="213"/>
                    <a:pt x="2136" y="113"/>
                  </a:cubicBezTo>
                  <a:cubicBezTo>
                    <a:pt x="2060" y="38"/>
                    <a:pt x="1948" y="0"/>
                    <a:pt x="184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47"/>
            <p:cNvSpPr/>
            <p:nvPr/>
          </p:nvSpPr>
          <p:spPr>
            <a:xfrm>
              <a:off x="3644450" y="1471975"/>
              <a:ext cx="95925" cy="74325"/>
            </a:xfrm>
            <a:custGeom>
              <a:rect b="b" l="l" r="r" t="t"/>
              <a:pathLst>
                <a:path extrusionOk="0" h="2973" w="3837">
                  <a:moveTo>
                    <a:pt x="2359" y="1"/>
                  </a:moveTo>
                  <a:cubicBezTo>
                    <a:pt x="2218" y="1"/>
                    <a:pt x="2076" y="24"/>
                    <a:pt x="1935" y="48"/>
                  </a:cubicBezTo>
                  <a:cubicBezTo>
                    <a:pt x="1535" y="81"/>
                    <a:pt x="1201" y="148"/>
                    <a:pt x="901" y="215"/>
                  </a:cubicBezTo>
                  <a:cubicBezTo>
                    <a:pt x="567" y="282"/>
                    <a:pt x="267" y="382"/>
                    <a:pt x="0" y="515"/>
                  </a:cubicBezTo>
                  <a:cubicBezTo>
                    <a:pt x="300" y="482"/>
                    <a:pt x="634" y="448"/>
                    <a:pt x="934" y="382"/>
                  </a:cubicBezTo>
                  <a:cubicBezTo>
                    <a:pt x="1201" y="315"/>
                    <a:pt x="1568" y="282"/>
                    <a:pt x="1935" y="248"/>
                  </a:cubicBezTo>
                  <a:cubicBezTo>
                    <a:pt x="2061" y="225"/>
                    <a:pt x="2200" y="206"/>
                    <a:pt x="2335" y="206"/>
                  </a:cubicBezTo>
                  <a:cubicBezTo>
                    <a:pt x="2592" y="206"/>
                    <a:pt x="2838" y="275"/>
                    <a:pt x="2969" y="515"/>
                  </a:cubicBezTo>
                  <a:cubicBezTo>
                    <a:pt x="3136" y="882"/>
                    <a:pt x="3302" y="1316"/>
                    <a:pt x="3436" y="1649"/>
                  </a:cubicBezTo>
                  <a:cubicBezTo>
                    <a:pt x="3603" y="1916"/>
                    <a:pt x="3669" y="2250"/>
                    <a:pt x="3603" y="2583"/>
                  </a:cubicBezTo>
                  <a:cubicBezTo>
                    <a:pt x="3575" y="2748"/>
                    <a:pt x="3412" y="2867"/>
                    <a:pt x="3244" y="2867"/>
                  </a:cubicBezTo>
                  <a:cubicBezTo>
                    <a:pt x="3208" y="2867"/>
                    <a:pt x="3171" y="2862"/>
                    <a:pt x="3136" y="2850"/>
                  </a:cubicBezTo>
                  <a:cubicBezTo>
                    <a:pt x="3002" y="2783"/>
                    <a:pt x="2969" y="2717"/>
                    <a:pt x="2969" y="2717"/>
                  </a:cubicBezTo>
                  <a:lnTo>
                    <a:pt x="2969" y="2717"/>
                  </a:lnTo>
                  <a:cubicBezTo>
                    <a:pt x="2936" y="2717"/>
                    <a:pt x="2936" y="2850"/>
                    <a:pt x="3102" y="2917"/>
                  </a:cubicBezTo>
                  <a:cubicBezTo>
                    <a:pt x="3161" y="2956"/>
                    <a:pt x="3231" y="2972"/>
                    <a:pt x="3299" y="2972"/>
                  </a:cubicBezTo>
                  <a:cubicBezTo>
                    <a:pt x="3347" y="2972"/>
                    <a:pt x="3394" y="2964"/>
                    <a:pt x="3436" y="2950"/>
                  </a:cubicBezTo>
                  <a:cubicBezTo>
                    <a:pt x="3603" y="2917"/>
                    <a:pt x="3703" y="2783"/>
                    <a:pt x="3769" y="2650"/>
                  </a:cubicBezTo>
                  <a:cubicBezTo>
                    <a:pt x="3836" y="2483"/>
                    <a:pt x="3836" y="2316"/>
                    <a:pt x="3803" y="2116"/>
                  </a:cubicBezTo>
                  <a:cubicBezTo>
                    <a:pt x="3769" y="1949"/>
                    <a:pt x="3703" y="1783"/>
                    <a:pt x="3636" y="1582"/>
                  </a:cubicBezTo>
                  <a:cubicBezTo>
                    <a:pt x="3469" y="1249"/>
                    <a:pt x="3336" y="849"/>
                    <a:pt x="3136" y="415"/>
                  </a:cubicBezTo>
                  <a:cubicBezTo>
                    <a:pt x="3036" y="181"/>
                    <a:pt x="2802" y="15"/>
                    <a:pt x="2535" y="15"/>
                  </a:cubicBezTo>
                  <a:cubicBezTo>
                    <a:pt x="2477" y="5"/>
                    <a:pt x="2418" y="1"/>
                    <a:pt x="235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47"/>
            <p:cNvSpPr/>
            <p:nvPr/>
          </p:nvSpPr>
          <p:spPr>
            <a:xfrm>
              <a:off x="3653625" y="1449000"/>
              <a:ext cx="94250" cy="70050"/>
            </a:xfrm>
            <a:custGeom>
              <a:rect b="b" l="l" r="r" t="t"/>
              <a:pathLst>
                <a:path extrusionOk="0" h="2802" w="3770">
                  <a:moveTo>
                    <a:pt x="2449" y="1"/>
                  </a:moveTo>
                  <a:cubicBezTo>
                    <a:pt x="2171" y="1"/>
                    <a:pt x="1896" y="52"/>
                    <a:pt x="1668" y="166"/>
                  </a:cubicBezTo>
                  <a:lnTo>
                    <a:pt x="767" y="433"/>
                  </a:lnTo>
                  <a:cubicBezTo>
                    <a:pt x="500" y="500"/>
                    <a:pt x="234" y="600"/>
                    <a:pt x="0" y="734"/>
                  </a:cubicBezTo>
                  <a:cubicBezTo>
                    <a:pt x="267" y="734"/>
                    <a:pt x="567" y="667"/>
                    <a:pt x="834" y="567"/>
                  </a:cubicBezTo>
                  <a:lnTo>
                    <a:pt x="1701" y="333"/>
                  </a:lnTo>
                  <a:cubicBezTo>
                    <a:pt x="1924" y="244"/>
                    <a:pt x="2161" y="200"/>
                    <a:pt x="2393" y="200"/>
                  </a:cubicBezTo>
                  <a:cubicBezTo>
                    <a:pt x="2509" y="200"/>
                    <a:pt x="2624" y="211"/>
                    <a:pt x="2735" y="233"/>
                  </a:cubicBezTo>
                  <a:cubicBezTo>
                    <a:pt x="2902" y="300"/>
                    <a:pt x="3002" y="433"/>
                    <a:pt x="3069" y="600"/>
                  </a:cubicBezTo>
                  <a:cubicBezTo>
                    <a:pt x="3102" y="767"/>
                    <a:pt x="3169" y="934"/>
                    <a:pt x="3202" y="1100"/>
                  </a:cubicBezTo>
                  <a:cubicBezTo>
                    <a:pt x="3302" y="1401"/>
                    <a:pt x="3402" y="1701"/>
                    <a:pt x="3469" y="2001"/>
                  </a:cubicBezTo>
                  <a:cubicBezTo>
                    <a:pt x="3536" y="2268"/>
                    <a:pt x="3636" y="2535"/>
                    <a:pt x="3769" y="2802"/>
                  </a:cubicBezTo>
                  <a:cubicBezTo>
                    <a:pt x="3736" y="2501"/>
                    <a:pt x="3703" y="2235"/>
                    <a:pt x="3603" y="1934"/>
                  </a:cubicBezTo>
                  <a:lnTo>
                    <a:pt x="3402" y="1067"/>
                  </a:lnTo>
                  <a:cubicBezTo>
                    <a:pt x="3369" y="867"/>
                    <a:pt x="3336" y="700"/>
                    <a:pt x="3269" y="533"/>
                  </a:cubicBezTo>
                  <a:cubicBezTo>
                    <a:pt x="3202" y="300"/>
                    <a:pt x="3036" y="133"/>
                    <a:pt x="2835" y="33"/>
                  </a:cubicBezTo>
                  <a:cubicBezTo>
                    <a:pt x="2709" y="12"/>
                    <a:pt x="2579" y="1"/>
                    <a:pt x="244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47"/>
            <p:cNvSpPr/>
            <p:nvPr/>
          </p:nvSpPr>
          <p:spPr>
            <a:xfrm>
              <a:off x="3558550" y="1423125"/>
              <a:ext cx="245200" cy="213525"/>
            </a:xfrm>
            <a:custGeom>
              <a:rect b="b" l="l" r="r" t="t"/>
              <a:pathLst>
                <a:path extrusionOk="0" h="8541" w="9808">
                  <a:moveTo>
                    <a:pt x="6738" y="1"/>
                  </a:moveTo>
                  <a:lnTo>
                    <a:pt x="3903" y="1001"/>
                  </a:lnTo>
                  <a:lnTo>
                    <a:pt x="1068" y="4003"/>
                  </a:lnTo>
                  <a:lnTo>
                    <a:pt x="267" y="4837"/>
                  </a:lnTo>
                  <a:cubicBezTo>
                    <a:pt x="200" y="4937"/>
                    <a:pt x="134" y="5004"/>
                    <a:pt x="67" y="5071"/>
                  </a:cubicBezTo>
                  <a:cubicBezTo>
                    <a:pt x="67" y="5071"/>
                    <a:pt x="34" y="5104"/>
                    <a:pt x="0" y="5138"/>
                  </a:cubicBezTo>
                  <a:cubicBezTo>
                    <a:pt x="34" y="5138"/>
                    <a:pt x="67" y="5138"/>
                    <a:pt x="67" y="5104"/>
                  </a:cubicBezTo>
                  <a:lnTo>
                    <a:pt x="301" y="4904"/>
                  </a:lnTo>
                  <a:lnTo>
                    <a:pt x="1068" y="4070"/>
                  </a:lnTo>
                  <a:lnTo>
                    <a:pt x="3970" y="1101"/>
                  </a:lnTo>
                  <a:lnTo>
                    <a:pt x="6788" y="107"/>
                  </a:lnTo>
                  <a:lnTo>
                    <a:pt x="6788" y="107"/>
                  </a:lnTo>
                  <a:lnTo>
                    <a:pt x="9707" y="1189"/>
                  </a:lnTo>
                  <a:lnTo>
                    <a:pt x="9707" y="1189"/>
                  </a:lnTo>
                  <a:lnTo>
                    <a:pt x="9707" y="1235"/>
                  </a:lnTo>
                  <a:cubicBezTo>
                    <a:pt x="9607" y="1368"/>
                    <a:pt x="9474" y="1435"/>
                    <a:pt x="9307" y="1502"/>
                  </a:cubicBezTo>
                  <a:cubicBezTo>
                    <a:pt x="9207" y="1518"/>
                    <a:pt x="9115" y="1527"/>
                    <a:pt x="9028" y="1527"/>
                  </a:cubicBezTo>
                  <a:cubicBezTo>
                    <a:pt x="8940" y="1527"/>
                    <a:pt x="8857" y="1518"/>
                    <a:pt x="8773" y="1502"/>
                  </a:cubicBezTo>
                  <a:lnTo>
                    <a:pt x="7539" y="1135"/>
                  </a:lnTo>
                  <a:lnTo>
                    <a:pt x="7005" y="968"/>
                  </a:lnTo>
                  <a:lnTo>
                    <a:pt x="6939" y="935"/>
                  </a:lnTo>
                  <a:lnTo>
                    <a:pt x="6939" y="1035"/>
                  </a:lnTo>
                  <a:lnTo>
                    <a:pt x="6939" y="1668"/>
                  </a:lnTo>
                  <a:cubicBezTo>
                    <a:pt x="7105" y="2402"/>
                    <a:pt x="7306" y="3136"/>
                    <a:pt x="7506" y="3837"/>
                  </a:cubicBezTo>
                  <a:lnTo>
                    <a:pt x="7539" y="3970"/>
                  </a:lnTo>
                  <a:lnTo>
                    <a:pt x="7606" y="3837"/>
                  </a:lnTo>
                  <a:cubicBezTo>
                    <a:pt x="7873" y="3503"/>
                    <a:pt x="8106" y="3170"/>
                    <a:pt x="8340" y="2869"/>
                  </a:cubicBezTo>
                  <a:cubicBezTo>
                    <a:pt x="8473" y="2703"/>
                    <a:pt x="8640" y="2569"/>
                    <a:pt x="8807" y="2502"/>
                  </a:cubicBezTo>
                  <a:cubicBezTo>
                    <a:pt x="8912" y="2439"/>
                    <a:pt x="9031" y="2416"/>
                    <a:pt x="9147" y="2416"/>
                  </a:cubicBezTo>
                  <a:cubicBezTo>
                    <a:pt x="9191" y="2416"/>
                    <a:pt x="9235" y="2419"/>
                    <a:pt x="9277" y="2425"/>
                  </a:cubicBezTo>
                  <a:lnTo>
                    <a:pt x="9277" y="2425"/>
                  </a:lnTo>
                  <a:lnTo>
                    <a:pt x="7339" y="6105"/>
                  </a:lnTo>
                  <a:lnTo>
                    <a:pt x="4770" y="7873"/>
                  </a:lnTo>
                  <a:lnTo>
                    <a:pt x="4070" y="8373"/>
                  </a:lnTo>
                  <a:cubicBezTo>
                    <a:pt x="3903" y="8473"/>
                    <a:pt x="3836" y="8540"/>
                    <a:pt x="3836" y="8540"/>
                  </a:cubicBezTo>
                  <a:cubicBezTo>
                    <a:pt x="3836" y="8540"/>
                    <a:pt x="3936" y="8507"/>
                    <a:pt x="4103" y="8373"/>
                  </a:cubicBezTo>
                  <a:lnTo>
                    <a:pt x="4837" y="7906"/>
                  </a:lnTo>
                  <a:lnTo>
                    <a:pt x="7406" y="6172"/>
                  </a:lnTo>
                  <a:lnTo>
                    <a:pt x="9407" y="2402"/>
                  </a:lnTo>
                  <a:lnTo>
                    <a:pt x="9440" y="2336"/>
                  </a:lnTo>
                  <a:lnTo>
                    <a:pt x="9407" y="2336"/>
                  </a:lnTo>
                  <a:cubicBezTo>
                    <a:pt x="9331" y="2318"/>
                    <a:pt x="9254" y="2310"/>
                    <a:pt x="9177" y="2310"/>
                  </a:cubicBezTo>
                  <a:cubicBezTo>
                    <a:pt x="8817" y="2310"/>
                    <a:pt x="8465" y="2494"/>
                    <a:pt x="8273" y="2769"/>
                  </a:cubicBezTo>
                  <a:cubicBezTo>
                    <a:pt x="8039" y="3061"/>
                    <a:pt x="7831" y="3354"/>
                    <a:pt x="7604" y="3646"/>
                  </a:cubicBezTo>
                  <a:lnTo>
                    <a:pt x="7604" y="3646"/>
                  </a:lnTo>
                  <a:cubicBezTo>
                    <a:pt x="7415" y="2986"/>
                    <a:pt x="7229" y="2324"/>
                    <a:pt x="7072" y="1602"/>
                  </a:cubicBezTo>
                  <a:lnTo>
                    <a:pt x="7072" y="1093"/>
                  </a:lnTo>
                  <a:lnTo>
                    <a:pt x="7506" y="1201"/>
                  </a:lnTo>
                  <a:lnTo>
                    <a:pt x="8740" y="1602"/>
                  </a:lnTo>
                  <a:cubicBezTo>
                    <a:pt x="8840" y="1618"/>
                    <a:pt x="8940" y="1627"/>
                    <a:pt x="9036" y="1627"/>
                  </a:cubicBezTo>
                  <a:cubicBezTo>
                    <a:pt x="9132" y="1627"/>
                    <a:pt x="9224" y="1618"/>
                    <a:pt x="9307" y="1602"/>
                  </a:cubicBezTo>
                  <a:cubicBezTo>
                    <a:pt x="9507" y="1535"/>
                    <a:pt x="9674" y="1435"/>
                    <a:pt x="9807" y="1268"/>
                  </a:cubicBezTo>
                  <a:lnTo>
                    <a:pt x="9807" y="1068"/>
                  </a:lnTo>
                  <a:lnTo>
                    <a:pt x="9741" y="1068"/>
                  </a:lnTo>
                  <a:lnTo>
                    <a:pt x="677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47"/>
            <p:cNvSpPr/>
            <p:nvPr/>
          </p:nvSpPr>
          <p:spPr>
            <a:xfrm>
              <a:off x="3584400" y="1802575"/>
              <a:ext cx="1432700" cy="1020750"/>
            </a:xfrm>
            <a:custGeom>
              <a:rect b="b" l="l" r="r" t="t"/>
              <a:pathLst>
                <a:path extrusionOk="0" h="40830" w="57308">
                  <a:moveTo>
                    <a:pt x="7472" y="0"/>
                  </a:moveTo>
                  <a:cubicBezTo>
                    <a:pt x="6071" y="33"/>
                    <a:pt x="4937" y="467"/>
                    <a:pt x="3770" y="701"/>
                  </a:cubicBezTo>
                  <a:lnTo>
                    <a:pt x="0" y="1935"/>
                  </a:lnTo>
                  <a:lnTo>
                    <a:pt x="201" y="16345"/>
                  </a:lnTo>
                  <a:lnTo>
                    <a:pt x="34" y="25352"/>
                  </a:lnTo>
                  <a:lnTo>
                    <a:pt x="34" y="28654"/>
                  </a:lnTo>
                  <a:lnTo>
                    <a:pt x="67" y="40829"/>
                  </a:lnTo>
                  <a:lnTo>
                    <a:pt x="26719" y="40829"/>
                  </a:lnTo>
                  <a:cubicBezTo>
                    <a:pt x="26786" y="38194"/>
                    <a:pt x="25485" y="18880"/>
                    <a:pt x="25252" y="15411"/>
                  </a:cubicBezTo>
                  <a:lnTo>
                    <a:pt x="25252" y="15411"/>
                  </a:lnTo>
                  <a:cubicBezTo>
                    <a:pt x="30898" y="18544"/>
                    <a:pt x="40183" y="23625"/>
                    <a:pt x="41489" y="23625"/>
                  </a:cubicBezTo>
                  <a:cubicBezTo>
                    <a:pt x="41517" y="23625"/>
                    <a:pt x="41542" y="23622"/>
                    <a:pt x="41563" y="23617"/>
                  </a:cubicBezTo>
                  <a:cubicBezTo>
                    <a:pt x="42964" y="23283"/>
                    <a:pt x="57308" y="8940"/>
                    <a:pt x="57308" y="8940"/>
                  </a:cubicBezTo>
                  <a:lnTo>
                    <a:pt x="51771" y="4570"/>
                  </a:lnTo>
                  <a:lnTo>
                    <a:pt x="40796" y="12943"/>
                  </a:lnTo>
                  <a:lnTo>
                    <a:pt x="22150" y="1801"/>
                  </a:lnTo>
                  <a:cubicBezTo>
                    <a:pt x="20949" y="901"/>
                    <a:pt x="19548" y="334"/>
                    <a:pt x="18080" y="167"/>
                  </a:cubicBezTo>
                  <a:lnTo>
                    <a:pt x="17947" y="167"/>
                  </a:lnTo>
                  <a:cubicBezTo>
                    <a:pt x="17346" y="100"/>
                    <a:pt x="16879" y="33"/>
                    <a:pt x="16512" y="0"/>
                  </a:cubicBezTo>
                  <a:lnTo>
                    <a:pt x="16412" y="100"/>
                  </a:lnTo>
                  <a:cubicBezTo>
                    <a:pt x="15105" y="1080"/>
                    <a:pt x="13559" y="1564"/>
                    <a:pt x="12015" y="1564"/>
                  </a:cubicBezTo>
                  <a:cubicBezTo>
                    <a:pt x="10406" y="1564"/>
                    <a:pt x="8800" y="1039"/>
                    <a:pt x="747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47"/>
            <p:cNvSpPr/>
            <p:nvPr/>
          </p:nvSpPr>
          <p:spPr>
            <a:xfrm>
              <a:off x="4205675" y="1981850"/>
              <a:ext cx="23375" cy="404500"/>
            </a:xfrm>
            <a:custGeom>
              <a:rect b="b" l="l" r="r" t="t"/>
              <a:pathLst>
                <a:path extrusionOk="0" h="16180" w="935">
                  <a:moveTo>
                    <a:pt x="34" y="1"/>
                  </a:moveTo>
                  <a:cubicBezTo>
                    <a:pt x="0" y="201"/>
                    <a:pt x="0" y="435"/>
                    <a:pt x="0" y="635"/>
                  </a:cubicBezTo>
                  <a:cubicBezTo>
                    <a:pt x="0" y="1102"/>
                    <a:pt x="34" y="1669"/>
                    <a:pt x="67" y="2369"/>
                  </a:cubicBezTo>
                  <a:cubicBezTo>
                    <a:pt x="101" y="3837"/>
                    <a:pt x="201" y="5872"/>
                    <a:pt x="334" y="8107"/>
                  </a:cubicBezTo>
                  <a:cubicBezTo>
                    <a:pt x="434" y="10342"/>
                    <a:pt x="568" y="12343"/>
                    <a:pt x="668" y="13811"/>
                  </a:cubicBezTo>
                  <a:cubicBezTo>
                    <a:pt x="734" y="14511"/>
                    <a:pt x="768" y="15078"/>
                    <a:pt x="801" y="15545"/>
                  </a:cubicBezTo>
                  <a:cubicBezTo>
                    <a:pt x="834" y="15746"/>
                    <a:pt x="834" y="15979"/>
                    <a:pt x="901" y="16179"/>
                  </a:cubicBezTo>
                  <a:cubicBezTo>
                    <a:pt x="934" y="15979"/>
                    <a:pt x="934" y="15746"/>
                    <a:pt x="901" y="15545"/>
                  </a:cubicBezTo>
                  <a:cubicBezTo>
                    <a:pt x="901" y="15078"/>
                    <a:pt x="868" y="14511"/>
                    <a:pt x="868" y="13811"/>
                  </a:cubicBezTo>
                  <a:cubicBezTo>
                    <a:pt x="801" y="12343"/>
                    <a:pt x="701" y="10308"/>
                    <a:pt x="601" y="8073"/>
                  </a:cubicBezTo>
                  <a:cubicBezTo>
                    <a:pt x="467" y="5838"/>
                    <a:pt x="367" y="3837"/>
                    <a:pt x="267" y="2369"/>
                  </a:cubicBezTo>
                  <a:cubicBezTo>
                    <a:pt x="201" y="1669"/>
                    <a:pt x="167" y="1102"/>
                    <a:pt x="101" y="635"/>
                  </a:cubicBezTo>
                  <a:cubicBezTo>
                    <a:pt x="101" y="401"/>
                    <a:pt x="67" y="201"/>
                    <a:pt x="3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47"/>
            <p:cNvSpPr/>
            <p:nvPr/>
          </p:nvSpPr>
          <p:spPr>
            <a:xfrm>
              <a:off x="4803600" y="1976850"/>
              <a:ext cx="141800" cy="121850"/>
            </a:xfrm>
            <a:custGeom>
              <a:rect b="b" l="l" r="r" t="t"/>
              <a:pathLst>
                <a:path extrusionOk="0" h="4874" w="5672">
                  <a:moveTo>
                    <a:pt x="67" y="1"/>
                  </a:moveTo>
                  <a:lnTo>
                    <a:pt x="67" y="1"/>
                  </a:lnTo>
                  <a:cubicBezTo>
                    <a:pt x="1" y="68"/>
                    <a:pt x="1201" y="1202"/>
                    <a:pt x="2736" y="2536"/>
                  </a:cubicBezTo>
                  <a:cubicBezTo>
                    <a:pt x="4223" y="3862"/>
                    <a:pt x="5491" y="4874"/>
                    <a:pt x="5598" y="4874"/>
                  </a:cubicBezTo>
                  <a:cubicBezTo>
                    <a:pt x="5601" y="4874"/>
                    <a:pt x="5604" y="4873"/>
                    <a:pt x="5605" y="4871"/>
                  </a:cubicBezTo>
                  <a:cubicBezTo>
                    <a:pt x="5671" y="4804"/>
                    <a:pt x="4470" y="3703"/>
                    <a:pt x="2936" y="2336"/>
                  </a:cubicBezTo>
                  <a:cubicBezTo>
                    <a:pt x="2169" y="1669"/>
                    <a:pt x="1435" y="1102"/>
                    <a:pt x="935" y="668"/>
                  </a:cubicBezTo>
                  <a:cubicBezTo>
                    <a:pt x="668" y="401"/>
                    <a:pt x="367" y="201"/>
                    <a:pt x="67"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47"/>
            <p:cNvSpPr/>
            <p:nvPr/>
          </p:nvSpPr>
          <p:spPr>
            <a:xfrm>
              <a:off x="4771900" y="2001050"/>
              <a:ext cx="141800" cy="123450"/>
            </a:xfrm>
            <a:custGeom>
              <a:rect b="b" l="l" r="r" t="t"/>
              <a:pathLst>
                <a:path extrusionOk="0" h="4938" w="5672">
                  <a:moveTo>
                    <a:pt x="68" y="0"/>
                  </a:moveTo>
                  <a:cubicBezTo>
                    <a:pt x="1" y="34"/>
                    <a:pt x="1235" y="1201"/>
                    <a:pt x="2770" y="2569"/>
                  </a:cubicBezTo>
                  <a:cubicBezTo>
                    <a:pt x="3537" y="3236"/>
                    <a:pt x="4271" y="3836"/>
                    <a:pt x="4771" y="4270"/>
                  </a:cubicBezTo>
                  <a:cubicBezTo>
                    <a:pt x="5038" y="4537"/>
                    <a:pt x="5338" y="4737"/>
                    <a:pt x="5672" y="4937"/>
                  </a:cubicBezTo>
                  <a:cubicBezTo>
                    <a:pt x="5438" y="4637"/>
                    <a:pt x="5171" y="4370"/>
                    <a:pt x="4904" y="4136"/>
                  </a:cubicBezTo>
                  <a:cubicBezTo>
                    <a:pt x="4404" y="3669"/>
                    <a:pt x="3737" y="3036"/>
                    <a:pt x="2936" y="2335"/>
                  </a:cubicBezTo>
                  <a:cubicBezTo>
                    <a:pt x="2169" y="1668"/>
                    <a:pt x="1469" y="1068"/>
                    <a:pt x="935" y="634"/>
                  </a:cubicBezTo>
                  <a:cubicBezTo>
                    <a:pt x="668" y="367"/>
                    <a:pt x="368" y="167"/>
                    <a:pt x="68"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47"/>
            <p:cNvSpPr/>
            <p:nvPr/>
          </p:nvSpPr>
          <p:spPr>
            <a:xfrm>
              <a:off x="3119075" y="1552375"/>
              <a:ext cx="525400" cy="579100"/>
            </a:xfrm>
            <a:custGeom>
              <a:rect b="b" l="l" r="r" t="t"/>
              <a:pathLst>
                <a:path extrusionOk="0" h="23164" w="21016">
                  <a:moveTo>
                    <a:pt x="15878" y="1"/>
                  </a:moveTo>
                  <a:cubicBezTo>
                    <a:pt x="15878" y="1"/>
                    <a:pt x="5237" y="9975"/>
                    <a:pt x="1868" y="14044"/>
                  </a:cubicBezTo>
                  <a:cubicBezTo>
                    <a:pt x="334" y="15912"/>
                    <a:pt x="0" y="18648"/>
                    <a:pt x="1234" y="20682"/>
                  </a:cubicBezTo>
                  <a:cubicBezTo>
                    <a:pt x="2142" y="22217"/>
                    <a:pt x="3785" y="23163"/>
                    <a:pt x="5556" y="23163"/>
                  </a:cubicBezTo>
                  <a:cubicBezTo>
                    <a:pt x="5671" y="23163"/>
                    <a:pt x="5788" y="23159"/>
                    <a:pt x="5904" y="23151"/>
                  </a:cubicBezTo>
                  <a:lnTo>
                    <a:pt x="18747" y="22284"/>
                  </a:lnTo>
                  <a:lnTo>
                    <a:pt x="19714" y="11609"/>
                  </a:lnTo>
                  <a:lnTo>
                    <a:pt x="19714" y="11609"/>
                  </a:lnTo>
                  <a:lnTo>
                    <a:pt x="11975" y="14044"/>
                  </a:lnTo>
                  <a:lnTo>
                    <a:pt x="11975" y="14044"/>
                  </a:lnTo>
                  <a:lnTo>
                    <a:pt x="21015" y="4571"/>
                  </a:lnTo>
                  <a:lnTo>
                    <a:pt x="1587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47"/>
            <p:cNvSpPr/>
            <p:nvPr/>
          </p:nvSpPr>
          <p:spPr>
            <a:xfrm>
              <a:off x="3583575" y="2065250"/>
              <a:ext cx="7525" cy="256050"/>
            </a:xfrm>
            <a:custGeom>
              <a:rect b="b" l="l" r="r" t="t"/>
              <a:pathLst>
                <a:path extrusionOk="0" h="10242" w="301">
                  <a:moveTo>
                    <a:pt x="234" y="1"/>
                  </a:moveTo>
                  <a:cubicBezTo>
                    <a:pt x="167" y="1"/>
                    <a:pt x="100" y="2302"/>
                    <a:pt x="67" y="5104"/>
                  </a:cubicBezTo>
                  <a:cubicBezTo>
                    <a:pt x="0" y="7940"/>
                    <a:pt x="33" y="10241"/>
                    <a:pt x="100" y="10241"/>
                  </a:cubicBezTo>
                  <a:cubicBezTo>
                    <a:pt x="167" y="10241"/>
                    <a:pt x="234" y="7940"/>
                    <a:pt x="267" y="5104"/>
                  </a:cubicBezTo>
                  <a:cubicBezTo>
                    <a:pt x="300" y="2302"/>
                    <a:pt x="300" y="1"/>
                    <a:pt x="23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47"/>
            <p:cNvSpPr/>
            <p:nvPr/>
          </p:nvSpPr>
          <p:spPr>
            <a:xfrm>
              <a:off x="3243325" y="1810900"/>
              <a:ext cx="262700" cy="292750"/>
            </a:xfrm>
            <a:custGeom>
              <a:rect b="b" l="l" r="r" t="t"/>
              <a:pathLst>
                <a:path extrusionOk="0" h="11710" w="10508">
                  <a:moveTo>
                    <a:pt x="10508" y="1"/>
                  </a:moveTo>
                  <a:lnTo>
                    <a:pt x="10508" y="1"/>
                  </a:lnTo>
                  <a:cubicBezTo>
                    <a:pt x="10341" y="134"/>
                    <a:pt x="10208" y="268"/>
                    <a:pt x="10108" y="401"/>
                  </a:cubicBezTo>
                  <a:lnTo>
                    <a:pt x="9107" y="1402"/>
                  </a:lnTo>
                  <a:cubicBezTo>
                    <a:pt x="8273" y="2269"/>
                    <a:pt x="7139" y="3503"/>
                    <a:pt x="5804" y="4871"/>
                  </a:cubicBezTo>
                  <a:lnTo>
                    <a:pt x="5804" y="4904"/>
                  </a:lnTo>
                  <a:cubicBezTo>
                    <a:pt x="5704" y="5338"/>
                    <a:pt x="5538" y="5805"/>
                    <a:pt x="5371" y="6272"/>
                  </a:cubicBezTo>
                  <a:cubicBezTo>
                    <a:pt x="5004" y="7273"/>
                    <a:pt x="4537" y="8207"/>
                    <a:pt x="4003" y="9074"/>
                  </a:cubicBezTo>
                  <a:cubicBezTo>
                    <a:pt x="3503" y="9808"/>
                    <a:pt x="2902" y="10408"/>
                    <a:pt x="2169" y="10875"/>
                  </a:cubicBezTo>
                  <a:cubicBezTo>
                    <a:pt x="1702" y="11209"/>
                    <a:pt x="1168" y="11442"/>
                    <a:pt x="601" y="11576"/>
                  </a:cubicBezTo>
                  <a:cubicBezTo>
                    <a:pt x="234" y="11676"/>
                    <a:pt x="0" y="11709"/>
                    <a:pt x="0" y="11709"/>
                  </a:cubicBezTo>
                  <a:lnTo>
                    <a:pt x="167" y="11709"/>
                  </a:lnTo>
                  <a:cubicBezTo>
                    <a:pt x="301" y="11709"/>
                    <a:pt x="467" y="11676"/>
                    <a:pt x="634" y="11642"/>
                  </a:cubicBezTo>
                  <a:cubicBezTo>
                    <a:pt x="1201" y="11542"/>
                    <a:pt x="1768" y="11309"/>
                    <a:pt x="2269" y="11009"/>
                  </a:cubicBezTo>
                  <a:cubicBezTo>
                    <a:pt x="3002" y="10542"/>
                    <a:pt x="3636" y="9908"/>
                    <a:pt x="4170" y="9207"/>
                  </a:cubicBezTo>
                  <a:cubicBezTo>
                    <a:pt x="4737" y="8307"/>
                    <a:pt x="5204" y="7339"/>
                    <a:pt x="5571" y="6339"/>
                  </a:cubicBezTo>
                  <a:cubicBezTo>
                    <a:pt x="5738" y="5872"/>
                    <a:pt x="5905" y="5405"/>
                    <a:pt x="6038" y="4971"/>
                  </a:cubicBezTo>
                  <a:lnTo>
                    <a:pt x="6038" y="4971"/>
                  </a:lnTo>
                  <a:lnTo>
                    <a:pt x="6005" y="5004"/>
                  </a:lnTo>
                  <a:cubicBezTo>
                    <a:pt x="7306" y="3603"/>
                    <a:pt x="8440" y="2369"/>
                    <a:pt x="9240" y="1502"/>
                  </a:cubicBezTo>
                  <a:lnTo>
                    <a:pt x="10174" y="434"/>
                  </a:lnTo>
                  <a:cubicBezTo>
                    <a:pt x="10308" y="301"/>
                    <a:pt x="10408" y="167"/>
                    <a:pt x="1050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47"/>
            <p:cNvSpPr/>
            <p:nvPr/>
          </p:nvSpPr>
          <p:spPr>
            <a:xfrm>
              <a:off x="3364250" y="1976025"/>
              <a:ext cx="23375" cy="98425"/>
            </a:xfrm>
            <a:custGeom>
              <a:rect b="b" l="l" r="r" t="t"/>
              <a:pathLst>
                <a:path extrusionOk="0" h="3937" w="935">
                  <a:moveTo>
                    <a:pt x="534" y="0"/>
                  </a:moveTo>
                  <a:cubicBezTo>
                    <a:pt x="467" y="0"/>
                    <a:pt x="601" y="868"/>
                    <a:pt x="467" y="1969"/>
                  </a:cubicBezTo>
                  <a:cubicBezTo>
                    <a:pt x="367" y="3103"/>
                    <a:pt x="0" y="3903"/>
                    <a:pt x="67" y="3937"/>
                  </a:cubicBezTo>
                  <a:cubicBezTo>
                    <a:pt x="734" y="2736"/>
                    <a:pt x="934" y="1301"/>
                    <a:pt x="53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47"/>
            <p:cNvSpPr/>
            <p:nvPr/>
          </p:nvSpPr>
          <p:spPr>
            <a:xfrm>
              <a:off x="3626925" y="1845925"/>
              <a:ext cx="62575" cy="970725"/>
            </a:xfrm>
            <a:custGeom>
              <a:rect b="b" l="l" r="r" t="t"/>
              <a:pathLst>
                <a:path extrusionOk="0" h="38829" w="2503">
                  <a:moveTo>
                    <a:pt x="267" y="1"/>
                  </a:moveTo>
                  <a:cubicBezTo>
                    <a:pt x="234" y="34"/>
                    <a:pt x="234" y="67"/>
                    <a:pt x="267" y="101"/>
                  </a:cubicBezTo>
                  <a:cubicBezTo>
                    <a:pt x="267" y="34"/>
                    <a:pt x="267" y="1"/>
                    <a:pt x="267" y="1"/>
                  </a:cubicBezTo>
                  <a:close/>
                  <a:moveTo>
                    <a:pt x="267" y="101"/>
                  </a:moveTo>
                  <a:lnTo>
                    <a:pt x="267" y="401"/>
                  </a:lnTo>
                  <a:cubicBezTo>
                    <a:pt x="267" y="668"/>
                    <a:pt x="301" y="1068"/>
                    <a:pt x="368" y="1568"/>
                  </a:cubicBezTo>
                  <a:cubicBezTo>
                    <a:pt x="501" y="2569"/>
                    <a:pt x="801" y="4004"/>
                    <a:pt x="1201" y="5772"/>
                  </a:cubicBezTo>
                  <a:cubicBezTo>
                    <a:pt x="1769" y="7840"/>
                    <a:pt x="2102" y="9941"/>
                    <a:pt x="2269" y="12043"/>
                  </a:cubicBezTo>
                  <a:cubicBezTo>
                    <a:pt x="2269" y="12343"/>
                    <a:pt x="2269" y="12643"/>
                    <a:pt x="2269" y="12943"/>
                  </a:cubicBezTo>
                  <a:cubicBezTo>
                    <a:pt x="2236" y="13244"/>
                    <a:pt x="2202" y="13544"/>
                    <a:pt x="2202" y="13877"/>
                  </a:cubicBezTo>
                  <a:cubicBezTo>
                    <a:pt x="2135" y="14511"/>
                    <a:pt x="2035" y="15112"/>
                    <a:pt x="1902" y="15745"/>
                  </a:cubicBezTo>
                  <a:cubicBezTo>
                    <a:pt x="1635" y="17013"/>
                    <a:pt x="1268" y="18314"/>
                    <a:pt x="968" y="19681"/>
                  </a:cubicBezTo>
                  <a:cubicBezTo>
                    <a:pt x="634" y="20982"/>
                    <a:pt x="534" y="22350"/>
                    <a:pt x="601" y="23718"/>
                  </a:cubicBezTo>
                  <a:cubicBezTo>
                    <a:pt x="734" y="25052"/>
                    <a:pt x="1168" y="26219"/>
                    <a:pt x="1435" y="27387"/>
                  </a:cubicBezTo>
                  <a:cubicBezTo>
                    <a:pt x="1535" y="27954"/>
                    <a:pt x="1602" y="28521"/>
                    <a:pt x="1602" y="29122"/>
                  </a:cubicBezTo>
                  <a:cubicBezTo>
                    <a:pt x="1568" y="29655"/>
                    <a:pt x="1468" y="30189"/>
                    <a:pt x="1268" y="30689"/>
                  </a:cubicBezTo>
                  <a:cubicBezTo>
                    <a:pt x="868" y="31657"/>
                    <a:pt x="301" y="32524"/>
                    <a:pt x="134" y="33458"/>
                  </a:cubicBezTo>
                  <a:cubicBezTo>
                    <a:pt x="1" y="34259"/>
                    <a:pt x="134" y="35126"/>
                    <a:pt x="501" y="35860"/>
                  </a:cubicBezTo>
                  <a:cubicBezTo>
                    <a:pt x="768" y="36427"/>
                    <a:pt x="1068" y="36960"/>
                    <a:pt x="1402" y="37494"/>
                  </a:cubicBezTo>
                  <a:lnTo>
                    <a:pt x="2002" y="38495"/>
                  </a:lnTo>
                  <a:lnTo>
                    <a:pt x="2169" y="38762"/>
                  </a:lnTo>
                  <a:cubicBezTo>
                    <a:pt x="2169" y="38795"/>
                    <a:pt x="2202" y="38795"/>
                    <a:pt x="2236" y="38829"/>
                  </a:cubicBezTo>
                  <a:cubicBezTo>
                    <a:pt x="2236" y="38829"/>
                    <a:pt x="2202" y="38795"/>
                    <a:pt x="2202" y="38728"/>
                  </a:cubicBezTo>
                  <a:lnTo>
                    <a:pt x="2069" y="38462"/>
                  </a:lnTo>
                  <a:lnTo>
                    <a:pt x="1502" y="37461"/>
                  </a:lnTo>
                  <a:cubicBezTo>
                    <a:pt x="1168" y="36927"/>
                    <a:pt x="901" y="36360"/>
                    <a:pt x="668" y="35826"/>
                  </a:cubicBezTo>
                  <a:cubicBezTo>
                    <a:pt x="301" y="35092"/>
                    <a:pt x="167" y="34259"/>
                    <a:pt x="334" y="33458"/>
                  </a:cubicBezTo>
                  <a:cubicBezTo>
                    <a:pt x="501" y="32591"/>
                    <a:pt x="1035" y="31757"/>
                    <a:pt x="1468" y="30756"/>
                  </a:cubicBezTo>
                  <a:cubicBezTo>
                    <a:pt x="1668" y="30222"/>
                    <a:pt x="1802" y="29689"/>
                    <a:pt x="1835" y="29122"/>
                  </a:cubicBezTo>
                  <a:cubicBezTo>
                    <a:pt x="1835" y="28521"/>
                    <a:pt x="1769" y="27921"/>
                    <a:pt x="1635" y="27354"/>
                  </a:cubicBezTo>
                  <a:cubicBezTo>
                    <a:pt x="1402" y="26186"/>
                    <a:pt x="968" y="24985"/>
                    <a:pt x="868" y="23684"/>
                  </a:cubicBezTo>
                  <a:cubicBezTo>
                    <a:pt x="768" y="22350"/>
                    <a:pt x="901" y="21016"/>
                    <a:pt x="1201" y="19715"/>
                  </a:cubicBezTo>
                  <a:cubicBezTo>
                    <a:pt x="1502" y="18381"/>
                    <a:pt x="1902" y="17080"/>
                    <a:pt x="2169" y="15779"/>
                  </a:cubicBezTo>
                  <a:cubicBezTo>
                    <a:pt x="2269" y="15145"/>
                    <a:pt x="2369" y="14511"/>
                    <a:pt x="2436" y="13877"/>
                  </a:cubicBezTo>
                  <a:cubicBezTo>
                    <a:pt x="2469" y="13577"/>
                    <a:pt x="2502" y="13244"/>
                    <a:pt x="2502" y="12943"/>
                  </a:cubicBezTo>
                  <a:lnTo>
                    <a:pt x="2502" y="12043"/>
                  </a:lnTo>
                  <a:cubicBezTo>
                    <a:pt x="2336" y="9908"/>
                    <a:pt x="1969" y="7806"/>
                    <a:pt x="1402" y="5738"/>
                  </a:cubicBezTo>
                  <a:cubicBezTo>
                    <a:pt x="968" y="3970"/>
                    <a:pt x="634" y="2569"/>
                    <a:pt x="468" y="1568"/>
                  </a:cubicBezTo>
                  <a:cubicBezTo>
                    <a:pt x="401" y="1068"/>
                    <a:pt x="334" y="668"/>
                    <a:pt x="334" y="401"/>
                  </a:cubicBezTo>
                  <a:cubicBezTo>
                    <a:pt x="301" y="268"/>
                    <a:pt x="301" y="167"/>
                    <a:pt x="267" y="10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47"/>
            <p:cNvSpPr/>
            <p:nvPr/>
          </p:nvSpPr>
          <p:spPr>
            <a:xfrm>
              <a:off x="3785375" y="1842600"/>
              <a:ext cx="59225" cy="985725"/>
            </a:xfrm>
            <a:custGeom>
              <a:rect b="b" l="l" r="r" t="t"/>
              <a:pathLst>
                <a:path extrusionOk="0" h="39429" w="2369">
                  <a:moveTo>
                    <a:pt x="1702" y="0"/>
                  </a:moveTo>
                  <a:cubicBezTo>
                    <a:pt x="1668" y="34"/>
                    <a:pt x="1668" y="67"/>
                    <a:pt x="1668" y="134"/>
                  </a:cubicBezTo>
                  <a:cubicBezTo>
                    <a:pt x="1668" y="200"/>
                    <a:pt x="1702" y="300"/>
                    <a:pt x="1702" y="434"/>
                  </a:cubicBezTo>
                  <a:cubicBezTo>
                    <a:pt x="1735" y="667"/>
                    <a:pt x="1802" y="1068"/>
                    <a:pt x="1868" y="1568"/>
                  </a:cubicBezTo>
                  <a:cubicBezTo>
                    <a:pt x="2069" y="2969"/>
                    <a:pt x="2169" y="4403"/>
                    <a:pt x="2169" y="5804"/>
                  </a:cubicBezTo>
                  <a:cubicBezTo>
                    <a:pt x="2169" y="7906"/>
                    <a:pt x="1969" y="10007"/>
                    <a:pt x="1568" y="12076"/>
                  </a:cubicBezTo>
                  <a:cubicBezTo>
                    <a:pt x="1135" y="14411"/>
                    <a:pt x="434" y="16946"/>
                    <a:pt x="234" y="19714"/>
                  </a:cubicBezTo>
                  <a:cubicBezTo>
                    <a:pt x="0" y="22483"/>
                    <a:pt x="434" y="25118"/>
                    <a:pt x="768" y="27453"/>
                  </a:cubicBezTo>
                  <a:cubicBezTo>
                    <a:pt x="1101" y="29521"/>
                    <a:pt x="1335" y="31623"/>
                    <a:pt x="1435" y="33724"/>
                  </a:cubicBezTo>
                  <a:cubicBezTo>
                    <a:pt x="1468" y="35125"/>
                    <a:pt x="1335" y="36560"/>
                    <a:pt x="1001" y="37927"/>
                  </a:cubicBezTo>
                  <a:cubicBezTo>
                    <a:pt x="1001" y="38061"/>
                    <a:pt x="968" y="38161"/>
                    <a:pt x="934" y="38294"/>
                  </a:cubicBezTo>
                  <a:cubicBezTo>
                    <a:pt x="901" y="38394"/>
                    <a:pt x="868" y="38494"/>
                    <a:pt x="834" y="38595"/>
                  </a:cubicBezTo>
                  <a:lnTo>
                    <a:pt x="701" y="39062"/>
                  </a:lnTo>
                  <a:lnTo>
                    <a:pt x="601" y="39328"/>
                  </a:lnTo>
                  <a:cubicBezTo>
                    <a:pt x="601" y="39362"/>
                    <a:pt x="601" y="39395"/>
                    <a:pt x="601" y="39429"/>
                  </a:cubicBezTo>
                  <a:cubicBezTo>
                    <a:pt x="601" y="39429"/>
                    <a:pt x="601" y="39395"/>
                    <a:pt x="634" y="39328"/>
                  </a:cubicBezTo>
                  <a:lnTo>
                    <a:pt x="734" y="39062"/>
                  </a:lnTo>
                  <a:lnTo>
                    <a:pt x="934" y="38595"/>
                  </a:lnTo>
                  <a:lnTo>
                    <a:pt x="1035" y="38294"/>
                  </a:lnTo>
                  <a:lnTo>
                    <a:pt x="1135" y="37961"/>
                  </a:lnTo>
                  <a:cubicBezTo>
                    <a:pt x="1502" y="36560"/>
                    <a:pt x="1668" y="35159"/>
                    <a:pt x="1635" y="33724"/>
                  </a:cubicBezTo>
                  <a:cubicBezTo>
                    <a:pt x="1535" y="31623"/>
                    <a:pt x="1335" y="29488"/>
                    <a:pt x="1001" y="27420"/>
                  </a:cubicBezTo>
                  <a:cubicBezTo>
                    <a:pt x="668" y="25052"/>
                    <a:pt x="234" y="22450"/>
                    <a:pt x="467" y="19714"/>
                  </a:cubicBezTo>
                  <a:cubicBezTo>
                    <a:pt x="701" y="16979"/>
                    <a:pt x="1401" y="14444"/>
                    <a:pt x="1802" y="12109"/>
                  </a:cubicBezTo>
                  <a:cubicBezTo>
                    <a:pt x="2202" y="10007"/>
                    <a:pt x="2369" y="7906"/>
                    <a:pt x="2369" y="5804"/>
                  </a:cubicBezTo>
                  <a:cubicBezTo>
                    <a:pt x="2335" y="4370"/>
                    <a:pt x="2202" y="2936"/>
                    <a:pt x="2002" y="1535"/>
                  </a:cubicBezTo>
                  <a:cubicBezTo>
                    <a:pt x="1902" y="1034"/>
                    <a:pt x="1835" y="667"/>
                    <a:pt x="1768" y="401"/>
                  </a:cubicBezTo>
                  <a:lnTo>
                    <a:pt x="1702" y="100"/>
                  </a:lnTo>
                  <a:cubicBezTo>
                    <a:pt x="1702" y="67"/>
                    <a:pt x="1702" y="34"/>
                    <a:pt x="170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47"/>
            <p:cNvSpPr/>
            <p:nvPr/>
          </p:nvSpPr>
          <p:spPr>
            <a:xfrm>
              <a:off x="3997200" y="1817575"/>
              <a:ext cx="78400" cy="999900"/>
            </a:xfrm>
            <a:custGeom>
              <a:rect b="b" l="l" r="r" t="t"/>
              <a:pathLst>
                <a:path extrusionOk="0" h="39996" w="3136">
                  <a:moveTo>
                    <a:pt x="901" y="1"/>
                  </a:moveTo>
                  <a:lnTo>
                    <a:pt x="901" y="1"/>
                  </a:lnTo>
                  <a:cubicBezTo>
                    <a:pt x="667" y="501"/>
                    <a:pt x="467" y="1001"/>
                    <a:pt x="367" y="1535"/>
                  </a:cubicBezTo>
                  <a:cubicBezTo>
                    <a:pt x="34" y="2936"/>
                    <a:pt x="0" y="4437"/>
                    <a:pt x="234" y="5871"/>
                  </a:cubicBezTo>
                  <a:cubicBezTo>
                    <a:pt x="434" y="7739"/>
                    <a:pt x="1101" y="9841"/>
                    <a:pt x="1568" y="12243"/>
                  </a:cubicBezTo>
                  <a:cubicBezTo>
                    <a:pt x="1801" y="13477"/>
                    <a:pt x="1902" y="14744"/>
                    <a:pt x="1868" y="16012"/>
                  </a:cubicBezTo>
                  <a:cubicBezTo>
                    <a:pt x="1768" y="17313"/>
                    <a:pt x="1501" y="18681"/>
                    <a:pt x="1268" y="20048"/>
                  </a:cubicBezTo>
                  <a:cubicBezTo>
                    <a:pt x="1001" y="21416"/>
                    <a:pt x="1001" y="22817"/>
                    <a:pt x="1201" y="24185"/>
                  </a:cubicBezTo>
                  <a:cubicBezTo>
                    <a:pt x="1501" y="25419"/>
                    <a:pt x="1868" y="26653"/>
                    <a:pt x="2369" y="27854"/>
                  </a:cubicBezTo>
                  <a:cubicBezTo>
                    <a:pt x="2769" y="28921"/>
                    <a:pt x="2969" y="30022"/>
                    <a:pt x="2936" y="31190"/>
                  </a:cubicBezTo>
                  <a:cubicBezTo>
                    <a:pt x="2902" y="32190"/>
                    <a:pt x="2769" y="33158"/>
                    <a:pt x="2569" y="34158"/>
                  </a:cubicBezTo>
                  <a:cubicBezTo>
                    <a:pt x="2402" y="34959"/>
                    <a:pt x="2302" y="35793"/>
                    <a:pt x="2235" y="36627"/>
                  </a:cubicBezTo>
                  <a:cubicBezTo>
                    <a:pt x="2202" y="37261"/>
                    <a:pt x="2235" y="37894"/>
                    <a:pt x="2369" y="38528"/>
                  </a:cubicBezTo>
                  <a:cubicBezTo>
                    <a:pt x="2402" y="38628"/>
                    <a:pt x="2435" y="38762"/>
                    <a:pt x="2469" y="38862"/>
                  </a:cubicBezTo>
                  <a:cubicBezTo>
                    <a:pt x="2502" y="38995"/>
                    <a:pt x="2535" y="39095"/>
                    <a:pt x="2569" y="39162"/>
                  </a:cubicBezTo>
                  <a:cubicBezTo>
                    <a:pt x="2635" y="39329"/>
                    <a:pt x="2702" y="39495"/>
                    <a:pt x="2802" y="39629"/>
                  </a:cubicBezTo>
                  <a:lnTo>
                    <a:pt x="2936" y="39896"/>
                  </a:lnTo>
                  <a:lnTo>
                    <a:pt x="3002" y="39996"/>
                  </a:lnTo>
                  <a:cubicBezTo>
                    <a:pt x="2769" y="39529"/>
                    <a:pt x="2569" y="39028"/>
                    <a:pt x="2435" y="38528"/>
                  </a:cubicBezTo>
                  <a:cubicBezTo>
                    <a:pt x="2335" y="37894"/>
                    <a:pt x="2302" y="37294"/>
                    <a:pt x="2335" y="36660"/>
                  </a:cubicBezTo>
                  <a:cubicBezTo>
                    <a:pt x="2435" y="35826"/>
                    <a:pt x="2535" y="35026"/>
                    <a:pt x="2702" y="34192"/>
                  </a:cubicBezTo>
                  <a:cubicBezTo>
                    <a:pt x="2936" y="33224"/>
                    <a:pt x="3069" y="32224"/>
                    <a:pt x="3136" y="31190"/>
                  </a:cubicBezTo>
                  <a:cubicBezTo>
                    <a:pt x="3136" y="30622"/>
                    <a:pt x="3102" y="30055"/>
                    <a:pt x="3002" y="29522"/>
                  </a:cubicBezTo>
                  <a:cubicBezTo>
                    <a:pt x="2902" y="28921"/>
                    <a:pt x="2735" y="28354"/>
                    <a:pt x="2535" y="27787"/>
                  </a:cubicBezTo>
                  <a:cubicBezTo>
                    <a:pt x="2068" y="26586"/>
                    <a:pt x="1701" y="25385"/>
                    <a:pt x="1401" y="24151"/>
                  </a:cubicBezTo>
                  <a:cubicBezTo>
                    <a:pt x="1201" y="22784"/>
                    <a:pt x="1234" y="21416"/>
                    <a:pt x="1501" y="20082"/>
                  </a:cubicBezTo>
                  <a:cubicBezTo>
                    <a:pt x="1701" y="18714"/>
                    <a:pt x="2002" y="17346"/>
                    <a:pt x="2068" y="16012"/>
                  </a:cubicBezTo>
                  <a:cubicBezTo>
                    <a:pt x="2135" y="14744"/>
                    <a:pt x="2035" y="13444"/>
                    <a:pt x="1768" y="12176"/>
                  </a:cubicBezTo>
                  <a:cubicBezTo>
                    <a:pt x="1268" y="9774"/>
                    <a:pt x="601" y="7673"/>
                    <a:pt x="367" y="5871"/>
                  </a:cubicBezTo>
                  <a:cubicBezTo>
                    <a:pt x="134" y="4437"/>
                    <a:pt x="167" y="2969"/>
                    <a:pt x="434" y="1535"/>
                  </a:cubicBezTo>
                  <a:cubicBezTo>
                    <a:pt x="534" y="1135"/>
                    <a:pt x="634" y="768"/>
                    <a:pt x="767" y="401"/>
                  </a:cubicBezTo>
                  <a:lnTo>
                    <a:pt x="867" y="101"/>
                  </a:lnTo>
                  <a:cubicBezTo>
                    <a:pt x="901" y="67"/>
                    <a:pt x="901" y="34"/>
                    <a:pt x="90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47"/>
            <p:cNvSpPr/>
            <p:nvPr/>
          </p:nvSpPr>
          <p:spPr>
            <a:xfrm>
              <a:off x="4137300" y="1880950"/>
              <a:ext cx="55900" cy="951550"/>
            </a:xfrm>
            <a:custGeom>
              <a:rect b="b" l="l" r="r" t="t"/>
              <a:pathLst>
                <a:path extrusionOk="0" h="38062" w="2236">
                  <a:moveTo>
                    <a:pt x="934" y="1"/>
                  </a:moveTo>
                  <a:cubicBezTo>
                    <a:pt x="934" y="34"/>
                    <a:pt x="934" y="67"/>
                    <a:pt x="934" y="101"/>
                  </a:cubicBezTo>
                  <a:lnTo>
                    <a:pt x="1001" y="368"/>
                  </a:lnTo>
                  <a:cubicBezTo>
                    <a:pt x="1068" y="634"/>
                    <a:pt x="1134" y="1001"/>
                    <a:pt x="1201" y="1468"/>
                  </a:cubicBezTo>
                  <a:cubicBezTo>
                    <a:pt x="1401" y="2803"/>
                    <a:pt x="1435" y="4204"/>
                    <a:pt x="1301" y="5538"/>
                  </a:cubicBezTo>
                  <a:cubicBezTo>
                    <a:pt x="1168" y="7273"/>
                    <a:pt x="834" y="9307"/>
                    <a:pt x="501" y="11576"/>
                  </a:cubicBezTo>
                  <a:cubicBezTo>
                    <a:pt x="167" y="14044"/>
                    <a:pt x="0" y="16546"/>
                    <a:pt x="34" y="19048"/>
                  </a:cubicBezTo>
                  <a:cubicBezTo>
                    <a:pt x="134" y="23551"/>
                    <a:pt x="534" y="28087"/>
                    <a:pt x="1268" y="32557"/>
                  </a:cubicBezTo>
                  <a:cubicBezTo>
                    <a:pt x="1535" y="34259"/>
                    <a:pt x="1801" y="35626"/>
                    <a:pt x="1968" y="36594"/>
                  </a:cubicBezTo>
                  <a:cubicBezTo>
                    <a:pt x="2035" y="37061"/>
                    <a:pt x="2102" y="37428"/>
                    <a:pt x="2168" y="37694"/>
                  </a:cubicBezTo>
                  <a:cubicBezTo>
                    <a:pt x="2168" y="37794"/>
                    <a:pt x="2202" y="37895"/>
                    <a:pt x="2202" y="37995"/>
                  </a:cubicBezTo>
                  <a:cubicBezTo>
                    <a:pt x="2235" y="37995"/>
                    <a:pt x="2235" y="38028"/>
                    <a:pt x="2235" y="38061"/>
                  </a:cubicBezTo>
                  <a:cubicBezTo>
                    <a:pt x="2235" y="38028"/>
                    <a:pt x="2235" y="37995"/>
                    <a:pt x="2235" y="37961"/>
                  </a:cubicBezTo>
                  <a:cubicBezTo>
                    <a:pt x="2235" y="37895"/>
                    <a:pt x="2202" y="37794"/>
                    <a:pt x="2202" y="37694"/>
                  </a:cubicBezTo>
                  <a:cubicBezTo>
                    <a:pt x="2168" y="37428"/>
                    <a:pt x="2102" y="37061"/>
                    <a:pt x="2035" y="36594"/>
                  </a:cubicBezTo>
                  <a:cubicBezTo>
                    <a:pt x="1902" y="35593"/>
                    <a:pt x="1701" y="34225"/>
                    <a:pt x="1435" y="32524"/>
                  </a:cubicBezTo>
                  <a:cubicBezTo>
                    <a:pt x="734" y="28054"/>
                    <a:pt x="334" y="23551"/>
                    <a:pt x="234" y="19048"/>
                  </a:cubicBezTo>
                  <a:cubicBezTo>
                    <a:pt x="234" y="16546"/>
                    <a:pt x="367" y="14077"/>
                    <a:pt x="701" y="11609"/>
                  </a:cubicBezTo>
                  <a:cubicBezTo>
                    <a:pt x="1001" y="9341"/>
                    <a:pt x="1334" y="7306"/>
                    <a:pt x="1435" y="5571"/>
                  </a:cubicBezTo>
                  <a:cubicBezTo>
                    <a:pt x="1535" y="4204"/>
                    <a:pt x="1501" y="2803"/>
                    <a:pt x="1268" y="1435"/>
                  </a:cubicBezTo>
                  <a:cubicBezTo>
                    <a:pt x="1201" y="968"/>
                    <a:pt x="1101" y="601"/>
                    <a:pt x="1034" y="368"/>
                  </a:cubicBezTo>
                  <a:lnTo>
                    <a:pt x="968" y="67"/>
                  </a:lnTo>
                  <a:cubicBezTo>
                    <a:pt x="968" y="34"/>
                    <a:pt x="934" y="1"/>
                    <a:pt x="93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47"/>
            <p:cNvSpPr/>
            <p:nvPr/>
          </p:nvSpPr>
          <p:spPr>
            <a:xfrm>
              <a:off x="4314925" y="1980200"/>
              <a:ext cx="6700" cy="272725"/>
            </a:xfrm>
            <a:custGeom>
              <a:rect b="b" l="l" r="r" t="t"/>
              <a:pathLst>
                <a:path extrusionOk="0" h="10909" w="268">
                  <a:moveTo>
                    <a:pt x="200" y="0"/>
                  </a:moveTo>
                  <a:cubicBezTo>
                    <a:pt x="167" y="134"/>
                    <a:pt x="134" y="267"/>
                    <a:pt x="134" y="434"/>
                  </a:cubicBezTo>
                  <a:cubicBezTo>
                    <a:pt x="100" y="701"/>
                    <a:pt x="100" y="1101"/>
                    <a:pt x="67" y="1601"/>
                  </a:cubicBezTo>
                  <a:cubicBezTo>
                    <a:pt x="34" y="2569"/>
                    <a:pt x="0" y="3936"/>
                    <a:pt x="0" y="5471"/>
                  </a:cubicBezTo>
                  <a:cubicBezTo>
                    <a:pt x="0" y="6972"/>
                    <a:pt x="34" y="8340"/>
                    <a:pt x="100" y="9340"/>
                  </a:cubicBezTo>
                  <a:cubicBezTo>
                    <a:pt x="134" y="9841"/>
                    <a:pt x="167" y="10241"/>
                    <a:pt x="167" y="10508"/>
                  </a:cubicBezTo>
                  <a:cubicBezTo>
                    <a:pt x="167" y="10641"/>
                    <a:pt x="200" y="10775"/>
                    <a:pt x="234" y="10908"/>
                  </a:cubicBezTo>
                  <a:cubicBezTo>
                    <a:pt x="267" y="10775"/>
                    <a:pt x="267" y="10641"/>
                    <a:pt x="267" y="10508"/>
                  </a:cubicBezTo>
                  <a:lnTo>
                    <a:pt x="267" y="9340"/>
                  </a:lnTo>
                  <a:cubicBezTo>
                    <a:pt x="267" y="8273"/>
                    <a:pt x="234" y="6939"/>
                    <a:pt x="234" y="5471"/>
                  </a:cubicBezTo>
                  <a:lnTo>
                    <a:pt x="234" y="1601"/>
                  </a:lnTo>
                  <a:lnTo>
                    <a:pt x="234" y="434"/>
                  </a:lnTo>
                  <a:cubicBezTo>
                    <a:pt x="234" y="267"/>
                    <a:pt x="234" y="134"/>
                    <a:pt x="20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47"/>
            <p:cNvSpPr/>
            <p:nvPr/>
          </p:nvSpPr>
          <p:spPr>
            <a:xfrm>
              <a:off x="4390800" y="2018550"/>
              <a:ext cx="35050" cy="260225"/>
            </a:xfrm>
            <a:custGeom>
              <a:rect b="b" l="l" r="r" t="t"/>
              <a:pathLst>
                <a:path extrusionOk="0" h="10409" w="1402">
                  <a:moveTo>
                    <a:pt x="1235" y="1"/>
                  </a:moveTo>
                  <a:lnTo>
                    <a:pt x="1235" y="1"/>
                  </a:lnTo>
                  <a:cubicBezTo>
                    <a:pt x="1135" y="101"/>
                    <a:pt x="1035" y="201"/>
                    <a:pt x="968" y="334"/>
                  </a:cubicBezTo>
                  <a:cubicBezTo>
                    <a:pt x="768" y="668"/>
                    <a:pt x="635" y="1068"/>
                    <a:pt x="635" y="1468"/>
                  </a:cubicBezTo>
                  <a:cubicBezTo>
                    <a:pt x="635" y="2035"/>
                    <a:pt x="701" y="2636"/>
                    <a:pt x="768" y="3203"/>
                  </a:cubicBezTo>
                  <a:cubicBezTo>
                    <a:pt x="835" y="3837"/>
                    <a:pt x="968" y="4537"/>
                    <a:pt x="1068" y="5304"/>
                  </a:cubicBezTo>
                  <a:cubicBezTo>
                    <a:pt x="1268" y="6539"/>
                    <a:pt x="1168" y="7840"/>
                    <a:pt x="768" y="9040"/>
                  </a:cubicBezTo>
                  <a:cubicBezTo>
                    <a:pt x="534" y="9507"/>
                    <a:pt x="301" y="9974"/>
                    <a:pt x="1" y="10408"/>
                  </a:cubicBezTo>
                  <a:cubicBezTo>
                    <a:pt x="1" y="10408"/>
                    <a:pt x="134" y="10308"/>
                    <a:pt x="301" y="10108"/>
                  </a:cubicBezTo>
                  <a:cubicBezTo>
                    <a:pt x="534" y="9808"/>
                    <a:pt x="735" y="9474"/>
                    <a:pt x="901" y="9107"/>
                  </a:cubicBezTo>
                  <a:cubicBezTo>
                    <a:pt x="1135" y="8573"/>
                    <a:pt x="1268" y="7973"/>
                    <a:pt x="1335" y="7406"/>
                  </a:cubicBezTo>
                  <a:cubicBezTo>
                    <a:pt x="1402" y="6672"/>
                    <a:pt x="1368" y="5972"/>
                    <a:pt x="1302" y="5271"/>
                  </a:cubicBezTo>
                  <a:cubicBezTo>
                    <a:pt x="1202" y="4537"/>
                    <a:pt x="1035" y="3837"/>
                    <a:pt x="968" y="3170"/>
                  </a:cubicBezTo>
                  <a:cubicBezTo>
                    <a:pt x="901" y="2536"/>
                    <a:pt x="801" y="1969"/>
                    <a:pt x="801" y="1468"/>
                  </a:cubicBezTo>
                  <a:cubicBezTo>
                    <a:pt x="801" y="1101"/>
                    <a:pt x="868" y="735"/>
                    <a:pt x="1035" y="368"/>
                  </a:cubicBezTo>
                  <a:cubicBezTo>
                    <a:pt x="1102" y="268"/>
                    <a:pt x="1168" y="134"/>
                    <a:pt x="123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47"/>
            <p:cNvSpPr/>
            <p:nvPr/>
          </p:nvSpPr>
          <p:spPr>
            <a:xfrm>
              <a:off x="3299200" y="1889300"/>
              <a:ext cx="251025" cy="226875"/>
            </a:xfrm>
            <a:custGeom>
              <a:rect b="b" l="l" r="r" t="t"/>
              <a:pathLst>
                <a:path extrusionOk="0" h="9075" w="10041">
                  <a:moveTo>
                    <a:pt x="10041" y="0"/>
                  </a:moveTo>
                  <a:lnTo>
                    <a:pt x="10041" y="0"/>
                  </a:lnTo>
                  <a:cubicBezTo>
                    <a:pt x="9907" y="134"/>
                    <a:pt x="9774" y="267"/>
                    <a:pt x="9674" y="434"/>
                  </a:cubicBezTo>
                  <a:lnTo>
                    <a:pt x="8706" y="1601"/>
                  </a:lnTo>
                  <a:cubicBezTo>
                    <a:pt x="7873" y="2569"/>
                    <a:pt x="6772" y="3970"/>
                    <a:pt x="5571" y="5504"/>
                  </a:cubicBezTo>
                  <a:cubicBezTo>
                    <a:pt x="4937" y="6271"/>
                    <a:pt x="4403" y="7005"/>
                    <a:pt x="3836" y="7639"/>
                  </a:cubicBezTo>
                  <a:cubicBezTo>
                    <a:pt x="3369" y="8206"/>
                    <a:pt x="2736" y="8640"/>
                    <a:pt x="2035" y="8840"/>
                  </a:cubicBezTo>
                  <a:cubicBezTo>
                    <a:pt x="1623" y="8922"/>
                    <a:pt x="1212" y="8982"/>
                    <a:pt x="800" y="8982"/>
                  </a:cubicBezTo>
                  <a:cubicBezTo>
                    <a:pt x="711" y="8982"/>
                    <a:pt x="623" y="8979"/>
                    <a:pt x="534" y="8973"/>
                  </a:cubicBezTo>
                  <a:lnTo>
                    <a:pt x="0" y="8973"/>
                  </a:lnTo>
                  <a:cubicBezTo>
                    <a:pt x="167" y="9040"/>
                    <a:pt x="367" y="9040"/>
                    <a:pt x="534" y="9040"/>
                  </a:cubicBezTo>
                  <a:cubicBezTo>
                    <a:pt x="711" y="9064"/>
                    <a:pt x="893" y="9075"/>
                    <a:pt x="1075" y="9075"/>
                  </a:cubicBezTo>
                  <a:cubicBezTo>
                    <a:pt x="1408" y="9075"/>
                    <a:pt x="1745" y="9038"/>
                    <a:pt x="2068" y="8973"/>
                  </a:cubicBezTo>
                  <a:cubicBezTo>
                    <a:pt x="2802" y="8773"/>
                    <a:pt x="3503" y="8373"/>
                    <a:pt x="3970" y="7773"/>
                  </a:cubicBezTo>
                  <a:cubicBezTo>
                    <a:pt x="4570" y="7139"/>
                    <a:pt x="5104" y="6372"/>
                    <a:pt x="5738" y="5638"/>
                  </a:cubicBezTo>
                  <a:cubicBezTo>
                    <a:pt x="6939" y="4103"/>
                    <a:pt x="8039" y="2702"/>
                    <a:pt x="8807" y="1668"/>
                  </a:cubicBezTo>
                  <a:lnTo>
                    <a:pt x="9741" y="467"/>
                  </a:lnTo>
                  <a:cubicBezTo>
                    <a:pt x="9841" y="334"/>
                    <a:pt x="9941" y="167"/>
                    <a:pt x="100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47"/>
            <p:cNvSpPr/>
            <p:nvPr/>
          </p:nvSpPr>
          <p:spPr>
            <a:xfrm>
              <a:off x="3158250" y="1614925"/>
              <a:ext cx="405325" cy="474550"/>
            </a:xfrm>
            <a:custGeom>
              <a:rect b="b" l="l" r="r" t="t"/>
              <a:pathLst>
                <a:path extrusionOk="0" h="18982" w="16213">
                  <a:moveTo>
                    <a:pt x="16212" y="1"/>
                  </a:moveTo>
                  <a:cubicBezTo>
                    <a:pt x="16146" y="67"/>
                    <a:pt x="16112" y="134"/>
                    <a:pt x="16079" y="234"/>
                  </a:cubicBezTo>
                  <a:cubicBezTo>
                    <a:pt x="15946" y="434"/>
                    <a:pt x="15812" y="668"/>
                    <a:pt x="15679" y="868"/>
                  </a:cubicBezTo>
                  <a:cubicBezTo>
                    <a:pt x="15178" y="1635"/>
                    <a:pt x="14545" y="2302"/>
                    <a:pt x="13811" y="2869"/>
                  </a:cubicBezTo>
                  <a:cubicBezTo>
                    <a:pt x="12910" y="3603"/>
                    <a:pt x="11709" y="4371"/>
                    <a:pt x="10475" y="5271"/>
                  </a:cubicBezTo>
                  <a:cubicBezTo>
                    <a:pt x="9207" y="6172"/>
                    <a:pt x="7873" y="7306"/>
                    <a:pt x="7039" y="8940"/>
                  </a:cubicBezTo>
                  <a:cubicBezTo>
                    <a:pt x="6672" y="9708"/>
                    <a:pt x="6272" y="10475"/>
                    <a:pt x="5838" y="11209"/>
                  </a:cubicBezTo>
                  <a:cubicBezTo>
                    <a:pt x="5371" y="11876"/>
                    <a:pt x="4771" y="12443"/>
                    <a:pt x="4104" y="12877"/>
                  </a:cubicBezTo>
                  <a:cubicBezTo>
                    <a:pt x="3503" y="13344"/>
                    <a:pt x="2870" y="13711"/>
                    <a:pt x="2303" y="14111"/>
                  </a:cubicBezTo>
                  <a:cubicBezTo>
                    <a:pt x="1769" y="14478"/>
                    <a:pt x="1268" y="14911"/>
                    <a:pt x="868" y="15445"/>
                  </a:cubicBezTo>
                  <a:cubicBezTo>
                    <a:pt x="268" y="16146"/>
                    <a:pt x="1" y="17113"/>
                    <a:pt x="134" y="18080"/>
                  </a:cubicBezTo>
                  <a:cubicBezTo>
                    <a:pt x="201" y="18314"/>
                    <a:pt x="268" y="18547"/>
                    <a:pt x="401" y="18781"/>
                  </a:cubicBezTo>
                  <a:cubicBezTo>
                    <a:pt x="435" y="18848"/>
                    <a:pt x="468" y="18881"/>
                    <a:pt x="535" y="18948"/>
                  </a:cubicBezTo>
                  <a:lnTo>
                    <a:pt x="568" y="18981"/>
                  </a:lnTo>
                  <a:cubicBezTo>
                    <a:pt x="401" y="18714"/>
                    <a:pt x="268" y="18381"/>
                    <a:pt x="234" y="18047"/>
                  </a:cubicBezTo>
                  <a:cubicBezTo>
                    <a:pt x="101" y="17146"/>
                    <a:pt x="401" y="16212"/>
                    <a:pt x="1002" y="15512"/>
                  </a:cubicBezTo>
                  <a:cubicBezTo>
                    <a:pt x="1402" y="15045"/>
                    <a:pt x="1869" y="14611"/>
                    <a:pt x="2403" y="14278"/>
                  </a:cubicBezTo>
                  <a:cubicBezTo>
                    <a:pt x="2970" y="13911"/>
                    <a:pt x="3603" y="13510"/>
                    <a:pt x="4237" y="13077"/>
                  </a:cubicBezTo>
                  <a:cubicBezTo>
                    <a:pt x="4904" y="12610"/>
                    <a:pt x="5505" y="12043"/>
                    <a:pt x="6005" y="11376"/>
                  </a:cubicBezTo>
                  <a:cubicBezTo>
                    <a:pt x="6439" y="10608"/>
                    <a:pt x="6872" y="9841"/>
                    <a:pt x="7239" y="9041"/>
                  </a:cubicBezTo>
                  <a:cubicBezTo>
                    <a:pt x="8040" y="7473"/>
                    <a:pt x="9374" y="6339"/>
                    <a:pt x="10575" y="5438"/>
                  </a:cubicBezTo>
                  <a:cubicBezTo>
                    <a:pt x="11809" y="4537"/>
                    <a:pt x="13010" y="3770"/>
                    <a:pt x="13911" y="3003"/>
                  </a:cubicBezTo>
                  <a:cubicBezTo>
                    <a:pt x="14645" y="2402"/>
                    <a:pt x="15245" y="1702"/>
                    <a:pt x="15745" y="935"/>
                  </a:cubicBezTo>
                  <a:cubicBezTo>
                    <a:pt x="15879" y="701"/>
                    <a:pt x="16012" y="468"/>
                    <a:pt x="16112" y="268"/>
                  </a:cubicBezTo>
                  <a:cubicBezTo>
                    <a:pt x="16146" y="168"/>
                    <a:pt x="16179" y="101"/>
                    <a:pt x="1621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47"/>
            <p:cNvSpPr/>
            <p:nvPr/>
          </p:nvSpPr>
          <p:spPr>
            <a:xfrm>
              <a:off x="3248325" y="1922850"/>
              <a:ext cx="166800" cy="182450"/>
            </a:xfrm>
            <a:custGeom>
              <a:rect b="b" l="l" r="r" t="t"/>
              <a:pathLst>
                <a:path extrusionOk="0" h="7298" w="6672">
                  <a:moveTo>
                    <a:pt x="6285" y="0"/>
                  </a:moveTo>
                  <a:cubicBezTo>
                    <a:pt x="6142" y="0"/>
                    <a:pt x="6012" y="69"/>
                    <a:pt x="5938" y="193"/>
                  </a:cubicBezTo>
                  <a:cubicBezTo>
                    <a:pt x="5805" y="393"/>
                    <a:pt x="5771" y="560"/>
                    <a:pt x="5738" y="760"/>
                  </a:cubicBezTo>
                  <a:cubicBezTo>
                    <a:pt x="5199" y="3516"/>
                    <a:pt x="3427" y="5852"/>
                    <a:pt x="935" y="7108"/>
                  </a:cubicBezTo>
                  <a:lnTo>
                    <a:pt x="935" y="7108"/>
                  </a:lnTo>
                  <a:cubicBezTo>
                    <a:pt x="4166" y="6685"/>
                    <a:pt x="6672" y="3945"/>
                    <a:pt x="6672" y="593"/>
                  </a:cubicBezTo>
                  <a:cubicBezTo>
                    <a:pt x="6672" y="393"/>
                    <a:pt x="6639" y="126"/>
                    <a:pt x="6438" y="26"/>
                  </a:cubicBezTo>
                  <a:cubicBezTo>
                    <a:pt x="6387" y="9"/>
                    <a:pt x="6335" y="0"/>
                    <a:pt x="6285" y="0"/>
                  </a:cubicBezTo>
                  <a:close/>
                  <a:moveTo>
                    <a:pt x="935" y="7108"/>
                  </a:moveTo>
                  <a:lnTo>
                    <a:pt x="935" y="7108"/>
                  </a:lnTo>
                  <a:cubicBezTo>
                    <a:pt x="649" y="7145"/>
                    <a:pt x="358" y="7165"/>
                    <a:pt x="62" y="7165"/>
                  </a:cubicBezTo>
                  <a:cubicBezTo>
                    <a:pt x="42" y="7165"/>
                    <a:pt x="21" y="7165"/>
                    <a:pt x="0" y="7164"/>
                  </a:cubicBezTo>
                  <a:lnTo>
                    <a:pt x="0" y="7164"/>
                  </a:lnTo>
                  <a:lnTo>
                    <a:pt x="534" y="7298"/>
                  </a:lnTo>
                  <a:cubicBezTo>
                    <a:pt x="670" y="7238"/>
                    <a:pt x="803" y="7174"/>
                    <a:pt x="935" y="710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47"/>
            <p:cNvSpPr/>
            <p:nvPr/>
          </p:nvSpPr>
          <p:spPr>
            <a:xfrm>
              <a:off x="4374950" y="2091075"/>
              <a:ext cx="176000" cy="207700"/>
            </a:xfrm>
            <a:custGeom>
              <a:rect b="b" l="l" r="r" t="t"/>
              <a:pathLst>
                <a:path extrusionOk="0" h="8308" w="7040">
                  <a:moveTo>
                    <a:pt x="6555" y="0"/>
                  </a:moveTo>
                  <a:cubicBezTo>
                    <a:pt x="6433" y="0"/>
                    <a:pt x="6307" y="34"/>
                    <a:pt x="6205" y="102"/>
                  </a:cubicBezTo>
                  <a:cubicBezTo>
                    <a:pt x="5905" y="335"/>
                    <a:pt x="5705" y="602"/>
                    <a:pt x="5538" y="936"/>
                  </a:cubicBezTo>
                  <a:cubicBezTo>
                    <a:pt x="4638" y="2370"/>
                    <a:pt x="2870" y="2937"/>
                    <a:pt x="1669" y="4138"/>
                  </a:cubicBezTo>
                  <a:cubicBezTo>
                    <a:pt x="735" y="5039"/>
                    <a:pt x="1" y="6106"/>
                    <a:pt x="1" y="7407"/>
                  </a:cubicBezTo>
                  <a:lnTo>
                    <a:pt x="1969" y="8308"/>
                  </a:lnTo>
                  <a:lnTo>
                    <a:pt x="7039" y="369"/>
                  </a:lnTo>
                  <a:cubicBezTo>
                    <a:pt x="7017" y="126"/>
                    <a:pt x="6792" y="0"/>
                    <a:pt x="65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47"/>
            <p:cNvSpPr/>
            <p:nvPr/>
          </p:nvSpPr>
          <p:spPr>
            <a:xfrm>
              <a:off x="2071650" y="4557050"/>
              <a:ext cx="575425" cy="527050"/>
            </a:xfrm>
            <a:custGeom>
              <a:rect b="b" l="l" r="r" t="t"/>
              <a:pathLst>
                <a:path extrusionOk="0" h="21082" w="23017">
                  <a:moveTo>
                    <a:pt x="23017" y="0"/>
                  </a:moveTo>
                  <a:lnTo>
                    <a:pt x="6872" y="67"/>
                  </a:lnTo>
                  <a:cubicBezTo>
                    <a:pt x="6872" y="67"/>
                    <a:pt x="1" y="1534"/>
                    <a:pt x="3570" y="9874"/>
                  </a:cubicBezTo>
                  <a:cubicBezTo>
                    <a:pt x="7106" y="18213"/>
                    <a:pt x="5004" y="20481"/>
                    <a:pt x="2536" y="21082"/>
                  </a:cubicBezTo>
                  <a:lnTo>
                    <a:pt x="21349" y="20948"/>
                  </a:lnTo>
                  <a:lnTo>
                    <a:pt x="2301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47"/>
            <p:cNvSpPr/>
            <p:nvPr/>
          </p:nvSpPr>
          <p:spPr>
            <a:xfrm>
              <a:off x="2243450" y="4557050"/>
              <a:ext cx="1043250" cy="527550"/>
            </a:xfrm>
            <a:custGeom>
              <a:rect b="b" l="l" r="r" t="t"/>
              <a:pathLst>
                <a:path extrusionOk="0" h="21102" w="41730">
                  <a:moveTo>
                    <a:pt x="16112" y="0"/>
                  </a:moveTo>
                  <a:lnTo>
                    <a:pt x="0" y="67"/>
                  </a:lnTo>
                  <a:cubicBezTo>
                    <a:pt x="0" y="67"/>
                    <a:pt x="5404" y="2068"/>
                    <a:pt x="6205" y="11408"/>
                  </a:cubicBezTo>
                  <a:cubicBezTo>
                    <a:pt x="6571" y="15811"/>
                    <a:pt x="8506" y="18346"/>
                    <a:pt x="10041" y="19714"/>
                  </a:cubicBezTo>
                  <a:cubicBezTo>
                    <a:pt x="11041" y="20581"/>
                    <a:pt x="12342" y="21082"/>
                    <a:pt x="13677" y="21082"/>
                  </a:cubicBezTo>
                  <a:lnTo>
                    <a:pt x="37838" y="20996"/>
                  </a:lnTo>
                  <a:lnTo>
                    <a:pt x="37839" y="20996"/>
                  </a:lnTo>
                  <a:cubicBezTo>
                    <a:pt x="30708" y="20248"/>
                    <a:pt x="22174" y="15574"/>
                    <a:pt x="21782" y="8273"/>
                  </a:cubicBezTo>
                  <a:cubicBezTo>
                    <a:pt x="21382" y="0"/>
                    <a:pt x="16112" y="0"/>
                    <a:pt x="16112" y="0"/>
                  </a:cubicBezTo>
                  <a:close/>
                  <a:moveTo>
                    <a:pt x="41730" y="20982"/>
                  </a:moveTo>
                  <a:lnTo>
                    <a:pt x="37838" y="20996"/>
                  </a:lnTo>
                  <a:lnTo>
                    <a:pt x="37839" y="20996"/>
                  </a:lnTo>
                  <a:cubicBezTo>
                    <a:pt x="38507" y="21066"/>
                    <a:pt x="39163" y="21101"/>
                    <a:pt x="39798" y="21101"/>
                  </a:cubicBezTo>
                  <a:cubicBezTo>
                    <a:pt x="40468" y="21101"/>
                    <a:pt x="41114" y="21062"/>
                    <a:pt x="41730" y="20982"/>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47"/>
            <p:cNvSpPr/>
            <p:nvPr/>
          </p:nvSpPr>
          <p:spPr>
            <a:xfrm>
              <a:off x="2572850" y="4197375"/>
              <a:ext cx="1053275" cy="886150"/>
            </a:xfrm>
            <a:custGeom>
              <a:rect b="b" l="l" r="r" t="t"/>
              <a:pathLst>
                <a:path extrusionOk="0" h="35446" w="42131">
                  <a:moveTo>
                    <a:pt x="24295" y="1"/>
                  </a:moveTo>
                  <a:cubicBezTo>
                    <a:pt x="22951" y="1"/>
                    <a:pt x="15955" y="817"/>
                    <a:pt x="15111" y="17723"/>
                  </a:cubicBezTo>
                  <a:cubicBezTo>
                    <a:pt x="14316" y="33675"/>
                    <a:pt x="3932" y="35304"/>
                    <a:pt x="854" y="35435"/>
                  </a:cubicBezTo>
                  <a:lnTo>
                    <a:pt x="28254" y="35435"/>
                  </a:lnTo>
                  <a:cubicBezTo>
                    <a:pt x="28254" y="35435"/>
                    <a:pt x="34125" y="34134"/>
                    <a:pt x="32757" y="20925"/>
                  </a:cubicBezTo>
                  <a:cubicBezTo>
                    <a:pt x="32190" y="15388"/>
                    <a:pt x="42130" y="43"/>
                    <a:pt x="42130" y="43"/>
                  </a:cubicBezTo>
                  <a:lnTo>
                    <a:pt x="24518" y="10"/>
                  </a:lnTo>
                  <a:cubicBezTo>
                    <a:pt x="24518" y="10"/>
                    <a:pt x="24439" y="1"/>
                    <a:pt x="24295" y="1"/>
                  </a:cubicBezTo>
                  <a:close/>
                  <a:moveTo>
                    <a:pt x="0" y="35435"/>
                  </a:moveTo>
                  <a:cubicBezTo>
                    <a:pt x="0" y="35435"/>
                    <a:pt x="140" y="35446"/>
                    <a:pt x="393" y="35446"/>
                  </a:cubicBezTo>
                  <a:cubicBezTo>
                    <a:pt x="520" y="35446"/>
                    <a:pt x="674" y="35443"/>
                    <a:pt x="854" y="35435"/>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47"/>
            <p:cNvSpPr/>
            <p:nvPr/>
          </p:nvSpPr>
          <p:spPr>
            <a:xfrm>
              <a:off x="3045675" y="4197575"/>
              <a:ext cx="323600" cy="563800"/>
            </a:xfrm>
            <a:custGeom>
              <a:rect b="b" l="l" r="r" t="t"/>
              <a:pathLst>
                <a:path extrusionOk="0" h="22552" w="12944">
                  <a:moveTo>
                    <a:pt x="5115" y="0"/>
                  </a:moveTo>
                  <a:cubicBezTo>
                    <a:pt x="3416" y="0"/>
                    <a:pt x="1824" y="1015"/>
                    <a:pt x="901" y="2137"/>
                  </a:cubicBezTo>
                  <a:cubicBezTo>
                    <a:pt x="1" y="3204"/>
                    <a:pt x="368" y="4939"/>
                    <a:pt x="1135" y="6106"/>
                  </a:cubicBezTo>
                  <a:cubicBezTo>
                    <a:pt x="1935" y="7274"/>
                    <a:pt x="3170" y="8074"/>
                    <a:pt x="4404" y="8708"/>
                  </a:cubicBezTo>
                  <a:cubicBezTo>
                    <a:pt x="5671" y="9375"/>
                    <a:pt x="6972" y="9909"/>
                    <a:pt x="8106" y="10776"/>
                  </a:cubicBezTo>
                  <a:cubicBezTo>
                    <a:pt x="9841" y="12111"/>
                    <a:pt x="10975" y="14079"/>
                    <a:pt x="11676" y="16147"/>
                  </a:cubicBezTo>
                  <a:cubicBezTo>
                    <a:pt x="12309" y="18215"/>
                    <a:pt x="12743" y="20383"/>
                    <a:pt x="12943" y="22552"/>
                  </a:cubicBezTo>
                  <a:cubicBezTo>
                    <a:pt x="12943" y="22552"/>
                    <a:pt x="12043" y="7007"/>
                    <a:pt x="9307" y="2704"/>
                  </a:cubicBezTo>
                  <a:cubicBezTo>
                    <a:pt x="8056" y="721"/>
                    <a:pt x="6547" y="0"/>
                    <a:pt x="5115" y="0"/>
                  </a:cubicBezTo>
                  <a:close/>
                </a:path>
              </a:pathLst>
            </a:custGeom>
            <a:solidFill>
              <a:srgbClr val="BDB9B0">
                <a:alpha val="57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47"/>
            <p:cNvSpPr/>
            <p:nvPr/>
          </p:nvSpPr>
          <p:spPr>
            <a:xfrm>
              <a:off x="3185775" y="4197625"/>
              <a:ext cx="1068300" cy="885725"/>
            </a:xfrm>
            <a:custGeom>
              <a:rect b="b" l="l" r="r" t="t"/>
              <a:pathLst>
                <a:path extrusionOk="0" h="35429" w="42732">
                  <a:moveTo>
                    <a:pt x="42391" y="35425"/>
                  </a:moveTo>
                  <a:cubicBezTo>
                    <a:pt x="42447" y="35426"/>
                    <a:pt x="42504" y="35426"/>
                    <a:pt x="42561" y="35426"/>
                  </a:cubicBezTo>
                  <a:cubicBezTo>
                    <a:pt x="42617" y="35426"/>
                    <a:pt x="42674" y="35426"/>
                    <a:pt x="42731" y="35425"/>
                  </a:cubicBezTo>
                  <a:close/>
                  <a:moveTo>
                    <a:pt x="1" y="0"/>
                  </a:moveTo>
                  <a:cubicBezTo>
                    <a:pt x="5405" y="600"/>
                    <a:pt x="6405" y="16512"/>
                    <a:pt x="7539" y="26185"/>
                  </a:cubicBezTo>
                  <a:cubicBezTo>
                    <a:pt x="8611" y="35063"/>
                    <a:pt x="15722" y="35428"/>
                    <a:pt x="16885" y="35428"/>
                  </a:cubicBezTo>
                  <a:cubicBezTo>
                    <a:pt x="16990" y="35428"/>
                    <a:pt x="17046" y="35425"/>
                    <a:pt x="17046" y="35425"/>
                  </a:cubicBezTo>
                  <a:lnTo>
                    <a:pt x="42391" y="35425"/>
                  </a:lnTo>
                  <a:cubicBezTo>
                    <a:pt x="30331" y="35294"/>
                    <a:pt x="25476" y="21168"/>
                    <a:pt x="24485" y="12542"/>
                  </a:cubicBezTo>
                  <a:cubicBezTo>
                    <a:pt x="24018" y="8439"/>
                    <a:pt x="23284" y="5637"/>
                    <a:pt x="22550" y="3703"/>
                  </a:cubicBezTo>
                  <a:cubicBezTo>
                    <a:pt x="21649" y="1468"/>
                    <a:pt x="19481" y="0"/>
                    <a:pt x="1708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47"/>
            <p:cNvSpPr/>
            <p:nvPr/>
          </p:nvSpPr>
          <p:spPr>
            <a:xfrm>
              <a:off x="3474325" y="4881425"/>
              <a:ext cx="277725" cy="5875"/>
            </a:xfrm>
            <a:custGeom>
              <a:rect b="b" l="l" r="r" t="t"/>
              <a:pathLst>
                <a:path extrusionOk="0" h="235" w="11109">
                  <a:moveTo>
                    <a:pt x="5538" y="1"/>
                  </a:moveTo>
                  <a:cubicBezTo>
                    <a:pt x="2502" y="1"/>
                    <a:pt x="0" y="68"/>
                    <a:pt x="0" y="101"/>
                  </a:cubicBezTo>
                  <a:cubicBezTo>
                    <a:pt x="0" y="168"/>
                    <a:pt x="2502" y="234"/>
                    <a:pt x="5538" y="234"/>
                  </a:cubicBezTo>
                  <a:cubicBezTo>
                    <a:pt x="8606" y="234"/>
                    <a:pt x="11108" y="168"/>
                    <a:pt x="11108" y="101"/>
                  </a:cubicBezTo>
                  <a:cubicBezTo>
                    <a:pt x="11108" y="68"/>
                    <a:pt x="8606" y="1"/>
                    <a:pt x="553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47"/>
            <p:cNvSpPr/>
            <p:nvPr/>
          </p:nvSpPr>
          <p:spPr>
            <a:xfrm>
              <a:off x="3780375" y="4857250"/>
              <a:ext cx="45875" cy="45050"/>
            </a:xfrm>
            <a:custGeom>
              <a:rect b="b" l="l" r="r" t="t"/>
              <a:pathLst>
                <a:path extrusionOk="0" h="1802" w="1835">
                  <a:moveTo>
                    <a:pt x="1635" y="201"/>
                  </a:moveTo>
                  <a:cubicBezTo>
                    <a:pt x="1639" y="707"/>
                    <a:pt x="1667" y="1190"/>
                    <a:pt x="1697" y="1697"/>
                  </a:cubicBezTo>
                  <a:lnTo>
                    <a:pt x="1697" y="1697"/>
                  </a:lnTo>
                  <a:cubicBezTo>
                    <a:pt x="1180" y="1638"/>
                    <a:pt x="689" y="1606"/>
                    <a:pt x="200" y="1602"/>
                  </a:cubicBezTo>
                  <a:lnTo>
                    <a:pt x="200" y="1602"/>
                  </a:lnTo>
                  <a:lnTo>
                    <a:pt x="200" y="935"/>
                  </a:lnTo>
                  <a:lnTo>
                    <a:pt x="200" y="501"/>
                  </a:lnTo>
                  <a:lnTo>
                    <a:pt x="200" y="201"/>
                  </a:lnTo>
                  <a:close/>
                  <a:moveTo>
                    <a:pt x="100" y="1"/>
                  </a:moveTo>
                  <a:lnTo>
                    <a:pt x="0" y="101"/>
                  </a:lnTo>
                  <a:lnTo>
                    <a:pt x="0" y="501"/>
                  </a:lnTo>
                  <a:lnTo>
                    <a:pt x="0" y="935"/>
                  </a:lnTo>
                  <a:lnTo>
                    <a:pt x="0" y="1702"/>
                  </a:lnTo>
                  <a:lnTo>
                    <a:pt x="0" y="1802"/>
                  </a:lnTo>
                  <a:lnTo>
                    <a:pt x="100" y="1802"/>
                  </a:lnTo>
                  <a:cubicBezTo>
                    <a:pt x="622" y="1802"/>
                    <a:pt x="1145" y="1770"/>
                    <a:pt x="1698" y="1706"/>
                  </a:cubicBezTo>
                  <a:lnTo>
                    <a:pt x="1698" y="1706"/>
                  </a:lnTo>
                  <a:cubicBezTo>
                    <a:pt x="1699" y="1727"/>
                    <a:pt x="1700" y="1748"/>
                    <a:pt x="1702" y="1769"/>
                  </a:cubicBezTo>
                  <a:cubicBezTo>
                    <a:pt x="1705" y="1747"/>
                    <a:pt x="1709" y="1726"/>
                    <a:pt x="1713" y="1704"/>
                  </a:cubicBezTo>
                  <a:lnTo>
                    <a:pt x="1713" y="1704"/>
                  </a:lnTo>
                  <a:cubicBezTo>
                    <a:pt x="1720" y="1704"/>
                    <a:pt x="1727" y="1703"/>
                    <a:pt x="1735" y="1702"/>
                  </a:cubicBezTo>
                  <a:cubicBezTo>
                    <a:pt x="1728" y="1701"/>
                    <a:pt x="1721" y="1700"/>
                    <a:pt x="1713" y="1699"/>
                  </a:cubicBezTo>
                  <a:lnTo>
                    <a:pt x="1713" y="1699"/>
                  </a:lnTo>
                  <a:cubicBezTo>
                    <a:pt x="1804" y="1155"/>
                    <a:pt x="1835" y="611"/>
                    <a:pt x="1835" y="67"/>
                  </a:cubicBezTo>
                  <a:lnTo>
                    <a:pt x="183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47"/>
            <p:cNvSpPr/>
            <p:nvPr/>
          </p:nvSpPr>
          <p:spPr>
            <a:xfrm>
              <a:off x="3537700" y="4971500"/>
              <a:ext cx="278550" cy="5025"/>
            </a:xfrm>
            <a:custGeom>
              <a:rect b="b" l="l" r="r" t="t"/>
              <a:pathLst>
                <a:path extrusionOk="0" h="201" w="11142">
                  <a:moveTo>
                    <a:pt x="5571" y="1"/>
                  </a:moveTo>
                  <a:cubicBezTo>
                    <a:pt x="2502" y="1"/>
                    <a:pt x="0" y="34"/>
                    <a:pt x="0" y="101"/>
                  </a:cubicBezTo>
                  <a:cubicBezTo>
                    <a:pt x="0" y="167"/>
                    <a:pt x="2502" y="201"/>
                    <a:pt x="5571" y="201"/>
                  </a:cubicBezTo>
                  <a:cubicBezTo>
                    <a:pt x="8640" y="201"/>
                    <a:pt x="11142" y="167"/>
                    <a:pt x="11142" y="101"/>
                  </a:cubicBezTo>
                  <a:cubicBezTo>
                    <a:pt x="11142" y="34"/>
                    <a:pt x="8640" y="1"/>
                    <a:pt x="557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47"/>
            <p:cNvSpPr/>
            <p:nvPr/>
          </p:nvSpPr>
          <p:spPr>
            <a:xfrm>
              <a:off x="3844575" y="4947325"/>
              <a:ext cx="45900" cy="45375"/>
            </a:xfrm>
            <a:custGeom>
              <a:rect b="b" l="l" r="r" t="t"/>
              <a:pathLst>
                <a:path extrusionOk="0" h="1815" w="1836">
                  <a:moveTo>
                    <a:pt x="1602" y="200"/>
                  </a:moveTo>
                  <a:cubicBezTo>
                    <a:pt x="1606" y="729"/>
                    <a:pt x="1639" y="1230"/>
                    <a:pt x="1702" y="1731"/>
                  </a:cubicBezTo>
                  <a:lnTo>
                    <a:pt x="1702" y="1731"/>
                  </a:lnTo>
                  <a:cubicBezTo>
                    <a:pt x="1171" y="1669"/>
                    <a:pt x="669" y="1637"/>
                    <a:pt x="168" y="1635"/>
                  </a:cubicBezTo>
                  <a:lnTo>
                    <a:pt x="168" y="1635"/>
                  </a:lnTo>
                  <a:lnTo>
                    <a:pt x="168" y="934"/>
                  </a:lnTo>
                  <a:lnTo>
                    <a:pt x="168" y="200"/>
                  </a:lnTo>
                  <a:close/>
                  <a:moveTo>
                    <a:pt x="101" y="0"/>
                  </a:moveTo>
                  <a:cubicBezTo>
                    <a:pt x="87" y="14"/>
                    <a:pt x="33" y="68"/>
                    <a:pt x="1" y="100"/>
                  </a:cubicBezTo>
                  <a:lnTo>
                    <a:pt x="1" y="100"/>
                  </a:lnTo>
                  <a:lnTo>
                    <a:pt x="1" y="934"/>
                  </a:lnTo>
                  <a:lnTo>
                    <a:pt x="1" y="1735"/>
                  </a:lnTo>
                  <a:lnTo>
                    <a:pt x="1" y="1801"/>
                  </a:lnTo>
                  <a:lnTo>
                    <a:pt x="68" y="1801"/>
                  </a:lnTo>
                  <a:cubicBezTo>
                    <a:pt x="219" y="1810"/>
                    <a:pt x="369" y="1815"/>
                    <a:pt x="517" y="1815"/>
                  </a:cubicBezTo>
                  <a:cubicBezTo>
                    <a:pt x="923" y="1815"/>
                    <a:pt x="1320" y="1784"/>
                    <a:pt x="1735" y="1735"/>
                  </a:cubicBezTo>
                  <a:cubicBezTo>
                    <a:pt x="1724" y="1733"/>
                    <a:pt x="1713" y="1732"/>
                    <a:pt x="1703" y="1731"/>
                  </a:cubicBezTo>
                  <a:lnTo>
                    <a:pt x="1703" y="1731"/>
                  </a:lnTo>
                  <a:cubicBezTo>
                    <a:pt x="1769" y="1198"/>
                    <a:pt x="1835" y="633"/>
                    <a:pt x="1835" y="100"/>
                  </a:cubicBezTo>
                  <a:lnTo>
                    <a:pt x="183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47"/>
            <p:cNvSpPr/>
            <p:nvPr/>
          </p:nvSpPr>
          <p:spPr>
            <a:xfrm>
              <a:off x="3420125" y="4655450"/>
              <a:ext cx="278550" cy="5025"/>
            </a:xfrm>
            <a:custGeom>
              <a:rect b="b" l="l" r="r" t="t"/>
              <a:pathLst>
                <a:path extrusionOk="0" h="201" w="11142">
                  <a:moveTo>
                    <a:pt x="5571" y="0"/>
                  </a:moveTo>
                  <a:cubicBezTo>
                    <a:pt x="2502" y="0"/>
                    <a:pt x="0" y="34"/>
                    <a:pt x="0" y="100"/>
                  </a:cubicBezTo>
                  <a:cubicBezTo>
                    <a:pt x="0" y="167"/>
                    <a:pt x="2502" y="200"/>
                    <a:pt x="5571" y="200"/>
                  </a:cubicBezTo>
                  <a:cubicBezTo>
                    <a:pt x="8640" y="200"/>
                    <a:pt x="11141" y="167"/>
                    <a:pt x="11141" y="100"/>
                  </a:cubicBezTo>
                  <a:cubicBezTo>
                    <a:pt x="11141" y="34"/>
                    <a:pt x="8640" y="0"/>
                    <a:pt x="557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47"/>
            <p:cNvSpPr/>
            <p:nvPr/>
          </p:nvSpPr>
          <p:spPr>
            <a:xfrm>
              <a:off x="3727000" y="4631250"/>
              <a:ext cx="45900" cy="45075"/>
            </a:xfrm>
            <a:custGeom>
              <a:rect b="b" l="l" r="r" t="t"/>
              <a:pathLst>
                <a:path extrusionOk="0" h="1803" w="1836">
                  <a:moveTo>
                    <a:pt x="1602" y="201"/>
                  </a:moveTo>
                  <a:cubicBezTo>
                    <a:pt x="1606" y="718"/>
                    <a:pt x="1637" y="1208"/>
                    <a:pt x="1697" y="1698"/>
                  </a:cubicBezTo>
                  <a:lnTo>
                    <a:pt x="1697" y="1698"/>
                  </a:lnTo>
                  <a:cubicBezTo>
                    <a:pt x="1177" y="1638"/>
                    <a:pt x="685" y="1606"/>
                    <a:pt x="167" y="1602"/>
                  </a:cubicBezTo>
                  <a:lnTo>
                    <a:pt x="167" y="1602"/>
                  </a:lnTo>
                  <a:lnTo>
                    <a:pt x="167" y="935"/>
                  </a:lnTo>
                  <a:lnTo>
                    <a:pt x="167" y="201"/>
                  </a:lnTo>
                  <a:close/>
                  <a:moveTo>
                    <a:pt x="101" y="1"/>
                  </a:moveTo>
                  <a:cubicBezTo>
                    <a:pt x="87" y="15"/>
                    <a:pt x="33" y="68"/>
                    <a:pt x="0" y="101"/>
                  </a:cubicBezTo>
                  <a:lnTo>
                    <a:pt x="0" y="101"/>
                  </a:lnTo>
                  <a:lnTo>
                    <a:pt x="0" y="935"/>
                  </a:lnTo>
                  <a:lnTo>
                    <a:pt x="0" y="1702"/>
                  </a:lnTo>
                  <a:lnTo>
                    <a:pt x="0" y="1802"/>
                  </a:lnTo>
                  <a:lnTo>
                    <a:pt x="67" y="1802"/>
                  </a:lnTo>
                  <a:cubicBezTo>
                    <a:pt x="622" y="1802"/>
                    <a:pt x="1145" y="1770"/>
                    <a:pt x="1698" y="1706"/>
                  </a:cubicBezTo>
                  <a:lnTo>
                    <a:pt x="1698" y="1706"/>
                  </a:lnTo>
                  <a:cubicBezTo>
                    <a:pt x="1699" y="1716"/>
                    <a:pt x="1700" y="1726"/>
                    <a:pt x="1702" y="1735"/>
                  </a:cubicBezTo>
                  <a:cubicBezTo>
                    <a:pt x="1704" y="1725"/>
                    <a:pt x="1705" y="1715"/>
                    <a:pt x="1707" y="1705"/>
                  </a:cubicBezTo>
                  <a:lnTo>
                    <a:pt x="1707" y="1705"/>
                  </a:lnTo>
                  <a:cubicBezTo>
                    <a:pt x="1717" y="1704"/>
                    <a:pt x="1726" y="1703"/>
                    <a:pt x="1735" y="1702"/>
                  </a:cubicBezTo>
                  <a:cubicBezTo>
                    <a:pt x="1726" y="1701"/>
                    <a:pt x="1717" y="1700"/>
                    <a:pt x="1708" y="1699"/>
                  </a:cubicBezTo>
                  <a:lnTo>
                    <a:pt x="1708" y="1699"/>
                  </a:lnTo>
                  <a:cubicBezTo>
                    <a:pt x="1803" y="1176"/>
                    <a:pt x="1835" y="622"/>
                    <a:pt x="1835" y="68"/>
                  </a:cubicBezTo>
                  <a:lnTo>
                    <a:pt x="183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47"/>
            <p:cNvSpPr/>
            <p:nvPr/>
          </p:nvSpPr>
          <p:spPr>
            <a:xfrm>
              <a:off x="3405100" y="4537025"/>
              <a:ext cx="278550" cy="5850"/>
            </a:xfrm>
            <a:custGeom>
              <a:rect b="b" l="l" r="r" t="t"/>
              <a:pathLst>
                <a:path extrusionOk="0" h="234" w="11142">
                  <a:moveTo>
                    <a:pt x="5571" y="0"/>
                  </a:moveTo>
                  <a:cubicBezTo>
                    <a:pt x="2502" y="0"/>
                    <a:pt x="1" y="67"/>
                    <a:pt x="1" y="134"/>
                  </a:cubicBezTo>
                  <a:cubicBezTo>
                    <a:pt x="1" y="167"/>
                    <a:pt x="2502" y="234"/>
                    <a:pt x="5571" y="234"/>
                  </a:cubicBezTo>
                  <a:cubicBezTo>
                    <a:pt x="8640" y="234"/>
                    <a:pt x="11142" y="167"/>
                    <a:pt x="11142" y="134"/>
                  </a:cubicBezTo>
                  <a:cubicBezTo>
                    <a:pt x="11142" y="67"/>
                    <a:pt x="8640" y="0"/>
                    <a:pt x="557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47"/>
            <p:cNvSpPr/>
            <p:nvPr/>
          </p:nvSpPr>
          <p:spPr>
            <a:xfrm>
              <a:off x="3712000" y="4512850"/>
              <a:ext cx="45875" cy="45050"/>
            </a:xfrm>
            <a:custGeom>
              <a:rect b="b" l="l" r="r" t="t"/>
              <a:pathLst>
                <a:path extrusionOk="0" h="1802" w="1835">
                  <a:moveTo>
                    <a:pt x="1601" y="200"/>
                  </a:moveTo>
                  <a:cubicBezTo>
                    <a:pt x="1604" y="690"/>
                    <a:pt x="1635" y="1182"/>
                    <a:pt x="1693" y="1700"/>
                  </a:cubicBezTo>
                  <a:lnTo>
                    <a:pt x="1693" y="1700"/>
                  </a:lnTo>
                  <a:cubicBezTo>
                    <a:pt x="1194" y="1638"/>
                    <a:pt x="694" y="1635"/>
                    <a:pt x="167" y="1635"/>
                  </a:cubicBezTo>
                  <a:lnTo>
                    <a:pt x="167" y="1635"/>
                  </a:lnTo>
                  <a:lnTo>
                    <a:pt x="167" y="934"/>
                  </a:lnTo>
                  <a:lnTo>
                    <a:pt x="167" y="534"/>
                  </a:lnTo>
                  <a:lnTo>
                    <a:pt x="167" y="200"/>
                  </a:lnTo>
                  <a:close/>
                  <a:moveTo>
                    <a:pt x="100" y="0"/>
                  </a:moveTo>
                  <a:lnTo>
                    <a:pt x="100" y="0"/>
                  </a:lnTo>
                  <a:cubicBezTo>
                    <a:pt x="86" y="14"/>
                    <a:pt x="32" y="68"/>
                    <a:pt x="0" y="100"/>
                  </a:cubicBezTo>
                  <a:lnTo>
                    <a:pt x="0" y="100"/>
                  </a:lnTo>
                  <a:lnTo>
                    <a:pt x="0" y="534"/>
                  </a:lnTo>
                  <a:lnTo>
                    <a:pt x="0" y="934"/>
                  </a:lnTo>
                  <a:lnTo>
                    <a:pt x="0" y="1701"/>
                  </a:lnTo>
                  <a:lnTo>
                    <a:pt x="0" y="1801"/>
                  </a:lnTo>
                  <a:lnTo>
                    <a:pt x="67" y="1801"/>
                  </a:lnTo>
                  <a:cubicBezTo>
                    <a:pt x="631" y="1801"/>
                    <a:pt x="1162" y="1768"/>
                    <a:pt x="1694" y="1702"/>
                  </a:cubicBezTo>
                  <a:lnTo>
                    <a:pt x="1694" y="1702"/>
                  </a:lnTo>
                  <a:cubicBezTo>
                    <a:pt x="1696" y="1724"/>
                    <a:pt x="1699" y="1746"/>
                    <a:pt x="1701" y="1768"/>
                  </a:cubicBezTo>
                  <a:cubicBezTo>
                    <a:pt x="1801" y="1201"/>
                    <a:pt x="1835" y="634"/>
                    <a:pt x="1835" y="100"/>
                  </a:cubicBezTo>
                  <a:lnTo>
                    <a:pt x="183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47"/>
            <p:cNvSpPr/>
            <p:nvPr/>
          </p:nvSpPr>
          <p:spPr>
            <a:xfrm>
              <a:off x="3385100" y="4429450"/>
              <a:ext cx="277700" cy="5025"/>
            </a:xfrm>
            <a:custGeom>
              <a:rect b="b" l="l" r="r" t="t"/>
              <a:pathLst>
                <a:path extrusionOk="0" h="201" w="11108">
                  <a:moveTo>
                    <a:pt x="5571" y="0"/>
                  </a:moveTo>
                  <a:cubicBezTo>
                    <a:pt x="2502" y="0"/>
                    <a:pt x="0" y="34"/>
                    <a:pt x="0" y="100"/>
                  </a:cubicBezTo>
                  <a:cubicBezTo>
                    <a:pt x="0" y="167"/>
                    <a:pt x="2502" y="200"/>
                    <a:pt x="5571" y="200"/>
                  </a:cubicBezTo>
                  <a:cubicBezTo>
                    <a:pt x="8606" y="200"/>
                    <a:pt x="11108" y="167"/>
                    <a:pt x="11108" y="100"/>
                  </a:cubicBezTo>
                  <a:cubicBezTo>
                    <a:pt x="11108" y="34"/>
                    <a:pt x="8606" y="0"/>
                    <a:pt x="557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47"/>
            <p:cNvSpPr/>
            <p:nvPr/>
          </p:nvSpPr>
          <p:spPr>
            <a:xfrm>
              <a:off x="3690175" y="4404425"/>
              <a:ext cx="46850" cy="45900"/>
            </a:xfrm>
            <a:custGeom>
              <a:rect b="b" l="l" r="r" t="t"/>
              <a:pathLst>
                <a:path extrusionOk="0" h="1836" w="1874">
                  <a:moveTo>
                    <a:pt x="1641" y="234"/>
                  </a:moveTo>
                  <a:cubicBezTo>
                    <a:pt x="1644" y="726"/>
                    <a:pt x="1676" y="1241"/>
                    <a:pt x="1736" y="1731"/>
                  </a:cubicBezTo>
                  <a:lnTo>
                    <a:pt x="1736" y="1731"/>
                  </a:lnTo>
                  <a:cubicBezTo>
                    <a:pt x="1216" y="1671"/>
                    <a:pt x="723" y="1639"/>
                    <a:pt x="206" y="1635"/>
                  </a:cubicBezTo>
                  <a:lnTo>
                    <a:pt x="206" y="1635"/>
                  </a:lnTo>
                  <a:lnTo>
                    <a:pt x="206" y="968"/>
                  </a:lnTo>
                  <a:lnTo>
                    <a:pt x="206" y="534"/>
                  </a:lnTo>
                  <a:lnTo>
                    <a:pt x="206" y="234"/>
                  </a:lnTo>
                  <a:close/>
                  <a:moveTo>
                    <a:pt x="139" y="1"/>
                  </a:moveTo>
                  <a:cubicBezTo>
                    <a:pt x="168" y="1"/>
                    <a:pt x="0" y="148"/>
                    <a:pt x="15" y="148"/>
                  </a:cubicBezTo>
                  <a:cubicBezTo>
                    <a:pt x="17" y="148"/>
                    <a:pt x="25" y="144"/>
                    <a:pt x="39" y="134"/>
                  </a:cubicBezTo>
                  <a:lnTo>
                    <a:pt x="39" y="534"/>
                  </a:lnTo>
                  <a:lnTo>
                    <a:pt x="39" y="968"/>
                  </a:lnTo>
                  <a:lnTo>
                    <a:pt x="39" y="1735"/>
                  </a:lnTo>
                  <a:lnTo>
                    <a:pt x="39" y="1835"/>
                  </a:lnTo>
                  <a:lnTo>
                    <a:pt x="106" y="1835"/>
                  </a:lnTo>
                  <a:cubicBezTo>
                    <a:pt x="661" y="1835"/>
                    <a:pt x="1183" y="1803"/>
                    <a:pt x="1737" y="1740"/>
                  </a:cubicBezTo>
                  <a:lnTo>
                    <a:pt x="1737" y="1740"/>
                  </a:lnTo>
                  <a:cubicBezTo>
                    <a:pt x="1738" y="1749"/>
                    <a:pt x="1739" y="1759"/>
                    <a:pt x="1740" y="1769"/>
                  </a:cubicBezTo>
                  <a:cubicBezTo>
                    <a:pt x="1742" y="1759"/>
                    <a:pt x="1743" y="1749"/>
                    <a:pt x="1744" y="1739"/>
                  </a:cubicBezTo>
                  <a:lnTo>
                    <a:pt x="1744" y="1739"/>
                  </a:lnTo>
                  <a:cubicBezTo>
                    <a:pt x="1754" y="1738"/>
                    <a:pt x="1764" y="1736"/>
                    <a:pt x="1774" y="1735"/>
                  </a:cubicBezTo>
                  <a:cubicBezTo>
                    <a:pt x="1764" y="1734"/>
                    <a:pt x="1754" y="1733"/>
                    <a:pt x="1745" y="1732"/>
                  </a:cubicBezTo>
                  <a:lnTo>
                    <a:pt x="1745" y="1732"/>
                  </a:lnTo>
                  <a:cubicBezTo>
                    <a:pt x="1810" y="1209"/>
                    <a:pt x="1874" y="656"/>
                    <a:pt x="1874" y="134"/>
                  </a:cubicBezTo>
                  <a:lnTo>
                    <a:pt x="187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47"/>
            <p:cNvSpPr/>
            <p:nvPr/>
          </p:nvSpPr>
          <p:spPr>
            <a:xfrm>
              <a:off x="3355900" y="4330200"/>
              <a:ext cx="278550" cy="5025"/>
            </a:xfrm>
            <a:custGeom>
              <a:rect b="b" l="l" r="r" t="t"/>
              <a:pathLst>
                <a:path extrusionOk="0" h="201" w="11142">
                  <a:moveTo>
                    <a:pt x="5571" y="1"/>
                  </a:moveTo>
                  <a:cubicBezTo>
                    <a:pt x="2502" y="1"/>
                    <a:pt x="1" y="34"/>
                    <a:pt x="1" y="101"/>
                  </a:cubicBezTo>
                  <a:cubicBezTo>
                    <a:pt x="1" y="168"/>
                    <a:pt x="2502" y="201"/>
                    <a:pt x="5571" y="201"/>
                  </a:cubicBezTo>
                  <a:cubicBezTo>
                    <a:pt x="8640" y="201"/>
                    <a:pt x="11142" y="168"/>
                    <a:pt x="11142" y="101"/>
                  </a:cubicBezTo>
                  <a:cubicBezTo>
                    <a:pt x="11142" y="34"/>
                    <a:pt x="8640" y="1"/>
                    <a:pt x="557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47"/>
            <p:cNvSpPr/>
            <p:nvPr/>
          </p:nvSpPr>
          <p:spPr>
            <a:xfrm>
              <a:off x="3662775" y="4305200"/>
              <a:ext cx="45900" cy="45875"/>
            </a:xfrm>
            <a:custGeom>
              <a:rect b="b" l="l" r="r" t="t"/>
              <a:pathLst>
                <a:path extrusionOk="0" h="1835" w="1836">
                  <a:moveTo>
                    <a:pt x="1603" y="234"/>
                  </a:moveTo>
                  <a:cubicBezTo>
                    <a:pt x="1606" y="725"/>
                    <a:pt x="1638" y="1241"/>
                    <a:pt x="1698" y="1730"/>
                  </a:cubicBezTo>
                  <a:lnTo>
                    <a:pt x="1698" y="1730"/>
                  </a:lnTo>
                  <a:cubicBezTo>
                    <a:pt x="1178" y="1670"/>
                    <a:pt x="685" y="1639"/>
                    <a:pt x="168" y="1635"/>
                  </a:cubicBezTo>
                  <a:lnTo>
                    <a:pt x="168" y="1635"/>
                  </a:lnTo>
                  <a:lnTo>
                    <a:pt x="168" y="967"/>
                  </a:lnTo>
                  <a:lnTo>
                    <a:pt x="168" y="567"/>
                  </a:lnTo>
                  <a:lnTo>
                    <a:pt x="168" y="234"/>
                  </a:lnTo>
                  <a:close/>
                  <a:moveTo>
                    <a:pt x="101" y="0"/>
                  </a:moveTo>
                  <a:lnTo>
                    <a:pt x="1" y="134"/>
                  </a:lnTo>
                  <a:lnTo>
                    <a:pt x="1" y="567"/>
                  </a:lnTo>
                  <a:lnTo>
                    <a:pt x="1" y="967"/>
                  </a:lnTo>
                  <a:lnTo>
                    <a:pt x="1" y="1735"/>
                  </a:lnTo>
                  <a:lnTo>
                    <a:pt x="1" y="1835"/>
                  </a:lnTo>
                  <a:lnTo>
                    <a:pt x="68" y="1835"/>
                  </a:lnTo>
                  <a:cubicBezTo>
                    <a:pt x="622" y="1835"/>
                    <a:pt x="1145" y="1803"/>
                    <a:pt x="1699" y="1739"/>
                  </a:cubicBezTo>
                  <a:lnTo>
                    <a:pt x="1699" y="1739"/>
                  </a:lnTo>
                  <a:cubicBezTo>
                    <a:pt x="1700" y="1749"/>
                    <a:pt x="1701" y="1758"/>
                    <a:pt x="1702" y="1768"/>
                  </a:cubicBezTo>
                  <a:cubicBezTo>
                    <a:pt x="1704" y="1758"/>
                    <a:pt x="1706" y="1748"/>
                    <a:pt x="1708" y="1738"/>
                  </a:cubicBezTo>
                  <a:lnTo>
                    <a:pt x="1708" y="1738"/>
                  </a:lnTo>
                  <a:cubicBezTo>
                    <a:pt x="1717" y="1737"/>
                    <a:pt x="1726" y="1736"/>
                    <a:pt x="1736" y="1735"/>
                  </a:cubicBezTo>
                  <a:cubicBezTo>
                    <a:pt x="1727" y="1734"/>
                    <a:pt x="1718" y="1733"/>
                    <a:pt x="1709" y="1732"/>
                  </a:cubicBezTo>
                  <a:lnTo>
                    <a:pt x="1709" y="1732"/>
                  </a:lnTo>
                  <a:cubicBezTo>
                    <a:pt x="1804" y="1209"/>
                    <a:pt x="1836" y="654"/>
                    <a:pt x="1836" y="100"/>
                  </a:cubicBezTo>
                  <a:lnTo>
                    <a:pt x="183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47"/>
            <p:cNvSpPr/>
            <p:nvPr/>
          </p:nvSpPr>
          <p:spPr>
            <a:xfrm>
              <a:off x="3307525" y="4246825"/>
              <a:ext cx="278575" cy="5850"/>
            </a:xfrm>
            <a:custGeom>
              <a:rect b="b" l="l" r="r" t="t"/>
              <a:pathLst>
                <a:path extrusionOk="0" h="234" w="11143">
                  <a:moveTo>
                    <a:pt x="5571" y="0"/>
                  </a:moveTo>
                  <a:cubicBezTo>
                    <a:pt x="2503" y="0"/>
                    <a:pt x="1" y="67"/>
                    <a:pt x="1" y="100"/>
                  </a:cubicBezTo>
                  <a:cubicBezTo>
                    <a:pt x="1" y="167"/>
                    <a:pt x="2503" y="234"/>
                    <a:pt x="5571" y="234"/>
                  </a:cubicBezTo>
                  <a:cubicBezTo>
                    <a:pt x="8640" y="234"/>
                    <a:pt x="11142" y="167"/>
                    <a:pt x="11142" y="100"/>
                  </a:cubicBezTo>
                  <a:cubicBezTo>
                    <a:pt x="11142" y="67"/>
                    <a:pt x="8640" y="0"/>
                    <a:pt x="557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47"/>
            <p:cNvSpPr/>
            <p:nvPr/>
          </p:nvSpPr>
          <p:spPr>
            <a:xfrm>
              <a:off x="3614425" y="4222625"/>
              <a:ext cx="45875" cy="45075"/>
            </a:xfrm>
            <a:custGeom>
              <a:rect b="b" l="l" r="r" t="t"/>
              <a:pathLst>
                <a:path extrusionOk="0" h="1803" w="1835">
                  <a:moveTo>
                    <a:pt x="1630" y="201"/>
                  </a:moveTo>
                  <a:cubicBezTo>
                    <a:pt x="1606" y="718"/>
                    <a:pt x="1637" y="1208"/>
                    <a:pt x="1697" y="1698"/>
                  </a:cubicBezTo>
                  <a:lnTo>
                    <a:pt x="1697" y="1698"/>
                  </a:lnTo>
                  <a:cubicBezTo>
                    <a:pt x="1167" y="1637"/>
                    <a:pt x="667" y="1605"/>
                    <a:pt x="167" y="1602"/>
                  </a:cubicBezTo>
                  <a:lnTo>
                    <a:pt x="167" y="1602"/>
                  </a:lnTo>
                  <a:lnTo>
                    <a:pt x="167" y="935"/>
                  </a:lnTo>
                  <a:lnTo>
                    <a:pt x="167" y="501"/>
                  </a:lnTo>
                  <a:lnTo>
                    <a:pt x="167" y="201"/>
                  </a:lnTo>
                  <a:close/>
                  <a:moveTo>
                    <a:pt x="100" y="1"/>
                  </a:moveTo>
                  <a:lnTo>
                    <a:pt x="0" y="101"/>
                  </a:lnTo>
                  <a:lnTo>
                    <a:pt x="0" y="501"/>
                  </a:lnTo>
                  <a:lnTo>
                    <a:pt x="0" y="935"/>
                  </a:lnTo>
                  <a:lnTo>
                    <a:pt x="0" y="1702"/>
                  </a:lnTo>
                  <a:lnTo>
                    <a:pt x="0" y="1802"/>
                  </a:lnTo>
                  <a:lnTo>
                    <a:pt x="100" y="1802"/>
                  </a:lnTo>
                  <a:cubicBezTo>
                    <a:pt x="622" y="1802"/>
                    <a:pt x="1145" y="1770"/>
                    <a:pt x="1698" y="1706"/>
                  </a:cubicBezTo>
                  <a:lnTo>
                    <a:pt x="1698" y="1706"/>
                  </a:lnTo>
                  <a:cubicBezTo>
                    <a:pt x="1699" y="1716"/>
                    <a:pt x="1700" y="1726"/>
                    <a:pt x="1701" y="1735"/>
                  </a:cubicBezTo>
                  <a:cubicBezTo>
                    <a:pt x="1703" y="1725"/>
                    <a:pt x="1705" y="1715"/>
                    <a:pt x="1707" y="1705"/>
                  </a:cubicBezTo>
                  <a:lnTo>
                    <a:pt x="1707" y="1705"/>
                  </a:lnTo>
                  <a:cubicBezTo>
                    <a:pt x="1716" y="1704"/>
                    <a:pt x="1726" y="1703"/>
                    <a:pt x="1735" y="1702"/>
                  </a:cubicBezTo>
                  <a:cubicBezTo>
                    <a:pt x="1726" y="1701"/>
                    <a:pt x="1717" y="1700"/>
                    <a:pt x="1708" y="1699"/>
                  </a:cubicBezTo>
                  <a:lnTo>
                    <a:pt x="1708" y="1699"/>
                  </a:lnTo>
                  <a:cubicBezTo>
                    <a:pt x="1803" y="1176"/>
                    <a:pt x="1835" y="622"/>
                    <a:pt x="1835" y="67"/>
                  </a:cubicBezTo>
                  <a:lnTo>
                    <a:pt x="183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47"/>
            <p:cNvSpPr/>
            <p:nvPr/>
          </p:nvSpPr>
          <p:spPr>
            <a:xfrm flipH="1">
              <a:off x="3705795" y="4420419"/>
              <a:ext cx="45075" cy="37550"/>
            </a:xfrm>
            <a:custGeom>
              <a:rect b="b" l="l" r="r" t="t"/>
              <a:pathLst>
                <a:path extrusionOk="0" h="1502" w="1803">
                  <a:moveTo>
                    <a:pt x="1102" y="0"/>
                  </a:moveTo>
                  <a:lnTo>
                    <a:pt x="1002" y="67"/>
                  </a:lnTo>
                  <a:cubicBezTo>
                    <a:pt x="935" y="200"/>
                    <a:pt x="835" y="300"/>
                    <a:pt x="735" y="400"/>
                  </a:cubicBezTo>
                  <a:cubicBezTo>
                    <a:pt x="435" y="734"/>
                    <a:pt x="168" y="1101"/>
                    <a:pt x="1" y="1501"/>
                  </a:cubicBezTo>
                  <a:cubicBezTo>
                    <a:pt x="334" y="1234"/>
                    <a:pt x="635" y="934"/>
                    <a:pt x="902" y="567"/>
                  </a:cubicBezTo>
                  <a:lnTo>
                    <a:pt x="1115" y="300"/>
                  </a:lnTo>
                  <a:lnTo>
                    <a:pt x="1115" y="300"/>
                  </a:lnTo>
                  <a:cubicBezTo>
                    <a:pt x="1447" y="571"/>
                    <a:pt x="1696" y="738"/>
                    <a:pt x="1757" y="738"/>
                  </a:cubicBezTo>
                  <a:cubicBezTo>
                    <a:pt x="1763" y="738"/>
                    <a:pt x="1766" y="736"/>
                    <a:pt x="1769" y="734"/>
                  </a:cubicBezTo>
                  <a:cubicBezTo>
                    <a:pt x="1802" y="701"/>
                    <a:pt x="1535" y="434"/>
                    <a:pt x="1168" y="67"/>
                  </a:cubicBezTo>
                  <a:lnTo>
                    <a:pt x="110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47"/>
            <p:cNvSpPr/>
            <p:nvPr/>
          </p:nvSpPr>
          <p:spPr>
            <a:xfrm flipH="1">
              <a:off x="3726645" y="4523819"/>
              <a:ext cx="45900" cy="37550"/>
            </a:xfrm>
            <a:custGeom>
              <a:rect b="b" l="l" r="r" t="t"/>
              <a:pathLst>
                <a:path extrusionOk="0" h="1502" w="1836">
                  <a:moveTo>
                    <a:pt x="1102" y="1"/>
                  </a:moveTo>
                  <a:lnTo>
                    <a:pt x="1035" y="67"/>
                  </a:lnTo>
                  <a:lnTo>
                    <a:pt x="768" y="401"/>
                  </a:lnTo>
                  <a:cubicBezTo>
                    <a:pt x="468" y="734"/>
                    <a:pt x="201" y="1101"/>
                    <a:pt x="1" y="1502"/>
                  </a:cubicBezTo>
                  <a:cubicBezTo>
                    <a:pt x="368" y="1235"/>
                    <a:pt x="668" y="901"/>
                    <a:pt x="935" y="568"/>
                  </a:cubicBezTo>
                  <a:lnTo>
                    <a:pt x="1139" y="312"/>
                  </a:lnTo>
                  <a:lnTo>
                    <a:pt x="1139" y="312"/>
                  </a:lnTo>
                  <a:cubicBezTo>
                    <a:pt x="1467" y="555"/>
                    <a:pt x="1732" y="738"/>
                    <a:pt x="1792" y="738"/>
                  </a:cubicBezTo>
                  <a:cubicBezTo>
                    <a:pt x="1797" y="738"/>
                    <a:pt x="1800" y="736"/>
                    <a:pt x="1802" y="734"/>
                  </a:cubicBezTo>
                  <a:cubicBezTo>
                    <a:pt x="1835" y="701"/>
                    <a:pt x="1569" y="401"/>
                    <a:pt x="1202" y="67"/>
                  </a:cubicBezTo>
                  <a:lnTo>
                    <a:pt x="110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47"/>
            <p:cNvSpPr/>
            <p:nvPr/>
          </p:nvSpPr>
          <p:spPr>
            <a:xfrm flipH="1">
              <a:off x="3788370" y="4877394"/>
              <a:ext cx="45050" cy="37575"/>
            </a:xfrm>
            <a:custGeom>
              <a:rect b="b" l="l" r="r" t="t"/>
              <a:pathLst>
                <a:path extrusionOk="0" h="1503" w="1802">
                  <a:moveTo>
                    <a:pt x="1101" y="1"/>
                  </a:moveTo>
                  <a:lnTo>
                    <a:pt x="1001" y="68"/>
                  </a:lnTo>
                  <a:cubicBezTo>
                    <a:pt x="934" y="168"/>
                    <a:pt x="834" y="301"/>
                    <a:pt x="734" y="401"/>
                  </a:cubicBezTo>
                  <a:cubicBezTo>
                    <a:pt x="434" y="701"/>
                    <a:pt x="167" y="1068"/>
                    <a:pt x="0" y="1502"/>
                  </a:cubicBezTo>
                  <a:cubicBezTo>
                    <a:pt x="334" y="1235"/>
                    <a:pt x="634" y="902"/>
                    <a:pt x="901" y="535"/>
                  </a:cubicBezTo>
                  <a:lnTo>
                    <a:pt x="1115" y="267"/>
                  </a:lnTo>
                  <a:lnTo>
                    <a:pt x="1115" y="267"/>
                  </a:lnTo>
                  <a:cubicBezTo>
                    <a:pt x="1446" y="538"/>
                    <a:pt x="1696" y="705"/>
                    <a:pt x="1757" y="705"/>
                  </a:cubicBezTo>
                  <a:cubicBezTo>
                    <a:pt x="1762" y="705"/>
                    <a:pt x="1766" y="704"/>
                    <a:pt x="1768" y="701"/>
                  </a:cubicBezTo>
                  <a:cubicBezTo>
                    <a:pt x="1802" y="668"/>
                    <a:pt x="1535" y="401"/>
                    <a:pt x="1168" y="68"/>
                  </a:cubicBezTo>
                  <a:lnTo>
                    <a:pt x="110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47"/>
            <p:cNvSpPr/>
            <p:nvPr/>
          </p:nvSpPr>
          <p:spPr>
            <a:xfrm flipH="1">
              <a:off x="3742495" y="4642244"/>
              <a:ext cx="45050" cy="37550"/>
            </a:xfrm>
            <a:custGeom>
              <a:rect b="b" l="l" r="r" t="t"/>
              <a:pathLst>
                <a:path extrusionOk="0" h="1502" w="1802">
                  <a:moveTo>
                    <a:pt x="1101" y="0"/>
                  </a:moveTo>
                  <a:lnTo>
                    <a:pt x="1035" y="100"/>
                  </a:lnTo>
                  <a:lnTo>
                    <a:pt x="734" y="434"/>
                  </a:lnTo>
                  <a:cubicBezTo>
                    <a:pt x="434" y="734"/>
                    <a:pt x="167" y="1101"/>
                    <a:pt x="1" y="1501"/>
                  </a:cubicBezTo>
                  <a:cubicBezTo>
                    <a:pt x="334" y="1234"/>
                    <a:pt x="668" y="934"/>
                    <a:pt x="901" y="567"/>
                  </a:cubicBezTo>
                  <a:lnTo>
                    <a:pt x="1115" y="300"/>
                  </a:lnTo>
                  <a:lnTo>
                    <a:pt x="1115" y="300"/>
                  </a:lnTo>
                  <a:cubicBezTo>
                    <a:pt x="1447" y="571"/>
                    <a:pt x="1696" y="738"/>
                    <a:pt x="1757" y="738"/>
                  </a:cubicBezTo>
                  <a:cubicBezTo>
                    <a:pt x="1762" y="738"/>
                    <a:pt x="1766" y="737"/>
                    <a:pt x="1769" y="734"/>
                  </a:cubicBezTo>
                  <a:cubicBezTo>
                    <a:pt x="1802" y="701"/>
                    <a:pt x="1535" y="434"/>
                    <a:pt x="1168" y="67"/>
                  </a:cubicBezTo>
                  <a:lnTo>
                    <a:pt x="110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47"/>
            <p:cNvSpPr/>
            <p:nvPr/>
          </p:nvSpPr>
          <p:spPr>
            <a:xfrm>
              <a:off x="3446800" y="4768850"/>
              <a:ext cx="278550" cy="5025"/>
            </a:xfrm>
            <a:custGeom>
              <a:rect b="b" l="l" r="r" t="t"/>
              <a:pathLst>
                <a:path extrusionOk="0" h="201" w="11142">
                  <a:moveTo>
                    <a:pt x="5571" y="1"/>
                  </a:moveTo>
                  <a:cubicBezTo>
                    <a:pt x="2502" y="1"/>
                    <a:pt x="0" y="34"/>
                    <a:pt x="0" y="101"/>
                  </a:cubicBezTo>
                  <a:cubicBezTo>
                    <a:pt x="0" y="168"/>
                    <a:pt x="2502" y="201"/>
                    <a:pt x="5571" y="201"/>
                  </a:cubicBezTo>
                  <a:cubicBezTo>
                    <a:pt x="8640" y="201"/>
                    <a:pt x="11142" y="168"/>
                    <a:pt x="11142" y="101"/>
                  </a:cubicBezTo>
                  <a:cubicBezTo>
                    <a:pt x="11142" y="34"/>
                    <a:pt x="8640" y="1"/>
                    <a:pt x="557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47"/>
            <p:cNvSpPr/>
            <p:nvPr/>
          </p:nvSpPr>
          <p:spPr>
            <a:xfrm>
              <a:off x="3753675" y="4743850"/>
              <a:ext cx="45900" cy="45375"/>
            </a:xfrm>
            <a:custGeom>
              <a:rect b="b" l="l" r="r" t="t"/>
              <a:pathLst>
                <a:path extrusionOk="0" h="1815" w="1836">
                  <a:moveTo>
                    <a:pt x="1602" y="234"/>
                  </a:moveTo>
                  <a:cubicBezTo>
                    <a:pt x="1606" y="725"/>
                    <a:pt x="1638" y="1241"/>
                    <a:pt x="1697" y="1730"/>
                  </a:cubicBezTo>
                  <a:lnTo>
                    <a:pt x="1697" y="1730"/>
                  </a:lnTo>
                  <a:cubicBezTo>
                    <a:pt x="1178" y="1670"/>
                    <a:pt x="685" y="1638"/>
                    <a:pt x="168" y="1635"/>
                  </a:cubicBezTo>
                  <a:lnTo>
                    <a:pt x="168" y="1635"/>
                  </a:lnTo>
                  <a:lnTo>
                    <a:pt x="168" y="934"/>
                  </a:lnTo>
                  <a:lnTo>
                    <a:pt x="168" y="534"/>
                  </a:lnTo>
                  <a:lnTo>
                    <a:pt x="168" y="234"/>
                  </a:lnTo>
                  <a:close/>
                  <a:moveTo>
                    <a:pt x="101" y="0"/>
                  </a:moveTo>
                  <a:lnTo>
                    <a:pt x="101" y="0"/>
                  </a:lnTo>
                  <a:cubicBezTo>
                    <a:pt x="87" y="14"/>
                    <a:pt x="33" y="68"/>
                    <a:pt x="1" y="100"/>
                  </a:cubicBezTo>
                  <a:lnTo>
                    <a:pt x="1" y="100"/>
                  </a:lnTo>
                  <a:lnTo>
                    <a:pt x="1" y="534"/>
                  </a:lnTo>
                  <a:lnTo>
                    <a:pt x="1" y="934"/>
                  </a:lnTo>
                  <a:lnTo>
                    <a:pt x="1" y="1735"/>
                  </a:lnTo>
                  <a:lnTo>
                    <a:pt x="1" y="1801"/>
                  </a:lnTo>
                  <a:lnTo>
                    <a:pt x="68" y="1801"/>
                  </a:lnTo>
                  <a:cubicBezTo>
                    <a:pt x="220" y="1810"/>
                    <a:pt x="369" y="1814"/>
                    <a:pt x="518" y="1814"/>
                  </a:cubicBezTo>
                  <a:cubicBezTo>
                    <a:pt x="911" y="1814"/>
                    <a:pt x="1297" y="1785"/>
                    <a:pt x="1699" y="1739"/>
                  </a:cubicBezTo>
                  <a:lnTo>
                    <a:pt x="1699" y="1739"/>
                  </a:lnTo>
                  <a:cubicBezTo>
                    <a:pt x="1700" y="1749"/>
                    <a:pt x="1701" y="1758"/>
                    <a:pt x="1702" y="1768"/>
                  </a:cubicBezTo>
                  <a:cubicBezTo>
                    <a:pt x="1703" y="1758"/>
                    <a:pt x="1704" y="1748"/>
                    <a:pt x="1706" y="1738"/>
                  </a:cubicBezTo>
                  <a:lnTo>
                    <a:pt x="1706" y="1738"/>
                  </a:lnTo>
                  <a:cubicBezTo>
                    <a:pt x="1716" y="1737"/>
                    <a:pt x="1726" y="1736"/>
                    <a:pt x="1735" y="1735"/>
                  </a:cubicBezTo>
                  <a:cubicBezTo>
                    <a:pt x="1726" y="1733"/>
                    <a:pt x="1716" y="1732"/>
                    <a:pt x="1706" y="1731"/>
                  </a:cubicBezTo>
                  <a:lnTo>
                    <a:pt x="1706" y="1731"/>
                  </a:lnTo>
                  <a:cubicBezTo>
                    <a:pt x="1772" y="1178"/>
                    <a:pt x="1836" y="655"/>
                    <a:pt x="1836" y="100"/>
                  </a:cubicBezTo>
                  <a:lnTo>
                    <a:pt x="183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47"/>
            <p:cNvSpPr/>
            <p:nvPr/>
          </p:nvSpPr>
          <p:spPr>
            <a:xfrm flipH="1">
              <a:off x="3763345" y="4760644"/>
              <a:ext cx="45050" cy="37575"/>
            </a:xfrm>
            <a:custGeom>
              <a:rect b="b" l="l" r="r" t="t"/>
              <a:pathLst>
                <a:path extrusionOk="0" h="1503" w="1802">
                  <a:moveTo>
                    <a:pt x="1101" y="1"/>
                  </a:moveTo>
                  <a:lnTo>
                    <a:pt x="1035" y="68"/>
                  </a:lnTo>
                  <a:cubicBezTo>
                    <a:pt x="935" y="201"/>
                    <a:pt x="834" y="301"/>
                    <a:pt x="734" y="401"/>
                  </a:cubicBezTo>
                  <a:cubicBezTo>
                    <a:pt x="434" y="735"/>
                    <a:pt x="201" y="1102"/>
                    <a:pt x="1" y="1502"/>
                  </a:cubicBezTo>
                  <a:cubicBezTo>
                    <a:pt x="367" y="1235"/>
                    <a:pt x="668" y="902"/>
                    <a:pt x="935" y="568"/>
                  </a:cubicBezTo>
                  <a:lnTo>
                    <a:pt x="1122" y="273"/>
                  </a:lnTo>
                  <a:lnTo>
                    <a:pt x="1122" y="273"/>
                  </a:lnTo>
                  <a:cubicBezTo>
                    <a:pt x="1450" y="540"/>
                    <a:pt x="1696" y="705"/>
                    <a:pt x="1757" y="705"/>
                  </a:cubicBezTo>
                  <a:cubicBezTo>
                    <a:pt x="1762" y="705"/>
                    <a:pt x="1766" y="704"/>
                    <a:pt x="1768" y="701"/>
                  </a:cubicBezTo>
                  <a:cubicBezTo>
                    <a:pt x="1802" y="668"/>
                    <a:pt x="1568" y="401"/>
                    <a:pt x="1168" y="68"/>
                  </a:cubicBezTo>
                  <a:lnTo>
                    <a:pt x="110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47"/>
            <p:cNvSpPr/>
            <p:nvPr/>
          </p:nvSpPr>
          <p:spPr>
            <a:xfrm>
              <a:off x="2568675" y="4944825"/>
              <a:ext cx="252700" cy="5025"/>
            </a:xfrm>
            <a:custGeom>
              <a:rect b="b" l="l" r="r" t="t"/>
              <a:pathLst>
                <a:path extrusionOk="0" h="201" w="10108">
                  <a:moveTo>
                    <a:pt x="5037" y="0"/>
                  </a:moveTo>
                  <a:cubicBezTo>
                    <a:pt x="2269" y="0"/>
                    <a:pt x="0" y="33"/>
                    <a:pt x="0" y="100"/>
                  </a:cubicBezTo>
                  <a:cubicBezTo>
                    <a:pt x="0" y="167"/>
                    <a:pt x="2269" y="200"/>
                    <a:pt x="5037" y="200"/>
                  </a:cubicBezTo>
                  <a:cubicBezTo>
                    <a:pt x="7839" y="200"/>
                    <a:pt x="10108" y="167"/>
                    <a:pt x="10108" y="100"/>
                  </a:cubicBezTo>
                  <a:cubicBezTo>
                    <a:pt x="10108" y="33"/>
                    <a:pt x="7839" y="0"/>
                    <a:pt x="503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47"/>
            <p:cNvSpPr/>
            <p:nvPr/>
          </p:nvSpPr>
          <p:spPr>
            <a:xfrm>
              <a:off x="2501125" y="4929800"/>
              <a:ext cx="42550" cy="42550"/>
            </a:xfrm>
            <a:custGeom>
              <a:rect b="b" l="l" r="r" t="t"/>
              <a:pathLst>
                <a:path extrusionOk="0" h="1702" w="1702">
                  <a:moveTo>
                    <a:pt x="135" y="105"/>
                  </a:moveTo>
                  <a:cubicBezTo>
                    <a:pt x="590" y="165"/>
                    <a:pt x="1046" y="196"/>
                    <a:pt x="1502" y="200"/>
                  </a:cubicBezTo>
                  <a:lnTo>
                    <a:pt x="1502" y="200"/>
                  </a:lnTo>
                  <a:lnTo>
                    <a:pt x="1502" y="801"/>
                  </a:lnTo>
                  <a:lnTo>
                    <a:pt x="1502" y="1502"/>
                  </a:lnTo>
                  <a:lnTo>
                    <a:pt x="230" y="1502"/>
                  </a:lnTo>
                  <a:cubicBezTo>
                    <a:pt x="201" y="1025"/>
                    <a:pt x="198" y="550"/>
                    <a:pt x="135" y="105"/>
                  </a:cubicBezTo>
                  <a:close/>
                  <a:moveTo>
                    <a:pt x="1602" y="1"/>
                  </a:moveTo>
                  <a:cubicBezTo>
                    <a:pt x="1101" y="1"/>
                    <a:pt x="601" y="34"/>
                    <a:pt x="101" y="101"/>
                  </a:cubicBezTo>
                  <a:cubicBezTo>
                    <a:pt x="111" y="102"/>
                    <a:pt x="122" y="104"/>
                    <a:pt x="133" y="105"/>
                  </a:cubicBezTo>
                  <a:lnTo>
                    <a:pt x="133" y="105"/>
                  </a:lnTo>
                  <a:cubicBezTo>
                    <a:pt x="34" y="604"/>
                    <a:pt x="0" y="1103"/>
                    <a:pt x="0" y="1602"/>
                  </a:cubicBezTo>
                  <a:lnTo>
                    <a:pt x="0" y="1702"/>
                  </a:lnTo>
                  <a:lnTo>
                    <a:pt x="1568" y="1702"/>
                  </a:lnTo>
                  <a:lnTo>
                    <a:pt x="1702" y="1602"/>
                  </a:lnTo>
                  <a:lnTo>
                    <a:pt x="1702" y="801"/>
                  </a:lnTo>
                  <a:lnTo>
                    <a:pt x="1702" y="101"/>
                  </a:lnTo>
                  <a:lnTo>
                    <a:pt x="170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47"/>
            <p:cNvSpPr/>
            <p:nvPr/>
          </p:nvSpPr>
          <p:spPr>
            <a:xfrm flipH="1">
              <a:off x="2492645" y="4926804"/>
              <a:ext cx="41725" cy="34275"/>
            </a:xfrm>
            <a:custGeom>
              <a:rect b="b" l="l" r="r" t="t"/>
              <a:pathLst>
                <a:path extrusionOk="0" h="1371" w="1669">
                  <a:moveTo>
                    <a:pt x="1662" y="0"/>
                  </a:moveTo>
                  <a:cubicBezTo>
                    <a:pt x="1601" y="0"/>
                    <a:pt x="1218" y="357"/>
                    <a:pt x="834" y="836"/>
                  </a:cubicBezTo>
                  <a:lnTo>
                    <a:pt x="637" y="1058"/>
                  </a:lnTo>
                  <a:lnTo>
                    <a:pt x="637" y="1058"/>
                  </a:lnTo>
                  <a:cubicBezTo>
                    <a:pt x="362" y="839"/>
                    <a:pt x="138" y="690"/>
                    <a:pt x="60" y="690"/>
                  </a:cubicBezTo>
                  <a:cubicBezTo>
                    <a:pt x="47" y="690"/>
                    <a:pt x="38" y="694"/>
                    <a:pt x="34" y="703"/>
                  </a:cubicBezTo>
                  <a:cubicBezTo>
                    <a:pt x="0" y="736"/>
                    <a:pt x="234" y="970"/>
                    <a:pt x="601" y="1303"/>
                  </a:cubicBezTo>
                  <a:lnTo>
                    <a:pt x="668" y="1370"/>
                  </a:lnTo>
                  <a:lnTo>
                    <a:pt x="734" y="1270"/>
                  </a:lnTo>
                  <a:lnTo>
                    <a:pt x="1001" y="970"/>
                  </a:lnTo>
                  <a:cubicBezTo>
                    <a:pt x="1268" y="703"/>
                    <a:pt x="1502" y="369"/>
                    <a:pt x="1668" y="2"/>
                  </a:cubicBezTo>
                  <a:cubicBezTo>
                    <a:pt x="1667" y="1"/>
                    <a:pt x="1665" y="0"/>
                    <a:pt x="1662" y="0"/>
                  </a:cubicBezTo>
                  <a:close/>
                </a:path>
              </a:pathLst>
            </a:custGeom>
            <a:solidFill>
              <a:srgbClr val="FF72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754" name="Google Shape;754;p47"/>
            <p:cNvSpPr/>
            <p:nvPr/>
          </p:nvSpPr>
          <p:spPr>
            <a:xfrm>
              <a:off x="2518625" y="4870600"/>
              <a:ext cx="252725" cy="5025"/>
            </a:xfrm>
            <a:custGeom>
              <a:rect b="b" l="l" r="r" t="t"/>
              <a:pathLst>
                <a:path extrusionOk="0" h="201" w="10109">
                  <a:moveTo>
                    <a:pt x="5038" y="0"/>
                  </a:moveTo>
                  <a:cubicBezTo>
                    <a:pt x="2269" y="0"/>
                    <a:pt x="1" y="34"/>
                    <a:pt x="1" y="100"/>
                  </a:cubicBezTo>
                  <a:cubicBezTo>
                    <a:pt x="1" y="167"/>
                    <a:pt x="2269" y="200"/>
                    <a:pt x="5038" y="200"/>
                  </a:cubicBezTo>
                  <a:cubicBezTo>
                    <a:pt x="7840" y="200"/>
                    <a:pt x="10108" y="167"/>
                    <a:pt x="10108" y="100"/>
                  </a:cubicBezTo>
                  <a:cubicBezTo>
                    <a:pt x="10108" y="34"/>
                    <a:pt x="7840" y="0"/>
                    <a:pt x="503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47"/>
            <p:cNvSpPr/>
            <p:nvPr/>
          </p:nvSpPr>
          <p:spPr>
            <a:xfrm>
              <a:off x="2451100" y="4856100"/>
              <a:ext cx="42550" cy="42050"/>
            </a:xfrm>
            <a:custGeom>
              <a:rect b="b" l="l" r="r" t="t"/>
              <a:pathLst>
                <a:path extrusionOk="0" h="1682" w="1702">
                  <a:moveTo>
                    <a:pt x="134" y="84"/>
                  </a:moveTo>
                  <a:cubicBezTo>
                    <a:pt x="590" y="144"/>
                    <a:pt x="1045" y="176"/>
                    <a:pt x="1501" y="180"/>
                  </a:cubicBezTo>
                  <a:lnTo>
                    <a:pt x="1501" y="180"/>
                  </a:lnTo>
                  <a:lnTo>
                    <a:pt x="1501" y="780"/>
                  </a:lnTo>
                  <a:lnTo>
                    <a:pt x="1501" y="1181"/>
                  </a:lnTo>
                  <a:lnTo>
                    <a:pt x="1501" y="1481"/>
                  </a:lnTo>
                  <a:lnTo>
                    <a:pt x="200" y="1481"/>
                  </a:lnTo>
                  <a:cubicBezTo>
                    <a:pt x="197" y="1007"/>
                    <a:pt x="166" y="561"/>
                    <a:pt x="134" y="84"/>
                  </a:cubicBezTo>
                  <a:close/>
                  <a:moveTo>
                    <a:pt x="1199" y="0"/>
                  </a:moveTo>
                  <a:cubicBezTo>
                    <a:pt x="833" y="0"/>
                    <a:pt x="466" y="31"/>
                    <a:pt x="100" y="80"/>
                  </a:cubicBezTo>
                  <a:cubicBezTo>
                    <a:pt x="111" y="81"/>
                    <a:pt x="122" y="83"/>
                    <a:pt x="133" y="84"/>
                  </a:cubicBezTo>
                  <a:lnTo>
                    <a:pt x="133" y="84"/>
                  </a:lnTo>
                  <a:cubicBezTo>
                    <a:pt x="33" y="583"/>
                    <a:pt x="0" y="1082"/>
                    <a:pt x="33" y="1581"/>
                  </a:cubicBezTo>
                  <a:lnTo>
                    <a:pt x="33" y="1681"/>
                  </a:lnTo>
                  <a:lnTo>
                    <a:pt x="1568" y="1681"/>
                  </a:lnTo>
                  <a:lnTo>
                    <a:pt x="1701" y="1581"/>
                  </a:lnTo>
                  <a:lnTo>
                    <a:pt x="1701" y="1181"/>
                  </a:lnTo>
                  <a:lnTo>
                    <a:pt x="1701" y="814"/>
                  </a:lnTo>
                  <a:lnTo>
                    <a:pt x="1701" y="80"/>
                  </a:lnTo>
                  <a:lnTo>
                    <a:pt x="1701" y="13"/>
                  </a:lnTo>
                  <a:lnTo>
                    <a:pt x="1601" y="13"/>
                  </a:lnTo>
                  <a:cubicBezTo>
                    <a:pt x="1467" y="4"/>
                    <a:pt x="1333" y="0"/>
                    <a:pt x="119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47"/>
            <p:cNvSpPr/>
            <p:nvPr/>
          </p:nvSpPr>
          <p:spPr>
            <a:xfrm flipH="1">
              <a:off x="2442620" y="4852579"/>
              <a:ext cx="41700" cy="34275"/>
            </a:xfrm>
            <a:custGeom>
              <a:rect b="b" l="l" r="r" t="t"/>
              <a:pathLst>
                <a:path extrusionOk="0" h="1371" w="1668">
                  <a:moveTo>
                    <a:pt x="1662" y="0"/>
                  </a:moveTo>
                  <a:cubicBezTo>
                    <a:pt x="1601" y="0"/>
                    <a:pt x="1216" y="357"/>
                    <a:pt x="801" y="837"/>
                  </a:cubicBezTo>
                  <a:lnTo>
                    <a:pt x="627" y="1084"/>
                  </a:lnTo>
                  <a:lnTo>
                    <a:pt x="627" y="1084"/>
                  </a:lnTo>
                  <a:cubicBezTo>
                    <a:pt x="336" y="853"/>
                    <a:pt x="104" y="699"/>
                    <a:pt x="45" y="699"/>
                  </a:cubicBezTo>
                  <a:cubicBezTo>
                    <a:pt x="40" y="699"/>
                    <a:pt x="36" y="701"/>
                    <a:pt x="33" y="703"/>
                  </a:cubicBezTo>
                  <a:cubicBezTo>
                    <a:pt x="0" y="736"/>
                    <a:pt x="234" y="1003"/>
                    <a:pt x="567" y="1304"/>
                  </a:cubicBezTo>
                  <a:lnTo>
                    <a:pt x="667" y="1370"/>
                  </a:lnTo>
                  <a:lnTo>
                    <a:pt x="734" y="1304"/>
                  </a:lnTo>
                  <a:lnTo>
                    <a:pt x="1001" y="1003"/>
                  </a:lnTo>
                  <a:cubicBezTo>
                    <a:pt x="1268" y="703"/>
                    <a:pt x="1501" y="370"/>
                    <a:pt x="1668" y="3"/>
                  </a:cubicBezTo>
                  <a:cubicBezTo>
                    <a:pt x="1666" y="1"/>
                    <a:pt x="1664" y="0"/>
                    <a:pt x="1662" y="0"/>
                  </a:cubicBezTo>
                  <a:close/>
                </a:path>
              </a:pathLst>
            </a:custGeom>
            <a:solidFill>
              <a:srgbClr val="FF72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47"/>
            <p:cNvSpPr/>
            <p:nvPr/>
          </p:nvSpPr>
          <p:spPr>
            <a:xfrm>
              <a:off x="2501125" y="4787200"/>
              <a:ext cx="252700" cy="5025"/>
            </a:xfrm>
            <a:custGeom>
              <a:rect b="b" l="l" r="r" t="t"/>
              <a:pathLst>
                <a:path extrusionOk="0" h="201" w="10108">
                  <a:moveTo>
                    <a:pt x="5071" y="1"/>
                  </a:moveTo>
                  <a:cubicBezTo>
                    <a:pt x="2269" y="1"/>
                    <a:pt x="0" y="34"/>
                    <a:pt x="0" y="101"/>
                  </a:cubicBezTo>
                  <a:cubicBezTo>
                    <a:pt x="0" y="167"/>
                    <a:pt x="2269" y="201"/>
                    <a:pt x="5071" y="201"/>
                  </a:cubicBezTo>
                  <a:cubicBezTo>
                    <a:pt x="7839" y="201"/>
                    <a:pt x="10108" y="167"/>
                    <a:pt x="10108" y="101"/>
                  </a:cubicBezTo>
                  <a:cubicBezTo>
                    <a:pt x="10108" y="34"/>
                    <a:pt x="7839" y="1"/>
                    <a:pt x="507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47"/>
            <p:cNvSpPr/>
            <p:nvPr/>
          </p:nvSpPr>
          <p:spPr>
            <a:xfrm>
              <a:off x="2433575" y="4772200"/>
              <a:ext cx="42550" cy="42550"/>
            </a:xfrm>
            <a:custGeom>
              <a:rect b="b" l="l" r="r" t="t"/>
              <a:pathLst>
                <a:path extrusionOk="0" h="1702" w="1702">
                  <a:moveTo>
                    <a:pt x="139" y="105"/>
                  </a:moveTo>
                  <a:cubicBezTo>
                    <a:pt x="593" y="164"/>
                    <a:pt x="1047" y="196"/>
                    <a:pt x="1502" y="200"/>
                  </a:cubicBezTo>
                  <a:lnTo>
                    <a:pt x="1502" y="200"/>
                  </a:lnTo>
                  <a:lnTo>
                    <a:pt x="1502" y="801"/>
                  </a:lnTo>
                  <a:lnTo>
                    <a:pt x="1502" y="1468"/>
                  </a:lnTo>
                  <a:lnTo>
                    <a:pt x="234" y="1468"/>
                  </a:lnTo>
                  <a:cubicBezTo>
                    <a:pt x="230" y="1014"/>
                    <a:pt x="198" y="559"/>
                    <a:pt x="139" y="105"/>
                  </a:cubicBezTo>
                  <a:close/>
                  <a:moveTo>
                    <a:pt x="1602" y="0"/>
                  </a:moveTo>
                  <a:cubicBezTo>
                    <a:pt x="1114" y="0"/>
                    <a:pt x="626" y="32"/>
                    <a:pt x="138" y="95"/>
                  </a:cubicBezTo>
                  <a:lnTo>
                    <a:pt x="138" y="95"/>
                  </a:lnTo>
                  <a:cubicBezTo>
                    <a:pt x="136" y="86"/>
                    <a:pt x="135" y="76"/>
                    <a:pt x="134" y="67"/>
                  </a:cubicBezTo>
                  <a:cubicBezTo>
                    <a:pt x="132" y="77"/>
                    <a:pt x="130" y="87"/>
                    <a:pt x="128" y="97"/>
                  </a:cubicBezTo>
                  <a:lnTo>
                    <a:pt x="128" y="97"/>
                  </a:lnTo>
                  <a:cubicBezTo>
                    <a:pt x="119" y="98"/>
                    <a:pt x="110" y="99"/>
                    <a:pt x="101" y="100"/>
                  </a:cubicBezTo>
                  <a:cubicBezTo>
                    <a:pt x="109" y="101"/>
                    <a:pt x="118" y="103"/>
                    <a:pt x="127" y="104"/>
                  </a:cubicBezTo>
                  <a:lnTo>
                    <a:pt x="127" y="104"/>
                  </a:lnTo>
                  <a:cubicBezTo>
                    <a:pt x="32" y="593"/>
                    <a:pt x="1" y="1113"/>
                    <a:pt x="1" y="1601"/>
                  </a:cubicBezTo>
                  <a:lnTo>
                    <a:pt x="1" y="1701"/>
                  </a:lnTo>
                  <a:lnTo>
                    <a:pt x="1602" y="1701"/>
                  </a:lnTo>
                  <a:cubicBezTo>
                    <a:pt x="1615" y="1688"/>
                    <a:pt x="1669" y="1634"/>
                    <a:pt x="1702" y="1601"/>
                  </a:cubicBezTo>
                  <a:lnTo>
                    <a:pt x="1702" y="801"/>
                  </a:lnTo>
                  <a:lnTo>
                    <a:pt x="1702" y="100"/>
                  </a:lnTo>
                  <a:lnTo>
                    <a:pt x="170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47"/>
            <p:cNvSpPr/>
            <p:nvPr/>
          </p:nvSpPr>
          <p:spPr>
            <a:xfrm flipH="1">
              <a:off x="2425920" y="4768354"/>
              <a:ext cx="40900" cy="35100"/>
            </a:xfrm>
            <a:custGeom>
              <a:rect b="b" l="l" r="r" t="t"/>
              <a:pathLst>
                <a:path extrusionOk="0" h="1404" w="1636">
                  <a:moveTo>
                    <a:pt x="1630" y="1"/>
                  </a:moveTo>
                  <a:cubicBezTo>
                    <a:pt x="1573" y="1"/>
                    <a:pt x="1218" y="389"/>
                    <a:pt x="801" y="870"/>
                  </a:cubicBezTo>
                  <a:lnTo>
                    <a:pt x="620" y="1104"/>
                  </a:lnTo>
                  <a:lnTo>
                    <a:pt x="620" y="1104"/>
                  </a:lnTo>
                  <a:cubicBezTo>
                    <a:pt x="321" y="862"/>
                    <a:pt x="102" y="699"/>
                    <a:pt x="45" y="699"/>
                  </a:cubicBezTo>
                  <a:cubicBezTo>
                    <a:pt x="40" y="699"/>
                    <a:pt x="37" y="701"/>
                    <a:pt x="34" y="703"/>
                  </a:cubicBezTo>
                  <a:cubicBezTo>
                    <a:pt x="1" y="736"/>
                    <a:pt x="234" y="1003"/>
                    <a:pt x="568" y="1303"/>
                  </a:cubicBezTo>
                  <a:lnTo>
                    <a:pt x="635" y="1404"/>
                  </a:lnTo>
                  <a:lnTo>
                    <a:pt x="701" y="1303"/>
                  </a:lnTo>
                  <a:lnTo>
                    <a:pt x="968" y="1003"/>
                  </a:lnTo>
                  <a:cubicBezTo>
                    <a:pt x="1235" y="703"/>
                    <a:pt x="1469" y="369"/>
                    <a:pt x="1635" y="3"/>
                  </a:cubicBezTo>
                  <a:cubicBezTo>
                    <a:pt x="1634" y="1"/>
                    <a:pt x="1632" y="1"/>
                    <a:pt x="1630" y="1"/>
                  </a:cubicBezTo>
                  <a:close/>
                </a:path>
              </a:pathLst>
            </a:custGeom>
            <a:solidFill>
              <a:srgbClr val="FF72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47"/>
            <p:cNvSpPr/>
            <p:nvPr/>
          </p:nvSpPr>
          <p:spPr>
            <a:xfrm>
              <a:off x="2482775" y="4701300"/>
              <a:ext cx="252700" cy="5025"/>
            </a:xfrm>
            <a:custGeom>
              <a:rect b="b" l="l" r="r" t="t"/>
              <a:pathLst>
                <a:path extrusionOk="0" h="201" w="10108">
                  <a:moveTo>
                    <a:pt x="5038" y="1"/>
                  </a:moveTo>
                  <a:cubicBezTo>
                    <a:pt x="2269" y="1"/>
                    <a:pt x="1" y="34"/>
                    <a:pt x="1" y="101"/>
                  </a:cubicBezTo>
                  <a:cubicBezTo>
                    <a:pt x="1" y="168"/>
                    <a:pt x="2269" y="201"/>
                    <a:pt x="5038" y="201"/>
                  </a:cubicBezTo>
                  <a:cubicBezTo>
                    <a:pt x="7840" y="201"/>
                    <a:pt x="10108" y="168"/>
                    <a:pt x="10108" y="101"/>
                  </a:cubicBezTo>
                  <a:cubicBezTo>
                    <a:pt x="10108" y="34"/>
                    <a:pt x="7840" y="1"/>
                    <a:pt x="503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47"/>
            <p:cNvSpPr/>
            <p:nvPr/>
          </p:nvSpPr>
          <p:spPr>
            <a:xfrm>
              <a:off x="2415225" y="4686800"/>
              <a:ext cx="42550" cy="42050"/>
            </a:xfrm>
            <a:custGeom>
              <a:rect b="b" l="l" r="r" t="t"/>
              <a:pathLst>
                <a:path extrusionOk="0" h="1682" w="1702">
                  <a:moveTo>
                    <a:pt x="135" y="85"/>
                  </a:moveTo>
                  <a:cubicBezTo>
                    <a:pt x="590" y="144"/>
                    <a:pt x="1046" y="176"/>
                    <a:pt x="1502" y="180"/>
                  </a:cubicBezTo>
                  <a:lnTo>
                    <a:pt x="1502" y="180"/>
                  </a:lnTo>
                  <a:lnTo>
                    <a:pt x="1502" y="781"/>
                  </a:lnTo>
                  <a:lnTo>
                    <a:pt x="1502" y="1181"/>
                  </a:lnTo>
                  <a:lnTo>
                    <a:pt x="1502" y="1481"/>
                  </a:lnTo>
                  <a:lnTo>
                    <a:pt x="234" y="1481"/>
                  </a:lnTo>
                  <a:cubicBezTo>
                    <a:pt x="231" y="1008"/>
                    <a:pt x="198" y="561"/>
                    <a:pt x="135" y="85"/>
                  </a:cubicBezTo>
                  <a:close/>
                  <a:moveTo>
                    <a:pt x="1200" y="1"/>
                  </a:moveTo>
                  <a:cubicBezTo>
                    <a:pt x="833" y="1"/>
                    <a:pt x="467" y="32"/>
                    <a:pt x="101" y="80"/>
                  </a:cubicBezTo>
                  <a:cubicBezTo>
                    <a:pt x="112" y="82"/>
                    <a:pt x="122" y="83"/>
                    <a:pt x="133" y="85"/>
                  </a:cubicBezTo>
                  <a:lnTo>
                    <a:pt x="133" y="85"/>
                  </a:lnTo>
                  <a:cubicBezTo>
                    <a:pt x="34" y="584"/>
                    <a:pt x="1" y="1083"/>
                    <a:pt x="1" y="1582"/>
                  </a:cubicBezTo>
                  <a:lnTo>
                    <a:pt x="1" y="1682"/>
                  </a:lnTo>
                  <a:lnTo>
                    <a:pt x="1568" y="1682"/>
                  </a:lnTo>
                  <a:lnTo>
                    <a:pt x="1702" y="1582"/>
                  </a:lnTo>
                  <a:lnTo>
                    <a:pt x="1702" y="1181"/>
                  </a:lnTo>
                  <a:lnTo>
                    <a:pt x="1702" y="781"/>
                  </a:lnTo>
                  <a:lnTo>
                    <a:pt x="1702" y="80"/>
                  </a:lnTo>
                  <a:lnTo>
                    <a:pt x="1702" y="14"/>
                  </a:lnTo>
                  <a:lnTo>
                    <a:pt x="1602" y="14"/>
                  </a:lnTo>
                  <a:cubicBezTo>
                    <a:pt x="1468" y="5"/>
                    <a:pt x="1334" y="1"/>
                    <a:pt x="120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47"/>
            <p:cNvSpPr/>
            <p:nvPr/>
          </p:nvSpPr>
          <p:spPr>
            <a:xfrm flipH="1">
              <a:off x="2407595" y="4683154"/>
              <a:ext cx="40875" cy="34400"/>
            </a:xfrm>
            <a:custGeom>
              <a:rect b="b" l="l" r="r" t="t"/>
              <a:pathLst>
                <a:path extrusionOk="0" h="1376" w="1635">
                  <a:moveTo>
                    <a:pt x="1621" y="1"/>
                  </a:moveTo>
                  <a:cubicBezTo>
                    <a:pt x="1542" y="1"/>
                    <a:pt x="1171" y="378"/>
                    <a:pt x="801" y="842"/>
                  </a:cubicBezTo>
                  <a:lnTo>
                    <a:pt x="603" y="1064"/>
                  </a:lnTo>
                  <a:lnTo>
                    <a:pt x="603" y="1064"/>
                  </a:lnTo>
                  <a:cubicBezTo>
                    <a:pt x="312" y="837"/>
                    <a:pt x="80" y="704"/>
                    <a:pt x="40" y="704"/>
                  </a:cubicBezTo>
                  <a:cubicBezTo>
                    <a:pt x="36" y="704"/>
                    <a:pt x="33" y="706"/>
                    <a:pt x="33" y="709"/>
                  </a:cubicBezTo>
                  <a:cubicBezTo>
                    <a:pt x="0" y="742"/>
                    <a:pt x="200" y="975"/>
                    <a:pt x="567" y="1309"/>
                  </a:cubicBezTo>
                  <a:lnTo>
                    <a:pt x="634" y="1376"/>
                  </a:lnTo>
                  <a:lnTo>
                    <a:pt x="701" y="1276"/>
                  </a:lnTo>
                  <a:lnTo>
                    <a:pt x="967" y="975"/>
                  </a:lnTo>
                  <a:cubicBezTo>
                    <a:pt x="1234" y="709"/>
                    <a:pt x="1468" y="375"/>
                    <a:pt x="1635" y="8"/>
                  </a:cubicBezTo>
                  <a:cubicBezTo>
                    <a:pt x="1632" y="3"/>
                    <a:pt x="1628" y="1"/>
                    <a:pt x="1621" y="1"/>
                  </a:cubicBezTo>
                  <a:close/>
                </a:path>
              </a:pathLst>
            </a:custGeom>
            <a:solidFill>
              <a:srgbClr val="FF72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47"/>
            <p:cNvSpPr/>
            <p:nvPr/>
          </p:nvSpPr>
          <p:spPr>
            <a:xfrm>
              <a:off x="2435250" y="4617075"/>
              <a:ext cx="251875" cy="5025"/>
            </a:xfrm>
            <a:custGeom>
              <a:rect b="b" l="l" r="r" t="t"/>
              <a:pathLst>
                <a:path extrusionOk="0" h="201" w="10075">
                  <a:moveTo>
                    <a:pt x="5037" y="1"/>
                  </a:moveTo>
                  <a:cubicBezTo>
                    <a:pt x="2269" y="1"/>
                    <a:pt x="0" y="34"/>
                    <a:pt x="0" y="101"/>
                  </a:cubicBezTo>
                  <a:cubicBezTo>
                    <a:pt x="0" y="168"/>
                    <a:pt x="2235" y="201"/>
                    <a:pt x="5037" y="201"/>
                  </a:cubicBezTo>
                  <a:cubicBezTo>
                    <a:pt x="7839" y="201"/>
                    <a:pt x="10074" y="168"/>
                    <a:pt x="10074" y="101"/>
                  </a:cubicBezTo>
                  <a:cubicBezTo>
                    <a:pt x="10074" y="34"/>
                    <a:pt x="7839" y="1"/>
                    <a:pt x="503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47"/>
            <p:cNvSpPr/>
            <p:nvPr/>
          </p:nvSpPr>
          <p:spPr>
            <a:xfrm>
              <a:off x="2367700" y="4602075"/>
              <a:ext cx="42550" cy="42550"/>
            </a:xfrm>
            <a:custGeom>
              <a:rect b="b" l="l" r="r" t="t"/>
              <a:pathLst>
                <a:path extrusionOk="0" h="1702" w="1702">
                  <a:moveTo>
                    <a:pt x="100" y="100"/>
                  </a:moveTo>
                  <a:lnTo>
                    <a:pt x="100" y="100"/>
                  </a:lnTo>
                  <a:cubicBezTo>
                    <a:pt x="567" y="163"/>
                    <a:pt x="1034" y="196"/>
                    <a:pt x="1501" y="200"/>
                  </a:cubicBezTo>
                  <a:lnTo>
                    <a:pt x="1501" y="200"/>
                  </a:lnTo>
                  <a:lnTo>
                    <a:pt x="1501" y="801"/>
                  </a:lnTo>
                  <a:lnTo>
                    <a:pt x="1501" y="1201"/>
                  </a:lnTo>
                  <a:lnTo>
                    <a:pt x="1501" y="1468"/>
                  </a:lnTo>
                  <a:lnTo>
                    <a:pt x="200" y="1468"/>
                  </a:lnTo>
                  <a:cubicBezTo>
                    <a:pt x="196" y="1001"/>
                    <a:pt x="163" y="536"/>
                    <a:pt x="100" y="100"/>
                  </a:cubicBezTo>
                  <a:close/>
                  <a:moveTo>
                    <a:pt x="1601" y="0"/>
                  </a:moveTo>
                  <a:cubicBezTo>
                    <a:pt x="1101" y="0"/>
                    <a:pt x="601" y="34"/>
                    <a:pt x="100" y="100"/>
                  </a:cubicBezTo>
                  <a:cubicBezTo>
                    <a:pt x="34" y="601"/>
                    <a:pt x="0" y="1101"/>
                    <a:pt x="34" y="1601"/>
                  </a:cubicBezTo>
                  <a:lnTo>
                    <a:pt x="34" y="1702"/>
                  </a:lnTo>
                  <a:lnTo>
                    <a:pt x="1568" y="1702"/>
                  </a:lnTo>
                  <a:cubicBezTo>
                    <a:pt x="1568" y="1702"/>
                    <a:pt x="1665" y="1605"/>
                    <a:pt x="1702" y="1568"/>
                  </a:cubicBezTo>
                  <a:lnTo>
                    <a:pt x="1702" y="1201"/>
                  </a:lnTo>
                  <a:lnTo>
                    <a:pt x="1702" y="801"/>
                  </a:lnTo>
                  <a:lnTo>
                    <a:pt x="1702" y="100"/>
                  </a:lnTo>
                  <a:lnTo>
                    <a:pt x="170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47"/>
            <p:cNvSpPr/>
            <p:nvPr/>
          </p:nvSpPr>
          <p:spPr>
            <a:xfrm flipH="1">
              <a:off x="2359220" y="4598229"/>
              <a:ext cx="41725" cy="35100"/>
            </a:xfrm>
            <a:custGeom>
              <a:rect b="b" l="l" r="r" t="t"/>
              <a:pathLst>
                <a:path extrusionOk="0" h="1404" w="1669">
                  <a:moveTo>
                    <a:pt x="1659" y="1"/>
                  </a:moveTo>
                  <a:cubicBezTo>
                    <a:pt x="1573" y="1"/>
                    <a:pt x="1218" y="389"/>
                    <a:pt x="801" y="870"/>
                  </a:cubicBezTo>
                  <a:lnTo>
                    <a:pt x="629" y="1091"/>
                  </a:lnTo>
                  <a:lnTo>
                    <a:pt x="629" y="1091"/>
                  </a:lnTo>
                  <a:cubicBezTo>
                    <a:pt x="315" y="856"/>
                    <a:pt x="101" y="700"/>
                    <a:pt x="45" y="700"/>
                  </a:cubicBezTo>
                  <a:cubicBezTo>
                    <a:pt x="40" y="700"/>
                    <a:pt x="36" y="701"/>
                    <a:pt x="34" y="703"/>
                  </a:cubicBezTo>
                  <a:cubicBezTo>
                    <a:pt x="0" y="737"/>
                    <a:pt x="234" y="1003"/>
                    <a:pt x="567" y="1304"/>
                  </a:cubicBezTo>
                  <a:lnTo>
                    <a:pt x="667" y="1404"/>
                  </a:lnTo>
                  <a:lnTo>
                    <a:pt x="734" y="1304"/>
                  </a:lnTo>
                  <a:lnTo>
                    <a:pt x="968" y="1003"/>
                  </a:lnTo>
                  <a:cubicBezTo>
                    <a:pt x="1268" y="703"/>
                    <a:pt x="1501" y="370"/>
                    <a:pt x="1668" y="3"/>
                  </a:cubicBezTo>
                  <a:cubicBezTo>
                    <a:pt x="1666" y="1"/>
                    <a:pt x="1662" y="1"/>
                    <a:pt x="1659" y="1"/>
                  </a:cubicBezTo>
                  <a:close/>
                </a:path>
              </a:pathLst>
            </a:custGeom>
            <a:solidFill>
              <a:srgbClr val="FF72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47"/>
            <p:cNvSpPr/>
            <p:nvPr/>
          </p:nvSpPr>
          <p:spPr>
            <a:xfrm>
              <a:off x="3187450" y="4196075"/>
              <a:ext cx="700525" cy="617000"/>
            </a:xfrm>
            <a:custGeom>
              <a:rect b="b" l="l" r="r" t="t"/>
              <a:pathLst>
                <a:path extrusionOk="0" h="24680" w="28021">
                  <a:moveTo>
                    <a:pt x="17985" y="1"/>
                  </a:moveTo>
                  <a:cubicBezTo>
                    <a:pt x="17817" y="1"/>
                    <a:pt x="17648" y="10"/>
                    <a:pt x="17480" y="29"/>
                  </a:cubicBezTo>
                  <a:lnTo>
                    <a:pt x="4704" y="29"/>
                  </a:lnTo>
                  <a:lnTo>
                    <a:pt x="1001" y="62"/>
                  </a:lnTo>
                  <a:lnTo>
                    <a:pt x="0" y="62"/>
                  </a:lnTo>
                  <a:lnTo>
                    <a:pt x="1001" y="95"/>
                  </a:lnTo>
                  <a:lnTo>
                    <a:pt x="4704" y="129"/>
                  </a:lnTo>
                  <a:lnTo>
                    <a:pt x="17480" y="195"/>
                  </a:lnTo>
                  <a:cubicBezTo>
                    <a:pt x="17644" y="176"/>
                    <a:pt x="17809" y="167"/>
                    <a:pt x="17973" y="167"/>
                  </a:cubicBezTo>
                  <a:cubicBezTo>
                    <a:pt x="18672" y="167"/>
                    <a:pt x="19360" y="338"/>
                    <a:pt x="19981" y="662"/>
                  </a:cubicBezTo>
                  <a:cubicBezTo>
                    <a:pt x="20782" y="1096"/>
                    <a:pt x="21449" y="1730"/>
                    <a:pt x="21983" y="2497"/>
                  </a:cubicBezTo>
                  <a:cubicBezTo>
                    <a:pt x="22783" y="3798"/>
                    <a:pt x="23350" y="5266"/>
                    <a:pt x="23584" y="6800"/>
                  </a:cubicBezTo>
                  <a:cubicBezTo>
                    <a:pt x="23851" y="8268"/>
                    <a:pt x="24084" y="9736"/>
                    <a:pt x="24284" y="11103"/>
                  </a:cubicBezTo>
                  <a:cubicBezTo>
                    <a:pt x="24651" y="13872"/>
                    <a:pt x="24885" y="16340"/>
                    <a:pt x="25352" y="18409"/>
                  </a:cubicBezTo>
                  <a:cubicBezTo>
                    <a:pt x="25752" y="20043"/>
                    <a:pt x="26319" y="21611"/>
                    <a:pt x="27053" y="23112"/>
                  </a:cubicBezTo>
                  <a:cubicBezTo>
                    <a:pt x="27253" y="23512"/>
                    <a:pt x="27487" y="23912"/>
                    <a:pt x="27720" y="24279"/>
                  </a:cubicBezTo>
                  <a:lnTo>
                    <a:pt x="27920" y="24580"/>
                  </a:lnTo>
                  <a:cubicBezTo>
                    <a:pt x="27954" y="24613"/>
                    <a:pt x="27987" y="24646"/>
                    <a:pt x="28020" y="24680"/>
                  </a:cubicBezTo>
                  <a:cubicBezTo>
                    <a:pt x="27987" y="24613"/>
                    <a:pt x="27987" y="24580"/>
                    <a:pt x="27954" y="24546"/>
                  </a:cubicBezTo>
                  <a:cubicBezTo>
                    <a:pt x="27887" y="24480"/>
                    <a:pt x="27854" y="24379"/>
                    <a:pt x="27787" y="24246"/>
                  </a:cubicBezTo>
                  <a:cubicBezTo>
                    <a:pt x="27620" y="23979"/>
                    <a:pt x="27387" y="23579"/>
                    <a:pt x="27153" y="23079"/>
                  </a:cubicBezTo>
                  <a:cubicBezTo>
                    <a:pt x="26419" y="21577"/>
                    <a:pt x="25886" y="20010"/>
                    <a:pt x="25552" y="18409"/>
                  </a:cubicBezTo>
                  <a:cubicBezTo>
                    <a:pt x="25085" y="16374"/>
                    <a:pt x="24885" y="13872"/>
                    <a:pt x="24518" y="11103"/>
                  </a:cubicBezTo>
                  <a:cubicBezTo>
                    <a:pt x="24318" y="9736"/>
                    <a:pt x="24118" y="8301"/>
                    <a:pt x="23817" y="6800"/>
                  </a:cubicBezTo>
                  <a:cubicBezTo>
                    <a:pt x="23584" y="5232"/>
                    <a:pt x="23017" y="3731"/>
                    <a:pt x="22183" y="2397"/>
                  </a:cubicBezTo>
                  <a:cubicBezTo>
                    <a:pt x="21649" y="1630"/>
                    <a:pt x="20915" y="963"/>
                    <a:pt x="20081" y="529"/>
                  </a:cubicBezTo>
                  <a:cubicBezTo>
                    <a:pt x="19431" y="177"/>
                    <a:pt x="18714" y="1"/>
                    <a:pt x="1798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47"/>
            <p:cNvSpPr/>
            <p:nvPr/>
          </p:nvSpPr>
          <p:spPr>
            <a:xfrm>
              <a:off x="2128350" y="4194275"/>
              <a:ext cx="1490275" cy="890325"/>
            </a:xfrm>
            <a:custGeom>
              <a:rect b="b" l="l" r="r" t="t"/>
              <a:pathLst>
                <a:path extrusionOk="0" h="35613" w="59611">
                  <a:moveTo>
                    <a:pt x="41764" y="1"/>
                  </a:moveTo>
                  <a:cubicBezTo>
                    <a:pt x="40930" y="34"/>
                    <a:pt x="40063" y="267"/>
                    <a:pt x="39329" y="701"/>
                  </a:cubicBezTo>
                  <a:cubicBezTo>
                    <a:pt x="38462" y="1168"/>
                    <a:pt x="37661" y="1802"/>
                    <a:pt x="37061" y="2569"/>
                  </a:cubicBezTo>
                  <a:cubicBezTo>
                    <a:pt x="36393" y="3336"/>
                    <a:pt x="35860" y="4204"/>
                    <a:pt x="35459" y="5138"/>
                  </a:cubicBezTo>
                  <a:cubicBezTo>
                    <a:pt x="35026" y="6072"/>
                    <a:pt x="34692" y="7039"/>
                    <a:pt x="34425" y="8006"/>
                  </a:cubicBezTo>
                  <a:cubicBezTo>
                    <a:pt x="34125" y="9007"/>
                    <a:pt x="33858" y="10008"/>
                    <a:pt x="33658" y="11042"/>
                  </a:cubicBezTo>
                  <a:cubicBezTo>
                    <a:pt x="33258" y="13143"/>
                    <a:pt x="32991" y="15245"/>
                    <a:pt x="32858" y="17380"/>
                  </a:cubicBezTo>
                  <a:cubicBezTo>
                    <a:pt x="32758" y="18447"/>
                    <a:pt x="32691" y="19548"/>
                    <a:pt x="32557" y="20615"/>
                  </a:cubicBezTo>
                  <a:cubicBezTo>
                    <a:pt x="32391" y="21683"/>
                    <a:pt x="32190" y="22784"/>
                    <a:pt x="31924" y="23818"/>
                  </a:cubicBezTo>
                  <a:cubicBezTo>
                    <a:pt x="31290" y="26186"/>
                    <a:pt x="30256" y="28388"/>
                    <a:pt x="28888" y="30389"/>
                  </a:cubicBezTo>
                  <a:cubicBezTo>
                    <a:pt x="28221" y="31356"/>
                    <a:pt x="27387" y="32190"/>
                    <a:pt x="26420" y="32891"/>
                  </a:cubicBezTo>
                  <a:cubicBezTo>
                    <a:pt x="25486" y="33558"/>
                    <a:pt x="24452" y="34125"/>
                    <a:pt x="23351" y="34559"/>
                  </a:cubicBezTo>
                  <a:cubicBezTo>
                    <a:pt x="22283" y="34926"/>
                    <a:pt x="21149" y="35159"/>
                    <a:pt x="20015" y="35226"/>
                  </a:cubicBezTo>
                  <a:cubicBezTo>
                    <a:pt x="19481" y="35293"/>
                    <a:pt x="18914" y="35359"/>
                    <a:pt x="18347" y="35359"/>
                  </a:cubicBezTo>
                  <a:cubicBezTo>
                    <a:pt x="17814" y="35326"/>
                    <a:pt x="17246" y="35226"/>
                    <a:pt x="16746" y="35026"/>
                  </a:cubicBezTo>
                  <a:cubicBezTo>
                    <a:pt x="16246" y="34826"/>
                    <a:pt x="15745" y="34592"/>
                    <a:pt x="15278" y="34292"/>
                  </a:cubicBezTo>
                  <a:cubicBezTo>
                    <a:pt x="14811" y="34025"/>
                    <a:pt x="14344" y="33691"/>
                    <a:pt x="13944" y="33358"/>
                  </a:cubicBezTo>
                  <a:cubicBezTo>
                    <a:pt x="13544" y="32991"/>
                    <a:pt x="13177" y="32591"/>
                    <a:pt x="12910" y="32124"/>
                  </a:cubicBezTo>
                  <a:cubicBezTo>
                    <a:pt x="12643" y="31690"/>
                    <a:pt x="12410" y="31190"/>
                    <a:pt x="12243" y="30689"/>
                  </a:cubicBezTo>
                  <a:cubicBezTo>
                    <a:pt x="11876" y="29722"/>
                    <a:pt x="11576" y="28688"/>
                    <a:pt x="11309" y="27687"/>
                  </a:cubicBezTo>
                  <a:cubicBezTo>
                    <a:pt x="11075" y="26686"/>
                    <a:pt x="10875" y="25686"/>
                    <a:pt x="10742" y="24652"/>
                  </a:cubicBezTo>
                  <a:cubicBezTo>
                    <a:pt x="10675" y="24151"/>
                    <a:pt x="10642" y="23684"/>
                    <a:pt x="10542" y="23184"/>
                  </a:cubicBezTo>
                  <a:cubicBezTo>
                    <a:pt x="10442" y="22684"/>
                    <a:pt x="10308" y="22183"/>
                    <a:pt x="10141" y="21716"/>
                  </a:cubicBezTo>
                  <a:cubicBezTo>
                    <a:pt x="9808" y="20816"/>
                    <a:pt x="9441" y="19915"/>
                    <a:pt x="8974" y="19048"/>
                  </a:cubicBezTo>
                  <a:cubicBezTo>
                    <a:pt x="8540" y="18214"/>
                    <a:pt x="8040" y="17413"/>
                    <a:pt x="7473" y="16679"/>
                  </a:cubicBezTo>
                  <a:cubicBezTo>
                    <a:pt x="6939" y="15945"/>
                    <a:pt x="6272" y="15312"/>
                    <a:pt x="5471" y="14845"/>
                  </a:cubicBezTo>
                  <a:cubicBezTo>
                    <a:pt x="5153" y="14659"/>
                    <a:pt x="4813" y="14557"/>
                    <a:pt x="4452" y="14557"/>
                  </a:cubicBezTo>
                  <a:cubicBezTo>
                    <a:pt x="4360" y="14557"/>
                    <a:pt x="4266" y="14564"/>
                    <a:pt x="4170" y="14578"/>
                  </a:cubicBezTo>
                  <a:lnTo>
                    <a:pt x="3837" y="14611"/>
                  </a:lnTo>
                  <a:cubicBezTo>
                    <a:pt x="3737" y="14644"/>
                    <a:pt x="3637" y="14678"/>
                    <a:pt x="3537" y="14711"/>
                  </a:cubicBezTo>
                  <a:cubicBezTo>
                    <a:pt x="3303" y="14745"/>
                    <a:pt x="3103" y="14845"/>
                    <a:pt x="2936" y="14945"/>
                  </a:cubicBezTo>
                  <a:cubicBezTo>
                    <a:pt x="2169" y="15312"/>
                    <a:pt x="1535" y="15912"/>
                    <a:pt x="1068" y="16613"/>
                  </a:cubicBezTo>
                  <a:cubicBezTo>
                    <a:pt x="301" y="17980"/>
                    <a:pt x="1" y="19548"/>
                    <a:pt x="234" y="21116"/>
                  </a:cubicBezTo>
                  <a:cubicBezTo>
                    <a:pt x="368" y="21816"/>
                    <a:pt x="501" y="22517"/>
                    <a:pt x="735" y="23184"/>
                  </a:cubicBezTo>
                  <a:cubicBezTo>
                    <a:pt x="935" y="23851"/>
                    <a:pt x="1168" y="24485"/>
                    <a:pt x="1435" y="25085"/>
                  </a:cubicBezTo>
                  <a:cubicBezTo>
                    <a:pt x="1902" y="26153"/>
                    <a:pt x="2336" y="27287"/>
                    <a:pt x="2669" y="28421"/>
                  </a:cubicBezTo>
                  <a:cubicBezTo>
                    <a:pt x="2936" y="29388"/>
                    <a:pt x="3070" y="30356"/>
                    <a:pt x="3103" y="31356"/>
                  </a:cubicBezTo>
                  <a:cubicBezTo>
                    <a:pt x="3136" y="32157"/>
                    <a:pt x="3003" y="32958"/>
                    <a:pt x="2669" y="33691"/>
                  </a:cubicBezTo>
                  <a:cubicBezTo>
                    <a:pt x="2436" y="34225"/>
                    <a:pt x="2069" y="34659"/>
                    <a:pt x="1569" y="35026"/>
                  </a:cubicBezTo>
                  <a:cubicBezTo>
                    <a:pt x="1302" y="35226"/>
                    <a:pt x="968" y="35393"/>
                    <a:pt x="601" y="35493"/>
                  </a:cubicBezTo>
                  <a:cubicBezTo>
                    <a:pt x="501" y="35526"/>
                    <a:pt x="368" y="35559"/>
                    <a:pt x="268" y="35593"/>
                  </a:cubicBezTo>
                  <a:cubicBezTo>
                    <a:pt x="401" y="35559"/>
                    <a:pt x="535" y="35526"/>
                    <a:pt x="668" y="35493"/>
                  </a:cubicBezTo>
                  <a:cubicBezTo>
                    <a:pt x="1002" y="35393"/>
                    <a:pt x="1335" y="35226"/>
                    <a:pt x="1635" y="35026"/>
                  </a:cubicBezTo>
                  <a:cubicBezTo>
                    <a:pt x="2102" y="34692"/>
                    <a:pt x="2503" y="34225"/>
                    <a:pt x="2769" y="33691"/>
                  </a:cubicBezTo>
                  <a:cubicBezTo>
                    <a:pt x="3103" y="32958"/>
                    <a:pt x="3270" y="32157"/>
                    <a:pt x="3236" y="31356"/>
                  </a:cubicBezTo>
                  <a:cubicBezTo>
                    <a:pt x="3203" y="30356"/>
                    <a:pt x="3070" y="29322"/>
                    <a:pt x="2803" y="28354"/>
                  </a:cubicBezTo>
                  <a:cubicBezTo>
                    <a:pt x="2469" y="27220"/>
                    <a:pt x="2036" y="26086"/>
                    <a:pt x="1569" y="25019"/>
                  </a:cubicBezTo>
                  <a:cubicBezTo>
                    <a:pt x="1302" y="24385"/>
                    <a:pt x="1102" y="23784"/>
                    <a:pt x="901" y="23151"/>
                  </a:cubicBezTo>
                  <a:cubicBezTo>
                    <a:pt x="668" y="22483"/>
                    <a:pt x="535" y="21783"/>
                    <a:pt x="434" y="21116"/>
                  </a:cubicBezTo>
                  <a:cubicBezTo>
                    <a:pt x="201" y="19581"/>
                    <a:pt x="501" y="18047"/>
                    <a:pt x="1268" y="16713"/>
                  </a:cubicBezTo>
                  <a:cubicBezTo>
                    <a:pt x="1702" y="16012"/>
                    <a:pt x="2302" y="15445"/>
                    <a:pt x="3036" y="15078"/>
                  </a:cubicBezTo>
                  <a:cubicBezTo>
                    <a:pt x="3461" y="14885"/>
                    <a:pt x="3942" y="14736"/>
                    <a:pt x="4421" y="14736"/>
                  </a:cubicBezTo>
                  <a:cubicBezTo>
                    <a:pt x="4769" y="14736"/>
                    <a:pt x="5115" y="14815"/>
                    <a:pt x="5438" y="15011"/>
                  </a:cubicBezTo>
                  <a:cubicBezTo>
                    <a:pt x="6205" y="15445"/>
                    <a:pt x="6872" y="16079"/>
                    <a:pt x="7373" y="16779"/>
                  </a:cubicBezTo>
                  <a:cubicBezTo>
                    <a:pt x="7940" y="17513"/>
                    <a:pt x="8440" y="18314"/>
                    <a:pt x="8840" y="19148"/>
                  </a:cubicBezTo>
                  <a:cubicBezTo>
                    <a:pt x="9808" y="20849"/>
                    <a:pt x="10408" y="22750"/>
                    <a:pt x="10575" y="24685"/>
                  </a:cubicBezTo>
                  <a:cubicBezTo>
                    <a:pt x="10708" y="25719"/>
                    <a:pt x="10909" y="26720"/>
                    <a:pt x="11142" y="27720"/>
                  </a:cubicBezTo>
                  <a:cubicBezTo>
                    <a:pt x="11409" y="28755"/>
                    <a:pt x="11709" y="29755"/>
                    <a:pt x="12076" y="30756"/>
                  </a:cubicBezTo>
                  <a:cubicBezTo>
                    <a:pt x="12243" y="31290"/>
                    <a:pt x="12476" y="31790"/>
                    <a:pt x="12743" y="32257"/>
                  </a:cubicBezTo>
                  <a:cubicBezTo>
                    <a:pt x="13043" y="32724"/>
                    <a:pt x="13410" y="33124"/>
                    <a:pt x="13844" y="33491"/>
                  </a:cubicBezTo>
                  <a:cubicBezTo>
                    <a:pt x="14244" y="33858"/>
                    <a:pt x="14711" y="34192"/>
                    <a:pt x="15178" y="34459"/>
                  </a:cubicBezTo>
                  <a:cubicBezTo>
                    <a:pt x="15645" y="34759"/>
                    <a:pt x="16179" y="35026"/>
                    <a:pt x="16679" y="35226"/>
                  </a:cubicBezTo>
                  <a:cubicBezTo>
                    <a:pt x="17213" y="35426"/>
                    <a:pt x="17780" y="35526"/>
                    <a:pt x="18347" y="35559"/>
                  </a:cubicBezTo>
                  <a:cubicBezTo>
                    <a:pt x="18948" y="35559"/>
                    <a:pt x="19481" y="35493"/>
                    <a:pt x="20082" y="35459"/>
                  </a:cubicBezTo>
                  <a:cubicBezTo>
                    <a:pt x="21216" y="35359"/>
                    <a:pt x="22383" y="35126"/>
                    <a:pt x="23451" y="34759"/>
                  </a:cubicBezTo>
                  <a:cubicBezTo>
                    <a:pt x="24585" y="34325"/>
                    <a:pt x="25619" y="33758"/>
                    <a:pt x="26553" y="33058"/>
                  </a:cubicBezTo>
                  <a:cubicBezTo>
                    <a:pt x="27554" y="32357"/>
                    <a:pt x="28388" y="31490"/>
                    <a:pt x="29055" y="30489"/>
                  </a:cubicBezTo>
                  <a:cubicBezTo>
                    <a:pt x="30456" y="28488"/>
                    <a:pt x="31523" y="26253"/>
                    <a:pt x="32124" y="23884"/>
                  </a:cubicBezTo>
                  <a:cubicBezTo>
                    <a:pt x="32424" y="22817"/>
                    <a:pt x="32624" y="21716"/>
                    <a:pt x="32791" y="20649"/>
                  </a:cubicBezTo>
                  <a:cubicBezTo>
                    <a:pt x="32924" y="19548"/>
                    <a:pt x="32991" y="18447"/>
                    <a:pt x="33058" y="17380"/>
                  </a:cubicBezTo>
                  <a:cubicBezTo>
                    <a:pt x="33225" y="15278"/>
                    <a:pt x="33491" y="13177"/>
                    <a:pt x="33892" y="11075"/>
                  </a:cubicBezTo>
                  <a:cubicBezTo>
                    <a:pt x="34092" y="10074"/>
                    <a:pt x="34359" y="9074"/>
                    <a:pt x="34626" y="8073"/>
                  </a:cubicBezTo>
                  <a:cubicBezTo>
                    <a:pt x="34926" y="7106"/>
                    <a:pt x="35259" y="6138"/>
                    <a:pt x="35660" y="5204"/>
                  </a:cubicBezTo>
                  <a:cubicBezTo>
                    <a:pt x="36060" y="4304"/>
                    <a:pt x="36594" y="3470"/>
                    <a:pt x="37227" y="2703"/>
                  </a:cubicBezTo>
                  <a:cubicBezTo>
                    <a:pt x="37828" y="1969"/>
                    <a:pt x="38562" y="1335"/>
                    <a:pt x="39429" y="901"/>
                  </a:cubicBezTo>
                  <a:cubicBezTo>
                    <a:pt x="40129" y="468"/>
                    <a:pt x="40930" y="234"/>
                    <a:pt x="41764" y="234"/>
                  </a:cubicBezTo>
                  <a:cubicBezTo>
                    <a:pt x="42565" y="234"/>
                    <a:pt x="43365" y="534"/>
                    <a:pt x="43966" y="1068"/>
                  </a:cubicBezTo>
                  <a:cubicBezTo>
                    <a:pt x="44566" y="1602"/>
                    <a:pt x="45033" y="2236"/>
                    <a:pt x="45367" y="2969"/>
                  </a:cubicBezTo>
                  <a:cubicBezTo>
                    <a:pt x="45667" y="3703"/>
                    <a:pt x="45967" y="4437"/>
                    <a:pt x="46200" y="5171"/>
                  </a:cubicBezTo>
                  <a:cubicBezTo>
                    <a:pt x="47134" y="8006"/>
                    <a:pt x="47802" y="10908"/>
                    <a:pt x="48202" y="13844"/>
                  </a:cubicBezTo>
                  <a:cubicBezTo>
                    <a:pt x="48602" y="16613"/>
                    <a:pt x="48802" y="19281"/>
                    <a:pt x="48969" y="21716"/>
                  </a:cubicBezTo>
                  <a:cubicBezTo>
                    <a:pt x="49169" y="24151"/>
                    <a:pt x="49436" y="26420"/>
                    <a:pt x="50070" y="28388"/>
                  </a:cubicBezTo>
                  <a:cubicBezTo>
                    <a:pt x="50570" y="30156"/>
                    <a:pt x="51504" y="31790"/>
                    <a:pt x="52772" y="33124"/>
                  </a:cubicBezTo>
                  <a:cubicBezTo>
                    <a:pt x="53706" y="34125"/>
                    <a:pt x="54907" y="34892"/>
                    <a:pt x="56208" y="35293"/>
                  </a:cubicBezTo>
                  <a:cubicBezTo>
                    <a:pt x="56848" y="35506"/>
                    <a:pt x="57531" y="35613"/>
                    <a:pt x="58223" y="35613"/>
                  </a:cubicBezTo>
                  <a:cubicBezTo>
                    <a:pt x="58396" y="35613"/>
                    <a:pt x="58569" y="35606"/>
                    <a:pt x="58743" y="35593"/>
                  </a:cubicBezTo>
                  <a:cubicBezTo>
                    <a:pt x="58943" y="35593"/>
                    <a:pt x="59176" y="35559"/>
                    <a:pt x="59377" y="35526"/>
                  </a:cubicBezTo>
                  <a:lnTo>
                    <a:pt x="59610" y="35459"/>
                  </a:lnTo>
                  <a:lnTo>
                    <a:pt x="59377" y="35493"/>
                  </a:lnTo>
                  <a:cubicBezTo>
                    <a:pt x="59243" y="35526"/>
                    <a:pt x="59010" y="35559"/>
                    <a:pt x="58743" y="35559"/>
                  </a:cubicBezTo>
                  <a:cubicBezTo>
                    <a:pt x="58594" y="35571"/>
                    <a:pt x="58446" y="35576"/>
                    <a:pt x="58299" y="35576"/>
                  </a:cubicBezTo>
                  <a:cubicBezTo>
                    <a:pt x="57590" y="35576"/>
                    <a:pt x="56904" y="35447"/>
                    <a:pt x="56241" y="35226"/>
                  </a:cubicBezTo>
                  <a:cubicBezTo>
                    <a:pt x="54940" y="34826"/>
                    <a:pt x="53773" y="34058"/>
                    <a:pt x="52839" y="33058"/>
                  </a:cubicBezTo>
                  <a:cubicBezTo>
                    <a:pt x="51604" y="31723"/>
                    <a:pt x="50704" y="30089"/>
                    <a:pt x="50203" y="28321"/>
                  </a:cubicBezTo>
                  <a:cubicBezTo>
                    <a:pt x="49570" y="26353"/>
                    <a:pt x="49303" y="24118"/>
                    <a:pt x="49136" y="21649"/>
                  </a:cubicBezTo>
                  <a:cubicBezTo>
                    <a:pt x="48969" y="19214"/>
                    <a:pt x="48769" y="16579"/>
                    <a:pt x="48369" y="13777"/>
                  </a:cubicBezTo>
                  <a:cubicBezTo>
                    <a:pt x="48002" y="10842"/>
                    <a:pt x="47335" y="7906"/>
                    <a:pt x="46401" y="5071"/>
                  </a:cubicBezTo>
                  <a:cubicBezTo>
                    <a:pt x="46167" y="4337"/>
                    <a:pt x="45867" y="3603"/>
                    <a:pt x="45533" y="2869"/>
                  </a:cubicBezTo>
                  <a:cubicBezTo>
                    <a:pt x="45200" y="2102"/>
                    <a:pt x="44733" y="1435"/>
                    <a:pt x="44099" y="868"/>
                  </a:cubicBezTo>
                  <a:cubicBezTo>
                    <a:pt x="43465" y="334"/>
                    <a:pt x="42631" y="1"/>
                    <a:pt x="4176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47"/>
            <p:cNvSpPr/>
            <p:nvPr/>
          </p:nvSpPr>
          <p:spPr>
            <a:xfrm>
              <a:off x="2236775" y="4551400"/>
              <a:ext cx="630475" cy="382600"/>
            </a:xfrm>
            <a:custGeom>
              <a:rect b="b" l="l" r="r" t="t"/>
              <a:pathLst>
                <a:path extrusionOk="0" h="15304" w="25219">
                  <a:moveTo>
                    <a:pt x="15002" y="0"/>
                  </a:moveTo>
                  <a:cubicBezTo>
                    <a:pt x="14695" y="0"/>
                    <a:pt x="14387" y="9"/>
                    <a:pt x="14077" y="26"/>
                  </a:cubicBezTo>
                  <a:cubicBezTo>
                    <a:pt x="12909" y="26"/>
                    <a:pt x="11809" y="126"/>
                    <a:pt x="10741" y="126"/>
                  </a:cubicBezTo>
                  <a:lnTo>
                    <a:pt x="5137" y="226"/>
                  </a:lnTo>
                  <a:lnTo>
                    <a:pt x="1368" y="293"/>
                  </a:lnTo>
                  <a:lnTo>
                    <a:pt x="334" y="326"/>
                  </a:lnTo>
                  <a:cubicBezTo>
                    <a:pt x="234" y="326"/>
                    <a:pt x="100" y="326"/>
                    <a:pt x="0" y="359"/>
                  </a:cubicBezTo>
                  <a:cubicBezTo>
                    <a:pt x="67" y="359"/>
                    <a:pt x="148" y="374"/>
                    <a:pt x="225" y="374"/>
                  </a:cubicBezTo>
                  <a:cubicBezTo>
                    <a:pt x="263" y="374"/>
                    <a:pt x="300" y="371"/>
                    <a:pt x="334" y="359"/>
                  </a:cubicBezTo>
                  <a:lnTo>
                    <a:pt x="5171" y="359"/>
                  </a:lnTo>
                  <a:lnTo>
                    <a:pt x="10775" y="326"/>
                  </a:lnTo>
                  <a:cubicBezTo>
                    <a:pt x="11809" y="326"/>
                    <a:pt x="12909" y="226"/>
                    <a:pt x="14077" y="226"/>
                  </a:cubicBezTo>
                  <a:cubicBezTo>
                    <a:pt x="14272" y="220"/>
                    <a:pt x="14467" y="218"/>
                    <a:pt x="14663" y="218"/>
                  </a:cubicBezTo>
                  <a:cubicBezTo>
                    <a:pt x="15643" y="218"/>
                    <a:pt x="16634" y="287"/>
                    <a:pt x="17579" y="426"/>
                  </a:cubicBezTo>
                  <a:cubicBezTo>
                    <a:pt x="17880" y="460"/>
                    <a:pt x="18147" y="560"/>
                    <a:pt x="18413" y="660"/>
                  </a:cubicBezTo>
                  <a:cubicBezTo>
                    <a:pt x="18680" y="793"/>
                    <a:pt x="18914" y="960"/>
                    <a:pt x="19114" y="1193"/>
                  </a:cubicBezTo>
                  <a:cubicBezTo>
                    <a:pt x="19514" y="1594"/>
                    <a:pt x="19848" y="2061"/>
                    <a:pt x="20115" y="2594"/>
                  </a:cubicBezTo>
                  <a:cubicBezTo>
                    <a:pt x="20582" y="3562"/>
                    <a:pt x="20949" y="4596"/>
                    <a:pt x="21115" y="5697"/>
                  </a:cubicBezTo>
                  <a:cubicBezTo>
                    <a:pt x="21282" y="6731"/>
                    <a:pt x="21382" y="7731"/>
                    <a:pt x="21549" y="8665"/>
                  </a:cubicBezTo>
                  <a:cubicBezTo>
                    <a:pt x="21682" y="9499"/>
                    <a:pt x="21849" y="10367"/>
                    <a:pt x="22116" y="11201"/>
                  </a:cubicBezTo>
                  <a:cubicBezTo>
                    <a:pt x="22383" y="11868"/>
                    <a:pt x="22716" y="12535"/>
                    <a:pt x="23150" y="13102"/>
                  </a:cubicBezTo>
                  <a:cubicBezTo>
                    <a:pt x="23450" y="13569"/>
                    <a:pt x="23817" y="13969"/>
                    <a:pt x="24184" y="14369"/>
                  </a:cubicBezTo>
                  <a:cubicBezTo>
                    <a:pt x="24418" y="14603"/>
                    <a:pt x="24651" y="14870"/>
                    <a:pt x="24918" y="15070"/>
                  </a:cubicBezTo>
                  <a:cubicBezTo>
                    <a:pt x="25018" y="15170"/>
                    <a:pt x="25085" y="15203"/>
                    <a:pt x="25118" y="15237"/>
                  </a:cubicBezTo>
                  <a:cubicBezTo>
                    <a:pt x="25185" y="15303"/>
                    <a:pt x="25218" y="15303"/>
                    <a:pt x="25218" y="15303"/>
                  </a:cubicBezTo>
                  <a:cubicBezTo>
                    <a:pt x="25218" y="15303"/>
                    <a:pt x="25118" y="15203"/>
                    <a:pt x="24951" y="15037"/>
                  </a:cubicBezTo>
                  <a:cubicBezTo>
                    <a:pt x="24785" y="14870"/>
                    <a:pt x="24551" y="14636"/>
                    <a:pt x="24251" y="14303"/>
                  </a:cubicBezTo>
                  <a:cubicBezTo>
                    <a:pt x="23884" y="13902"/>
                    <a:pt x="23550" y="13469"/>
                    <a:pt x="23250" y="13035"/>
                  </a:cubicBezTo>
                  <a:cubicBezTo>
                    <a:pt x="22850" y="12435"/>
                    <a:pt x="22516" y="11801"/>
                    <a:pt x="22283" y="11134"/>
                  </a:cubicBezTo>
                  <a:cubicBezTo>
                    <a:pt x="22016" y="10300"/>
                    <a:pt x="21849" y="9466"/>
                    <a:pt x="21749" y="8599"/>
                  </a:cubicBezTo>
                  <a:cubicBezTo>
                    <a:pt x="21616" y="7698"/>
                    <a:pt x="21482" y="6697"/>
                    <a:pt x="21315" y="5630"/>
                  </a:cubicBezTo>
                  <a:cubicBezTo>
                    <a:pt x="21149" y="4529"/>
                    <a:pt x="20815" y="3462"/>
                    <a:pt x="20315" y="2461"/>
                  </a:cubicBezTo>
                  <a:cubicBezTo>
                    <a:pt x="20048" y="1927"/>
                    <a:pt x="19681" y="1460"/>
                    <a:pt x="19281" y="1027"/>
                  </a:cubicBezTo>
                  <a:cubicBezTo>
                    <a:pt x="19181" y="927"/>
                    <a:pt x="19047" y="826"/>
                    <a:pt x="18947" y="726"/>
                  </a:cubicBezTo>
                  <a:cubicBezTo>
                    <a:pt x="18814" y="626"/>
                    <a:pt x="18680" y="526"/>
                    <a:pt x="18513" y="460"/>
                  </a:cubicBezTo>
                  <a:cubicBezTo>
                    <a:pt x="18247" y="326"/>
                    <a:pt x="17946" y="259"/>
                    <a:pt x="17646" y="193"/>
                  </a:cubicBezTo>
                  <a:cubicBezTo>
                    <a:pt x="16756" y="69"/>
                    <a:pt x="15883" y="0"/>
                    <a:pt x="1500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47"/>
            <p:cNvSpPr/>
            <p:nvPr/>
          </p:nvSpPr>
          <p:spPr>
            <a:xfrm>
              <a:off x="5057950" y="1718350"/>
              <a:ext cx="59225" cy="64225"/>
            </a:xfrm>
            <a:custGeom>
              <a:rect b="b" l="l" r="r" t="t"/>
              <a:pathLst>
                <a:path extrusionOk="0" h="2569" w="2369">
                  <a:moveTo>
                    <a:pt x="1935" y="0"/>
                  </a:moveTo>
                  <a:cubicBezTo>
                    <a:pt x="1768" y="0"/>
                    <a:pt x="1635" y="67"/>
                    <a:pt x="1468" y="133"/>
                  </a:cubicBezTo>
                  <a:cubicBezTo>
                    <a:pt x="568" y="600"/>
                    <a:pt x="0" y="1534"/>
                    <a:pt x="0" y="2569"/>
                  </a:cubicBezTo>
                  <a:lnTo>
                    <a:pt x="1268" y="2502"/>
                  </a:lnTo>
                  <a:cubicBezTo>
                    <a:pt x="1168" y="1968"/>
                    <a:pt x="1368" y="1401"/>
                    <a:pt x="1768" y="1034"/>
                  </a:cubicBezTo>
                  <a:cubicBezTo>
                    <a:pt x="1935" y="967"/>
                    <a:pt x="2069" y="834"/>
                    <a:pt x="2202" y="734"/>
                  </a:cubicBezTo>
                  <a:cubicBezTo>
                    <a:pt x="2335" y="600"/>
                    <a:pt x="2369" y="434"/>
                    <a:pt x="2335" y="267"/>
                  </a:cubicBezTo>
                  <a:cubicBezTo>
                    <a:pt x="2269" y="100"/>
                    <a:pt x="2102" y="0"/>
                    <a:pt x="193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47"/>
            <p:cNvSpPr/>
            <p:nvPr/>
          </p:nvSpPr>
          <p:spPr>
            <a:xfrm>
              <a:off x="3631100" y="1320550"/>
              <a:ext cx="1478575" cy="3765850"/>
            </a:xfrm>
            <a:custGeom>
              <a:rect b="b" l="l" r="r" t="t"/>
              <a:pathLst>
                <a:path extrusionOk="0" h="150634" w="59143">
                  <a:moveTo>
                    <a:pt x="57074" y="1"/>
                  </a:moveTo>
                  <a:lnTo>
                    <a:pt x="49202" y="601"/>
                  </a:lnTo>
                  <a:cubicBezTo>
                    <a:pt x="45233" y="901"/>
                    <a:pt x="42231" y="4337"/>
                    <a:pt x="42531" y="8307"/>
                  </a:cubicBezTo>
                  <a:cubicBezTo>
                    <a:pt x="42898" y="13944"/>
                    <a:pt x="42798" y="21583"/>
                    <a:pt x="40096" y="26253"/>
                  </a:cubicBezTo>
                  <a:cubicBezTo>
                    <a:pt x="35426" y="34292"/>
                    <a:pt x="28454" y="35726"/>
                    <a:pt x="28988" y="51838"/>
                  </a:cubicBezTo>
                  <a:cubicBezTo>
                    <a:pt x="29521" y="67949"/>
                    <a:pt x="30255" y="69651"/>
                    <a:pt x="27020" y="73820"/>
                  </a:cubicBezTo>
                  <a:cubicBezTo>
                    <a:pt x="23817" y="77956"/>
                    <a:pt x="16846" y="75822"/>
                    <a:pt x="13777" y="85295"/>
                  </a:cubicBezTo>
                  <a:cubicBezTo>
                    <a:pt x="10741" y="94802"/>
                    <a:pt x="12876" y="142202"/>
                    <a:pt x="8039" y="147239"/>
                  </a:cubicBezTo>
                  <a:cubicBezTo>
                    <a:pt x="8039" y="147239"/>
                    <a:pt x="4817" y="150298"/>
                    <a:pt x="1164" y="150608"/>
                  </a:cubicBezTo>
                  <a:lnTo>
                    <a:pt x="23117" y="150608"/>
                  </a:lnTo>
                  <a:cubicBezTo>
                    <a:pt x="23160" y="150609"/>
                    <a:pt x="23203" y="150610"/>
                    <a:pt x="23245" y="150610"/>
                  </a:cubicBezTo>
                  <a:cubicBezTo>
                    <a:pt x="25168" y="150610"/>
                    <a:pt x="27018" y="149878"/>
                    <a:pt x="28421" y="148540"/>
                  </a:cubicBezTo>
                  <a:cubicBezTo>
                    <a:pt x="29588" y="147406"/>
                    <a:pt x="30255" y="145838"/>
                    <a:pt x="30255" y="144204"/>
                  </a:cubicBezTo>
                  <a:cubicBezTo>
                    <a:pt x="30255" y="140935"/>
                    <a:pt x="31323" y="94802"/>
                    <a:pt x="33124" y="90866"/>
                  </a:cubicBezTo>
                  <a:cubicBezTo>
                    <a:pt x="34892" y="86930"/>
                    <a:pt x="44199" y="82893"/>
                    <a:pt x="45633" y="73820"/>
                  </a:cubicBezTo>
                  <a:cubicBezTo>
                    <a:pt x="47034" y="64714"/>
                    <a:pt x="46534" y="50036"/>
                    <a:pt x="46534" y="47368"/>
                  </a:cubicBezTo>
                  <a:cubicBezTo>
                    <a:pt x="46534" y="44866"/>
                    <a:pt x="47034" y="39963"/>
                    <a:pt x="51837" y="34259"/>
                  </a:cubicBezTo>
                  <a:cubicBezTo>
                    <a:pt x="59143" y="25586"/>
                    <a:pt x="58142" y="16146"/>
                    <a:pt x="58309" y="12910"/>
                  </a:cubicBezTo>
                  <a:cubicBezTo>
                    <a:pt x="58475" y="9708"/>
                    <a:pt x="57074" y="1"/>
                    <a:pt x="57074" y="1"/>
                  </a:cubicBezTo>
                  <a:close/>
                  <a:moveTo>
                    <a:pt x="0" y="150608"/>
                  </a:moveTo>
                  <a:cubicBezTo>
                    <a:pt x="192" y="150626"/>
                    <a:pt x="384" y="150634"/>
                    <a:pt x="575" y="150634"/>
                  </a:cubicBezTo>
                  <a:cubicBezTo>
                    <a:pt x="772" y="150634"/>
                    <a:pt x="969" y="150625"/>
                    <a:pt x="1164" y="150608"/>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47"/>
            <p:cNvSpPr/>
            <p:nvPr/>
          </p:nvSpPr>
          <p:spPr>
            <a:xfrm>
              <a:off x="4710200" y="1357350"/>
              <a:ext cx="372800" cy="220075"/>
            </a:xfrm>
            <a:custGeom>
              <a:rect b="b" l="l" r="r" t="t"/>
              <a:pathLst>
                <a:path extrusionOk="0" h="8803" w="14912">
                  <a:moveTo>
                    <a:pt x="8179" y="0"/>
                  </a:moveTo>
                  <a:cubicBezTo>
                    <a:pt x="5181" y="0"/>
                    <a:pt x="2084" y="238"/>
                    <a:pt x="1402" y="1164"/>
                  </a:cubicBezTo>
                  <a:cubicBezTo>
                    <a:pt x="1" y="3065"/>
                    <a:pt x="1" y="5634"/>
                    <a:pt x="1" y="5634"/>
                  </a:cubicBezTo>
                  <a:cubicBezTo>
                    <a:pt x="290" y="4574"/>
                    <a:pt x="1224" y="3993"/>
                    <a:pt x="2167" y="3993"/>
                  </a:cubicBezTo>
                  <a:cubicBezTo>
                    <a:pt x="2857" y="3993"/>
                    <a:pt x="3552" y="4304"/>
                    <a:pt x="4003" y="4967"/>
                  </a:cubicBezTo>
                  <a:cubicBezTo>
                    <a:pt x="4671" y="5967"/>
                    <a:pt x="4537" y="7468"/>
                    <a:pt x="5438" y="8269"/>
                  </a:cubicBezTo>
                  <a:cubicBezTo>
                    <a:pt x="6038" y="8769"/>
                    <a:pt x="6872" y="8803"/>
                    <a:pt x="7673" y="8803"/>
                  </a:cubicBezTo>
                  <a:cubicBezTo>
                    <a:pt x="10108" y="8736"/>
                    <a:pt x="12543" y="8436"/>
                    <a:pt x="14911" y="7902"/>
                  </a:cubicBezTo>
                  <a:lnTo>
                    <a:pt x="14377" y="263"/>
                  </a:lnTo>
                  <a:cubicBezTo>
                    <a:pt x="14377" y="263"/>
                    <a:pt x="11333" y="0"/>
                    <a:pt x="8179" y="0"/>
                  </a:cubicBezTo>
                  <a:close/>
                </a:path>
              </a:pathLst>
            </a:custGeom>
            <a:solidFill>
              <a:srgbClr val="BDB9B0">
                <a:alpha val="57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47"/>
            <p:cNvSpPr/>
            <p:nvPr/>
          </p:nvSpPr>
          <p:spPr>
            <a:xfrm>
              <a:off x="4682675" y="1303600"/>
              <a:ext cx="539575" cy="292175"/>
            </a:xfrm>
            <a:custGeom>
              <a:rect b="b" l="l" r="r" t="t"/>
              <a:pathLst>
                <a:path extrusionOk="0" h="11687" w="21583">
                  <a:moveTo>
                    <a:pt x="14452" y="1"/>
                  </a:moveTo>
                  <a:cubicBezTo>
                    <a:pt x="14005" y="1"/>
                    <a:pt x="13557" y="16"/>
                    <a:pt x="13110" y="45"/>
                  </a:cubicBezTo>
                  <a:cubicBezTo>
                    <a:pt x="10375" y="112"/>
                    <a:pt x="7506" y="212"/>
                    <a:pt x="5038" y="1413"/>
                  </a:cubicBezTo>
                  <a:cubicBezTo>
                    <a:pt x="2536" y="2580"/>
                    <a:pt x="1" y="4315"/>
                    <a:pt x="601" y="10719"/>
                  </a:cubicBezTo>
                  <a:lnTo>
                    <a:pt x="597" y="10852"/>
                  </a:lnTo>
                  <a:lnTo>
                    <a:pt x="597" y="10852"/>
                  </a:lnTo>
                  <a:cubicBezTo>
                    <a:pt x="690" y="9473"/>
                    <a:pt x="1001" y="8174"/>
                    <a:pt x="1335" y="6783"/>
                  </a:cubicBezTo>
                  <a:cubicBezTo>
                    <a:pt x="1835" y="4782"/>
                    <a:pt x="3236" y="3314"/>
                    <a:pt x="4938" y="3047"/>
                  </a:cubicBezTo>
                  <a:cubicBezTo>
                    <a:pt x="5038" y="3033"/>
                    <a:pt x="5138" y="3027"/>
                    <a:pt x="5237" y="3027"/>
                  </a:cubicBezTo>
                  <a:cubicBezTo>
                    <a:pt x="7298" y="3027"/>
                    <a:pt x="9241" y="5849"/>
                    <a:pt x="9241" y="5849"/>
                  </a:cubicBezTo>
                  <a:cubicBezTo>
                    <a:pt x="9241" y="5849"/>
                    <a:pt x="17613" y="4615"/>
                    <a:pt x="21583" y="4315"/>
                  </a:cubicBezTo>
                  <a:cubicBezTo>
                    <a:pt x="21316" y="3281"/>
                    <a:pt x="19214" y="612"/>
                    <a:pt x="17713" y="278"/>
                  </a:cubicBezTo>
                  <a:cubicBezTo>
                    <a:pt x="16626" y="89"/>
                    <a:pt x="15539" y="1"/>
                    <a:pt x="14452" y="1"/>
                  </a:cubicBezTo>
                  <a:close/>
                  <a:moveTo>
                    <a:pt x="597" y="10852"/>
                  </a:moveTo>
                  <a:lnTo>
                    <a:pt x="597" y="10852"/>
                  </a:lnTo>
                  <a:cubicBezTo>
                    <a:pt x="578" y="11127"/>
                    <a:pt x="568" y="11404"/>
                    <a:pt x="568" y="11687"/>
                  </a:cubicBezTo>
                  <a:lnTo>
                    <a:pt x="597" y="10852"/>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47"/>
            <p:cNvSpPr/>
            <p:nvPr/>
          </p:nvSpPr>
          <p:spPr>
            <a:xfrm>
              <a:off x="4840300" y="1315550"/>
              <a:ext cx="264375" cy="31725"/>
            </a:xfrm>
            <a:custGeom>
              <a:rect b="b" l="l" r="r" t="t"/>
              <a:pathLst>
                <a:path extrusionOk="0" h="1269" w="10575">
                  <a:moveTo>
                    <a:pt x="10141" y="1"/>
                  </a:moveTo>
                  <a:lnTo>
                    <a:pt x="9007" y="67"/>
                  </a:lnTo>
                  <a:cubicBezTo>
                    <a:pt x="8039" y="101"/>
                    <a:pt x="6705" y="234"/>
                    <a:pt x="5237" y="334"/>
                  </a:cubicBezTo>
                  <a:cubicBezTo>
                    <a:pt x="3803" y="468"/>
                    <a:pt x="2469" y="701"/>
                    <a:pt x="1535" y="901"/>
                  </a:cubicBezTo>
                  <a:cubicBezTo>
                    <a:pt x="1068" y="1001"/>
                    <a:pt x="667" y="1068"/>
                    <a:pt x="401" y="1135"/>
                  </a:cubicBezTo>
                  <a:cubicBezTo>
                    <a:pt x="267" y="1168"/>
                    <a:pt x="134" y="1201"/>
                    <a:pt x="0" y="1268"/>
                  </a:cubicBezTo>
                  <a:cubicBezTo>
                    <a:pt x="134" y="1235"/>
                    <a:pt x="267" y="1235"/>
                    <a:pt x="401" y="1201"/>
                  </a:cubicBezTo>
                  <a:lnTo>
                    <a:pt x="1535" y="1001"/>
                  </a:lnTo>
                  <a:cubicBezTo>
                    <a:pt x="2469" y="834"/>
                    <a:pt x="3770" y="634"/>
                    <a:pt x="5237" y="468"/>
                  </a:cubicBezTo>
                  <a:cubicBezTo>
                    <a:pt x="6705" y="334"/>
                    <a:pt x="8039" y="234"/>
                    <a:pt x="9007" y="167"/>
                  </a:cubicBezTo>
                  <a:lnTo>
                    <a:pt x="10141" y="67"/>
                  </a:lnTo>
                  <a:cubicBezTo>
                    <a:pt x="10274" y="67"/>
                    <a:pt x="10408" y="34"/>
                    <a:pt x="1057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47"/>
            <p:cNvSpPr/>
            <p:nvPr/>
          </p:nvSpPr>
          <p:spPr>
            <a:xfrm>
              <a:off x="4057225" y="3604525"/>
              <a:ext cx="397825" cy="59450"/>
            </a:xfrm>
            <a:custGeom>
              <a:rect b="b" l="l" r="r" t="t"/>
              <a:pathLst>
                <a:path extrusionOk="0" h="2378" w="15913">
                  <a:moveTo>
                    <a:pt x="15869" y="1"/>
                  </a:moveTo>
                  <a:cubicBezTo>
                    <a:pt x="15450" y="1"/>
                    <a:pt x="12031" y="450"/>
                    <a:pt x="7940" y="1074"/>
                  </a:cubicBezTo>
                  <a:cubicBezTo>
                    <a:pt x="3570" y="1742"/>
                    <a:pt x="1" y="2309"/>
                    <a:pt x="34" y="2375"/>
                  </a:cubicBezTo>
                  <a:cubicBezTo>
                    <a:pt x="34" y="2377"/>
                    <a:pt x="38" y="2377"/>
                    <a:pt x="46" y="2377"/>
                  </a:cubicBezTo>
                  <a:cubicBezTo>
                    <a:pt x="276" y="2377"/>
                    <a:pt x="3752" y="1919"/>
                    <a:pt x="8007" y="1275"/>
                  </a:cubicBezTo>
                  <a:cubicBezTo>
                    <a:pt x="12376" y="641"/>
                    <a:pt x="15912" y="74"/>
                    <a:pt x="15912" y="7"/>
                  </a:cubicBezTo>
                  <a:cubicBezTo>
                    <a:pt x="15912" y="3"/>
                    <a:pt x="15898" y="1"/>
                    <a:pt x="1586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47"/>
            <p:cNvSpPr/>
            <p:nvPr/>
          </p:nvSpPr>
          <p:spPr>
            <a:xfrm>
              <a:off x="4111450" y="3559325"/>
              <a:ext cx="364450" cy="5675"/>
            </a:xfrm>
            <a:custGeom>
              <a:rect b="b" l="l" r="r" t="t"/>
              <a:pathLst>
                <a:path extrusionOk="0" h="227" w="14578">
                  <a:moveTo>
                    <a:pt x="10316" y="1"/>
                  </a:moveTo>
                  <a:cubicBezTo>
                    <a:pt x="9398" y="1"/>
                    <a:pt x="8378" y="5"/>
                    <a:pt x="7305" y="14"/>
                  </a:cubicBezTo>
                  <a:cubicBezTo>
                    <a:pt x="3269" y="14"/>
                    <a:pt x="0" y="80"/>
                    <a:pt x="0" y="147"/>
                  </a:cubicBezTo>
                  <a:cubicBezTo>
                    <a:pt x="0" y="196"/>
                    <a:pt x="1752" y="227"/>
                    <a:pt x="4274" y="227"/>
                  </a:cubicBezTo>
                  <a:cubicBezTo>
                    <a:pt x="5197" y="227"/>
                    <a:pt x="6224" y="223"/>
                    <a:pt x="7305" y="214"/>
                  </a:cubicBezTo>
                  <a:cubicBezTo>
                    <a:pt x="11308" y="214"/>
                    <a:pt x="14577" y="114"/>
                    <a:pt x="14577" y="80"/>
                  </a:cubicBezTo>
                  <a:cubicBezTo>
                    <a:pt x="14577" y="32"/>
                    <a:pt x="12825" y="1"/>
                    <a:pt x="1031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47"/>
            <p:cNvSpPr/>
            <p:nvPr/>
          </p:nvSpPr>
          <p:spPr>
            <a:xfrm>
              <a:off x="3656950" y="1576575"/>
              <a:ext cx="1043275" cy="3510875"/>
            </a:xfrm>
            <a:custGeom>
              <a:rect b="b" l="l" r="r" t="t"/>
              <a:pathLst>
                <a:path extrusionOk="0" h="140435" w="41731">
                  <a:moveTo>
                    <a:pt x="41630" y="0"/>
                  </a:moveTo>
                  <a:cubicBezTo>
                    <a:pt x="41630" y="0"/>
                    <a:pt x="41630" y="134"/>
                    <a:pt x="41630" y="401"/>
                  </a:cubicBezTo>
                  <a:cubicBezTo>
                    <a:pt x="41664" y="667"/>
                    <a:pt x="41664" y="1068"/>
                    <a:pt x="41664" y="1601"/>
                  </a:cubicBezTo>
                  <a:cubicBezTo>
                    <a:pt x="41664" y="2636"/>
                    <a:pt x="41664" y="4170"/>
                    <a:pt x="41530" y="6138"/>
                  </a:cubicBezTo>
                  <a:cubicBezTo>
                    <a:pt x="41397" y="8540"/>
                    <a:pt x="40996" y="10941"/>
                    <a:pt x="40296" y="13243"/>
                  </a:cubicBezTo>
                  <a:cubicBezTo>
                    <a:pt x="40062" y="13910"/>
                    <a:pt x="39796" y="14577"/>
                    <a:pt x="39495" y="15245"/>
                  </a:cubicBezTo>
                  <a:cubicBezTo>
                    <a:pt x="39295" y="15578"/>
                    <a:pt x="39128" y="15912"/>
                    <a:pt x="38928" y="16245"/>
                  </a:cubicBezTo>
                  <a:lnTo>
                    <a:pt x="38294" y="17246"/>
                  </a:lnTo>
                  <a:cubicBezTo>
                    <a:pt x="37360" y="18647"/>
                    <a:pt x="36326" y="19981"/>
                    <a:pt x="35226" y="21249"/>
                  </a:cubicBezTo>
                  <a:cubicBezTo>
                    <a:pt x="33991" y="22617"/>
                    <a:pt x="32824" y="24051"/>
                    <a:pt x="31723" y="25552"/>
                  </a:cubicBezTo>
                  <a:cubicBezTo>
                    <a:pt x="30589" y="27220"/>
                    <a:pt x="29688" y="29054"/>
                    <a:pt x="29088" y="30989"/>
                  </a:cubicBezTo>
                  <a:cubicBezTo>
                    <a:pt x="28788" y="31990"/>
                    <a:pt x="28521" y="33024"/>
                    <a:pt x="28354" y="34091"/>
                  </a:cubicBezTo>
                  <a:cubicBezTo>
                    <a:pt x="28221" y="35159"/>
                    <a:pt x="28020" y="36226"/>
                    <a:pt x="27987" y="37360"/>
                  </a:cubicBezTo>
                  <a:cubicBezTo>
                    <a:pt x="27954" y="37894"/>
                    <a:pt x="27920" y="38461"/>
                    <a:pt x="27920" y="39028"/>
                  </a:cubicBezTo>
                  <a:lnTo>
                    <a:pt x="27920" y="40729"/>
                  </a:lnTo>
                  <a:cubicBezTo>
                    <a:pt x="27887" y="41864"/>
                    <a:pt x="27954" y="42998"/>
                    <a:pt x="27987" y="44199"/>
                  </a:cubicBezTo>
                  <a:cubicBezTo>
                    <a:pt x="28087" y="46534"/>
                    <a:pt x="28187" y="48902"/>
                    <a:pt x="28287" y="51370"/>
                  </a:cubicBezTo>
                  <a:cubicBezTo>
                    <a:pt x="28321" y="52571"/>
                    <a:pt x="28354" y="53839"/>
                    <a:pt x="28354" y="55073"/>
                  </a:cubicBezTo>
                  <a:cubicBezTo>
                    <a:pt x="28387" y="56341"/>
                    <a:pt x="28321" y="57575"/>
                    <a:pt x="28154" y="58842"/>
                  </a:cubicBezTo>
                  <a:cubicBezTo>
                    <a:pt x="28054" y="59443"/>
                    <a:pt x="27887" y="60077"/>
                    <a:pt x="27687" y="60677"/>
                  </a:cubicBezTo>
                  <a:cubicBezTo>
                    <a:pt x="27453" y="61244"/>
                    <a:pt x="27153" y="61811"/>
                    <a:pt x="26820" y="62345"/>
                  </a:cubicBezTo>
                  <a:cubicBezTo>
                    <a:pt x="26653" y="62645"/>
                    <a:pt x="26453" y="62912"/>
                    <a:pt x="26253" y="63146"/>
                  </a:cubicBezTo>
                  <a:lnTo>
                    <a:pt x="25986" y="63546"/>
                  </a:lnTo>
                  <a:cubicBezTo>
                    <a:pt x="25886" y="63679"/>
                    <a:pt x="25752" y="63779"/>
                    <a:pt x="25652" y="63913"/>
                  </a:cubicBezTo>
                  <a:lnTo>
                    <a:pt x="25319" y="64280"/>
                  </a:lnTo>
                  <a:lnTo>
                    <a:pt x="24952" y="64580"/>
                  </a:lnTo>
                  <a:cubicBezTo>
                    <a:pt x="24818" y="64680"/>
                    <a:pt x="24718" y="64780"/>
                    <a:pt x="24585" y="64880"/>
                  </a:cubicBezTo>
                  <a:lnTo>
                    <a:pt x="24151" y="65147"/>
                  </a:lnTo>
                  <a:cubicBezTo>
                    <a:pt x="23017" y="65781"/>
                    <a:pt x="21816" y="66314"/>
                    <a:pt x="20548" y="66748"/>
                  </a:cubicBezTo>
                  <a:cubicBezTo>
                    <a:pt x="19281" y="67215"/>
                    <a:pt x="18080" y="67882"/>
                    <a:pt x="16979" y="68649"/>
                  </a:cubicBezTo>
                  <a:cubicBezTo>
                    <a:pt x="15878" y="69450"/>
                    <a:pt x="14978" y="70484"/>
                    <a:pt x="14277" y="71652"/>
                  </a:cubicBezTo>
                  <a:cubicBezTo>
                    <a:pt x="14177" y="71785"/>
                    <a:pt x="14077" y="71918"/>
                    <a:pt x="14010" y="72052"/>
                  </a:cubicBezTo>
                  <a:lnTo>
                    <a:pt x="13777" y="72519"/>
                  </a:lnTo>
                  <a:lnTo>
                    <a:pt x="13310" y="73386"/>
                  </a:lnTo>
                  <a:cubicBezTo>
                    <a:pt x="13076" y="74020"/>
                    <a:pt x="12843" y="74654"/>
                    <a:pt x="12643" y="75288"/>
                  </a:cubicBezTo>
                  <a:cubicBezTo>
                    <a:pt x="12309" y="76522"/>
                    <a:pt x="12042" y="77823"/>
                    <a:pt x="11909" y="79124"/>
                  </a:cubicBezTo>
                  <a:cubicBezTo>
                    <a:pt x="11742" y="80425"/>
                    <a:pt x="11609" y="81725"/>
                    <a:pt x="11509" y="82960"/>
                  </a:cubicBezTo>
                  <a:cubicBezTo>
                    <a:pt x="11142" y="88063"/>
                    <a:pt x="10975" y="92967"/>
                    <a:pt x="10808" y="97637"/>
                  </a:cubicBezTo>
                  <a:cubicBezTo>
                    <a:pt x="10508" y="107010"/>
                    <a:pt x="10308" y="115450"/>
                    <a:pt x="9841" y="122488"/>
                  </a:cubicBezTo>
                  <a:cubicBezTo>
                    <a:pt x="9641" y="125690"/>
                    <a:pt x="9307" y="128859"/>
                    <a:pt x="8773" y="131995"/>
                  </a:cubicBezTo>
                  <a:cubicBezTo>
                    <a:pt x="8573" y="133262"/>
                    <a:pt x="8240" y="134530"/>
                    <a:pt x="7773" y="135731"/>
                  </a:cubicBezTo>
                  <a:cubicBezTo>
                    <a:pt x="7573" y="136265"/>
                    <a:pt x="7272" y="136765"/>
                    <a:pt x="6872" y="137165"/>
                  </a:cubicBezTo>
                  <a:cubicBezTo>
                    <a:pt x="6472" y="137499"/>
                    <a:pt x="6071" y="137832"/>
                    <a:pt x="5638" y="138133"/>
                  </a:cubicBezTo>
                  <a:cubicBezTo>
                    <a:pt x="4404" y="139033"/>
                    <a:pt x="3036" y="139700"/>
                    <a:pt x="1602" y="140134"/>
                  </a:cubicBezTo>
                  <a:cubicBezTo>
                    <a:pt x="1201" y="140267"/>
                    <a:pt x="801" y="140334"/>
                    <a:pt x="434" y="140401"/>
                  </a:cubicBezTo>
                  <a:lnTo>
                    <a:pt x="0" y="140434"/>
                  </a:lnTo>
                  <a:lnTo>
                    <a:pt x="434" y="140434"/>
                  </a:lnTo>
                  <a:cubicBezTo>
                    <a:pt x="801" y="140367"/>
                    <a:pt x="1201" y="140301"/>
                    <a:pt x="1602" y="140201"/>
                  </a:cubicBezTo>
                  <a:cubicBezTo>
                    <a:pt x="3069" y="139800"/>
                    <a:pt x="4437" y="139100"/>
                    <a:pt x="5671" y="138199"/>
                  </a:cubicBezTo>
                  <a:cubicBezTo>
                    <a:pt x="6105" y="137899"/>
                    <a:pt x="6538" y="137599"/>
                    <a:pt x="6939" y="137232"/>
                  </a:cubicBezTo>
                  <a:cubicBezTo>
                    <a:pt x="7339" y="136832"/>
                    <a:pt x="7673" y="136331"/>
                    <a:pt x="7873" y="135798"/>
                  </a:cubicBezTo>
                  <a:cubicBezTo>
                    <a:pt x="8340" y="134563"/>
                    <a:pt x="8707" y="133296"/>
                    <a:pt x="8907" y="132028"/>
                  </a:cubicBezTo>
                  <a:cubicBezTo>
                    <a:pt x="9441" y="128859"/>
                    <a:pt x="9807" y="125690"/>
                    <a:pt x="10008" y="122488"/>
                  </a:cubicBezTo>
                  <a:cubicBezTo>
                    <a:pt x="10508" y="115416"/>
                    <a:pt x="10708" y="106977"/>
                    <a:pt x="11008" y="97637"/>
                  </a:cubicBezTo>
                  <a:cubicBezTo>
                    <a:pt x="11175" y="92967"/>
                    <a:pt x="11342" y="88030"/>
                    <a:pt x="11742" y="82960"/>
                  </a:cubicBezTo>
                  <a:cubicBezTo>
                    <a:pt x="11842" y="81692"/>
                    <a:pt x="11942" y="80425"/>
                    <a:pt x="12109" y="79124"/>
                  </a:cubicBezTo>
                  <a:cubicBezTo>
                    <a:pt x="12276" y="77856"/>
                    <a:pt x="12509" y="76555"/>
                    <a:pt x="12843" y="75321"/>
                  </a:cubicBezTo>
                  <a:cubicBezTo>
                    <a:pt x="13043" y="74687"/>
                    <a:pt x="13310" y="74087"/>
                    <a:pt x="13543" y="73453"/>
                  </a:cubicBezTo>
                  <a:lnTo>
                    <a:pt x="13944" y="72586"/>
                  </a:lnTo>
                  <a:lnTo>
                    <a:pt x="14177" y="72152"/>
                  </a:lnTo>
                  <a:cubicBezTo>
                    <a:pt x="14244" y="71985"/>
                    <a:pt x="14344" y="71852"/>
                    <a:pt x="14444" y="71718"/>
                  </a:cubicBezTo>
                  <a:cubicBezTo>
                    <a:pt x="15111" y="70584"/>
                    <a:pt x="16012" y="69583"/>
                    <a:pt x="17113" y="68816"/>
                  </a:cubicBezTo>
                  <a:cubicBezTo>
                    <a:pt x="18180" y="68016"/>
                    <a:pt x="19381" y="67415"/>
                    <a:pt x="20615" y="66948"/>
                  </a:cubicBezTo>
                  <a:cubicBezTo>
                    <a:pt x="21883" y="66481"/>
                    <a:pt x="23084" y="65948"/>
                    <a:pt x="24251" y="65280"/>
                  </a:cubicBezTo>
                  <a:lnTo>
                    <a:pt x="24685" y="65014"/>
                  </a:lnTo>
                  <a:cubicBezTo>
                    <a:pt x="24818" y="64913"/>
                    <a:pt x="24952" y="64813"/>
                    <a:pt x="25052" y="64713"/>
                  </a:cubicBezTo>
                  <a:lnTo>
                    <a:pt x="25452" y="64413"/>
                  </a:lnTo>
                  <a:lnTo>
                    <a:pt x="25786" y="64013"/>
                  </a:lnTo>
                  <a:cubicBezTo>
                    <a:pt x="25886" y="63913"/>
                    <a:pt x="26019" y="63779"/>
                    <a:pt x="26119" y="63646"/>
                  </a:cubicBezTo>
                  <a:lnTo>
                    <a:pt x="26419" y="63279"/>
                  </a:lnTo>
                  <a:cubicBezTo>
                    <a:pt x="26619" y="63012"/>
                    <a:pt x="26786" y="62745"/>
                    <a:pt x="26953" y="62445"/>
                  </a:cubicBezTo>
                  <a:cubicBezTo>
                    <a:pt x="27320" y="61911"/>
                    <a:pt x="27620" y="61311"/>
                    <a:pt x="27854" y="60710"/>
                  </a:cubicBezTo>
                  <a:cubicBezTo>
                    <a:pt x="28087" y="60110"/>
                    <a:pt x="28221" y="59476"/>
                    <a:pt x="28321" y="58842"/>
                  </a:cubicBezTo>
                  <a:cubicBezTo>
                    <a:pt x="28521" y="57575"/>
                    <a:pt x="28588" y="56307"/>
                    <a:pt x="28554" y="55040"/>
                  </a:cubicBezTo>
                  <a:cubicBezTo>
                    <a:pt x="28554" y="53772"/>
                    <a:pt x="28487" y="52538"/>
                    <a:pt x="28454" y="51337"/>
                  </a:cubicBezTo>
                  <a:cubicBezTo>
                    <a:pt x="28354" y="48869"/>
                    <a:pt x="28254" y="46467"/>
                    <a:pt x="28187" y="44132"/>
                  </a:cubicBezTo>
                  <a:cubicBezTo>
                    <a:pt x="28154" y="42964"/>
                    <a:pt x="28087" y="41797"/>
                    <a:pt x="28087" y="40663"/>
                  </a:cubicBezTo>
                  <a:cubicBezTo>
                    <a:pt x="28087" y="40096"/>
                    <a:pt x="28054" y="39529"/>
                    <a:pt x="28087" y="38995"/>
                  </a:cubicBezTo>
                  <a:cubicBezTo>
                    <a:pt x="28087" y="38428"/>
                    <a:pt x="28121" y="37861"/>
                    <a:pt x="28154" y="37327"/>
                  </a:cubicBezTo>
                  <a:cubicBezTo>
                    <a:pt x="28187" y="36193"/>
                    <a:pt x="28387" y="35125"/>
                    <a:pt x="28521" y="34058"/>
                  </a:cubicBezTo>
                  <a:cubicBezTo>
                    <a:pt x="28688" y="33024"/>
                    <a:pt x="28921" y="31990"/>
                    <a:pt x="29221" y="30989"/>
                  </a:cubicBezTo>
                  <a:cubicBezTo>
                    <a:pt x="29822" y="29088"/>
                    <a:pt x="30689" y="27253"/>
                    <a:pt x="31857" y="25619"/>
                  </a:cubicBezTo>
                  <a:cubicBezTo>
                    <a:pt x="32924" y="24118"/>
                    <a:pt x="34091" y="22650"/>
                    <a:pt x="35359" y="21282"/>
                  </a:cubicBezTo>
                  <a:cubicBezTo>
                    <a:pt x="36460" y="20015"/>
                    <a:pt x="37494" y="18680"/>
                    <a:pt x="38428" y="17279"/>
                  </a:cubicBezTo>
                  <a:cubicBezTo>
                    <a:pt x="38628" y="16946"/>
                    <a:pt x="38828" y="16612"/>
                    <a:pt x="39062" y="16279"/>
                  </a:cubicBezTo>
                  <a:cubicBezTo>
                    <a:pt x="39262" y="15945"/>
                    <a:pt x="39429" y="15578"/>
                    <a:pt x="39595" y="15278"/>
                  </a:cubicBezTo>
                  <a:cubicBezTo>
                    <a:pt x="39896" y="14611"/>
                    <a:pt x="40162" y="13910"/>
                    <a:pt x="40396" y="13210"/>
                  </a:cubicBezTo>
                  <a:cubicBezTo>
                    <a:pt x="41096" y="10908"/>
                    <a:pt x="41497" y="8540"/>
                    <a:pt x="41630" y="6138"/>
                  </a:cubicBezTo>
                  <a:cubicBezTo>
                    <a:pt x="41730" y="4170"/>
                    <a:pt x="41730" y="2602"/>
                    <a:pt x="41697" y="1568"/>
                  </a:cubicBezTo>
                  <a:cubicBezTo>
                    <a:pt x="41697" y="534"/>
                    <a:pt x="41630" y="0"/>
                    <a:pt x="4163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47"/>
            <p:cNvSpPr/>
            <p:nvPr/>
          </p:nvSpPr>
          <p:spPr>
            <a:xfrm>
              <a:off x="4223175" y="1298725"/>
              <a:ext cx="1001575" cy="3788725"/>
            </a:xfrm>
            <a:custGeom>
              <a:rect b="b" l="l" r="r" t="t"/>
              <a:pathLst>
                <a:path extrusionOk="0" h="151549" w="40063">
                  <a:moveTo>
                    <a:pt x="32604" y="0"/>
                  </a:moveTo>
                  <a:cubicBezTo>
                    <a:pt x="32478" y="0"/>
                    <a:pt x="32351" y="2"/>
                    <a:pt x="32224" y="6"/>
                  </a:cubicBezTo>
                  <a:cubicBezTo>
                    <a:pt x="31257" y="40"/>
                    <a:pt x="30289" y="73"/>
                    <a:pt x="29355" y="140"/>
                  </a:cubicBezTo>
                  <a:cubicBezTo>
                    <a:pt x="27654" y="273"/>
                    <a:pt x="25953" y="640"/>
                    <a:pt x="24352" y="1207"/>
                  </a:cubicBezTo>
                  <a:cubicBezTo>
                    <a:pt x="22984" y="1674"/>
                    <a:pt x="21716" y="2475"/>
                    <a:pt x="20682" y="3476"/>
                  </a:cubicBezTo>
                  <a:cubicBezTo>
                    <a:pt x="19915" y="4343"/>
                    <a:pt x="19348" y="5377"/>
                    <a:pt x="19115" y="6511"/>
                  </a:cubicBezTo>
                  <a:cubicBezTo>
                    <a:pt x="19015" y="7011"/>
                    <a:pt x="18914" y="7445"/>
                    <a:pt x="18881" y="7879"/>
                  </a:cubicBezTo>
                  <a:cubicBezTo>
                    <a:pt x="18814" y="8246"/>
                    <a:pt x="18814" y="8613"/>
                    <a:pt x="18814" y="9013"/>
                  </a:cubicBezTo>
                  <a:cubicBezTo>
                    <a:pt x="18881" y="9680"/>
                    <a:pt x="18914" y="10214"/>
                    <a:pt x="18914" y="10547"/>
                  </a:cubicBezTo>
                  <a:lnTo>
                    <a:pt x="18948" y="11081"/>
                  </a:lnTo>
                  <a:cubicBezTo>
                    <a:pt x="18948" y="11081"/>
                    <a:pt x="18981" y="10914"/>
                    <a:pt x="18948" y="10581"/>
                  </a:cubicBezTo>
                  <a:cubicBezTo>
                    <a:pt x="18948" y="10214"/>
                    <a:pt x="18914" y="9713"/>
                    <a:pt x="18881" y="9046"/>
                  </a:cubicBezTo>
                  <a:cubicBezTo>
                    <a:pt x="18881" y="8646"/>
                    <a:pt x="18881" y="8279"/>
                    <a:pt x="18948" y="7912"/>
                  </a:cubicBezTo>
                  <a:cubicBezTo>
                    <a:pt x="18981" y="7478"/>
                    <a:pt x="19115" y="7045"/>
                    <a:pt x="19215" y="6544"/>
                  </a:cubicBezTo>
                  <a:cubicBezTo>
                    <a:pt x="19448" y="5444"/>
                    <a:pt x="19982" y="4410"/>
                    <a:pt x="20749" y="3542"/>
                  </a:cubicBezTo>
                  <a:cubicBezTo>
                    <a:pt x="21783" y="2542"/>
                    <a:pt x="23017" y="1808"/>
                    <a:pt x="24385" y="1341"/>
                  </a:cubicBezTo>
                  <a:cubicBezTo>
                    <a:pt x="25986" y="774"/>
                    <a:pt x="27687" y="407"/>
                    <a:pt x="29389" y="307"/>
                  </a:cubicBezTo>
                  <a:cubicBezTo>
                    <a:pt x="30323" y="207"/>
                    <a:pt x="31257" y="173"/>
                    <a:pt x="32257" y="173"/>
                  </a:cubicBezTo>
                  <a:cubicBezTo>
                    <a:pt x="32382" y="169"/>
                    <a:pt x="32508" y="167"/>
                    <a:pt x="32633" y="167"/>
                  </a:cubicBezTo>
                  <a:cubicBezTo>
                    <a:pt x="33508" y="167"/>
                    <a:pt x="34384" y="269"/>
                    <a:pt x="35259" y="473"/>
                  </a:cubicBezTo>
                  <a:cubicBezTo>
                    <a:pt x="35760" y="640"/>
                    <a:pt x="36260" y="807"/>
                    <a:pt x="36727" y="1040"/>
                  </a:cubicBezTo>
                  <a:cubicBezTo>
                    <a:pt x="37228" y="1274"/>
                    <a:pt x="37661" y="1574"/>
                    <a:pt x="38061" y="1941"/>
                  </a:cubicBezTo>
                  <a:cubicBezTo>
                    <a:pt x="38495" y="2275"/>
                    <a:pt x="38895" y="2675"/>
                    <a:pt x="39229" y="3109"/>
                  </a:cubicBezTo>
                  <a:cubicBezTo>
                    <a:pt x="39582" y="3526"/>
                    <a:pt x="39812" y="4036"/>
                    <a:pt x="39918" y="4550"/>
                  </a:cubicBezTo>
                  <a:lnTo>
                    <a:pt x="39918" y="4550"/>
                  </a:lnTo>
                  <a:cubicBezTo>
                    <a:pt x="38040" y="4721"/>
                    <a:pt x="36065" y="5114"/>
                    <a:pt x="33992" y="5377"/>
                  </a:cubicBezTo>
                  <a:lnTo>
                    <a:pt x="33925" y="5377"/>
                  </a:lnTo>
                  <a:lnTo>
                    <a:pt x="33925" y="5444"/>
                  </a:lnTo>
                  <a:cubicBezTo>
                    <a:pt x="34159" y="7478"/>
                    <a:pt x="34426" y="9613"/>
                    <a:pt x="34526" y="11815"/>
                  </a:cubicBezTo>
                  <a:cubicBezTo>
                    <a:pt x="34592" y="12349"/>
                    <a:pt x="34592" y="12949"/>
                    <a:pt x="34592" y="13483"/>
                  </a:cubicBezTo>
                  <a:cubicBezTo>
                    <a:pt x="34559" y="13983"/>
                    <a:pt x="34526" y="14583"/>
                    <a:pt x="34526" y="15151"/>
                  </a:cubicBezTo>
                  <a:cubicBezTo>
                    <a:pt x="34526" y="16285"/>
                    <a:pt x="34526" y="17419"/>
                    <a:pt x="34459" y="18586"/>
                  </a:cubicBezTo>
                  <a:cubicBezTo>
                    <a:pt x="34325" y="20955"/>
                    <a:pt x="33892" y="23323"/>
                    <a:pt x="33258" y="25625"/>
                  </a:cubicBezTo>
                  <a:cubicBezTo>
                    <a:pt x="32524" y="28026"/>
                    <a:pt x="31457" y="30328"/>
                    <a:pt x="30089" y="32430"/>
                  </a:cubicBezTo>
                  <a:cubicBezTo>
                    <a:pt x="28721" y="34598"/>
                    <a:pt x="26820" y="36432"/>
                    <a:pt x="25519" y="38801"/>
                  </a:cubicBezTo>
                  <a:cubicBezTo>
                    <a:pt x="24085" y="41136"/>
                    <a:pt x="23184" y="43771"/>
                    <a:pt x="22884" y="46506"/>
                  </a:cubicBezTo>
                  <a:cubicBezTo>
                    <a:pt x="22784" y="47874"/>
                    <a:pt x="22751" y="49275"/>
                    <a:pt x="22817" y="50676"/>
                  </a:cubicBezTo>
                  <a:cubicBezTo>
                    <a:pt x="22851" y="52077"/>
                    <a:pt x="22851" y="53478"/>
                    <a:pt x="22884" y="54879"/>
                  </a:cubicBezTo>
                  <a:cubicBezTo>
                    <a:pt x="22884" y="57714"/>
                    <a:pt x="22884" y="60583"/>
                    <a:pt x="22784" y="63485"/>
                  </a:cubicBezTo>
                  <a:cubicBezTo>
                    <a:pt x="22684" y="66854"/>
                    <a:pt x="22484" y="70157"/>
                    <a:pt x="22083" y="73392"/>
                  </a:cubicBezTo>
                  <a:cubicBezTo>
                    <a:pt x="21917" y="74993"/>
                    <a:pt x="21516" y="76561"/>
                    <a:pt x="20949" y="78062"/>
                  </a:cubicBezTo>
                  <a:cubicBezTo>
                    <a:pt x="20315" y="79497"/>
                    <a:pt x="19482" y="80864"/>
                    <a:pt x="18514" y="82132"/>
                  </a:cubicBezTo>
                  <a:cubicBezTo>
                    <a:pt x="16579" y="84600"/>
                    <a:pt x="14178" y="86568"/>
                    <a:pt x="11943" y="88636"/>
                  </a:cubicBezTo>
                  <a:lnTo>
                    <a:pt x="11109" y="89437"/>
                  </a:lnTo>
                  <a:cubicBezTo>
                    <a:pt x="10842" y="89704"/>
                    <a:pt x="10575" y="89971"/>
                    <a:pt x="10342" y="90271"/>
                  </a:cubicBezTo>
                  <a:lnTo>
                    <a:pt x="9975" y="90705"/>
                  </a:lnTo>
                  <a:cubicBezTo>
                    <a:pt x="9875" y="90871"/>
                    <a:pt x="9741" y="91005"/>
                    <a:pt x="9675" y="91172"/>
                  </a:cubicBezTo>
                  <a:lnTo>
                    <a:pt x="9374" y="91672"/>
                  </a:lnTo>
                  <a:cubicBezTo>
                    <a:pt x="9308" y="91839"/>
                    <a:pt x="9241" y="92039"/>
                    <a:pt x="9208" y="92239"/>
                  </a:cubicBezTo>
                  <a:cubicBezTo>
                    <a:pt x="8907" y="93673"/>
                    <a:pt x="8674" y="95141"/>
                    <a:pt x="8574" y="96609"/>
                  </a:cubicBezTo>
                  <a:cubicBezTo>
                    <a:pt x="8007" y="102380"/>
                    <a:pt x="7740" y="107884"/>
                    <a:pt x="7540" y="113054"/>
                  </a:cubicBezTo>
                  <a:cubicBezTo>
                    <a:pt x="7306" y="118224"/>
                    <a:pt x="7139" y="123028"/>
                    <a:pt x="6973" y="127398"/>
                  </a:cubicBezTo>
                  <a:cubicBezTo>
                    <a:pt x="6839" y="131767"/>
                    <a:pt x="6739" y="135737"/>
                    <a:pt x="6672" y="139239"/>
                  </a:cubicBezTo>
                  <a:cubicBezTo>
                    <a:pt x="6639" y="140974"/>
                    <a:pt x="6606" y="142608"/>
                    <a:pt x="6572" y="144110"/>
                  </a:cubicBezTo>
                  <a:cubicBezTo>
                    <a:pt x="6606" y="144810"/>
                    <a:pt x="6572" y="145511"/>
                    <a:pt x="6472" y="146211"/>
                  </a:cubicBezTo>
                  <a:cubicBezTo>
                    <a:pt x="6372" y="146878"/>
                    <a:pt x="6139" y="147479"/>
                    <a:pt x="5838" y="148046"/>
                  </a:cubicBezTo>
                  <a:cubicBezTo>
                    <a:pt x="5271" y="148980"/>
                    <a:pt x="4538" y="149780"/>
                    <a:pt x="3604" y="150347"/>
                  </a:cubicBezTo>
                  <a:cubicBezTo>
                    <a:pt x="2536" y="151048"/>
                    <a:pt x="1269" y="151448"/>
                    <a:pt x="1" y="151548"/>
                  </a:cubicBezTo>
                  <a:cubicBezTo>
                    <a:pt x="468" y="151515"/>
                    <a:pt x="968" y="151448"/>
                    <a:pt x="1435" y="151348"/>
                  </a:cubicBezTo>
                  <a:cubicBezTo>
                    <a:pt x="2236" y="151148"/>
                    <a:pt x="2970" y="150848"/>
                    <a:pt x="3637" y="150414"/>
                  </a:cubicBezTo>
                  <a:cubicBezTo>
                    <a:pt x="4571" y="149814"/>
                    <a:pt x="5338" y="149013"/>
                    <a:pt x="5905" y="148079"/>
                  </a:cubicBezTo>
                  <a:cubicBezTo>
                    <a:pt x="6239" y="147512"/>
                    <a:pt x="6439" y="146878"/>
                    <a:pt x="6572" y="146244"/>
                  </a:cubicBezTo>
                  <a:cubicBezTo>
                    <a:pt x="6672" y="145544"/>
                    <a:pt x="6706" y="144810"/>
                    <a:pt x="6672" y="144076"/>
                  </a:cubicBezTo>
                  <a:cubicBezTo>
                    <a:pt x="6706" y="142608"/>
                    <a:pt x="6739" y="140974"/>
                    <a:pt x="6772" y="139239"/>
                  </a:cubicBezTo>
                  <a:cubicBezTo>
                    <a:pt x="6873" y="135737"/>
                    <a:pt x="6973" y="131801"/>
                    <a:pt x="7139" y="127398"/>
                  </a:cubicBezTo>
                  <a:cubicBezTo>
                    <a:pt x="7306" y="123028"/>
                    <a:pt x="7440" y="118224"/>
                    <a:pt x="7706" y="113054"/>
                  </a:cubicBezTo>
                  <a:cubicBezTo>
                    <a:pt x="7973" y="107917"/>
                    <a:pt x="8207" y="102380"/>
                    <a:pt x="8774" y="96609"/>
                  </a:cubicBezTo>
                  <a:cubicBezTo>
                    <a:pt x="8907" y="95175"/>
                    <a:pt x="9107" y="93707"/>
                    <a:pt x="9408" y="92272"/>
                  </a:cubicBezTo>
                  <a:cubicBezTo>
                    <a:pt x="9474" y="92106"/>
                    <a:pt x="9541" y="91939"/>
                    <a:pt x="9608" y="91772"/>
                  </a:cubicBezTo>
                  <a:lnTo>
                    <a:pt x="9875" y="91305"/>
                  </a:lnTo>
                  <a:cubicBezTo>
                    <a:pt x="9941" y="91138"/>
                    <a:pt x="10075" y="90971"/>
                    <a:pt x="10175" y="90838"/>
                  </a:cubicBezTo>
                  <a:lnTo>
                    <a:pt x="10508" y="90404"/>
                  </a:lnTo>
                  <a:cubicBezTo>
                    <a:pt x="10775" y="90104"/>
                    <a:pt x="11009" y="89837"/>
                    <a:pt x="11276" y="89570"/>
                  </a:cubicBezTo>
                  <a:lnTo>
                    <a:pt x="12076" y="88770"/>
                  </a:lnTo>
                  <a:cubicBezTo>
                    <a:pt x="14278" y="86702"/>
                    <a:pt x="16713" y="84734"/>
                    <a:pt x="18681" y="82232"/>
                  </a:cubicBezTo>
                  <a:cubicBezTo>
                    <a:pt x="19682" y="80964"/>
                    <a:pt x="20482" y="79563"/>
                    <a:pt x="21116" y="78096"/>
                  </a:cubicBezTo>
                  <a:cubicBezTo>
                    <a:pt x="21716" y="76595"/>
                    <a:pt x="22117" y="74993"/>
                    <a:pt x="22284" y="73392"/>
                  </a:cubicBezTo>
                  <a:cubicBezTo>
                    <a:pt x="22717" y="70157"/>
                    <a:pt x="22884" y="66821"/>
                    <a:pt x="22984" y="63485"/>
                  </a:cubicBezTo>
                  <a:cubicBezTo>
                    <a:pt x="23084" y="60583"/>
                    <a:pt x="23117" y="57714"/>
                    <a:pt x="23084" y="54879"/>
                  </a:cubicBezTo>
                  <a:cubicBezTo>
                    <a:pt x="23084" y="53445"/>
                    <a:pt x="23051" y="52044"/>
                    <a:pt x="23051" y="50643"/>
                  </a:cubicBezTo>
                  <a:cubicBezTo>
                    <a:pt x="22984" y="49242"/>
                    <a:pt x="22984" y="47841"/>
                    <a:pt x="23084" y="46473"/>
                  </a:cubicBezTo>
                  <a:cubicBezTo>
                    <a:pt x="23384" y="43771"/>
                    <a:pt x="24285" y="41169"/>
                    <a:pt x="25686" y="38868"/>
                  </a:cubicBezTo>
                  <a:cubicBezTo>
                    <a:pt x="26987" y="36533"/>
                    <a:pt x="28888" y="34665"/>
                    <a:pt x="30256" y="32496"/>
                  </a:cubicBezTo>
                  <a:cubicBezTo>
                    <a:pt x="31624" y="30361"/>
                    <a:pt x="32691" y="28060"/>
                    <a:pt x="33425" y="25625"/>
                  </a:cubicBezTo>
                  <a:cubicBezTo>
                    <a:pt x="34092" y="23323"/>
                    <a:pt x="34492" y="20955"/>
                    <a:pt x="34626" y="18553"/>
                  </a:cubicBezTo>
                  <a:cubicBezTo>
                    <a:pt x="34726" y="17385"/>
                    <a:pt x="34726" y="16218"/>
                    <a:pt x="34726" y="15084"/>
                  </a:cubicBezTo>
                  <a:cubicBezTo>
                    <a:pt x="34726" y="14550"/>
                    <a:pt x="34759" y="13983"/>
                    <a:pt x="34759" y="13416"/>
                  </a:cubicBezTo>
                  <a:cubicBezTo>
                    <a:pt x="34759" y="12882"/>
                    <a:pt x="34759" y="12315"/>
                    <a:pt x="34726" y="11748"/>
                  </a:cubicBezTo>
                  <a:cubicBezTo>
                    <a:pt x="34594" y="9612"/>
                    <a:pt x="34333" y="7508"/>
                    <a:pt x="34102" y="5500"/>
                  </a:cubicBezTo>
                  <a:lnTo>
                    <a:pt x="34102" y="5500"/>
                  </a:lnTo>
                  <a:cubicBezTo>
                    <a:pt x="36176" y="5234"/>
                    <a:pt x="38151" y="4841"/>
                    <a:pt x="39996" y="4676"/>
                  </a:cubicBezTo>
                  <a:lnTo>
                    <a:pt x="40063" y="4676"/>
                  </a:lnTo>
                  <a:lnTo>
                    <a:pt x="40063" y="4610"/>
                  </a:lnTo>
                  <a:cubicBezTo>
                    <a:pt x="40030" y="4309"/>
                    <a:pt x="39963" y="4009"/>
                    <a:pt x="39796" y="3742"/>
                  </a:cubicBezTo>
                  <a:cubicBezTo>
                    <a:pt x="39663" y="3476"/>
                    <a:pt x="39529" y="3242"/>
                    <a:pt x="39329" y="3009"/>
                  </a:cubicBezTo>
                  <a:cubicBezTo>
                    <a:pt x="38995" y="2575"/>
                    <a:pt x="38595" y="2141"/>
                    <a:pt x="38162" y="1808"/>
                  </a:cubicBezTo>
                  <a:cubicBezTo>
                    <a:pt x="37728" y="1441"/>
                    <a:pt x="37261" y="1141"/>
                    <a:pt x="36794" y="874"/>
                  </a:cubicBezTo>
                  <a:cubicBezTo>
                    <a:pt x="36294" y="640"/>
                    <a:pt x="35793" y="473"/>
                    <a:pt x="35259" y="340"/>
                  </a:cubicBezTo>
                  <a:cubicBezTo>
                    <a:pt x="34382" y="106"/>
                    <a:pt x="33504" y="0"/>
                    <a:pt x="3260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47"/>
            <p:cNvSpPr/>
            <p:nvPr/>
          </p:nvSpPr>
          <p:spPr>
            <a:xfrm>
              <a:off x="4715200" y="1376150"/>
              <a:ext cx="507900" cy="99550"/>
            </a:xfrm>
            <a:custGeom>
              <a:rect b="b" l="l" r="r" t="t"/>
              <a:pathLst>
                <a:path extrusionOk="0" h="3982" w="20316">
                  <a:moveTo>
                    <a:pt x="3994" y="0"/>
                  </a:moveTo>
                  <a:cubicBezTo>
                    <a:pt x="3595" y="0"/>
                    <a:pt x="3192" y="68"/>
                    <a:pt x="2803" y="212"/>
                  </a:cubicBezTo>
                  <a:cubicBezTo>
                    <a:pt x="2269" y="379"/>
                    <a:pt x="1802" y="679"/>
                    <a:pt x="1402" y="1112"/>
                  </a:cubicBezTo>
                  <a:cubicBezTo>
                    <a:pt x="868" y="1679"/>
                    <a:pt x="468" y="2380"/>
                    <a:pt x="201" y="3147"/>
                  </a:cubicBezTo>
                  <a:cubicBezTo>
                    <a:pt x="134" y="3347"/>
                    <a:pt x="101" y="3547"/>
                    <a:pt x="34" y="3781"/>
                  </a:cubicBezTo>
                  <a:cubicBezTo>
                    <a:pt x="1" y="3848"/>
                    <a:pt x="1" y="3914"/>
                    <a:pt x="1" y="3981"/>
                  </a:cubicBezTo>
                  <a:cubicBezTo>
                    <a:pt x="34" y="3914"/>
                    <a:pt x="67" y="3848"/>
                    <a:pt x="67" y="3781"/>
                  </a:cubicBezTo>
                  <a:cubicBezTo>
                    <a:pt x="134" y="3648"/>
                    <a:pt x="201" y="3447"/>
                    <a:pt x="301" y="3181"/>
                  </a:cubicBezTo>
                  <a:cubicBezTo>
                    <a:pt x="568" y="2447"/>
                    <a:pt x="1001" y="1780"/>
                    <a:pt x="1535" y="1212"/>
                  </a:cubicBezTo>
                  <a:cubicBezTo>
                    <a:pt x="1902" y="812"/>
                    <a:pt x="2369" y="545"/>
                    <a:pt x="2903" y="379"/>
                  </a:cubicBezTo>
                  <a:cubicBezTo>
                    <a:pt x="3243" y="258"/>
                    <a:pt x="3607" y="198"/>
                    <a:pt x="3974" y="198"/>
                  </a:cubicBezTo>
                  <a:cubicBezTo>
                    <a:pt x="4218" y="198"/>
                    <a:pt x="4464" y="225"/>
                    <a:pt x="4704" y="278"/>
                  </a:cubicBezTo>
                  <a:cubicBezTo>
                    <a:pt x="5371" y="412"/>
                    <a:pt x="5972" y="779"/>
                    <a:pt x="6439" y="1279"/>
                  </a:cubicBezTo>
                  <a:cubicBezTo>
                    <a:pt x="6972" y="1780"/>
                    <a:pt x="7439" y="2380"/>
                    <a:pt x="7840" y="3014"/>
                  </a:cubicBezTo>
                  <a:lnTo>
                    <a:pt x="7873" y="3080"/>
                  </a:lnTo>
                  <a:lnTo>
                    <a:pt x="7940" y="3080"/>
                  </a:lnTo>
                  <a:lnTo>
                    <a:pt x="8607" y="2980"/>
                  </a:lnTo>
                  <a:lnTo>
                    <a:pt x="16879" y="1980"/>
                  </a:lnTo>
                  <a:lnTo>
                    <a:pt x="19381" y="1646"/>
                  </a:lnTo>
                  <a:lnTo>
                    <a:pt x="20082" y="1546"/>
                  </a:lnTo>
                  <a:cubicBezTo>
                    <a:pt x="20148" y="1546"/>
                    <a:pt x="20215" y="1513"/>
                    <a:pt x="20315" y="1513"/>
                  </a:cubicBezTo>
                  <a:cubicBezTo>
                    <a:pt x="20215" y="1479"/>
                    <a:pt x="20115" y="1479"/>
                    <a:pt x="20048" y="1479"/>
                  </a:cubicBezTo>
                  <a:lnTo>
                    <a:pt x="19348" y="1546"/>
                  </a:lnTo>
                  <a:lnTo>
                    <a:pt x="16846" y="1813"/>
                  </a:lnTo>
                  <a:lnTo>
                    <a:pt x="8573" y="2780"/>
                  </a:lnTo>
                  <a:lnTo>
                    <a:pt x="7980" y="2840"/>
                  </a:lnTo>
                  <a:lnTo>
                    <a:pt x="7980" y="2840"/>
                  </a:lnTo>
                  <a:cubicBezTo>
                    <a:pt x="7585" y="2221"/>
                    <a:pt x="7094" y="1635"/>
                    <a:pt x="6572" y="1112"/>
                  </a:cubicBezTo>
                  <a:cubicBezTo>
                    <a:pt x="6072" y="579"/>
                    <a:pt x="5438" y="212"/>
                    <a:pt x="4737" y="78"/>
                  </a:cubicBezTo>
                  <a:cubicBezTo>
                    <a:pt x="4493" y="27"/>
                    <a:pt x="4244" y="0"/>
                    <a:pt x="39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47"/>
            <p:cNvSpPr/>
            <p:nvPr/>
          </p:nvSpPr>
          <p:spPr>
            <a:xfrm>
              <a:off x="4985400" y="1774000"/>
              <a:ext cx="104275" cy="65900"/>
            </a:xfrm>
            <a:custGeom>
              <a:rect b="b" l="l" r="r" t="t"/>
              <a:pathLst>
                <a:path extrusionOk="0" h="2636" w="4171">
                  <a:moveTo>
                    <a:pt x="4021" y="0"/>
                  </a:moveTo>
                  <a:cubicBezTo>
                    <a:pt x="4004" y="0"/>
                    <a:pt x="3987" y="3"/>
                    <a:pt x="3970" y="9"/>
                  </a:cubicBezTo>
                  <a:cubicBezTo>
                    <a:pt x="2969" y="409"/>
                    <a:pt x="1935" y="810"/>
                    <a:pt x="968" y="1243"/>
                  </a:cubicBezTo>
                  <a:cubicBezTo>
                    <a:pt x="701" y="1310"/>
                    <a:pt x="467" y="1443"/>
                    <a:pt x="267" y="1643"/>
                  </a:cubicBezTo>
                  <a:cubicBezTo>
                    <a:pt x="67" y="1844"/>
                    <a:pt x="0" y="2177"/>
                    <a:pt x="167" y="2411"/>
                  </a:cubicBezTo>
                  <a:cubicBezTo>
                    <a:pt x="284" y="2577"/>
                    <a:pt x="467" y="2636"/>
                    <a:pt x="672" y="2636"/>
                  </a:cubicBezTo>
                  <a:cubicBezTo>
                    <a:pt x="876" y="2636"/>
                    <a:pt x="1101" y="2577"/>
                    <a:pt x="1301" y="2511"/>
                  </a:cubicBezTo>
                  <a:lnTo>
                    <a:pt x="3803" y="1543"/>
                  </a:lnTo>
                  <a:cubicBezTo>
                    <a:pt x="4003" y="1477"/>
                    <a:pt x="4137" y="1277"/>
                    <a:pt x="4137" y="1076"/>
                  </a:cubicBezTo>
                  <a:lnTo>
                    <a:pt x="4170" y="176"/>
                  </a:lnTo>
                  <a:cubicBezTo>
                    <a:pt x="4170" y="65"/>
                    <a:pt x="4101" y="0"/>
                    <a:pt x="402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47"/>
            <p:cNvSpPr/>
            <p:nvPr/>
          </p:nvSpPr>
          <p:spPr>
            <a:xfrm>
              <a:off x="4984575" y="1813725"/>
              <a:ext cx="109250" cy="64550"/>
            </a:xfrm>
            <a:custGeom>
              <a:rect b="b" l="l" r="r" t="t"/>
              <a:pathLst>
                <a:path extrusionOk="0" h="2582" w="4370">
                  <a:moveTo>
                    <a:pt x="3943" y="1"/>
                  </a:moveTo>
                  <a:cubicBezTo>
                    <a:pt x="3907" y="1"/>
                    <a:pt x="3871" y="7"/>
                    <a:pt x="3836" y="21"/>
                  </a:cubicBezTo>
                  <a:cubicBezTo>
                    <a:pt x="2902" y="421"/>
                    <a:pt x="1868" y="788"/>
                    <a:pt x="967" y="1189"/>
                  </a:cubicBezTo>
                  <a:cubicBezTo>
                    <a:pt x="701" y="1255"/>
                    <a:pt x="467" y="1389"/>
                    <a:pt x="267" y="1589"/>
                  </a:cubicBezTo>
                  <a:cubicBezTo>
                    <a:pt x="67" y="1789"/>
                    <a:pt x="0" y="2123"/>
                    <a:pt x="167" y="2356"/>
                  </a:cubicBezTo>
                  <a:cubicBezTo>
                    <a:pt x="284" y="2523"/>
                    <a:pt x="467" y="2581"/>
                    <a:pt x="671" y="2581"/>
                  </a:cubicBezTo>
                  <a:cubicBezTo>
                    <a:pt x="876" y="2581"/>
                    <a:pt x="1101" y="2523"/>
                    <a:pt x="1301" y="2456"/>
                  </a:cubicBezTo>
                  <a:lnTo>
                    <a:pt x="3603" y="1556"/>
                  </a:lnTo>
                  <a:cubicBezTo>
                    <a:pt x="4103" y="1355"/>
                    <a:pt x="4370" y="855"/>
                    <a:pt x="4270" y="321"/>
                  </a:cubicBezTo>
                  <a:lnTo>
                    <a:pt x="4236" y="255"/>
                  </a:lnTo>
                  <a:cubicBezTo>
                    <a:pt x="4210" y="96"/>
                    <a:pt x="4079" y="1"/>
                    <a:pt x="394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47"/>
            <p:cNvSpPr/>
            <p:nvPr/>
          </p:nvSpPr>
          <p:spPr>
            <a:xfrm>
              <a:off x="4977050" y="1852600"/>
              <a:ext cx="108450" cy="67375"/>
            </a:xfrm>
            <a:custGeom>
              <a:rect b="b" l="l" r="r" t="t"/>
              <a:pathLst>
                <a:path extrusionOk="0" h="2695" w="4338">
                  <a:moveTo>
                    <a:pt x="4137" y="1"/>
                  </a:moveTo>
                  <a:lnTo>
                    <a:pt x="4137" y="1"/>
                  </a:lnTo>
                  <a:cubicBezTo>
                    <a:pt x="3103" y="434"/>
                    <a:pt x="1969" y="868"/>
                    <a:pt x="935" y="1301"/>
                  </a:cubicBezTo>
                  <a:cubicBezTo>
                    <a:pt x="668" y="1368"/>
                    <a:pt x="434" y="1502"/>
                    <a:pt x="234" y="1702"/>
                  </a:cubicBezTo>
                  <a:cubicBezTo>
                    <a:pt x="34" y="1902"/>
                    <a:pt x="1" y="2235"/>
                    <a:pt x="134" y="2469"/>
                  </a:cubicBezTo>
                  <a:cubicBezTo>
                    <a:pt x="251" y="2636"/>
                    <a:pt x="434" y="2694"/>
                    <a:pt x="639" y="2694"/>
                  </a:cubicBezTo>
                  <a:cubicBezTo>
                    <a:pt x="843" y="2694"/>
                    <a:pt x="1068" y="2636"/>
                    <a:pt x="1268" y="2569"/>
                  </a:cubicBezTo>
                  <a:lnTo>
                    <a:pt x="3203" y="1802"/>
                  </a:lnTo>
                  <a:cubicBezTo>
                    <a:pt x="3937" y="1535"/>
                    <a:pt x="4337" y="768"/>
                    <a:pt x="413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47"/>
            <p:cNvSpPr/>
            <p:nvPr/>
          </p:nvSpPr>
          <p:spPr>
            <a:xfrm>
              <a:off x="4480025" y="2347100"/>
              <a:ext cx="345275" cy="121875"/>
            </a:xfrm>
            <a:custGeom>
              <a:rect b="b" l="l" r="r" t="t"/>
              <a:pathLst>
                <a:path extrusionOk="0" h="4875" w="13811">
                  <a:moveTo>
                    <a:pt x="13807" y="1"/>
                  </a:moveTo>
                  <a:cubicBezTo>
                    <a:pt x="13680" y="1"/>
                    <a:pt x="10616" y="1023"/>
                    <a:pt x="6873" y="2336"/>
                  </a:cubicBezTo>
                  <a:cubicBezTo>
                    <a:pt x="3070" y="3671"/>
                    <a:pt x="1" y="4805"/>
                    <a:pt x="34" y="4872"/>
                  </a:cubicBezTo>
                  <a:cubicBezTo>
                    <a:pt x="35" y="4874"/>
                    <a:pt x="39" y="4875"/>
                    <a:pt x="45" y="4875"/>
                  </a:cubicBezTo>
                  <a:cubicBezTo>
                    <a:pt x="253" y="4875"/>
                    <a:pt x="3283" y="3831"/>
                    <a:pt x="6973" y="2537"/>
                  </a:cubicBezTo>
                  <a:cubicBezTo>
                    <a:pt x="10775" y="1202"/>
                    <a:pt x="13811" y="68"/>
                    <a:pt x="13811" y="1"/>
                  </a:cubicBezTo>
                  <a:cubicBezTo>
                    <a:pt x="13810" y="1"/>
                    <a:pt x="13809" y="1"/>
                    <a:pt x="1380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47"/>
            <p:cNvSpPr/>
            <p:nvPr/>
          </p:nvSpPr>
          <p:spPr>
            <a:xfrm>
              <a:off x="4584275" y="2388825"/>
              <a:ext cx="200175" cy="118425"/>
            </a:xfrm>
            <a:custGeom>
              <a:rect b="b" l="l" r="r" t="t"/>
              <a:pathLst>
                <a:path extrusionOk="0" h="4737" w="8007">
                  <a:moveTo>
                    <a:pt x="8006" y="0"/>
                  </a:moveTo>
                  <a:lnTo>
                    <a:pt x="8006" y="0"/>
                  </a:lnTo>
                  <a:cubicBezTo>
                    <a:pt x="7573" y="200"/>
                    <a:pt x="7172" y="434"/>
                    <a:pt x="6805" y="667"/>
                  </a:cubicBezTo>
                  <a:lnTo>
                    <a:pt x="3970" y="2335"/>
                  </a:lnTo>
                  <a:lnTo>
                    <a:pt x="1168" y="4003"/>
                  </a:lnTo>
                  <a:cubicBezTo>
                    <a:pt x="768" y="4237"/>
                    <a:pt x="368" y="4470"/>
                    <a:pt x="1" y="4737"/>
                  </a:cubicBezTo>
                  <a:cubicBezTo>
                    <a:pt x="434" y="4570"/>
                    <a:pt x="835" y="4403"/>
                    <a:pt x="1235" y="4170"/>
                  </a:cubicBezTo>
                  <a:cubicBezTo>
                    <a:pt x="1969" y="3770"/>
                    <a:pt x="2969" y="3203"/>
                    <a:pt x="4104" y="2535"/>
                  </a:cubicBezTo>
                  <a:cubicBezTo>
                    <a:pt x="5204" y="1902"/>
                    <a:pt x="6172" y="1268"/>
                    <a:pt x="6872" y="801"/>
                  </a:cubicBezTo>
                  <a:cubicBezTo>
                    <a:pt x="7272" y="567"/>
                    <a:pt x="7639" y="300"/>
                    <a:pt x="800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47"/>
            <p:cNvSpPr/>
            <p:nvPr/>
          </p:nvSpPr>
          <p:spPr>
            <a:xfrm>
              <a:off x="3174100" y="1108725"/>
              <a:ext cx="176000" cy="174325"/>
            </a:xfrm>
            <a:custGeom>
              <a:rect b="b" l="l" r="r" t="t"/>
              <a:pathLst>
                <a:path extrusionOk="0" h="6973" w="7040">
                  <a:moveTo>
                    <a:pt x="6972" y="1"/>
                  </a:moveTo>
                  <a:lnTo>
                    <a:pt x="1969" y="34"/>
                  </a:lnTo>
                  <a:lnTo>
                    <a:pt x="568" y="68"/>
                  </a:lnTo>
                  <a:lnTo>
                    <a:pt x="634" y="68"/>
                  </a:lnTo>
                  <a:lnTo>
                    <a:pt x="2035" y="101"/>
                  </a:lnTo>
                  <a:lnTo>
                    <a:pt x="6839" y="134"/>
                  </a:lnTo>
                  <a:lnTo>
                    <a:pt x="6839" y="134"/>
                  </a:lnTo>
                  <a:lnTo>
                    <a:pt x="6839" y="3270"/>
                  </a:lnTo>
                  <a:lnTo>
                    <a:pt x="6839" y="6806"/>
                  </a:lnTo>
                  <a:lnTo>
                    <a:pt x="201" y="6806"/>
                  </a:lnTo>
                  <a:cubicBezTo>
                    <a:pt x="200" y="4815"/>
                    <a:pt x="167" y="3150"/>
                    <a:pt x="167" y="1969"/>
                  </a:cubicBezTo>
                  <a:cubicBezTo>
                    <a:pt x="134" y="1402"/>
                    <a:pt x="134" y="902"/>
                    <a:pt x="134" y="568"/>
                  </a:cubicBezTo>
                  <a:lnTo>
                    <a:pt x="134" y="201"/>
                  </a:lnTo>
                  <a:cubicBezTo>
                    <a:pt x="134" y="134"/>
                    <a:pt x="134" y="101"/>
                    <a:pt x="134" y="68"/>
                  </a:cubicBezTo>
                  <a:cubicBezTo>
                    <a:pt x="134" y="64"/>
                    <a:pt x="134" y="62"/>
                    <a:pt x="133" y="62"/>
                  </a:cubicBezTo>
                  <a:cubicBezTo>
                    <a:pt x="126" y="62"/>
                    <a:pt x="97" y="178"/>
                    <a:pt x="67" y="501"/>
                  </a:cubicBezTo>
                  <a:cubicBezTo>
                    <a:pt x="67" y="835"/>
                    <a:pt x="67" y="1302"/>
                    <a:pt x="67" y="1869"/>
                  </a:cubicBezTo>
                  <a:cubicBezTo>
                    <a:pt x="34" y="3137"/>
                    <a:pt x="34" y="4838"/>
                    <a:pt x="1" y="6873"/>
                  </a:cubicBezTo>
                  <a:lnTo>
                    <a:pt x="1" y="6973"/>
                  </a:lnTo>
                  <a:lnTo>
                    <a:pt x="6939" y="6973"/>
                  </a:lnTo>
                  <a:cubicBezTo>
                    <a:pt x="6953" y="6959"/>
                    <a:pt x="7007" y="6905"/>
                    <a:pt x="7039" y="6873"/>
                  </a:cubicBezTo>
                  <a:lnTo>
                    <a:pt x="7039" y="3337"/>
                  </a:lnTo>
                  <a:lnTo>
                    <a:pt x="7039" y="101"/>
                  </a:lnTo>
                  <a:lnTo>
                    <a:pt x="703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47"/>
            <p:cNvSpPr/>
            <p:nvPr/>
          </p:nvSpPr>
          <p:spPr>
            <a:xfrm flipH="1">
              <a:off x="3196625" y="1071875"/>
              <a:ext cx="191000" cy="151975"/>
            </a:xfrm>
            <a:custGeom>
              <a:rect b="b" l="l" r="r" t="t"/>
              <a:pathLst>
                <a:path extrusionOk="0" h="6079" w="7640">
                  <a:moveTo>
                    <a:pt x="7487" y="0"/>
                  </a:moveTo>
                  <a:cubicBezTo>
                    <a:pt x="7257" y="0"/>
                    <a:pt x="5638" y="1789"/>
                    <a:pt x="3770" y="4043"/>
                  </a:cubicBezTo>
                  <a:cubicBezTo>
                    <a:pt x="3442" y="4453"/>
                    <a:pt x="3114" y="4841"/>
                    <a:pt x="2823" y="5206"/>
                  </a:cubicBezTo>
                  <a:lnTo>
                    <a:pt x="2823" y="5206"/>
                  </a:lnTo>
                  <a:cubicBezTo>
                    <a:pt x="1390" y="4021"/>
                    <a:pt x="286" y="3235"/>
                    <a:pt x="91" y="3235"/>
                  </a:cubicBezTo>
                  <a:cubicBezTo>
                    <a:pt x="80" y="3235"/>
                    <a:pt x="72" y="3238"/>
                    <a:pt x="67" y="3243"/>
                  </a:cubicBezTo>
                  <a:cubicBezTo>
                    <a:pt x="0" y="3343"/>
                    <a:pt x="1068" y="4444"/>
                    <a:pt x="2669" y="5878"/>
                  </a:cubicBezTo>
                  <a:lnTo>
                    <a:pt x="2902" y="6078"/>
                  </a:lnTo>
                  <a:lnTo>
                    <a:pt x="3103" y="5845"/>
                  </a:lnTo>
                  <a:cubicBezTo>
                    <a:pt x="3469" y="5411"/>
                    <a:pt x="3870" y="4944"/>
                    <a:pt x="4270" y="4477"/>
                  </a:cubicBezTo>
                  <a:cubicBezTo>
                    <a:pt x="6205" y="2109"/>
                    <a:pt x="7639" y="107"/>
                    <a:pt x="7506" y="7"/>
                  </a:cubicBezTo>
                  <a:cubicBezTo>
                    <a:pt x="7501" y="3"/>
                    <a:pt x="7495" y="0"/>
                    <a:pt x="74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47"/>
            <p:cNvSpPr/>
            <p:nvPr/>
          </p:nvSpPr>
          <p:spPr>
            <a:xfrm>
              <a:off x="3033175" y="946950"/>
              <a:ext cx="496200" cy="493725"/>
            </a:xfrm>
            <a:custGeom>
              <a:rect b="b" l="l" r="r" t="t"/>
              <a:pathLst>
                <a:path extrusionOk="0" h="19749" w="19848">
                  <a:moveTo>
                    <a:pt x="8907" y="1"/>
                  </a:moveTo>
                  <a:lnTo>
                    <a:pt x="8440" y="67"/>
                  </a:lnTo>
                  <a:lnTo>
                    <a:pt x="7939" y="134"/>
                  </a:lnTo>
                  <a:lnTo>
                    <a:pt x="7372" y="267"/>
                  </a:lnTo>
                  <a:cubicBezTo>
                    <a:pt x="6372" y="534"/>
                    <a:pt x="5438" y="935"/>
                    <a:pt x="4570" y="1502"/>
                  </a:cubicBezTo>
                  <a:cubicBezTo>
                    <a:pt x="2002" y="3136"/>
                    <a:pt x="334" y="5872"/>
                    <a:pt x="34" y="8907"/>
                  </a:cubicBezTo>
                  <a:cubicBezTo>
                    <a:pt x="0" y="9341"/>
                    <a:pt x="0" y="9808"/>
                    <a:pt x="0" y="10241"/>
                  </a:cubicBezTo>
                  <a:cubicBezTo>
                    <a:pt x="0" y="10475"/>
                    <a:pt x="0" y="10708"/>
                    <a:pt x="67" y="10942"/>
                  </a:cubicBezTo>
                  <a:cubicBezTo>
                    <a:pt x="100" y="11175"/>
                    <a:pt x="134" y="11409"/>
                    <a:pt x="167" y="11642"/>
                  </a:cubicBezTo>
                  <a:cubicBezTo>
                    <a:pt x="334" y="12576"/>
                    <a:pt x="667" y="13510"/>
                    <a:pt x="1101" y="14378"/>
                  </a:cubicBezTo>
                  <a:cubicBezTo>
                    <a:pt x="1568" y="15278"/>
                    <a:pt x="2169" y="16112"/>
                    <a:pt x="2902" y="16846"/>
                  </a:cubicBezTo>
                  <a:cubicBezTo>
                    <a:pt x="3670" y="17613"/>
                    <a:pt x="4537" y="18214"/>
                    <a:pt x="5471" y="18714"/>
                  </a:cubicBezTo>
                  <a:cubicBezTo>
                    <a:pt x="6472" y="19214"/>
                    <a:pt x="7539" y="19548"/>
                    <a:pt x="8640" y="19681"/>
                  </a:cubicBezTo>
                  <a:cubicBezTo>
                    <a:pt x="8907" y="19715"/>
                    <a:pt x="9174" y="19748"/>
                    <a:pt x="9474" y="19748"/>
                  </a:cubicBezTo>
                  <a:lnTo>
                    <a:pt x="10308" y="19748"/>
                  </a:lnTo>
                  <a:cubicBezTo>
                    <a:pt x="10875" y="19715"/>
                    <a:pt x="11442" y="19648"/>
                    <a:pt x="12009" y="19515"/>
                  </a:cubicBezTo>
                  <a:cubicBezTo>
                    <a:pt x="13195" y="19284"/>
                    <a:pt x="14316" y="18793"/>
                    <a:pt x="15340" y="18138"/>
                  </a:cubicBezTo>
                  <a:lnTo>
                    <a:pt x="15340" y="18138"/>
                  </a:lnTo>
                  <a:lnTo>
                    <a:pt x="18645" y="19441"/>
                  </a:lnTo>
                  <a:lnTo>
                    <a:pt x="18645" y="19441"/>
                  </a:lnTo>
                  <a:lnTo>
                    <a:pt x="18647" y="19448"/>
                  </a:lnTo>
                  <a:lnTo>
                    <a:pt x="18652" y="19444"/>
                  </a:lnTo>
                  <a:lnTo>
                    <a:pt x="18652" y="19444"/>
                  </a:lnTo>
                  <a:lnTo>
                    <a:pt x="18747" y="19481"/>
                  </a:lnTo>
                  <a:lnTo>
                    <a:pt x="18947" y="19581"/>
                  </a:lnTo>
                  <a:lnTo>
                    <a:pt x="18880" y="19348"/>
                  </a:lnTo>
                  <a:cubicBezTo>
                    <a:pt x="18554" y="18140"/>
                    <a:pt x="18195" y="16899"/>
                    <a:pt x="17899" y="15752"/>
                  </a:cubicBezTo>
                  <a:lnTo>
                    <a:pt x="17899" y="15752"/>
                  </a:lnTo>
                  <a:cubicBezTo>
                    <a:pt x="18789" y="14524"/>
                    <a:pt x="19416" y="13099"/>
                    <a:pt x="19681" y="11576"/>
                  </a:cubicBezTo>
                  <a:cubicBezTo>
                    <a:pt x="19814" y="10875"/>
                    <a:pt x="19848" y="10141"/>
                    <a:pt x="19814" y="9441"/>
                  </a:cubicBezTo>
                  <a:cubicBezTo>
                    <a:pt x="19814" y="9074"/>
                    <a:pt x="19781" y="8740"/>
                    <a:pt x="19714" y="8407"/>
                  </a:cubicBezTo>
                  <a:cubicBezTo>
                    <a:pt x="19681" y="8207"/>
                    <a:pt x="19681" y="8040"/>
                    <a:pt x="19648" y="7873"/>
                  </a:cubicBezTo>
                  <a:cubicBezTo>
                    <a:pt x="19614" y="7706"/>
                    <a:pt x="19548" y="7573"/>
                    <a:pt x="19514" y="7406"/>
                  </a:cubicBezTo>
                  <a:cubicBezTo>
                    <a:pt x="18947" y="5138"/>
                    <a:pt x="17580" y="3136"/>
                    <a:pt x="15678" y="1802"/>
                  </a:cubicBezTo>
                  <a:cubicBezTo>
                    <a:pt x="14978" y="1268"/>
                    <a:pt x="14210" y="868"/>
                    <a:pt x="13377" y="568"/>
                  </a:cubicBezTo>
                  <a:lnTo>
                    <a:pt x="12876" y="401"/>
                  </a:lnTo>
                  <a:lnTo>
                    <a:pt x="12376" y="267"/>
                  </a:lnTo>
                  <a:lnTo>
                    <a:pt x="11942" y="167"/>
                  </a:lnTo>
                  <a:lnTo>
                    <a:pt x="11509" y="101"/>
                  </a:lnTo>
                  <a:cubicBezTo>
                    <a:pt x="11242" y="67"/>
                    <a:pt x="11008" y="1"/>
                    <a:pt x="10808" y="1"/>
                  </a:cubicBezTo>
                  <a:lnTo>
                    <a:pt x="10007" y="1"/>
                  </a:lnTo>
                  <a:lnTo>
                    <a:pt x="10308" y="34"/>
                  </a:lnTo>
                  <a:lnTo>
                    <a:pt x="10808" y="67"/>
                  </a:lnTo>
                  <a:cubicBezTo>
                    <a:pt x="11008" y="67"/>
                    <a:pt x="11242" y="134"/>
                    <a:pt x="11509" y="167"/>
                  </a:cubicBezTo>
                  <a:cubicBezTo>
                    <a:pt x="15311" y="835"/>
                    <a:pt x="18413" y="3670"/>
                    <a:pt x="19347" y="7439"/>
                  </a:cubicBezTo>
                  <a:cubicBezTo>
                    <a:pt x="19381" y="7606"/>
                    <a:pt x="19448" y="7773"/>
                    <a:pt x="19448" y="7940"/>
                  </a:cubicBezTo>
                  <a:cubicBezTo>
                    <a:pt x="19481" y="8073"/>
                    <a:pt x="19514" y="8240"/>
                    <a:pt x="19548" y="8407"/>
                  </a:cubicBezTo>
                  <a:cubicBezTo>
                    <a:pt x="19581" y="8740"/>
                    <a:pt x="19614" y="9107"/>
                    <a:pt x="19614" y="9441"/>
                  </a:cubicBezTo>
                  <a:cubicBezTo>
                    <a:pt x="19648" y="10141"/>
                    <a:pt x="19614" y="10842"/>
                    <a:pt x="19481" y="11542"/>
                  </a:cubicBezTo>
                  <a:cubicBezTo>
                    <a:pt x="19214" y="13043"/>
                    <a:pt x="18580" y="14478"/>
                    <a:pt x="17680" y="15679"/>
                  </a:cubicBezTo>
                  <a:lnTo>
                    <a:pt x="17646" y="15712"/>
                  </a:lnTo>
                  <a:lnTo>
                    <a:pt x="17646" y="15779"/>
                  </a:lnTo>
                  <a:lnTo>
                    <a:pt x="18599" y="19273"/>
                  </a:lnTo>
                  <a:lnTo>
                    <a:pt x="15378" y="17947"/>
                  </a:lnTo>
                  <a:lnTo>
                    <a:pt x="15311" y="17913"/>
                  </a:lnTo>
                  <a:lnTo>
                    <a:pt x="15278" y="17947"/>
                  </a:lnTo>
                  <a:cubicBezTo>
                    <a:pt x="13777" y="18914"/>
                    <a:pt x="12076" y="19481"/>
                    <a:pt x="10308" y="19548"/>
                  </a:cubicBezTo>
                  <a:lnTo>
                    <a:pt x="9474" y="19548"/>
                  </a:lnTo>
                  <a:cubicBezTo>
                    <a:pt x="9174" y="19548"/>
                    <a:pt x="8907" y="19515"/>
                    <a:pt x="8640" y="19481"/>
                  </a:cubicBezTo>
                  <a:cubicBezTo>
                    <a:pt x="7539" y="19348"/>
                    <a:pt x="6505" y="19014"/>
                    <a:pt x="5538" y="18514"/>
                  </a:cubicBezTo>
                  <a:cubicBezTo>
                    <a:pt x="4604" y="18047"/>
                    <a:pt x="3770" y="17446"/>
                    <a:pt x="3002" y="16713"/>
                  </a:cubicBezTo>
                  <a:cubicBezTo>
                    <a:pt x="2302" y="16012"/>
                    <a:pt x="1735" y="15178"/>
                    <a:pt x="1268" y="14311"/>
                  </a:cubicBezTo>
                  <a:cubicBezTo>
                    <a:pt x="801" y="13444"/>
                    <a:pt x="501" y="12543"/>
                    <a:pt x="334" y="11609"/>
                  </a:cubicBezTo>
                  <a:cubicBezTo>
                    <a:pt x="301" y="11375"/>
                    <a:pt x="267" y="11175"/>
                    <a:pt x="234" y="10942"/>
                  </a:cubicBezTo>
                  <a:cubicBezTo>
                    <a:pt x="167" y="10708"/>
                    <a:pt x="200" y="10475"/>
                    <a:pt x="167" y="10241"/>
                  </a:cubicBezTo>
                  <a:cubicBezTo>
                    <a:pt x="167" y="9808"/>
                    <a:pt x="167" y="9374"/>
                    <a:pt x="200" y="8940"/>
                  </a:cubicBezTo>
                  <a:cubicBezTo>
                    <a:pt x="467" y="5938"/>
                    <a:pt x="2068" y="3236"/>
                    <a:pt x="4604" y="1602"/>
                  </a:cubicBezTo>
                  <a:cubicBezTo>
                    <a:pt x="5438" y="1068"/>
                    <a:pt x="6372" y="634"/>
                    <a:pt x="7339" y="368"/>
                  </a:cubicBezTo>
                  <a:lnTo>
                    <a:pt x="7906" y="201"/>
                  </a:lnTo>
                  <a:lnTo>
                    <a:pt x="8440" y="134"/>
                  </a:lnTo>
                  <a:lnTo>
                    <a:pt x="8873" y="67"/>
                  </a:lnTo>
                  <a:lnTo>
                    <a:pt x="9240" y="34"/>
                  </a:lnTo>
                  <a:lnTo>
                    <a:pt x="974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0" name="Shape 790"/>
        <p:cNvGrpSpPr/>
        <p:nvPr/>
      </p:nvGrpSpPr>
      <p:grpSpPr>
        <a:xfrm>
          <a:off x="0" y="0"/>
          <a:ext cx="0" cy="0"/>
          <a:chOff x="0" y="0"/>
          <a:chExt cx="0" cy="0"/>
        </a:xfrm>
      </p:grpSpPr>
      <p:sp>
        <p:nvSpPr>
          <p:cNvPr id="791" name="Google Shape;791;p48"/>
          <p:cNvSpPr txBox="1"/>
          <p:nvPr>
            <p:ph type="title"/>
          </p:nvPr>
        </p:nvSpPr>
        <p:spPr>
          <a:xfrm>
            <a:off x="720000" y="1183200"/>
            <a:ext cx="3924300" cy="1546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Picture Always Reinforces the Concept</a:t>
            </a:r>
            <a:endParaRPr/>
          </a:p>
        </p:txBody>
      </p:sp>
      <p:sp>
        <p:nvSpPr>
          <p:cNvPr id="792" name="Google Shape;792;p48"/>
          <p:cNvSpPr txBox="1"/>
          <p:nvPr>
            <p:ph idx="1" type="subTitle"/>
          </p:nvPr>
        </p:nvSpPr>
        <p:spPr>
          <a:xfrm>
            <a:off x="723900" y="2774026"/>
            <a:ext cx="3924300" cy="9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Images reveal large amounts</a:t>
            </a:r>
            <a:endParaRPr/>
          </a:p>
          <a:p>
            <a:pPr indent="0" lvl="0" marL="0" rtl="0" algn="l">
              <a:spcBef>
                <a:spcPts val="0"/>
              </a:spcBef>
              <a:spcAft>
                <a:spcPts val="0"/>
              </a:spcAft>
              <a:buNone/>
            </a:pPr>
            <a:r>
              <a:rPr lang="en"/>
              <a:t>of data, so remember: use an</a:t>
            </a:r>
            <a:endParaRPr/>
          </a:p>
          <a:p>
            <a:pPr indent="0" lvl="0" marL="0" rtl="0" algn="l">
              <a:spcBef>
                <a:spcPts val="0"/>
              </a:spcBef>
              <a:spcAft>
                <a:spcPts val="0"/>
              </a:spcAft>
              <a:buNone/>
            </a:pPr>
            <a:r>
              <a:rPr lang="en"/>
              <a:t>image instead of long texts</a:t>
            </a:r>
            <a:endParaRPr/>
          </a:p>
          <a:p>
            <a:pPr indent="0" lvl="0" marL="0" rtl="0" algn="l">
              <a:spcBef>
                <a:spcPts val="0"/>
              </a:spcBef>
              <a:spcAft>
                <a:spcPts val="0"/>
              </a:spcAft>
              <a:buNone/>
            </a:pPr>
            <a:r>
              <a:t/>
            </a:r>
            <a:endParaRPr/>
          </a:p>
        </p:txBody>
      </p:sp>
      <p:pic>
        <p:nvPicPr>
          <p:cNvPr id="793" name="Google Shape;793;p48"/>
          <p:cNvPicPr preferRelativeResize="0"/>
          <p:nvPr/>
        </p:nvPicPr>
        <p:blipFill rotWithShape="1">
          <a:blip r:embed="rId3">
            <a:alphaModFix/>
          </a:blip>
          <a:srcRect b="0" l="491" r="46657" t="0"/>
          <a:stretch/>
        </p:blipFill>
        <p:spPr>
          <a:xfrm>
            <a:off x="5142300" y="0"/>
            <a:ext cx="4077576" cy="51435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97" name="Shape 797"/>
        <p:cNvGrpSpPr/>
        <p:nvPr/>
      </p:nvGrpSpPr>
      <p:grpSpPr>
        <a:xfrm>
          <a:off x="0" y="0"/>
          <a:ext cx="0" cy="0"/>
          <a:chOff x="0" y="0"/>
          <a:chExt cx="0" cy="0"/>
        </a:xfrm>
      </p:grpSpPr>
      <p:sp>
        <p:nvSpPr>
          <p:cNvPr id="798" name="Google Shape;798;p49"/>
          <p:cNvSpPr txBox="1"/>
          <p:nvPr>
            <p:ph type="title"/>
          </p:nvPr>
        </p:nvSpPr>
        <p:spPr>
          <a:xfrm>
            <a:off x="2623875" y="3595500"/>
            <a:ext cx="3896100" cy="1008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 Picture Is Worth a Thousand Words</a:t>
            </a:r>
            <a:endParaRPr/>
          </a:p>
        </p:txBody>
      </p:sp>
    </p:spTree>
  </p:cSld>
  <p:clrMapOvr>
    <a:masterClrMapping/>
  </p:clrMapOvr>
</p:sld>
</file>

<file path=ppt/theme/theme1.xml><?xml version="1.0" encoding="utf-8"?>
<a:theme xmlns:a="http://schemas.openxmlformats.org/drawingml/2006/main" xmlns:r="http://schemas.openxmlformats.org/officeDocument/2006/relationships" name="Effective Workflow by Slidesgo">
  <a:themeElements>
    <a:clrScheme name="Simple Light">
      <a:dk1>
        <a:srgbClr val="00A2AD"/>
      </a:dk1>
      <a:lt1>
        <a:srgbClr val="FFFFFF"/>
      </a:lt1>
      <a:dk2>
        <a:srgbClr val="FDD65D"/>
      </a:dk2>
      <a:lt2>
        <a:srgbClr val="F6A800"/>
      </a:lt2>
      <a:accent1>
        <a:srgbClr val="014656"/>
      </a:accent1>
      <a:accent2>
        <a:srgbClr val="B1AAAA"/>
      </a:accent2>
      <a:accent3>
        <a:srgbClr val="F0ECE3"/>
      </a:accent3>
      <a:accent4>
        <a:srgbClr val="FFBE9D"/>
      </a:accent4>
      <a:accent5>
        <a:srgbClr val="B78876"/>
      </a:accent5>
      <a:accent6>
        <a:srgbClr val="AA6550"/>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